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64" r:id="rId2"/>
    <p:sldId id="262" r:id="rId3"/>
    <p:sldId id="258" r:id="rId4"/>
    <p:sldId id="267" r:id="rId5"/>
    <p:sldId id="269" r:id="rId6"/>
    <p:sldId id="271" r:id="rId7"/>
    <p:sldId id="263" r:id="rId8"/>
    <p:sldId id="257" r:id="rId9"/>
    <p:sldId id="261" r:id="rId10"/>
    <p:sldId id="272" r:id="rId11"/>
    <p:sldId id="274" r:id="rId12"/>
    <p:sldId id="275" r:id="rId13"/>
    <p:sldId id="273" r:id="rId14"/>
    <p:sldId id="265" r:id="rId15"/>
  </p:sldIdLst>
  <p:sldSz cx="12192000" cy="6858000"/>
  <p:notesSz cx="6858000" cy="9144000"/>
  <p:embeddedFontLst>
    <p:embeddedFont>
      <p:font typeface="Calibri Light" panose="020F0302020204030204" pitchFamily="34" charset="0"/>
      <p:regular r:id="rId16"/>
      <p:italic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Tahoma" panose="020B0604030504040204" pitchFamily="34" charset="0"/>
      <p:regular r:id="rId22"/>
      <p:bold r:id="rId23"/>
    </p:embeddedFont>
    <p:embeddedFont>
      <p:font typeface="Cambria Math" panose="02040503050406030204" pitchFamily="18" charset="0"/>
      <p:regular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CB9"/>
    <a:srgbClr val="FF9393"/>
    <a:srgbClr val="78705D"/>
    <a:srgbClr val="FFCC99"/>
    <a:srgbClr val="FFD44B"/>
    <a:srgbClr val="EAA45C"/>
    <a:srgbClr val="89CE9F"/>
    <a:srgbClr val="49BBA1"/>
    <a:srgbClr val="FDE3AA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1" d="100"/>
          <a:sy n="71" d="100"/>
        </p:scale>
        <p:origin x="70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8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B7B07-D90B-49B8-AAEE-DF4CBEA189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D0FEAE-D551-40A9-BC34-382225E80F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D5C1B1-34F1-4208-92A0-7BC017CD09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FA0507-637E-4E25-987F-787F2154475A}" type="datetimeFigureOut">
              <a:rPr lang="en-PH" smtClean="0"/>
              <a:t>3/1/2022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377677-D57C-4E4B-B946-07698CCD7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1EFF93-7731-403E-BD40-CD986B963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C1DC43-0E45-4CED-A1FA-98D38657966A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4038416552"/>
      </p:ext>
    </p:extLst>
  </p:cSld>
  <p:clrMapOvr>
    <a:masterClrMapping/>
  </p:clrMapOvr>
  <p:transition spd="slow" advTm="3664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50DE9D-20B2-49C3-83EA-B1D16E4144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A34989-3399-41FF-A7C3-0D6C6E6784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16F34E-6DEF-4FBD-A77F-47D295E0C4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FA0507-637E-4E25-987F-787F2154475A}" type="datetimeFigureOut">
              <a:rPr lang="en-PH" smtClean="0"/>
              <a:t>3/1/2022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46623F-D631-45B8-9D43-BE42E3E15E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E529FE-E066-4814-BEB0-96CD86788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C1DC43-0E45-4CED-A1FA-98D38657966A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235651514"/>
      </p:ext>
    </p:extLst>
  </p:cSld>
  <p:clrMapOvr>
    <a:masterClrMapping/>
  </p:clrMapOvr>
  <p:transition spd="slow" advTm="3664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9AC0493-191E-4AED-9F1F-0A7559B224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5065D6-8E90-460E-A4E1-C1F6D516FB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49D163-2286-4D84-9BB0-E9F90F4160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FA0507-637E-4E25-987F-787F2154475A}" type="datetimeFigureOut">
              <a:rPr lang="en-PH" smtClean="0"/>
              <a:t>3/1/2022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84EBA5-BD12-4C17-BEFA-BF1F7B8EB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0E846F-28AD-46E0-B454-217234EF03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C1DC43-0E45-4CED-A1FA-98D38657966A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320432614"/>
      </p:ext>
    </p:extLst>
  </p:cSld>
  <p:clrMapOvr>
    <a:masterClrMapping/>
  </p:clrMapOvr>
  <p:transition spd="slow" advTm="3664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B9575C-FCBC-44B6-9C9E-2841F3DC67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47C021-B72F-4297-975B-781A737A1E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86AD57-D9B4-46FC-9C1F-D1BD465DA1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FA0507-637E-4E25-987F-787F2154475A}" type="datetimeFigureOut">
              <a:rPr lang="en-PH" smtClean="0"/>
              <a:t>3/1/2022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65AD01-6889-4ECB-8A24-9AEB9A9BE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1A8A45-D20B-4EE9-AC57-55776C6DC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C1DC43-0E45-4CED-A1FA-98D38657966A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499863855"/>
      </p:ext>
    </p:extLst>
  </p:cSld>
  <p:clrMapOvr>
    <a:masterClrMapping/>
  </p:clrMapOvr>
  <p:transition spd="slow" advTm="3664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E741AA-E207-413E-BD25-ABAA435C50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393A7A-369E-41AF-8FF3-742EE25552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5BB8DD-29C2-4D65-93FD-B1496E4E70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FA0507-637E-4E25-987F-787F2154475A}" type="datetimeFigureOut">
              <a:rPr lang="en-PH" smtClean="0"/>
              <a:t>3/1/2022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2985ED-6775-4A48-96CB-ACAFCB7572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DB34C2-7F8F-48CB-8E32-33F2270A8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C1DC43-0E45-4CED-A1FA-98D38657966A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4242129541"/>
      </p:ext>
    </p:extLst>
  </p:cSld>
  <p:clrMapOvr>
    <a:masterClrMapping/>
  </p:clrMapOvr>
  <p:transition spd="slow" advTm="3664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FAE558-BA2D-49FE-A3DC-9B5D05651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B893F5-61A8-47B0-B08F-1896FD0C6F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DF492-A9B4-4874-8CD8-31F6F02E25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B8D6C5-38DF-47C3-A7FE-010ECE5135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FA0507-637E-4E25-987F-787F2154475A}" type="datetimeFigureOut">
              <a:rPr lang="en-PH" smtClean="0"/>
              <a:t>3/1/2022</a:t>
            </a:fld>
            <a:endParaRPr lang="en-P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D21283-D12A-456C-8C19-D3C01AD3C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1DAC3-76D5-4F80-A1DF-36EE97E57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C1DC43-0E45-4CED-A1FA-98D38657966A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675006912"/>
      </p:ext>
    </p:extLst>
  </p:cSld>
  <p:clrMapOvr>
    <a:masterClrMapping/>
  </p:clrMapOvr>
  <p:transition spd="slow" advTm="3664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82BFE8-C482-446F-AEFD-4875DEDB65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DCF2BA-DDE2-4E91-B37D-0B064B0AA2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0ADEEE-DC78-41C8-9EF4-922DDDC2AC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307421-807E-4477-9DDE-502F3CCA75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5C836B-1788-45A5-BE19-8B99989D2F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16E533F-F0CC-4BC3-ABE4-F55AFDC244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FA0507-637E-4E25-987F-787F2154475A}" type="datetimeFigureOut">
              <a:rPr lang="en-PH" smtClean="0"/>
              <a:t>3/1/2022</a:t>
            </a:fld>
            <a:endParaRPr lang="en-PH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F7A188F-2820-4A74-84FE-0F49FF1B8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78E2C9E-D90E-4BB3-99C3-CF19FB287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C1DC43-0E45-4CED-A1FA-98D38657966A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328694825"/>
      </p:ext>
    </p:extLst>
  </p:cSld>
  <p:clrMapOvr>
    <a:masterClrMapping/>
  </p:clrMapOvr>
  <p:transition spd="slow" advTm="3664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74F76C-BA3D-4CB3-A313-598072047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9D9C39-20A6-4313-AD33-2D29BB4D09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FA0507-637E-4E25-987F-787F2154475A}" type="datetimeFigureOut">
              <a:rPr lang="en-PH" smtClean="0"/>
              <a:t>3/1/2022</a:t>
            </a:fld>
            <a:endParaRPr lang="en-P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412F7F-C29D-4262-A318-8AA51BB50B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3102FB-2652-4621-9D63-6D55E530F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C1DC43-0E45-4CED-A1FA-98D38657966A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717583142"/>
      </p:ext>
    </p:extLst>
  </p:cSld>
  <p:clrMapOvr>
    <a:masterClrMapping/>
  </p:clrMapOvr>
  <p:transition spd="slow" advTm="3664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0BFB91-93A6-4CE6-9CBA-E46F87C747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FA0507-637E-4E25-987F-787F2154475A}" type="datetimeFigureOut">
              <a:rPr lang="en-PH" smtClean="0"/>
              <a:t>3/1/2022</a:t>
            </a:fld>
            <a:endParaRPr lang="en-P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C7EE84F-F996-4FA4-A979-1C57C6C96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6D8C79-BAD1-4946-87BD-B62A7BE77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C1DC43-0E45-4CED-A1FA-98D38657966A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842865483"/>
      </p:ext>
    </p:extLst>
  </p:cSld>
  <p:clrMapOvr>
    <a:masterClrMapping/>
  </p:clrMapOvr>
  <p:transition spd="slow" advTm="3664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DDD09-26EF-4D29-9723-6E09D0F48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73E771-D9A0-4E26-9A11-62224DD1AB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44862B-5D3A-4E8C-A373-789212BA1B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451CA3-AF88-47CB-8B73-799771A2A8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FA0507-637E-4E25-987F-787F2154475A}" type="datetimeFigureOut">
              <a:rPr lang="en-PH" smtClean="0"/>
              <a:t>3/1/2022</a:t>
            </a:fld>
            <a:endParaRPr lang="en-P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DC4B0A-4DAC-4774-9C81-5827FFB6BC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5FA0D4-59DB-4CDF-9C24-9572F5DE8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C1DC43-0E45-4CED-A1FA-98D38657966A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482340544"/>
      </p:ext>
    </p:extLst>
  </p:cSld>
  <p:clrMapOvr>
    <a:masterClrMapping/>
  </p:clrMapOvr>
  <p:transition spd="slow" advTm="3664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9EB1C0-7F4E-45E3-8C3F-E5973164F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6B40F06-CE4F-4FC7-A1D1-E097C11DFA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P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271349-EA69-4B0B-AEEB-9C686D44BD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BBA057-8E5F-40EF-8500-DF9C394AD8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FA0507-637E-4E25-987F-787F2154475A}" type="datetimeFigureOut">
              <a:rPr lang="en-PH" smtClean="0"/>
              <a:t>3/1/2022</a:t>
            </a:fld>
            <a:endParaRPr lang="en-P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E1E820-6A5F-4D41-AF9B-A5B70B95FB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4EBA54-8EAF-4E4D-8B93-6314920D2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C1DC43-0E45-4CED-A1FA-98D38657966A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785108352"/>
      </p:ext>
    </p:extLst>
  </p:cSld>
  <p:clrMapOvr>
    <a:masterClrMapping/>
  </p:clrMapOvr>
  <p:transition spd="slow" advTm="3664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teamKTUTS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C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EB180C6B-D685-4D11-93E4-5DCAA38D4123}"/>
              </a:ext>
            </a:extLst>
          </p:cNvPr>
          <p:cNvSpPr txBox="1"/>
          <p:nvPr userDrawn="1"/>
        </p:nvSpPr>
        <p:spPr>
          <a:xfrm>
            <a:off x="11258539" y="6488668"/>
            <a:ext cx="933461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perspectiveFront"/>
              <a:lightRig rig="threePt" dir="t"/>
            </a:scene3d>
          </a:bodyPr>
          <a:lstStyle/>
          <a:p>
            <a:r>
              <a:rPr lang="en-US" b="1" spc="50" dirty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VN Bach Dang Nang" panose="02070803090706020303" pitchFamily="18" charset="0"/>
              </a:rPr>
              <a:t>KTUTS</a:t>
            </a:r>
          </a:p>
        </p:txBody>
      </p:sp>
      <p:pic>
        <p:nvPicPr>
          <p:cNvPr id="15" name="Picture 14" descr="A picture containing diagram&#10;&#10;Description automatically generated">
            <a:extLst>
              <a:ext uri="{FF2B5EF4-FFF2-40B4-BE49-F238E27FC236}">
                <a16:creationId xmlns:a16="http://schemas.microsoft.com/office/drawing/2014/main" id="{EECDC146-2116-4F32-A47B-D34BDBCB580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73600" y="17145000"/>
            <a:ext cx="1881378" cy="1625303"/>
          </a:xfrm>
          <a:prstGeom prst="rect">
            <a:avLst/>
          </a:prstGeom>
        </p:spPr>
      </p:pic>
      <p:pic>
        <p:nvPicPr>
          <p:cNvPr id="16" name="Picture 15" descr="A picture containing diagram&#10;&#10;Description automatically generated">
            <a:extLst>
              <a:ext uri="{FF2B5EF4-FFF2-40B4-BE49-F238E27FC236}">
                <a16:creationId xmlns:a16="http://schemas.microsoft.com/office/drawing/2014/main" id="{A0C5319D-9393-42C8-AC2E-737A5F2AF9A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01200"/>
            <a:ext cx="1881378" cy="1625303"/>
          </a:xfrm>
          <a:prstGeom prst="rect">
            <a:avLst/>
          </a:prstGeom>
        </p:spPr>
      </p:pic>
      <p:pic>
        <p:nvPicPr>
          <p:cNvPr id="17" name="Picture 16" descr="A picture containing diagram&#10;&#10;Description automatically generated">
            <a:extLst>
              <a:ext uri="{FF2B5EF4-FFF2-40B4-BE49-F238E27FC236}">
                <a16:creationId xmlns:a16="http://schemas.microsoft.com/office/drawing/2014/main" id="{AB2762B9-7429-42A2-B75C-DC289A5DF91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08600" y="-15316200"/>
            <a:ext cx="1881378" cy="1625303"/>
          </a:xfrm>
          <a:prstGeom prst="rect">
            <a:avLst/>
          </a:prstGeom>
        </p:spPr>
      </p:pic>
      <p:pic>
        <p:nvPicPr>
          <p:cNvPr id="18" name="Picture 17" descr="A picture containing diagram&#10;&#10;Description automatically generated">
            <a:extLst>
              <a:ext uri="{FF2B5EF4-FFF2-40B4-BE49-F238E27FC236}">
                <a16:creationId xmlns:a16="http://schemas.microsoft.com/office/drawing/2014/main" id="{EB0BA522-09A0-4649-AB94-BC5E4C3C4CE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98671" y="-15267795"/>
            <a:ext cx="1881378" cy="162530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A694183-F01F-4EED-AB8E-376C3586A9F1}"/>
              </a:ext>
            </a:extLst>
          </p:cNvPr>
          <p:cNvSpPr txBox="1"/>
          <p:nvPr userDrawn="1"/>
        </p:nvSpPr>
        <p:spPr>
          <a:xfrm>
            <a:off x="1973790" y="10056622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14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20" name="Picture 19" descr="A picture containing diagram&#10;&#10;Description automatically generated">
            <a:extLst>
              <a:ext uri="{FF2B5EF4-FFF2-40B4-BE49-F238E27FC236}">
                <a16:creationId xmlns:a16="http://schemas.microsoft.com/office/drawing/2014/main" id="{1261099F-11F8-4378-9996-09437852D69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1000" y="17449800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268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Tm="3664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3.png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11" Type="http://schemas.microsoft.com/office/2007/relationships/hdphoto" Target="../media/hdphoto2.wdp"/><Relationship Id="rId5" Type="http://schemas.openxmlformats.org/officeDocument/2006/relationships/image" Target="../media/image3.png"/><Relationship Id="rId15" Type="http://schemas.openxmlformats.org/officeDocument/2006/relationships/image" Target="../media/image12.png"/><Relationship Id="rId10" Type="http://schemas.openxmlformats.org/officeDocument/2006/relationships/image" Target="../media/image8.png"/><Relationship Id="rId4" Type="http://schemas.microsoft.com/office/2007/relationships/hdphoto" Target="../media/hdphoto1.wdp"/><Relationship Id="rId9" Type="http://schemas.openxmlformats.org/officeDocument/2006/relationships/image" Target="../media/image7.png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85.png"/><Relationship Id="rId3" Type="http://schemas.openxmlformats.org/officeDocument/2006/relationships/image" Target="../media/image52.png"/><Relationship Id="rId7" Type="http://schemas.openxmlformats.org/officeDocument/2006/relationships/image" Target="../media/image79.png"/><Relationship Id="rId12" Type="http://schemas.openxmlformats.org/officeDocument/2006/relationships/image" Target="../media/image84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88.png"/><Relationship Id="rId1" Type="http://schemas.openxmlformats.org/officeDocument/2006/relationships/tags" Target="../tags/tag10.xml"/><Relationship Id="rId6" Type="http://schemas.openxmlformats.org/officeDocument/2006/relationships/image" Target="../media/image78.png"/><Relationship Id="rId11" Type="http://schemas.openxmlformats.org/officeDocument/2006/relationships/image" Target="../media/image83.png"/><Relationship Id="rId5" Type="http://schemas.openxmlformats.org/officeDocument/2006/relationships/image" Target="../media/image77.png"/><Relationship Id="rId15" Type="http://schemas.openxmlformats.org/officeDocument/2006/relationships/image" Target="../media/image87.png"/><Relationship Id="rId10" Type="http://schemas.openxmlformats.org/officeDocument/2006/relationships/image" Target="../media/image82.png"/><Relationship Id="rId4" Type="http://schemas.openxmlformats.org/officeDocument/2006/relationships/image" Target="../media/image53.png"/><Relationship Id="rId9" Type="http://schemas.openxmlformats.org/officeDocument/2006/relationships/image" Target="../media/image81.png"/><Relationship Id="rId14" Type="http://schemas.openxmlformats.org/officeDocument/2006/relationships/image" Target="../media/image8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71.png"/><Relationship Id="rId7" Type="http://schemas.openxmlformats.org/officeDocument/2006/relationships/image" Target="../media/image7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6" Type="http://schemas.microsoft.com/office/2007/relationships/hdphoto" Target="../media/hdphoto3.wdp"/><Relationship Id="rId5" Type="http://schemas.openxmlformats.org/officeDocument/2006/relationships/image" Target="../media/image73.png"/><Relationship Id="rId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71.png"/><Relationship Id="rId7" Type="http://schemas.openxmlformats.org/officeDocument/2006/relationships/image" Target="../media/image7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Relationship Id="rId6" Type="http://schemas.microsoft.com/office/2007/relationships/hdphoto" Target="../media/hdphoto3.wdp"/><Relationship Id="rId5" Type="http://schemas.openxmlformats.org/officeDocument/2006/relationships/image" Target="../media/image73.png"/><Relationship Id="rId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Relationship Id="rId6" Type="http://schemas.openxmlformats.org/officeDocument/2006/relationships/image" Target="../media/image4.png"/><Relationship Id="rId11" Type="http://schemas.microsoft.com/office/2007/relationships/hdphoto" Target="../media/hdphoto2.wdp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microsoft.com/office/2007/relationships/hdphoto" Target="../media/hdphoto1.wdp"/><Relationship Id="rId9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3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17.png"/><Relationship Id="rId11" Type="http://schemas.openxmlformats.org/officeDocument/2006/relationships/image" Target="../media/image38.png"/><Relationship Id="rId5" Type="http://schemas.openxmlformats.org/officeDocument/2006/relationships/image" Target="../media/image16.png"/><Relationship Id="rId10" Type="http://schemas.openxmlformats.org/officeDocument/2006/relationships/image" Target="../media/image37.png"/><Relationship Id="rId4" Type="http://schemas.openxmlformats.org/officeDocument/2006/relationships/image" Target="../media/image15.png"/><Relationship Id="rId9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4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17.png"/><Relationship Id="rId11" Type="http://schemas.openxmlformats.org/officeDocument/2006/relationships/image" Target="../media/image43.png"/><Relationship Id="rId5" Type="http://schemas.openxmlformats.org/officeDocument/2006/relationships/image" Target="../media/image16.png"/><Relationship Id="rId10" Type="http://schemas.openxmlformats.org/officeDocument/2006/relationships/image" Target="../media/image42.png"/><Relationship Id="rId4" Type="http://schemas.openxmlformats.org/officeDocument/2006/relationships/image" Target="../media/image15.png"/><Relationship Id="rId9" Type="http://schemas.openxmlformats.org/officeDocument/2006/relationships/image" Target="../media/image4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1.png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6.png"/><Relationship Id="rId7" Type="http://schemas.openxmlformats.org/officeDocument/2006/relationships/image" Target="../media/image4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openxmlformats.org/officeDocument/2006/relationships/image" Target="../media/image48.jpeg"/><Relationship Id="rId5" Type="http://schemas.openxmlformats.org/officeDocument/2006/relationships/image" Target="../media/image47.png"/><Relationship Id="rId10" Type="http://schemas.openxmlformats.org/officeDocument/2006/relationships/image" Target="../media/image51.png"/><Relationship Id="rId4" Type="http://schemas.microsoft.com/office/2007/relationships/hdphoto" Target="../media/hdphoto3.wdp"/><Relationship Id="rId9" Type="http://schemas.openxmlformats.org/officeDocument/2006/relationships/image" Target="../media/image5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18" Type="http://schemas.openxmlformats.org/officeDocument/2006/relationships/image" Target="../media/image67.png"/><Relationship Id="rId3" Type="http://schemas.openxmlformats.org/officeDocument/2006/relationships/image" Target="../media/image52.png"/><Relationship Id="rId21" Type="http://schemas.openxmlformats.org/officeDocument/2006/relationships/image" Target="../media/image70.png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17" Type="http://schemas.openxmlformats.org/officeDocument/2006/relationships/image" Target="../media/image66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65.png"/><Relationship Id="rId20" Type="http://schemas.openxmlformats.org/officeDocument/2006/relationships/image" Target="../media/image69.png"/><Relationship Id="rId1" Type="http://schemas.openxmlformats.org/officeDocument/2006/relationships/tags" Target="../tags/tag8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5" Type="http://schemas.openxmlformats.org/officeDocument/2006/relationships/image" Target="../media/image64.png"/><Relationship Id="rId10" Type="http://schemas.openxmlformats.org/officeDocument/2006/relationships/image" Target="../media/image59.png"/><Relationship Id="rId19" Type="http://schemas.openxmlformats.org/officeDocument/2006/relationships/image" Target="../media/image68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Relationship Id="rId14" Type="http://schemas.openxmlformats.org/officeDocument/2006/relationships/image" Target="../media/image6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71.png"/><Relationship Id="rId7" Type="http://schemas.microsoft.com/office/2007/relationships/hdphoto" Target="../media/hdphoto3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10" Type="http://schemas.openxmlformats.org/officeDocument/2006/relationships/image" Target="../media/image76.png"/><Relationship Id="rId4" Type="http://schemas.microsoft.com/office/2007/relationships/hdphoto" Target="../media/hdphoto4.wdp"/><Relationship Id="rId9" Type="http://schemas.openxmlformats.org/officeDocument/2006/relationships/image" Target="../media/image7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0">
            <a:extLst>
              <a:ext uri="{FF2B5EF4-FFF2-40B4-BE49-F238E27FC236}">
                <a16:creationId xmlns:a16="http://schemas.microsoft.com/office/drawing/2014/main" id="{B57833FD-0816-4B73-9D5E-8EFACC90C084}"/>
              </a:ext>
            </a:extLst>
          </p:cNvPr>
          <p:cNvGrpSpPr/>
          <p:nvPr/>
        </p:nvGrpSpPr>
        <p:grpSpPr>
          <a:xfrm>
            <a:off x="0" y="-56184"/>
            <a:ext cx="12227178" cy="1296830"/>
            <a:chOff x="-17589" y="5084533"/>
            <a:chExt cx="12227178" cy="1867707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AE02846A-10E9-4561-8348-D9D4E51D27EC}"/>
                </a:ext>
              </a:extLst>
            </p:cNvPr>
            <p:cNvSpPr/>
            <p:nvPr/>
          </p:nvSpPr>
          <p:spPr>
            <a:xfrm rot="16200000">
              <a:off x="5191083" y="-68771"/>
              <a:ext cx="1792245" cy="12209588"/>
            </a:xfrm>
            <a:prstGeom prst="rect">
              <a:avLst/>
            </a:prstGeom>
            <a:solidFill>
              <a:srgbClr val="7870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C1733844-39C3-4CE5-9F96-1720E2C0D7C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536863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366F58A6-4C0F-48C9-9B5E-6A53F7D25B7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558199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A83EC28F-2A64-41B2-B77D-967F4EDC195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583599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2E898501-5F0A-4876-9833-F57062691AA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608999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D97C3653-6674-4F5F-A516-936946133A9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631351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B68A026F-5D8B-41C1-8F85-00C54DD30C6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652687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4EC892BF-8844-44D0-A2F5-6F11765D860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674023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EA2CE74D-9490-4E91-B40A-F767D80D7423}"/>
                </a:ext>
              </a:extLst>
            </p:cNvPr>
            <p:cNvCxnSpPr>
              <a:cxnSpLocks/>
            </p:cNvCxnSpPr>
            <p:nvPr/>
          </p:nvCxnSpPr>
          <p:spPr>
            <a:xfrm>
              <a:off x="151437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3266325B-3159-47D0-A6EB-34D5E1F851E2}"/>
                </a:ext>
              </a:extLst>
            </p:cNvPr>
            <p:cNvCxnSpPr>
              <a:cxnSpLocks/>
            </p:cNvCxnSpPr>
            <p:nvPr/>
          </p:nvCxnSpPr>
          <p:spPr>
            <a:xfrm>
              <a:off x="370512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5BFCA0A3-5914-4D4E-AA3B-7E9D08647D03}"/>
                </a:ext>
              </a:extLst>
            </p:cNvPr>
            <p:cNvCxnSpPr>
              <a:cxnSpLocks/>
            </p:cNvCxnSpPr>
            <p:nvPr/>
          </p:nvCxnSpPr>
          <p:spPr>
            <a:xfrm>
              <a:off x="580062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BCBAF94A-ABFF-4733-A50D-5313F082388F}"/>
                </a:ext>
              </a:extLst>
            </p:cNvPr>
            <p:cNvCxnSpPr>
              <a:cxnSpLocks/>
            </p:cNvCxnSpPr>
            <p:nvPr/>
          </p:nvCxnSpPr>
          <p:spPr>
            <a:xfrm>
              <a:off x="799137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F7845AE4-031B-4264-A61B-B0DAE6E8E5FF}"/>
                </a:ext>
              </a:extLst>
            </p:cNvPr>
            <p:cNvCxnSpPr>
              <a:cxnSpLocks/>
            </p:cNvCxnSpPr>
            <p:nvPr/>
          </p:nvCxnSpPr>
          <p:spPr>
            <a:xfrm>
              <a:off x="1018212" y="514377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A5FCC373-FCF9-4F72-8CBB-DB1582A9C791}"/>
                </a:ext>
              </a:extLst>
            </p:cNvPr>
            <p:cNvCxnSpPr>
              <a:cxnSpLocks/>
            </p:cNvCxnSpPr>
            <p:nvPr/>
          </p:nvCxnSpPr>
          <p:spPr>
            <a:xfrm>
              <a:off x="1237287" y="515999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DBE9B011-0A17-434E-8C20-3A36888FD9D5}"/>
                </a:ext>
              </a:extLst>
            </p:cNvPr>
            <p:cNvCxnSpPr>
              <a:cxnSpLocks/>
            </p:cNvCxnSpPr>
            <p:nvPr/>
          </p:nvCxnSpPr>
          <p:spPr>
            <a:xfrm>
              <a:off x="1446837" y="514377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B9FA2D87-C467-4B78-B0ED-E11CFD553696}"/>
                </a:ext>
              </a:extLst>
            </p:cNvPr>
            <p:cNvCxnSpPr>
              <a:cxnSpLocks/>
            </p:cNvCxnSpPr>
            <p:nvPr/>
          </p:nvCxnSpPr>
          <p:spPr>
            <a:xfrm>
              <a:off x="1665912" y="515999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FD8936B5-08A4-4483-975A-DE6862D2918F}"/>
                </a:ext>
              </a:extLst>
            </p:cNvPr>
            <p:cNvCxnSpPr>
              <a:cxnSpLocks/>
            </p:cNvCxnSpPr>
            <p:nvPr/>
          </p:nvCxnSpPr>
          <p:spPr>
            <a:xfrm>
              <a:off x="1875462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5017485E-64C0-4824-AB35-3358E8918B3D}"/>
                </a:ext>
              </a:extLst>
            </p:cNvPr>
            <p:cNvCxnSpPr>
              <a:cxnSpLocks/>
            </p:cNvCxnSpPr>
            <p:nvPr/>
          </p:nvCxnSpPr>
          <p:spPr>
            <a:xfrm>
              <a:off x="2094537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5C726B0B-8CAA-4B15-9D99-0631D515C46A}"/>
                </a:ext>
              </a:extLst>
            </p:cNvPr>
            <p:cNvCxnSpPr>
              <a:cxnSpLocks/>
            </p:cNvCxnSpPr>
            <p:nvPr/>
          </p:nvCxnSpPr>
          <p:spPr>
            <a:xfrm>
              <a:off x="2304087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A1E156EC-DD26-42B7-A746-BDCC6EACBB40}"/>
                </a:ext>
              </a:extLst>
            </p:cNvPr>
            <p:cNvCxnSpPr>
              <a:cxnSpLocks/>
            </p:cNvCxnSpPr>
            <p:nvPr/>
          </p:nvCxnSpPr>
          <p:spPr>
            <a:xfrm>
              <a:off x="2523162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AAE658DF-5906-4903-B230-95C251CE5B44}"/>
                </a:ext>
              </a:extLst>
            </p:cNvPr>
            <p:cNvCxnSpPr>
              <a:cxnSpLocks/>
            </p:cNvCxnSpPr>
            <p:nvPr/>
          </p:nvCxnSpPr>
          <p:spPr>
            <a:xfrm>
              <a:off x="2742237" y="511236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4D65B73E-A62B-42D0-8340-F374E7114D06}"/>
                </a:ext>
              </a:extLst>
            </p:cNvPr>
            <p:cNvCxnSpPr>
              <a:cxnSpLocks/>
            </p:cNvCxnSpPr>
            <p:nvPr/>
          </p:nvCxnSpPr>
          <p:spPr>
            <a:xfrm>
              <a:off x="2961312" y="512859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4E430749-BCFE-4FB8-866E-3E38FFBA77B6}"/>
                </a:ext>
              </a:extLst>
            </p:cNvPr>
            <p:cNvCxnSpPr>
              <a:cxnSpLocks/>
            </p:cNvCxnSpPr>
            <p:nvPr/>
          </p:nvCxnSpPr>
          <p:spPr>
            <a:xfrm>
              <a:off x="3170862" y="511236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5279E72D-30FE-470A-BCB3-15E4335FD025}"/>
                </a:ext>
              </a:extLst>
            </p:cNvPr>
            <p:cNvCxnSpPr>
              <a:cxnSpLocks/>
            </p:cNvCxnSpPr>
            <p:nvPr/>
          </p:nvCxnSpPr>
          <p:spPr>
            <a:xfrm>
              <a:off x="3389937" y="512859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F75DF4CC-F386-46E3-90B5-3151399A9282}"/>
                </a:ext>
              </a:extLst>
            </p:cNvPr>
            <p:cNvCxnSpPr>
              <a:cxnSpLocks/>
            </p:cNvCxnSpPr>
            <p:nvPr/>
          </p:nvCxnSpPr>
          <p:spPr>
            <a:xfrm>
              <a:off x="3625771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99461B2A-736D-47DF-B80F-AE125E9AEBDF}"/>
                </a:ext>
              </a:extLst>
            </p:cNvPr>
            <p:cNvCxnSpPr>
              <a:cxnSpLocks/>
            </p:cNvCxnSpPr>
            <p:nvPr/>
          </p:nvCxnSpPr>
          <p:spPr>
            <a:xfrm>
              <a:off x="3844846" y="515225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3A747131-6862-41FA-BEAA-FDBBAD7A4586}"/>
                </a:ext>
              </a:extLst>
            </p:cNvPr>
            <p:cNvCxnSpPr>
              <a:cxnSpLocks/>
            </p:cNvCxnSpPr>
            <p:nvPr/>
          </p:nvCxnSpPr>
          <p:spPr>
            <a:xfrm>
              <a:off x="4054396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B0CE5161-1D65-42FE-AE42-840EC70208F9}"/>
                </a:ext>
              </a:extLst>
            </p:cNvPr>
            <p:cNvCxnSpPr>
              <a:cxnSpLocks/>
            </p:cNvCxnSpPr>
            <p:nvPr/>
          </p:nvCxnSpPr>
          <p:spPr>
            <a:xfrm>
              <a:off x="4273471" y="515225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D80F3293-6B01-425C-96D0-0B95C5395363}"/>
                </a:ext>
              </a:extLst>
            </p:cNvPr>
            <p:cNvCxnSpPr>
              <a:cxnSpLocks/>
            </p:cNvCxnSpPr>
            <p:nvPr/>
          </p:nvCxnSpPr>
          <p:spPr>
            <a:xfrm>
              <a:off x="4492546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2B2A7EFC-786B-47B8-A0FC-4E65469BC548}"/>
                </a:ext>
              </a:extLst>
            </p:cNvPr>
            <p:cNvCxnSpPr>
              <a:cxnSpLocks/>
            </p:cNvCxnSpPr>
            <p:nvPr/>
          </p:nvCxnSpPr>
          <p:spPr>
            <a:xfrm>
              <a:off x="4711621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CEB85B5D-7BA2-4F2E-A53A-2F8DB7D737BF}"/>
                </a:ext>
              </a:extLst>
            </p:cNvPr>
            <p:cNvCxnSpPr>
              <a:cxnSpLocks/>
            </p:cNvCxnSpPr>
            <p:nvPr/>
          </p:nvCxnSpPr>
          <p:spPr>
            <a:xfrm>
              <a:off x="4921171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8B6E5DD8-FAB8-46FF-8FB9-E640B80659C2}"/>
                </a:ext>
              </a:extLst>
            </p:cNvPr>
            <p:cNvCxnSpPr>
              <a:cxnSpLocks/>
            </p:cNvCxnSpPr>
            <p:nvPr/>
          </p:nvCxnSpPr>
          <p:spPr>
            <a:xfrm>
              <a:off x="5140246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80198F2C-C286-4F86-AA38-5A32129CB2D2}"/>
                </a:ext>
              </a:extLst>
            </p:cNvPr>
            <p:cNvCxnSpPr>
              <a:cxnSpLocks/>
            </p:cNvCxnSpPr>
            <p:nvPr/>
          </p:nvCxnSpPr>
          <p:spPr>
            <a:xfrm>
              <a:off x="5349796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105C3676-FCEC-4AF2-9FCE-E7201DD8CE32}"/>
                </a:ext>
              </a:extLst>
            </p:cNvPr>
            <p:cNvCxnSpPr>
              <a:cxnSpLocks/>
            </p:cNvCxnSpPr>
            <p:nvPr/>
          </p:nvCxnSpPr>
          <p:spPr>
            <a:xfrm>
              <a:off x="5568871" y="512085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005D8E11-4321-4D56-A825-CCD8CE70F423}"/>
                </a:ext>
              </a:extLst>
            </p:cNvPr>
            <p:cNvCxnSpPr>
              <a:cxnSpLocks/>
            </p:cNvCxnSpPr>
            <p:nvPr/>
          </p:nvCxnSpPr>
          <p:spPr>
            <a:xfrm>
              <a:off x="5778421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6A243919-EE0E-4449-BEA2-6884A6EA0851}"/>
                </a:ext>
              </a:extLst>
            </p:cNvPr>
            <p:cNvCxnSpPr>
              <a:cxnSpLocks/>
            </p:cNvCxnSpPr>
            <p:nvPr/>
          </p:nvCxnSpPr>
          <p:spPr>
            <a:xfrm>
              <a:off x="5997496" y="512085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E43AB806-C171-4712-A204-B569667F5B5A}"/>
                </a:ext>
              </a:extLst>
            </p:cNvPr>
            <p:cNvCxnSpPr>
              <a:cxnSpLocks/>
            </p:cNvCxnSpPr>
            <p:nvPr/>
          </p:nvCxnSpPr>
          <p:spPr>
            <a:xfrm>
              <a:off x="6216571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6ED578B7-CD80-4D96-9B81-7D25B92ACF24}"/>
                </a:ext>
              </a:extLst>
            </p:cNvPr>
            <p:cNvCxnSpPr>
              <a:cxnSpLocks/>
            </p:cNvCxnSpPr>
            <p:nvPr/>
          </p:nvCxnSpPr>
          <p:spPr>
            <a:xfrm>
              <a:off x="6435646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F6240B82-9A04-48C0-8887-CAFE3164B881}"/>
                </a:ext>
              </a:extLst>
            </p:cNvPr>
            <p:cNvCxnSpPr>
              <a:cxnSpLocks/>
            </p:cNvCxnSpPr>
            <p:nvPr/>
          </p:nvCxnSpPr>
          <p:spPr>
            <a:xfrm>
              <a:off x="6645196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793FDF32-BAF1-4DF2-A3B1-891FB4C4EDF7}"/>
                </a:ext>
              </a:extLst>
            </p:cNvPr>
            <p:cNvCxnSpPr>
              <a:cxnSpLocks/>
            </p:cNvCxnSpPr>
            <p:nvPr/>
          </p:nvCxnSpPr>
          <p:spPr>
            <a:xfrm>
              <a:off x="6864271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F7553438-AC99-42E2-9DFA-BA92858B957C}"/>
                </a:ext>
              </a:extLst>
            </p:cNvPr>
            <p:cNvCxnSpPr>
              <a:cxnSpLocks/>
            </p:cNvCxnSpPr>
            <p:nvPr/>
          </p:nvCxnSpPr>
          <p:spPr>
            <a:xfrm>
              <a:off x="7103222" y="511593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8398BDA9-16BB-4958-9ADD-0DD766F0C781}"/>
                </a:ext>
              </a:extLst>
            </p:cNvPr>
            <p:cNvCxnSpPr>
              <a:cxnSpLocks/>
            </p:cNvCxnSpPr>
            <p:nvPr/>
          </p:nvCxnSpPr>
          <p:spPr>
            <a:xfrm>
              <a:off x="7322297" y="513215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4350B809-0325-4210-BFEF-C76E413E44CE}"/>
                </a:ext>
              </a:extLst>
            </p:cNvPr>
            <p:cNvCxnSpPr>
              <a:cxnSpLocks/>
            </p:cNvCxnSpPr>
            <p:nvPr/>
          </p:nvCxnSpPr>
          <p:spPr>
            <a:xfrm>
              <a:off x="7531847" y="511593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FDA0486F-6FAB-4FBE-8C13-CB46A81B99D0}"/>
                </a:ext>
              </a:extLst>
            </p:cNvPr>
            <p:cNvCxnSpPr>
              <a:cxnSpLocks/>
            </p:cNvCxnSpPr>
            <p:nvPr/>
          </p:nvCxnSpPr>
          <p:spPr>
            <a:xfrm>
              <a:off x="7750922" y="513215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BF0057ED-C598-4A71-958F-8C50D18DEEE9}"/>
                </a:ext>
              </a:extLst>
            </p:cNvPr>
            <p:cNvCxnSpPr>
              <a:cxnSpLocks/>
            </p:cNvCxnSpPr>
            <p:nvPr/>
          </p:nvCxnSpPr>
          <p:spPr>
            <a:xfrm>
              <a:off x="7969997" y="511980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CDCA1A78-37A4-46FD-9BC0-57BA051E2305}"/>
                </a:ext>
              </a:extLst>
            </p:cNvPr>
            <p:cNvCxnSpPr>
              <a:cxnSpLocks/>
            </p:cNvCxnSpPr>
            <p:nvPr/>
          </p:nvCxnSpPr>
          <p:spPr>
            <a:xfrm>
              <a:off x="8189072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CA7FFB4E-0493-47FD-887D-A6762DEC99C6}"/>
                </a:ext>
              </a:extLst>
            </p:cNvPr>
            <p:cNvCxnSpPr>
              <a:cxnSpLocks/>
            </p:cNvCxnSpPr>
            <p:nvPr/>
          </p:nvCxnSpPr>
          <p:spPr>
            <a:xfrm>
              <a:off x="8398622" y="511980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08452F87-619F-48D6-8161-8AA7FF40E743}"/>
                </a:ext>
              </a:extLst>
            </p:cNvPr>
            <p:cNvCxnSpPr>
              <a:cxnSpLocks/>
            </p:cNvCxnSpPr>
            <p:nvPr/>
          </p:nvCxnSpPr>
          <p:spPr>
            <a:xfrm>
              <a:off x="8617697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1414DB33-22BD-4524-A0A5-BBA4210F5A29}"/>
                </a:ext>
              </a:extLst>
            </p:cNvPr>
            <p:cNvCxnSpPr>
              <a:cxnSpLocks/>
            </p:cNvCxnSpPr>
            <p:nvPr/>
          </p:nvCxnSpPr>
          <p:spPr>
            <a:xfrm>
              <a:off x="8827247" y="508453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79893493-D3EF-43C3-936C-6ECE2FEB9145}"/>
                </a:ext>
              </a:extLst>
            </p:cNvPr>
            <p:cNvCxnSpPr>
              <a:cxnSpLocks/>
            </p:cNvCxnSpPr>
            <p:nvPr/>
          </p:nvCxnSpPr>
          <p:spPr>
            <a:xfrm>
              <a:off x="9046322" y="51007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2E5886AB-73E6-4A7B-A968-A8D4996498AF}"/>
                </a:ext>
              </a:extLst>
            </p:cNvPr>
            <p:cNvCxnSpPr>
              <a:cxnSpLocks/>
            </p:cNvCxnSpPr>
            <p:nvPr/>
          </p:nvCxnSpPr>
          <p:spPr>
            <a:xfrm>
              <a:off x="9255872" y="508453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7E02C83A-B338-4AE4-93C6-D07D802A7FF3}"/>
                </a:ext>
              </a:extLst>
            </p:cNvPr>
            <p:cNvCxnSpPr>
              <a:cxnSpLocks/>
            </p:cNvCxnSpPr>
            <p:nvPr/>
          </p:nvCxnSpPr>
          <p:spPr>
            <a:xfrm>
              <a:off x="9474947" y="51007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CF3FAA91-C846-4BBD-988D-7B54BC2EAABB}"/>
                </a:ext>
              </a:extLst>
            </p:cNvPr>
            <p:cNvCxnSpPr>
              <a:cxnSpLocks/>
            </p:cNvCxnSpPr>
            <p:nvPr/>
          </p:nvCxnSpPr>
          <p:spPr>
            <a:xfrm>
              <a:off x="9694022" y="508840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2272042D-B75D-4225-959A-115720F73C12}"/>
                </a:ext>
              </a:extLst>
            </p:cNvPr>
            <p:cNvCxnSpPr>
              <a:cxnSpLocks/>
            </p:cNvCxnSpPr>
            <p:nvPr/>
          </p:nvCxnSpPr>
          <p:spPr>
            <a:xfrm>
              <a:off x="9913097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4C3C558C-D538-4EA4-93E0-18296D4C04D5}"/>
                </a:ext>
              </a:extLst>
            </p:cNvPr>
            <p:cNvCxnSpPr>
              <a:cxnSpLocks/>
            </p:cNvCxnSpPr>
            <p:nvPr/>
          </p:nvCxnSpPr>
          <p:spPr>
            <a:xfrm>
              <a:off x="10122647" y="508840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79FA12B3-3CE9-4F99-A0E8-991446EC743F}"/>
                </a:ext>
              </a:extLst>
            </p:cNvPr>
            <p:cNvCxnSpPr>
              <a:cxnSpLocks/>
            </p:cNvCxnSpPr>
            <p:nvPr/>
          </p:nvCxnSpPr>
          <p:spPr>
            <a:xfrm>
              <a:off x="10341722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8C11D893-5500-48C6-B5FC-60C1C1103226}"/>
                </a:ext>
              </a:extLst>
            </p:cNvPr>
            <p:cNvCxnSpPr>
              <a:cxnSpLocks/>
            </p:cNvCxnSpPr>
            <p:nvPr/>
          </p:nvCxnSpPr>
          <p:spPr>
            <a:xfrm>
              <a:off x="10560357" y="509328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48BEB7BE-E126-4AC2-9E21-A25B6BC67A5F}"/>
                </a:ext>
              </a:extLst>
            </p:cNvPr>
            <p:cNvCxnSpPr>
              <a:cxnSpLocks/>
            </p:cNvCxnSpPr>
            <p:nvPr/>
          </p:nvCxnSpPr>
          <p:spPr>
            <a:xfrm>
              <a:off x="10779432" y="510950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7263CE59-3521-469A-A76D-5069889460E5}"/>
                </a:ext>
              </a:extLst>
            </p:cNvPr>
            <p:cNvCxnSpPr>
              <a:cxnSpLocks/>
            </p:cNvCxnSpPr>
            <p:nvPr/>
          </p:nvCxnSpPr>
          <p:spPr>
            <a:xfrm>
              <a:off x="10988982" y="509328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0D93CD15-4063-4D72-9BE5-FC71A4956FBB}"/>
                </a:ext>
              </a:extLst>
            </p:cNvPr>
            <p:cNvCxnSpPr>
              <a:cxnSpLocks/>
            </p:cNvCxnSpPr>
            <p:nvPr/>
          </p:nvCxnSpPr>
          <p:spPr>
            <a:xfrm>
              <a:off x="11208057" y="510950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BB929938-37DE-4A0E-B401-6AB429940A6C}"/>
                </a:ext>
              </a:extLst>
            </p:cNvPr>
            <p:cNvCxnSpPr>
              <a:cxnSpLocks/>
            </p:cNvCxnSpPr>
            <p:nvPr/>
          </p:nvCxnSpPr>
          <p:spPr>
            <a:xfrm>
              <a:off x="11427132" y="50971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89E3D597-2EB7-43C0-ABBF-0204AF58E985}"/>
                </a:ext>
              </a:extLst>
            </p:cNvPr>
            <p:cNvCxnSpPr>
              <a:cxnSpLocks/>
            </p:cNvCxnSpPr>
            <p:nvPr/>
          </p:nvCxnSpPr>
          <p:spPr>
            <a:xfrm>
              <a:off x="11646207" y="511337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719323BE-D03A-4EA2-BA56-DF30723297F5}"/>
                </a:ext>
              </a:extLst>
            </p:cNvPr>
            <p:cNvCxnSpPr>
              <a:cxnSpLocks/>
            </p:cNvCxnSpPr>
            <p:nvPr/>
          </p:nvCxnSpPr>
          <p:spPr>
            <a:xfrm>
              <a:off x="11855757" y="50971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23467C42-7C28-4C1F-969F-CAB1423EE990}"/>
                </a:ext>
              </a:extLst>
            </p:cNvPr>
            <p:cNvCxnSpPr>
              <a:cxnSpLocks/>
            </p:cNvCxnSpPr>
            <p:nvPr/>
          </p:nvCxnSpPr>
          <p:spPr>
            <a:xfrm>
              <a:off x="12074832" y="511337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6" name="Rectangle 215">
            <a:extLst>
              <a:ext uri="{FF2B5EF4-FFF2-40B4-BE49-F238E27FC236}">
                <a16:creationId xmlns:a16="http://schemas.microsoft.com/office/drawing/2014/main" id="{3AABFE78-B9AE-4C9E-855C-07CB71B60E3D}"/>
              </a:ext>
            </a:extLst>
          </p:cNvPr>
          <p:cNvSpPr/>
          <p:nvPr/>
        </p:nvSpPr>
        <p:spPr>
          <a:xfrm rot="16200000">
            <a:off x="5794719" y="-5201412"/>
            <a:ext cx="602561" cy="12256849"/>
          </a:xfrm>
          <a:prstGeom prst="rect">
            <a:avLst/>
          </a:prstGeom>
          <a:solidFill>
            <a:srgbClr val="EAA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7C8ABCC-A737-4ECF-A56C-0B594F3E5F5C}"/>
              </a:ext>
            </a:extLst>
          </p:cNvPr>
          <p:cNvSpPr/>
          <p:nvPr/>
        </p:nvSpPr>
        <p:spPr>
          <a:xfrm>
            <a:off x="1749937" y="2070148"/>
            <a:ext cx="3621054" cy="1472938"/>
          </a:xfrm>
          <a:custGeom>
            <a:avLst/>
            <a:gdLst>
              <a:gd name="connsiteX0" fmla="*/ 0 w 4134676"/>
              <a:gd name="connsiteY0" fmla="*/ 1916413 h 3832825"/>
              <a:gd name="connsiteX1" fmla="*/ 2067338 w 4134676"/>
              <a:gd name="connsiteY1" fmla="*/ 0 h 3832825"/>
              <a:gd name="connsiteX2" fmla="*/ 4134676 w 4134676"/>
              <a:gd name="connsiteY2" fmla="*/ 1916413 h 3832825"/>
              <a:gd name="connsiteX3" fmla="*/ 2067338 w 4134676"/>
              <a:gd name="connsiteY3" fmla="*/ 3832826 h 3832825"/>
              <a:gd name="connsiteX4" fmla="*/ 0 w 4134676"/>
              <a:gd name="connsiteY4" fmla="*/ 1916413 h 3832825"/>
              <a:gd name="connsiteX0" fmla="*/ 0 w 3972630"/>
              <a:gd name="connsiteY0" fmla="*/ 1927991 h 3832832"/>
              <a:gd name="connsiteX1" fmla="*/ 1905292 w 3972630"/>
              <a:gd name="connsiteY1" fmla="*/ 3 h 3832832"/>
              <a:gd name="connsiteX2" fmla="*/ 3972630 w 3972630"/>
              <a:gd name="connsiteY2" fmla="*/ 1916416 h 3832832"/>
              <a:gd name="connsiteX3" fmla="*/ 1905292 w 3972630"/>
              <a:gd name="connsiteY3" fmla="*/ 3832829 h 3832832"/>
              <a:gd name="connsiteX4" fmla="*/ 0 w 3972630"/>
              <a:gd name="connsiteY4" fmla="*/ 1927991 h 3832832"/>
              <a:gd name="connsiteX0" fmla="*/ 0 w 4076802"/>
              <a:gd name="connsiteY0" fmla="*/ 1931637 h 3838944"/>
              <a:gd name="connsiteX1" fmla="*/ 1905292 w 4076802"/>
              <a:gd name="connsiteY1" fmla="*/ 3649 h 3838944"/>
              <a:gd name="connsiteX2" fmla="*/ 4076802 w 4076802"/>
              <a:gd name="connsiteY2" fmla="*/ 1595971 h 3838944"/>
              <a:gd name="connsiteX3" fmla="*/ 1905292 w 4076802"/>
              <a:gd name="connsiteY3" fmla="*/ 3836475 h 3838944"/>
              <a:gd name="connsiteX4" fmla="*/ 0 w 4076802"/>
              <a:gd name="connsiteY4" fmla="*/ 1931637 h 3838944"/>
              <a:gd name="connsiteX0" fmla="*/ 267 w 4077069"/>
              <a:gd name="connsiteY0" fmla="*/ 1931637 h 3433646"/>
              <a:gd name="connsiteX1" fmla="*/ 1905559 w 4077069"/>
              <a:gd name="connsiteY1" fmla="*/ 3649 h 3433646"/>
              <a:gd name="connsiteX2" fmla="*/ 4077069 w 4077069"/>
              <a:gd name="connsiteY2" fmla="*/ 1595971 h 3433646"/>
              <a:gd name="connsiteX3" fmla="*/ 2032881 w 4077069"/>
              <a:gd name="connsiteY3" fmla="*/ 3431361 h 3433646"/>
              <a:gd name="connsiteX4" fmla="*/ 267 w 4077069"/>
              <a:gd name="connsiteY4" fmla="*/ 1931637 h 3433646"/>
              <a:gd name="connsiteX0" fmla="*/ 7726 w 4084528"/>
              <a:gd name="connsiteY0" fmla="*/ 1897116 h 3399112"/>
              <a:gd name="connsiteX1" fmla="*/ 1450030 w 4084528"/>
              <a:gd name="connsiteY1" fmla="*/ 3852 h 3399112"/>
              <a:gd name="connsiteX2" fmla="*/ 4084528 w 4084528"/>
              <a:gd name="connsiteY2" fmla="*/ 1561450 h 3399112"/>
              <a:gd name="connsiteX3" fmla="*/ 2040340 w 4084528"/>
              <a:gd name="connsiteY3" fmla="*/ 3396840 h 3399112"/>
              <a:gd name="connsiteX4" fmla="*/ 7726 w 4084528"/>
              <a:gd name="connsiteY4" fmla="*/ 1897116 h 3399112"/>
              <a:gd name="connsiteX0" fmla="*/ 7963 w 4258385"/>
              <a:gd name="connsiteY0" fmla="*/ 1898133 h 3400597"/>
              <a:gd name="connsiteX1" fmla="*/ 1450267 w 4258385"/>
              <a:gd name="connsiteY1" fmla="*/ 4869 h 3400597"/>
              <a:gd name="connsiteX2" fmla="*/ 4258385 w 4258385"/>
              <a:gd name="connsiteY2" fmla="*/ 1527743 h 3400597"/>
              <a:gd name="connsiteX3" fmla="*/ 2040577 w 4258385"/>
              <a:gd name="connsiteY3" fmla="*/ 3397857 h 3400597"/>
              <a:gd name="connsiteX4" fmla="*/ 7963 w 4258385"/>
              <a:gd name="connsiteY4" fmla="*/ 1898133 h 3400597"/>
              <a:gd name="connsiteX0" fmla="*/ 6641 w 4476982"/>
              <a:gd name="connsiteY0" fmla="*/ 2016899 h 3405995"/>
              <a:gd name="connsiteX1" fmla="*/ 1668864 w 4476982"/>
              <a:gd name="connsiteY1" fmla="*/ 7889 h 3405995"/>
              <a:gd name="connsiteX2" fmla="*/ 4476982 w 4476982"/>
              <a:gd name="connsiteY2" fmla="*/ 1530763 h 3405995"/>
              <a:gd name="connsiteX3" fmla="*/ 2259174 w 4476982"/>
              <a:gd name="connsiteY3" fmla="*/ 3400877 h 3405995"/>
              <a:gd name="connsiteX4" fmla="*/ 6641 w 4476982"/>
              <a:gd name="connsiteY4" fmla="*/ 2016899 h 3405995"/>
              <a:gd name="connsiteX0" fmla="*/ 2948 w 4473289"/>
              <a:gd name="connsiteY0" fmla="*/ 2016899 h 3406055"/>
              <a:gd name="connsiteX1" fmla="*/ 1665171 w 4473289"/>
              <a:gd name="connsiteY1" fmla="*/ 7889 h 3406055"/>
              <a:gd name="connsiteX2" fmla="*/ 4473289 w 4473289"/>
              <a:gd name="connsiteY2" fmla="*/ 1530763 h 3406055"/>
              <a:gd name="connsiteX3" fmla="*/ 2255481 w 4473289"/>
              <a:gd name="connsiteY3" fmla="*/ 3400877 h 3406055"/>
              <a:gd name="connsiteX4" fmla="*/ 2948 w 4473289"/>
              <a:gd name="connsiteY4" fmla="*/ 2016899 h 3406055"/>
              <a:gd name="connsiteX0" fmla="*/ 5479 w 4475820"/>
              <a:gd name="connsiteY0" fmla="*/ 1689006 h 3077826"/>
              <a:gd name="connsiteX1" fmla="*/ 1714000 w 4475820"/>
              <a:gd name="connsiteY1" fmla="*/ 15662 h 3077826"/>
              <a:gd name="connsiteX2" fmla="*/ 4475820 w 4475820"/>
              <a:gd name="connsiteY2" fmla="*/ 1202870 h 3077826"/>
              <a:gd name="connsiteX3" fmla="*/ 2258012 w 4475820"/>
              <a:gd name="connsiteY3" fmla="*/ 3072984 h 3077826"/>
              <a:gd name="connsiteX4" fmla="*/ 5479 w 4475820"/>
              <a:gd name="connsiteY4" fmla="*/ 1689006 h 3077826"/>
              <a:gd name="connsiteX0" fmla="*/ 3780 w 4474121"/>
              <a:gd name="connsiteY0" fmla="*/ 1914219 h 3303226"/>
              <a:gd name="connsiteX1" fmla="*/ 1793324 w 4474121"/>
              <a:gd name="connsiteY1" fmla="*/ 9382 h 3303226"/>
              <a:gd name="connsiteX2" fmla="*/ 4474121 w 4474121"/>
              <a:gd name="connsiteY2" fmla="*/ 1428083 h 3303226"/>
              <a:gd name="connsiteX3" fmla="*/ 2256313 w 4474121"/>
              <a:gd name="connsiteY3" fmla="*/ 3298197 h 3303226"/>
              <a:gd name="connsiteX4" fmla="*/ 3780 w 4474121"/>
              <a:gd name="connsiteY4" fmla="*/ 1914219 h 3303226"/>
              <a:gd name="connsiteX0" fmla="*/ 3606 w 4126707"/>
              <a:gd name="connsiteY0" fmla="*/ 1922327 h 3314020"/>
              <a:gd name="connsiteX1" fmla="*/ 1793150 w 4126707"/>
              <a:gd name="connsiteY1" fmla="*/ 17490 h 3314020"/>
              <a:gd name="connsiteX2" fmla="*/ 4126707 w 4126707"/>
              <a:gd name="connsiteY2" fmla="*/ 1308869 h 3314020"/>
              <a:gd name="connsiteX3" fmla="*/ 2256139 w 4126707"/>
              <a:gd name="connsiteY3" fmla="*/ 3306305 h 3314020"/>
              <a:gd name="connsiteX4" fmla="*/ 3606 w 4126707"/>
              <a:gd name="connsiteY4" fmla="*/ 1922327 h 3314020"/>
              <a:gd name="connsiteX0" fmla="*/ 5405 w 3630795"/>
              <a:gd name="connsiteY0" fmla="*/ 2019158 h 3321449"/>
              <a:gd name="connsiteX1" fmla="*/ 1297238 w 3630795"/>
              <a:gd name="connsiteY1" fmla="*/ 21723 h 3321449"/>
              <a:gd name="connsiteX2" fmla="*/ 3630795 w 3630795"/>
              <a:gd name="connsiteY2" fmla="*/ 1313102 h 3321449"/>
              <a:gd name="connsiteX3" fmla="*/ 1760227 w 3630795"/>
              <a:gd name="connsiteY3" fmla="*/ 3310538 h 3321449"/>
              <a:gd name="connsiteX4" fmla="*/ 5405 w 3630795"/>
              <a:gd name="connsiteY4" fmla="*/ 2019158 h 3321449"/>
              <a:gd name="connsiteX0" fmla="*/ 9309 w 3634699"/>
              <a:gd name="connsiteY0" fmla="*/ 2019158 h 2956188"/>
              <a:gd name="connsiteX1" fmla="*/ 1301142 w 3634699"/>
              <a:gd name="connsiteY1" fmla="*/ 21723 h 2956188"/>
              <a:gd name="connsiteX2" fmla="*/ 3634699 w 3634699"/>
              <a:gd name="connsiteY2" fmla="*/ 1313102 h 2956188"/>
              <a:gd name="connsiteX3" fmla="*/ 1926177 w 3634699"/>
              <a:gd name="connsiteY3" fmla="*/ 2940148 h 2956188"/>
              <a:gd name="connsiteX4" fmla="*/ 9309 w 3634699"/>
              <a:gd name="connsiteY4" fmla="*/ 2019158 h 2956188"/>
              <a:gd name="connsiteX0" fmla="*/ 3781 w 3629171"/>
              <a:gd name="connsiteY0" fmla="*/ 1866096 h 2802519"/>
              <a:gd name="connsiteX1" fmla="*/ 1492383 w 3629171"/>
              <a:gd name="connsiteY1" fmla="*/ 30706 h 2802519"/>
              <a:gd name="connsiteX2" fmla="*/ 3629171 w 3629171"/>
              <a:gd name="connsiteY2" fmla="*/ 1160040 h 2802519"/>
              <a:gd name="connsiteX3" fmla="*/ 1920649 w 3629171"/>
              <a:gd name="connsiteY3" fmla="*/ 2787086 h 2802519"/>
              <a:gd name="connsiteX4" fmla="*/ 3781 w 3629171"/>
              <a:gd name="connsiteY4" fmla="*/ 1866096 h 2802519"/>
              <a:gd name="connsiteX0" fmla="*/ 5281 w 3283430"/>
              <a:gd name="connsiteY0" fmla="*/ 1670542 h 2783787"/>
              <a:gd name="connsiteX1" fmla="*/ 1146642 w 3283430"/>
              <a:gd name="connsiteY1" fmla="*/ 20347 h 2783787"/>
              <a:gd name="connsiteX2" fmla="*/ 3283430 w 3283430"/>
              <a:gd name="connsiteY2" fmla="*/ 1149681 h 2783787"/>
              <a:gd name="connsiteX3" fmla="*/ 1574908 w 3283430"/>
              <a:gd name="connsiteY3" fmla="*/ 2776727 h 2783787"/>
              <a:gd name="connsiteX4" fmla="*/ 5281 w 3283430"/>
              <a:gd name="connsiteY4" fmla="*/ 1670542 h 2783787"/>
              <a:gd name="connsiteX0" fmla="*/ 5464 w 3434084"/>
              <a:gd name="connsiteY0" fmla="*/ 1661954 h 2773079"/>
              <a:gd name="connsiteX1" fmla="*/ 1146825 w 3434084"/>
              <a:gd name="connsiteY1" fmla="*/ 11759 h 2773079"/>
              <a:gd name="connsiteX2" fmla="*/ 3434084 w 3434084"/>
              <a:gd name="connsiteY2" fmla="*/ 1233690 h 2773079"/>
              <a:gd name="connsiteX3" fmla="*/ 1575091 w 3434084"/>
              <a:gd name="connsiteY3" fmla="*/ 2768139 h 2773079"/>
              <a:gd name="connsiteX4" fmla="*/ 5464 w 3434084"/>
              <a:gd name="connsiteY4" fmla="*/ 1661954 h 2773079"/>
              <a:gd name="connsiteX0" fmla="*/ 5464 w 3434084"/>
              <a:gd name="connsiteY0" fmla="*/ 1797554 h 2908828"/>
              <a:gd name="connsiteX1" fmla="*/ 1146825 w 3434084"/>
              <a:gd name="connsiteY1" fmla="*/ 8463 h 2908828"/>
              <a:gd name="connsiteX2" fmla="*/ 3434084 w 3434084"/>
              <a:gd name="connsiteY2" fmla="*/ 1369290 h 2908828"/>
              <a:gd name="connsiteX3" fmla="*/ 1575091 w 3434084"/>
              <a:gd name="connsiteY3" fmla="*/ 2903739 h 2908828"/>
              <a:gd name="connsiteX4" fmla="*/ 5464 w 3434084"/>
              <a:gd name="connsiteY4" fmla="*/ 1797554 h 2908828"/>
              <a:gd name="connsiteX0" fmla="*/ 14429 w 3443049"/>
              <a:gd name="connsiteY0" fmla="*/ 1797554 h 2966397"/>
              <a:gd name="connsiteX1" fmla="*/ 1155790 w 3443049"/>
              <a:gd name="connsiteY1" fmla="*/ 8463 h 2966397"/>
              <a:gd name="connsiteX2" fmla="*/ 3443049 w 3443049"/>
              <a:gd name="connsiteY2" fmla="*/ 1369290 h 2966397"/>
              <a:gd name="connsiteX3" fmla="*/ 1896572 w 3443049"/>
              <a:gd name="connsiteY3" fmla="*/ 2961613 h 2966397"/>
              <a:gd name="connsiteX4" fmla="*/ 14429 w 3443049"/>
              <a:gd name="connsiteY4" fmla="*/ 1797554 h 2966397"/>
              <a:gd name="connsiteX0" fmla="*/ 9377 w 3437997"/>
              <a:gd name="connsiteY0" fmla="*/ 1797554 h 2701994"/>
              <a:gd name="connsiteX1" fmla="*/ 1150738 w 3437997"/>
              <a:gd name="connsiteY1" fmla="*/ 8463 h 2701994"/>
              <a:gd name="connsiteX2" fmla="*/ 3437997 w 3437997"/>
              <a:gd name="connsiteY2" fmla="*/ 1369290 h 2701994"/>
              <a:gd name="connsiteX3" fmla="*/ 1729474 w 3437997"/>
              <a:gd name="connsiteY3" fmla="*/ 2695395 h 2701994"/>
              <a:gd name="connsiteX4" fmla="*/ 9377 w 3437997"/>
              <a:gd name="connsiteY4" fmla="*/ 1797554 h 2701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7997" h="2701994">
                <a:moveTo>
                  <a:pt x="9377" y="1797554"/>
                </a:moveTo>
                <a:cubicBezTo>
                  <a:pt x="-87079" y="1349732"/>
                  <a:pt x="579301" y="79840"/>
                  <a:pt x="1150738" y="8463"/>
                </a:cubicBezTo>
                <a:cubicBezTo>
                  <a:pt x="1722175" y="-62914"/>
                  <a:pt x="3437997" y="310884"/>
                  <a:pt x="3437997" y="1369290"/>
                </a:cubicBezTo>
                <a:cubicBezTo>
                  <a:pt x="3437997" y="2427696"/>
                  <a:pt x="2300911" y="2624018"/>
                  <a:pt x="1729474" y="2695395"/>
                </a:cubicBezTo>
                <a:cubicBezTo>
                  <a:pt x="1158037" y="2766772"/>
                  <a:pt x="105833" y="2245376"/>
                  <a:pt x="9377" y="1797554"/>
                </a:cubicBezTo>
                <a:close/>
              </a:path>
            </a:pathLst>
          </a:custGeom>
          <a:solidFill>
            <a:srgbClr val="EAA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83" name="Oval 1">
            <a:extLst>
              <a:ext uri="{FF2B5EF4-FFF2-40B4-BE49-F238E27FC236}">
                <a16:creationId xmlns:a16="http://schemas.microsoft.com/office/drawing/2014/main" id="{1AF1F498-ABAA-4BC8-A7A1-E090251DFA10}"/>
              </a:ext>
            </a:extLst>
          </p:cNvPr>
          <p:cNvSpPr/>
          <p:nvPr/>
        </p:nvSpPr>
        <p:spPr>
          <a:xfrm>
            <a:off x="2375507" y="2194959"/>
            <a:ext cx="2870631" cy="1308074"/>
          </a:xfrm>
          <a:custGeom>
            <a:avLst/>
            <a:gdLst>
              <a:gd name="connsiteX0" fmla="*/ 0 w 4134676"/>
              <a:gd name="connsiteY0" fmla="*/ 1916413 h 3832825"/>
              <a:gd name="connsiteX1" fmla="*/ 2067338 w 4134676"/>
              <a:gd name="connsiteY1" fmla="*/ 0 h 3832825"/>
              <a:gd name="connsiteX2" fmla="*/ 4134676 w 4134676"/>
              <a:gd name="connsiteY2" fmla="*/ 1916413 h 3832825"/>
              <a:gd name="connsiteX3" fmla="*/ 2067338 w 4134676"/>
              <a:gd name="connsiteY3" fmla="*/ 3832826 h 3832825"/>
              <a:gd name="connsiteX4" fmla="*/ 0 w 4134676"/>
              <a:gd name="connsiteY4" fmla="*/ 1916413 h 3832825"/>
              <a:gd name="connsiteX0" fmla="*/ 0 w 3972630"/>
              <a:gd name="connsiteY0" fmla="*/ 1927991 h 3832832"/>
              <a:gd name="connsiteX1" fmla="*/ 1905292 w 3972630"/>
              <a:gd name="connsiteY1" fmla="*/ 3 h 3832832"/>
              <a:gd name="connsiteX2" fmla="*/ 3972630 w 3972630"/>
              <a:gd name="connsiteY2" fmla="*/ 1916416 h 3832832"/>
              <a:gd name="connsiteX3" fmla="*/ 1905292 w 3972630"/>
              <a:gd name="connsiteY3" fmla="*/ 3832829 h 3832832"/>
              <a:gd name="connsiteX4" fmla="*/ 0 w 3972630"/>
              <a:gd name="connsiteY4" fmla="*/ 1927991 h 3832832"/>
              <a:gd name="connsiteX0" fmla="*/ 0 w 4076802"/>
              <a:gd name="connsiteY0" fmla="*/ 1931637 h 3838944"/>
              <a:gd name="connsiteX1" fmla="*/ 1905292 w 4076802"/>
              <a:gd name="connsiteY1" fmla="*/ 3649 h 3838944"/>
              <a:gd name="connsiteX2" fmla="*/ 4076802 w 4076802"/>
              <a:gd name="connsiteY2" fmla="*/ 1595971 h 3838944"/>
              <a:gd name="connsiteX3" fmla="*/ 1905292 w 4076802"/>
              <a:gd name="connsiteY3" fmla="*/ 3836475 h 3838944"/>
              <a:gd name="connsiteX4" fmla="*/ 0 w 4076802"/>
              <a:gd name="connsiteY4" fmla="*/ 1931637 h 3838944"/>
              <a:gd name="connsiteX0" fmla="*/ 267 w 4077069"/>
              <a:gd name="connsiteY0" fmla="*/ 1931637 h 3433646"/>
              <a:gd name="connsiteX1" fmla="*/ 1905559 w 4077069"/>
              <a:gd name="connsiteY1" fmla="*/ 3649 h 3433646"/>
              <a:gd name="connsiteX2" fmla="*/ 4077069 w 4077069"/>
              <a:gd name="connsiteY2" fmla="*/ 1595971 h 3433646"/>
              <a:gd name="connsiteX3" fmla="*/ 2032881 w 4077069"/>
              <a:gd name="connsiteY3" fmla="*/ 3431361 h 3433646"/>
              <a:gd name="connsiteX4" fmla="*/ 267 w 4077069"/>
              <a:gd name="connsiteY4" fmla="*/ 1931637 h 3433646"/>
              <a:gd name="connsiteX0" fmla="*/ 7726 w 4084528"/>
              <a:gd name="connsiteY0" fmla="*/ 1897116 h 3399112"/>
              <a:gd name="connsiteX1" fmla="*/ 1450030 w 4084528"/>
              <a:gd name="connsiteY1" fmla="*/ 3852 h 3399112"/>
              <a:gd name="connsiteX2" fmla="*/ 4084528 w 4084528"/>
              <a:gd name="connsiteY2" fmla="*/ 1561450 h 3399112"/>
              <a:gd name="connsiteX3" fmla="*/ 2040340 w 4084528"/>
              <a:gd name="connsiteY3" fmla="*/ 3396840 h 3399112"/>
              <a:gd name="connsiteX4" fmla="*/ 7726 w 4084528"/>
              <a:gd name="connsiteY4" fmla="*/ 1897116 h 3399112"/>
              <a:gd name="connsiteX0" fmla="*/ 7963 w 4258385"/>
              <a:gd name="connsiteY0" fmla="*/ 1898133 h 3400597"/>
              <a:gd name="connsiteX1" fmla="*/ 1450267 w 4258385"/>
              <a:gd name="connsiteY1" fmla="*/ 4869 h 3400597"/>
              <a:gd name="connsiteX2" fmla="*/ 4258385 w 4258385"/>
              <a:gd name="connsiteY2" fmla="*/ 1527743 h 3400597"/>
              <a:gd name="connsiteX3" fmla="*/ 2040577 w 4258385"/>
              <a:gd name="connsiteY3" fmla="*/ 3397857 h 3400597"/>
              <a:gd name="connsiteX4" fmla="*/ 7963 w 4258385"/>
              <a:gd name="connsiteY4" fmla="*/ 1898133 h 3400597"/>
              <a:gd name="connsiteX0" fmla="*/ 6641 w 4476982"/>
              <a:gd name="connsiteY0" fmla="*/ 2016899 h 3405995"/>
              <a:gd name="connsiteX1" fmla="*/ 1668864 w 4476982"/>
              <a:gd name="connsiteY1" fmla="*/ 7889 h 3405995"/>
              <a:gd name="connsiteX2" fmla="*/ 4476982 w 4476982"/>
              <a:gd name="connsiteY2" fmla="*/ 1530763 h 3405995"/>
              <a:gd name="connsiteX3" fmla="*/ 2259174 w 4476982"/>
              <a:gd name="connsiteY3" fmla="*/ 3400877 h 3405995"/>
              <a:gd name="connsiteX4" fmla="*/ 6641 w 4476982"/>
              <a:gd name="connsiteY4" fmla="*/ 2016899 h 3405995"/>
              <a:gd name="connsiteX0" fmla="*/ 2948 w 4473289"/>
              <a:gd name="connsiteY0" fmla="*/ 2016899 h 3406055"/>
              <a:gd name="connsiteX1" fmla="*/ 1665171 w 4473289"/>
              <a:gd name="connsiteY1" fmla="*/ 7889 h 3406055"/>
              <a:gd name="connsiteX2" fmla="*/ 4473289 w 4473289"/>
              <a:gd name="connsiteY2" fmla="*/ 1530763 h 3406055"/>
              <a:gd name="connsiteX3" fmla="*/ 2255481 w 4473289"/>
              <a:gd name="connsiteY3" fmla="*/ 3400877 h 3406055"/>
              <a:gd name="connsiteX4" fmla="*/ 2948 w 4473289"/>
              <a:gd name="connsiteY4" fmla="*/ 2016899 h 3406055"/>
              <a:gd name="connsiteX0" fmla="*/ 5479 w 4475820"/>
              <a:gd name="connsiteY0" fmla="*/ 1689006 h 3077826"/>
              <a:gd name="connsiteX1" fmla="*/ 1714000 w 4475820"/>
              <a:gd name="connsiteY1" fmla="*/ 15662 h 3077826"/>
              <a:gd name="connsiteX2" fmla="*/ 4475820 w 4475820"/>
              <a:gd name="connsiteY2" fmla="*/ 1202870 h 3077826"/>
              <a:gd name="connsiteX3" fmla="*/ 2258012 w 4475820"/>
              <a:gd name="connsiteY3" fmla="*/ 3072984 h 3077826"/>
              <a:gd name="connsiteX4" fmla="*/ 5479 w 4475820"/>
              <a:gd name="connsiteY4" fmla="*/ 1689006 h 3077826"/>
              <a:gd name="connsiteX0" fmla="*/ 3780 w 4474121"/>
              <a:gd name="connsiteY0" fmla="*/ 1914219 h 3303226"/>
              <a:gd name="connsiteX1" fmla="*/ 1793324 w 4474121"/>
              <a:gd name="connsiteY1" fmla="*/ 9382 h 3303226"/>
              <a:gd name="connsiteX2" fmla="*/ 4474121 w 4474121"/>
              <a:gd name="connsiteY2" fmla="*/ 1428083 h 3303226"/>
              <a:gd name="connsiteX3" fmla="*/ 2256313 w 4474121"/>
              <a:gd name="connsiteY3" fmla="*/ 3298197 h 3303226"/>
              <a:gd name="connsiteX4" fmla="*/ 3780 w 4474121"/>
              <a:gd name="connsiteY4" fmla="*/ 1914219 h 3303226"/>
              <a:gd name="connsiteX0" fmla="*/ 3606 w 4126707"/>
              <a:gd name="connsiteY0" fmla="*/ 1922327 h 3314020"/>
              <a:gd name="connsiteX1" fmla="*/ 1793150 w 4126707"/>
              <a:gd name="connsiteY1" fmla="*/ 17490 h 3314020"/>
              <a:gd name="connsiteX2" fmla="*/ 4126707 w 4126707"/>
              <a:gd name="connsiteY2" fmla="*/ 1308869 h 3314020"/>
              <a:gd name="connsiteX3" fmla="*/ 2256139 w 4126707"/>
              <a:gd name="connsiteY3" fmla="*/ 3306305 h 3314020"/>
              <a:gd name="connsiteX4" fmla="*/ 3606 w 4126707"/>
              <a:gd name="connsiteY4" fmla="*/ 1922327 h 3314020"/>
              <a:gd name="connsiteX0" fmla="*/ 5405 w 3630795"/>
              <a:gd name="connsiteY0" fmla="*/ 2019158 h 3321449"/>
              <a:gd name="connsiteX1" fmla="*/ 1297238 w 3630795"/>
              <a:gd name="connsiteY1" fmla="*/ 21723 h 3321449"/>
              <a:gd name="connsiteX2" fmla="*/ 3630795 w 3630795"/>
              <a:gd name="connsiteY2" fmla="*/ 1313102 h 3321449"/>
              <a:gd name="connsiteX3" fmla="*/ 1760227 w 3630795"/>
              <a:gd name="connsiteY3" fmla="*/ 3310538 h 3321449"/>
              <a:gd name="connsiteX4" fmla="*/ 5405 w 3630795"/>
              <a:gd name="connsiteY4" fmla="*/ 2019158 h 3321449"/>
              <a:gd name="connsiteX0" fmla="*/ 9309 w 3634699"/>
              <a:gd name="connsiteY0" fmla="*/ 2019158 h 2956188"/>
              <a:gd name="connsiteX1" fmla="*/ 1301142 w 3634699"/>
              <a:gd name="connsiteY1" fmla="*/ 21723 h 2956188"/>
              <a:gd name="connsiteX2" fmla="*/ 3634699 w 3634699"/>
              <a:gd name="connsiteY2" fmla="*/ 1313102 h 2956188"/>
              <a:gd name="connsiteX3" fmla="*/ 1926177 w 3634699"/>
              <a:gd name="connsiteY3" fmla="*/ 2940148 h 2956188"/>
              <a:gd name="connsiteX4" fmla="*/ 9309 w 3634699"/>
              <a:gd name="connsiteY4" fmla="*/ 2019158 h 2956188"/>
              <a:gd name="connsiteX0" fmla="*/ 3781 w 3629171"/>
              <a:gd name="connsiteY0" fmla="*/ 1866096 h 2802519"/>
              <a:gd name="connsiteX1" fmla="*/ 1492383 w 3629171"/>
              <a:gd name="connsiteY1" fmla="*/ 30706 h 2802519"/>
              <a:gd name="connsiteX2" fmla="*/ 3629171 w 3629171"/>
              <a:gd name="connsiteY2" fmla="*/ 1160040 h 2802519"/>
              <a:gd name="connsiteX3" fmla="*/ 1920649 w 3629171"/>
              <a:gd name="connsiteY3" fmla="*/ 2787086 h 2802519"/>
              <a:gd name="connsiteX4" fmla="*/ 3781 w 3629171"/>
              <a:gd name="connsiteY4" fmla="*/ 1866096 h 2802519"/>
              <a:gd name="connsiteX0" fmla="*/ 5281 w 3283430"/>
              <a:gd name="connsiteY0" fmla="*/ 1670542 h 2783787"/>
              <a:gd name="connsiteX1" fmla="*/ 1146642 w 3283430"/>
              <a:gd name="connsiteY1" fmla="*/ 20347 h 2783787"/>
              <a:gd name="connsiteX2" fmla="*/ 3283430 w 3283430"/>
              <a:gd name="connsiteY2" fmla="*/ 1149681 h 2783787"/>
              <a:gd name="connsiteX3" fmla="*/ 1574908 w 3283430"/>
              <a:gd name="connsiteY3" fmla="*/ 2776727 h 2783787"/>
              <a:gd name="connsiteX4" fmla="*/ 5281 w 3283430"/>
              <a:gd name="connsiteY4" fmla="*/ 1670542 h 2783787"/>
              <a:gd name="connsiteX0" fmla="*/ 5464 w 3434084"/>
              <a:gd name="connsiteY0" fmla="*/ 1661954 h 2773079"/>
              <a:gd name="connsiteX1" fmla="*/ 1146825 w 3434084"/>
              <a:gd name="connsiteY1" fmla="*/ 11759 h 2773079"/>
              <a:gd name="connsiteX2" fmla="*/ 3434084 w 3434084"/>
              <a:gd name="connsiteY2" fmla="*/ 1233690 h 2773079"/>
              <a:gd name="connsiteX3" fmla="*/ 1575091 w 3434084"/>
              <a:gd name="connsiteY3" fmla="*/ 2768139 h 2773079"/>
              <a:gd name="connsiteX4" fmla="*/ 5464 w 3434084"/>
              <a:gd name="connsiteY4" fmla="*/ 1661954 h 2773079"/>
              <a:gd name="connsiteX0" fmla="*/ 5464 w 3434084"/>
              <a:gd name="connsiteY0" fmla="*/ 1797554 h 2908828"/>
              <a:gd name="connsiteX1" fmla="*/ 1146825 w 3434084"/>
              <a:gd name="connsiteY1" fmla="*/ 8463 h 2908828"/>
              <a:gd name="connsiteX2" fmla="*/ 3434084 w 3434084"/>
              <a:gd name="connsiteY2" fmla="*/ 1369290 h 2908828"/>
              <a:gd name="connsiteX3" fmla="*/ 1575091 w 3434084"/>
              <a:gd name="connsiteY3" fmla="*/ 2903739 h 2908828"/>
              <a:gd name="connsiteX4" fmla="*/ 5464 w 3434084"/>
              <a:gd name="connsiteY4" fmla="*/ 1797554 h 2908828"/>
              <a:gd name="connsiteX0" fmla="*/ 14429 w 3443049"/>
              <a:gd name="connsiteY0" fmla="*/ 1797554 h 2966397"/>
              <a:gd name="connsiteX1" fmla="*/ 1155790 w 3443049"/>
              <a:gd name="connsiteY1" fmla="*/ 8463 h 2966397"/>
              <a:gd name="connsiteX2" fmla="*/ 3443049 w 3443049"/>
              <a:gd name="connsiteY2" fmla="*/ 1369290 h 2966397"/>
              <a:gd name="connsiteX3" fmla="*/ 1896572 w 3443049"/>
              <a:gd name="connsiteY3" fmla="*/ 2961613 h 2966397"/>
              <a:gd name="connsiteX4" fmla="*/ 14429 w 3443049"/>
              <a:gd name="connsiteY4" fmla="*/ 1797554 h 2966397"/>
              <a:gd name="connsiteX0" fmla="*/ 9377 w 3437997"/>
              <a:gd name="connsiteY0" fmla="*/ 1797554 h 2701994"/>
              <a:gd name="connsiteX1" fmla="*/ 1150738 w 3437997"/>
              <a:gd name="connsiteY1" fmla="*/ 8463 h 2701994"/>
              <a:gd name="connsiteX2" fmla="*/ 3437997 w 3437997"/>
              <a:gd name="connsiteY2" fmla="*/ 1369290 h 2701994"/>
              <a:gd name="connsiteX3" fmla="*/ 1729474 w 3437997"/>
              <a:gd name="connsiteY3" fmla="*/ 2695395 h 2701994"/>
              <a:gd name="connsiteX4" fmla="*/ 9377 w 3437997"/>
              <a:gd name="connsiteY4" fmla="*/ 1797554 h 2701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7997" h="2701994">
                <a:moveTo>
                  <a:pt x="9377" y="1797554"/>
                </a:moveTo>
                <a:cubicBezTo>
                  <a:pt x="-87079" y="1349732"/>
                  <a:pt x="579301" y="79840"/>
                  <a:pt x="1150738" y="8463"/>
                </a:cubicBezTo>
                <a:cubicBezTo>
                  <a:pt x="1722175" y="-62914"/>
                  <a:pt x="3437997" y="310884"/>
                  <a:pt x="3437997" y="1369290"/>
                </a:cubicBezTo>
                <a:cubicBezTo>
                  <a:pt x="3437997" y="2427696"/>
                  <a:pt x="2300911" y="2624018"/>
                  <a:pt x="1729474" y="2695395"/>
                </a:cubicBezTo>
                <a:cubicBezTo>
                  <a:pt x="1158037" y="2766772"/>
                  <a:pt x="105833" y="2245376"/>
                  <a:pt x="9377" y="1797554"/>
                </a:cubicBezTo>
                <a:close/>
              </a:path>
            </a:pathLst>
          </a:custGeom>
          <a:solidFill>
            <a:srgbClr val="FF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916F1B76-972A-4339-BCFB-8586A2263527}"/>
              </a:ext>
            </a:extLst>
          </p:cNvPr>
          <p:cNvSpPr txBox="1"/>
          <p:nvPr/>
        </p:nvSpPr>
        <p:spPr>
          <a:xfrm>
            <a:off x="2628185" y="2348810"/>
            <a:ext cx="23912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latin typeface="UTM Avo" panose="02040603050506020204" pitchFamily="18" charset="0"/>
              </a:rPr>
              <a:t>Tính</a:t>
            </a:r>
            <a:r>
              <a:rPr lang="en-US" sz="5400" b="1" dirty="0">
                <a:latin typeface="UTM Avo" panose="02040603050506020204" pitchFamily="18" charset="0"/>
              </a:rPr>
              <a:t>: </a:t>
            </a:r>
            <a:endParaRPr lang="en-PH" sz="5400" b="1" dirty="0">
              <a:latin typeface="UTM Avo" panose="02040603050506020204" pitchFamily="18" charset="0"/>
            </a:endParaRPr>
          </a:p>
        </p:txBody>
      </p:sp>
      <p:pic>
        <p:nvPicPr>
          <p:cNvPr id="9" name="Picture 8" descr="A group of vegetables&#10;&#10;Description automatically generated with low confidence">
            <a:extLst>
              <a:ext uri="{FF2B5EF4-FFF2-40B4-BE49-F238E27FC236}">
                <a16:creationId xmlns:a16="http://schemas.microsoft.com/office/drawing/2014/main" id="{CB8AEFCF-2F7E-468A-9927-6DD1960A37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56" b="90133" l="10000" r="90000">
                        <a14:foregroundMark x1="58639" y1="90133" x2="64497" y2="889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600" t="34853" r="16245"/>
          <a:stretch/>
        </p:blipFill>
        <p:spPr>
          <a:xfrm>
            <a:off x="10198891" y="1451371"/>
            <a:ext cx="2092143" cy="2317260"/>
          </a:xfrm>
          <a:prstGeom prst="rect">
            <a:avLst/>
          </a:prstGeom>
        </p:spPr>
      </p:pic>
      <p:pic>
        <p:nvPicPr>
          <p:cNvPr id="11" name="Picture 10" descr="A group of vegetables&#10;&#10;Description automatically generated with low confidence">
            <a:extLst>
              <a:ext uri="{FF2B5EF4-FFF2-40B4-BE49-F238E27FC236}">
                <a16:creationId xmlns:a16="http://schemas.microsoft.com/office/drawing/2014/main" id="{F53AF646-E7FD-4882-B843-2A25867501E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56" b="89956" l="6213" r="90000">
                        <a14:foregroundMark x1="14556" y1="51644" x2="16213" y2="76444"/>
                        <a14:foregroundMark x1="6686" y1="69156" x2="6982" y2="75467"/>
                        <a14:foregroundMark x1="7574" y1="64267" x2="6213" y2="71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13" r="73807" b="9568"/>
          <a:stretch/>
        </p:blipFill>
        <p:spPr>
          <a:xfrm rot="21063366">
            <a:off x="2046920" y="30638"/>
            <a:ext cx="1734380" cy="2024009"/>
          </a:xfrm>
          <a:prstGeom prst="rect">
            <a:avLst/>
          </a:prstGeom>
        </p:spPr>
      </p:pic>
      <p:pic>
        <p:nvPicPr>
          <p:cNvPr id="13" name="Picture 12" descr="A group of vegetables&#10;&#10;Description automatically generated with low confidence">
            <a:extLst>
              <a:ext uri="{FF2B5EF4-FFF2-40B4-BE49-F238E27FC236}">
                <a16:creationId xmlns:a16="http://schemas.microsoft.com/office/drawing/2014/main" id="{C2EA9934-E6B8-4403-B3AD-07AD2DCF305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9112" y1="64267" x2="33964" y2="78133"/>
                        <a14:foregroundMark x1="28580" y1="87467" x2="33018" y2="84800"/>
                        <a14:foregroundMark x1="33018" y1="84800" x2="39290" y2="76533"/>
                        <a14:foregroundMark x1="39290" y1="76533" x2="41716" y2="64267"/>
                        <a14:foregroundMark x1="41183" y1="57067" x2="40592" y2="61600"/>
                        <a14:foregroundMark x1="41361" y1="60800" x2="41598" y2="56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904" t="52647" r="54946" b="8069"/>
          <a:stretch/>
        </p:blipFill>
        <p:spPr>
          <a:xfrm rot="21426867">
            <a:off x="1203410" y="80647"/>
            <a:ext cx="1182370" cy="1461905"/>
          </a:xfrm>
          <a:prstGeom prst="rect">
            <a:avLst/>
          </a:prstGeom>
        </p:spPr>
      </p:pic>
      <p:pic>
        <p:nvPicPr>
          <p:cNvPr id="15" name="Picture 14" descr="A group of vegetables&#10;&#10;Description automatically generated with low confidence">
            <a:extLst>
              <a:ext uri="{FF2B5EF4-FFF2-40B4-BE49-F238E27FC236}">
                <a16:creationId xmlns:a16="http://schemas.microsoft.com/office/drawing/2014/main" id="{F30BD65C-9F90-413E-96BC-774D29B7627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1953" y1="14667" x2="43846" y2="22578"/>
                        <a14:foregroundMark x1="43846" y1="22578" x2="43846" y2="227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765" t="8016" r="47207" b="66258"/>
          <a:stretch/>
        </p:blipFill>
        <p:spPr>
          <a:xfrm>
            <a:off x="71346" y="465588"/>
            <a:ext cx="1594359" cy="1434999"/>
          </a:xfrm>
          <a:prstGeom prst="rect">
            <a:avLst/>
          </a:prstGeom>
        </p:spPr>
      </p:pic>
      <p:pic>
        <p:nvPicPr>
          <p:cNvPr id="17" name="Picture 16" descr="A group of vegetables&#10;&#10;Description automatically generated with low confidence">
            <a:extLst>
              <a:ext uri="{FF2B5EF4-FFF2-40B4-BE49-F238E27FC236}">
                <a16:creationId xmlns:a16="http://schemas.microsoft.com/office/drawing/2014/main" id="{8E98C4E4-337D-4B06-818C-8EF7BEBFD3F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7456" y1="32267" x2="27988" y2="60889"/>
                        <a14:foregroundMark x1="27988" y1="60889" x2="28107" y2="61244"/>
                        <a14:foregroundMark x1="27456" y1="26133" x2="27988" y2="31733"/>
                        <a14:foregroundMark x1="29349" y1="70578" x2="31065" y2="625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027" t="20584" r="62362" b="22222"/>
          <a:stretch/>
        </p:blipFill>
        <p:spPr>
          <a:xfrm rot="1763402">
            <a:off x="9472592" y="-51297"/>
            <a:ext cx="843621" cy="1725791"/>
          </a:xfrm>
          <a:prstGeom prst="rect">
            <a:avLst/>
          </a:prstGeom>
        </p:spPr>
      </p:pic>
      <p:pic>
        <p:nvPicPr>
          <p:cNvPr id="19" name="Picture 18" descr="A group of vegetables&#10;&#10;Description automatically generated with low confidence">
            <a:extLst>
              <a:ext uri="{FF2B5EF4-FFF2-40B4-BE49-F238E27FC236}">
                <a16:creationId xmlns:a16="http://schemas.microsoft.com/office/drawing/2014/main" id="{526405B2-DBA2-4889-BC73-840DD7EB0BE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5976" y1="22489" x2="72959" y2="19378"/>
                        <a14:foregroundMark x1="67929" y1="32533" x2="78580" y2="22133"/>
                        <a14:foregroundMark x1="78580" y1="22133" x2="78698" y2="21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300" t="6378" r="17912" b="60837"/>
          <a:stretch/>
        </p:blipFill>
        <p:spPr>
          <a:xfrm>
            <a:off x="10013150" y="477326"/>
            <a:ext cx="1826822" cy="1114048"/>
          </a:xfrm>
          <a:prstGeom prst="rect">
            <a:avLst/>
          </a:prstGeom>
        </p:spPr>
      </p:pic>
      <p:sp>
        <p:nvSpPr>
          <p:cNvPr id="206" name="Rectangle 205">
            <a:extLst>
              <a:ext uri="{FF2B5EF4-FFF2-40B4-BE49-F238E27FC236}">
                <a16:creationId xmlns:a16="http://schemas.microsoft.com/office/drawing/2014/main" id="{3465F65F-00BA-4FA3-8F60-3380304BA3A5}"/>
              </a:ext>
            </a:extLst>
          </p:cNvPr>
          <p:cNvSpPr/>
          <p:nvPr/>
        </p:nvSpPr>
        <p:spPr>
          <a:xfrm rot="16200000">
            <a:off x="6011079" y="668195"/>
            <a:ext cx="159402" cy="12256849"/>
          </a:xfrm>
          <a:prstGeom prst="rect">
            <a:avLst/>
          </a:prstGeom>
          <a:solidFill>
            <a:srgbClr val="7870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sz="1600"/>
          </a:p>
        </p:txBody>
      </p:sp>
      <p:pic>
        <p:nvPicPr>
          <p:cNvPr id="2052" name="Picture 4" descr="Tea Kettle Euclidean Vector - Tea Pot Cartoon Png, Transparent Png ,  Transparent Png Image - PNGitem">
            <a:extLst>
              <a:ext uri="{FF2B5EF4-FFF2-40B4-BE49-F238E27FC236}">
                <a16:creationId xmlns:a16="http://schemas.microsoft.com/office/drawing/2014/main" id="{92925C27-79D0-414E-855E-C95260368C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352" b="90783" l="5000" r="93256">
                        <a14:foregroundMark x1="27674" y1="28345" x2="38605" y2="14470"/>
                        <a14:foregroundMark x1="34186" y1="7730" x2="43140" y2="5352"/>
                        <a14:foregroundMark x1="37209" y1="22597" x2="41512" y2="17740"/>
                        <a14:foregroundMark x1="35581" y1="37166" x2="47326" y2="36769"/>
                        <a14:foregroundMark x1="8256" y1="47572" x2="8140" y2="51635"/>
                        <a14:foregroundMark x1="5116" y1="71853" x2="7326" y2="72052"/>
                        <a14:foregroundMark x1="40000" y1="90783" x2="50698" y2="90783"/>
                        <a14:foregroundMark x1="93256" y1="39148" x2="92209" y2="41526"/>
                        <a14:foregroundMark x1="30233" y1="34787" x2="33488" y2="34787"/>
                        <a14:foregroundMark x1="38372" y1="34985" x2="46744" y2="34291"/>
                        <a14:foregroundMark x1="51279" y1="34985" x2="57209" y2="35282"/>
                        <a14:foregroundMark x1="58372" y1="34589" x2="60581" y2="35084"/>
                        <a14:foregroundMark x1="64535" y1="35580" x2="66512" y2="36670"/>
                        <a14:foregroundMark x1="16628" y1="26858" x2="16163" y2="28543"/>
                        <a14:foregroundMark x1="13605" y1="73241" x2="14651" y2="77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8301">
            <a:off x="389381" y="1857953"/>
            <a:ext cx="2498697" cy="2931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3" name="TextBox 122">
            <a:extLst>
              <a:ext uri="{FF2B5EF4-FFF2-40B4-BE49-F238E27FC236}">
                <a16:creationId xmlns:a16="http://schemas.microsoft.com/office/drawing/2014/main" id="{A7AF85E9-6D48-42F4-A159-9419AE843B75}"/>
              </a:ext>
            </a:extLst>
          </p:cNvPr>
          <p:cNvSpPr txBox="1"/>
          <p:nvPr/>
        </p:nvSpPr>
        <p:spPr>
          <a:xfrm>
            <a:off x="4007882" y="704071"/>
            <a:ext cx="53830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7200">
                <a:effectLst>
                  <a:glow rad="215900">
                    <a:schemeClr val="bg1"/>
                  </a:glow>
                </a:effectLst>
                <a:latin typeface="UVN Bai Sau Nang" panose="04030905020802020C03" pitchFamily="82" charset="0"/>
              </a:defRPr>
            </a:lvl1pPr>
          </a:lstStyle>
          <a:p>
            <a:r>
              <a:rPr lang="en-US" dirty="0"/>
              <a:t>KHỞI ĐỘNG</a:t>
            </a:r>
            <a:endParaRPr lang="en-PH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98D67253-4517-4CCE-94FB-308EED0EDB6A}"/>
                  </a:ext>
                </a:extLst>
              </p:cNvPr>
              <p:cNvSpPr txBox="1"/>
              <p:nvPr/>
            </p:nvSpPr>
            <p:spPr>
              <a:xfrm>
                <a:off x="3151574" y="3546535"/>
                <a:ext cx="927725" cy="14062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21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chemeClr val="tx1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98D67253-4517-4CCE-94FB-308EED0EDB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1574" y="3546535"/>
                <a:ext cx="927725" cy="140628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DA9E5F6A-DE16-44D0-9447-3CD38504D1C2}"/>
                  </a:ext>
                </a:extLst>
              </p:cNvPr>
              <p:cNvSpPr txBox="1"/>
              <p:nvPr/>
            </p:nvSpPr>
            <p:spPr>
              <a:xfrm>
                <a:off x="5998856" y="3546535"/>
                <a:ext cx="1766008" cy="14063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4 + 10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21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DA9E5F6A-DE16-44D0-9447-3CD38504D1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8856" y="3546535"/>
                <a:ext cx="1766008" cy="1406347"/>
              </a:xfrm>
              <a:prstGeom prst="rect">
                <a:avLst/>
              </a:prstGeom>
              <a:blipFill>
                <a:blip r:embed="rId13"/>
                <a:stretch>
                  <a:fillRect r="-24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F66D1696-C6A7-46EE-AA6B-462476A32248}"/>
                  </a:ext>
                </a:extLst>
              </p:cNvPr>
              <p:cNvSpPr txBox="1"/>
              <p:nvPr/>
            </p:nvSpPr>
            <p:spPr>
              <a:xfrm>
                <a:off x="8476851" y="3546535"/>
                <a:ext cx="711201" cy="14062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21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F66D1696-C6A7-46EE-AA6B-462476A322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6851" y="3546535"/>
                <a:ext cx="711201" cy="1406282"/>
              </a:xfrm>
              <a:prstGeom prst="rect">
                <a:avLst/>
              </a:prstGeom>
              <a:blipFill>
                <a:blip r:embed="rId14"/>
                <a:stretch>
                  <a:fillRect r="-103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9" name="TextBox 88">
            <a:extLst>
              <a:ext uri="{FF2B5EF4-FFF2-40B4-BE49-F238E27FC236}">
                <a16:creationId xmlns:a16="http://schemas.microsoft.com/office/drawing/2014/main" id="{1FA980D0-7A47-42A8-B80E-83E08A1AE71C}"/>
              </a:ext>
            </a:extLst>
          </p:cNvPr>
          <p:cNvSpPr txBox="1"/>
          <p:nvPr/>
        </p:nvSpPr>
        <p:spPr>
          <a:xfrm>
            <a:off x="5315699" y="3887893"/>
            <a:ext cx="6178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011A0FCC-80AD-42FB-B535-11C7DDEEC12F}"/>
              </a:ext>
            </a:extLst>
          </p:cNvPr>
          <p:cNvSpPr txBox="1"/>
          <p:nvPr/>
        </p:nvSpPr>
        <p:spPr>
          <a:xfrm>
            <a:off x="7859043" y="3887893"/>
            <a:ext cx="6178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2D4D580C-F7C7-4684-A67E-E18A0C6A54E2}"/>
                  </a:ext>
                </a:extLst>
              </p:cNvPr>
              <p:cNvSpPr txBox="1"/>
              <p:nvPr/>
            </p:nvSpPr>
            <p:spPr>
              <a:xfrm>
                <a:off x="4547684" y="3546535"/>
                <a:ext cx="927725" cy="14062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10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21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chemeClr val="tx1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2D4D580C-F7C7-4684-A67E-E18A0C6A54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7684" y="3546535"/>
                <a:ext cx="927725" cy="140628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2" name="TextBox 91">
            <a:extLst>
              <a:ext uri="{FF2B5EF4-FFF2-40B4-BE49-F238E27FC236}">
                <a16:creationId xmlns:a16="http://schemas.microsoft.com/office/drawing/2014/main" id="{5C811286-52B2-4A30-BF27-74B35694B3DD}"/>
              </a:ext>
            </a:extLst>
          </p:cNvPr>
          <p:cNvSpPr txBox="1"/>
          <p:nvPr/>
        </p:nvSpPr>
        <p:spPr>
          <a:xfrm>
            <a:off x="3974343" y="3887893"/>
            <a:ext cx="6212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+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52586919-6A33-4BA4-B904-4331672FD4F6}"/>
                  </a:ext>
                </a:extLst>
              </p:cNvPr>
              <p:cNvSpPr txBox="1"/>
              <p:nvPr/>
            </p:nvSpPr>
            <p:spPr>
              <a:xfrm>
                <a:off x="9915954" y="3546535"/>
                <a:ext cx="711201" cy="14062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52586919-6A33-4BA4-B904-4331672FD4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15954" y="3546535"/>
                <a:ext cx="711201" cy="1406282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4" name="TextBox 93">
            <a:extLst>
              <a:ext uri="{FF2B5EF4-FFF2-40B4-BE49-F238E27FC236}">
                <a16:creationId xmlns:a16="http://schemas.microsoft.com/office/drawing/2014/main" id="{B43EAC9E-B817-4499-9C7C-BB9A8F26CB16}"/>
              </a:ext>
            </a:extLst>
          </p:cNvPr>
          <p:cNvSpPr txBox="1"/>
          <p:nvPr/>
        </p:nvSpPr>
        <p:spPr>
          <a:xfrm>
            <a:off x="9298146" y="3887893"/>
            <a:ext cx="6178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4E19BEB2-756F-443E-8449-4450CF24D0B7}"/>
              </a:ext>
            </a:extLst>
          </p:cNvPr>
          <p:cNvSpPr txBox="1"/>
          <p:nvPr/>
        </p:nvSpPr>
        <p:spPr>
          <a:xfrm>
            <a:off x="388101" y="5333517"/>
            <a:ext cx="114947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latin typeface="UTM Avo" panose="02040603050506020204" pitchFamily="18" charset="0"/>
              </a:rPr>
              <a:t>Em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đã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thực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hiện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phép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tính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như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thế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nào</a:t>
            </a:r>
            <a:r>
              <a:rPr lang="en-US" sz="4400" dirty="0">
                <a:latin typeface="UTM Avo" panose="02040603050506020204" pitchFamily="18" charset="0"/>
              </a:rPr>
              <a:t>? </a:t>
            </a:r>
            <a:endParaRPr lang="en-PH" sz="4400" dirty="0">
              <a:latin typeface="UTM Avo" panose="02040603050506020204" pitchFamily="18" charset="0"/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8C050263-652E-46CE-AE94-D4442D821D81}"/>
              </a:ext>
            </a:extLst>
          </p:cNvPr>
          <p:cNvSpPr txBox="1"/>
          <p:nvPr/>
        </p:nvSpPr>
        <p:spPr>
          <a:xfrm>
            <a:off x="309129" y="5073485"/>
            <a:ext cx="117832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C00000"/>
                </a:solidFill>
                <a:latin typeface="UTM Avo" panose="02040603050506020204" pitchFamily="18" charset="0"/>
              </a:rPr>
              <a:t>Muốn</a:t>
            </a:r>
            <a:r>
              <a:rPr lang="en-US" sz="4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UTM Avo" panose="02040603050506020204" pitchFamily="18" charset="0"/>
              </a:rPr>
              <a:t>cộng</a:t>
            </a:r>
            <a:r>
              <a:rPr lang="en-US" sz="4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UTM Avo" panose="02040603050506020204" pitchFamily="18" charset="0"/>
              </a:rPr>
              <a:t>hai</a:t>
            </a:r>
            <a:r>
              <a:rPr lang="en-US" sz="4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UTM Avo" panose="02040603050506020204" pitchFamily="18" charset="0"/>
              </a:rPr>
              <a:t>phân</a:t>
            </a:r>
            <a:r>
              <a:rPr lang="en-US" sz="4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UTM Avo" panose="02040603050506020204" pitchFamily="18" charset="0"/>
              </a:rPr>
              <a:t>số</a:t>
            </a:r>
            <a:r>
              <a:rPr lang="en-US" sz="4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UTM Avo" panose="02040603050506020204" pitchFamily="18" charset="0"/>
              </a:rPr>
              <a:t>cùng</a:t>
            </a:r>
            <a:r>
              <a:rPr lang="en-US" sz="4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UTM Avo" panose="02040603050506020204" pitchFamily="18" charset="0"/>
              </a:rPr>
              <a:t>mẫu</a:t>
            </a:r>
            <a:r>
              <a:rPr lang="en-US" sz="4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UTM Avo" panose="02040603050506020204" pitchFamily="18" charset="0"/>
              </a:rPr>
              <a:t>số</a:t>
            </a:r>
            <a:r>
              <a:rPr lang="en-US" sz="4000" dirty="0">
                <a:solidFill>
                  <a:srgbClr val="C00000"/>
                </a:solidFill>
                <a:latin typeface="UTM Avo" panose="02040603050506020204" pitchFamily="18" charset="0"/>
              </a:rPr>
              <a:t> ta </a:t>
            </a:r>
            <a:r>
              <a:rPr lang="en-US" sz="4000" dirty="0" err="1">
                <a:solidFill>
                  <a:srgbClr val="C00000"/>
                </a:solidFill>
                <a:latin typeface="UTM Avo" panose="02040603050506020204" pitchFamily="18" charset="0"/>
              </a:rPr>
              <a:t>cộng</a:t>
            </a:r>
            <a:r>
              <a:rPr lang="en-US" sz="4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UTM Avo" panose="02040603050506020204" pitchFamily="18" charset="0"/>
              </a:rPr>
              <a:t>hai</a:t>
            </a:r>
            <a:r>
              <a:rPr lang="en-US" sz="4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UTM Avo" panose="02040603050506020204" pitchFamily="18" charset="0"/>
              </a:rPr>
              <a:t>tử</a:t>
            </a:r>
            <a:r>
              <a:rPr lang="en-US" sz="4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UTM Avo" panose="02040603050506020204" pitchFamily="18" charset="0"/>
              </a:rPr>
              <a:t>số</a:t>
            </a:r>
            <a:r>
              <a:rPr lang="en-US" sz="4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UTM Avo" panose="02040603050506020204" pitchFamily="18" charset="0"/>
              </a:rPr>
              <a:t>với</a:t>
            </a:r>
            <a:r>
              <a:rPr lang="en-US" sz="4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UTM Avo" panose="02040603050506020204" pitchFamily="18" charset="0"/>
              </a:rPr>
              <a:t>nhau</a:t>
            </a:r>
            <a:r>
              <a:rPr lang="en-US" sz="4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4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UTM Avo" panose="02040603050506020204" pitchFamily="18" charset="0"/>
              </a:rPr>
              <a:t>giữ</a:t>
            </a:r>
            <a:r>
              <a:rPr lang="en-US" sz="4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UTM Avo" panose="02040603050506020204" pitchFamily="18" charset="0"/>
              </a:rPr>
              <a:t>nguyên</a:t>
            </a:r>
            <a:r>
              <a:rPr lang="en-US" sz="4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UTM Avo" panose="02040603050506020204" pitchFamily="18" charset="0"/>
              </a:rPr>
              <a:t>mẫu</a:t>
            </a:r>
            <a:r>
              <a:rPr lang="en-US" sz="40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UTM Avo" panose="02040603050506020204" pitchFamily="18" charset="0"/>
              </a:rPr>
              <a:t>số</a:t>
            </a:r>
            <a:r>
              <a:rPr lang="en-US" sz="4000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199333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000"/>
                            </p:stCondLst>
                            <p:childTnLst>
                              <p:par>
                                <p:cTn id="7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0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5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500"/>
                            </p:stCondLst>
                            <p:childTnLst>
                              <p:par>
                                <p:cTn id="10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000"/>
                            </p:stCondLst>
                            <p:childTnLst>
                              <p:par>
                                <p:cTn id="10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500"/>
                            </p:stCondLst>
                            <p:childTnLst>
                              <p:par>
                                <p:cTn id="1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6" grpId="0" animBg="1"/>
      <p:bldP spid="2" grpId="0" animBg="1"/>
      <p:bldP spid="83" grpId="0" animBg="1"/>
      <p:bldP spid="80" grpId="0"/>
      <p:bldP spid="206" grpId="0" animBg="1"/>
      <p:bldP spid="123" grpId="0"/>
      <p:bldP spid="86" grpId="0"/>
      <p:bldP spid="87" grpId="0"/>
      <p:bldP spid="88" grpId="0"/>
      <p:bldP spid="89" grpId="0"/>
      <p:bldP spid="90" grpId="0"/>
      <p:bldP spid="91" grpId="0"/>
      <p:bldP spid="92" grpId="0"/>
      <p:bldP spid="93" grpId="0"/>
      <p:bldP spid="94" grpId="0"/>
      <p:bldP spid="95" grpId="0"/>
      <p:bldP spid="95" grpId="1"/>
      <p:bldP spid="9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Rectangle 108">
            <a:extLst>
              <a:ext uri="{FF2B5EF4-FFF2-40B4-BE49-F238E27FC236}">
                <a16:creationId xmlns:a16="http://schemas.microsoft.com/office/drawing/2014/main" id="{158BF1E4-3BAF-4C74-9FC8-4498AF90FB13}"/>
              </a:ext>
            </a:extLst>
          </p:cNvPr>
          <p:cNvSpPr/>
          <p:nvPr/>
        </p:nvSpPr>
        <p:spPr>
          <a:xfrm>
            <a:off x="0" y="1025"/>
            <a:ext cx="472440" cy="6858000"/>
          </a:xfrm>
          <a:prstGeom prst="rect">
            <a:avLst/>
          </a:prstGeom>
          <a:solidFill>
            <a:srgbClr val="7870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216" name="Rectangle 215">
            <a:extLst>
              <a:ext uri="{FF2B5EF4-FFF2-40B4-BE49-F238E27FC236}">
                <a16:creationId xmlns:a16="http://schemas.microsoft.com/office/drawing/2014/main" id="{3AABFE78-B9AE-4C9E-855C-07CB71B60E3D}"/>
              </a:ext>
            </a:extLst>
          </p:cNvPr>
          <p:cNvSpPr/>
          <p:nvPr/>
        </p:nvSpPr>
        <p:spPr>
          <a:xfrm>
            <a:off x="428105" y="0"/>
            <a:ext cx="243228" cy="6858000"/>
          </a:xfrm>
          <a:prstGeom prst="rect">
            <a:avLst/>
          </a:prstGeom>
          <a:solidFill>
            <a:srgbClr val="EAA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26" name="Oval 1">
            <a:extLst>
              <a:ext uri="{FF2B5EF4-FFF2-40B4-BE49-F238E27FC236}">
                <a16:creationId xmlns:a16="http://schemas.microsoft.com/office/drawing/2014/main" id="{7D0961EB-F854-4AD5-B933-67FCDAE8A18E}"/>
              </a:ext>
            </a:extLst>
          </p:cNvPr>
          <p:cNvSpPr/>
          <p:nvPr/>
        </p:nvSpPr>
        <p:spPr>
          <a:xfrm>
            <a:off x="-296644" y="3687090"/>
            <a:ext cx="4110162" cy="3362448"/>
          </a:xfrm>
          <a:custGeom>
            <a:avLst/>
            <a:gdLst>
              <a:gd name="connsiteX0" fmla="*/ 0 w 4134676"/>
              <a:gd name="connsiteY0" fmla="*/ 1916413 h 3832825"/>
              <a:gd name="connsiteX1" fmla="*/ 2067338 w 4134676"/>
              <a:gd name="connsiteY1" fmla="*/ 0 h 3832825"/>
              <a:gd name="connsiteX2" fmla="*/ 4134676 w 4134676"/>
              <a:gd name="connsiteY2" fmla="*/ 1916413 h 3832825"/>
              <a:gd name="connsiteX3" fmla="*/ 2067338 w 4134676"/>
              <a:gd name="connsiteY3" fmla="*/ 3832826 h 3832825"/>
              <a:gd name="connsiteX4" fmla="*/ 0 w 4134676"/>
              <a:gd name="connsiteY4" fmla="*/ 1916413 h 3832825"/>
              <a:gd name="connsiteX0" fmla="*/ 0 w 3972630"/>
              <a:gd name="connsiteY0" fmla="*/ 1927991 h 3832832"/>
              <a:gd name="connsiteX1" fmla="*/ 1905292 w 3972630"/>
              <a:gd name="connsiteY1" fmla="*/ 3 h 3832832"/>
              <a:gd name="connsiteX2" fmla="*/ 3972630 w 3972630"/>
              <a:gd name="connsiteY2" fmla="*/ 1916416 h 3832832"/>
              <a:gd name="connsiteX3" fmla="*/ 1905292 w 3972630"/>
              <a:gd name="connsiteY3" fmla="*/ 3832829 h 3832832"/>
              <a:gd name="connsiteX4" fmla="*/ 0 w 3972630"/>
              <a:gd name="connsiteY4" fmla="*/ 1927991 h 3832832"/>
              <a:gd name="connsiteX0" fmla="*/ 0 w 4076802"/>
              <a:gd name="connsiteY0" fmla="*/ 1931637 h 3838944"/>
              <a:gd name="connsiteX1" fmla="*/ 1905292 w 4076802"/>
              <a:gd name="connsiteY1" fmla="*/ 3649 h 3838944"/>
              <a:gd name="connsiteX2" fmla="*/ 4076802 w 4076802"/>
              <a:gd name="connsiteY2" fmla="*/ 1595971 h 3838944"/>
              <a:gd name="connsiteX3" fmla="*/ 1905292 w 4076802"/>
              <a:gd name="connsiteY3" fmla="*/ 3836475 h 3838944"/>
              <a:gd name="connsiteX4" fmla="*/ 0 w 4076802"/>
              <a:gd name="connsiteY4" fmla="*/ 1931637 h 3838944"/>
              <a:gd name="connsiteX0" fmla="*/ 267 w 4077069"/>
              <a:gd name="connsiteY0" fmla="*/ 1931637 h 3433646"/>
              <a:gd name="connsiteX1" fmla="*/ 1905559 w 4077069"/>
              <a:gd name="connsiteY1" fmla="*/ 3649 h 3433646"/>
              <a:gd name="connsiteX2" fmla="*/ 4077069 w 4077069"/>
              <a:gd name="connsiteY2" fmla="*/ 1595971 h 3433646"/>
              <a:gd name="connsiteX3" fmla="*/ 2032881 w 4077069"/>
              <a:gd name="connsiteY3" fmla="*/ 3431361 h 3433646"/>
              <a:gd name="connsiteX4" fmla="*/ 267 w 4077069"/>
              <a:gd name="connsiteY4" fmla="*/ 1931637 h 3433646"/>
              <a:gd name="connsiteX0" fmla="*/ 7726 w 4084528"/>
              <a:gd name="connsiteY0" fmla="*/ 1897116 h 3399112"/>
              <a:gd name="connsiteX1" fmla="*/ 1450030 w 4084528"/>
              <a:gd name="connsiteY1" fmla="*/ 3852 h 3399112"/>
              <a:gd name="connsiteX2" fmla="*/ 4084528 w 4084528"/>
              <a:gd name="connsiteY2" fmla="*/ 1561450 h 3399112"/>
              <a:gd name="connsiteX3" fmla="*/ 2040340 w 4084528"/>
              <a:gd name="connsiteY3" fmla="*/ 3396840 h 3399112"/>
              <a:gd name="connsiteX4" fmla="*/ 7726 w 4084528"/>
              <a:gd name="connsiteY4" fmla="*/ 1897116 h 3399112"/>
              <a:gd name="connsiteX0" fmla="*/ 7963 w 4258385"/>
              <a:gd name="connsiteY0" fmla="*/ 1898133 h 3400597"/>
              <a:gd name="connsiteX1" fmla="*/ 1450267 w 4258385"/>
              <a:gd name="connsiteY1" fmla="*/ 4869 h 3400597"/>
              <a:gd name="connsiteX2" fmla="*/ 4258385 w 4258385"/>
              <a:gd name="connsiteY2" fmla="*/ 1527743 h 3400597"/>
              <a:gd name="connsiteX3" fmla="*/ 2040577 w 4258385"/>
              <a:gd name="connsiteY3" fmla="*/ 3397857 h 3400597"/>
              <a:gd name="connsiteX4" fmla="*/ 7963 w 4258385"/>
              <a:gd name="connsiteY4" fmla="*/ 1898133 h 3400597"/>
              <a:gd name="connsiteX0" fmla="*/ 6641 w 4476982"/>
              <a:gd name="connsiteY0" fmla="*/ 2016899 h 3405995"/>
              <a:gd name="connsiteX1" fmla="*/ 1668864 w 4476982"/>
              <a:gd name="connsiteY1" fmla="*/ 7889 h 3405995"/>
              <a:gd name="connsiteX2" fmla="*/ 4476982 w 4476982"/>
              <a:gd name="connsiteY2" fmla="*/ 1530763 h 3405995"/>
              <a:gd name="connsiteX3" fmla="*/ 2259174 w 4476982"/>
              <a:gd name="connsiteY3" fmla="*/ 3400877 h 3405995"/>
              <a:gd name="connsiteX4" fmla="*/ 6641 w 4476982"/>
              <a:gd name="connsiteY4" fmla="*/ 2016899 h 3405995"/>
              <a:gd name="connsiteX0" fmla="*/ 2948 w 4473289"/>
              <a:gd name="connsiteY0" fmla="*/ 2016899 h 3406055"/>
              <a:gd name="connsiteX1" fmla="*/ 1665171 w 4473289"/>
              <a:gd name="connsiteY1" fmla="*/ 7889 h 3406055"/>
              <a:gd name="connsiteX2" fmla="*/ 4473289 w 4473289"/>
              <a:gd name="connsiteY2" fmla="*/ 1530763 h 3406055"/>
              <a:gd name="connsiteX3" fmla="*/ 2255481 w 4473289"/>
              <a:gd name="connsiteY3" fmla="*/ 3400877 h 3406055"/>
              <a:gd name="connsiteX4" fmla="*/ 2948 w 4473289"/>
              <a:gd name="connsiteY4" fmla="*/ 2016899 h 3406055"/>
              <a:gd name="connsiteX0" fmla="*/ 5479 w 4475820"/>
              <a:gd name="connsiteY0" fmla="*/ 1689006 h 3077826"/>
              <a:gd name="connsiteX1" fmla="*/ 1714000 w 4475820"/>
              <a:gd name="connsiteY1" fmla="*/ 15662 h 3077826"/>
              <a:gd name="connsiteX2" fmla="*/ 4475820 w 4475820"/>
              <a:gd name="connsiteY2" fmla="*/ 1202870 h 3077826"/>
              <a:gd name="connsiteX3" fmla="*/ 2258012 w 4475820"/>
              <a:gd name="connsiteY3" fmla="*/ 3072984 h 3077826"/>
              <a:gd name="connsiteX4" fmla="*/ 5479 w 4475820"/>
              <a:gd name="connsiteY4" fmla="*/ 1689006 h 3077826"/>
              <a:gd name="connsiteX0" fmla="*/ 3780 w 4474121"/>
              <a:gd name="connsiteY0" fmla="*/ 1914219 h 3303226"/>
              <a:gd name="connsiteX1" fmla="*/ 1793324 w 4474121"/>
              <a:gd name="connsiteY1" fmla="*/ 9382 h 3303226"/>
              <a:gd name="connsiteX2" fmla="*/ 4474121 w 4474121"/>
              <a:gd name="connsiteY2" fmla="*/ 1428083 h 3303226"/>
              <a:gd name="connsiteX3" fmla="*/ 2256313 w 4474121"/>
              <a:gd name="connsiteY3" fmla="*/ 3298197 h 3303226"/>
              <a:gd name="connsiteX4" fmla="*/ 3780 w 4474121"/>
              <a:gd name="connsiteY4" fmla="*/ 1914219 h 3303226"/>
              <a:gd name="connsiteX0" fmla="*/ 3606 w 4126707"/>
              <a:gd name="connsiteY0" fmla="*/ 1922327 h 3314020"/>
              <a:gd name="connsiteX1" fmla="*/ 1793150 w 4126707"/>
              <a:gd name="connsiteY1" fmla="*/ 17490 h 3314020"/>
              <a:gd name="connsiteX2" fmla="*/ 4126707 w 4126707"/>
              <a:gd name="connsiteY2" fmla="*/ 1308869 h 3314020"/>
              <a:gd name="connsiteX3" fmla="*/ 2256139 w 4126707"/>
              <a:gd name="connsiteY3" fmla="*/ 3306305 h 3314020"/>
              <a:gd name="connsiteX4" fmla="*/ 3606 w 4126707"/>
              <a:gd name="connsiteY4" fmla="*/ 1922327 h 3314020"/>
              <a:gd name="connsiteX0" fmla="*/ 5405 w 3630795"/>
              <a:gd name="connsiteY0" fmla="*/ 2019158 h 3321449"/>
              <a:gd name="connsiteX1" fmla="*/ 1297238 w 3630795"/>
              <a:gd name="connsiteY1" fmla="*/ 21723 h 3321449"/>
              <a:gd name="connsiteX2" fmla="*/ 3630795 w 3630795"/>
              <a:gd name="connsiteY2" fmla="*/ 1313102 h 3321449"/>
              <a:gd name="connsiteX3" fmla="*/ 1760227 w 3630795"/>
              <a:gd name="connsiteY3" fmla="*/ 3310538 h 3321449"/>
              <a:gd name="connsiteX4" fmla="*/ 5405 w 3630795"/>
              <a:gd name="connsiteY4" fmla="*/ 2019158 h 3321449"/>
              <a:gd name="connsiteX0" fmla="*/ 9309 w 3634699"/>
              <a:gd name="connsiteY0" fmla="*/ 2019158 h 2956188"/>
              <a:gd name="connsiteX1" fmla="*/ 1301142 w 3634699"/>
              <a:gd name="connsiteY1" fmla="*/ 21723 h 2956188"/>
              <a:gd name="connsiteX2" fmla="*/ 3634699 w 3634699"/>
              <a:gd name="connsiteY2" fmla="*/ 1313102 h 2956188"/>
              <a:gd name="connsiteX3" fmla="*/ 1926177 w 3634699"/>
              <a:gd name="connsiteY3" fmla="*/ 2940148 h 2956188"/>
              <a:gd name="connsiteX4" fmla="*/ 9309 w 3634699"/>
              <a:gd name="connsiteY4" fmla="*/ 2019158 h 2956188"/>
              <a:gd name="connsiteX0" fmla="*/ 3781 w 3629171"/>
              <a:gd name="connsiteY0" fmla="*/ 1866096 h 2802519"/>
              <a:gd name="connsiteX1" fmla="*/ 1492383 w 3629171"/>
              <a:gd name="connsiteY1" fmla="*/ 30706 h 2802519"/>
              <a:gd name="connsiteX2" fmla="*/ 3629171 w 3629171"/>
              <a:gd name="connsiteY2" fmla="*/ 1160040 h 2802519"/>
              <a:gd name="connsiteX3" fmla="*/ 1920649 w 3629171"/>
              <a:gd name="connsiteY3" fmla="*/ 2787086 h 2802519"/>
              <a:gd name="connsiteX4" fmla="*/ 3781 w 3629171"/>
              <a:gd name="connsiteY4" fmla="*/ 1866096 h 2802519"/>
              <a:gd name="connsiteX0" fmla="*/ 5281 w 3283430"/>
              <a:gd name="connsiteY0" fmla="*/ 1670542 h 2783787"/>
              <a:gd name="connsiteX1" fmla="*/ 1146642 w 3283430"/>
              <a:gd name="connsiteY1" fmla="*/ 20347 h 2783787"/>
              <a:gd name="connsiteX2" fmla="*/ 3283430 w 3283430"/>
              <a:gd name="connsiteY2" fmla="*/ 1149681 h 2783787"/>
              <a:gd name="connsiteX3" fmla="*/ 1574908 w 3283430"/>
              <a:gd name="connsiteY3" fmla="*/ 2776727 h 2783787"/>
              <a:gd name="connsiteX4" fmla="*/ 5281 w 3283430"/>
              <a:gd name="connsiteY4" fmla="*/ 1670542 h 2783787"/>
              <a:gd name="connsiteX0" fmla="*/ 5464 w 3434084"/>
              <a:gd name="connsiteY0" fmla="*/ 1661954 h 2773079"/>
              <a:gd name="connsiteX1" fmla="*/ 1146825 w 3434084"/>
              <a:gd name="connsiteY1" fmla="*/ 11759 h 2773079"/>
              <a:gd name="connsiteX2" fmla="*/ 3434084 w 3434084"/>
              <a:gd name="connsiteY2" fmla="*/ 1233690 h 2773079"/>
              <a:gd name="connsiteX3" fmla="*/ 1575091 w 3434084"/>
              <a:gd name="connsiteY3" fmla="*/ 2768139 h 2773079"/>
              <a:gd name="connsiteX4" fmla="*/ 5464 w 3434084"/>
              <a:gd name="connsiteY4" fmla="*/ 1661954 h 2773079"/>
              <a:gd name="connsiteX0" fmla="*/ 5464 w 3434084"/>
              <a:gd name="connsiteY0" fmla="*/ 1797554 h 2908828"/>
              <a:gd name="connsiteX1" fmla="*/ 1146825 w 3434084"/>
              <a:gd name="connsiteY1" fmla="*/ 8463 h 2908828"/>
              <a:gd name="connsiteX2" fmla="*/ 3434084 w 3434084"/>
              <a:gd name="connsiteY2" fmla="*/ 1369290 h 2908828"/>
              <a:gd name="connsiteX3" fmla="*/ 1575091 w 3434084"/>
              <a:gd name="connsiteY3" fmla="*/ 2903739 h 2908828"/>
              <a:gd name="connsiteX4" fmla="*/ 5464 w 3434084"/>
              <a:gd name="connsiteY4" fmla="*/ 1797554 h 2908828"/>
              <a:gd name="connsiteX0" fmla="*/ 14429 w 3443049"/>
              <a:gd name="connsiteY0" fmla="*/ 1797554 h 2966397"/>
              <a:gd name="connsiteX1" fmla="*/ 1155790 w 3443049"/>
              <a:gd name="connsiteY1" fmla="*/ 8463 h 2966397"/>
              <a:gd name="connsiteX2" fmla="*/ 3443049 w 3443049"/>
              <a:gd name="connsiteY2" fmla="*/ 1369290 h 2966397"/>
              <a:gd name="connsiteX3" fmla="*/ 1896572 w 3443049"/>
              <a:gd name="connsiteY3" fmla="*/ 2961613 h 2966397"/>
              <a:gd name="connsiteX4" fmla="*/ 14429 w 3443049"/>
              <a:gd name="connsiteY4" fmla="*/ 1797554 h 2966397"/>
              <a:gd name="connsiteX0" fmla="*/ 9377 w 3437997"/>
              <a:gd name="connsiteY0" fmla="*/ 1797554 h 2701994"/>
              <a:gd name="connsiteX1" fmla="*/ 1150738 w 3437997"/>
              <a:gd name="connsiteY1" fmla="*/ 8463 h 2701994"/>
              <a:gd name="connsiteX2" fmla="*/ 3437997 w 3437997"/>
              <a:gd name="connsiteY2" fmla="*/ 1369290 h 2701994"/>
              <a:gd name="connsiteX3" fmla="*/ 1729474 w 3437997"/>
              <a:gd name="connsiteY3" fmla="*/ 2695395 h 2701994"/>
              <a:gd name="connsiteX4" fmla="*/ 9377 w 3437997"/>
              <a:gd name="connsiteY4" fmla="*/ 1797554 h 2701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7997" h="2701994">
                <a:moveTo>
                  <a:pt x="9377" y="1797554"/>
                </a:moveTo>
                <a:cubicBezTo>
                  <a:pt x="-87079" y="1349732"/>
                  <a:pt x="579301" y="79840"/>
                  <a:pt x="1150738" y="8463"/>
                </a:cubicBezTo>
                <a:cubicBezTo>
                  <a:pt x="1722175" y="-62914"/>
                  <a:pt x="3437997" y="310884"/>
                  <a:pt x="3437997" y="1369290"/>
                </a:cubicBezTo>
                <a:cubicBezTo>
                  <a:pt x="3437997" y="2427696"/>
                  <a:pt x="2300911" y="2624018"/>
                  <a:pt x="1729474" y="2695395"/>
                </a:cubicBezTo>
                <a:cubicBezTo>
                  <a:pt x="1158037" y="2766772"/>
                  <a:pt x="105833" y="2245376"/>
                  <a:pt x="9377" y="1797554"/>
                </a:cubicBezTo>
                <a:close/>
              </a:path>
            </a:pathLst>
          </a:custGeom>
          <a:solidFill>
            <a:srgbClr val="EAA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pic>
        <p:nvPicPr>
          <p:cNvPr id="9" name="Picture 8" descr="A picture containing dishware, ceramic ware, tableware, bowl&#10;&#10;Description automatically generated">
            <a:extLst>
              <a:ext uri="{FF2B5EF4-FFF2-40B4-BE49-F238E27FC236}">
                <a16:creationId xmlns:a16="http://schemas.microsoft.com/office/drawing/2014/main" id="{86195A8B-873C-47C1-9816-E24A0C7180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5" y="3450693"/>
            <a:ext cx="3591426" cy="3591426"/>
          </a:xfrm>
          <a:prstGeom prst="rect">
            <a:avLst/>
          </a:prstGeom>
        </p:spPr>
      </p:pic>
      <p:pic>
        <p:nvPicPr>
          <p:cNvPr id="7" name="Picture 6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B51F0B77-9BC9-4683-86A4-1AA7C76C11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12" y="1177181"/>
            <a:ext cx="3671136" cy="3366267"/>
          </a:xfrm>
          <a:prstGeom prst="rect">
            <a:avLst/>
          </a:prstGeom>
        </p:spPr>
      </p:pic>
      <p:sp>
        <p:nvSpPr>
          <p:cNvPr id="123" name="TextBox 122">
            <a:extLst>
              <a:ext uri="{FF2B5EF4-FFF2-40B4-BE49-F238E27FC236}">
                <a16:creationId xmlns:a16="http://schemas.microsoft.com/office/drawing/2014/main" id="{500C5884-07F1-40BB-B92B-091AC922B463}"/>
              </a:ext>
            </a:extLst>
          </p:cNvPr>
          <p:cNvSpPr txBox="1"/>
          <p:nvPr/>
        </p:nvSpPr>
        <p:spPr>
          <a:xfrm>
            <a:off x="1732093" y="56769"/>
            <a:ext cx="64703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UTM Avo" panose="02040603050506020204" pitchFamily="18" charset="0"/>
              </a:rPr>
              <a:t>2. </a:t>
            </a:r>
            <a:r>
              <a:rPr lang="en-US" sz="4800" dirty="0" err="1">
                <a:latin typeface="UTM Avo" panose="02040603050506020204" pitchFamily="18" charset="0"/>
              </a:rPr>
              <a:t>Rút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gọn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rồi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tính</a:t>
            </a:r>
            <a:r>
              <a:rPr lang="en-US" sz="4800" dirty="0">
                <a:latin typeface="UTM Avo" panose="02040603050506020204" pitchFamily="18" charset="0"/>
              </a:rPr>
              <a:t>: </a:t>
            </a:r>
            <a:endParaRPr lang="en-PH" sz="4800" dirty="0"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6" name="TextBox 145">
                <a:extLst>
                  <a:ext uri="{FF2B5EF4-FFF2-40B4-BE49-F238E27FC236}">
                    <a16:creationId xmlns:a16="http://schemas.microsoft.com/office/drawing/2014/main" id="{879377BC-E873-4861-B773-DF11F68565C0}"/>
                  </a:ext>
                </a:extLst>
              </p:cNvPr>
              <p:cNvSpPr txBox="1"/>
              <p:nvPr/>
            </p:nvSpPr>
            <p:spPr>
              <a:xfrm>
                <a:off x="8318756" y="1580861"/>
                <a:ext cx="1766008" cy="12856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2 − 1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46" name="TextBox 145">
                <a:extLst>
                  <a:ext uri="{FF2B5EF4-FFF2-40B4-BE49-F238E27FC236}">
                    <a16:creationId xmlns:a16="http://schemas.microsoft.com/office/drawing/2014/main" id="{879377BC-E873-4861-B773-DF11F68565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18756" y="1580861"/>
                <a:ext cx="1766008" cy="128560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7" name="TextBox 146">
                <a:extLst>
                  <a:ext uri="{FF2B5EF4-FFF2-40B4-BE49-F238E27FC236}">
                    <a16:creationId xmlns:a16="http://schemas.microsoft.com/office/drawing/2014/main" id="{0639EB58-C309-41A4-B609-E274571D761D}"/>
                  </a:ext>
                </a:extLst>
              </p:cNvPr>
              <p:cNvSpPr txBox="1"/>
              <p:nvPr/>
            </p:nvSpPr>
            <p:spPr>
              <a:xfrm>
                <a:off x="10273339" y="1580861"/>
                <a:ext cx="711201" cy="12786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47" name="TextBox 146">
                <a:extLst>
                  <a:ext uri="{FF2B5EF4-FFF2-40B4-BE49-F238E27FC236}">
                    <a16:creationId xmlns:a16="http://schemas.microsoft.com/office/drawing/2014/main" id="{0639EB58-C309-41A4-B609-E274571D76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73339" y="1580861"/>
                <a:ext cx="711201" cy="12786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8" name="TextBox 147">
            <a:extLst>
              <a:ext uri="{FF2B5EF4-FFF2-40B4-BE49-F238E27FC236}">
                <a16:creationId xmlns:a16="http://schemas.microsoft.com/office/drawing/2014/main" id="{9728820A-2DBE-4C6C-85BC-26A185809F32}"/>
              </a:ext>
            </a:extLst>
          </p:cNvPr>
          <p:cNvSpPr txBox="1"/>
          <p:nvPr/>
        </p:nvSpPr>
        <p:spPr>
          <a:xfrm>
            <a:off x="7635599" y="1946692"/>
            <a:ext cx="617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D40AE95B-FFA2-424D-97D0-19F41DB8BB70}"/>
              </a:ext>
            </a:extLst>
          </p:cNvPr>
          <p:cNvSpPr txBox="1"/>
          <p:nvPr/>
        </p:nvSpPr>
        <p:spPr>
          <a:xfrm>
            <a:off x="9655531" y="1946692"/>
            <a:ext cx="617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65ED9A6F-9CBE-4330-8492-3B1AE86FC7E4}"/>
              </a:ext>
            </a:extLst>
          </p:cNvPr>
          <p:cNvSpPr txBox="1"/>
          <p:nvPr/>
        </p:nvSpPr>
        <p:spPr>
          <a:xfrm>
            <a:off x="6226711" y="743832"/>
            <a:ext cx="8235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: 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7" name="TextBox 166">
                <a:extLst>
                  <a:ext uri="{FF2B5EF4-FFF2-40B4-BE49-F238E27FC236}">
                    <a16:creationId xmlns:a16="http://schemas.microsoft.com/office/drawing/2014/main" id="{51A91F62-216C-4B00-910F-43934594E3F4}"/>
                  </a:ext>
                </a:extLst>
              </p:cNvPr>
              <p:cNvSpPr txBox="1"/>
              <p:nvPr/>
            </p:nvSpPr>
            <p:spPr>
              <a:xfrm>
                <a:off x="4346596" y="1580861"/>
                <a:ext cx="927725" cy="12929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67" name="TextBox 166">
                <a:extLst>
                  <a:ext uri="{FF2B5EF4-FFF2-40B4-BE49-F238E27FC236}">
                    <a16:creationId xmlns:a16="http://schemas.microsoft.com/office/drawing/2014/main" id="{51A91F62-216C-4B00-910F-43934594E3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6596" y="1580861"/>
                <a:ext cx="927725" cy="129291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8" name="TextBox 167">
                <a:extLst>
                  <a:ext uri="{FF2B5EF4-FFF2-40B4-BE49-F238E27FC236}">
                    <a16:creationId xmlns:a16="http://schemas.microsoft.com/office/drawing/2014/main" id="{5D4F6C18-2763-4883-A182-0E32E6B06072}"/>
                  </a:ext>
                </a:extLst>
              </p:cNvPr>
              <p:cNvSpPr txBox="1"/>
              <p:nvPr/>
            </p:nvSpPr>
            <p:spPr>
              <a:xfrm>
                <a:off x="5298986" y="1580861"/>
                <a:ext cx="927725" cy="12856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68" name="TextBox 167">
                <a:extLst>
                  <a:ext uri="{FF2B5EF4-FFF2-40B4-BE49-F238E27FC236}">
                    <a16:creationId xmlns:a16="http://schemas.microsoft.com/office/drawing/2014/main" id="{5D4F6C18-2763-4883-A182-0E32E6B060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8986" y="1580861"/>
                <a:ext cx="927725" cy="128560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9" name="TextBox 168">
            <a:extLst>
              <a:ext uri="{FF2B5EF4-FFF2-40B4-BE49-F238E27FC236}">
                <a16:creationId xmlns:a16="http://schemas.microsoft.com/office/drawing/2014/main" id="{BAC1703B-546B-4CB5-B3D5-C1E5340A6A0B}"/>
              </a:ext>
            </a:extLst>
          </p:cNvPr>
          <p:cNvSpPr txBox="1"/>
          <p:nvPr/>
        </p:nvSpPr>
        <p:spPr>
          <a:xfrm>
            <a:off x="4978490" y="1923232"/>
            <a:ext cx="6212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08EDB0E-BEDD-447C-8715-E34C7BA96FEE}"/>
              </a:ext>
            </a:extLst>
          </p:cNvPr>
          <p:cNvSpPr txBox="1"/>
          <p:nvPr/>
        </p:nvSpPr>
        <p:spPr>
          <a:xfrm>
            <a:off x="5889230" y="1923232"/>
            <a:ext cx="617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A44F1A50-1D69-45AE-BBF7-00288336DEFC}"/>
                  </a:ext>
                </a:extLst>
              </p:cNvPr>
              <p:cNvSpPr txBox="1"/>
              <p:nvPr/>
            </p:nvSpPr>
            <p:spPr>
              <a:xfrm>
                <a:off x="6345531" y="1611064"/>
                <a:ext cx="927725" cy="12929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A44F1A50-1D69-45AE-BBF7-00288336DE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5531" y="1611064"/>
                <a:ext cx="927725" cy="129291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EFACBAC5-8A56-4765-BBB9-3F70D9C31AC2}"/>
                  </a:ext>
                </a:extLst>
              </p:cNvPr>
              <p:cNvSpPr txBox="1"/>
              <p:nvPr/>
            </p:nvSpPr>
            <p:spPr>
              <a:xfrm>
                <a:off x="7297921" y="1611064"/>
                <a:ext cx="927725" cy="12856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EFACBAC5-8A56-4765-BBB9-3F70D9C31A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97921" y="1611064"/>
                <a:ext cx="927725" cy="128560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TextBox 42">
            <a:extLst>
              <a:ext uri="{FF2B5EF4-FFF2-40B4-BE49-F238E27FC236}">
                <a16:creationId xmlns:a16="http://schemas.microsoft.com/office/drawing/2014/main" id="{E922BF8B-AED0-47FB-A1C0-169F0A3BFA04}"/>
              </a:ext>
            </a:extLst>
          </p:cNvPr>
          <p:cNvSpPr txBox="1"/>
          <p:nvPr/>
        </p:nvSpPr>
        <p:spPr>
          <a:xfrm>
            <a:off x="6911369" y="1954115"/>
            <a:ext cx="6212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E8D60546-B1D8-4503-9626-5BB9294EC073}"/>
              </a:ext>
            </a:extLst>
          </p:cNvPr>
          <p:cNvSpPr/>
          <p:nvPr/>
        </p:nvSpPr>
        <p:spPr>
          <a:xfrm>
            <a:off x="4292990" y="1571786"/>
            <a:ext cx="528480" cy="135390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BCAF4032-2A4B-444E-8271-78A4AACC5C84}"/>
              </a:ext>
            </a:extLst>
          </p:cNvPr>
          <p:cNvSpPr/>
          <p:nvPr/>
        </p:nvSpPr>
        <p:spPr>
          <a:xfrm>
            <a:off x="5296382" y="1543218"/>
            <a:ext cx="528480" cy="135390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20" name="Arrow: Circular 19">
            <a:extLst>
              <a:ext uri="{FF2B5EF4-FFF2-40B4-BE49-F238E27FC236}">
                <a16:creationId xmlns:a16="http://schemas.microsoft.com/office/drawing/2014/main" id="{4766BF5A-BA42-43AC-9DCD-38D85335993A}"/>
              </a:ext>
            </a:extLst>
          </p:cNvPr>
          <p:cNvSpPr/>
          <p:nvPr/>
        </p:nvSpPr>
        <p:spPr>
          <a:xfrm>
            <a:off x="5581594" y="1109242"/>
            <a:ext cx="1960895" cy="1285609"/>
          </a:xfrm>
          <a:prstGeom prst="circularArrow">
            <a:avLst>
              <a:gd name="adj1" fmla="val 2200"/>
              <a:gd name="adj2" fmla="val 414152"/>
              <a:gd name="adj3" fmla="val 20727861"/>
              <a:gd name="adj4" fmla="val 11475634"/>
              <a:gd name="adj5" fmla="val 760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04977979-D55D-470C-9566-95A85E0604F7}"/>
              </a:ext>
            </a:extLst>
          </p:cNvPr>
          <p:cNvSpPr txBox="1"/>
          <p:nvPr/>
        </p:nvSpPr>
        <p:spPr>
          <a:xfrm>
            <a:off x="6226711" y="3338088"/>
            <a:ext cx="8235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: 3</a:t>
            </a:r>
          </a:p>
        </p:txBody>
      </p:sp>
      <p:sp>
        <p:nvSpPr>
          <p:cNvPr id="64" name="Arrow: Circular 63">
            <a:extLst>
              <a:ext uri="{FF2B5EF4-FFF2-40B4-BE49-F238E27FC236}">
                <a16:creationId xmlns:a16="http://schemas.microsoft.com/office/drawing/2014/main" id="{44F06A88-29B7-4588-B796-3D94D6C8EC07}"/>
              </a:ext>
            </a:extLst>
          </p:cNvPr>
          <p:cNvSpPr/>
          <p:nvPr/>
        </p:nvSpPr>
        <p:spPr>
          <a:xfrm flipV="1">
            <a:off x="5580229" y="2143184"/>
            <a:ext cx="1960895" cy="1285609"/>
          </a:xfrm>
          <a:prstGeom prst="circularArrow">
            <a:avLst>
              <a:gd name="adj1" fmla="val 2200"/>
              <a:gd name="adj2" fmla="val 414152"/>
              <a:gd name="adj3" fmla="val 20727861"/>
              <a:gd name="adj4" fmla="val 11475634"/>
              <a:gd name="adj5" fmla="val 760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287963EE-2773-49AE-96A3-2A4FE9B47369}"/>
                  </a:ext>
                </a:extLst>
              </p:cNvPr>
              <p:cNvSpPr txBox="1"/>
              <p:nvPr/>
            </p:nvSpPr>
            <p:spPr>
              <a:xfrm>
                <a:off x="8318756" y="4207591"/>
                <a:ext cx="1766008" cy="12856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7 − 3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287963EE-2773-49AE-96A3-2A4FE9B473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18756" y="4207591"/>
                <a:ext cx="1766008" cy="1285608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02DBD960-D307-4F93-B648-CCC0E663519F}"/>
                  </a:ext>
                </a:extLst>
              </p:cNvPr>
              <p:cNvSpPr txBox="1"/>
              <p:nvPr/>
            </p:nvSpPr>
            <p:spPr>
              <a:xfrm>
                <a:off x="10273339" y="4207591"/>
                <a:ext cx="711201" cy="12786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02DBD960-D307-4F93-B648-CCC0E66351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73339" y="4207591"/>
                <a:ext cx="711201" cy="127862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3" name="TextBox 82">
            <a:extLst>
              <a:ext uri="{FF2B5EF4-FFF2-40B4-BE49-F238E27FC236}">
                <a16:creationId xmlns:a16="http://schemas.microsoft.com/office/drawing/2014/main" id="{4C08977D-BDE3-4FFA-91A8-C5A05D214B94}"/>
              </a:ext>
            </a:extLst>
          </p:cNvPr>
          <p:cNvSpPr txBox="1"/>
          <p:nvPr/>
        </p:nvSpPr>
        <p:spPr>
          <a:xfrm>
            <a:off x="7635599" y="4573422"/>
            <a:ext cx="617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E924FF31-589C-452A-93A9-D781418E220A}"/>
              </a:ext>
            </a:extLst>
          </p:cNvPr>
          <p:cNvSpPr txBox="1"/>
          <p:nvPr/>
        </p:nvSpPr>
        <p:spPr>
          <a:xfrm>
            <a:off x="9655531" y="4573422"/>
            <a:ext cx="617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B53392BD-80EB-4E24-9EBF-1FF4E61702D1}"/>
              </a:ext>
            </a:extLst>
          </p:cNvPr>
          <p:cNvSpPr txBox="1"/>
          <p:nvPr/>
        </p:nvSpPr>
        <p:spPr>
          <a:xfrm>
            <a:off x="6226711" y="3370562"/>
            <a:ext cx="8235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: 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388F9F61-4C54-4DF8-A9EA-3DAF30E83AB3}"/>
                  </a:ext>
                </a:extLst>
              </p:cNvPr>
              <p:cNvSpPr txBox="1"/>
              <p:nvPr/>
            </p:nvSpPr>
            <p:spPr>
              <a:xfrm>
                <a:off x="4346596" y="4207591"/>
                <a:ext cx="927725" cy="12929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chemeClr val="tx1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388F9F61-4C54-4DF8-A9EA-3DAF30E83A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6596" y="4207591"/>
                <a:ext cx="927725" cy="1292918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F55DD6AA-2D9B-4232-9A19-58747A0BD3DF}"/>
                  </a:ext>
                </a:extLst>
              </p:cNvPr>
              <p:cNvSpPr txBox="1"/>
              <p:nvPr/>
            </p:nvSpPr>
            <p:spPr>
              <a:xfrm>
                <a:off x="5243231" y="4207591"/>
                <a:ext cx="927725" cy="12856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25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chemeClr val="tx1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F55DD6AA-2D9B-4232-9A19-58747A0BD3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43231" y="4207591"/>
                <a:ext cx="927725" cy="1285608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8" name="TextBox 87">
            <a:extLst>
              <a:ext uri="{FF2B5EF4-FFF2-40B4-BE49-F238E27FC236}">
                <a16:creationId xmlns:a16="http://schemas.microsoft.com/office/drawing/2014/main" id="{F5CF5A16-1888-48BC-9618-CAF9BFB06E43}"/>
              </a:ext>
            </a:extLst>
          </p:cNvPr>
          <p:cNvSpPr txBox="1"/>
          <p:nvPr/>
        </p:nvSpPr>
        <p:spPr>
          <a:xfrm>
            <a:off x="4978490" y="4549962"/>
            <a:ext cx="6212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72F8B38D-7D18-4309-885B-E6BB7E33138F}"/>
              </a:ext>
            </a:extLst>
          </p:cNvPr>
          <p:cNvSpPr txBox="1"/>
          <p:nvPr/>
        </p:nvSpPr>
        <p:spPr>
          <a:xfrm>
            <a:off x="5889230" y="4549962"/>
            <a:ext cx="617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0CD169EF-8BCD-41C5-9CB3-64011224033E}"/>
                  </a:ext>
                </a:extLst>
              </p:cNvPr>
              <p:cNvSpPr txBox="1"/>
              <p:nvPr/>
            </p:nvSpPr>
            <p:spPr>
              <a:xfrm>
                <a:off x="6345531" y="4237794"/>
                <a:ext cx="927725" cy="12929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chemeClr val="tx1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0CD169EF-8BCD-41C5-9CB3-6401122403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5531" y="4237794"/>
                <a:ext cx="927725" cy="1292918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A75780A7-7772-4339-A572-DF5987ECAF9C}"/>
                  </a:ext>
                </a:extLst>
              </p:cNvPr>
              <p:cNvSpPr txBox="1"/>
              <p:nvPr/>
            </p:nvSpPr>
            <p:spPr>
              <a:xfrm>
                <a:off x="7297921" y="4237794"/>
                <a:ext cx="927725" cy="12856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chemeClr val="tx1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A75780A7-7772-4339-A572-DF5987ECAF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97921" y="4237794"/>
                <a:ext cx="927725" cy="1285608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2" name="TextBox 91">
            <a:extLst>
              <a:ext uri="{FF2B5EF4-FFF2-40B4-BE49-F238E27FC236}">
                <a16:creationId xmlns:a16="http://schemas.microsoft.com/office/drawing/2014/main" id="{8EC6E147-C549-4068-8EC5-10E333AF6C44}"/>
              </a:ext>
            </a:extLst>
          </p:cNvPr>
          <p:cNvSpPr txBox="1"/>
          <p:nvPr/>
        </p:nvSpPr>
        <p:spPr>
          <a:xfrm>
            <a:off x="6911369" y="4580845"/>
            <a:ext cx="6212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23B0886C-D4D0-4107-9A3F-276101C3E024}"/>
              </a:ext>
            </a:extLst>
          </p:cNvPr>
          <p:cNvSpPr/>
          <p:nvPr/>
        </p:nvSpPr>
        <p:spPr>
          <a:xfrm>
            <a:off x="4292990" y="4198516"/>
            <a:ext cx="528480" cy="135390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A5F1ECEF-DD51-4C1F-8623-F73BF437A473}"/>
              </a:ext>
            </a:extLst>
          </p:cNvPr>
          <p:cNvSpPr/>
          <p:nvPr/>
        </p:nvSpPr>
        <p:spPr>
          <a:xfrm>
            <a:off x="5296382" y="4169948"/>
            <a:ext cx="707680" cy="135390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Arrow: Circular 94">
            <a:extLst>
              <a:ext uri="{FF2B5EF4-FFF2-40B4-BE49-F238E27FC236}">
                <a16:creationId xmlns:a16="http://schemas.microsoft.com/office/drawing/2014/main" id="{CAB054F8-C710-4E36-9922-1D074DFFAF42}"/>
              </a:ext>
            </a:extLst>
          </p:cNvPr>
          <p:cNvSpPr/>
          <p:nvPr/>
        </p:nvSpPr>
        <p:spPr>
          <a:xfrm>
            <a:off x="5581594" y="3735972"/>
            <a:ext cx="1960895" cy="1285609"/>
          </a:xfrm>
          <a:prstGeom prst="circularArrow">
            <a:avLst>
              <a:gd name="adj1" fmla="val 2200"/>
              <a:gd name="adj2" fmla="val 414152"/>
              <a:gd name="adj3" fmla="val 20727861"/>
              <a:gd name="adj4" fmla="val 11475634"/>
              <a:gd name="adj5" fmla="val 760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D8EDD14D-88AE-4511-8F3C-CCD6E77243FE}"/>
              </a:ext>
            </a:extLst>
          </p:cNvPr>
          <p:cNvSpPr txBox="1"/>
          <p:nvPr/>
        </p:nvSpPr>
        <p:spPr>
          <a:xfrm>
            <a:off x="6226711" y="5964818"/>
            <a:ext cx="8235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: 5</a:t>
            </a:r>
          </a:p>
        </p:txBody>
      </p:sp>
      <p:sp>
        <p:nvSpPr>
          <p:cNvPr id="97" name="Arrow: Circular 96">
            <a:extLst>
              <a:ext uri="{FF2B5EF4-FFF2-40B4-BE49-F238E27FC236}">
                <a16:creationId xmlns:a16="http://schemas.microsoft.com/office/drawing/2014/main" id="{114DB48E-19BC-4A24-A4BF-7277C4E667C4}"/>
              </a:ext>
            </a:extLst>
          </p:cNvPr>
          <p:cNvSpPr/>
          <p:nvPr/>
        </p:nvSpPr>
        <p:spPr>
          <a:xfrm flipV="1">
            <a:off x="5580229" y="4769914"/>
            <a:ext cx="1960895" cy="1285609"/>
          </a:xfrm>
          <a:prstGeom prst="circularArrow">
            <a:avLst>
              <a:gd name="adj1" fmla="val 2200"/>
              <a:gd name="adj2" fmla="val 414152"/>
              <a:gd name="adj3" fmla="val 20727861"/>
              <a:gd name="adj4" fmla="val 11475634"/>
              <a:gd name="adj5" fmla="val 760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607643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repeatCount="4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0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repeatCount="4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"/>
                            </p:stCondLst>
                            <p:childTnLst>
                              <p:par>
                                <p:cTn id="10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repeatCount="4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2000"/>
                            </p:stCondLst>
                            <p:childTnLst>
                              <p:par>
                                <p:cTn id="1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2500"/>
                            </p:stCondLst>
                            <p:childTnLst>
                              <p:par>
                                <p:cTn id="1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ntr" presetSubtype="0" repeatCount="4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2000"/>
                            </p:stCondLst>
                            <p:childTnLst>
                              <p:par>
                                <p:cTn id="15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2000"/>
                            </p:stCondLst>
                            <p:childTnLst>
                              <p:par>
                                <p:cTn id="1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500"/>
                            </p:stCondLst>
                            <p:childTnLst>
                              <p:par>
                                <p:cTn id="19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1000"/>
                            </p:stCondLst>
                            <p:childTnLst>
                              <p:par>
                                <p:cTn id="1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 animBg="1"/>
      <p:bldP spid="216" grpId="0" animBg="1"/>
      <p:bldP spid="126" grpId="0" animBg="1"/>
      <p:bldP spid="123" grpId="0"/>
      <p:bldP spid="146" grpId="0"/>
      <p:bldP spid="147" grpId="0"/>
      <p:bldP spid="148" grpId="0"/>
      <p:bldP spid="149" grpId="0"/>
      <p:bldP spid="150" grpId="0"/>
      <p:bldP spid="150" grpId="1"/>
      <p:bldP spid="167" grpId="0"/>
      <p:bldP spid="168" grpId="0"/>
      <p:bldP spid="169" grpId="0"/>
      <p:bldP spid="40" grpId="0"/>
      <p:bldP spid="41" grpId="0"/>
      <p:bldP spid="42" grpId="0"/>
      <p:bldP spid="43" grpId="0"/>
      <p:bldP spid="44" grpId="0" animBg="1"/>
      <p:bldP spid="44" grpId="1" animBg="1"/>
      <p:bldP spid="45" grpId="0" animBg="1"/>
      <p:bldP spid="45" grpId="1" animBg="1"/>
      <p:bldP spid="20" grpId="0" animBg="1"/>
      <p:bldP spid="20" grpId="1" animBg="1"/>
      <p:bldP spid="63" grpId="0"/>
      <p:bldP spid="63" grpId="1"/>
      <p:bldP spid="64" grpId="0" animBg="1"/>
      <p:bldP spid="64" grpId="1" animBg="1"/>
      <p:bldP spid="81" grpId="0"/>
      <p:bldP spid="82" grpId="0"/>
      <p:bldP spid="83" grpId="0"/>
      <p:bldP spid="84" grpId="0"/>
      <p:bldP spid="85" grpId="0"/>
      <p:bldP spid="85" grpId="1"/>
      <p:bldP spid="86" grpId="0"/>
      <p:bldP spid="87" grpId="0"/>
      <p:bldP spid="88" grpId="0"/>
      <p:bldP spid="89" grpId="0"/>
      <p:bldP spid="90" grpId="0"/>
      <p:bldP spid="91" grpId="0"/>
      <p:bldP spid="92" grpId="0"/>
      <p:bldP spid="93" grpId="0" animBg="1"/>
      <p:bldP spid="93" grpId="1" animBg="1"/>
      <p:bldP spid="94" grpId="0" animBg="1"/>
      <p:bldP spid="94" grpId="1" animBg="1"/>
      <p:bldP spid="95" grpId="0" animBg="1"/>
      <p:bldP spid="95" grpId="1" animBg="1"/>
      <p:bldP spid="96" grpId="0"/>
      <p:bldP spid="96" grpId="1"/>
      <p:bldP spid="97" grpId="0" animBg="1"/>
      <p:bldP spid="97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" name="Group 107">
            <a:extLst>
              <a:ext uri="{FF2B5EF4-FFF2-40B4-BE49-F238E27FC236}">
                <a16:creationId xmlns:a16="http://schemas.microsoft.com/office/drawing/2014/main" id="{F30AD750-0678-4FF7-B2D5-D41E13B43031}"/>
              </a:ext>
            </a:extLst>
          </p:cNvPr>
          <p:cNvGrpSpPr/>
          <p:nvPr/>
        </p:nvGrpSpPr>
        <p:grpSpPr>
          <a:xfrm>
            <a:off x="-27912" y="0"/>
            <a:ext cx="12192000" cy="7005480"/>
            <a:chOff x="0" y="-101180"/>
            <a:chExt cx="12192000" cy="7005480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0A8F0D66-B305-4C27-AE9D-53AAA1050837}"/>
                </a:ext>
              </a:extLst>
            </p:cNvPr>
            <p:cNvCxnSpPr/>
            <p:nvPr/>
          </p:nvCxnSpPr>
          <p:spPr>
            <a:xfrm>
              <a:off x="0" y="68829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47E22308-1E50-4EA0-A227-C793ECD6F134}"/>
                </a:ext>
              </a:extLst>
            </p:cNvPr>
            <p:cNvCxnSpPr/>
            <p:nvPr/>
          </p:nvCxnSpPr>
          <p:spPr>
            <a:xfrm>
              <a:off x="0" y="260558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BAEEBC28-1AB4-4FBF-901C-A45BD66C921D}"/>
                </a:ext>
              </a:extLst>
            </p:cNvPr>
            <p:cNvCxnSpPr/>
            <p:nvPr/>
          </p:nvCxnSpPr>
          <p:spPr>
            <a:xfrm>
              <a:off x="0" y="476868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01792317-6A22-4A52-B510-213471C177DB}"/>
                </a:ext>
              </a:extLst>
            </p:cNvPr>
            <p:cNvCxnSpPr/>
            <p:nvPr/>
          </p:nvCxnSpPr>
          <p:spPr>
            <a:xfrm>
              <a:off x="0" y="668597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F5752EF5-591F-47F9-85EA-CB73FEDF5029}"/>
                </a:ext>
              </a:extLst>
            </p:cNvPr>
            <p:cNvCxnSpPr/>
            <p:nvPr/>
          </p:nvCxnSpPr>
          <p:spPr>
            <a:xfrm>
              <a:off x="0" y="860326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7755AF55-5DEB-4130-8986-EF21C19E36D8}"/>
                </a:ext>
              </a:extLst>
            </p:cNvPr>
            <p:cNvCxnSpPr/>
            <p:nvPr/>
          </p:nvCxnSpPr>
          <p:spPr>
            <a:xfrm>
              <a:off x="0" y="105205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7DC3D1B7-1EE6-47C7-9D73-117203289582}"/>
                </a:ext>
              </a:extLst>
            </p:cNvPr>
            <p:cNvCxnSpPr/>
            <p:nvPr/>
          </p:nvCxnSpPr>
          <p:spPr>
            <a:xfrm>
              <a:off x="0" y="126836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48F26EE7-692C-4BF3-97D6-2A4D476959B0}"/>
                </a:ext>
              </a:extLst>
            </p:cNvPr>
            <p:cNvCxnSpPr/>
            <p:nvPr/>
          </p:nvCxnSpPr>
          <p:spPr>
            <a:xfrm>
              <a:off x="0" y="1460094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4260192-EF88-4703-9AA3-A61FCB2D50BB}"/>
                </a:ext>
              </a:extLst>
            </p:cNvPr>
            <p:cNvCxnSpPr/>
            <p:nvPr/>
          </p:nvCxnSpPr>
          <p:spPr>
            <a:xfrm>
              <a:off x="0" y="1646906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CD53D9B6-911F-4951-AF83-40569D3D0DCA}"/>
                </a:ext>
              </a:extLst>
            </p:cNvPr>
            <p:cNvCxnSpPr/>
            <p:nvPr/>
          </p:nvCxnSpPr>
          <p:spPr>
            <a:xfrm>
              <a:off x="0" y="183863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C86C220-09FC-4E27-9E86-A0B4D64101C0}"/>
                </a:ext>
              </a:extLst>
            </p:cNvPr>
            <p:cNvCxnSpPr/>
            <p:nvPr/>
          </p:nvCxnSpPr>
          <p:spPr>
            <a:xfrm>
              <a:off x="0" y="205494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DB9FE6E-5140-4E44-BC6A-C29FD2AD5851}"/>
                </a:ext>
              </a:extLst>
            </p:cNvPr>
            <p:cNvCxnSpPr/>
            <p:nvPr/>
          </p:nvCxnSpPr>
          <p:spPr>
            <a:xfrm>
              <a:off x="0" y="2246674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C69A0ECE-027A-425B-91B8-B16017B87374}"/>
                </a:ext>
              </a:extLst>
            </p:cNvPr>
            <p:cNvCxnSpPr/>
            <p:nvPr/>
          </p:nvCxnSpPr>
          <p:spPr>
            <a:xfrm>
              <a:off x="0" y="2423654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EAF7595-380F-4146-AAA1-6B2D0DBC79D5}"/>
                </a:ext>
              </a:extLst>
            </p:cNvPr>
            <p:cNvCxnSpPr/>
            <p:nvPr/>
          </p:nvCxnSpPr>
          <p:spPr>
            <a:xfrm>
              <a:off x="0" y="2615383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5DEADB9A-18B7-4E61-9CBE-FCC899259C4F}"/>
                </a:ext>
              </a:extLst>
            </p:cNvPr>
            <p:cNvCxnSpPr/>
            <p:nvPr/>
          </p:nvCxnSpPr>
          <p:spPr>
            <a:xfrm>
              <a:off x="0" y="2831693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0BAB8CA8-7DA4-46F4-A206-192486804A4E}"/>
                </a:ext>
              </a:extLst>
            </p:cNvPr>
            <p:cNvCxnSpPr/>
            <p:nvPr/>
          </p:nvCxnSpPr>
          <p:spPr>
            <a:xfrm>
              <a:off x="0" y="3023422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C812B06A-4124-4A19-976D-C977F52F745D}"/>
                </a:ext>
              </a:extLst>
            </p:cNvPr>
            <p:cNvCxnSpPr/>
            <p:nvPr/>
          </p:nvCxnSpPr>
          <p:spPr>
            <a:xfrm>
              <a:off x="0" y="3215151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A2A3F76-55CB-472F-8381-593E51CC90C9}"/>
                </a:ext>
              </a:extLst>
            </p:cNvPr>
            <p:cNvCxnSpPr/>
            <p:nvPr/>
          </p:nvCxnSpPr>
          <p:spPr>
            <a:xfrm>
              <a:off x="0" y="3406880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B486807E-B52A-4F6F-B050-48206A111CB7}"/>
                </a:ext>
              </a:extLst>
            </p:cNvPr>
            <p:cNvCxnSpPr/>
            <p:nvPr/>
          </p:nvCxnSpPr>
          <p:spPr>
            <a:xfrm>
              <a:off x="0" y="3623190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6DEF4232-E64F-4DE0-9EC1-7779DF0FEF4D}"/>
                </a:ext>
              </a:extLst>
            </p:cNvPr>
            <p:cNvCxnSpPr/>
            <p:nvPr/>
          </p:nvCxnSpPr>
          <p:spPr>
            <a:xfrm>
              <a:off x="0" y="3814919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22D609D0-C376-4C09-9685-DFA029ED5F5D}"/>
                </a:ext>
              </a:extLst>
            </p:cNvPr>
            <p:cNvCxnSpPr/>
            <p:nvPr/>
          </p:nvCxnSpPr>
          <p:spPr>
            <a:xfrm>
              <a:off x="0" y="4001731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3F7B82FA-4DCE-4D81-B1B8-D34ABFAFDB13}"/>
                </a:ext>
              </a:extLst>
            </p:cNvPr>
            <p:cNvCxnSpPr/>
            <p:nvPr/>
          </p:nvCxnSpPr>
          <p:spPr>
            <a:xfrm>
              <a:off x="0" y="4193460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11306455-F50A-4F63-86B7-53EA14A5A384}"/>
                </a:ext>
              </a:extLst>
            </p:cNvPr>
            <p:cNvCxnSpPr/>
            <p:nvPr/>
          </p:nvCxnSpPr>
          <p:spPr>
            <a:xfrm>
              <a:off x="0" y="4409770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82C7DE7-0C35-4013-BC88-DE9EE10738CD}"/>
                </a:ext>
              </a:extLst>
            </p:cNvPr>
            <p:cNvCxnSpPr/>
            <p:nvPr/>
          </p:nvCxnSpPr>
          <p:spPr>
            <a:xfrm>
              <a:off x="0" y="4601499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C096F01E-5E0D-49EE-A96C-73EB7CFB6990}"/>
                </a:ext>
              </a:extLst>
            </p:cNvPr>
            <p:cNvCxnSpPr/>
            <p:nvPr/>
          </p:nvCxnSpPr>
          <p:spPr>
            <a:xfrm>
              <a:off x="0" y="4793229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EBAB0353-F174-4EF1-BF7A-22D5C09ED564}"/>
                </a:ext>
              </a:extLst>
            </p:cNvPr>
            <p:cNvCxnSpPr/>
            <p:nvPr/>
          </p:nvCxnSpPr>
          <p:spPr>
            <a:xfrm>
              <a:off x="0" y="4984958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DC4752D8-FB0A-4060-B1A1-16C3D73B3A0C}"/>
                </a:ext>
              </a:extLst>
            </p:cNvPr>
            <p:cNvCxnSpPr/>
            <p:nvPr/>
          </p:nvCxnSpPr>
          <p:spPr>
            <a:xfrm>
              <a:off x="0" y="5201268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810CBCA-D9AB-4584-8A52-A05FB5EC4101}"/>
                </a:ext>
              </a:extLst>
            </p:cNvPr>
            <p:cNvCxnSpPr/>
            <p:nvPr/>
          </p:nvCxnSpPr>
          <p:spPr>
            <a:xfrm>
              <a:off x="0" y="5392997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FB222C9E-DF90-4011-849B-701376415D46}"/>
                </a:ext>
              </a:extLst>
            </p:cNvPr>
            <p:cNvCxnSpPr/>
            <p:nvPr/>
          </p:nvCxnSpPr>
          <p:spPr>
            <a:xfrm>
              <a:off x="0" y="5584726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F9D3B392-E992-4B2A-A912-6646C2EDC8DD}"/>
                </a:ext>
              </a:extLst>
            </p:cNvPr>
            <p:cNvCxnSpPr/>
            <p:nvPr/>
          </p:nvCxnSpPr>
          <p:spPr>
            <a:xfrm>
              <a:off x="0" y="577645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30F745F2-C9CD-4C3E-BCFA-80D288DC32CF}"/>
                </a:ext>
              </a:extLst>
            </p:cNvPr>
            <p:cNvCxnSpPr/>
            <p:nvPr/>
          </p:nvCxnSpPr>
          <p:spPr>
            <a:xfrm>
              <a:off x="0" y="599276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C2AA7C4D-1C36-4B7E-9C69-E0DBD243186C}"/>
                </a:ext>
              </a:extLst>
            </p:cNvPr>
            <p:cNvCxnSpPr/>
            <p:nvPr/>
          </p:nvCxnSpPr>
          <p:spPr>
            <a:xfrm>
              <a:off x="0" y="6184494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24D3E1BB-5F15-47EB-A941-C81553389110}"/>
                </a:ext>
              </a:extLst>
            </p:cNvPr>
            <p:cNvCxnSpPr/>
            <p:nvPr/>
          </p:nvCxnSpPr>
          <p:spPr>
            <a:xfrm>
              <a:off x="0" y="6371306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9EEF0F85-F318-4D68-83D7-33B46B7802C8}"/>
                </a:ext>
              </a:extLst>
            </p:cNvPr>
            <p:cNvCxnSpPr/>
            <p:nvPr/>
          </p:nvCxnSpPr>
          <p:spPr>
            <a:xfrm>
              <a:off x="0" y="656303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F8FB0B11-5811-4FF7-9486-F66C222F38BB}"/>
                </a:ext>
              </a:extLst>
            </p:cNvPr>
            <p:cNvCxnSpPr/>
            <p:nvPr/>
          </p:nvCxnSpPr>
          <p:spPr>
            <a:xfrm>
              <a:off x="0" y="677934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1E89948A-6B3F-4BCA-B6A3-1E723F722DA8}"/>
                </a:ext>
              </a:extLst>
            </p:cNvPr>
            <p:cNvCxnSpPr>
              <a:cxnSpLocks/>
            </p:cNvCxnSpPr>
            <p:nvPr/>
          </p:nvCxnSpPr>
          <p:spPr>
            <a:xfrm>
              <a:off x="162232" y="4630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ACB00978-54DA-431B-9A7E-AD8678166B2D}"/>
                </a:ext>
              </a:extLst>
            </p:cNvPr>
            <p:cNvCxnSpPr>
              <a:cxnSpLocks/>
            </p:cNvCxnSpPr>
            <p:nvPr/>
          </p:nvCxnSpPr>
          <p:spPr>
            <a:xfrm>
              <a:off x="353961" y="2418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A1ED4DD4-7E13-4A29-9E52-183BB3D2D5C9}"/>
                </a:ext>
              </a:extLst>
            </p:cNvPr>
            <p:cNvCxnSpPr>
              <a:cxnSpLocks/>
            </p:cNvCxnSpPr>
            <p:nvPr/>
          </p:nvCxnSpPr>
          <p:spPr>
            <a:xfrm>
              <a:off x="550606" y="3647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848D8FCD-DAFE-47AD-9873-05F9F3948EC8}"/>
                </a:ext>
              </a:extLst>
            </p:cNvPr>
            <p:cNvCxnSpPr>
              <a:cxnSpLocks/>
            </p:cNvCxnSpPr>
            <p:nvPr/>
          </p:nvCxnSpPr>
          <p:spPr>
            <a:xfrm>
              <a:off x="742335" y="34014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F18FCA58-7FC1-4311-98D1-6E324BE75233}"/>
                </a:ext>
              </a:extLst>
            </p:cNvPr>
            <p:cNvCxnSpPr>
              <a:cxnSpLocks/>
            </p:cNvCxnSpPr>
            <p:nvPr/>
          </p:nvCxnSpPr>
          <p:spPr>
            <a:xfrm>
              <a:off x="924232" y="2908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479622E6-2067-4705-85DB-155241BB2801}"/>
                </a:ext>
              </a:extLst>
            </p:cNvPr>
            <p:cNvCxnSpPr>
              <a:cxnSpLocks/>
            </p:cNvCxnSpPr>
            <p:nvPr/>
          </p:nvCxnSpPr>
          <p:spPr>
            <a:xfrm>
              <a:off x="1115961" y="696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07B5E54B-9682-47F3-B0CF-61373A89587D}"/>
                </a:ext>
              </a:extLst>
            </p:cNvPr>
            <p:cNvCxnSpPr>
              <a:cxnSpLocks/>
            </p:cNvCxnSpPr>
            <p:nvPr/>
          </p:nvCxnSpPr>
          <p:spPr>
            <a:xfrm>
              <a:off x="1312606" y="1925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32F09B0B-1308-4217-9AD0-855C399BE682}"/>
                </a:ext>
              </a:extLst>
            </p:cNvPr>
            <p:cNvCxnSpPr>
              <a:cxnSpLocks/>
            </p:cNvCxnSpPr>
            <p:nvPr/>
          </p:nvCxnSpPr>
          <p:spPr>
            <a:xfrm>
              <a:off x="1504335" y="16799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3572B7C2-328C-44F9-B792-22794497D1A3}"/>
                </a:ext>
              </a:extLst>
            </p:cNvPr>
            <p:cNvCxnSpPr>
              <a:cxnSpLocks/>
            </p:cNvCxnSpPr>
            <p:nvPr/>
          </p:nvCxnSpPr>
          <p:spPr>
            <a:xfrm>
              <a:off x="1691148" y="36474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ACB67C5A-C6B5-4429-A460-FC9BF6F37252}"/>
                </a:ext>
              </a:extLst>
            </p:cNvPr>
            <p:cNvCxnSpPr>
              <a:cxnSpLocks/>
            </p:cNvCxnSpPr>
            <p:nvPr/>
          </p:nvCxnSpPr>
          <p:spPr>
            <a:xfrm>
              <a:off x="1882877" y="14354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509313FE-0B50-4840-BAFA-01D26F2152A4}"/>
                </a:ext>
              </a:extLst>
            </p:cNvPr>
            <p:cNvCxnSpPr>
              <a:cxnSpLocks/>
            </p:cNvCxnSpPr>
            <p:nvPr/>
          </p:nvCxnSpPr>
          <p:spPr>
            <a:xfrm>
              <a:off x="2079522" y="26644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BE20273C-0250-4517-8F9D-B77C01B002C4}"/>
                </a:ext>
              </a:extLst>
            </p:cNvPr>
            <p:cNvCxnSpPr>
              <a:cxnSpLocks/>
            </p:cNvCxnSpPr>
            <p:nvPr/>
          </p:nvCxnSpPr>
          <p:spPr>
            <a:xfrm>
              <a:off x="2271251" y="4524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222C9183-947B-487B-A29E-4EAEEF6DF58C}"/>
                </a:ext>
              </a:extLst>
            </p:cNvPr>
            <p:cNvCxnSpPr>
              <a:cxnSpLocks/>
            </p:cNvCxnSpPr>
            <p:nvPr/>
          </p:nvCxnSpPr>
          <p:spPr>
            <a:xfrm>
              <a:off x="2453148" y="-40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CD715AD0-AF79-4548-827A-6AB05E0B49F4}"/>
                </a:ext>
              </a:extLst>
            </p:cNvPr>
            <p:cNvCxnSpPr>
              <a:cxnSpLocks/>
            </p:cNvCxnSpPr>
            <p:nvPr/>
          </p:nvCxnSpPr>
          <p:spPr>
            <a:xfrm>
              <a:off x="2644877" y="-2252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8301113D-8D24-4DED-B7F1-D9970A6C918C}"/>
                </a:ext>
              </a:extLst>
            </p:cNvPr>
            <p:cNvCxnSpPr>
              <a:cxnSpLocks/>
            </p:cNvCxnSpPr>
            <p:nvPr/>
          </p:nvCxnSpPr>
          <p:spPr>
            <a:xfrm>
              <a:off x="2841522" y="-1023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C83A9C9A-28E1-487C-964A-6E15FA84F9CD}"/>
                </a:ext>
              </a:extLst>
            </p:cNvPr>
            <p:cNvCxnSpPr>
              <a:cxnSpLocks/>
            </p:cNvCxnSpPr>
            <p:nvPr/>
          </p:nvCxnSpPr>
          <p:spPr>
            <a:xfrm>
              <a:off x="3033251" y="-3235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777F3E93-8D68-47BF-BDA4-D2B82575D84D}"/>
                </a:ext>
              </a:extLst>
            </p:cNvPr>
            <p:cNvCxnSpPr>
              <a:cxnSpLocks/>
            </p:cNvCxnSpPr>
            <p:nvPr/>
          </p:nvCxnSpPr>
          <p:spPr>
            <a:xfrm>
              <a:off x="3224981" y="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F06277BC-8E49-49EB-A437-8CECFA4A8378}"/>
                </a:ext>
              </a:extLst>
            </p:cNvPr>
            <p:cNvCxnSpPr>
              <a:cxnSpLocks/>
            </p:cNvCxnSpPr>
            <p:nvPr/>
          </p:nvCxnSpPr>
          <p:spPr>
            <a:xfrm>
              <a:off x="3416710" y="-2212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051E72D8-3E76-4A0C-B891-C310678484E4}"/>
                </a:ext>
              </a:extLst>
            </p:cNvPr>
            <p:cNvCxnSpPr>
              <a:cxnSpLocks/>
            </p:cNvCxnSpPr>
            <p:nvPr/>
          </p:nvCxnSpPr>
          <p:spPr>
            <a:xfrm>
              <a:off x="3613355" y="-983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18B926A0-8843-43BC-9DB0-5E53D8171F1C}"/>
                </a:ext>
              </a:extLst>
            </p:cNvPr>
            <p:cNvCxnSpPr>
              <a:cxnSpLocks/>
            </p:cNvCxnSpPr>
            <p:nvPr/>
          </p:nvCxnSpPr>
          <p:spPr>
            <a:xfrm>
              <a:off x="3805084" y="-1228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96CD9864-F1D3-4C93-B146-D15BBA381ED6}"/>
                </a:ext>
              </a:extLst>
            </p:cNvPr>
            <p:cNvCxnSpPr>
              <a:cxnSpLocks/>
            </p:cNvCxnSpPr>
            <p:nvPr/>
          </p:nvCxnSpPr>
          <p:spPr>
            <a:xfrm>
              <a:off x="3986981" y="-1721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DCA95D5A-E5A1-4F86-B983-8F70BE27B13E}"/>
                </a:ext>
              </a:extLst>
            </p:cNvPr>
            <p:cNvCxnSpPr>
              <a:cxnSpLocks/>
            </p:cNvCxnSpPr>
            <p:nvPr/>
          </p:nvCxnSpPr>
          <p:spPr>
            <a:xfrm>
              <a:off x="4178710" y="-3933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4B27C34C-7F11-40E8-B486-12CB31DA06B4}"/>
                </a:ext>
              </a:extLst>
            </p:cNvPr>
            <p:cNvCxnSpPr>
              <a:cxnSpLocks/>
            </p:cNvCxnSpPr>
            <p:nvPr/>
          </p:nvCxnSpPr>
          <p:spPr>
            <a:xfrm>
              <a:off x="4375355" y="-2704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83873098-7A00-4272-962C-80775749344E}"/>
                </a:ext>
              </a:extLst>
            </p:cNvPr>
            <p:cNvCxnSpPr>
              <a:cxnSpLocks/>
            </p:cNvCxnSpPr>
            <p:nvPr/>
          </p:nvCxnSpPr>
          <p:spPr>
            <a:xfrm>
              <a:off x="4567084" y="-2950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FFD03377-3B11-4149-B37C-F027F3A7DCDD}"/>
                </a:ext>
              </a:extLst>
            </p:cNvPr>
            <p:cNvCxnSpPr>
              <a:cxnSpLocks/>
            </p:cNvCxnSpPr>
            <p:nvPr/>
          </p:nvCxnSpPr>
          <p:spPr>
            <a:xfrm>
              <a:off x="4753897" y="-982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76B9F663-6B16-41B1-B835-43AA30B58F62}"/>
                </a:ext>
              </a:extLst>
            </p:cNvPr>
            <p:cNvCxnSpPr>
              <a:cxnSpLocks/>
            </p:cNvCxnSpPr>
            <p:nvPr/>
          </p:nvCxnSpPr>
          <p:spPr>
            <a:xfrm>
              <a:off x="4945626" y="-3194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059F117A-B514-4B44-9D32-9232392351E7}"/>
                </a:ext>
              </a:extLst>
            </p:cNvPr>
            <p:cNvCxnSpPr>
              <a:cxnSpLocks/>
            </p:cNvCxnSpPr>
            <p:nvPr/>
          </p:nvCxnSpPr>
          <p:spPr>
            <a:xfrm>
              <a:off x="5142271" y="-1965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71E66746-712E-4482-8F47-453D4FCD4B9B}"/>
                </a:ext>
              </a:extLst>
            </p:cNvPr>
            <p:cNvCxnSpPr>
              <a:cxnSpLocks/>
            </p:cNvCxnSpPr>
            <p:nvPr/>
          </p:nvCxnSpPr>
          <p:spPr>
            <a:xfrm>
              <a:off x="5334000" y="-4177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355F4930-38B8-4C97-922E-96C494ADBD6B}"/>
                </a:ext>
              </a:extLst>
            </p:cNvPr>
            <p:cNvCxnSpPr>
              <a:cxnSpLocks/>
            </p:cNvCxnSpPr>
            <p:nvPr/>
          </p:nvCxnSpPr>
          <p:spPr>
            <a:xfrm>
              <a:off x="5515897" y="-4670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DA93A8F1-502A-4FF8-A77D-9DECE85E9551}"/>
                </a:ext>
              </a:extLst>
            </p:cNvPr>
            <p:cNvCxnSpPr>
              <a:cxnSpLocks/>
            </p:cNvCxnSpPr>
            <p:nvPr/>
          </p:nvCxnSpPr>
          <p:spPr>
            <a:xfrm>
              <a:off x="5707626" y="-6882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E39A6FC9-BD77-404F-B877-2FA3413E2889}"/>
                </a:ext>
              </a:extLst>
            </p:cNvPr>
            <p:cNvCxnSpPr>
              <a:cxnSpLocks/>
            </p:cNvCxnSpPr>
            <p:nvPr/>
          </p:nvCxnSpPr>
          <p:spPr>
            <a:xfrm>
              <a:off x="5904271" y="-5653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A72D8BB4-4E0F-4AD2-9EB7-42B5FD797DD0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-7865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5AE9A685-1A7B-4528-8044-B22434D72961}"/>
                </a:ext>
              </a:extLst>
            </p:cNvPr>
            <p:cNvCxnSpPr>
              <a:cxnSpLocks/>
            </p:cNvCxnSpPr>
            <p:nvPr/>
          </p:nvCxnSpPr>
          <p:spPr>
            <a:xfrm>
              <a:off x="6331601" y="1394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AF890542-E9C0-47E9-8EB3-13E15EB176A5}"/>
                </a:ext>
              </a:extLst>
            </p:cNvPr>
            <p:cNvCxnSpPr>
              <a:cxnSpLocks/>
            </p:cNvCxnSpPr>
            <p:nvPr/>
          </p:nvCxnSpPr>
          <p:spPr>
            <a:xfrm>
              <a:off x="6523330" y="-817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FE35FA31-44E0-4743-BB71-07C5D85A23B2}"/>
                </a:ext>
              </a:extLst>
            </p:cNvPr>
            <p:cNvCxnSpPr>
              <a:cxnSpLocks/>
            </p:cNvCxnSpPr>
            <p:nvPr/>
          </p:nvCxnSpPr>
          <p:spPr>
            <a:xfrm>
              <a:off x="6719975" y="411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423EF1FB-4829-4454-AB30-761162CB1358}"/>
                </a:ext>
              </a:extLst>
            </p:cNvPr>
            <p:cNvCxnSpPr>
              <a:cxnSpLocks/>
            </p:cNvCxnSpPr>
            <p:nvPr/>
          </p:nvCxnSpPr>
          <p:spPr>
            <a:xfrm>
              <a:off x="6911704" y="1659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AC0DA55F-8289-44AD-BCEC-FA8A8A7F5927}"/>
                </a:ext>
              </a:extLst>
            </p:cNvPr>
            <p:cNvCxnSpPr>
              <a:cxnSpLocks/>
            </p:cNvCxnSpPr>
            <p:nvPr/>
          </p:nvCxnSpPr>
          <p:spPr>
            <a:xfrm>
              <a:off x="7093601" y="-327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627F1E87-6C77-4F1F-A3CD-F09B0AFF5777}"/>
                </a:ext>
              </a:extLst>
            </p:cNvPr>
            <p:cNvCxnSpPr>
              <a:cxnSpLocks/>
            </p:cNvCxnSpPr>
            <p:nvPr/>
          </p:nvCxnSpPr>
          <p:spPr>
            <a:xfrm>
              <a:off x="7285330" y="-2539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85402B21-AADB-4405-A0B8-12BD56882B2E}"/>
                </a:ext>
              </a:extLst>
            </p:cNvPr>
            <p:cNvCxnSpPr>
              <a:cxnSpLocks/>
            </p:cNvCxnSpPr>
            <p:nvPr/>
          </p:nvCxnSpPr>
          <p:spPr>
            <a:xfrm>
              <a:off x="7481975" y="-1310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E4D32B36-B36D-4167-A831-97CD62589119}"/>
                </a:ext>
              </a:extLst>
            </p:cNvPr>
            <p:cNvCxnSpPr>
              <a:cxnSpLocks/>
            </p:cNvCxnSpPr>
            <p:nvPr/>
          </p:nvCxnSpPr>
          <p:spPr>
            <a:xfrm>
              <a:off x="7673704" y="-1555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604E50AC-7929-40FC-89A0-CE35A5FC998F}"/>
                </a:ext>
              </a:extLst>
            </p:cNvPr>
            <p:cNvCxnSpPr>
              <a:cxnSpLocks/>
            </p:cNvCxnSpPr>
            <p:nvPr/>
          </p:nvCxnSpPr>
          <p:spPr>
            <a:xfrm>
              <a:off x="7860517" y="4119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DDC314A6-3729-4CEC-A936-C8B0BA34AF89}"/>
                </a:ext>
              </a:extLst>
            </p:cNvPr>
            <p:cNvCxnSpPr>
              <a:cxnSpLocks/>
            </p:cNvCxnSpPr>
            <p:nvPr/>
          </p:nvCxnSpPr>
          <p:spPr>
            <a:xfrm>
              <a:off x="8052246" y="-1800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A1F13DE6-4952-4488-AEE3-2D72F2FF82CD}"/>
                </a:ext>
              </a:extLst>
            </p:cNvPr>
            <p:cNvCxnSpPr>
              <a:cxnSpLocks/>
            </p:cNvCxnSpPr>
            <p:nvPr/>
          </p:nvCxnSpPr>
          <p:spPr>
            <a:xfrm>
              <a:off x="8248891" y="-571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F97D2E08-E34F-4FE4-AFD2-77B4CAE3C4BB}"/>
                </a:ext>
              </a:extLst>
            </p:cNvPr>
            <p:cNvCxnSpPr>
              <a:cxnSpLocks/>
            </p:cNvCxnSpPr>
            <p:nvPr/>
          </p:nvCxnSpPr>
          <p:spPr>
            <a:xfrm>
              <a:off x="8440620" y="-2783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7AEDA2DF-54B6-4290-9EED-B1B2410FE486}"/>
                </a:ext>
              </a:extLst>
            </p:cNvPr>
            <p:cNvCxnSpPr>
              <a:cxnSpLocks/>
            </p:cNvCxnSpPr>
            <p:nvPr/>
          </p:nvCxnSpPr>
          <p:spPr>
            <a:xfrm>
              <a:off x="8622517" y="-3276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88FF4886-E865-4A63-B6B1-118832BAF9FD}"/>
                </a:ext>
              </a:extLst>
            </p:cNvPr>
            <p:cNvCxnSpPr>
              <a:cxnSpLocks/>
            </p:cNvCxnSpPr>
            <p:nvPr/>
          </p:nvCxnSpPr>
          <p:spPr>
            <a:xfrm>
              <a:off x="8814246" y="-5488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1F809560-B234-406A-8E7B-4E5807EBF694}"/>
                </a:ext>
              </a:extLst>
            </p:cNvPr>
            <p:cNvCxnSpPr>
              <a:cxnSpLocks/>
            </p:cNvCxnSpPr>
            <p:nvPr/>
          </p:nvCxnSpPr>
          <p:spPr>
            <a:xfrm>
              <a:off x="9010891" y="-4259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34954625-2935-4C8A-94D9-82DA1999BE51}"/>
                </a:ext>
              </a:extLst>
            </p:cNvPr>
            <p:cNvCxnSpPr>
              <a:cxnSpLocks/>
            </p:cNvCxnSpPr>
            <p:nvPr/>
          </p:nvCxnSpPr>
          <p:spPr>
            <a:xfrm>
              <a:off x="9202620" y="-6471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E39E6ECB-B61C-4736-8F18-F63B07BBC063}"/>
                </a:ext>
              </a:extLst>
            </p:cNvPr>
            <p:cNvCxnSpPr>
              <a:cxnSpLocks/>
            </p:cNvCxnSpPr>
            <p:nvPr/>
          </p:nvCxnSpPr>
          <p:spPr>
            <a:xfrm>
              <a:off x="9394350" y="-3235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E67E4D80-EE70-4186-9182-076CDFE48B77}"/>
                </a:ext>
              </a:extLst>
            </p:cNvPr>
            <p:cNvCxnSpPr>
              <a:cxnSpLocks/>
            </p:cNvCxnSpPr>
            <p:nvPr/>
          </p:nvCxnSpPr>
          <p:spPr>
            <a:xfrm>
              <a:off x="9586079" y="-5447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BB70EB57-4CC8-492F-B104-18F38EDA5566}"/>
                </a:ext>
              </a:extLst>
            </p:cNvPr>
            <p:cNvCxnSpPr>
              <a:cxnSpLocks/>
            </p:cNvCxnSpPr>
            <p:nvPr/>
          </p:nvCxnSpPr>
          <p:spPr>
            <a:xfrm>
              <a:off x="9782724" y="-4218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404D9C25-2B89-4287-BCD8-26B4A5FDA9B0}"/>
                </a:ext>
              </a:extLst>
            </p:cNvPr>
            <p:cNvCxnSpPr>
              <a:cxnSpLocks/>
            </p:cNvCxnSpPr>
            <p:nvPr/>
          </p:nvCxnSpPr>
          <p:spPr>
            <a:xfrm>
              <a:off x="9974453" y="-4464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ED72E4B8-826A-4A15-9842-38E4BBBCC35F}"/>
                </a:ext>
              </a:extLst>
            </p:cNvPr>
            <p:cNvCxnSpPr>
              <a:cxnSpLocks/>
            </p:cNvCxnSpPr>
            <p:nvPr/>
          </p:nvCxnSpPr>
          <p:spPr>
            <a:xfrm>
              <a:off x="10156350" y="-4957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EA1BA701-6036-40EA-8BB6-0FBA5B9AE5A5}"/>
                </a:ext>
              </a:extLst>
            </p:cNvPr>
            <p:cNvCxnSpPr>
              <a:cxnSpLocks/>
            </p:cNvCxnSpPr>
            <p:nvPr/>
          </p:nvCxnSpPr>
          <p:spPr>
            <a:xfrm>
              <a:off x="10348079" y="-7169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C01B8BD4-A175-4F7A-80A8-03D0A1E77967}"/>
                </a:ext>
              </a:extLst>
            </p:cNvPr>
            <p:cNvCxnSpPr>
              <a:cxnSpLocks/>
            </p:cNvCxnSpPr>
            <p:nvPr/>
          </p:nvCxnSpPr>
          <p:spPr>
            <a:xfrm>
              <a:off x="10544724" y="-5940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47C580BD-0516-4A14-BD61-2A4408FDBEA5}"/>
                </a:ext>
              </a:extLst>
            </p:cNvPr>
            <p:cNvCxnSpPr>
              <a:cxnSpLocks/>
            </p:cNvCxnSpPr>
            <p:nvPr/>
          </p:nvCxnSpPr>
          <p:spPr>
            <a:xfrm>
              <a:off x="10736453" y="-6185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4CEF0796-7798-458C-8AD9-F90DE4D2FF77}"/>
                </a:ext>
              </a:extLst>
            </p:cNvPr>
            <p:cNvCxnSpPr>
              <a:cxnSpLocks/>
            </p:cNvCxnSpPr>
            <p:nvPr/>
          </p:nvCxnSpPr>
          <p:spPr>
            <a:xfrm>
              <a:off x="10923266" y="-4218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F8CC7CB3-A4ED-4BB6-856A-5D266387A39B}"/>
                </a:ext>
              </a:extLst>
            </p:cNvPr>
            <p:cNvCxnSpPr>
              <a:cxnSpLocks/>
            </p:cNvCxnSpPr>
            <p:nvPr/>
          </p:nvCxnSpPr>
          <p:spPr>
            <a:xfrm>
              <a:off x="11114995" y="-6430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3CCABC73-3689-4B9D-8C53-ECABF546C5B9}"/>
                </a:ext>
              </a:extLst>
            </p:cNvPr>
            <p:cNvCxnSpPr>
              <a:cxnSpLocks/>
            </p:cNvCxnSpPr>
            <p:nvPr/>
          </p:nvCxnSpPr>
          <p:spPr>
            <a:xfrm>
              <a:off x="11311640" y="-5201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D5C01435-AF69-4E89-B607-CCB7F84D2733}"/>
                </a:ext>
              </a:extLst>
            </p:cNvPr>
            <p:cNvCxnSpPr>
              <a:cxnSpLocks/>
            </p:cNvCxnSpPr>
            <p:nvPr/>
          </p:nvCxnSpPr>
          <p:spPr>
            <a:xfrm>
              <a:off x="11503369" y="-7413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07CB22E1-77F5-4CCB-BBC6-B71D16D22854}"/>
                </a:ext>
              </a:extLst>
            </p:cNvPr>
            <p:cNvCxnSpPr>
              <a:cxnSpLocks/>
            </p:cNvCxnSpPr>
            <p:nvPr/>
          </p:nvCxnSpPr>
          <p:spPr>
            <a:xfrm>
              <a:off x="11685266" y="-7906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D8BAE7DE-50FD-400F-B3A3-FD3D93E6A462}"/>
                </a:ext>
              </a:extLst>
            </p:cNvPr>
            <p:cNvCxnSpPr>
              <a:cxnSpLocks/>
            </p:cNvCxnSpPr>
            <p:nvPr/>
          </p:nvCxnSpPr>
          <p:spPr>
            <a:xfrm>
              <a:off x="11876995" y="-10118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82578B6F-1BA2-4EE7-BAB7-F8A237AD8532}"/>
                </a:ext>
              </a:extLst>
            </p:cNvPr>
            <p:cNvCxnSpPr>
              <a:cxnSpLocks/>
            </p:cNvCxnSpPr>
            <p:nvPr/>
          </p:nvCxnSpPr>
          <p:spPr>
            <a:xfrm>
              <a:off x="12073640" y="-8889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9" name="Rectangle 108">
            <a:extLst>
              <a:ext uri="{FF2B5EF4-FFF2-40B4-BE49-F238E27FC236}">
                <a16:creationId xmlns:a16="http://schemas.microsoft.com/office/drawing/2014/main" id="{158BF1E4-3BAF-4C74-9FC8-4498AF90FB13}"/>
              </a:ext>
            </a:extLst>
          </p:cNvPr>
          <p:cNvSpPr/>
          <p:nvPr/>
        </p:nvSpPr>
        <p:spPr>
          <a:xfrm>
            <a:off x="-44056" y="6189404"/>
            <a:ext cx="12236056" cy="685801"/>
          </a:xfrm>
          <a:prstGeom prst="rect">
            <a:avLst/>
          </a:prstGeom>
          <a:solidFill>
            <a:srgbClr val="7870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9C7828A4-89AE-4153-9B9A-74F44CF9FB25}"/>
              </a:ext>
            </a:extLst>
          </p:cNvPr>
          <p:cNvSpPr/>
          <p:nvPr/>
        </p:nvSpPr>
        <p:spPr>
          <a:xfrm rot="16200000">
            <a:off x="5916880" y="-6004712"/>
            <a:ext cx="328570" cy="12256849"/>
          </a:xfrm>
          <a:prstGeom prst="rect">
            <a:avLst/>
          </a:prstGeom>
          <a:solidFill>
            <a:srgbClr val="EAA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pic>
        <p:nvPicPr>
          <p:cNvPr id="111" name="Picture 14" descr="Plank Wood Board Shelf Natural PNG | Picpng">
            <a:extLst>
              <a:ext uri="{FF2B5EF4-FFF2-40B4-BE49-F238E27FC236}">
                <a16:creationId xmlns:a16="http://schemas.microsoft.com/office/drawing/2014/main" id="{AD5BB9AE-EAA3-4928-AD00-976FE90A36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2676" y="3789905"/>
            <a:ext cx="11586759" cy="907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8B87F94B-62D9-4849-AE01-D6B91C9743B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5000" l="2304" r="89954">
                        <a14:foregroundMark x1="7373" y1="56528" x2="16590" y2="50972"/>
                        <a14:foregroundMark x1="5161" y1="75000" x2="10968" y2="86389"/>
                        <a14:foregroundMark x1="5161" y1="76111" x2="6452" y2="81528"/>
                        <a14:foregroundMark x1="2488" y1="56111" x2="7005" y2="58750"/>
                        <a14:foregroundMark x1="19355" y1="88611" x2="28387" y2="94167"/>
                        <a14:foregroundMark x1="17051" y1="93750" x2="25161" y2="95000"/>
                        <a14:backgroundMark x1="7465" y1="35000" x2="16313" y2="27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3973" r="41989"/>
          <a:stretch/>
        </p:blipFill>
        <p:spPr>
          <a:xfrm rot="512535">
            <a:off x="-611301" y="4678915"/>
            <a:ext cx="4022005" cy="2577706"/>
          </a:xfrm>
          <a:prstGeom prst="rect">
            <a:avLst/>
          </a:prstGeom>
        </p:spPr>
      </p:pic>
      <p:pic>
        <p:nvPicPr>
          <p:cNvPr id="43" name="Picture 42" descr="A picture containing text, cucumber, vegetable, variety&#10;&#10;Description automatically generated">
            <a:extLst>
              <a:ext uri="{FF2B5EF4-FFF2-40B4-BE49-F238E27FC236}">
                <a16:creationId xmlns:a16="http://schemas.microsoft.com/office/drawing/2014/main" id="{AFB0FB2B-CE85-4E6B-BEE9-587FBFE14E0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9861" l="9954" r="95945">
                        <a14:foregroundMark x1="80737" y1="58889" x2="81843" y2="83611"/>
                        <a14:foregroundMark x1="76221" y1="52778" x2="92811" y2="71528"/>
                        <a14:foregroundMark x1="69862" y1="74306" x2="86636" y2="83611"/>
                        <a14:foregroundMark x1="58525" y1="90139" x2="70046" y2="88889"/>
                        <a14:foregroundMark x1="57512" y1="84583" x2="62673" y2="79306"/>
                        <a14:foregroundMark x1="56959" y1="88472" x2="62212" y2="97639"/>
                        <a14:foregroundMark x1="62212" y1="97639" x2="64977" y2="97500"/>
                        <a14:foregroundMark x1="73825" y1="94028" x2="84055" y2="93333"/>
                        <a14:foregroundMark x1="75945" y1="44167" x2="73641" y2="51667"/>
                        <a14:foregroundMark x1="92258" y1="51806" x2="93733" y2="52639"/>
                        <a14:foregroundMark x1="91705" y1="76944" x2="95945" y2="80278"/>
                        <a14:foregroundMark x1="75484" y1="95694" x2="82581" y2="99861"/>
                        <a14:foregroundMark x1="82581" y1="99861" x2="84608" y2="99722"/>
                        <a14:foregroundMark x1="56129" y1="78333" x2="56682" y2="78750"/>
                        <a14:backgroundMark x1="49032" y1="68056" x2="40829" y2="86944"/>
                        <a14:backgroundMark x1="53733" y1="74444" x2="44147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181" t="35492"/>
          <a:stretch/>
        </p:blipFill>
        <p:spPr>
          <a:xfrm rot="1253281">
            <a:off x="9159217" y="3951198"/>
            <a:ext cx="3425572" cy="300373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C776C9CD-6B76-40C9-8248-47E0D8ECC42F}"/>
                  </a:ext>
                </a:extLst>
              </p:cNvPr>
              <p:cNvSpPr txBox="1"/>
              <p:nvPr/>
            </p:nvSpPr>
            <p:spPr>
              <a:xfrm>
                <a:off x="55373" y="356821"/>
                <a:ext cx="12117854" cy="36000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dirty="0" smtClean="0">
                    <a:latin typeface="UTM Avo" panose="02040603050506020204" pitchFamily="18" charset="0"/>
                  </a:rPr>
                  <a:t>3</a:t>
                </a:r>
                <a:r>
                  <a:rPr lang="en-US" sz="2800" dirty="0" smtClean="0">
                    <a:latin typeface="UTM Avo" panose="02040603050506020204" pitchFamily="18" charset="0"/>
                  </a:rPr>
                  <a:t>. </a:t>
                </a:r>
                <a:r>
                  <a:rPr lang="en-US" sz="3200" dirty="0" err="1" smtClean="0">
                    <a:latin typeface="UTM Avo" panose="02040603050506020204" pitchFamily="18" charset="0"/>
                  </a:rPr>
                  <a:t>Tại</a:t>
                </a:r>
                <a:r>
                  <a:rPr lang="en-US" sz="3200" dirty="0" smtClean="0">
                    <a:latin typeface="UTM Avo" panose="02040603050506020204" pitchFamily="18" charset="0"/>
                  </a:rPr>
                  <a:t> </a:t>
                </a:r>
                <a:r>
                  <a:rPr lang="en-US" sz="3200" dirty="0" err="1" smtClean="0">
                    <a:latin typeface="UTM Avo" panose="02040603050506020204" pitchFamily="18" charset="0"/>
                  </a:rPr>
                  <a:t>Hội</a:t>
                </a:r>
                <a:r>
                  <a:rPr lang="en-US" sz="3200" dirty="0" smtClean="0">
                    <a:latin typeface="UTM Avo" panose="02040603050506020204" pitchFamily="18" charset="0"/>
                  </a:rPr>
                  <a:t> </a:t>
                </a:r>
                <a:r>
                  <a:rPr lang="en-US" sz="3200" dirty="0" err="1" smtClean="0">
                    <a:latin typeface="UTM Avo" panose="02040603050506020204" pitchFamily="18" charset="0"/>
                  </a:rPr>
                  <a:t>khỏe</a:t>
                </a:r>
                <a:r>
                  <a:rPr lang="en-US" sz="3200" dirty="0" smtClean="0">
                    <a:latin typeface="UTM Avo" panose="02040603050506020204" pitchFamily="18" charset="0"/>
                  </a:rPr>
                  <a:t> </a:t>
                </a:r>
                <a:r>
                  <a:rPr lang="en-US" sz="3200" dirty="0" err="1" smtClean="0">
                    <a:latin typeface="UTM Avo" panose="02040603050506020204" pitchFamily="18" charset="0"/>
                  </a:rPr>
                  <a:t>Phù</a:t>
                </a:r>
                <a:r>
                  <a:rPr lang="en-US" sz="3200" dirty="0" smtClean="0">
                    <a:latin typeface="UTM Avo" panose="02040603050506020204" pitchFamily="18" charset="0"/>
                  </a:rPr>
                  <a:t> </a:t>
                </a:r>
                <a:r>
                  <a:rPr lang="en-US" sz="3200" dirty="0" err="1" smtClean="0">
                    <a:latin typeface="UTM Avo" panose="02040603050506020204" pitchFamily="18" charset="0"/>
                  </a:rPr>
                  <a:t>Đổng</a:t>
                </a:r>
                <a:r>
                  <a:rPr lang="en-US" sz="3200" dirty="0" smtClean="0">
                    <a:latin typeface="UTM Avo" panose="02040603050506020204" pitchFamily="18" charset="0"/>
                  </a:rPr>
                  <a:t> </a:t>
                </a:r>
                <a:r>
                  <a:rPr lang="en-US" sz="3200" dirty="0" err="1" smtClean="0">
                    <a:latin typeface="UTM Avo" panose="02040603050506020204" pitchFamily="18" charset="0"/>
                  </a:rPr>
                  <a:t>toàn</a:t>
                </a:r>
                <a:r>
                  <a:rPr lang="en-US" sz="3200" dirty="0" smtClean="0">
                    <a:latin typeface="UTM Avo" panose="02040603050506020204" pitchFamily="18" charset="0"/>
                  </a:rPr>
                  <a:t> </a:t>
                </a:r>
                <a:r>
                  <a:rPr lang="en-US" sz="3200" dirty="0" err="1" smtClean="0">
                    <a:latin typeface="UTM Avo" panose="02040603050506020204" pitchFamily="18" charset="0"/>
                  </a:rPr>
                  <a:t>quốc</a:t>
                </a:r>
                <a:r>
                  <a:rPr lang="en-US" sz="3200" dirty="0" smtClean="0">
                    <a:latin typeface="UTM Avo" panose="02040603050506020204" pitchFamily="18" charset="0"/>
                  </a:rPr>
                  <a:t> </a:t>
                </a:r>
                <a:r>
                  <a:rPr lang="en-US" sz="3200" dirty="0" err="1" smtClean="0">
                    <a:latin typeface="UTM Avo" panose="02040603050506020204" pitchFamily="18" charset="0"/>
                  </a:rPr>
                  <a:t>lần</a:t>
                </a:r>
                <a:r>
                  <a:rPr lang="en-US" sz="3200" dirty="0" smtClean="0">
                    <a:latin typeface="UTM Avo" panose="02040603050506020204" pitchFamily="18" charset="0"/>
                  </a:rPr>
                  <a:t> </a:t>
                </a:r>
                <a:r>
                  <a:rPr lang="en-US" sz="3200" dirty="0" err="1" smtClean="0">
                    <a:latin typeface="UTM Avo" panose="02040603050506020204" pitchFamily="18" charset="0"/>
                  </a:rPr>
                  <a:t>thứ</a:t>
                </a:r>
                <a:r>
                  <a:rPr lang="en-US" sz="3200" dirty="0" smtClean="0">
                    <a:latin typeface="UTM Avo" panose="02040603050506020204" pitchFamily="18" charset="0"/>
                  </a:rPr>
                  <a:t> VI </a:t>
                </a:r>
                <a:r>
                  <a:rPr lang="en-US" sz="3200" dirty="0" err="1" smtClean="0">
                    <a:latin typeface="UTM Avo" panose="02040603050506020204" pitchFamily="18" charset="0"/>
                  </a:rPr>
                  <a:t>năm</a:t>
                </a:r>
                <a:r>
                  <a:rPr lang="en-US" sz="3200" dirty="0" smtClean="0">
                    <a:latin typeface="UTM Avo" panose="02040603050506020204" pitchFamily="18" charset="0"/>
                  </a:rPr>
                  <a:t> 2004, </a:t>
                </a:r>
                <a:r>
                  <a:rPr lang="en-US" sz="3200" dirty="0" err="1" smtClean="0">
                    <a:latin typeface="UTM Avo" panose="02040603050506020204" pitchFamily="18" charset="0"/>
                  </a:rPr>
                  <a:t>số</a:t>
                </a:r>
                <a:r>
                  <a:rPr lang="en-US" sz="3200" dirty="0" smtClean="0">
                    <a:latin typeface="UTM Avo" panose="02040603050506020204" pitchFamily="18" charset="0"/>
                  </a:rPr>
                  <a:t> </a:t>
                </a:r>
                <a:r>
                  <a:rPr lang="en-US" sz="3200" dirty="0" err="1" smtClean="0">
                    <a:latin typeface="UTM Avo" panose="02040603050506020204" pitchFamily="18" charset="0"/>
                  </a:rPr>
                  <a:t>huy</a:t>
                </a:r>
                <a:r>
                  <a:rPr lang="en-US" sz="3200" dirty="0" smtClean="0">
                    <a:latin typeface="UTM Avo" panose="02040603050506020204" pitchFamily="18" charset="0"/>
                  </a:rPr>
                  <a:t> </a:t>
                </a:r>
                <a:r>
                  <a:rPr lang="en-US" sz="3200" dirty="0" err="1" smtClean="0">
                    <a:latin typeface="UTM Avo" panose="02040603050506020204" pitchFamily="18" charset="0"/>
                  </a:rPr>
                  <a:t>chương</a:t>
                </a:r>
                <a:r>
                  <a:rPr lang="en-US" sz="3200" dirty="0" smtClean="0">
                    <a:latin typeface="UTM Avo" panose="02040603050506020204" pitchFamily="18" charset="0"/>
                  </a:rPr>
                  <a:t> </a:t>
                </a:r>
                <a:r>
                  <a:rPr lang="en-US" sz="3200" dirty="0" err="1" smtClean="0">
                    <a:latin typeface="UTM Avo" panose="02040603050506020204" pitchFamily="18" charset="0"/>
                  </a:rPr>
                  <a:t>vàng</a:t>
                </a:r>
                <a:r>
                  <a:rPr lang="en-US" sz="3200" dirty="0" smtClean="0">
                    <a:latin typeface="UTM Avo" panose="02040603050506020204" pitchFamily="18" charset="0"/>
                  </a:rPr>
                  <a:t> </a:t>
                </a:r>
                <a:r>
                  <a:rPr lang="en-US" sz="3200" dirty="0" err="1" smtClean="0">
                    <a:latin typeface="UTM Avo" panose="02040603050506020204" pitchFamily="18" charset="0"/>
                  </a:rPr>
                  <a:t>của</a:t>
                </a:r>
                <a:r>
                  <a:rPr lang="en-US" sz="3200" dirty="0" smtClean="0">
                    <a:latin typeface="UTM Avo" panose="02040603050506020204" pitchFamily="18" charset="0"/>
                  </a:rPr>
                  <a:t> </a:t>
                </a:r>
                <a:r>
                  <a:rPr lang="en-US" sz="3200" dirty="0" err="1" smtClean="0">
                    <a:latin typeface="UTM Avo" panose="02040603050506020204" pitchFamily="18" charset="0"/>
                  </a:rPr>
                  <a:t>đoàn</a:t>
                </a:r>
                <a:r>
                  <a:rPr lang="en-US" sz="3200" dirty="0" smtClean="0">
                    <a:latin typeface="UTM Avo" panose="02040603050506020204" pitchFamily="18" charset="0"/>
                  </a:rPr>
                  <a:t> </a:t>
                </a:r>
                <a:r>
                  <a:rPr lang="en-US" sz="3200" dirty="0" err="1" smtClean="0">
                    <a:latin typeface="UTM Avo" panose="02040603050506020204" pitchFamily="18" charset="0"/>
                  </a:rPr>
                  <a:t>học</a:t>
                </a:r>
                <a:r>
                  <a:rPr lang="en-US" sz="3200" dirty="0" smtClean="0">
                    <a:latin typeface="UTM Avo" panose="02040603050506020204" pitchFamily="18" charset="0"/>
                  </a:rPr>
                  <a:t> </a:t>
                </a:r>
                <a:r>
                  <a:rPr lang="en-US" sz="3200" dirty="0" err="1" smtClean="0">
                    <a:latin typeface="UTM Avo" panose="02040603050506020204" pitchFamily="18" charset="0"/>
                  </a:rPr>
                  <a:t>sinh</a:t>
                </a:r>
                <a:r>
                  <a:rPr lang="en-US" sz="3200" dirty="0" smtClean="0">
                    <a:latin typeface="UTM Avo" panose="02040603050506020204" pitchFamily="18" charset="0"/>
                  </a:rPr>
                  <a:t> </a:t>
                </a:r>
                <a:r>
                  <a:rPr lang="en-US" sz="3200" dirty="0" err="1" smtClean="0">
                    <a:latin typeface="UTM Avo" panose="02040603050506020204" pitchFamily="18" charset="0"/>
                  </a:rPr>
                  <a:t>tỉnh</a:t>
                </a:r>
                <a:r>
                  <a:rPr lang="en-US" sz="3200" dirty="0" smtClean="0">
                    <a:latin typeface="UTM Avo" panose="02040603050506020204" pitchFamily="18" charset="0"/>
                  </a:rPr>
                  <a:t> </a:t>
                </a:r>
                <a:r>
                  <a:rPr lang="en-US" sz="3200" dirty="0" err="1" smtClean="0">
                    <a:latin typeface="UTM Avo" panose="02040603050506020204" pitchFamily="18" charset="0"/>
                  </a:rPr>
                  <a:t>Đồng</a:t>
                </a:r>
                <a:r>
                  <a:rPr lang="en-US" sz="3200" dirty="0" smtClean="0">
                    <a:latin typeface="UTM Avo" panose="02040603050506020204" pitchFamily="18" charset="0"/>
                  </a:rPr>
                  <a:t> </a:t>
                </a:r>
                <a:r>
                  <a:rPr lang="en-US" sz="3200" dirty="0" err="1" smtClean="0">
                    <a:latin typeface="UTM Avo" panose="02040603050506020204" pitchFamily="18" charset="0"/>
                  </a:rPr>
                  <a:t>Tháp</a:t>
                </a:r>
                <a:r>
                  <a:rPr lang="en-US" sz="3200" dirty="0" smtClean="0">
                    <a:latin typeface="UTM Avo" panose="02040603050506020204" pitchFamily="18" charset="0"/>
                  </a:rPr>
                  <a:t> </a:t>
                </a:r>
                <a:r>
                  <a:rPr lang="en-US" sz="3200" dirty="0" err="1" smtClean="0">
                    <a:latin typeface="UTM Avo" panose="02040603050506020204" pitchFamily="18" charset="0"/>
                  </a:rPr>
                  <a:t>bằng</a:t>
                </a:r>
                <a:r>
                  <a:rPr lang="en-US" sz="3200" dirty="0" smtClean="0">
                    <a:latin typeface="UTM Avo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</m:t>
                        </m:r>
                        <m:r>
                          <m:rPr>
                            <m:nor/>
                          </m:rPr>
                          <a:rPr lang="en-US" sz="3200" b="1"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PH" sz="3200" dirty="0" smtClean="0">
                    <a:latin typeface="UTM Avo" panose="02040603050506020204" pitchFamily="18" charset="0"/>
                  </a:rPr>
                  <a:t> </a:t>
                </a:r>
                <a:r>
                  <a:rPr lang="en-PH" sz="3200" dirty="0" err="1" smtClean="0">
                    <a:latin typeface="UTM Avo" panose="02040603050506020204" pitchFamily="18" charset="0"/>
                  </a:rPr>
                  <a:t>tổng</a:t>
                </a:r>
                <a:r>
                  <a:rPr lang="en-PH" sz="3200" dirty="0" smtClean="0">
                    <a:latin typeface="UTM Avo" panose="02040603050506020204" pitchFamily="18" charset="0"/>
                  </a:rPr>
                  <a:t> </a:t>
                </a:r>
                <a:r>
                  <a:rPr lang="en-PH" sz="3200" dirty="0" err="1" smtClean="0">
                    <a:latin typeface="UTM Avo" panose="02040603050506020204" pitchFamily="18" charset="0"/>
                  </a:rPr>
                  <a:t>số</a:t>
                </a:r>
                <a:r>
                  <a:rPr lang="en-PH" sz="3200" dirty="0" smtClean="0">
                    <a:latin typeface="UTM Avo" panose="02040603050506020204" pitchFamily="18" charset="0"/>
                  </a:rPr>
                  <a:t> </a:t>
                </a:r>
                <a:r>
                  <a:rPr lang="en-PH" sz="3200" dirty="0" err="1" smtClean="0">
                    <a:latin typeface="UTM Avo" panose="02040603050506020204" pitchFamily="18" charset="0"/>
                  </a:rPr>
                  <a:t>huy</a:t>
                </a:r>
                <a:r>
                  <a:rPr lang="en-PH" sz="3200" dirty="0" smtClean="0">
                    <a:latin typeface="UTM Avo" panose="02040603050506020204" pitchFamily="18" charset="0"/>
                  </a:rPr>
                  <a:t> </a:t>
                </a:r>
                <a:r>
                  <a:rPr lang="en-PH" sz="3200" dirty="0" err="1" smtClean="0">
                    <a:latin typeface="UTM Avo" panose="02040603050506020204" pitchFamily="18" charset="0"/>
                  </a:rPr>
                  <a:t>chương</a:t>
                </a:r>
                <a:r>
                  <a:rPr lang="en-PH" sz="3200" dirty="0" smtClean="0">
                    <a:latin typeface="UTM Avo" panose="02040603050506020204" pitchFamily="18" charset="0"/>
                  </a:rPr>
                  <a:t> </a:t>
                </a:r>
                <a:r>
                  <a:rPr lang="en-PH" sz="3200" dirty="0" err="1" smtClean="0">
                    <a:latin typeface="UTM Avo" panose="02040603050506020204" pitchFamily="18" charset="0"/>
                  </a:rPr>
                  <a:t>của</a:t>
                </a:r>
                <a:r>
                  <a:rPr lang="en-PH" sz="3200" dirty="0" smtClean="0">
                    <a:latin typeface="UTM Avo" panose="02040603050506020204" pitchFamily="18" charset="0"/>
                  </a:rPr>
                  <a:t> </a:t>
                </a:r>
                <a:r>
                  <a:rPr lang="en-PH" sz="3200" dirty="0" err="1" smtClean="0">
                    <a:latin typeface="UTM Avo" panose="02040603050506020204" pitchFamily="18" charset="0"/>
                  </a:rPr>
                  <a:t>đoàn</a:t>
                </a:r>
                <a:r>
                  <a:rPr lang="en-PH" sz="3200" dirty="0" smtClean="0">
                    <a:latin typeface="UTM Avo" panose="02040603050506020204" pitchFamily="18" charset="0"/>
                  </a:rPr>
                  <a:t> </a:t>
                </a:r>
                <a:r>
                  <a:rPr lang="en-PH" sz="3200" dirty="0" err="1" smtClean="0">
                    <a:latin typeface="UTM Avo" panose="02040603050506020204" pitchFamily="18" charset="0"/>
                  </a:rPr>
                  <a:t>đã</a:t>
                </a:r>
                <a:r>
                  <a:rPr lang="en-PH" sz="3200" dirty="0" smtClean="0">
                    <a:latin typeface="UTM Avo" panose="02040603050506020204" pitchFamily="18" charset="0"/>
                  </a:rPr>
                  <a:t> </a:t>
                </a:r>
                <a:r>
                  <a:rPr lang="en-PH" sz="3200" dirty="0" err="1" smtClean="0">
                    <a:latin typeface="UTM Avo" panose="02040603050506020204" pitchFamily="18" charset="0"/>
                  </a:rPr>
                  <a:t>giành</a:t>
                </a:r>
                <a:r>
                  <a:rPr lang="en-PH" sz="3200" dirty="0" smtClean="0">
                    <a:latin typeface="UTM Avo" panose="02040603050506020204" pitchFamily="18" charset="0"/>
                  </a:rPr>
                  <a:t> </a:t>
                </a:r>
                <a:r>
                  <a:rPr lang="en-PH" sz="3200" dirty="0" err="1" smtClean="0">
                    <a:latin typeface="UTM Avo" panose="02040603050506020204" pitchFamily="18" charset="0"/>
                  </a:rPr>
                  <a:t>được</a:t>
                </a:r>
                <a:r>
                  <a:rPr lang="en-PH" sz="3200" dirty="0" smtClean="0">
                    <a:latin typeface="UTM Avo" panose="02040603050506020204" pitchFamily="18" charset="0"/>
                  </a:rPr>
                  <a:t>, </a:t>
                </a:r>
                <a:r>
                  <a:rPr lang="en-PH" sz="3200" dirty="0" err="1" smtClean="0">
                    <a:latin typeface="UTM Avo" panose="02040603050506020204" pitchFamily="18" charset="0"/>
                  </a:rPr>
                  <a:t>còn</a:t>
                </a:r>
                <a:r>
                  <a:rPr lang="en-PH" sz="3200" dirty="0" smtClean="0">
                    <a:latin typeface="UTM Avo" panose="02040603050506020204" pitchFamily="18" charset="0"/>
                  </a:rPr>
                  <a:t> </a:t>
                </a:r>
                <a:r>
                  <a:rPr lang="en-PH" sz="3200" dirty="0" err="1" smtClean="0">
                    <a:latin typeface="UTM Avo" panose="02040603050506020204" pitchFamily="18" charset="0"/>
                  </a:rPr>
                  <a:t>lại</a:t>
                </a:r>
                <a:r>
                  <a:rPr lang="en-PH" sz="3200" dirty="0" smtClean="0">
                    <a:latin typeface="UTM Avo" panose="02040603050506020204" pitchFamily="18" charset="0"/>
                  </a:rPr>
                  <a:t> </a:t>
                </a:r>
                <a:r>
                  <a:rPr lang="en-PH" sz="3200" dirty="0" err="1" smtClean="0">
                    <a:latin typeface="UTM Avo" panose="02040603050506020204" pitchFamily="18" charset="0"/>
                  </a:rPr>
                  <a:t>là</a:t>
                </a:r>
                <a:r>
                  <a:rPr lang="en-PH" sz="3200" dirty="0" smtClean="0">
                    <a:latin typeface="UTM Avo" panose="02040603050506020204" pitchFamily="18" charset="0"/>
                  </a:rPr>
                  <a:t> </a:t>
                </a:r>
                <a:r>
                  <a:rPr lang="en-PH" sz="3200" dirty="0" err="1" smtClean="0">
                    <a:latin typeface="UTM Avo" panose="02040603050506020204" pitchFamily="18" charset="0"/>
                  </a:rPr>
                  <a:t>huy</a:t>
                </a:r>
                <a:r>
                  <a:rPr lang="en-PH" sz="3200" dirty="0" smtClean="0">
                    <a:latin typeface="UTM Avo" panose="02040603050506020204" pitchFamily="18" charset="0"/>
                  </a:rPr>
                  <a:t> </a:t>
                </a:r>
                <a:r>
                  <a:rPr lang="en-PH" sz="3200" dirty="0" err="1" smtClean="0">
                    <a:latin typeface="UTM Avo" panose="02040603050506020204" pitchFamily="18" charset="0"/>
                  </a:rPr>
                  <a:t>chương</a:t>
                </a:r>
                <a:r>
                  <a:rPr lang="en-PH" sz="3200" dirty="0" smtClean="0">
                    <a:latin typeface="UTM Avo" panose="02040603050506020204" pitchFamily="18" charset="0"/>
                  </a:rPr>
                  <a:t> </a:t>
                </a:r>
                <a:r>
                  <a:rPr lang="en-PH" sz="3200" dirty="0" err="1" smtClean="0">
                    <a:latin typeface="UTM Avo" panose="02040603050506020204" pitchFamily="18" charset="0"/>
                  </a:rPr>
                  <a:t>bạc</a:t>
                </a:r>
                <a:r>
                  <a:rPr lang="en-PH" sz="3200" dirty="0" smtClean="0">
                    <a:latin typeface="UTM Avo" panose="02040603050506020204" pitchFamily="18" charset="0"/>
                  </a:rPr>
                  <a:t> </a:t>
                </a:r>
                <a:r>
                  <a:rPr lang="en-PH" sz="3200" dirty="0" err="1" smtClean="0">
                    <a:latin typeface="UTM Avo" panose="02040603050506020204" pitchFamily="18" charset="0"/>
                  </a:rPr>
                  <a:t>và</a:t>
                </a:r>
                <a:r>
                  <a:rPr lang="en-PH" sz="3200" dirty="0" smtClean="0">
                    <a:latin typeface="UTM Avo" panose="02040603050506020204" pitchFamily="18" charset="0"/>
                  </a:rPr>
                  <a:t> </a:t>
                </a:r>
                <a:r>
                  <a:rPr lang="en-PH" sz="3200" dirty="0" err="1" smtClean="0">
                    <a:latin typeface="UTM Avo" panose="02040603050506020204" pitchFamily="18" charset="0"/>
                  </a:rPr>
                  <a:t>huy</a:t>
                </a:r>
                <a:r>
                  <a:rPr lang="en-PH" sz="3200" dirty="0" smtClean="0">
                    <a:latin typeface="UTM Avo" panose="02040603050506020204" pitchFamily="18" charset="0"/>
                  </a:rPr>
                  <a:t> </a:t>
                </a:r>
                <a:r>
                  <a:rPr lang="en-PH" sz="3200" dirty="0" err="1" smtClean="0">
                    <a:latin typeface="UTM Avo" panose="02040603050506020204" pitchFamily="18" charset="0"/>
                  </a:rPr>
                  <a:t>chương</a:t>
                </a:r>
                <a:r>
                  <a:rPr lang="en-PH" sz="3200" dirty="0" smtClean="0">
                    <a:latin typeface="UTM Avo" panose="02040603050506020204" pitchFamily="18" charset="0"/>
                  </a:rPr>
                  <a:t> </a:t>
                </a:r>
                <a:r>
                  <a:rPr lang="en-PH" sz="3200" dirty="0" err="1" smtClean="0">
                    <a:latin typeface="UTM Avo" panose="02040603050506020204" pitchFamily="18" charset="0"/>
                  </a:rPr>
                  <a:t>đồng</a:t>
                </a:r>
                <a:r>
                  <a:rPr lang="en-PH" sz="3200" dirty="0" smtClean="0">
                    <a:latin typeface="UTM Avo" panose="02040603050506020204" pitchFamily="18" charset="0"/>
                  </a:rPr>
                  <a:t>. </a:t>
                </a:r>
                <a:r>
                  <a:rPr lang="en-PH" sz="3200" dirty="0" err="1" smtClean="0">
                    <a:latin typeface="UTM Avo" panose="02040603050506020204" pitchFamily="18" charset="0"/>
                  </a:rPr>
                  <a:t>Hỏi</a:t>
                </a:r>
                <a:r>
                  <a:rPr lang="en-PH" sz="3200" dirty="0" smtClean="0">
                    <a:latin typeface="UTM Avo" panose="02040603050506020204" pitchFamily="18" charset="0"/>
                  </a:rPr>
                  <a:t> </a:t>
                </a:r>
                <a:r>
                  <a:rPr lang="en-PH" sz="3200" dirty="0" err="1" smtClean="0">
                    <a:latin typeface="UTM Avo" panose="02040603050506020204" pitchFamily="18" charset="0"/>
                  </a:rPr>
                  <a:t>số</a:t>
                </a:r>
                <a:r>
                  <a:rPr lang="en-PH" sz="3200" dirty="0" smtClean="0">
                    <a:latin typeface="UTM Avo" panose="02040603050506020204" pitchFamily="18" charset="0"/>
                  </a:rPr>
                  <a:t> </a:t>
                </a:r>
                <a:r>
                  <a:rPr lang="en-PH" sz="3200" dirty="0" err="1" smtClean="0">
                    <a:latin typeface="UTM Avo" panose="02040603050506020204" pitchFamily="18" charset="0"/>
                  </a:rPr>
                  <a:t>huy</a:t>
                </a:r>
                <a:r>
                  <a:rPr lang="en-PH" sz="3200" dirty="0" smtClean="0">
                    <a:latin typeface="UTM Avo" panose="02040603050506020204" pitchFamily="18" charset="0"/>
                  </a:rPr>
                  <a:t> </a:t>
                </a:r>
                <a:r>
                  <a:rPr lang="en-PH" sz="3200" dirty="0" err="1" smtClean="0">
                    <a:latin typeface="UTM Avo" panose="02040603050506020204" pitchFamily="18" charset="0"/>
                  </a:rPr>
                  <a:t>chương</a:t>
                </a:r>
                <a:r>
                  <a:rPr lang="en-PH" sz="3200" dirty="0" smtClean="0">
                    <a:latin typeface="UTM Avo" panose="02040603050506020204" pitchFamily="18" charset="0"/>
                  </a:rPr>
                  <a:t> </a:t>
                </a:r>
                <a:r>
                  <a:rPr lang="en-PH" sz="3200" dirty="0" err="1" smtClean="0">
                    <a:latin typeface="UTM Avo" panose="02040603050506020204" pitchFamily="18" charset="0"/>
                  </a:rPr>
                  <a:t>bạc</a:t>
                </a:r>
                <a:r>
                  <a:rPr lang="en-PH" sz="3200" dirty="0" smtClean="0">
                    <a:latin typeface="UTM Avo" panose="02040603050506020204" pitchFamily="18" charset="0"/>
                  </a:rPr>
                  <a:t> </a:t>
                </a:r>
                <a:r>
                  <a:rPr lang="en-PH" sz="3200" dirty="0" err="1" smtClean="0">
                    <a:latin typeface="UTM Avo" panose="02040603050506020204" pitchFamily="18" charset="0"/>
                  </a:rPr>
                  <a:t>và</a:t>
                </a:r>
                <a:r>
                  <a:rPr lang="en-PH" sz="3200" dirty="0" smtClean="0">
                    <a:latin typeface="UTM Avo" panose="02040603050506020204" pitchFamily="18" charset="0"/>
                  </a:rPr>
                  <a:t> </a:t>
                </a:r>
                <a:r>
                  <a:rPr lang="en-PH" sz="3200" dirty="0" err="1" smtClean="0">
                    <a:latin typeface="UTM Avo" panose="02040603050506020204" pitchFamily="18" charset="0"/>
                  </a:rPr>
                  <a:t>huy</a:t>
                </a:r>
                <a:r>
                  <a:rPr lang="en-PH" sz="3200" dirty="0" smtClean="0">
                    <a:latin typeface="UTM Avo" panose="02040603050506020204" pitchFamily="18" charset="0"/>
                  </a:rPr>
                  <a:t> </a:t>
                </a:r>
                <a:r>
                  <a:rPr lang="en-PH" sz="3200" dirty="0" err="1" smtClean="0">
                    <a:latin typeface="UTM Avo" panose="02040603050506020204" pitchFamily="18" charset="0"/>
                  </a:rPr>
                  <a:t>chương</a:t>
                </a:r>
                <a:r>
                  <a:rPr lang="en-PH" sz="3200" dirty="0" smtClean="0">
                    <a:latin typeface="UTM Avo" panose="02040603050506020204" pitchFamily="18" charset="0"/>
                  </a:rPr>
                  <a:t> </a:t>
                </a:r>
                <a:r>
                  <a:rPr lang="en-PH" sz="3200" dirty="0" err="1" smtClean="0">
                    <a:latin typeface="UTM Avo" panose="02040603050506020204" pitchFamily="18" charset="0"/>
                  </a:rPr>
                  <a:t>đồng</a:t>
                </a:r>
                <a:r>
                  <a:rPr lang="en-PH" sz="3200" dirty="0" smtClean="0">
                    <a:latin typeface="UTM Avo" panose="02040603050506020204" pitchFamily="18" charset="0"/>
                  </a:rPr>
                  <a:t> </a:t>
                </a:r>
                <a:r>
                  <a:rPr lang="en-PH" sz="3200" dirty="0" err="1" smtClean="0">
                    <a:latin typeface="UTM Avo" panose="02040603050506020204" pitchFamily="18" charset="0"/>
                  </a:rPr>
                  <a:t>của</a:t>
                </a:r>
                <a:r>
                  <a:rPr lang="en-PH" sz="3200" dirty="0" smtClean="0">
                    <a:latin typeface="UTM Avo" panose="02040603050506020204" pitchFamily="18" charset="0"/>
                  </a:rPr>
                  <a:t> </a:t>
                </a:r>
                <a:r>
                  <a:rPr lang="en-PH" sz="3200" dirty="0" err="1" smtClean="0">
                    <a:latin typeface="UTM Avo" panose="02040603050506020204" pitchFamily="18" charset="0"/>
                  </a:rPr>
                  <a:t>đoàn</a:t>
                </a:r>
                <a:r>
                  <a:rPr lang="en-PH" sz="3200" dirty="0" smtClean="0">
                    <a:latin typeface="UTM Avo" panose="02040603050506020204" pitchFamily="18" charset="0"/>
                  </a:rPr>
                  <a:t> </a:t>
                </a:r>
                <a:r>
                  <a:rPr lang="en-PH" sz="3200" dirty="0" err="1" smtClean="0">
                    <a:latin typeface="UTM Avo" panose="02040603050506020204" pitchFamily="18" charset="0"/>
                  </a:rPr>
                  <a:t>Đồng</a:t>
                </a:r>
                <a:r>
                  <a:rPr lang="en-PH" sz="3200" dirty="0" smtClean="0">
                    <a:latin typeface="UTM Avo" panose="02040603050506020204" pitchFamily="18" charset="0"/>
                  </a:rPr>
                  <a:t> </a:t>
                </a:r>
                <a:r>
                  <a:rPr lang="en-PH" sz="3200" dirty="0" err="1" smtClean="0">
                    <a:latin typeface="UTM Avo" panose="02040603050506020204" pitchFamily="18" charset="0"/>
                  </a:rPr>
                  <a:t>Tháp</a:t>
                </a:r>
                <a:r>
                  <a:rPr lang="en-PH" sz="3200" dirty="0" smtClean="0">
                    <a:latin typeface="UTM Avo" panose="02040603050506020204" pitchFamily="18" charset="0"/>
                  </a:rPr>
                  <a:t> </a:t>
                </a:r>
                <a:r>
                  <a:rPr lang="en-PH" sz="3200" dirty="0" err="1" smtClean="0">
                    <a:latin typeface="UTM Avo" panose="02040603050506020204" pitchFamily="18" charset="0"/>
                  </a:rPr>
                  <a:t>bằng</a:t>
                </a:r>
                <a:r>
                  <a:rPr lang="en-PH" sz="3200" dirty="0" smtClean="0">
                    <a:latin typeface="UTM Avo" panose="02040603050506020204" pitchFamily="18" charset="0"/>
                  </a:rPr>
                  <a:t> </a:t>
                </a:r>
                <a:r>
                  <a:rPr lang="en-PH" sz="3200" dirty="0" err="1" smtClean="0">
                    <a:latin typeface="UTM Avo" panose="02040603050506020204" pitchFamily="18" charset="0"/>
                  </a:rPr>
                  <a:t>bao</a:t>
                </a:r>
                <a:r>
                  <a:rPr lang="en-PH" sz="3200" dirty="0" smtClean="0">
                    <a:latin typeface="UTM Avo" panose="02040603050506020204" pitchFamily="18" charset="0"/>
                  </a:rPr>
                  <a:t> </a:t>
                </a:r>
                <a:r>
                  <a:rPr lang="en-PH" sz="3200" dirty="0" err="1" smtClean="0">
                    <a:latin typeface="UTM Avo" panose="02040603050506020204" pitchFamily="18" charset="0"/>
                  </a:rPr>
                  <a:t>nhiêu</a:t>
                </a:r>
                <a:r>
                  <a:rPr lang="en-PH" sz="3200" dirty="0" smtClean="0">
                    <a:latin typeface="UTM Avo" panose="02040603050506020204" pitchFamily="18" charset="0"/>
                  </a:rPr>
                  <a:t> </a:t>
                </a:r>
                <a:r>
                  <a:rPr lang="en-PH" sz="3200" dirty="0" err="1" smtClean="0">
                    <a:latin typeface="UTM Avo" panose="02040603050506020204" pitchFamily="18" charset="0"/>
                  </a:rPr>
                  <a:t>phần</a:t>
                </a:r>
                <a:r>
                  <a:rPr lang="en-PH" sz="3200" dirty="0" smtClean="0">
                    <a:latin typeface="UTM Avo" panose="02040603050506020204" pitchFamily="18" charset="0"/>
                  </a:rPr>
                  <a:t> </a:t>
                </a:r>
                <a:r>
                  <a:rPr lang="en-PH" sz="3200" dirty="0" err="1" smtClean="0">
                    <a:latin typeface="UTM Avo" panose="02040603050506020204" pitchFamily="18" charset="0"/>
                  </a:rPr>
                  <a:t>tổng</a:t>
                </a:r>
                <a:r>
                  <a:rPr lang="en-PH" sz="3200" dirty="0" smtClean="0">
                    <a:latin typeface="UTM Avo" panose="02040603050506020204" pitchFamily="18" charset="0"/>
                  </a:rPr>
                  <a:t> </a:t>
                </a:r>
                <a:r>
                  <a:rPr lang="en-PH" sz="3200" dirty="0" err="1" smtClean="0">
                    <a:latin typeface="UTM Avo" panose="02040603050506020204" pitchFamily="18" charset="0"/>
                  </a:rPr>
                  <a:t>số</a:t>
                </a:r>
                <a:r>
                  <a:rPr lang="en-PH" sz="3200" dirty="0" smtClean="0">
                    <a:latin typeface="UTM Avo" panose="02040603050506020204" pitchFamily="18" charset="0"/>
                  </a:rPr>
                  <a:t> </a:t>
                </a:r>
                <a:r>
                  <a:rPr lang="en-PH" sz="3200" dirty="0" err="1" smtClean="0">
                    <a:latin typeface="UTM Avo" panose="02040603050506020204" pitchFamily="18" charset="0"/>
                  </a:rPr>
                  <a:t>huy</a:t>
                </a:r>
                <a:r>
                  <a:rPr lang="en-PH" sz="3200" dirty="0" smtClean="0">
                    <a:latin typeface="UTM Avo" panose="02040603050506020204" pitchFamily="18" charset="0"/>
                  </a:rPr>
                  <a:t> </a:t>
                </a:r>
                <a:r>
                  <a:rPr lang="en-PH" sz="3200" dirty="0" err="1" smtClean="0">
                    <a:latin typeface="UTM Avo" panose="02040603050506020204" pitchFamily="18" charset="0"/>
                  </a:rPr>
                  <a:t>chương</a:t>
                </a:r>
                <a:r>
                  <a:rPr lang="en-PH" sz="3200" dirty="0" smtClean="0">
                    <a:latin typeface="UTM Avo" panose="02040603050506020204" pitchFamily="18" charset="0"/>
                  </a:rPr>
                  <a:t> </a:t>
                </a:r>
                <a:r>
                  <a:rPr lang="en-PH" sz="3200" dirty="0" err="1" smtClean="0">
                    <a:latin typeface="UTM Avo" panose="02040603050506020204" pitchFamily="18" charset="0"/>
                  </a:rPr>
                  <a:t>mà</a:t>
                </a:r>
                <a:r>
                  <a:rPr lang="en-PH" sz="3200" dirty="0" smtClean="0">
                    <a:latin typeface="UTM Avo" panose="02040603050506020204" pitchFamily="18" charset="0"/>
                  </a:rPr>
                  <a:t> </a:t>
                </a:r>
                <a:r>
                  <a:rPr lang="en-PH" sz="3200" dirty="0" err="1" smtClean="0">
                    <a:latin typeface="UTM Avo" panose="02040603050506020204" pitchFamily="18" charset="0"/>
                  </a:rPr>
                  <a:t>đoàn</a:t>
                </a:r>
                <a:r>
                  <a:rPr lang="en-PH" sz="3200" dirty="0" smtClean="0">
                    <a:latin typeface="UTM Avo" panose="02040603050506020204" pitchFamily="18" charset="0"/>
                  </a:rPr>
                  <a:t> </a:t>
                </a:r>
                <a:r>
                  <a:rPr lang="en-PH" sz="3200" dirty="0" err="1" smtClean="0">
                    <a:latin typeface="UTM Avo" panose="02040603050506020204" pitchFamily="18" charset="0"/>
                  </a:rPr>
                  <a:t>đã</a:t>
                </a:r>
                <a:r>
                  <a:rPr lang="en-PH" sz="3200" dirty="0" smtClean="0">
                    <a:latin typeface="UTM Avo" panose="02040603050506020204" pitchFamily="18" charset="0"/>
                  </a:rPr>
                  <a:t> </a:t>
                </a:r>
                <a:r>
                  <a:rPr lang="en-PH" sz="3200" dirty="0" err="1" smtClean="0">
                    <a:latin typeface="UTM Avo" panose="02040603050506020204" pitchFamily="18" charset="0"/>
                  </a:rPr>
                  <a:t>giành</a:t>
                </a:r>
                <a:r>
                  <a:rPr lang="en-PH" sz="3200" dirty="0" smtClean="0">
                    <a:latin typeface="UTM Avo" panose="02040603050506020204" pitchFamily="18" charset="0"/>
                  </a:rPr>
                  <a:t> </a:t>
                </a:r>
                <a:r>
                  <a:rPr lang="en-PH" sz="3200" dirty="0" err="1" smtClean="0">
                    <a:latin typeface="UTM Avo" panose="02040603050506020204" pitchFamily="18" charset="0"/>
                  </a:rPr>
                  <a:t>được</a:t>
                </a:r>
                <a:r>
                  <a:rPr lang="en-PH" sz="3200" dirty="0">
                    <a:latin typeface="UTM Avo" panose="02040603050506020204" pitchFamily="18" charset="0"/>
                  </a:rPr>
                  <a:t>?</a:t>
                </a:r>
              </a:p>
            </p:txBody>
          </p:sp>
        </mc:Choice>
        <mc:Fallback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C776C9CD-6B76-40C9-8248-47E0D8ECC4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73" y="356821"/>
                <a:ext cx="12117854" cy="3600088"/>
              </a:xfrm>
              <a:prstGeom prst="rect">
                <a:avLst/>
              </a:prstGeom>
              <a:blipFill>
                <a:blip r:embed="rId8"/>
                <a:stretch>
                  <a:fillRect l="-2264" t="-3898" b="-47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18837720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 animBg="1"/>
      <p:bldP spid="107" grpId="0" animBg="1"/>
      <p:bldP spid="1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" name="Group 107">
            <a:extLst>
              <a:ext uri="{FF2B5EF4-FFF2-40B4-BE49-F238E27FC236}">
                <a16:creationId xmlns:a16="http://schemas.microsoft.com/office/drawing/2014/main" id="{F30AD750-0678-4FF7-B2D5-D41E13B43031}"/>
              </a:ext>
            </a:extLst>
          </p:cNvPr>
          <p:cNvGrpSpPr/>
          <p:nvPr/>
        </p:nvGrpSpPr>
        <p:grpSpPr>
          <a:xfrm>
            <a:off x="-27912" y="0"/>
            <a:ext cx="12192000" cy="7005480"/>
            <a:chOff x="0" y="-101180"/>
            <a:chExt cx="12192000" cy="7005480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0A8F0D66-B305-4C27-AE9D-53AAA1050837}"/>
                </a:ext>
              </a:extLst>
            </p:cNvPr>
            <p:cNvCxnSpPr/>
            <p:nvPr/>
          </p:nvCxnSpPr>
          <p:spPr>
            <a:xfrm>
              <a:off x="0" y="68829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47E22308-1E50-4EA0-A227-C793ECD6F134}"/>
                </a:ext>
              </a:extLst>
            </p:cNvPr>
            <p:cNvCxnSpPr/>
            <p:nvPr/>
          </p:nvCxnSpPr>
          <p:spPr>
            <a:xfrm>
              <a:off x="0" y="260558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BAEEBC28-1AB4-4FBF-901C-A45BD66C921D}"/>
                </a:ext>
              </a:extLst>
            </p:cNvPr>
            <p:cNvCxnSpPr/>
            <p:nvPr/>
          </p:nvCxnSpPr>
          <p:spPr>
            <a:xfrm>
              <a:off x="0" y="476868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01792317-6A22-4A52-B510-213471C177DB}"/>
                </a:ext>
              </a:extLst>
            </p:cNvPr>
            <p:cNvCxnSpPr/>
            <p:nvPr/>
          </p:nvCxnSpPr>
          <p:spPr>
            <a:xfrm>
              <a:off x="0" y="668597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F5752EF5-591F-47F9-85EA-CB73FEDF5029}"/>
                </a:ext>
              </a:extLst>
            </p:cNvPr>
            <p:cNvCxnSpPr/>
            <p:nvPr/>
          </p:nvCxnSpPr>
          <p:spPr>
            <a:xfrm>
              <a:off x="0" y="860326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7755AF55-5DEB-4130-8986-EF21C19E36D8}"/>
                </a:ext>
              </a:extLst>
            </p:cNvPr>
            <p:cNvCxnSpPr/>
            <p:nvPr/>
          </p:nvCxnSpPr>
          <p:spPr>
            <a:xfrm>
              <a:off x="0" y="105205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7DC3D1B7-1EE6-47C7-9D73-117203289582}"/>
                </a:ext>
              </a:extLst>
            </p:cNvPr>
            <p:cNvCxnSpPr/>
            <p:nvPr/>
          </p:nvCxnSpPr>
          <p:spPr>
            <a:xfrm>
              <a:off x="0" y="126836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48F26EE7-692C-4BF3-97D6-2A4D476959B0}"/>
                </a:ext>
              </a:extLst>
            </p:cNvPr>
            <p:cNvCxnSpPr/>
            <p:nvPr/>
          </p:nvCxnSpPr>
          <p:spPr>
            <a:xfrm>
              <a:off x="0" y="1460094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4260192-EF88-4703-9AA3-A61FCB2D50BB}"/>
                </a:ext>
              </a:extLst>
            </p:cNvPr>
            <p:cNvCxnSpPr/>
            <p:nvPr/>
          </p:nvCxnSpPr>
          <p:spPr>
            <a:xfrm>
              <a:off x="0" y="1646906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CD53D9B6-911F-4951-AF83-40569D3D0DCA}"/>
                </a:ext>
              </a:extLst>
            </p:cNvPr>
            <p:cNvCxnSpPr/>
            <p:nvPr/>
          </p:nvCxnSpPr>
          <p:spPr>
            <a:xfrm>
              <a:off x="0" y="183863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C86C220-09FC-4E27-9E86-A0B4D64101C0}"/>
                </a:ext>
              </a:extLst>
            </p:cNvPr>
            <p:cNvCxnSpPr/>
            <p:nvPr/>
          </p:nvCxnSpPr>
          <p:spPr>
            <a:xfrm>
              <a:off x="0" y="205494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DB9FE6E-5140-4E44-BC6A-C29FD2AD5851}"/>
                </a:ext>
              </a:extLst>
            </p:cNvPr>
            <p:cNvCxnSpPr/>
            <p:nvPr/>
          </p:nvCxnSpPr>
          <p:spPr>
            <a:xfrm>
              <a:off x="0" y="2246674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C69A0ECE-027A-425B-91B8-B16017B87374}"/>
                </a:ext>
              </a:extLst>
            </p:cNvPr>
            <p:cNvCxnSpPr/>
            <p:nvPr/>
          </p:nvCxnSpPr>
          <p:spPr>
            <a:xfrm>
              <a:off x="0" y="2423654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EAF7595-380F-4146-AAA1-6B2D0DBC79D5}"/>
                </a:ext>
              </a:extLst>
            </p:cNvPr>
            <p:cNvCxnSpPr/>
            <p:nvPr/>
          </p:nvCxnSpPr>
          <p:spPr>
            <a:xfrm>
              <a:off x="0" y="2615383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5DEADB9A-18B7-4E61-9CBE-FCC899259C4F}"/>
                </a:ext>
              </a:extLst>
            </p:cNvPr>
            <p:cNvCxnSpPr/>
            <p:nvPr/>
          </p:nvCxnSpPr>
          <p:spPr>
            <a:xfrm>
              <a:off x="0" y="2831693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0BAB8CA8-7DA4-46F4-A206-192486804A4E}"/>
                </a:ext>
              </a:extLst>
            </p:cNvPr>
            <p:cNvCxnSpPr/>
            <p:nvPr/>
          </p:nvCxnSpPr>
          <p:spPr>
            <a:xfrm>
              <a:off x="0" y="3023422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C812B06A-4124-4A19-976D-C977F52F745D}"/>
                </a:ext>
              </a:extLst>
            </p:cNvPr>
            <p:cNvCxnSpPr/>
            <p:nvPr/>
          </p:nvCxnSpPr>
          <p:spPr>
            <a:xfrm>
              <a:off x="0" y="3215151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A2A3F76-55CB-472F-8381-593E51CC90C9}"/>
                </a:ext>
              </a:extLst>
            </p:cNvPr>
            <p:cNvCxnSpPr/>
            <p:nvPr/>
          </p:nvCxnSpPr>
          <p:spPr>
            <a:xfrm>
              <a:off x="0" y="3406880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B486807E-B52A-4F6F-B050-48206A111CB7}"/>
                </a:ext>
              </a:extLst>
            </p:cNvPr>
            <p:cNvCxnSpPr/>
            <p:nvPr/>
          </p:nvCxnSpPr>
          <p:spPr>
            <a:xfrm>
              <a:off x="0" y="3623190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6DEF4232-E64F-4DE0-9EC1-7779DF0FEF4D}"/>
                </a:ext>
              </a:extLst>
            </p:cNvPr>
            <p:cNvCxnSpPr/>
            <p:nvPr/>
          </p:nvCxnSpPr>
          <p:spPr>
            <a:xfrm>
              <a:off x="0" y="3814919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22D609D0-C376-4C09-9685-DFA029ED5F5D}"/>
                </a:ext>
              </a:extLst>
            </p:cNvPr>
            <p:cNvCxnSpPr/>
            <p:nvPr/>
          </p:nvCxnSpPr>
          <p:spPr>
            <a:xfrm>
              <a:off x="0" y="4001731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3F7B82FA-4DCE-4D81-B1B8-D34ABFAFDB13}"/>
                </a:ext>
              </a:extLst>
            </p:cNvPr>
            <p:cNvCxnSpPr/>
            <p:nvPr/>
          </p:nvCxnSpPr>
          <p:spPr>
            <a:xfrm>
              <a:off x="0" y="4193460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11306455-F50A-4F63-86B7-53EA14A5A384}"/>
                </a:ext>
              </a:extLst>
            </p:cNvPr>
            <p:cNvCxnSpPr/>
            <p:nvPr/>
          </p:nvCxnSpPr>
          <p:spPr>
            <a:xfrm>
              <a:off x="0" y="4409770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82C7DE7-0C35-4013-BC88-DE9EE10738CD}"/>
                </a:ext>
              </a:extLst>
            </p:cNvPr>
            <p:cNvCxnSpPr/>
            <p:nvPr/>
          </p:nvCxnSpPr>
          <p:spPr>
            <a:xfrm>
              <a:off x="0" y="4601499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C096F01E-5E0D-49EE-A96C-73EB7CFB6990}"/>
                </a:ext>
              </a:extLst>
            </p:cNvPr>
            <p:cNvCxnSpPr/>
            <p:nvPr/>
          </p:nvCxnSpPr>
          <p:spPr>
            <a:xfrm>
              <a:off x="0" y="4793229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EBAB0353-F174-4EF1-BF7A-22D5C09ED564}"/>
                </a:ext>
              </a:extLst>
            </p:cNvPr>
            <p:cNvCxnSpPr/>
            <p:nvPr/>
          </p:nvCxnSpPr>
          <p:spPr>
            <a:xfrm>
              <a:off x="0" y="4984958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DC4752D8-FB0A-4060-B1A1-16C3D73B3A0C}"/>
                </a:ext>
              </a:extLst>
            </p:cNvPr>
            <p:cNvCxnSpPr/>
            <p:nvPr/>
          </p:nvCxnSpPr>
          <p:spPr>
            <a:xfrm>
              <a:off x="0" y="5201268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810CBCA-D9AB-4584-8A52-A05FB5EC4101}"/>
                </a:ext>
              </a:extLst>
            </p:cNvPr>
            <p:cNvCxnSpPr/>
            <p:nvPr/>
          </p:nvCxnSpPr>
          <p:spPr>
            <a:xfrm>
              <a:off x="0" y="5392997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FB222C9E-DF90-4011-849B-701376415D46}"/>
                </a:ext>
              </a:extLst>
            </p:cNvPr>
            <p:cNvCxnSpPr/>
            <p:nvPr/>
          </p:nvCxnSpPr>
          <p:spPr>
            <a:xfrm>
              <a:off x="0" y="5584726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F9D3B392-E992-4B2A-A912-6646C2EDC8DD}"/>
                </a:ext>
              </a:extLst>
            </p:cNvPr>
            <p:cNvCxnSpPr/>
            <p:nvPr/>
          </p:nvCxnSpPr>
          <p:spPr>
            <a:xfrm>
              <a:off x="0" y="577645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30F745F2-C9CD-4C3E-BCFA-80D288DC32CF}"/>
                </a:ext>
              </a:extLst>
            </p:cNvPr>
            <p:cNvCxnSpPr/>
            <p:nvPr/>
          </p:nvCxnSpPr>
          <p:spPr>
            <a:xfrm>
              <a:off x="0" y="599276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C2AA7C4D-1C36-4B7E-9C69-E0DBD243186C}"/>
                </a:ext>
              </a:extLst>
            </p:cNvPr>
            <p:cNvCxnSpPr/>
            <p:nvPr/>
          </p:nvCxnSpPr>
          <p:spPr>
            <a:xfrm>
              <a:off x="0" y="6184494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24D3E1BB-5F15-47EB-A941-C81553389110}"/>
                </a:ext>
              </a:extLst>
            </p:cNvPr>
            <p:cNvCxnSpPr/>
            <p:nvPr/>
          </p:nvCxnSpPr>
          <p:spPr>
            <a:xfrm>
              <a:off x="0" y="6371306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9EEF0F85-F318-4D68-83D7-33B46B7802C8}"/>
                </a:ext>
              </a:extLst>
            </p:cNvPr>
            <p:cNvCxnSpPr/>
            <p:nvPr/>
          </p:nvCxnSpPr>
          <p:spPr>
            <a:xfrm>
              <a:off x="0" y="656303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F8FB0B11-5811-4FF7-9486-F66C222F38BB}"/>
                </a:ext>
              </a:extLst>
            </p:cNvPr>
            <p:cNvCxnSpPr/>
            <p:nvPr/>
          </p:nvCxnSpPr>
          <p:spPr>
            <a:xfrm>
              <a:off x="0" y="677934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1E89948A-6B3F-4BCA-B6A3-1E723F722DA8}"/>
                </a:ext>
              </a:extLst>
            </p:cNvPr>
            <p:cNvCxnSpPr>
              <a:cxnSpLocks/>
            </p:cNvCxnSpPr>
            <p:nvPr/>
          </p:nvCxnSpPr>
          <p:spPr>
            <a:xfrm>
              <a:off x="162232" y="4630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ACB00978-54DA-431B-9A7E-AD8678166B2D}"/>
                </a:ext>
              </a:extLst>
            </p:cNvPr>
            <p:cNvCxnSpPr>
              <a:cxnSpLocks/>
            </p:cNvCxnSpPr>
            <p:nvPr/>
          </p:nvCxnSpPr>
          <p:spPr>
            <a:xfrm>
              <a:off x="353961" y="2418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A1ED4DD4-7E13-4A29-9E52-183BB3D2D5C9}"/>
                </a:ext>
              </a:extLst>
            </p:cNvPr>
            <p:cNvCxnSpPr>
              <a:cxnSpLocks/>
            </p:cNvCxnSpPr>
            <p:nvPr/>
          </p:nvCxnSpPr>
          <p:spPr>
            <a:xfrm>
              <a:off x="550606" y="3647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848D8FCD-DAFE-47AD-9873-05F9F3948EC8}"/>
                </a:ext>
              </a:extLst>
            </p:cNvPr>
            <p:cNvCxnSpPr>
              <a:cxnSpLocks/>
            </p:cNvCxnSpPr>
            <p:nvPr/>
          </p:nvCxnSpPr>
          <p:spPr>
            <a:xfrm>
              <a:off x="742335" y="34014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F18FCA58-7FC1-4311-98D1-6E324BE75233}"/>
                </a:ext>
              </a:extLst>
            </p:cNvPr>
            <p:cNvCxnSpPr>
              <a:cxnSpLocks/>
            </p:cNvCxnSpPr>
            <p:nvPr/>
          </p:nvCxnSpPr>
          <p:spPr>
            <a:xfrm>
              <a:off x="924232" y="2908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479622E6-2067-4705-85DB-155241BB2801}"/>
                </a:ext>
              </a:extLst>
            </p:cNvPr>
            <p:cNvCxnSpPr>
              <a:cxnSpLocks/>
            </p:cNvCxnSpPr>
            <p:nvPr/>
          </p:nvCxnSpPr>
          <p:spPr>
            <a:xfrm>
              <a:off x="1115961" y="696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07B5E54B-9682-47F3-B0CF-61373A89587D}"/>
                </a:ext>
              </a:extLst>
            </p:cNvPr>
            <p:cNvCxnSpPr>
              <a:cxnSpLocks/>
            </p:cNvCxnSpPr>
            <p:nvPr/>
          </p:nvCxnSpPr>
          <p:spPr>
            <a:xfrm>
              <a:off x="1312606" y="1925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32F09B0B-1308-4217-9AD0-855C399BE682}"/>
                </a:ext>
              </a:extLst>
            </p:cNvPr>
            <p:cNvCxnSpPr>
              <a:cxnSpLocks/>
            </p:cNvCxnSpPr>
            <p:nvPr/>
          </p:nvCxnSpPr>
          <p:spPr>
            <a:xfrm>
              <a:off x="1504335" y="16799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3572B7C2-328C-44F9-B792-22794497D1A3}"/>
                </a:ext>
              </a:extLst>
            </p:cNvPr>
            <p:cNvCxnSpPr>
              <a:cxnSpLocks/>
            </p:cNvCxnSpPr>
            <p:nvPr/>
          </p:nvCxnSpPr>
          <p:spPr>
            <a:xfrm>
              <a:off x="1691148" y="36474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ACB67C5A-C6B5-4429-A460-FC9BF6F37252}"/>
                </a:ext>
              </a:extLst>
            </p:cNvPr>
            <p:cNvCxnSpPr>
              <a:cxnSpLocks/>
            </p:cNvCxnSpPr>
            <p:nvPr/>
          </p:nvCxnSpPr>
          <p:spPr>
            <a:xfrm>
              <a:off x="1882877" y="14354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509313FE-0B50-4840-BAFA-01D26F2152A4}"/>
                </a:ext>
              </a:extLst>
            </p:cNvPr>
            <p:cNvCxnSpPr>
              <a:cxnSpLocks/>
            </p:cNvCxnSpPr>
            <p:nvPr/>
          </p:nvCxnSpPr>
          <p:spPr>
            <a:xfrm>
              <a:off x="2079522" y="26644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BE20273C-0250-4517-8F9D-B77C01B002C4}"/>
                </a:ext>
              </a:extLst>
            </p:cNvPr>
            <p:cNvCxnSpPr>
              <a:cxnSpLocks/>
            </p:cNvCxnSpPr>
            <p:nvPr/>
          </p:nvCxnSpPr>
          <p:spPr>
            <a:xfrm>
              <a:off x="2271251" y="4524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222C9183-947B-487B-A29E-4EAEEF6DF58C}"/>
                </a:ext>
              </a:extLst>
            </p:cNvPr>
            <p:cNvCxnSpPr>
              <a:cxnSpLocks/>
            </p:cNvCxnSpPr>
            <p:nvPr/>
          </p:nvCxnSpPr>
          <p:spPr>
            <a:xfrm>
              <a:off x="2453148" y="-40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CD715AD0-AF79-4548-827A-6AB05E0B49F4}"/>
                </a:ext>
              </a:extLst>
            </p:cNvPr>
            <p:cNvCxnSpPr>
              <a:cxnSpLocks/>
            </p:cNvCxnSpPr>
            <p:nvPr/>
          </p:nvCxnSpPr>
          <p:spPr>
            <a:xfrm>
              <a:off x="2644877" y="-2252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8301113D-8D24-4DED-B7F1-D9970A6C918C}"/>
                </a:ext>
              </a:extLst>
            </p:cNvPr>
            <p:cNvCxnSpPr>
              <a:cxnSpLocks/>
            </p:cNvCxnSpPr>
            <p:nvPr/>
          </p:nvCxnSpPr>
          <p:spPr>
            <a:xfrm>
              <a:off x="2841522" y="-1023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C83A9C9A-28E1-487C-964A-6E15FA84F9CD}"/>
                </a:ext>
              </a:extLst>
            </p:cNvPr>
            <p:cNvCxnSpPr>
              <a:cxnSpLocks/>
            </p:cNvCxnSpPr>
            <p:nvPr/>
          </p:nvCxnSpPr>
          <p:spPr>
            <a:xfrm>
              <a:off x="3033251" y="-3235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777F3E93-8D68-47BF-BDA4-D2B82575D84D}"/>
                </a:ext>
              </a:extLst>
            </p:cNvPr>
            <p:cNvCxnSpPr>
              <a:cxnSpLocks/>
            </p:cNvCxnSpPr>
            <p:nvPr/>
          </p:nvCxnSpPr>
          <p:spPr>
            <a:xfrm>
              <a:off x="3224981" y="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F06277BC-8E49-49EB-A437-8CECFA4A8378}"/>
                </a:ext>
              </a:extLst>
            </p:cNvPr>
            <p:cNvCxnSpPr>
              <a:cxnSpLocks/>
            </p:cNvCxnSpPr>
            <p:nvPr/>
          </p:nvCxnSpPr>
          <p:spPr>
            <a:xfrm>
              <a:off x="3416710" y="-2212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051E72D8-3E76-4A0C-B891-C310678484E4}"/>
                </a:ext>
              </a:extLst>
            </p:cNvPr>
            <p:cNvCxnSpPr>
              <a:cxnSpLocks/>
            </p:cNvCxnSpPr>
            <p:nvPr/>
          </p:nvCxnSpPr>
          <p:spPr>
            <a:xfrm>
              <a:off x="3613355" y="-983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18B926A0-8843-43BC-9DB0-5E53D8171F1C}"/>
                </a:ext>
              </a:extLst>
            </p:cNvPr>
            <p:cNvCxnSpPr>
              <a:cxnSpLocks/>
            </p:cNvCxnSpPr>
            <p:nvPr/>
          </p:nvCxnSpPr>
          <p:spPr>
            <a:xfrm>
              <a:off x="3805084" y="-1228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96CD9864-F1D3-4C93-B146-D15BBA381ED6}"/>
                </a:ext>
              </a:extLst>
            </p:cNvPr>
            <p:cNvCxnSpPr>
              <a:cxnSpLocks/>
            </p:cNvCxnSpPr>
            <p:nvPr/>
          </p:nvCxnSpPr>
          <p:spPr>
            <a:xfrm>
              <a:off x="3986981" y="-1721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DCA95D5A-E5A1-4F86-B983-8F70BE27B13E}"/>
                </a:ext>
              </a:extLst>
            </p:cNvPr>
            <p:cNvCxnSpPr>
              <a:cxnSpLocks/>
            </p:cNvCxnSpPr>
            <p:nvPr/>
          </p:nvCxnSpPr>
          <p:spPr>
            <a:xfrm>
              <a:off x="4178710" y="-3933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4B27C34C-7F11-40E8-B486-12CB31DA06B4}"/>
                </a:ext>
              </a:extLst>
            </p:cNvPr>
            <p:cNvCxnSpPr>
              <a:cxnSpLocks/>
            </p:cNvCxnSpPr>
            <p:nvPr/>
          </p:nvCxnSpPr>
          <p:spPr>
            <a:xfrm>
              <a:off x="4375355" y="-2704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83873098-7A00-4272-962C-80775749344E}"/>
                </a:ext>
              </a:extLst>
            </p:cNvPr>
            <p:cNvCxnSpPr>
              <a:cxnSpLocks/>
            </p:cNvCxnSpPr>
            <p:nvPr/>
          </p:nvCxnSpPr>
          <p:spPr>
            <a:xfrm>
              <a:off x="4567084" y="-2950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FFD03377-3B11-4149-B37C-F027F3A7DCDD}"/>
                </a:ext>
              </a:extLst>
            </p:cNvPr>
            <p:cNvCxnSpPr>
              <a:cxnSpLocks/>
            </p:cNvCxnSpPr>
            <p:nvPr/>
          </p:nvCxnSpPr>
          <p:spPr>
            <a:xfrm>
              <a:off x="4753897" y="-982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76B9F663-6B16-41B1-B835-43AA30B58F62}"/>
                </a:ext>
              </a:extLst>
            </p:cNvPr>
            <p:cNvCxnSpPr>
              <a:cxnSpLocks/>
            </p:cNvCxnSpPr>
            <p:nvPr/>
          </p:nvCxnSpPr>
          <p:spPr>
            <a:xfrm>
              <a:off x="4945626" y="-3194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059F117A-B514-4B44-9D32-9232392351E7}"/>
                </a:ext>
              </a:extLst>
            </p:cNvPr>
            <p:cNvCxnSpPr>
              <a:cxnSpLocks/>
            </p:cNvCxnSpPr>
            <p:nvPr/>
          </p:nvCxnSpPr>
          <p:spPr>
            <a:xfrm>
              <a:off x="5142271" y="-1965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71E66746-712E-4482-8F47-453D4FCD4B9B}"/>
                </a:ext>
              </a:extLst>
            </p:cNvPr>
            <p:cNvCxnSpPr>
              <a:cxnSpLocks/>
            </p:cNvCxnSpPr>
            <p:nvPr/>
          </p:nvCxnSpPr>
          <p:spPr>
            <a:xfrm>
              <a:off x="5334000" y="-4177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355F4930-38B8-4C97-922E-96C494ADBD6B}"/>
                </a:ext>
              </a:extLst>
            </p:cNvPr>
            <p:cNvCxnSpPr>
              <a:cxnSpLocks/>
            </p:cNvCxnSpPr>
            <p:nvPr/>
          </p:nvCxnSpPr>
          <p:spPr>
            <a:xfrm>
              <a:off x="5515897" y="-4670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DA93A8F1-502A-4FF8-A77D-9DECE85E9551}"/>
                </a:ext>
              </a:extLst>
            </p:cNvPr>
            <p:cNvCxnSpPr>
              <a:cxnSpLocks/>
            </p:cNvCxnSpPr>
            <p:nvPr/>
          </p:nvCxnSpPr>
          <p:spPr>
            <a:xfrm>
              <a:off x="5707626" y="-6882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E39A6FC9-BD77-404F-B877-2FA3413E2889}"/>
                </a:ext>
              </a:extLst>
            </p:cNvPr>
            <p:cNvCxnSpPr>
              <a:cxnSpLocks/>
            </p:cNvCxnSpPr>
            <p:nvPr/>
          </p:nvCxnSpPr>
          <p:spPr>
            <a:xfrm>
              <a:off x="5904271" y="-5653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A72D8BB4-4E0F-4AD2-9EB7-42B5FD797DD0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-7865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5AE9A685-1A7B-4528-8044-B22434D72961}"/>
                </a:ext>
              </a:extLst>
            </p:cNvPr>
            <p:cNvCxnSpPr>
              <a:cxnSpLocks/>
            </p:cNvCxnSpPr>
            <p:nvPr/>
          </p:nvCxnSpPr>
          <p:spPr>
            <a:xfrm>
              <a:off x="6331601" y="1394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AF890542-E9C0-47E9-8EB3-13E15EB176A5}"/>
                </a:ext>
              </a:extLst>
            </p:cNvPr>
            <p:cNvCxnSpPr>
              <a:cxnSpLocks/>
            </p:cNvCxnSpPr>
            <p:nvPr/>
          </p:nvCxnSpPr>
          <p:spPr>
            <a:xfrm>
              <a:off x="6523330" y="-817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FE35FA31-44E0-4743-BB71-07C5D85A23B2}"/>
                </a:ext>
              </a:extLst>
            </p:cNvPr>
            <p:cNvCxnSpPr>
              <a:cxnSpLocks/>
            </p:cNvCxnSpPr>
            <p:nvPr/>
          </p:nvCxnSpPr>
          <p:spPr>
            <a:xfrm>
              <a:off x="6719975" y="411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423EF1FB-4829-4454-AB30-761162CB1358}"/>
                </a:ext>
              </a:extLst>
            </p:cNvPr>
            <p:cNvCxnSpPr>
              <a:cxnSpLocks/>
            </p:cNvCxnSpPr>
            <p:nvPr/>
          </p:nvCxnSpPr>
          <p:spPr>
            <a:xfrm>
              <a:off x="6911704" y="1659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AC0DA55F-8289-44AD-BCEC-FA8A8A7F5927}"/>
                </a:ext>
              </a:extLst>
            </p:cNvPr>
            <p:cNvCxnSpPr>
              <a:cxnSpLocks/>
            </p:cNvCxnSpPr>
            <p:nvPr/>
          </p:nvCxnSpPr>
          <p:spPr>
            <a:xfrm>
              <a:off x="7093601" y="-327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627F1E87-6C77-4F1F-A3CD-F09B0AFF5777}"/>
                </a:ext>
              </a:extLst>
            </p:cNvPr>
            <p:cNvCxnSpPr>
              <a:cxnSpLocks/>
            </p:cNvCxnSpPr>
            <p:nvPr/>
          </p:nvCxnSpPr>
          <p:spPr>
            <a:xfrm>
              <a:off x="7285330" y="-2539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85402B21-AADB-4405-A0B8-12BD56882B2E}"/>
                </a:ext>
              </a:extLst>
            </p:cNvPr>
            <p:cNvCxnSpPr>
              <a:cxnSpLocks/>
            </p:cNvCxnSpPr>
            <p:nvPr/>
          </p:nvCxnSpPr>
          <p:spPr>
            <a:xfrm>
              <a:off x="7481975" y="-1310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E4D32B36-B36D-4167-A831-97CD62589119}"/>
                </a:ext>
              </a:extLst>
            </p:cNvPr>
            <p:cNvCxnSpPr>
              <a:cxnSpLocks/>
            </p:cNvCxnSpPr>
            <p:nvPr/>
          </p:nvCxnSpPr>
          <p:spPr>
            <a:xfrm>
              <a:off x="7673704" y="-1555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604E50AC-7929-40FC-89A0-CE35A5FC998F}"/>
                </a:ext>
              </a:extLst>
            </p:cNvPr>
            <p:cNvCxnSpPr>
              <a:cxnSpLocks/>
            </p:cNvCxnSpPr>
            <p:nvPr/>
          </p:nvCxnSpPr>
          <p:spPr>
            <a:xfrm>
              <a:off x="7860517" y="4119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DDC314A6-3729-4CEC-A936-C8B0BA34AF89}"/>
                </a:ext>
              </a:extLst>
            </p:cNvPr>
            <p:cNvCxnSpPr>
              <a:cxnSpLocks/>
            </p:cNvCxnSpPr>
            <p:nvPr/>
          </p:nvCxnSpPr>
          <p:spPr>
            <a:xfrm>
              <a:off x="8052246" y="-1800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A1F13DE6-4952-4488-AEE3-2D72F2FF82CD}"/>
                </a:ext>
              </a:extLst>
            </p:cNvPr>
            <p:cNvCxnSpPr>
              <a:cxnSpLocks/>
            </p:cNvCxnSpPr>
            <p:nvPr/>
          </p:nvCxnSpPr>
          <p:spPr>
            <a:xfrm>
              <a:off x="8248891" y="-571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F97D2E08-E34F-4FE4-AFD2-77B4CAE3C4BB}"/>
                </a:ext>
              </a:extLst>
            </p:cNvPr>
            <p:cNvCxnSpPr>
              <a:cxnSpLocks/>
            </p:cNvCxnSpPr>
            <p:nvPr/>
          </p:nvCxnSpPr>
          <p:spPr>
            <a:xfrm>
              <a:off x="8440620" y="-2783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7AEDA2DF-54B6-4290-9EED-B1B2410FE486}"/>
                </a:ext>
              </a:extLst>
            </p:cNvPr>
            <p:cNvCxnSpPr>
              <a:cxnSpLocks/>
            </p:cNvCxnSpPr>
            <p:nvPr/>
          </p:nvCxnSpPr>
          <p:spPr>
            <a:xfrm>
              <a:off x="8622517" y="-3276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88FF4886-E865-4A63-B6B1-118832BAF9FD}"/>
                </a:ext>
              </a:extLst>
            </p:cNvPr>
            <p:cNvCxnSpPr>
              <a:cxnSpLocks/>
            </p:cNvCxnSpPr>
            <p:nvPr/>
          </p:nvCxnSpPr>
          <p:spPr>
            <a:xfrm>
              <a:off x="8814246" y="-5488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1F809560-B234-406A-8E7B-4E5807EBF694}"/>
                </a:ext>
              </a:extLst>
            </p:cNvPr>
            <p:cNvCxnSpPr>
              <a:cxnSpLocks/>
            </p:cNvCxnSpPr>
            <p:nvPr/>
          </p:nvCxnSpPr>
          <p:spPr>
            <a:xfrm>
              <a:off x="9010891" y="-4259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34954625-2935-4C8A-94D9-82DA1999BE51}"/>
                </a:ext>
              </a:extLst>
            </p:cNvPr>
            <p:cNvCxnSpPr>
              <a:cxnSpLocks/>
            </p:cNvCxnSpPr>
            <p:nvPr/>
          </p:nvCxnSpPr>
          <p:spPr>
            <a:xfrm>
              <a:off x="9202620" y="-6471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E39E6ECB-B61C-4736-8F18-F63B07BBC063}"/>
                </a:ext>
              </a:extLst>
            </p:cNvPr>
            <p:cNvCxnSpPr>
              <a:cxnSpLocks/>
            </p:cNvCxnSpPr>
            <p:nvPr/>
          </p:nvCxnSpPr>
          <p:spPr>
            <a:xfrm>
              <a:off x="9394350" y="-3235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E67E4D80-EE70-4186-9182-076CDFE48B77}"/>
                </a:ext>
              </a:extLst>
            </p:cNvPr>
            <p:cNvCxnSpPr>
              <a:cxnSpLocks/>
            </p:cNvCxnSpPr>
            <p:nvPr/>
          </p:nvCxnSpPr>
          <p:spPr>
            <a:xfrm>
              <a:off x="9586079" y="-5447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BB70EB57-4CC8-492F-B104-18F38EDA5566}"/>
                </a:ext>
              </a:extLst>
            </p:cNvPr>
            <p:cNvCxnSpPr>
              <a:cxnSpLocks/>
            </p:cNvCxnSpPr>
            <p:nvPr/>
          </p:nvCxnSpPr>
          <p:spPr>
            <a:xfrm>
              <a:off x="9782724" y="-4218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404D9C25-2B89-4287-BCD8-26B4A5FDA9B0}"/>
                </a:ext>
              </a:extLst>
            </p:cNvPr>
            <p:cNvCxnSpPr>
              <a:cxnSpLocks/>
            </p:cNvCxnSpPr>
            <p:nvPr/>
          </p:nvCxnSpPr>
          <p:spPr>
            <a:xfrm>
              <a:off x="9974453" y="-4464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ED72E4B8-826A-4A15-9842-38E4BBBCC35F}"/>
                </a:ext>
              </a:extLst>
            </p:cNvPr>
            <p:cNvCxnSpPr>
              <a:cxnSpLocks/>
            </p:cNvCxnSpPr>
            <p:nvPr/>
          </p:nvCxnSpPr>
          <p:spPr>
            <a:xfrm>
              <a:off x="10156350" y="-4957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EA1BA701-6036-40EA-8BB6-0FBA5B9AE5A5}"/>
                </a:ext>
              </a:extLst>
            </p:cNvPr>
            <p:cNvCxnSpPr>
              <a:cxnSpLocks/>
            </p:cNvCxnSpPr>
            <p:nvPr/>
          </p:nvCxnSpPr>
          <p:spPr>
            <a:xfrm>
              <a:off x="10348079" y="-7169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C01B8BD4-A175-4F7A-80A8-03D0A1E77967}"/>
                </a:ext>
              </a:extLst>
            </p:cNvPr>
            <p:cNvCxnSpPr>
              <a:cxnSpLocks/>
            </p:cNvCxnSpPr>
            <p:nvPr/>
          </p:nvCxnSpPr>
          <p:spPr>
            <a:xfrm>
              <a:off x="10544724" y="-5940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47C580BD-0516-4A14-BD61-2A4408FDBEA5}"/>
                </a:ext>
              </a:extLst>
            </p:cNvPr>
            <p:cNvCxnSpPr>
              <a:cxnSpLocks/>
            </p:cNvCxnSpPr>
            <p:nvPr/>
          </p:nvCxnSpPr>
          <p:spPr>
            <a:xfrm>
              <a:off x="10736453" y="-6185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4CEF0796-7798-458C-8AD9-F90DE4D2FF77}"/>
                </a:ext>
              </a:extLst>
            </p:cNvPr>
            <p:cNvCxnSpPr>
              <a:cxnSpLocks/>
            </p:cNvCxnSpPr>
            <p:nvPr/>
          </p:nvCxnSpPr>
          <p:spPr>
            <a:xfrm>
              <a:off x="10923266" y="-4218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F8CC7CB3-A4ED-4BB6-856A-5D266387A39B}"/>
                </a:ext>
              </a:extLst>
            </p:cNvPr>
            <p:cNvCxnSpPr>
              <a:cxnSpLocks/>
            </p:cNvCxnSpPr>
            <p:nvPr/>
          </p:nvCxnSpPr>
          <p:spPr>
            <a:xfrm>
              <a:off x="11114995" y="-6430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3CCABC73-3689-4B9D-8C53-ECABF546C5B9}"/>
                </a:ext>
              </a:extLst>
            </p:cNvPr>
            <p:cNvCxnSpPr>
              <a:cxnSpLocks/>
            </p:cNvCxnSpPr>
            <p:nvPr/>
          </p:nvCxnSpPr>
          <p:spPr>
            <a:xfrm>
              <a:off x="11311640" y="-5201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D5C01435-AF69-4E89-B607-CCB7F84D2733}"/>
                </a:ext>
              </a:extLst>
            </p:cNvPr>
            <p:cNvCxnSpPr>
              <a:cxnSpLocks/>
            </p:cNvCxnSpPr>
            <p:nvPr/>
          </p:nvCxnSpPr>
          <p:spPr>
            <a:xfrm>
              <a:off x="11503369" y="-7413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07CB22E1-77F5-4CCB-BBC6-B71D16D22854}"/>
                </a:ext>
              </a:extLst>
            </p:cNvPr>
            <p:cNvCxnSpPr>
              <a:cxnSpLocks/>
            </p:cNvCxnSpPr>
            <p:nvPr/>
          </p:nvCxnSpPr>
          <p:spPr>
            <a:xfrm>
              <a:off x="11685266" y="-7906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D8BAE7DE-50FD-400F-B3A3-FD3D93E6A462}"/>
                </a:ext>
              </a:extLst>
            </p:cNvPr>
            <p:cNvCxnSpPr>
              <a:cxnSpLocks/>
            </p:cNvCxnSpPr>
            <p:nvPr/>
          </p:nvCxnSpPr>
          <p:spPr>
            <a:xfrm>
              <a:off x="11876995" y="-10118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82578B6F-1BA2-4EE7-BAB7-F8A237AD8532}"/>
                </a:ext>
              </a:extLst>
            </p:cNvPr>
            <p:cNvCxnSpPr>
              <a:cxnSpLocks/>
            </p:cNvCxnSpPr>
            <p:nvPr/>
          </p:nvCxnSpPr>
          <p:spPr>
            <a:xfrm>
              <a:off x="12073640" y="-8889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9" name="Rectangle 108">
            <a:extLst>
              <a:ext uri="{FF2B5EF4-FFF2-40B4-BE49-F238E27FC236}">
                <a16:creationId xmlns:a16="http://schemas.microsoft.com/office/drawing/2014/main" id="{158BF1E4-3BAF-4C74-9FC8-4498AF90FB13}"/>
              </a:ext>
            </a:extLst>
          </p:cNvPr>
          <p:cNvSpPr/>
          <p:nvPr/>
        </p:nvSpPr>
        <p:spPr>
          <a:xfrm>
            <a:off x="-44056" y="6189404"/>
            <a:ext cx="12236056" cy="685801"/>
          </a:xfrm>
          <a:prstGeom prst="rect">
            <a:avLst/>
          </a:prstGeom>
          <a:solidFill>
            <a:srgbClr val="7870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9C7828A4-89AE-4153-9B9A-74F44CF9FB25}"/>
              </a:ext>
            </a:extLst>
          </p:cNvPr>
          <p:cNvSpPr/>
          <p:nvPr/>
        </p:nvSpPr>
        <p:spPr>
          <a:xfrm rot="16200000">
            <a:off x="5916880" y="-6004712"/>
            <a:ext cx="328570" cy="12256849"/>
          </a:xfrm>
          <a:prstGeom prst="rect">
            <a:avLst/>
          </a:prstGeom>
          <a:solidFill>
            <a:srgbClr val="EAA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pic>
        <p:nvPicPr>
          <p:cNvPr id="111" name="Picture 14" descr="Plank Wood Board Shelf Natural PNG | Picpng">
            <a:extLst>
              <a:ext uri="{FF2B5EF4-FFF2-40B4-BE49-F238E27FC236}">
                <a16:creationId xmlns:a16="http://schemas.microsoft.com/office/drawing/2014/main" id="{AD5BB9AE-EAA3-4928-AD00-976FE90A36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8120" y="5537663"/>
            <a:ext cx="11586759" cy="907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8B87F94B-62D9-4849-AE01-D6B91C9743B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5000" l="2304" r="89954">
                        <a14:foregroundMark x1="7373" y1="56528" x2="16590" y2="50972"/>
                        <a14:foregroundMark x1="5161" y1="75000" x2="10968" y2="86389"/>
                        <a14:foregroundMark x1="5161" y1="76111" x2="6452" y2="81528"/>
                        <a14:foregroundMark x1="2488" y1="56111" x2="7005" y2="58750"/>
                        <a14:foregroundMark x1="19355" y1="88611" x2="28387" y2="94167"/>
                        <a14:foregroundMark x1="17051" y1="93750" x2="25161" y2="95000"/>
                        <a14:backgroundMark x1="7465" y1="35000" x2="16313" y2="27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3973" r="41989"/>
          <a:stretch/>
        </p:blipFill>
        <p:spPr>
          <a:xfrm rot="512535">
            <a:off x="-611301" y="4678915"/>
            <a:ext cx="4022005" cy="2577706"/>
          </a:xfrm>
          <a:prstGeom prst="rect">
            <a:avLst/>
          </a:prstGeom>
        </p:spPr>
      </p:pic>
      <p:pic>
        <p:nvPicPr>
          <p:cNvPr id="43" name="Picture 42" descr="A picture containing text, cucumber, vegetable, variety&#10;&#10;Description automatically generated">
            <a:extLst>
              <a:ext uri="{FF2B5EF4-FFF2-40B4-BE49-F238E27FC236}">
                <a16:creationId xmlns:a16="http://schemas.microsoft.com/office/drawing/2014/main" id="{AFB0FB2B-CE85-4E6B-BEE9-587FBFE14E0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9861" l="9954" r="95945">
                        <a14:foregroundMark x1="80737" y1="58889" x2="81843" y2="83611"/>
                        <a14:foregroundMark x1="76221" y1="52778" x2="92811" y2="71528"/>
                        <a14:foregroundMark x1="69862" y1="74306" x2="86636" y2="83611"/>
                        <a14:foregroundMark x1="58525" y1="90139" x2="70046" y2="88889"/>
                        <a14:foregroundMark x1="57512" y1="84583" x2="62673" y2="79306"/>
                        <a14:foregroundMark x1="56959" y1="88472" x2="62212" y2="97639"/>
                        <a14:foregroundMark x1="62212" y1="97639" x2="64977" y2="97500"/>
                        <a14:foregroundMark x1="73825" y1="94028" x2="84055" y2="93333"/>
                        <a14:foregroundMark x1="75945" y1="44167" x2="73641" y2="51667"/>
                        <a14:foregroundMark x1="92258" y1="51806" x2="93733" y2="52639"/>
                        <a14:foregroundMark x1="91705" y1="76944" x2="95945" y2="80278"/>
                        <a14:foregroundMark x1="75484" y1="95694" x2="82581" y2="99861"/>
                        <a14:foregroundMark x1="82581" y1="99861" x2="84608" y2="99722"/>
                        <a14:foregroundMark x1="56129" y1="78333" x2="56682" y2="78750"/>
                        <a14:backgroundMark x1="49032" y1="68056" x2="40829" y2="86944"/>
                        <a14:backgroundMark x1="53733" y1="74444" x2="44147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181" t="35492"/>
          <a:stretch/>
        </p:blipFill>
        <p:spPr>
          <a:xfrm rot="1253281">
            <a:off x="9159217" y="3951198"/>
            <a:ext cx="3425572" cy="300373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C776C9CD-6B76-40C9-8248-47E0D8ECC42F}"/>
                  </a:ext>
                </a:extLst>
              </p:cNvPr>
              <p:cNvSpPr txBox="1"/>
              <p:nvPr/>
            </p:nvSpPr>
            <p:spPr>
              <a:xfrm>
                <a:off x="352050" y="209754"/>
                <a:ext cx="12117854" cy="45406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dirty="0" err="1" smtClean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Bài</a:t>
                </a:r>
                <a:r>
                  <a:rPr lang="en-US" sz="4000" dirty="0" smtClean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000" dirty="0" err="1" smtClean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giải</a:t>
                </a:r>
                <a:r>
                  <a:rPr lang="en-PH" sz="4000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PH" sz="4000" dirty="0" smtClean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:</a:t>
                </a:r>
              </a:p>
              <a:p>
                <a:r>
                  <a:rPr lang="en-PH" sz="4000" dirty="0" smtClean="0">
                    <a:latin typeface="UTM Avo" panose="02040603050506020204" pitchFamily="18" charset="0"/>
                  </a:rPr>
                  <a:t>    </a:t>
                </a:r>
                <a:r>
                  <a:rPr lang="en-PH" sz="4000" dirty="0" err="1" smtClean="0">
                    <a:latin typeface="UTM Avo" panose="02040603050506020204" pitchFamily="18" charset="0"/>
                  </a:rPr>
                  <a:t>Số</a:t>
                </a:r>
                <a:r>
                  <a:rPr lang="en-PH" sz="4000" dirty="0" smtClean="0">
                    <a:latin typeface="UTM Avo" panose="02040603050506020204" pitchFamily="18" charset="0"/>
                  </a:rPr>
                  <a:t> </a:t>
                </a:r>
                <a:r>
                  <a:rPr lang="en-PH" sz="4000" dirty="0" err="1">
                    <a:latin typeface="UTM Avo" panose="02040603050506020204" pitchFamily="18" charset="0"/>
                  </a:rPr>
                  <a:t>huy</a:t>
                </a:r>
                <a:r>
                  <a:rPr lang="en-PH" sz="4000" dirty="0">
                    <a:latin typeface="UTM Avo" panose="02040603050506020204" pitchFamily="18" charset="0"/>
                  </a:rPr>
                  <a:t> </a:t>
                </a:r>
                <a:r>
                  <a:rPr lang="en-PH" sz="4000" dirty="0" err="1">
                    <a:latin typeface="UTM Avo" panose="02040603050506020204" pitchFamily="18" charset="0"/>
                  </a:rPr>
                  <a:t>chương</a:t>
                </a:r>
                <a:r>
                  <a:rPr lang="en-PH" sz="4000" dirty="0">
                    <a:latin typeface="UTM Avo" panose="02040603050506020204" pitchFamily="18" charset="0"/>
                  </a:rPr>
                  <a:t> </a:t>
                </a:r>
                <a:r>
                  <a:rPr lang="en-PH" sz="4000" dirty="0" err="1">
                    <a:latin typeface="UTM Avo" panose="02040603050506020204" pitchFamily="18" charset="0"/>
                  </a:rPr>
                  <a:t>bạc</a:t>
                </a:r>
                <a:r>
                  <a:rPr lang="en-PH" sz="4000" dirty="0">
                    <a:latin typeface="UTM Avo" panose="02040603050506020204" pitchFamily="18" charset="0"/>
                  </a:rPr>
                  <a:t> </a:t>
                </a:r>
                <a:r>
                  <a:rPr lang="en-PH" sz="4000" dirty="0" err="1">
                    <a:latin typeface="UTM Avo" panose="02040603050506020204" pitchFamily="18" charset="0"/>
                  </a:rPr>
                  <a:t>và</a:t>
                </a:r>
                <a:r>
                  <a:rPr lang="en-PH" sz="4000" dirty="0">
                    <a:latin typeface="UTM Avo" panose="02040603050506020204" pitchFamily="18" charset="0"/>
                  </a:rPr>
                  <a:t> </a:t>
                </a:r>
                <a:r>
                  <a:rPr lang="en-PH" sz="4000" dirty="0" err="1">
                    <a:latin typeface="UTM Avo" panose="02040603050506020204" pitchFamily="18" charset="0"/>
                  </a:rPr>
                  <a:t>huy</a:t>
                </a:r>
                <a:r>
                  <a:rPr lang="en-PH" sz="4000" dirty="0">
                    <a:latin typeface="UTM Avo" panose="02040603050506020204" pitchFamily="18" charset="0"/>
                  </a:rPr>
                  <a:t> </a:t>
                </a:r>
                <a:r>
                  <a:rPr lang="en-PH" sz="4000" dirty="0" err="1">
                    <a:latin typeface="UTM Avo" panose="02040603050506020204" pitchFamily="18" charset="0"/>
                  </a:rPr>
                  <a:t>chương</a:t>
                </a:r>
                <a:r>
                  <a:rPr lang="en-PH" sz="4000" dirty="0">
                    <a:latin typeface="UTM Avo" panose="02040603050506020204" pitchFamily="18" charset="0"/>
                  </a:rPr>
                  <a:t> </a:t>
                </a:r>
                <a:r>
                  <a:rPr lang="en-PH" sz="4000" dirty="0" err="1">
                    <a:latin typeface="UTM Avo" panose="02040603050506020204" pitchFamily="18" charset="0"/>
                  </a:rPr>
                  <a:t>đồng</a:t>
                </a:r>
                <a:r>
                  <a:rPr lang="en-PH" sz="4000" dirty="0">
                    <a:latin typeface="UTM Avo" panose="02040603050506020204" pitchFamily="18" charset="0"/>
                  </a:rPr>
                  <a:t> </a:t>
                </a:r>
                <a:r>
                  <a:rPr lang="en-PH" sz="4000" dirty="0" err="1">
                    <a:latin typeface="UTM Avo" panose="02040603050506020204" pitchFamily="18" charset="0"/>
                  </a:rPr>
                  <a:t>của</a:t>
                </a:r>
                <a:r>
                  <a:rPr lang="en-PH" sz="4000" dirty="0">
                    <a:latin typeface="UTM Avo" panose="02040603050506020204" pitchFamily="18" charset="0"/>
                  </a:rPr>
                  <a:t> </a:t>
                </a:r>
                <a:r>
                  <a:rPr lang="en-PH" sz="4000" dirty="0" err="1">
                    <a:latin typeface="UTM Avo" panose="02040603050506020204" pitchFamily="18" charset="0"/>
                  </a:rPr>
                  <a:t>đoạn</a:t>
                </a:r>
                <a:r>
                  <a:rPr lang="en-PH" sz="4000" dirty="0">
                    <a:latin typeface="UTM Avo" panose="02040603050506020204" pitchFamily="18" charset="0"/>
                  </a:rPr>
                  <a:t> </a:t>
                </a:r>
                <a:r>
                  <a:rPr lang="en-PH" sz="4000" dirty="0" err="1">
                    <a:latin typeface="UTM Avo" panose="02040603050506020204" pitchFamily="18" charset="0"/>
                  </a:rPr>
                  <a:t>Đồng</a:t>
                </a:r>
                <a:r>
                  <a:rPr lang="en-PH" sz="4000" dirty="0">
                    <a:latin typeface="UTM Avo" panose="02040603050506020204" pitchFamily="18" charset="0"/>
                  </a:rPr>
                  <a:t> </a:t>
                </a:r>
                <a:r>
                  <a:rPr lang="en-PH" sz="4000" dirty="0" err="1">
                    <a:latin typeface="UTM Avo" panose="02040603050506020204" pitchFamily="18" charset="0"/>
                  </a:rPr>
                  <a:t>Tháp</a:t>
                </a:r>
                <a:r>
                  <a:rPr lang="en-PH" sz="4000" dirty="0">
                    <a:latin typeface="UTM Avo" panose="02040603050506020204" pitchFamily="18" charset="0"/>
                  </a:rPr>
                  <a:t> </a:t>
                </a:r>
                <a:r>
                  <a:rPr lang="en-PH" sz="4000" dirty="0" err="1">
                    <a:latin typeface="UTM Avo" panose="02040603050506020204" pitchFamily="18" charset="0"/>
                  </a:rPr>
                  <a:t>bằng</a:t>
                </a:r>
                <a:r>
                  <a:rPr lang="en-PH" sz="4000" dirty="0">
                    <a:latin typeface="UTM Avo" panose="02040603050506020204" pitchFamily="18" charset="0"/>
                  </a:rPr>
                  <a:t> </a:t>
                </a:r>
                <a:r>
                  <a:rPr lang="en-PH" sz="4000" dirty="0" err="1" smtClean="0">
                    <a:latin typeface="UTM Avo" panose="02040603050506020204" pitchFamily="18" charset="0"/>
                  </a:rPr>
                  <a:t>số</a:t>
                </a:r>
                <a:r>
                  <a:rPr lang="en-PH" sz="4000" dirty="0" smtClean="0">
                    <a:latin typeface="UTM Avo" panose="02040603050506020204" pitchFamily="18" charset="0"/>
                  </a:rPr>
                  <a:t> </a:t>
                </a:r>
                <a:r>
                  <a:rPr lang="en-PH" sz="4000" dirty="0" err="1" smtClean="0">
                    <a:latin typeface="UTM Avo" panose="02040603050506020204" pitchFamily="18" charset="0"/>
                  </a:rPr>
                  <a:t>phần</a:t>
                </a:r>
                <a:r>
                  <a:rPr lang="en-PH" sz="4000" dirty="0" smtClean="0">
                    <a:latin typeface="UTM Avo" panose="02040603050506020204" pitchFamily="18" charset="0"/>
                  </a:rPr>
                  <a:t> </a:t>
                </a:r>
                <a:r>
                  <a:rPr lang="en-PH" sz="4000" dirty="0" err="1">
                    <a:latin typeface="UTM Avo" panose="02040603050506020204" pitchFamily="18" charset="0"/>
                  </a:rPr>
                  <a:t>tổng</a:t>
                </a:r>
                <a:r>
                  <a:rPr lang="en-PH" sz="4000" dirty="0">
                    <a:latin typeface="UTM Avo" panose="02040603050506020204" pitchFamily="18" charset="0"/>
                  </a:rPr>
                  <a:t> </a:t>
                </a:r>
                <a:r>
                  <a:rPr lang="en-PH" sz="4000" dirty="0" err="1">
                    <a:latin typeface="UTM Avo" panose="02040603050506020204" pitchFamily="18" charset="0"/>
                  </a:rPr>
                  <a:t>số</a:t>
                </a:r>
                <a:r>
                  <a:rPr lang="en-PH" sz="4000" dirty="0">
                    <a:latin typeface="UTM Avo" panose="02040603050506020204" pitchFamily="18" charset="0"/>
                  </a:rPr>
                  <a:t> </a:t>
                </a:r>
                <a:r>
                  <a:rPr lang="en-PH" sz="4000" dirty="0" err="1">
                    <a:latin typeface="UTM Avo" panose="02040603050506020204" pitchFamily="18" charset="0"/>
                  </a:rPr>
                  <a:t>huy</a:t>
                </a:r>
                <a:r>
                  <a:rPr lang="en-PH" sz="4000" dirty="0">
                    <a:latin typeface="UTM Avo" panose="02040603050506020204" pitchFamily="18" charset="0"/>
                  </a:rPr>
                  <a:t> </a:t>
                </a:r>
                <a:r>
                  <a:rPr lang="en-PH" sz="4000" dirty="0" err="1">
                    <a:latin typeface="UTM Avo" panose="02040603050506020204" pitchFamily="18" charset="0"/>
                  </a:rPr>
                  <a:t>chương</a:t>
                </a:r>
                <a:r>
                  <a:rPr lang="en-PH" sz="4000" dirty="0">
                    <a:latin typeface="UTM Avo" panose="02040603050506020204" pitchFamily="18" charset="0"/>
                  </a:rPr>
                  <a:t> </a:t>
                </a:r>
                <a:r>
                  <a:rPr lang="en-PH" sz="4000" dirty="0" err="1">
                    <a:latin typeface="UTM Avo" panose="02040603050506020204" pitchFamily="18" charset="0"/>
                  </a:rPr>
                  <a:t>mà</a:t>
                </a:r>
                <a:r>
                  <a:rPr lang="en-PH" sz="4000" dirty="0">
                    <a:latin typeface="UTM Avo" panose="02040603050506020204" pitchFamily="18" charset="0"/>
                  </a:rPr>
                  <a:t> </a:t>
                </a:r>
                <a:r>
                  <a:rPr lang="en-PH" sz="4000" dirty="0" err="1">
                    <a:latin typeface="UTM Avo" panose="02040603050506020204" pitchFamily="18" charset="0"/>
                  </a:rPr>
                  <a:t>đoàn</a:t>
                </a:r>
                <a:r>
                  <a:rPr lang="en-PH" sz="4000" dirty="0">
                    <a:latin typeface="UTM Avo" panose="02040603050506020204" pitchFamily="18" charset="0"/>
                  </a:rPr>
                  <a:t> </a:t>
                </a:r>
                <a:r>
                  <a:rPr lang="en-PH" sz="4000" dirty="0" err="1">
                    <a:latin typeface="UTM Avo" panose="02040603050506020204" pitchFamily="18" charset="0"/>
                  </a:rPr>
                  <a:t>đã</a:t>
                </a:r>
                <a:r>
                  <a:rPr lang="en-PH" sz="4000" dirty="0">
                    <a:latin typeface="UTM Avo" panose="02040603050506020204" pitchFamily="18" charset="0"/>
                  </a:rPr>
                  <a:t> </a:t>
                </a:r>
                <a:r>
                  <a:rPr lang="en-PH" sz="4000" dirty="0" err="1">
                    <a:latin typeface="UTM Avo" panose="02040603050506020204" pitchFamily="18" charset="0"/>
                  </a:rPr>
                  <a:t>giành</a:t>
                </a:r>
                <a:r>
                  <a:rPr lang="en-PH" sz="4000" dirty="0">
                    <a:latin typeface="UTM Avo" panose="02040603050506020204" pitchFamily="18" charset="0"/>
                  </a:rPr>
                  <a:t> </a:t>
                </a:r>
                <a:r>
                  <a:rPr lang="en-PH" sz="4000" dirty="0" err="1" smtClean="0">
                    <a:latin typeface="UTM Avo" panose="02040603050506020204" pitchFamily="18" charset="0"/>
                  </a:rPr>
                  <a:t>được</a:t>
                </a:r>
                <a:r>
                  <a:rPr lang="en-PH" sz="4000" dirty="0" smtClean="0">
                    <a:latin typeface="UTM Avo" panose="02040603050506020204" pitchFamily="18" charset="0"/>
                  </a:rPr>
                  <a:t> </a:t>
                </a:r>
                <a:r>
                  <a:rPr lang="en-PH" sz="4000" dirty="0" err="1" smtClean="0">
                    <a:latin typeface="UTM Avo" panose="02040603050506020204" pitchFamily="18" charset="0"/>
                  </a:rPr>
                  <a:t>là</a:t>
                </a:r>
                <a:r>
                  <a:rPr lang="en-PH" sz="4000" dirty="0" smtClean="0">
                    <a:latin typeface="UTM Avo" panose="02040603050506020204" pitchFamily="18" charset="0"/>
                  </a:rPr>
                  <a:t>: </a:t>
                </a:r>
              </a:p>
              <a:p>
                <a:pPr algn="ctr"/>
                <a:r>
                  <a:rPr lang="en-US" sz="4000" dirty="0" smtClean="0">
                    <a:latin typeface="UTM Avo" panose="02040603050506020204" pitchFamily="18" charset="0"/>
                  </a:rPr>
                  <a:t>1 -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1"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</m:t>
                        </m:r>
                        <m:r>
                          <m:rPr>
                            <m:nor/>
                          </m:rPr>
                          <a:rPr lang="en-US" sz="4000" b="1"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4000" dirty="0" smtClean="0">
                    <a:latin typeface="UTM Avo" panose="0204060305050602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1" i="0" smtClean="0"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</m:t>
                        </m:r>
                        <m:r>
                          <m:rPr>
                            <m:nor/>
                          </m:rPr>
                          <a:rPr lang="en-US" sz="4000" b="1"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4000" dirty="0" smtClean="0">
                    <a:latin typeface="UTM Avo" panose="02040603050506020204" pitchFamily="18" charset="0"/>
                  </a:rPr>
                  <a:t> ( </a:t>
                </a:r>
                <a:r>
                  <a:rPr lang="en-US" sz="4000" dirty="0" err="1" smtClean="0">
                    <a:latin typeface="UTM Avo" panose="02040603050506020204" pitchFamily="18" charset="0"/>
                  </a:rPr>
                  <a:t>tổng</a:t>
                </a:r>
                <a:r>
                  <a:rPr lang="en-US" sz="4000" dirty="0" smtClean="0">
                    <a:latin typeface="UTM Avo" panose="02040603050506020204" pitchFamily="18" charset="0"/>
                  </a:rPr>
                  <a:t> </a:t>
                </a:r>
                <a:r>
                  <a:rPr lang="en-US" sz="4000" dirty="0" err="1" smtClean="0">
                    <a:latin typeface="UTM Avo" panose="02040603050506020204" pitchFamily="18" charset="0"/>
                  </a:rPr>
                  <a:t>số</a:t>
                </a:r>
                <a:r>
                  <a:rPr lang="en-US" sz="4000" dirty="0" smtClean="0">
                    <a:latin typeface="UTM Avo" panose="02040603050506020204" pitchFamily="18" charset="0"/>
                  </a:rPr>
                  <a:t> </a:t>
                </a:r>
                <a:r>
                  <a:rPr lang="en-US" sz="4000" dirty="0" err="1" smtClean="0">
                    <a:latin typeface="UTM Avo" panose="02040603050506020204" pitchFamily="18" charset="0"/>
                  </a:rPr>
                  <a:t>huy</a:t>
                </a:r>
                <a:r>
                  <a:rPr lang="en-US" sz="4000" dirty="0" smtClean="0">
                    <a:latin typeface="UTM Avo" panose="02040603050506020204" pitchFamily="18" charset="0"/>
                  </a:rPr>
                  <a:t> </a:t>
                </a:r>
                <a:r>
                  <a:rPr lang="en-US" sz="4000" dirty="0" err="1" smtClean="0">
                    <a:latin typeface="UTM Avo" panose="02040603050506020204" pitchFamily="18" charset="0"/>
                  </a:rPr>
                  <a:t>chương</a:t>
                </a:r>
                <a:r>
                  <a:rPr lang="en-US" sz="4000" dirty="0" smtClean="0">
                    <a:latin typeface="UTM Avo" panose="02040603050506020204" pitchFamily="18" charset="0"/>
                  </a:rPr>
                  <a:t>)</a:t>
                </a:r>
              </a:p>
              <a:p>
                <a:r>
                  <a:rPr lang="en-PH" sz="4000" dirty="0" smtClean="0">
                    <a:latin typeface="UTM Avo" panose="02040603050506020204" pitchFamily="18" charset="0"/>
                  </a:rPr>
                  <a:t>                                  </a:t>
                </a:r>
                <a:r>
                  <a:rPr lang="en-PH" sz="4000" dirty="0" err="1" smtClean="0">
                    <a:latin typeface="UTM Avo" panose="02040603050506020204" pitchFamily="18" charset="0"/>
                  </a:rPr>
                  <a:t>Đáp</a:t>
                </a:r>
                <a:r>
                  <a:rPr lang="en-PH" sz="4000" dirty="0" smtClean="0">
                    <a:latin typeface="UTM Avo" panose="02040603050506020204" pitchFamily="18" charset="0"/>
                  </a:rPr>
                  <a:t> </a:t>
                </a:r>
                <a:r>
                  <a:rPr lang="en-PH" sz="4000" dirty="0" err="1" smtClean="0">
                    <a:latin typeface="UTM Avo" panose="02040603050506020204" pitchFamily="18" charset="0"/>
                  </a:rPr>
                  <a:t>số</a:t>
                </a:r>
                <a:r>
                  <a:rPr lang="en-PH" sz="4000" dirty="0" smtClean="0">
                    <a:latin typeface="UTM Avo" panose="0204060305050602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1"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</m:t>
                        </m:r>
                        <m:r>
                          <m:rPr>
                            <m:nor/>
                          </m:rPr>
                          <a:rPr lang="en-US" sz="4000" b="1"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4000" dirty="0">
                    <a:latin typeface="UTM Avo" panose="02040603050506020204" pitchFamily="18" charset="0"/>
                  </a:rPr>
                  <a:t> </a:t>
                </a:r>
                <a:r>
                  <a:rPr lang="en-US" sz="4000" dirty="0" smtClean="0">
                    <a:latin typeface="UTM Avo" panose="02040603050506020204" pitchFamily="18" charset="0"/>
                  </a:rPr>
                  <a:t>tổng </a:t>
                </a:r>
                <a:r>
                  <a:rPr lang="en-US" sz="4000" dirty="0" err="1">
                    <a:latin typeface="UTM Avo" panose="02040603050506020204" pitchFamily="18" charset="0"/>
                  </a:rPr>
                  <a:t>số</a:t>
                </a:r>
                <a:r>
                  <a:rPr lang="en-US" sz="4000" dirty="0">
                    <a:latin typeface="UTM Avo" panose="02040603050506020204" pitchFamily="18" charset="0"/>
                  </a:rPr>
                  <a:t> </a:t>
                </a:r>
                <a:r>
                  <a:rPr lang="en-US" sz="4000" dirty="0" err="1">
                    <a:latin typeface="UTM Avo" panose="02040603050506020204" pitchFamily="18" charset="0"/>
                  </a:rPr>
                  <a:t>huy</a:t>
                </a:r>
                <a:r>
                  <a:rPr lang="en-US" sz="4000" dirty="0">
                    <a:latin typeface="UTM Avo" panose="02040603050506020204" pitchFamily="18" charset="0"/>
                  </a:rPr>
                  <a:t> </a:t>
                </a:r>
                <a:r>
                  <a:rPr lang="en-US" sz="4000" dirty="0" err="1">
                    <a:latin typeface="UTM Avo" panose="02040603050506020204" pitchFamily="18" charset="0"/>
                  </a:rPr>
                  <a:t>chương</a:t>
                </a:r>
                <a:endParaRPr lang="en-PH" sz="4000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C776C9CD-6B76-40C9-8248-47E0D8ECC4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050" y="209754"/>
                <a:ext cx="12117854" cy="4540602"/>
              </a:xfrm>
              <a:prstGeom prst="rect">
                <a:avLst/>
              </a:prstGeom>
              <a:blipFill>
                <a:blip r:embed="rId8"/>
                <a:stretch>
                  <a:fillRect l="-1811" t="-2416" b="-16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265670067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 animBg="1"/>
      <p:bldP spid="107" grpId="0" animBg="1"/>
      <p:bldP spid="1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0">
            <a:extLst>
              <a:ext uri="{FF2B5EF4-FFF2-40B4-BE49-F238E27FC236}">
                <a16:creationId xmlns:a16="http://schemas.microsoft.com/office/drawing/2014/main" id="{B57833FD-0816-4B73-9D5E-8EFACC90C084}"/>
              </a:ext>
            </a:extLst>
          </p:cNvPr>
          <p:cNvGrpSpPr/>
          <p:nvPr/>
        </p:nvGrpSpPr>
        <p:grpSpPr>
          <a:xfrm>
            <a:off x="0" y="-56184"/>
            <a:ext cx="12227178" cy="1296830"/>
            <a:chOff x="-17589" y="5084533"/>
            <a:chExt cx="12227178" cy="1867707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AE02846A-10E9-4561-8348-D9D4E51D27EC}"/>
                </a:ext>
              </a:extLst>
            </p:cNvPr>
            <p:cNvSpPr/>
            <p:nvPr/>
          </p:nvSpPr>
          <p:spPr>
            <a:xfrm rot="16200000">
              <a:off x="5191083" y="-68771"/>
              <a:ext cx="1792245" cy="12209588"/>
            </a:xfrm>
            <a:prstGeom prst="rect">
              <a:avLst/>
            </a:prstGeom>
            <a:solidFill>
              <a:srgbClr val="7870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C1733844-39C3-4CE5-9F96-1720E2C0D7C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536863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366F58A6-4C0F-48C9-9B5E-6A53F7D25B7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558199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A83EC28F-2A64-41B2-B77D-967F4EDC195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583599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2E898501-5F0A-4876-9833-F57062691AA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608999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D97C3653-6674-4F5F-A516-936946133A9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631351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B68A026F-5D8B-41C1-8F85-00C54DD30C6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652687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4EC892BF-8844-44D0-A2F5-6F11765D860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674023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EA2CE74D-9490-4E91-B40A-F767D80D7423}"/>
                </a:ext>
              </a:extLst>
            </p:cNvPr>
            <p:cNvCxnSpPr>
              <a:cxnSpLocks/>
            </p:cNvCxnSpPr>
            <p:nvPr/>
          </p:nvCxnSpPr>
          <p:spPr>
            <a:xfrm>
              <a:off x="151437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3266325B-3159-47D0-A6EB-34D5E1F851E2}"/>
                </a:ext>
              </a:extLst>
            </p:cNvPr>
            <p:cNvCxnSpPr>
              <a:cxnSpLocks/>
            </p:cNvCxnSpPr>
            <p:nvPr/>
          </p:nvCxnSpPr>
          <p:spPr>
            <a:xfrm>
              <a:off x="370512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5BFCA0A3-5914-4D4E-AA3B-7E9D08647D03}"/>
                </a:ext>
              </a:extLst>
            </p:cNvPr>
            <p:cNvCxnSpPr>
              <a:cxnSpLocks/>
            </p:cNvCxnSpPr>
            <p:nvPr/>
          </p:nvCxnSpPr>
          <p:spPr>
            <a:xfrm>
              <a:off x="580062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BCBAF94A-ABFF-4733-A50D-5313F082388F}"/>
                </a:ext>
              </a:extLst>
            </p:cNvPr>
            <p:cNvCxnSpPr>
              <a:cxnSpLocks/>
            </p:cNvCxnSpPr>
            <p:nvPr/>
          </p:nvCxnSpPr>
          <p:spPr>
            <a:xfrm>
              <a:off x="799137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F7845AE4-031B-4264-A61B-B0DAE6E8E5FF}"/>
                </a:ext>
              </a:extLst>
            </p:cNvPr>
            <p:cNvCxnSpPr>
              <a:cxnSpLocks/>
            </p:cNvCxnSpPr>
            <p:nvPr/>
          </p:nvCxnSpPr>
          <p:spPr>
            <a:xfrm>
              <a:off x="1018212" y="514377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A5FCC373-FCF9-4F72-8CBB-DB1582A9C791}"/>
                </a:ext>
              </a:extLst>
            </p:cNvPr>
            <p:cNvCxnSpPr>
              <a:cxnSpLocks/>
            </p:cNvCxnSpPr>
            <p:nvPr/>
          </p:nvCxnSpPr>
          <p:spPr>
            <a:xfrm>
              <a:off x="1237287" y="515999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DBE9B011-0A17-434E-8C20-3A36888FD9D5}"/>
                </a:ext>
              </a:extLst>
            </p:cNvPr>
            <p:cNvCxnSpPr>
              <a:cxnSpLocks/>
            </p:cNvCxnSpPr>
            <p:nvPr/>
          </p:nvCxnSpPr>
          <p:spPr>
            <a:xfrm>
              <a:off x="1446837" y="514377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B9FA2D87-C467-4B78-B0ED-E11CFD553696}"/>
                </a:ext>
              </a:extLst>
            </p:cNvPr>
            <p:cNvCxnSpPr>
              <a:cxnSpLocks/>
            </p:cNvCxnSpPr>
            <p:nvPr/>
          </p:nvCxnSpPr>
          <p:spPr>
            <a:xfrm>
              <a:off x="1665912" y="515999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FD8936B5-08A4-4483-975A-DE6862D2918F}"/>
                </a:ext>
              </a:extLst>
            </p:cNvPr>
            <p:cNvCxnSpPr>
              <a:cxnSpLocks/>
            </p:cNvCxnSpPr>
            <p:nvPr/>
          </p:nvCxnSpPr>
          <p:spPr>
            <a:xfrm>
              <a:off x="1875462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5017485E-64C0-4824-AB35-3358E8918B3D}"/>
                </a:ext>
              </a:extLst>
            </p:cNvPr>
            <p:cNvCxnSpPr>
              <a:cxnSpLocks/>
            </p:cNvCxnSpPr>
            <p:nvPr/>
          </p:nvCxnSpPr>
          <p:spPr>
            <a:xfrm>
              <a:off x="2094537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5C726B0B-8CAA-4B15-9D99-0631D515C46A}"/>
                </a:ext>
              </a:extLst>
            </p:cNvPr>
            <p:cNvCxnSpPr>
              <a:cxnSpLocks/>
            </p:cNvCxnSpPr>
            <p:nvPr/>
          </p:nvCxnSpPr>
          <p:spPr>
            <a:xfrm>
              <a:off x="2304087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A1E156EC-DD26-42B7-A746-BDCC6EACBB40}"/>
                </a:ext>
              </a:extLst>
            </p:cNvPr>
            <p:cNvCxnSpPr>
              <a:cxnSpLocks/>
            </p:cNvCxnSpPr>
            <p:nvPr/>
          </p:nvCxnSpPr>
          <p:spPr>
            <a:xfrm>
              <a:off x="2523162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AAE658DF-5906-4903-B230-95C251CE5B44}"/>
                </a:ext>
              </a:extLst>
            </p:cNvPr>
            <p:cNvCxnSpPr>
              <a:cxnSpLocks/>
            </p:cNvCxnSpPr>
            <p:nvPr/>
          </p:nvCxnSpPr>
          <p:spPr>
            <a:xfrm>
              <a:off x="2742237" y="511236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4D65B73E-A62B-42D0-8340-F374E7114D06}"/>
                </a:ext>
              </a:extLst>
            </p:cNvPr>
            <p:cNvCxnSpPr>
              <a:cxnSpLocks/>
            </p:cNvCxnSpPr>
            <p:nvPr/>
          </p:nvCxnSpPr>
          <p:spPr>
            <a:xfrm>
              <a:off x="2961312" y="512859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4E430749-BCFE-4FB8-866E-3E38FFBA77B6}"/>
                </a:ext>
              </a:extLst>
            </p:cNvPr>
            <p:cNvCxnSpPr>
              <a:cxnSpLocks/>
            </p:cNvCxnSpPr>
            <p:nvPr/>
          </p:nvCxnSpPr>
          <p:spPr>
            <a:xfrm>
              <a:off x="3170862" y="511236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5279E72D-30FE-470A-BCB3-15E4335FD025}"/>
                </a:ext>
              </a:extLst>
            </p:cNvPr>
            <p:cNvCxnSpPr>
              <a:cxnSpLocks/>
            </p:cNvCxnSpPr>
            <p:nvPr/>
          </p:nvCxnSpPr>
          <p:spPr>
            <a:xfrm>
              <a:off x="3389937" y="512859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F75DF4CC-F386-46E3-90B5-3151399A9282}"/>
                </a:ext>
              </a:extLst>
            </p:cNvPr>
            <p:cNvCxnSpPr>
              <a:cxnSpLocks/>
            </p:cNvCxnSpPr>
            <p:nvPr/>
          </p:nvCxnSpPr>
          <p:spPr>
            <a:xfrm>
              <a:off x="3625771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99461B2A-736D-47DF-B80F-AE125E9AEBDF}"/>
                </a:ext>
              </a:extLst>
            </p:cNvPr>
            <p:cNvCxnSpPr>
              <a:cxnSpLocks/>
            </p:cNvCxnSpPr>
            <p:nvPr/>
          </p:nvCxnSpPr>
          <p:spPr>
            <a:xfrm>
              <a:off x="3844846" y="515225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3A747131-6862-41FA-BEAA-FDBBAD7A4586}"/>
                </a:ext>
              </a:extLst>
            </p:cNvPr>
            <p:cNvCxnSpPr>
              <a:cxnSpLocks/>
            </p:cNvCxnSpPr>
            <p:nvPr/>
          </p:nvCxnSpPr>
          <p:spPr>
            <a:xfrm>
              <a:off x="4054396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B0CE5161-1D65-42FE-AE42-840EC70208F9}"/>
                </a:ext>
              </a:extLst>
            </p:cNvPr>
            <p:cNvCxnSpPr>
              <a:cxnSpLocks/>
            </p:cNvCxnSpPr>
            <p:nvPr/>
          </p:nvCxnSpPr>
          <p:spPr>
            <a:xfrm>
              <a:off x="4273471" y="515225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D80F3293-6B01-425C-96D0-0B95C5395363}"/>
                </a:ext>
              </a:extLst>
            </p:cNvPr>
            <p:cNvCxnSpPr>
              <a:cxnSpLocks/>
            </p:cNvCxnSpPr>
            <p:nvPr/>
          </p:nvCxnSpPr>
          <p:spPr>
            <a:xfrm>
              <a:off x="4492546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2B2A7EFC-786B-47B8-A0FC-4E65469BC548}"/>
                </a:ext>
              </a:extLst>
            </p:cNvPr>
            <p:cNvCxnSpPr>
              <a:cxnSpLocks/>
            </p:cNvCxnSpPr>
            <p:nvPr/>
          </p:nvCxnSpPr>
          <p:spPr>
            <a:xfrm>
              <a:off x="4711621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CEB85B5D-7BA2-4F2E-A53A-2F8DB7D737BF}"/>
                </a:ext>
              </a:extLst>
            </p:cNvPr>
            <p:cNvCxnSpPr>
              <a:cxnSpLocks/>
            </p:cNvCxnSpPr>
            <p:nvPr/>
          </p:nvCxnSpPr>
          <p:spPr>
            <a:xfrm>
              <a:off x="4921171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8B6E5DD8-FAB8-46FF-8FB9-E640B80659C2}"/>
                </a:ext>
              </a:extLst>
            </p:cNvPr>
            <p:cNvCxnSpPr>
              <a:cxnSpLocks/>
            </p:cNvCxnSpPr>
            <p:nvPr/>
          </p:nvCxnSpPr>
          <p:spPr>
            <a:xfrm>
              <a:off x="5140246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80198F2C-C286-4F86-AA38-5A32129CB2D2}"/>
                </a:ext>
              </a:extLst>
            </p:cNvPr>
            <p:cNvCxnSpPr>
              <a:cxnSpLocks/>
            </p:cNvCxnSpPr>
            <p:nvPr/>
          </p:nvCxnSpPr>
          <p:spPr>
            <a:xfrm>
              <a:off x="5349796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105C3676-FCEC-4AF2-9FCE-E7201DD8CE32}"/>
                </a:ext>
              </a:extLst>
            </p:cNvPr>
            <p:cNvCxnSpPr>
              <a:cxnSpLocks/>
            </p:cNvCxnSpPr>
            <p:nvPr/>
          </p:nvCxnSpPr>
          <p:spPr>
            <a:xfrm>
              <a:off x="5568871" y="512085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005D8E11-4321-4D56-A825-CCD8CE70F423}"/>
                </a:ext>
              </a:extLst>
            </p:cNvPr>
            <p:cNvCxnSpPr>
              <a:cxnSpLocks/>
            </p:cNvCxnSpPr>
            <p:nvPr/>
          </p:nvCxnSpPr>
          <p:spPr>
            <a:xfrm>
              <a:off x="5778421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6A243919-EE0E-4449-BEA2-6884A6EA0851}"/>
                </a:ext>
              </a:extLst>
            </p:cNvPr>
            <p:cNvCxnSpPr>
              <a:cxnSpLocks/>
            </p:cNvCxnSpPr>
            <p:nvPr/>
          </p:nvCxnSpPr>
          <p:spPr>
            <a:xfrm>
              <a:off x="5997496" y="512085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E43AB806-C171-4712-A204-B569667F5B5A}"/>
                </a:ext>
              </a:extLst>
            </p:cNvPr>
            <p:cNvCxnSpPr>
              <a:cxnSpLocks/>
            </p:cNvCxnSpPr>
            <p:nvPr/>
          </p:nvCxnSpPr>
          <p:spPr>
            <a:xfrm>
              <a:off x="6216571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6ED578B7-CD80-4D96-9B81-7D25B92ACF24}"/>
                </a:ext>
              </a:extLst>
            </p:cNvPr>
            <p:cNvCxnSpPr>
              <a:cxnSpLocks/>
            </p:cNvCxnSpPr>
            <p:nvPr/>
          </p:nvCxnSpPr>
          <p:spPr>
            <a:xfrm>
              <a:off x="6435646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F6240B82-9A04-48C0-8887-CAFE3164B881}"/>
                </a:ext>
              </a:extLst>
            </p:cNvPr>
            <p:cNvCxnSpPr>
              <a:cxnSpLocks/>
            </p:cNvCxnSpPr>
            <p:nvPr/>
          </p:nvCxnSpPr>
          <p:spPr>
            <a:xfrm>
              <a:off x="6645196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793FDF32-BAF1-4DF2-A3B1-891FB4C4EDF7}"/>
                </a:ext>
              </a:extLst>
            </p:cNvPr>
            <p:cNvCxnSpPr>
              <a:cxnSpLocks/>
            </p:cNvCxnSpPr>
            <p:nvPr/>
          </p:nvCxnSpPr>
          <p:spPr>
            <a:xfrm>
              <a:off x="6864271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F7553438-AC99-42E2-9DFA-BA92858B957C}"/>
                </a:ext>
              </a:extLst>
            </p:cNvPr>
            <p:cNvCxnSpPr>
              <a:cxnSpLocks/>
            </p:cNvCxnSpPr>
            <p:nvPr/>
          </p:nvCxnSpPr>
          <p:spPr>
            <a:xfrm>
              <a:off x="7103222" y="511593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8398BDA9-16BB-4958-9ADD-0DD766F0C781}"/>
                </a:ext>
              </a:extLst>
            </p:cNvPr>
            <p:cNvCxnSpPr>
              <a:cxnSpLocks/>
            </p:cNvCxnSpPr>
            <p:nvPr/>
          </p:nvCxnSpPr>
          <p:spPr>
            <a:xfrm>
              <a:off x="7322297" y="513215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4350B809-0325-4210-BFEF-C76E413E44CE}"/>
                </a:ext>
              </a:extLst>
            </p:cNvPr>
            <p:cNvCxnSpPr>
              <a:cxnSpLocks/>
            </p:cNvCxnSpPr>
            <p:nvPr/>
          </p:nvCxnSpPr>
          <p:spPr>
            <a:xfrm>
              <a:off x="7531847" y="511593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FDA0486F-6FAB-4FBE-8C13-CB46A81B99D0}"/>
                </a:ext>
              </a:extLst>
            </p:cNvPr>
            <p:cNvCxnSpPr>
              <a:cxnSpLocks/>
            </p:cNvCxnSpPr>
            <p:nvPr/>
          </p:nvCxnSpPr>
          <p:spPr>
            <a:xfrm>
              <a:off x="7750922" y="513215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BF0057ED-C598-4A71-958F-8C50D18DEEE9}"/>
                </a:ext>
              </a:extLst>
            </p:cNvPr>
            <p:cNvCxnSpPr>
              <a:cxnSpLocks/>
            </p:cNvCxnSpPr>
            <p:nvPr/>
          </p:nvCxnSpPr>
          <p:spPr>
            <a:xfrm>
              <a:off x="7969997" y="511980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CDCA1A78-37A4-46FD-9BC0-57BA051E2305}"/>
                </a:ext>
              </a:extLst>
            </p:cNvPr>
            <p:cNvCxnSpPr>
              <a:cxnSpLocks/>
            </p:cNvCxnSpPr>
            <p:nvPr/>
          </p:nvCxnSpPr>
          <p:spPr>
            <a:xfrm>
              <a:off x="8189072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CA7FFB4E-0493-47FD-887D-A6762DEC99C6}"/>
                </a:ext>
              </a:extLst>
            </p:cNvPr>
            <p:cNvCxnSpPr>
              <a:cxnSpLocks/>
            </p:cNvCxnSpPr>
            <p:nvPr/>
          </p:nvCxnSpPr>
          <p:spPr>
            <a:xfrm>
              <a:off x="8398622" y="511980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08452F87-619F-48D6-8161-8AA7FF40E743}"/>
                </a:ext>
              </a:extLst>
            </p:cNvPr>
            <p:cNvCxnSpPr>
              <a:cxnSpLocks/>
            </p:cNvCxnSpPr>
            <p:nvPr/>
          </p:nvCxnSpPr>
          <p:spPr>
            <a:xfrm>
              <a:off x="8617697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1414DB33-22BD-4524-A0A5-BBA4210F5A29}"/>
                </a:ext>
              </a:extLst>
            </p:cNvPr>
            <p:cNvCxnSpPr>
              <a:cxnSpLocks/>
            </p:cNvCxnSpPr>
            <p:nvPr/>
          </p:nvCxnSpPr>
          <p:spPr>
            <a:xfrm>
              <a:off x="8827247" y="508453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79893493-D3EF-43C3-936C-6ECE2FEB9145}"/>
                </a:ext>
              </a:extLst>
            </p:cNvPr>
            <p:cNvCxnSpPr>
              <a:cxnSpLocks/>
            </p:cNvCxnSpPr>
            <p:nvPr/>
          </p:nvCxnSpPr>
          <p:spPr>
            <a:xfrm>
              <a:off x="9046322" y="51007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2E5886AB-73E6-4A7B-A968-A8D4996498AF}"/>
                </a:ext>
              </a:extLst>
            </p:cNvPr>
            <p:cNvCxnSpPr>
              <a:cxnSpLocks/>
            </p:cNvCxnSpPr>
            <p:nvPr/>
          </p:nvCxnSpPr>
          <p:spPr>
            <a:xfrm>
              <a:off x="9255872" y="508453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7E02C83A-B338-4AE4-93C6-D07D802A7FF3}"/>
                </a:ext>
              </a:extLst>
            </p:cNvPr>
            <p:cNvCxnSpPr>
              <a:cxnSpLocks/>
            </p:cNvCxnSpPr>
            <p:nvPr/>
          </p:nvCxnSpPr>
          <p:spPr>
            <a:xfrm>
              <a:off x="9474947" y="51007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CF3FAA91-C846-4BBD-988D-7B54BC2EAABB}"/>
                </a:ext>
              </a:extLst>
            </p:cNvPr>
            <p:cNvCxnSpPr>
              <a:cxnSpLocks/>
            </p:cNvCxnSpPr>
            <p:nvPr/>
          </p:nvCxnSpPr>
          <p:spPr>
            <a:xfrm>
              <a:off x="9694022" y="508840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2272042D-B75D-4225-959A-115720F73C12}"/>
                </a:ext>
              </a:extLst>
            </p:cNvPr>
            <p:cNvCxnSpPr>
              <a:cxnSpLocks/>
            </p:cNvCxnSpPr>
            <p:nvPr/>
          </p:nvCxnSpPr>
          <p:spPr>
            <a:xfrm>
              <a:off x="9913097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4C3C558C-D538-4EA4-93E0-18296D4C04D5}"/>
                </a:ext>
              </a:extLst>
            </p:cNvPr>
            <p:cNvCxnSpPr>
              <a:cxnSpLocks/>
            </p:cNvCxnSpPr>
            <p:nvPr/>
          </p:nvCxnSpPr>
          <p:spPr>
            <a:xfrm>
              <a:off x="10122647" y="508840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79FA12B3-3CE9-4F99-A0E8-991446EC743F}"/>
                </a:ext>
              </a:extLst>
            </p:cNvPr>
            <p:cNvCxnSpPr>
              <a:cxnSpLocks/>
            </p:cNvCxnSpPr>
            <p:nvPr/>
          </p:nvCxnSpPr>
          <p:spPr>
            <a:xfrm>
              <a:off x="10341722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8C11D893-5500-48C6-B5FC-60C1C1103226}"/>
                </a:ext>
              </a:extLst>
            </p:cNvPr>
            <p:cNvCxnSpPr>
              <a:cxnSpLocks/>
            </p:cNvCxnSpPr>
            <p:nvPr/>
          </p:nvCxnSpPr>
          <p:spPr>
            <a:xfrm>
              <a:off x="10560357" y="509328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48BEB7BE-E126-4AC2-9E21-A25B6BC67A5F}"/>
                </a:ext>
              </a:extLst>
            </p:cNvPr>
            <p:cNvCxnSpPr>
              <a:cxnSpLocks/>
            </p:cNvCxnSpPr>
            <p:nvPr/>
          </p:nvCxnSpPr>
          <p:spPr>
            <a:xfrm>
              <a:off x="10779432" y="510950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7263CE59-3521-469A-A76D-5069889460E5}"/>
                </a:ext>
              </a:extLst>
            </p:cNvPr>
            <p:cNvCxnSpPr>
              <a:cxnSpLocks/>
            </p:cNvCxnSpPr>
            <p:nvPr/>
          </p:nvCxnSpPr>
          <p:spPr>
            <a:xfrm>
              <a:off x="10988982" y="509328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0D93CD15-4063-4D72-9BE5-FC71A4956FBB}"/>
                </a:ext>
              </a:extLst>
            </p:cNvPr>
            <p:cNvCxnSpPr>
              <a:cxnSpLocks/>
            </p:cNvCxnSpPr>
            <p:nvPr/>
          </p:nvCxnSpPr>
          <p:spPr>
            <a:xfrm>
              <a:off x="11208057" y="510950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BB929938-37DE-4A0E-B401-6AB429940A6C}"/>
                </a:ext>
              </a:extLst>
            </p:cNvPr>
            <p:cNvCxnSpPr>
              <a:cxnSpLocks/>
            </p:cNvCxnSpPr>
            <p:nvPr/>
          </p:nvCxnSpPr>
          <p:spPr>
            <a:xfrm>
              <a:off x="11427132" y="50971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89E3D597-2EB7-43C0-ABBF-0204AF58E985}"/>
                </a:ext>
              </a:extLst>
            </p:cNvPr>
            <p:cNvCxnSpPr>
              <a:cxnSpLocks/>
            </p:cNvCxnSpPr>
            <p:nvPr/>
          </p:nvCxnSpPr>
          <p:spPr>
            <a:xfrm>
              <a:off x="11646207" y="511337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719323BE-D03A-4EA2-BA56-DF30723297F5}"/>
                </a:ext>
              </a:extLst>
            </p:cNvPr>
            <p:cNvCxnSpPr>
              <a:cxnSpLocks/>
            </p:cNvCxnSpPr>
            <p:nvPr/>
          </p:nvCxnSpPr>
          <p:spPr>
            <a:xfrm>
              <a:off x="11855757" y="50971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23467C42-7C28-4C1F-969F-CAB1423EE990}"/>
                </a:ext>
              </a:extLst>
            </p:cNvPr>
            <p:cNvCxnSpPr>
              <a:cxnSpLocks/>
            </p:cNvCxnSpPr>
            <p:nvPr/>
          </p:nvCxnSpPr>
          <p:spPr>
            <a:xfrm>
              <a:off x="12074832" y="511337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6" name="Rectangle 215">
            <a:extLst>
              <a:ext uri="{FF2B5EF4-FFF2-40B4-BE49-F238E27FC236}">
                <a16:creationId xmlns:a16="http://schemas.microsoft.com/office/drawing/2014/main" id="{3AABFE78-B9AE-4C9E-855C-07CB71B60E3D}"/>
              </a:ext>
            </a:extLst>
          </p:cNvPr>
          <p:cNvSpPr/>
          <p:nvPr/>
        </p:nvSpPr>
        <p:spPr>
          <a:xfrm rot="16200000">
            <a:off x="5794719" y="-5201412"/>
            <a:ext cx="602561" cy="12256849"/>
          </a:xfrm>
          <a:prstGeom prst="rect">
            <a:avLst/>
          </a:prstGeom>
          <a:solidFill>
            <a:srgbClr val="EAA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7C8ABCC-A737-4ECF-A56C-0B594F3E5F5C}"/>
              </a:ext>
            </a:extLst>
          </p:cNvPr>
          <p:cNvSpPr/>
          <p:nvPr/>
        </p:nvSpPr>
        <p:spPr>
          <a:xfrm>
            <a:off x="1749936" y="2070148"/>
            <a:ext cx="7961667" cy="3884066"/>
          </a:xfrm>
          <a:custGeom>
            <a:avLst/>
            <a:gdLst>
              <a:gd name="connsiteX0" fmla="*/ 0 w 4134676"/>
              <a:gd name="connsiteY0" fmla="*/ 1916413 h 3832825"/>
              <a:gd name="connsiteX1" fmla="*/ 2067338 w 4134676"/>
              <a:gd name="connsiteY1" fmla="*/ 0 h 3832825"/>
              <a:gd name="connsiteX2" fmla="*/ 4134676 w 4134676"/>
              <a:gd name="connsiteY2" fmla="*/ 1916413 h 3832825"/>
              <a:gd name="connsiteX3" fmla="*/ 2067338 w 4134676"/>
              <a:gd name="connsiteY3" fmla="*/ 3832826 h 3832825"/>
              <a:gd name="connsiteX4" fmla="*/ 0 w 4134676"/>
              <a:gd name="connsiteY4" fmla="*/ 1916413 h 3832825"/>
              <a:gd name="connsiteX0" fmla="*/ 0 w 3972630"/>
              <a:gd name="connsiteY0" fmla="*/ 1927991 h 3832832"/>
              <a:gd name="connsiteX1" fmla="*/ 1905292 w 3972630"/>
              <a:gd name="connsiteY1" fmla="*/ 3 h 3832832"/>
              <a:gd name="connsiteX2" fmla="*/ 3972630 w 3972630"/>
              <a:gd name="connsiteY2" fmla="*/ 1916416 h 3832832"/>
              <a:gd name="connsiteX3" fmla="*/ 1905292 w 3972630"/>
              <a:gd name="connsiteY3" fmla="*/ 3832829 h 3832832"/>
              <a:gd name="connsiteX4" fmla="*/ 0 w 3972630"/>
              <a:gd name="connsiteY4" fmla="*/ 1927991 h 3832832"/>
              <a:gd name="connsiteX0" fmla="*/ 0 w 4076802"/>
              <a:gd name="connsiteY0" fmla="*/ 1931637 h 3838944"/>
              <a:gd name="connsiteX1" fmla="*/ 1905292 w 4076802"/>
              <a:gd name="connsiteY1" fmla="*/ 3649 h 3838944"/>
              <a:gd name="connsiteX2" fmla="*/ 4076802 w 4076802"/>
              <a:gd name="connsiteY2" fmla="*/ 1595971 h 3838944"/>
              <a:gd name="connsiteX3" fmla="*/ 1905292 w 4076802"/>
              <a:gd name="connsiteY3" fmla="*/ 3836475 h 3838944"/>
              <a:gd name="connsiteX4" fmla="*/ 0 w 4076802"/>
              <a:gd name="connsiteY4" fmla="*/ 1931637 h 3838944"/>
              <a:gd name="connsiteX0" fmla="*/ 267 w 4077069"/>
              <a:gd name="connsiteY0" fmla="*/ 1931637 h 3433646"/>
              <a:gd name="connsiteX1" fmla="*/ 1905559 w 4077069"/>
              <a:gd name="connsiteY1" fmla="*/ 3649 h 3433646"/>
              <a:gd name="connsiteX2" fmla="*/ 4077069 w 4077069"/>
              <a:gd name="connsiteY2" fmla="*/ 1595971 h 3433646"/>
              <a:gd name="connsiteX3" fmla="*/ 2032881 w 4077069"/>
              <a:gd name="connsiteY3" fmla="*/ 3431361 h 3433646"/>
              <a:gd name="connsiteX4" fmla="*/ 267 w 4077069"/>
              <a:gd name="connsiteY4" fmla="*/ 1931637 h 3433646"/>
              <a:gd name="connsiteX0" fmla="*/ 7726 w 4084528"/>
              <a:gd name="connsiteY0" fmla="*/ 1897116 h 3399112"/>
              <a:gd name="connsiteX1" fmla="*/ 1450030 w 4084528"/>
              <a:gd name="connsiteY1" fmla="*/ 3852 h 3399112"/>
              <a:gd name="connsiteX2" fmla="*/ 4084528 w 4084528"/>
              <a:gd name="connsiteY2" fmla="*/ 1561450 h 3399112"/>
              <a:gd name="connsiteX3" fmla="*/ 2040340 w 4084528"/>
              <a:gd name="connsiteY3" fmla="*/ 3396840 h 3399112"/>
              <a:gd name="connsiteX4" fmla="*/ 7726 w 4084528"/>
              <a:gd name="connsiteY4" fmla="*/ 1897116 h 3399112"/>
              <a:gd name="connsiteX0" fmla="*/ 7963 w 4258385"/>
              <a:gd name="connsiteY0" fmla="*/ 1898133 h 3400597"/>
              <a:gd name="connsiteX1" fmla="*/ 1450267 w 4258385"/>
              <a:gd name="connsiteY1" fmla="*/ 4869 h 3400597"/>
              <a:gd name="connsiteX2" fmla="*/ 4258385 w 4258385"/>
              <a:gd name="connsiteY2" fmla="*/ 1527743 h 3400597"/>
              <a:gd name="connsiteX3" fmla="*/ 2040577 w 4258385"/>
              <a:gd name="connsiteY3" fmla="*/ 3397857 h 3400597"/>
              <a:gd name="connsiteX4" fmla="*/ 7963 w 4258385"/>
              <a:gd name="connsiteY4" fmla="*/ 1898133 h 3400597"/>
              <a:gd name="connsiteX0" fmla="*/ 6641 w 4476982"/>
              <a:gd name="connsiteY0" fmla="*/ 2016899 h 3405995"/>
              <a:gd name="connsiteX1" fmla="*/ 1668864 w 4476982"/>
              <a:gd name="connsiteY1" fmla="*/ 7889 h 3405995"/>
              <a:gd name="connsiteX2" fmla="*/ 4476982 w 4476982"/>
              <a:gd name="connsiteY2" fmla="*/ 1530763 h 3405995"/>
              <a:gd name="connsiteX3" fmla="*/ 2259174 w 4476982"/>
              <a:gd name="connsiteY3" fmla="*/ 3400877 h 3405995"/>
              <a:gd name="connsiteX4" fmla="*/ 6641 w 4476982"/>
              <a:gd name="connsiteY4" fmla="*/ 2016899 h 3405995"/>
              <a:gd name="connsiteX0" fmla="*/ 2948 w 4473289"/>
              <a:gd name="connsiteY0" fmla="*/ 2016899 h 3406055"/>
              <a:gd name="connsiteX1" fmla="*/ 1665171 w 4473289"/>
              <a:gd name="connsiteY1" fmla="*/ 7889 h 3406055"/>
              <a:gd name="connsiteX2" fmla="*/ 4473289 w 4473289"/>
              <a:gd name="connsiteY2" fmla="*/ 1530763 h 3406055"/>
              <a:gd name="connsiteX3" fmla="*/ 2255481 w 4473289"/>
              <a:gd name="connsiteY3" fmla="*/ 3400877 h 3406055"/>
              <a:gd name="connsiteX4" fmla="*/ 2948 w 4473289"/>
              <a:gd name="connsiteY4" fmla="*/ 2016899 h 3406055"/>
              <a:gd name="connsiteX0" fmla="*/ 5479 w 4475820"/>
              <a:gd name="connsiteY0" fmla="*/ 1689006 h 3077826"/>
              <a:gd name="connsiteX1" fmla="*/ 1714000 w 4475820"/>
              <a:gd name="connsiteY1" fmla="*/ 15662 h 3077826"/>
              <a:gd name="connsiteX2" fmla="*/ 4475820 w 4475820"/>
              <a:gd name="connsiteY2" fmla="*/ 1202870 h 3077826"/>
              <a:gd name="connsiteX3" fmla="*/ 2258012 w 4475820"/>
              <a:gd name="connsiteY3" fmla="*/ 3072984 h 3077826"/>
              <a:gd name="connsiteX4" fmla="*/ 5479 w 4475820"/>
              <a:gd name="connsiteY4" fmla="*/ 1689006 h 3077826"/>
              <a:gd name="connsiteX0" fmla="*/ 3780 w 4474121"/>
              <a:gd name="connsiteY0" fmla="*/ 1914219 h 3303226"/>
              <a:gd name="connsiteX1" fmla="*/ 1793324 w 4474121"/>
              <a:gd name="connsiteY1" fmla="*/ 9382 h 3303226"/>
              <a:gd name="connsiteX2" fmla="*/ 4474121 w 4474121"/>
              <a:gd name="connsiteY2" fmla="*/ 1428083 h 3303226"/>
              <a:gd name="connsiteX3" fmla="*/ 2256313 w 4474121"/>
              <a:gd name="connsiteY3" fmla="*/ 3298197 h 3303226"/>
              <a:gd name="connsiteX4" fmla="*/ 3780 w 4474121"/>
              <a:gd name="connsiteY4" fmla="*/ 1914219 h 3303226"/>
              <a:gd name="connsiteX0" fmla="*/ 3606 w 4126707"/>
              <a:gd name="connsiteY0" fmla="*/ 1922327 h 3314020"/>
              <a:gd name="connsiteX1" fmla="*/ 1793150 w 4126707"/>
              <a:gd name="connsiteY1" fmla="*/ 17490 h 3314020"/>
              <a:gd name="connsiteX2" fmla="*/ 4126707 w 4126707"/>
              <a:gd name="connsiteY2" fmla="*/ 1308869 h 3314020"/>
              <a:gd name="connsiteX3" fmla="*/ 2256139 w 4126707"/>
              <a:gd name="connsiteY3" fmla="*/ 3306305 h 3314020"/>
              <a:gd name="connsiteX4" fmla="*/ 3606 w 4126707"/>
              <a:gd name="connsiteY4" fmla="*/ 1922327 h 3314020"/>
              <a:gd name="connsiteX0" fmla="*/ 5405 w 3630795"/>
              <a:gd name="connsiteY0" fmla="*/ 2019158 h 3321449"/>
              <a:gd name="connsiteX1" fmla="*/ 1297238 w 3630795"/>
              <a:gd name="connsiteY1" fmla="*/ 21723 h 3321449"/>
              <a:gd name="connsiteX2" fmla="*/ 3630795 w 3630795"/>
              <a:gd name="connsiteY2" fmla="*/ 1313102 h 3321449"/>
              <a:gd name="connsiteX3" fmla="*/ 1760227 w 3630795"/>
              <a:gd name="connsiteY3" fmla="*/ 3310538 h 3321449"/>
              <a:gd name="connsiteX4" fmla="*/ 5405 w 3630795"/>
              <a:gd name="connsiteY4" fmla="*/ 2019158 h 3321449"/>
              <a:gd name="connsiteX0" fmla="*/ 9309 w 3634699"/>
              <a:gd name="connsiteY0" fmla="*/ 2019158 h 2956188"/>
              <a:gd name="connsiteX1" fmla="*/ 1301142 w 3634699"/>
              <a:gd name="connsiteY1" fmla="*/ 21723 h 2956188"/>
              <a:gd name="connsiteX2" fmla="*/ 3634699 w 3634699"/>
              <a:gd name="connsiteY2" fmla="*/ 1313102 h 2956188"/>
              <a:gd name="connsiteX3" fmla="*/ 1926177 w 3634699"/>
              <a:gd name="connsiteY3" fmla="*/ 2940148 h 2956188"/>
              <a:gd name="connsiteX4" fmla="*/ 9309 w 3634699"/>
              <a:gd name="connsiteY4" fmla="*/ 2019158 h 2956188"/>
              <a:gd name="connsiteX0" fmla="*/ 3781 w 3629171"/>
              <a:gd name="connsiteY0" fmla="*/ 1866096 h 2802519"/>
              <a:gd name="connsiteX1" fmla="*/ 1492383 w 3629171"/>
              <a:gd name="connsiteY1" fmla="*/ 30706 h 2802519"/>
              <a:gd name="connsiteX2" fmla="*/ 3629171 w 3629171"/>
              <a:gd name="connsiteY2" fmla="*/ 1160040 h 2802519"/>
              <a:gd name="connsiteX3" fmla="*/ 1920649 w 3629171"/>
              <a:gd name="connsiteY3" fmla="*/ 2787086 h 2802519"/>
              <a:gd name="connsiteX4" fmla="*/ 3781 w 3629171"/>
              <a:gd name="connsiteY4" fmla="*/ 1866096 h 2802519"/>
              <a:gd name="connsiteX0" fmla="*/ 5281 w 3283430"/>
              <a:gd name="connsiteY0" fmla="*/ 1670542 h 2783787"/>
              <a:gd name="connsiteX1" fmla="*/ 1146642 w 3283430"/>
              <a:gd name="connsiteY1" fmla="*/ 20347 h 2783787"/>
              <a:gd name="connsiteX2" fmla="*/ 3283430 w 3283430"/>
              <a:gd name="connsiteY2" fmla="*/ 1149681 h 2783787"/>
              <a:gd name="connsiteX3" fmla="*/ 1574908 w 3283430"/>
              <a:gd name="connsiteY3" fmla="*/ 2776727 h 2783787"/>
              <a:gd name="connsiteX4" fmla="*/ 5281 w 3283430"/>
              <a:gd name="connsiteY4" fmla="*/ 1670542 h 2783787"/>
              <a:gd name="connsiteX0" fmla="*/ 5464 w 3434084"/>
              <a:gd name="connsiteY0" fmla="*/ 1661954 h 2773079"/>
              <a:gd name="connsiteX1" fmla="*/ 1146825 w 3434084"/>
              <a:gd name="connsiteY1" fmla="*/ 11759 h 2773079"/>
              <a:gd name="connsiteX2" fmla="*/ 3434084 w 3434084"/>
              <a:gd name="connsiteY2" fmla="*/ 1233690 h 2773079"/>
              <a:gd name="connsiteX3" fmla="*/ 1575091 w 3434084"/>
              <a:gd name="connsiteY3" fmla="*/ 2768139 h 2773079"/>
              <a:gd name="connsiteX4" fmla="*/ 5464 w 3434084"/>
              <a:gd name="connsiteY4" fmla="*/ 1661954 h 2773079"/>
              <a:gd name="connsiteX0" fmla="*/ 5464 w 3434084"/>
              <a:gd name="connsiteY0" fmla="*/ 1797554 h 2908828"/>
              <a:gd name="connsiteX1" fmla="*/ 1146825 w 3434084"/>
              <a:gd name="connsiteY1" fmla="*/ 8463 h 2908828"/>
              <a:gd name="connsiteX2" fmla="*/ 3434084 w 3434084"/>
              <a:gd name="connsiteY2" fmla="*/ 1369290 h 2908828"/>
              <a:gd name="connsiteX3" fmla="*/ 1575091 w 3434084"/>
              <a:gd name="connsiteY3" fmla="*/ 2903739 h 2908828"/>
              <a:gd name="connsiteX4" fmla="*/ 5464 w 3434084"/>
              <a:gd name="connsiteY4" fmla="*/ 1797554 h 2908828"/>
              <a:gd name="connsiteX0" fmla="*/ 14429 w 3443049"/>
              <a:gd name="connsiteY0" fmla="*/ 1797554 h 2966397"/>
              <a:gd name="connsiteX1" fmla="*/ 1155790 w 3443049"/>
              <a:gd name="connsiteY1" fmla="*/ 8463 h 2966397"/>
              <a:gd name="connsiteX2" fmla="*/ 3443049 w 3443049"/>
              <a:gd name="connsiteY2" fmla="*/ 1369290 h 2966397"/>
              <a:gd name="connsiteX3" fmla="*/ 1896572 w 3443049"/>
              <a:gd name="connsiteY3" fmla="*/ 2961613 h 2966397"/>
              <a:gd name="connsiteX4" fmla="*/ 14429 w 3443049"/>
              <a:gd name="connsiteY4" fmla="*/ 1797554 h 2966397"/>
              <a:gd name="connsiteX0" fmla="*/ 9377 w 3437997"/>
              <a:gd name="connsiteY0" fmla="*/ 1797554 h 2701994"/>
              <a:gd name="connsiteX1" fmla="*/ 1150738 w 3437997"/>
              <a:gd name="connsiteY1" fmla="*/ 8463 h 2701994"/>
              <a:gd name="connsiteX2" fmla="*/ 3437997 w 3437997"/>
              <a:gd name="connsiteY2" fmla="*/ 1369290 h 2701994"/>
              <a:gd name="connsiteX3" fmla="*/ 1729474 w 3437997"/>
              <a:gd name="connsiteY3" fmla="*/ 2695395 h 2701994"/>
              <a:gd name="connsiteX4" fmla="*/ 9377 w 3437997"/>
              <a:gd name="connsiteY4" fmla="*/ 1797554 h 2701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7997" h="2701994">
                <a:moveTo>
                  <a:pt x="9377" y="1797554"/>
                </a:moveTo>
                <a:cubicBezTo>
                  <a:pt x="-87079" y="1349732"/>
                  <a:pt x="579301" y="79840"/>
                  <a:pt x="1150738" y="8463"/>
                </a:cubicBezTo>
                <a:cubicBezTo>
                  <a:pt x="1722175" y="-62914"/>
                  <a:pt x="3437997" y="310884"/>
                  <a:pt x="3437997" y="1369290"/>
                </a:cubicBezTo>
                <a:cubicBezTo>
                  <a:pt x="3437997" y="2427696"/>
                  <a:pt x="2300911" y="2624018"/>
                  <a:pt x="1729474" y="2695395"/>
                </a:cubicBezTo>
                <a:cubicBezTo>
                  <a:pt x="1158037" y="2766772"/>
                  <a:pt x="105833" y="2245376"/>
                  <a:pt x="9377" y="1797554"/>
                </a:cubicBezTo>
                <a:close/>
              </a:path>
            </a:pathLst>
          </a:custGeom>
          <a:solidFill>
            <a:srgbClr val="EAA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83" name="Oval 1">
            <a:extLst>
              <a:ext uri="{FF2B5EF4-FFF2-40B4-BE49-F238E27FC236}">
                <a16:creationId xmlns:a16="http://schemas.microsoft.com/office/drawing/2014/main" id="{1AF1F498-ABAA-4BC8-A7A1-E090251DFA10}"/>
              </a:ext>
            </a:extLst>
          </p:cNvPr>
          <p:cNvSpPr/>
          <p:nvPr/>
        </p:nvSpPr>
        <p:spPr>
          <a:xfrm>
            <a:off x="2375507" y="2194958"/>
            <a:ext cx="6688404" cy="3403065"/>
          </a:xfrm>
          <a:custGeom>
            <a:avLst/>
            <a:gdLst>
              <a:gd name="connsiteX0" fmla="*/ 0 w 4134676"/>
              <a:gd name="connsiteY0" fmla="*/ 1916413 h 3832825"/>
              <a:gd name="connsiteX1" fmla="*/ 2067338 w 4134676"/>
              <a:gd name="connsiteY1" fmla="*/ 0 h 3832825"/>
              <a:gd name="connsiteX2" fmla="*/ 4134676 w 4134676"/>
              <a:gd name="connsiteY2" fmla="*/ 1916413 h 3832825"/>
              <a:gd name="connsiteX3" fmla="*/ 2067338 w 4134676"/>
              <a:gd name="connsiteY3" fmla="*/ 3832826 h 3832825"/>
              <a:gd name="connsiteX4" fmla="*/ 0 w 4134676"/>
              <a:gd name="connsiteY4" fmla="*/ 1916413 h 3832825"/>
              <a:gd name="connsiteX0" fmla="*/ 0 w 3972630"/>
              <a:gd name="connsiteY0" fmla="*/ 1927991 h 3832832"/>
              <a:gd name="connsiteX1" fmla="*/ 1905292 w 3972630"/>
              <a:gd name="connsiteY1" fmla="*/ 3 h 3832832"/>
              <a:gd name="connsiteX2" fmla="*/ 3972630 w 3972630"/>
              <a:gd name="connsiteY2" fmla="*/ 1916416 h 3832832"/>
              <a:gd name="connsiteX3" fmla="*/ 1905292 w 3972630"/>
              <a:gd name="connsiteY3" fmla="*/ 3832829 h 3832832"/>
              <a:gd name="connsiteX4" fmla="*/ 0 w 3972630"/>
              <a:gd name="connsiteY4" fmla="*/ 1927991 h 3832832"/>
              <a:gd name="connsiteX0" fmla="*/ 0 w 4076802"/>
              <a:gd name="connsiteY0" fmla="*/ 1931637 h 3838944"/>
              <a:gd name="connsiteX1" fmla="*/ 1905292 w 4076802"/>
              <a:gd name="connsiteY1" fmla="*/ 3649 h 3838944"/>
              <a:gd name="connsiteX2" fmla="*/ 4076802 w 4076802"/>
              <a:gd name="connsiteY2" fmla="*/ 1595971 h 3838944"/>
              <a:gd name="connsiteX3" fmla="*/ 1905292 w 4076802"/>
              <a:gd name="connsiteY3" fmla="*/ 3836475 h 3838944"/>
              <a:gd name="connsiteX4" fmla="*/ 0 w 4076802"/>
              <a:gd name="connsiteY4" fmla="*/ 1931637 h 3838944"/>
              <a:gd name="connsiteX0" fmla="*/ 267 w 4077069"/>
              <a:gd name="connsiteY0" fmla="*/ 1931637 h 3433646"/>
              <a:gd name="connsiteX1" fmla="*/ 1905559 w 4077069"/>
              <a:gd name="connsiteY1" fmla="*/ 3649 h 3433646"/>
              <a:gd name="connsiteX2" fmla="*/ 4077069 w 4077069"/>
              <a:gd name="connsiteY2" fmla="*/ 1595971 h 3433646"/>
              <a:gd name="connsiteX3" fmla="*/ 2032881 w 4077069"/>
              <a:gd name="connsiteY3" fmla="*/ 3431361 h 3433646"/>
              <a:gd name="connsiteX4" fmla="*/ 267 w 4077069"/>
              <a:gd name="connsiteY4" fmla="*/ 1931637 h 3433646"/>
              <a:gd name="connsiteX0" fmla="*/ 7726 w 4084528"/>
              <a:gd name="connsiteY0" fmla="*/ 1897116 h 3399112"/>
              <a:gd name="connsiteX1" fmla="*/ 1450030 w 4084528"/>
              <a:gd name="connsiteY1" fmla="*/ 3852 h 3399112"/>
              <a:gd name="connsiteX2" fmla="*/ 4084528 w 4084528"/>
              <a:gd name="connsiteY2" fmla="*/ 1561450 h 3399112"/>
              <a:gd name="connsiteX3" fmla="*/ 2040340 w 4084528"/>
              <a:gd name="connsiteY3" fmla="*/ 3396840 h 3399112"/>
              <a:gd name="connsiteX4" fmla="*/ 7726 w 4084528"/>
              <a:gd name="connsiteY4" fmla="*/ 1897116 h 3399112"/>
              <a:gd name="connsiteX0" fmla="*/ 7963 w 4258385"/>
              <a:gd name="connsiteY0" fmla="*/ 1898133 h 3400597"/>
              <a:gd name="connsiteX1" fmla="*/ 1450267 w 4258385"/>
              <a:gd name="connsiteY1" fmla="*/ 4869 h 3400597"/>
              <a:gd name="connsiteX2" fmla="*/ 4258385 w 4258385"/>
              <a:gd name="connsiteY2" fmla="*/ 1527743 h 3400597"/>
              <a:gd name="connsiteX3" fmla="*/ 2040577 w 4258385"/>
              <a:gd name="connsiteY3" fmla="*/ 3397857 h 3400597"/>
              <a:gd name="connsiteX4" fmla="*/ 7963 w 4258385"/>
              <a:gd name="connsiteY4" fmla="*/ 1898133 h 3400597"/>
              <a:gd name="connsiteX0" fmla="*/ 6641 w 4476982"/>
              <a:gd name="connsiteY0" fmla="*/ 2016899 h 3405995"/>
              <a:gd name="connsiteX1" fmla="*/ 1668864 w 4476982"/>
              <a:gd name="connsiteY1" fmla="*/ 7889 h 3405995"/>
              <a:gd name="connsiteX2" fmla="*/ 4476982 w 4476982"/>
              <a:gd name="connsiteY2" fmla="*/ 1530763 h 3405995"/>
              <a:gd name="connsiteX3" fmla="*/ 2259174 w 4476982"/>
              <a:gd name="connsiteY3" fmla="*/ 3400877 h 3405995"/>
              <a:gd name="connsiteX4" fmla="*/ 6641 w 4476982"/>
              <a:gd name="connsiteY4" fmla="*/ 2016899 h 3405995"/>
              <a:gd name="connsiteX0" fmla="*/ 2948 w 4473289"/>
              <a:gd name="connsiteY0" fmla="*/ 2016899 h 3406055"/>
              <a:gd name="connsiteX1" fmla="*/ 1665171 w 4473289"/>
              <a:gd name="connsiteY1" fmla="*/ 7889 h 3406055"/>
              <a:gd name="connsiteX2" fmla="*/ 4473289 w 4473289"/>
              <a:gd name="connsiteY2" fmla="*/ 1530763 h 3406055"/>
              <a:gd name="connsiteX3" fmla="*/ 2255481 w 4473289"/>
              <a:gd name="connsiteY3" fmla="*/ 3400877 h 3406055"/>
              <a:gd name="connsiteX4" fmla="*/ 2948 w 4473289"/>
              <a:gd name="connsiteY4" fmla="*/ 2016899 h 3406055"/>
              <a:gd name="connsiteX0" fmla="*/ 5479 w 4475820"/>
              <a:gd name="connsiteY0" fmla="*/ 1689006 h 3077826"/>
              <a:gd name="connsiteX1" fmla="*/ 1714000 w 4475820"/>
              <a:gd name="connsiteY1" fmla="*/ 15662 h 3077826"/>
              <a:gd name="connsiteX2" fmla="*/ 4475820 w 4475820"/>
              <a:gd name="connsiteY2" fmla="*/ 1202870 h 3077826"/>
              <a:gd name="connsiteX3" fmla="*/ 2258012 w 4475820"/>
              <a:gd name="connsiteY3" fmla="*/ 3072984 h 3077826"/>
              <a:gd name="connsiteX4" fmla="*/ 5479 w 4475820"/>
              <a:gd name="connsiteY4" fmla="*/ 1689006 h 3077826"/>
              <a:gd name="connsiteX0" fmla="*/ 3780 w 4474121"/>
              <a:gd name="connsiteY0" fmla="*/ 1914219 h 3303226"/>
              <a:gd name="connsiteX1" fmla="*/ 1793324 w 4474121"/>
              <a:gd name="connsiteY1" fmla="*/ 9382 h 3303226"/>
              <a:gd name="connsiteX2" fmla="*/ 4474121 w 4474121"/>
              <a:gd name="connsiteY2" fmla="*/ 1428083 h 3303226"/>
              <a:gd name="connsiteX3" fmla="*/ 2256313 w 4474121"/>
              <a:gd name="connsiteY3" fmla="*/ 3298197 h 3303226"/>
              <a:gd name="connsiteX4" fmla="*/ 3780 w 4474121"/>
              <a:gd name="connsiteY4" fmla="*/ 1914219 h 3303226"/>
              <a:gd name="connsiteX0" fmla="*/ 3606 w 4126707"/>
              <a:gd name="connsiteY0" fmla="*/ 1922327 h 3314020"/>
              <a:gd name="connsiteX1" fmla="*/ 1793150 w 4126707"/>
              <a:gd name="connsiteY1" fmla="*/ 17490 h 3314020"/>
              <a:gd name="connsiteX2" fmla="*/ 4126707 w 4126707"/>
              <a:gd name="connsiteY2" fmla="*/ 1308869 h 3314020"/>
              <a:gd name="connsiteX3" fmla="*/ 2256139 w 4126707"/>
              <a:gd name="connsiteY3" fmla="*/ 3306305 h 3314020"/>
              <a:gd name="connsiteX4" fmla="*/ 3606 w 4126707"/>
              <a:gd name="connsiteY4" fmla="*/ 1922327 h 3314020"/>
              <a:gd name="connsiteX0" fmla="*/ 5405 w 3630795"/>
              <a:gd name="connsiteY0" fmla="*/ 2019158 h 3321449"/>
              <a:gd name="connsiteX1" fmla="*/ 1297238 w 3630795"/>
              <a:gd name="connsiteY1" fmla="*/ 21723 h 3321449"/>
              <a:gd name="connsiteX2" fmla="*/ 3630795 w 3630795"/>
              <a:gd name="connsiteY2" fmla="*/ 1313102 h 3321449"/>
              <a:gd name="connsiteX3" fmla="*/ 1760227 w 3630795"/>
              <a:gd name="connsiteY3" fmla="*/ 3310538 h 3321449"/>
              <a:gd name="connsiteX4" fmla="*/ 5405 w 3630795"/>
              <a:gd name="connsiteY4" fmla="*/ 2019158 h 3321449"/>
              <a:gd name="connsiteX0" fmla="*/ 9309 w 3634699"/>
              <a:gd name="connsiteY0" fmla="*/ 2019158 h 2956188"/>
              <a:gd name="connsiteX1" fmla="*/ 1301142 w 3634699"/>
              <a:gd name="connsiteY1" fmla="*/ 21723 h 2956188"/>
              <a:gd name="connsiteX2" fmla="*/ 3634699 w 3634699"/>
              <a:gd name="connsiteY2" fmla="*/ 1313102 h 2956188"/>
              <a:gd name="connsiteX3" fmla="*/ 1926177 w 3634699"/>
              <a:gd name="connsiteY3" fmla="*/ 2940148 h 2956188"/>
              <a:gd name="connsiteX4" fmla="*/ 9309 w 3634699"/>
              <a:gd name="connsiteY4" fmla="*/ 2019158 h 2956188"/>
              <a:gd name="connsiteX0" fmla="*/ 3781 w 3629171"/>
              <a:gd name="connsiteY0" fmla="*/ 1866096 h 2802519"/>
              <a:gd name="connsiteX1" fmla="*/ 1492383 w 3629171"/>
              <a:gd name="connsiteY1" fmla="*/ 30706 h 2802519"/>
              <a:gd name="connsiteX2" fmla="*/ 3629171 w 3629171"/>
              <a:gd name="connsiteY2" fmla="*/ 1160040 h 2802519"/>
              <a:gd name="connsiteX3" fmla="*/ 1920649 w 3629171"/>
              <a:gd name="connsiteY3" fmla="*/ 2787086 h 2802519"/>
              <a:gd name="connsiteX4" fmla="*/ 3781 w 3629171"/>
              <a:gd name="connsiteY4" fmla="*/ 1866096 h 2802519"/>
              <a:gd name="connsiteX0" fmla="*/ 5281 w 3283430"/>
              <a:gd name="connsiteY0" fmla="*/ 1670542 h 2783787"/>
              <a:gd name="connsiteX1" fmla="*/ 1146642 w 3283430"/>
              <a:gd name="connsiteY1" fmla="*/ 20347 h 2783787"/>
              <a:gd name="connsiteX2" fmla="*/ 3283430 w 3283430"/>
              <a:gd name="connsiteY2" fmla="*/ 1149681 h 2783787"/>
              <a:gd name="connsiteX3" fmla="*/ 1574908 w 3283430"/>
              <a:gd name="connsiteY3" fmla="*/ 2776727 h 2783787"/>
              <a:gd name="connsiteX4" fmla="*/ 5281 w 3283430"/>
              <a:gd name="connsiteY4" fmla="*/ 1670542 h 2783787"/>
              <a:gd name="connsiteX0" fmla="*/ 5464 w 3434084"/>
              <a:gd name="connsiteY0" fmla="*/ 1661954 h 2773079"/>
              <a:gd name="connsiteX1" fmla="*/ 1146825 w 3434084"/>
              <a:gd name="connsiteY1" fmla="*/ 11759 h 2773079"/>
              <a:gd name="connsiteX2" fmla="*/ 3434084 w 3434084"/>
              <a:gd name="connsiteY2" fmla="*/ 1233690 h 2773079"/>
              <a:gd name="connsiteX3" fmla="*/ 1575091 w 3434084"/>
              <a:gd name="connsiteY3" fmla="*/ 2768139 h 2773079"/>
              <a:gd name="connsiteX4" fmla="*/ 5464 w 3434084"/>
              <a:gd name="connsiteY4" fmla="*/ 1661954 h 2773079"/>
              <a:gd name="connsiteX0" fmla="*/ 5464 w 3434084"/>
              <a:gd name="connsiteY0" fmla="*/ 1797554 h 2908828"/>
              <a:gd name="connsiteX1" fmla="*/ 1146825 w 3434084"/>
              <a:gd name="connsiteY1" fmla="*/ 8463 h 2908828"/>
              <a:gd name="connsiteX2" fmla="*/ 3434084 w 3434084"/>
              <a:gd name="connsiteY2" fmla="*/ 1369290 h 2908828"/>
              <a:gd name="connsiteX3" fmla="*/ 1575091 w 3434084"/>
              <a:gd name="connsiteY3" fmla="*/ 2903739 h 2908828"/>
              <a:gd name="connsiteX4" fmla="*/ 5464 w 3434084"/>
              <a:gd name="connsiteY4" fmla="*/ 1797554 h 2908828"/>
              <a:gd name="connsiteX0" fmla="*/ 14429 w 3443049"/>
              <a:gd name="connsiteY0" fmla="*/ 1797554 h 2966397"/>
              <a:gd name="connsiteX1" fmla="*/ 1155790 w 3443049"/>
              <a:gd name="connsiteY1" fmla="*/ 8463 h 2966397"/>
              <a:gd name="connsiteX2" fmla="*/ 3443049 w 3443049"/>
              <a:gd name="connsiteY2" fmla="*/ 1369290 h 2966397"/>
              <a:gd name="connsiteX3" fmla="*/ 1896572 w 3443049"/>
              <a:gd name="connsiteY3" fmla="*/ 2961613 h 2966397"/>
              <a:gd name="connsiteX4" fmla="*/ 14429 w 3443049"/>
              <a:gd name="connsiteY4" fmla="*/ 1797554 h 2966397"/>
              <a:gd name="connsiteX0" fmla="*/ 9377 w 3437997"/>
              <a:gd name="connsiteY0" fmla="*/ 1797554 h 2701994"/>
              <a:gd name="connsiteX1" fmla="*/ 1150738 w 3437997"/>
              <a:gd name="connsiteY1" fmla="*/ 8463 h 2701994"/>
              <a:gd name="connsiteX2" fmla="*/ 3437997 w 3437997"/>
              <a:gd name="connsiteY2" fmla="*/ 1369290 h 2701994"/>
              <a:gd name="connsiteX3" fmla="*/ 1729474 w 3437997"/>
              <a:gd name="connsiteY3" fmla="*/ 2695395 h 2701994"/>
              <a:gd name="connsiteX4" fmla="*/ 9377 w 3437997"/>
              <a:gd name="connsiteY4" fmla="*/ 1797554 h 2701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7997" h="2701994">
                <a:moveTo>
                  <a:pt x="9377" y="1797554"/>
                </a:moveTo>
                <a:cubicBezTo>
                  <a:pt x="-87079" y="1349732"/>
                  <a:pt x="579301" y="79840"/>
                  <a:pt x="1150738" y="8463"/>
                </a:cubicBezTo>
                <a:cubicBezTo>
                  <a:pt x="1722175" y="-62914"/>
                  <a:pt x="3437997" y="310884"/>
                  <a:pt x="3437997" y="1369290"/>
                </a:cubicBezTo>
                <a:cubicBezTo>
                  <a:pt x="3437997" y="2427696"/>
                  <a:pt x="2300911" y="2624018"/>
                  <a:pt x="1729474" y="2695395"/>
                </a:cubicBezTo>
                <a:cubicBezTo>
                  <a:pt x="1158037" y="2766772"/>
                  <a:pt x="105833" y="2245376"/>
                  <a:pt x="9377" y="1797554"/>
                </a:cubicBezTo>
                <a:close/>
              </a:path>
            </a:pathLst>
          </a:custGeom>
          <a:solidFill>
            <a:srgbClr val="FF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916F1B76-972A-4339-BCFB-8586A2263527}"/>
              </a:ext>
            </a:extLst>
          </p:cNvPr>
          <p:cNvSpPr txBox="1"/>
          <p:nvPr/>
        </p:nvSpPr>
        <p:spPr>
          <a:xfrm>
            <a:off x="3628794" y="3089368"/>
            <a:ext cx="498717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latin typeface="UTM Avo" panose="02040603050506020204" pitchFamily="18" charset="0"/>
              </a:rPr>
              <a:t>DẶN DÒ </a:t>
            </a:r>
            <a:endParaRPr lang="en-PH" sz="8800" b="1" dirty="0">
              <a:latin typeface="UTM Avo" panose="02040603050506020204" pitchFamily="18" charset="0"/>
            </a:endParaRPr>
          </a:p>
        </p:txBody>
      </p:sp>
      <p:pic>
        <p:nvPicPr>
          <p:cNvPr id="9" name="Picture 8" descr="A group of vegetables&#10;&#10;Description automatically generated with low confidence">
            <a:extLst>
              <a:ext uri="{FF2B5EF4-FFF2-40B4-BE49-F238E27FC236}">
                <a16:creationId xmlns:a16="http://schemas.microsoft.com/office/drawing/2014/main" id="{CB8AEFCF-2F7E-468A-9927-6DD1960A37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56" b="90133" l="10000" r="90000">
                        <a14:foregroundMark x1="58639" y1="90133" x2="64497" y2="889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600" t="34853" r="16245"/>
          <a:stretch/>
        </p:blipFill>
        <p:spPr>
          <a:xfrm>
            <a:off x="10198891" y="1451371"/>
            <a:ext cx="2092143" cy="2317260"/>
          </a:xfrm>
          <a:prstGeom prst="rect">
            <a:avLst/>
          </a:prstGeom>
        </p:spPr>
      </p:pic>
      <p:pic>
        <p:nvPicPr>
          <p:cNvPr id="11" name="Picture 10" descr="A group of vegetables&#10;&#10;Description automatically generated with low confidence">
            <a:extLst>
              <a:ext uri="{FF2B5EF4-FFF2-40B4-BE49-F238E27FC236}">
                <a16:creationId xmlns:a16="http://schemas.microsoft.com/office/drawing/2014/main" id="{F53AF646-E7FD-4882-B843-2A25867501E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56" b="89956" l="6213" r="90000">
                        <a14:foregroundMark x1="14556" y1="51644" x2="16213" y2="76444"/>
                        <a14:foregroundMark x1="6686" y1="69156" x2="6982" y2="75467"/>
                        <a14:foregroundMark x1="7574" y1="64267" x2="6213" y2="71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13" r="73807" b="9568"/>
          <a:stretch/>
        </p:blipFill>
        <p:spPr>
          <a:xfrm rot="21063366">
            <a:off x="2046920" y="30638"/>
            <a:ext cx="1734380" cy="2024009"/>
          </a:xfrm>
          <a:prstGeom prst="rect">
            <a:avLst/>
          </a:prstGeom>
        </p:spPr>
      </p:pic>
      <p:pic>
        <p:nvPicPr>
          <p:cNvPr id="13" name="Picture 12" descr="A group of vegetables&#10;&#10;Description automatically generated with low confidence">
            <a:extLst>
              <a:ext uri="{FF2B5EF4-FFF2-40B4-BE49-F238E27FC236}">
                <a16:creationId xmlns:a16="http://schemas.microsoft.com/office/drawing/2014/main" id="{C2EA9934-E6B8-4403-B3AD-07AD2DCF305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9112" y1="64267" x2="33964" y2="78133"/>
                        <a14:foregroundMark x1="28580" y1="87467" x2="33018" y2="84800"/>
                        <a14:foregroundMark x1="33018" y1="84800" x2="39290" y2="76533"/>
                        <a14:foregroundMark x1="39290" y1="76533" x2="41716" y2="64267"/>
                        <a14:foregroundMark x1="41183" y1="57067" x2="40592" y2="61600"/>
                        <a14:foregroundMark x1="41361" y1="60800" x2="41598" y2="56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904" t="52647" r="54946" b="8069"/>
          <a:stretch/>
        </p:blipFill>
        <p:spPr>
          <a:xfrm rot="21426867">
            <a:off x="1203410" y="80647"/>
            <a:ext cx="1182370" cy="1461905"/>
          </a:xfrm>
          <a:prstGeom prst="rect">
            <a:avLst/>
          </a:prstGeom>
        </p:spPr>
      </p:pic>
      <p:pic>
        <p:nvPicPr>
          <p:cNvPr id="15" name="Picture 14" descr="A group of vegetables&#10;&#10;Description automatically generated with low confidence">
            <a:extLst>
              <a:ext uri="{FF2B5EF4-FFF2-40B4-BE49-F238E27FC236}">
                <a16:creationId xmlns:a16="http://schemas.microsoft.com/office/drawing/2014/main" id="{F30BD65C-9F90-413E-96BC-774D29B7627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1953" y1="14667" x2="43846" y2="22578"/>
                        <a14:foregroundMark x1="43846" y1="22578" x2="43846" y2="227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765" t="8016" r="47207" b="66258"/>
          <a:stretch/>
        </p:blipFill>
        <p:spPr>
          <a:xfrm>
            <a:off x="71346" y="465588"/>
            <a:ext cx="1594359" cy="1434999"/>
          </a:xfrm>
          <a:prstGeom prst="rect">
            <a:avLst/>
          </a:prstGeom>
        </p:spPr>
      </p:pic>
      <p:pic>
        <p:nvPicPr>
          <p:cNvPr id="17" name="Picture 16" descr="A group of vegetables&#10;&#10;Description automatically generated with low confidence">
            <a:extLst>
              <a:ext uri="{FF2B5EF4-FFF2-40B4-BE49-F238E27FC236}">
                <a16:creationId xmlns:a16="http://schemas.microsoft.com/office/drawing/2014/main" id="{8E98C4E4-337D-4B06-818C-8EF7BEBFD3F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7456" y1="32267" x2="27988" y2="60889"/>
                        <a14:foregroundMark x1="27988" y1="60889" x2="28107" y2="61244"/>
                        <a14:foregroundMark x1="27456" y1="26133" x2="27988" y2="31733"/>
                        <a14:foregroundMark x1="29349" y1="70578" x2="31065" y2="625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027" t="20584" r="62362" b="22222"/>
          <a:stretch/>
        </p:blipFill>
        <p:spPr>
          <a:xfrm rot="1763402">
            <a:off x="9472592" y="-51297"/>
            <a:ext cx="843621" cy="1725791"/>
          </a:xfrm>
          <a:prstGeom prst="rect">
            <a:avLst/>
          </a:prstGeom>
        </p:spPr>
      </p:pic>
      <p:pic>
        <p:nvPicPr>
          <p:cNvPr id="19" name="Picture 18" descr="A group of vegetables&#10;&#10;Description automatically generated with low confidence">
            <a:extLst>
              <a:ext uri="{FF2B5EF4-FFF2-40B4-BE49-F238E27FC236}">
                <a16:creationId xmlns:a16="http://schemas.microsoft.com/office/drawing/2014/main" id="{526405B2-DBA2-4889-BC73-840DD7EB0BE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5976" y1="22489" x2="72959" y2="19378"/>
                        <a14:foregroundMark x1="67929" y1="32533" x2="78580" y2="22133"/>
                        <a14:foregroundMark x1="78580" y1="22133" x2="78698" y2="21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300" t="6378" r="17912" b="60837"/>
          <a:stretch/>
        </p:blipFill>
        <p:spPr>
          <a:xfrm>
            <a:off x="10013150" y="477326"/>
            <a:ext cx="1826822" cy="1114048"/>
          </a:xfrm>
          <a:prstGeom prst="rect">
            <a:avLst/>
          </a:prstGeom>
        </p:spPr>
      </p:pic>
      <p:sp>
        <p:nvSpPr>
          <p:cNvPr id="206" name="Rectangle 205">
            <a:extLst>
              <a:ext uri="{FF2B5EF4-FFF2-40B4-BE49-F238E27FC236}">
                <a16:creationId xmlns:a16="http://schemas.microsoft.com/office/drawing/2014/main" id="{3465F65F-00BA-4FA3-8F60-3380304BA3A5}"/>
              </a:ext>
            </a:extLst>
          </p:cNvPr>
          <p:cNvSpPr/>
          <p:nvPr/>
        </p:nvSpPr>
        <p:spPr>
          <a:xfrm rot="16200000">
            <a:off x="6011079" y="668195"/>
            <a:ext cx="159402" cy="12256849"/>
          </a:xfrm>
          <a:prstGeom prst="rect">
            <a:avLst/>
          </a:prstGeom>
          <a:solidFill>
            <a:srgbClr val="7870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sz="1600"/>
          </a:p>
        </p:txBody>
      </p:sp>
      <p:pic>
        <p:nvPicPr>
          <p:cNvPr id="2052" name="Picture 4" descr="Tea Kettle Euclidean Vector - Tea Pot Cartoon Png, Transparent Png ,  Transparent Png Image - PNGitem">
            <a:extLst>
              <a:ext uri="{FF2B5EF4-FFF2-40B4-BE49-F238E27FC236}">
                <a16:creationId xmlns:a16="http://schemas.microsoft.com/office/drawing/2014/main" id="{92925C27-79D0-414E-855E-C95260368C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352" b="90783" l="5000" r="93256">
                        <a14:foregroundMark x1="27674" y1="28345" x2="38605" y2="14470"/>
                        <a14:foregroundMark x1="34186" y1="7730" x2="43140" y2="5352"/>
                        <a14:foregroundMark x1="37209" y1="22597" x2="41512" y2="17740"/>
                        <a14:foregroundMark x1="35581" y1="37166" x2="47326" y2="36769"/>
                        <a14:foregroundMark x1="8256" y1="47572" x2="8140" y2="51635"/>
                        <a14:foregroundMark x1="5116" y1="71853" x2="7326" y2="72052"/>
                        <a14:foregroundMark x1="40000" y1="90783" x2="50698" y2="90783"/>
                        <a14:foregroundMark x1="93256" y1="39148" x2="92209" y2="41526"/>
                        <a14:foregroundMark x1="30233" y1="34787" x2="33488" y2="34787"/>
                        <a14:foregroundMark x1="38372" y1="34985" x2="46744" y2="34291"/>
                        <a14:foregroundMark x1="51279" y1="34985" x2="57209" y2="35282"/>
                        <a14:foregroundMark x1="58372" y1="34589" x2="60581" y2="35084"/>
                        <a14:foregroundMark x1="64535" y1="35580" x2="66512" y2="36670"/>
                        <a14:foregroundMark x1="16628" y1="26858" x2="16163" y2="28543"/>
                        <a14:foregroundMark x1="13605" y1="73241" x2="14651" y2="77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8301">
            <a:off x="125190" y="2020626"/>
            <a:ext cx="3811370" cy="4471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7118430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0"/>
                            </p:stCondLst>
                            <p:childTnLst>
                              <p:par>
                                <p:cTn id="5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500"/>
                            </p:stCondLst>
                            <p:childTnLst>
                              <p:par>
                                <p:cTn id="5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500"/>
                            </p:stCondLst>
                            <p:childTnLst>
                              <p:par>
                                <p:cTn id="6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6" grpId="0" animBg="1"/>
      <p:bldP spid="2" grpId="0" animBg="1"/>
      <p:bldP spid="83" grpId="0" animBg="1"/>
      <p:bldP spid="80" grpId="0"/>
      <p:bldP spid="20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3" name="Group 1032">
            <a:extLst>
              <a:ext uri="{FF2B5EF4-FFF2-40B4-BE49-F238E27FC236}">
                <a16:creationId xmlns:a16="http://schemas.microsoft.com/office/drawing/2014/main" id="{45938181-025D-4EAA-A198-5B4A306A7FD0}"/>
              </a:ext>
            </a:extLst>
          </p:cNvPr>
          <p:cNvGrpSpPr/>
          <p:nvPr/>
        </p:nvGrpSpPr>
        <p:grpSpPr>
          <a:xfrm>
            <a:off x="-1700536" y="-753750"/>
            <a:ext cx="5383739" cy="1549247"/>
            <a:chOff x="-2113566" y="416034"/>
            <a:chExt cx="6076509" cy="1549247"/>
          </a:xfrm>
        </p:grpSpPr>
        <p:sp>
          <p:nvSpPr>
            <p:cNvPr id="1032" name="Rectangle: Rounded Corners 1031">
              <a:extLst>
                <a:ext uri="{FF2B5EF4-FFF2-40B4-BE49-F238E27FC236}">
                  <a16:creationId xmlns:a16="http://schemas.microsoft.com/office/drawing/2014/main" id="{346E339C-CDB5-4561-89A9-2B6D660A713F}"/>
                </a:ext>
              </a:extLst>
            </p:cNvPr>
            <p:cNvSpPr/>
            <p:nvPr/>
          </p:nvSpPr>
          <p:spPr>
            <a:xfrm>
              <a:off x="-526575" y="416034"/>
              <a:ext cx="4489518" cy="537609"/>
            </a:xfrm>
            <a:prstGeom prst="roundRect">
              <a:avLst>
                <a:gd name="adj" fmla="val 50000"/>
              </a:avLst>
            </a:pr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sp>
          <p:nvSpPr>
            <p:cNvPr id="226" name="Rectangle: Rounded Corners 225">
              <a:extLst>
                <a:ext uri="{FF2B5EF4-FFF2-40B4-BE49-F238E27FC236}">
                  <a16:creationId xmlns:a16="http://schemas.microsoft.com/office/drawing/2014/main" id="{70CCF5CB-5B10-4A15-AD92-47C430566361}"/>
                </a:ext>
              </a:extLst>
            </p:cNvPr>
            <p:cNvSpPr/>
            <p:nvPr/>
          </p:nvSpPr>
          <p:spPr>
            <a:xfrm>
              <a:off x="-938992" y="905016"/>
              <a:ext cx="4489518" cy="537609"/>
            </a:xfrm>
            <a:prstGeom prst="roundRect">
              <a:avLst>
                <a:gd name="adj" fmla="val 50000"/>
              </a:avLst>
            </a:pr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sp>
          <p:nvSpPr>
            <p:cNvPr id="227" name="Rectangle: Rounded Corners 226">
              <a:extLst>
                <a:ext uri="{FF2B5EF4-FFF2-40B4-BE49-F238E27FC236}">
                  <a16:creationId xmlns:a16="http://schemas.microsoft.com/office/drawing/2014/main" id="{648C39CC-4BB1-4931-AD13-0474E8AD84B8}"/>
                </a:ext>
              </a:extLst>
            </p:cNvPr>
            <p:cNvSpPr/>
            <p:nvPr/>
          </p:nvSpPr>
          <p:spPr>
            <a:xfrm>
              <a:off x="-2113566" y="1427672"/>
              <a:ext cx="4489518" cy="537609"/>
            </a:xfrm>
            <a:prstGeom prst="roundRect">
              <a:avLst>
                <a:gd name="adj" fmla="val 50000"/>
              </a:avLst>
            </a:pr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</p:grpSp>
      <p:grpSp>
        <p:nvGrpSpPr>
          <p:cNvPr id="1028" name="Group 1027">
            <a:extLst>
              <a:ext uri="{FF2B5EF4-FFF2-40B4-BE49-F238E27FC236}">
                <a16:creationId xmlns:a16="http://schemas.microsoft.com/office/drawing/2014/main" id="{46FBA874-D064-4102-B463-C1755657EDAA}"/>
              </a:ext>
            </a:extLst>
          </p:cNvPr>
          <p:cNvGrpSpPr/>
          <p:nvPr/>
        </p:nvGrpSpPr>
        <p:grpSpPr>
          <a:xfrm>
            <a:off x="-722078" y="-731723"/>
            <a:ext cx="4449098" cy="1509252"/>
            <a:chOff x="-769443" y="-70250"/>
            <a:chExt cx="4449098" cy="1509252"/>
          </a:xfrm>
        </p:grpSpPr>
        <p:pic>
          <p:nvPicPr>
            <p:cNvPr id="204" name="Picture 203" descr="Icon&#10;&#10;Description automatically generated">
              <a:extLst>
                <a:ext uri="{FF2B5EF4-FFF2-40B4-BE49-F238E27FC236}">
                  <a16:creationId xmlns:a16="http://schemas.microsoft.com/office/drawing/2014/main" id="{8DDE18DE-D6FC-4BC8-A98F-AA7EE9715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85819" y="-70250"/>
              <a:ext cx="2032656" cy="838254"/>
            </a:xfrm>
            <a:prstGeom prst="rect">
              <a:avLst/>
            </a:prstGeom>
          </p:spPr>
        </p:pic>
        <p:pic>
          <p:nvPicPr>
            <p:cNvPr id="205" name="Picture 204" descr="Icon&#10;&#10;Description automatically generated">
              <a:extLst>
                <a:ext uri="{FF2B5EF4-FFF2-40B4-BE49-F238E27FC236}">
                  <a16:creationId xmlns:a16="http://schemas.microsoft.com/office/drawing/2014/main" id="{F501F71C-F72E-4CDA-8F6F-59C40AC8CA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522" y="367320"/>
              <a:ext cx="2032656" cy="838254"/>
            </a:xfrm>
            <a:prstGeom prst="rect">
              <a:avLst/>
            </a:prstGeom>
          </p:spPr>
        </p:pic>
        <p:pic>
          <p:nvPicPr>
            <p:cNvPr id="206" name="Picture 205" descr="Icon&#10;&#10;Description automatically generated">
              <a:extLst>
                <a:ext uri="{FF2B5EF4-FFF2-40B4-BE49-F238E27FC236}">
                  <a16:creationId xmlns:a16="http://schemas.microsoft.com/office/drawing/2014/main" id="{39D63A23-5EE0-4697-8D62-C59D291800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617"/>
            <a:stretch/>
          </p:blipFill>
          <p:spPr>
            <a:xfrm>
              <a:off x="531146" y="-16886"/>
              <a:ext cx="2032656" cy="548078"/>
            </a:xfrm>
            <a:prstGeom prst="rect">
              <a:avLst/>
            </a:prstGeom>
          </p:spPr>
        </p:pic>
        <p:pic>
          <p:nvPicPr>
            <p:cNvPr id="208" name="Picture 207" descr="Icon&#10;&#10;Description automatically generated">
              <a:extLst>
                <a:ext uri="{FF2B5EF4-FFF2-40B4-BE49-F238E27FC236}">
                  <a16:creationId xmlns:a16="http://schemas.microsoft.com/office/drawing/2014/main" id="{06FE2795-53D1-425E-B12A-A74BAFDE97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69443" y="600748"/>
              <a:ext cx="2032656" cy="838254"/>
            </a:xfrm>
            <a:prstGeom prst="rect">
              <a:avLst/>
            </a:prstGeom>
          </p:spPr>
        </p:pic>
        <p:pic>
          <p:nvPicPr>
            <p:cNvPr id="209" name="Picture 208" descr="Icon&#10;&#10;Description automatically generated">
              <a:extLst>
                <a:ext uri="{FF2B5EF4-FFF2-40B4-BE49-F238E27FC236}">
                  <a16:creationId xmlns:a16="http://schemas.microsoft.com/office/drawing/2014/main" id="{B72C6B47-C376-430A-AF78-436F15D2A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6837" y="142807"/>
              <a:ext cx="2032656" cy="838254"/>
            </a:xfrm>
            <a:prstGeom prst="rect">
              <a:avLst/>
            </a:prstGeom>
          </p:spPr>
        </p:pic>
        <p:pic>
          <p:nvPicPr>
            <p:cNvPr id="210" name="Picture 209" descr="Icon&#10;&#10;Description automatically generated">
              <a:extLst>
                <a:ext uri="{FF2B5EF4-FFF2-40B4-BE49-F238E27FC236}">
                  <a16:creationId xmlns:a16="http://schemas.microsoft.com/office/drawing/2014/main" id="{AFCBA1D2-1DB2-4372-AF3F-A581742A9C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593"/>
            <a:stretch/>
          </p:blipFill>
          <p:spPr>
            <a:xfrm>
              <a:off x="1646999" y="-21535"/>
              <a:ext cx="2032656" cy="321947"/>
            </a:xfrm>
            <a:prstGeom prst="rect">
              <a:avLst/>
            </a:prstGeom>
          </p:spPr>
        </p:pic>
      </p:grpSp>
      <p:grpSp>
        <p:nvGrpSpPr>
          <p:cNvPr id="229" name="Group 228">
            <a:extLst>
              <a:ext uri="{FF2B5EF4-FFF2-40B4-BE49-F238E27FC236}">
                <a16:creationId xmlns:a16="http://schemas.microsoft.com/office/drawing/2014/main" id="{3BDF553E-ADDD-49AD-BA1B-5DE5B997D337}"/>
              </a:ext>
            </a:extLst>
          </p:cNvPr>
          <p:cNvGrpSpPr/>
          <p:nvPr/>
        </p:nvGrpSpPr>
        <p:grpSpPr>
          <a:xfrm>
            <a:off x="8626063" y="-643973"/>
            <a:ext cx="3977678" cy="1514728"/>
            <a:chOff x="-938992" y="416034"/>
            <a:chExt cx="4489518" cy="1514728"/>
          </a:xfrm>
        </p:grpSpPr>
        <p:sp>
          <p:nvSpPr>
            <p:cNvPr id="230" name="Rectangle: Rounded Corners 229">
              <a:extLst>
                <a:ext uri="{FF2B5EF4-FFF2-40B4-BE49-F238E27FC236}">
                  <a16:creationId xmlns:a16="http://schemas.microsoft.com/office/drawing/2014/main" id="{582CFC04-5D56-413E-97C2-97A476D06C47}"/>
                </a:ext>
              </a:extLst>
            </p:cNvPr>
            <p:cNvSpPr/>
            <p:nvPr/>
          </p:nvSpPr>
          <p:spPr>
            <a:xfrm>
              <a:off x="-526575" y="416034"/>
              <a:ext cx="3945561" cy="537609"/>
            </a:xfrm>
            <a:prstGeom prst="roundRect">
              <a:avLst>
                <a:gd name="adj" fmla="val 50000"/>
              </a:avLst>
            </a:pr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sp>
          <p:nvSpPr>
            <p:cNvPr id="231" name="Rectangle: Rounded Corners 230">
              <a:extLst>
                <a:ext uri="{FF2B5EF4-FFF2-40B4-BE49-F238E27FC236}">
                  <a16:creationId xmlns:a16="http://schemas.microsoft.com/office/drawing/2014/main" id="{6CACB203-9200-4EBB-9990-2B7A2890D138}"/>
                </a:ext>
              </a:extLst>
            </p:cNvPr>
            <p:cNvSpPr/>
            <p:nvPr/>
          </p:nvSpPr>
          <p:spPr>
            <a:xfrm>
              <a:off x="-938992" y="905016"/>
              <a:ext cx="4489518" cy="537609"/>
            </a:xfrm>
            <a:prstGeom prst="roundRect">
              <a:avLst>
                <a:gd name="adj" fmla="val 50000"/>
              </a:avLst>
            </a:pr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sp>
          <p:nvSpPr>
            <p:cNvPr id="232" name="Rectangle: Rounded Corners 231">
              <a:extLst>
                <a:ext uri="{FF2B5EF4-FFF2-40B4-BE49-F238E27FC236}">
                  <a16:creationId xmlns:a16="http://schemas.microsoft.com/office/drawing/2014/main" id="{AFADD3B6-835A-4D96-B64E-FB0C33266417}"/>
                </a:ext>
              </a:extLst>
            </p:cNvPr>
            <p:cNvSpPr/>
            <p:nvPr/>
          </p:nvSpPr>
          <p:spPr>
            <a:xfrm>
              <a:off x="468016" y="1393153"/>
              <a:ext cx="2950970" cy="537609"/>
            </a:xfrm>
            <a:prstGeom prst="roundRect">
              <a:avLst>
                <a:gd name="adj" fmla="val 50000"/>
              </a:avLst>
            </a:pr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 dirty="0"/>
            </a:p>
          </p:txBody>
        </p:sp>
      </p:grpSp>
      <p:grpSp>
        <p:nvGrpSpPr>
          <p:cNvPr id="212" name="Group 211">
            <a:extLst>
              <a:ext uri="{FF2B5EF4-FFF2-40B4-BE49-F238E27FC236}">
                <a16:creationId xmlns:a16="http://schemas.microsoft.com/office/drawing/2014/main" id="{F22828BE-3DA4-4C0F-94BD-B4BB69283D35}"/>
              </a:ext>
            </a:extLst>
          </p:cNvPr>
          <p:cNvGrpSpPr/>
          <p:nvPr/>
        </p:nvGrpSpPr>
        <p:grpSpPr>
          <a:xfrm flipH="1">
            <a:off x="8398622" y="-661663"/>
            <a:ext cx="4449098" cy="1509252"/>
            <a:chOff x="-769443" y="-70250"/>
            <a:chExt cx="4449098" cy="1509252"/>
          </a:xfrm>
        </p:grpSpPr>
        <p:pic>
          <p:nvPicPr>
            <p:cNvPr id="213" name="Picture 212" descr="Icon&#10;&#10;Description automatically generated">
              <a:extLst>
                <a:ext uri="{FF2B5EF4-FFF2-40B4-BE49-F238E27FC236}">
                  <a16:creationId xmlns:a16="http://schemas.microsoft.com/office/drawing/2014/main" id="{2FADEE70-494D-4DC9-913F-71B3ED0495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85819" y="-70250"/>
              <a:ext cx="2032656" cy="838254"/>
            </a:xfrm>
            <a:prstGeom prst="rect">
              <a:avLst/>
            </a:prstGeom>
          </p:spPr>
        </p:pic>
        <p:pic>
          <p:nvPicPr>
            <p:cNvPr id="214" name="Picture 213" descr="Icon&#10;&#10;Description automatically generated">
              <a:extLst>
                <a:ext uri="{FF2B5EF4-FFF2-40B4-BE49-F238E27FC236}">
                  <a16:creationId xmlns:a16="http://schemas.microsoft.com/office/drawing/2014/main" id="{79B9773E-BB41-4C0E-8654-401433722E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522" y="367320"/>
              <a:ext cx="2032656" cy="838254"/>
            </a:xfrm>
            <a:prstGeom prst="rect">
              <a:avLst/>
            </a:prstGeom>
          </p:spPr>
        </p:pic>
        <p:pic>
          <p:nvPicPr>
            <p:cNvPr id="215" name="Picture 214" descr="Icon&#10;&#10;Description automatically generated">
              <a:extLst>
                <a:ext uri="{FF2B5EF4-FFF2-40B4-BE49-F238E27FC236}">
                  <a16:creationId xmlns:a16="http://schemas.microsoft.com/office/drawing/2014/main" id="{5848BF3C-F690-4B9F-B2C2-8D692AD983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617"/>
            <a:stretch/>
          </p:blipFill>
          <p:spPr>
            <a:xfrm>
              <a:off x="531146" y="-16886"/>
              <a:ext cx="2032656" cy="548078"/>
            </a:xfrm>
            <a:prstGeom prst="rect">
              <a:avLst/>
            </a:prstGeom>
          </p:spPr>
        </p:pic>
        <p:pic>
          <p:nvPicPr>
            <p:cNvPr id="216" name="Picture 215" descr="Icon&#10;&#10;Description automatically generated">
              <a:extLst>
                <a:ext uri="{FF2B5EF4-FFF2-40B4-BE49-F238E27FC236}">
                  <a16:creationId xmlns:a16="http://schemas.microsoft.com/office/drawing/2014/main" id="{63C49969-EA1E-43F9-8EF6-9DC11BD7C2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69443" y="600748"/>
              <a:ext cx="2032656" cy="838254"/>
            </a:xfrm>
            <a:prstGeom prst="rect">
              <a:avLst/>
            </a:prstGeom>
          </p:spPr>
        </p:pic>
        <p:pic>
          <p:nvPicPr>
            <p:cNvPr id="217" name="Picture 216" descr="Icon&#10;&#10;Description automatically generated">
              <a:extLst>
                <a:ext uri="{FF2B5EF4-FFF2-40B4-BE49-F238E27FC236}">
                  <a16:creationId xmlns:a16="http://schemas.microsoft.com/office/drawing/2014/main" id="{46036AD7-1E52-45B6-8D63-B9324C07F8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6837" y="142807"/>
              <a:ext cx="2032656" cy="838254"/>
            </a:xfrm>
            <a:prstGeom prst="rect">
              <a:avLst/>
            </a:prstGeom>
          </p:spPr>
        </p:pic>
        <p:pic>
          <p:nvPicPr>
            <p:cNvPr id="218" name="Picture 217" descr="Icon&#10;&#10;Description automatically generated">
              <a:extLst>
                <a:ext uri="{FF2B5EF4-FFF2-40B4-BE49-F238E27FC236}">
                  <a16:creationId xmlns:a16="http://schemas.microsoft.com/office/drawing/2014/main" id="{B070F6E5-E257-416B-9DEA-FA5B50747F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593"/>
            <a:stretch/>
          </p:blipFill>
          <p:spPr>
            <a:xfrm>
              <a:off x="1646999" y="-21535"/>
              <a:ext cx="2032656" cy="321947"/>
            </a:xfrm>
            <a:prstGeom prst="rect">
              <a:avLst/>
            </a:prstGeom>
          </p:spPr>
        </p:pic>
      </p:grpSp>
      <p:pic>
        <p:nvPicPr>
          <p:cNvPr id="3080" name="Picture 8">
            <a:extLst>
              <a:ext uri="{FF2B5EF4-FFF2-40B4-BE49-F238E27FC236}">
                <a16:creationId xmlns:a16="http://schemas.microsoft.com/office/drawing/2014/main" id="{BF160DED-5D7B-4F8D-A490-22B89D9D0D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688" y="2113242"/>
            <a:ext cx="2801372" cy="4376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034" descr="A picture containing text&#10;&#10;Description automatically generated">
            <a:extLst>
              <a:ext uri="{FF2B5EF4-FFF2-40B4-BE49-F238E27FC236}">
                <a16:creationId xmlns:a16="http://schemas.microsoft.com/office/drawing/2014/main" id="{A9C171C5-7FE8-44F7-9E6A-7B00810652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912" y="770156"/>
            <a:ext cx="1035240" cy="1433409"/>
          </a:xfrm>
          <a:prstGeom prst="rect">
            <a:avLst/>
          </a:prstGeom>
        </p:spPr>
      </p:pic>
      <p:pic>
        <p:nvPicPr>
          <p:cNvPr id="1037" name="Picture 1036">
            <a:extLst>
              <a:ext uri="{FF2B5EF4-FFF2-40B4-BE49-F238E27FC236}">
                <a16:creationId xmlns:a16="http://schemas.microsoft.com/office/drawing/2014/main" id="{ACD3C2F2-6B0C-4A0A-9C3B-0FE2C4029D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290" y="1003949"/>
            <a:ext cx="796339" cy="1174599"/>
          </a:xfrm>
          <a:prstGeom prst="rect">
            <a:avLst/>
          </a:prstGeom>
        </p:spPr>
      </p:pic>
      <p:grpSp>
        <p:nvGrpSpPr>
          <p:cNvPr id="122" name="Group 121">
            <a:extLst>
              <a:ext uri="{FF2B5EF4-FFF2-40B4-BE49-F238E27FC236}">
                <a16:creationId xmlns:a16="http://schemas.microsoft.com/office/drawing/2014/main" id="{2C4F37E9-502F-496D-8A29-A366D281C98F}"/>
              </a:ext>
            </a:extLst>
          </p:cNvPr>
          <p:cNvGrpSpPr/>
          <p:nvPr/>
        </p:nvGrpSpPr>
        <p:grpSpPr>
          <a:xfrm>
            <a:off x="-17589" y="5551861"/>
            <a:ext cx="12227178" cy="1400379"/>
            <a:chOff x="-17589" y="5084533"/>
            <a:chExt cx="12227178" cy="1867707"/>
          </a:xfrm>
        </p:grpSpPr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158BF1E4-3BAF-4C74-9FC8-4498AF90FB13}"/>
                </a:ext>
              </a:extLst>
            </p:cNvPr>
            <p:cNvSpPr/>
            <p:nvPr/>
          </p:nvSpPr>
          <p:spPr>
            <a:xfrm rot="16200000">
              <a:off x="5191083" y="-68771"/>
              <a:ext cx="1792245" cy="12209588"/>
            </a:xfrm>
            <a:prstGeom prst="rect">
              <a:avLst/>
            </a:prstGeom>
            <a:solidFill>
              <a:srgbClr val="7870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CFB4D7D5-39CB-4697-A675-3BC8264993B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536863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BA7E5480-6368-4C9A-BF83-EB7D9647D8E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558199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987A3735-F0AA-4435-80CD-E644A9D17C5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583599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C969CF6C-6E32-4659-9F38-928A4ACB259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608999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0E528D74-2EFC-49AB-A189-E1BEBF868DD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631351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694C0B15-BEE3-46DA-B129-A701A6F5821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652687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560215F4-2F48-4395-9DD9-B80CF9C5396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674023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65F3BBA2-7BF5-4214-B914-12435EE24D82}"/>
                </a:ext>
              </a:extLst>
            </p:cNvPr>
            <p:cNvCxnSpPr>
              <a:cxnSpLocks/>
            </p:cNvCxnSpPr>
            <p:nvPr/>
          </p:nvCxnSpPr>
          <p:spPr>
            <a:xfrm>
              <a:off x="151437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067BBF8C-C048-4023-95FC-4BF97EF86B3E}"/>
                </a:ext>
              </a:extLst>
            </p:cNvPr>
            <p:cNvCxnSpPr>
              <a:cxnSpLocks/>
            </p:cNvCxnSpPr>
            <p:nvPr/>
          </p:nvCxnSpPr>
          <p:spPr>
            <a:xfrm>
              <a:off x="370512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1FD18C9B-F213-444A-BBA4-C89552526722}"/>
                </a:ext>
              </a:extLst>
            </p:cNvPr>
            <p:cNvCxnSpPr>
              <a:cxnSpLocks/>
            </p:cNvCxnSpPr>
            <p:nvPr/>
          </p:nvCxnSpPr>
          <p:spPr>
            <a:xfrm>
              <a:off x="580062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B2DEF29D-4BAC-4B59-8E49-B26D2A423FC1}"/>
                </a:ext>
              </a:extLst>
            </p:cNvPr>
            <p:cNvCxnSpPr>
              <a:cxnSpLocks/>
            </p:cNvCxnSpPr>
            <p:nvPr/>
          </p:nvCxnSpPr>
          <p:spPr>
            <a:xfrm>
              <a:off x="799137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DCE2ECC3-6A6A-4042-8995-C505D4C29FDB}"/>
                </a:ext>
              </a:extLst>
            </p:cNvPr>
            <p:cNvCxnSpPr>
              <a:cxnSpLocks/>
            </p:cNvCxnSpPr>
            <p:nvPr/>
          </p:nvCxnSpPr>
          <p:spPr>
            <a:xfrm>
              <a:off x="1018212" y="514377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BA10CBF2-B403-4885-926C-44387EF08590}"/>
                </a:ext>
              </a:extLst>
            </p:cNvPr>
            <p:cNvCxnSpPr>
              <a:cxnSpLocks/>
            </p:cNvCxnSpPr>
            <p:nvPr/>
          </p:nvCxnSpPr>
          <p:spPr>
            <a:xfrm>
              <a:off x="1237287" y="515999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FEAE6909-F7D5-4D14-9053-6FB626559462}"/>
                </a:ext>
              </a:extLst>
            </p:cNvPr>
            <p:cNvCxnSpPr>
              <a:cxnSpLocks/>
            </p:cNvCxnSpPr>
            <p:nvPr/>
          </p:nvCxnSpPr>
          <p:spPr>
            <a:xfrm>
              <a:off x="1446837" y="514377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9A22244C-4CB0-45F5-A00B-6E8949345DD8}"/>
                </a:ext>
              </a:extLst>
            </p:cNvPr>
            <p:cNvCxnSpPr>
              <a:cxnSpLocks/>
            </p:cNvCxnSpPr>
            <p:nvPr/>
          </p:nvCxnSpPr>
          <p:spPr>
            <a:xfrm>
              <a:off x="1665912" y="515999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A508BF3D-F097-46C0-A567-FC925D740613}"/>
                </a:ext>
              </a:extLst>
            </p:cNvPr>
            <p:cNvCxnSpPr>
              <a:cxnSpLocks/>
            </p:cNvCxnSpPr>
            <p:nvPr/>
          </p:nvCxnSpPr>
          <p:spPr>
            <a:xfrm>
              <a:off x="1875462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4116EE61-8C87-4A8F-BC32-711EBB549C22}"/>
                </a:ext>
              </a:extLst>
            </p:cNvPr>
            <p:cNvCxnSpPr>
              <a:cxnSpLocks/>
            </p:cNvCxnSpPr>
            <p:nvPr/>
          </p:nvCxnSpPr>
          <p:spPr>
            <a:xfrm>
              <a:off x="2094537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E38A700A-6B6A-4EDA-975D-37C4E062E287}"/>
                </a:ext>
              </a:extLst>
            </p:cNvPr>
            <p:cNvCxnSpPr>
              <a:cxnSpLocks/>
            </p:cNvCxnSpPr>
            <p:nvPr/>
          </p:nvCxnSpPr>
          <p:spPr>
            <a:xfrm>
              <a:off x="2304087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A87A7A00-7DD5-4576-B98E-F9F4CB3335AF}"/>
                </a:ext>
              </a:extLst>
            </p:cNvPr>
            <p:cNvCxnSpPr>
              <a:cxnSpLocks/>
            </p:cNvCxnSpPr>
            <p:nvPr/>
          </p:nvCxnSpPr>
          <p:spPr>
            <a:xfrm>
              <a:off x="2523162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C912D8F4-E828-40B8-9233-8D18F7B545B2}"/>
                </a:ext>
              </a:extLst>
            </p:cNvPr>
            <p:cNvCxnSpPr>
              <a:cxnSpLocks/>
            </p:cNvCxnSpPr>
            <p:nvPr/>
          </p:nvCxnSpPr>
          <p:spPr>
            <a:xfrm>
              <a:off x="2742237" y="511236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8D71DDC7-1A75-4536-8C03-C47464A1F7DD}"/>
                </a:ext>
              </a:extLst>
            </p:cNvPr>
            <p:cNvCxnSpPr>
              <a:cxnSpLocks/>
            </p:cNvCxnSpPr>
            <p:nvPr/>
          </p:nvCxnSpPr>
          <p:spPr>
            <a:xfrm>
              <a:off x="2961312" y="512859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81ECDE59-D7F8-4E0A-B8CD-8B759E4A6C13}"/>
                </a:ext>
              </a:extLst>
            </p:cNvPr>
            <p:cNvCxnSpPr>
              <a:cxnSpLocks/>
            </p:cNvCxnSpPr>
            <p:nvPr/>
          </p:nvCxnSpPr>
          <p:spPr>
            <a:xfrm>
              <a:off x="3170862" y="511236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CF338686-CFF4-46FA-A6AD-99B90A5DF825}"/>
                </a:ext>
              </a:extLst>
            </p:cNvPr>
            <p:cNvCxnSpPr>
              <a:cxnSpLocks/>
            </p:cNvCxnSpPr>
            <p:nvPr/>
          </p:nvCxnSpPr>
          <p:spPr>
            <a:xfrm>
              <a:off x="3389937" y="512859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236B03CD-8F76-4B06-A372-F225261C4837}"/>
                </a:ext>
              </a:extLst>
            </p:cNvPr>
            <p:cNvCxnSpPr>
              <a:cxnSpLocks/>
            </p:cNvCxnSpPr>
            <p:nvPr/>
          </p:nvCxnSpPr>
          <p:spPr>
            <a:xfrm>
              <a:off x="3625771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F0A7FBFA-A6A3-4103-9B99-344BD1C57569}"/>
                </a:ext>
              </a:extLst>
            </p:cNvPr>
            <p:cNvCxnSpPr>
              <a:cxnSpLocks/>
            </p:cNvCxnSpPr>
            <p:nvPr/>
          </p:nvCxnSpPr>
          <p:spPr>
            <a:xfrm>
              <a:off x="3844846" y="515225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7BB2332A-5634-46D1-A197-9B02D19263AB}"/>
                </a:ext>
              </a:extLst>
            </p:cNvPr>
            <p:cNvCxnSpPr>
              <a:cxnSpLocks/>
            </p:cNvCxnSpPr>
            <p:nvPr/>
          </p:nvCxnSpPr>
          <p:spPr>
            <a:xfrm>
              <a:off x="4054396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70489694-5238-497A-A344-8A208C3A535D}"/>
                </a:ext>
              </a:extLst>
            </p:cNvPr>
            <p:cNvCxnSpPr>
              <a:cxnSpLocks/>
            </p:cNvCxnSpPr>
            <p:nvPr/>
          </p:nvCxnSpPr>
          <p:spPr>
            <a:xfrm>
              <a:off x="4273471" y="515225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DD930618-4996-4DC8-8BC0-8A23200D6AAB}"/>
                </a:ext>
              </a:extLst>
            </p:cNvPr>
            <p:cNvCxnSpPr>
              <a:cxnSpLocks/>
            </p:cNvCxnSpPr>
            <p:nvPr/>
          </p:nvCxnSpPr>
          <p:spPr>
            <a:xfrm>
              <a:off x="4492546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A543F72B-7DCC-4E9A-B786-75E2B409F858}"/>
                </a:ext>
              </a:extLst>
            </p:cNvPr>
            <p:cNvCxnSpPr>
              <a:cxnSpLocks/>
            </p:cNvCxnSpPr>
            <p:nvPr/>
          </p:nvCxnSpPr>
          <p:spPr>
            <a:xfrm>
              <a:off x="4711621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87282594-4661-4C51-AE0E-5224B761D246}"/>
                </a:ext>
              </a:extLst>
            </p:cNvPr>
            <p:cNvCxnSpPr>
              <a:cxnSpLocks/>
            </p:cNvCxnSpPr>
            <p:nvPr/>
          </p:nvCxnSpPr>
          <p:spPr>
            <a:xfrm>
              <a:off x="4921171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9685A215-144A-4E24-9E51-6ED7C5B01F89}"/>
                </a:ext>
              </a:extLst>
            </p:cNvPr>
            <p:cNvCxnSpPr>
              <a:cxnSpLocks/>
            </p:cNvCxnSpPr>
            <p:nvPr/>
          </p:nvCxnSpPr>
          <p:spPr>
            <a:xfrm>
              <a:off x="5140246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157">
              <a:extLst>
                <a:ext uri="{FF2B5EF4-FFF2-40B4-BE49-F238E27FC236}">
                  <a16:creationId xmlns:a16="http://schemas.microsoft.com/office/drawing/2014/main" id="{6DE1CBDA-0934-42ED-8913-166A89CE95B9}"/>
                </a:ext>
              </a:extLst>
            </p:cNvPr>
            <p:cNvCxnSpPr>
              <a:cxnSpLocks/>
            </p:cNvCxnSpPr>
            <p:nvPr/>
          </p:nvCxnSpPr>
          <p:spPr>
            <a:xfrm>
              <a:off x="5349796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58">
              <a:extLst>
                <a:ext uri="{FF2B5EF4-FFF2-40B4-BE49-F238E27FC236}">
                  <a16:creationId xmlns:a16="http://schemas.microsoft.com/office/drawing/2014/main" id="{A8B03111-7C8A-4641-BE31-3927B0FE9865}"/>
                </a:ext>
              </a:extLst>
            </p:cNvPr>
            <p:cNvCxnSpPr>
              <a:cxnSpLocks/>
            </p:cNvCxnSpPr>
            <p:nvPr/>
          </p:nvCxnSpPr>
          <p:spPr>
            <a:xfrm>
              <a:off x="5568871" y="512085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59">
              <a:extLst>
                <a:ext uri="{FF2B5EF4-FFF2-40B4-BE49-F238E27FC236}">
                  <a16:creationId xmlns:a16="http://schemas.microsoft.com/office/drawing/2014/main" id="{D63EA7F4-07ED-4C6F-82F8-85ADF4774854}"/>
                </a:ext>
              </a:extLst>
            </p:cNvPr>
            <p:cNvCxnSpPr>
              <a:cxnSpLocks/>
            </p:cNvCxnSpPr>
            <p:nvPr/>
          </p:nvCxnSpPr>
          <p:spPr>
            <a:xfrm>
              <a:off x="5778421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60">
              <a:extLst>
                <a:ext uri="{FF2B5EF4-FFF2-40B4-BE49-F238E27FC236}">
                  <a16:creationId xmlns:a16="http://schemas.microsoft.com/office/drawing/2014/main" id="{3FA66DFE-D65C-410D-8136-6634682B1581}"/>
                </a:ext>
              </a:extLst>
            </p:cNvPr>
            <p:cNvCxnSpPr>
              <a:cxnSpLocks/>
            </p:cNvCxnSpPr>
            <p:nvPr/>
          </p:nvCxnSpPr>
          <p:spPr>
            <a:xfrm>
              <a:off x="5997496" y="512085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61">
              <a:extLst>
                <a:ext uri="{FF2B5EF4-FFF2-40B4-BE49-F238E27FC236}">
                  <a16:creationId xmlns:a16="http://schemas.microsoft.com/office/drawing/2014/main" id="{0CB73714-466A-4910-88D7-21A06256D8C2}"/>
                </a:ext>
              </a:extLst>
            </p:cNvPr>
            <p:cNvCxnSpPr>
              <a:cxnSpLocks/>
            </p:cNvCxnSpPr>
            <p:nvPr/>
          </p:nvCxnSpPr>
          <p:spPr>
            <a:xfrm>
              <a:off x="6216571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162">
              <a:extLst>
                <a:ext uri="{FF2B5EF4-FFF2-40B4-BE49-F238E27FC236}">
                  <a16:creationId xmlns:a16="http://schemas.microsoft.com/office/drawing/2014/main" id="{3EBE85D2-5DAE-4B3D-9B8F-C087D4BD5F0C}"/>
                </a:ext>
              </a:extLst>
            </p:cNvPr>
            <p:cNvCxnSpPr>
              <a:cxnSpLocks/>
            </p:cNvCxnSpPr>
            <p:nvPr/>
          </p:nvCxnSpPr>
          <p:spPr>
            <a:xfrm>
              <a:off x="6435646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63">
              <a:extLst>
                <a:ext uri="{FF2B5EF4-FFF2-40B4-BE49-F238E27FC236}">
                  <a16:creationId xmlns:a16="http://schemas.microsoft.com/office/drawing/2014/main" id="{61E301C7-78AA-4344-B950-FF3608AAB264}"/>
                </a:ext>
              </a:extLst>
            </p:cNvPr>
            <p:cNvCxnSpPr>
              <a:cxnSpLocks/>
            </p:cNvCxnSpPr>
            <p:nvPr/>
          </p:nvCxnSpPr>
          <p:spPr>
            <a:xfrm>
              <a:off x="6645196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>
              <a:extLst>
                <a:ext uri="{FF2B5EF4-FFF2-40B4-BE49-F238E27FC236}">
                  <a16:creationId xmlns:a16="http://schemas.microsoft.com/office/drawing/2014/main" id="{D82DECAE-DCE1-4E1C-AF22-D142513CE3A0}"/>
                </a:ext>
              </a:extLst>
            </p:cNvPr>
            <p:cNvCxnSpPr>
              <a:cxnSpLocks/>
            </p:cNvCxnSpPr>
            <p:nvPr/>
          </p:nvCxnSpPr>
          <p:spPr>
            <a:xfrm>
              <a:off x="6864271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>
              <a:extLst>
                <a:ext uri="{FF2B5EF4-FFF2-40B4-BE49-F238E27FC236}">
                  <a16:creationId xmlns:a16="http://schemas.microsoft.com/office/drawing/2014/main" id="{4FA2B49F-A44A-4B9D-B981-E46E33CDBFDC}"/>
                </a:ext>
              </a:extLst>
            </p:cNvPr>
            <p:cNvCxnSpPr>
              <a:cxnSpLocks/>
            </p:cNvCxnSpPr>
            <p:nvPr/>
          </p:nvCxnSpPr>
          <p:spPr>
            <a:xfrm>
              <a:off x="7103222" y="511593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Connector 166">
              <a:extLst>
                <a:ext uri="{FF2B5EF4-FFF2-40B4-BE49-F238E27FC236}">
                  <a16:creationId xmlns:a16="http://schemas.microsoft.com/office/drawing/2014/main" id="{8CB52FA9-35DE-47FC-B5B1-7BE00AC41733}"/>
                </a:ext>
              </a:extLst>
            </p:cNvPr>
            <p:cNvCxnSpPr>
              <a:cxnSpLocks/>
            </p:cNvCxnSpPr>
            <p:nvPr/>
          </p:nvCxnSpPr>
          <p:spPr>
            <a:xfrm>
              <a:off x="7322297" y="513215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>
              <a:extLst>
                <a:ext uri="{FF2B5EF4-FFF2-40B4-BE49-F238E27FC236}">
                  <a16:creationId xmlns:a16="http://schemas.microsoft.com/office/drawing/2014/main" id="{9B053E6A-93D9-4389-AA80-3A6E9821275C}"/>
                </a:ext>
              </a:extLst>
            </p:cNvPr>
            <p:cNvCxnSpPr>
              <a:cxnSpLocks/>
            </p:cNvCxnSpPr>
            <p:nvPr/>
          </p:nvCxnSpPr>
          <p:spPr>
            <a:xfrm>
              <a:off x="7531847" y="511593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>
              <a:extLst>
                <a:ext uri="{FF2B5EF4-FFF2-40B4-BE49-F238E27FC236}">
                  <a16:creationId xmlns:a16="http://schemas.microsoft.com/office/drawing/2014/main" id="{C636B2A6-047F-4CC2-B995-D8ACFE3341EC}"/>
                </a:ext>
              </a:extLst>
            </p:cNvPr>
            <p:cNvCxnSpPr>
              <a:cxnSpLocks/>
            </p:cNvCxnSpPr>
            <p:nvPr/>
          </p:nvCxnSpPr>
          <p:spPr>
            <a:xfrm>
              <a:off x="7750922" y="513215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Connector 169">
              <a:extLst>
                <a:ext uri="{FF2B5EF4-FFF2-40B4-BE49-F238E27FC236}">
                  <a16:creationId xmlns:a16="http://schemas.microsoft.com/office/drawing/2014/main" id="{4CED6B57-3F5E-4378-BBBF-9122FF061860}"/>
                </a:ext>
              </a:extLst>
            </p:cNvPr>
            <p:cNvCxnSpPr>
              <a:cxnSpLocks/>
            </p:cNvCxnSpPr>
            <p:nvPr/>
          </p:nvCxnSpPr>
          <p:spPr>
            <a:xfrm>
              <a:off x="7969997" y="511980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>
              <a:extLst>
                <a:ext uri="{FF2B5EF4-FFF2-40B4-BE49-F238E27FC236}">
                  <a16:creationId xmlns:a16="http://schemas.microsoft.com/office/drawing/2014/main" id="{5D0BFFA5-5A6E-437C-BC9E-7BCB407ABCAB}"/>
                </a:ext>
              </a:extLst>
            </p:cNvPr>
            <p:cNvCxnSpPr>
              <a:cxnSpLocks/>
            </p:cNvCxnSpPr>
            <p:nvPr/>
          </p:nvCxnSpPr>
          <p:spPr>
            <a:xfrm>
              <a:off x="8189072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>
              <a:extLst>
                <a:ext uri="{FF2B5EF4-FFF2-40B4-BE49-F238E27FC236}">
                  <a16:creationId xmlns:a16="http://schemas.microsoft.com/office/drawing/2014/main" id="{AF22ADA4-B444-40AC-B74B-1FED39D1BB35}"/>
                </a:ext>
              </a:extLst>
            </p:cNvPr>
            <p:cNvCxnSpPr>
              <a:cxnSpLocks/>
            </p:cNvCxnSpPr>
            <p:nvPr/>
          </p:nvCxnSpPr>
          <p:spPr>
            <a:xfrm>
              <a:off x="8398622" y="511980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>
              <a:extLst>
                <a:ext uri="{FF2B5EF4-FFF2-40B4-BE49-F238E27FC236}">
                  <a16:creationId xmlns:a16="http://schemas.microsoft.com/office/drawing/2014/main" id="{F0E94128-1E5C-4EA3-8054-6588F88E8464}"/>
                </a:ext>
              </a:extLst>
            </p:cNvPr>
            <p:cNvCxnSpPr>
              <a:cxnSpLocks/>
            </p:cNvCxnSpPr>
            <p:nvPr/>
          </p:nvCxnSpPr>
          <p:spPr>
            <a:xfrm>
              <a:off x="8617697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73">
              <a:extLst>
                <a:ext uri="{FF2B5EF4-FFF2-40B4-BE49-F238E27FC236}">
                  <a16:creationId xmlns:a16="http://schemas.microsoft.com/office/drawing/2014/main" id="{95F41D73-1442-45BB-AA73-D7A1AA25B79D}"/>
                </a:ext>
              </a:extLst>
            </p:cNvPr>
            <p:cNvCxnSpPr>
              <a:cxnSpLocks/>
            </p:cNvCxnSpPr>
            <p:nvPr/>
          </p:nvCxnSpPr>
          <p:spPr>
            <a:xfrm>
              <a:off x="8827247" y="508453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Connector 174">
              <a:extLst>
                <a:ext uri="{FF2B5EF4-FFF2-40B4-BE49-F238E27FC236}">
                  <a16:creationId xmlns:a16="http://schemas.microsoft.com/office/drawing/2014/main" id="{751802D3-A62F-4FBA-9BDB-B0061F51933D}"/>
                </a:ext>
              </a:extLst>
            </p:cNvPr>
            <p:cNvCxnSpPr>
              <a:cxnSpLocks/>
            </p:cNvCxnSpPr>
            <p:nvPr/>
          </p:nvCxnSpPr>
          <p:spPr>
            <a:xfrm>
              <a:off x="9046322" y="51007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Connector 175">
              <a:extLst>
                <a:ext uri="{FF2B5EF4-FFF2-40B4-BE49-F238E27FC236}">
                  <a16:creationId xmlns:a16="http://schemas.microsoft.com/office/drawing/2014/main" id="{BCDB8DB9-F1C1-47BA-B0FF-3E84ECADDA64}"/>
                </a:ext>
              </a:extLst>
            </p:cNvPr>
            <p:cNvCxnSpPr>
              <a:cxnSpLocks/>
            </p:cNvCxnSpPr>
            <p:nvPr/>
          </p:nvCxnSpPr>
          <p:spPr>
            <a:xfrm>
              <a:off x="9255872" y="508453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>
              <a:extLst>
                <a:ext uri="{FF2B5EF4-FFF2-40B4-BE49-F238E27FC236}">
                  <a16:creationId xmlns:a16="http://schemas.microsoft.com/office/drawing/2014/main" id="{91D87DCD-3764-43A0-9F2E-8FF36901352D}"/>
                </a:ext>
              </a:extLst>
            </p:cNvPr>
            <p:cNvCxnSpPr>
              <a:cxnSpLocks/>
            </p:cNvCxnSpPr>
            <p:nvPr/>
          </p:nvCxnSpPr>
          <p:spPr>
            <a:xfrm>
              <a:off x="9474947" y="51007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>
              <a:extLst>
                <a:ext uri="{FF2B5EF4-FFF2-40B4-BE49-F238E27FC236}">
                  <a16:creationId xmlns:a16="http://schemas.microsoft.com/office/drawing/2014/main" id="{78011EBC-E18F-477E-B43A-10A79798F0A9}"/>
                </a:ext>
              </a:extLst>
            </p:cNvPr>
            <p:cNvCxnSpPr>
              <a:cxnSpLocks/>
            </p:cNvCxnSpPr>
            <p:nvPr/>
          </p:nvCxnSpPr>
          <p:spPr>
            <a:xfrm>
              <a:off x="9694022" y="508840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Connector 178">
              <a:extLst>
                <a:ext uri="{FF2B5EF4-FFF2-40B4-BE49-F238E27FC236}">
                  <a16:creationId xmlns:a16="http://schemas.microsoft.com/office/drawing/2014/main" id="{F76A6A09-4CB2-4321-A4F8-9513063ED4FB}"/>
                </a:ext>
              </a:extLst>
            </p:cNvPr>
            <p:cNvCxnSpPr>
              <a:cxnSpLocks/>
            </p:cNvCxnSpPr>
            <p:nvPr/>
          </p:nvCxnSpPr>
          <p:spPr>
            <a:xfrm>
              <a:off x="9913097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Connector 179">
              <a:extLst>
                <a:ext uri="{FF2B5EF4-FFF2-40B4-BE49-F238E27FC236}">
                  <a16:creationId xmlns:a16="http://schemas.microsoft.com/office/drawing/2014/main" id="{CAEB8342-1A97-4AFD-AD6D-5589C2681D28}"/>
                </a:ext>
              </a:extLst>
            </p:cNvPr>
            <p:cNvCxnSpPr>
              <a:cxnSpLocks/>
            </p:cNvCxnSpPr>
            <p:nvPr/>
          </p:nvCxnSpPr>
          <p:spPr>
            <a:xfrm>
              <a:off x="10122647" y="508840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>
              <a:extLst>
                <a:ext uri="{FF2B5EF4-FFF2-40B4-BE49-F238E27FC236}">
                  <a16:creationId xmlns:a16="http://schemas.microsoft.com/office/drawing/2014/main" id="{9AF21B64-1565-47C9-9942-61438C705883}"/>
                </a:ext>
              </a:extLst>
            </p:cNvPr>
            <p:cNvCxnSpPr>
              <a:cxnSpLocks/>
            </p:cNvCxnSpPr>
            <p:nvPr/>
          </p:nvCxnSpPr>
          <p:spPr>
            <a:xfrm>
              <a:off x="10341722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>
              <a:extLst>
                <a:ext uri="{FF2B5EF4-FFF2-40B4-BE49-F238E27FC236}">
                  <a16:creationId xmlns:a16="http://schemas.microsoft.com/office/drawing/2014/main" id="{49E755DC-4483-4F93-A0C8-EC3DEBEDD5C5}"/>
                </a:ext>
              </a:extLst>
            </p:cNvPr>
            <p:cNvCxnSpPr>
              <a:cxnSpLocks/>
            </p:cNvCxnSpPr>
            <p:nvPr/>
          </p:nvCxnSpPr>
          <p:spPr>
            <a:xfrm>
              <a:off x="10560357" y="509328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>
              <a:extLst>
                <a:ext uri="{FF2B5EF4-FFF2-40B4-BE49-F238E27FC236}">
                  <a16:creationId xmlns:a16="http://schemas.microsoft.com/office/drawing/2014/main" id="{E3A2EC37-B974-4E5D-AA75-165042766100}"/>
                </a:ext>
              </a:extLst>
            </p:cNvPr>
            <p:cNvCxnSpPr>
              <a:cxnSpLocks/>
            </p:cNvCxnSpPr>
            <p:nvPr/>
          </p:nvCxnSpPr>
          <p:spPr>
            <a:xfrm>
              <a:off x="10779432" y="510950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>
              <a:extLst>
                <a:ext uri="{FF2B5EF4-FFF2-40B4-BE49-F238E27FC236}">
                  <a16:creationId xmlns:a16="http://schemas.microsoft.com/office/drawing/2014/main" id="{BCB88F90-029C-42C9-92CC-000F93B353A8}"/>
                </a:ext>
              </a:extLst>
            </p:cNvPr>
            <p:cNvCxnSpPr>
              <a:cxnSpLocks/>
            </p:cNvCxnSpPr>
            <p:nvPr/>
          </p:nvCxnSpPr>
          <p:spPr>
            <a:xfrm>
              <a:off x="10988982" y="509328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>
              <a:extLst>
                <a:ext uri="{FF2B5EF4-FFF2-40B4-BE49-F238E27FC236}">
                  <a16:creationId xmlns:a16="http://schemas.microsoft.com/office/drawing/2014/main" id="{8C3DF1EC-13C4-416B-A880-A422EEB34983}"/>
                </a:ext>
              </a:extLst>
            </p:cNvPr>
            <p:cNvCxnSpPr>
              <a:cxnSpLocks/>
            </p:cNvCxnSpPr>
            <p:nvPr/>
          </p:nvCxnSpPr>
          <p:spPr>
            <a:xfrm>
              <a:off x="11208057" y="510950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>
              <a:extLst>
                <a:ext uri="{FF2B5EF4-FFF2-40B4-BE49-F238E27FC236}">
                  <a16:creationId xmlns:a16="http://schemas.microsoft.com/office/drawing/2014/main" id="{96E5F96B-1D6F-47B3-813F-7E27085D77D7}"/>
                </a:ext>
              </a:extLst>
            </p:cNvPr>
            <p:cNvCxnSpPr>
              <a:cxnSpLocks/>
            </p:cNvCxnSpPr>
            <p:nvPr/>
          </p:nvCxnSpPr>
          <p:spPr>
            <a:xfrm>
              <a:off x="11427132" y="50971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>
              <a:extLst>
                <a:ext uri="{FF2B5EF4-FFF2-40B4-BE49-F238E27FC236}">
                  <a16:creationId xmlns:a16="http://schemas.microsoft.com/office/drawing/2014/main" id="{43245D19-7736-4AF2-AC80-AA3A138F7CC3}"/>
                </a:ext>
              </a:extLst>
            </p:cNvPr>
            <p:cNvCxnSpPr>
              <a:cxnSpLocks/>
            </p:cNvCxnSpPr>
            <p:nvPr/>
          </p:nvCxnSpPr>
          <p:spPr>
            <a:xfrm>
              <a:off x="11646207" y="511337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>
              <a:extLst>
                <a:ext uri="{FF2B5EF4-FFF2-40B4-BE49-F238E27FC236}">
                  <a16:creationId xmlns:a16="http://schemas.microsoft.com/office/drawing/2014/main" id="{C757D15C-EBE9-4FD3-BDB6-921D7A4246A2}"/>
                </a:ext>
              </a:extLst>
            </p:cNvPr>
            <p:cNvCxnSpPr>
              <a:cxnSpLocks/>
            </p:cNvCxnSpPr>
            <p:nvPr/>
          </p:nvCxnSpPr>
          <p:spPr>
            <a:xfrm>
              <a:off x="11855757" y="50971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>
              <a:extLst>
                <a:ext uri="{FF2B5EF4-FFF2-40B4-BE49-F238E27FC236}">
                  <a16:creationId xmlns:a16="http://schemas.microsoft.com/office/drawing/2014/main" id="{E8D8E7E4-7DD7-4BEB-8881-3819EC358C6C}"/>
                </a:ext>
              </a:extLst>
            </p:cNvPr>
            <p:cNvCxnSpPr>
              <a:cxnSpLocks/>
            </p:cNvCxnSpPr>
            <p:nvPr/>
          </p:nvCxnSpPr>
          <p:spPr>
            <a:xfrm>
              <a:off x="12074832" y="511337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27" name="Rectangle 1026">
            <a:extLst>
              <a:ext uri="{FF2B5EF4-FFF2-40B4-BE49-F238E27FC236}">
                <a16:creationId xmlns:a16="http://schemas.microsoft.com/office/drawing/2014/main" id="{68F4C684-183A-4167-AC2A-8CDE377B185F}"/>
              </a:ext>
            </a:extLst>
          </p:cNvPr>
          <p:cNvSpPr/>
          <p:nvPr/>
        </p:nvSpPr>
        <p:spPr>
          <a:xfrm>
            <a:off x="1" y="5099120"/>
            <a:ext cx="12209588" cy="497711"/>
          </a:xfrm>
          <a:prstGeom prst="rect">
            <a:avLst/>
          </a:prstGeom>
          <a:solidFill>
            <a:srgbClr val="EAA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dirty="0"/>
          </a:p>
        </p:txBody>
      </p:sp>
      <p:sp>
        <p:nvSpPr>
          <p:cNvPr id="1044" name="Trapezoid 1043">
            <a:extLst>
              <a:ext uri="{FF2B5EF4-FFF2-40B4-BE49-F238E27FC236}">
                <a16:creationId xmlns:a16="http://schemas.microsoft.com/office/drawing/2014/main" id="{46A24B17-B429-4BD2-8377-46077BA3C595}"/>
              </a:ext>
            </a:extLst>
          </p:cNvPr>
          <p:cNvSpPr/>
          <p:nvPr/>
        </p:nvSpPr>
        <p:spPr>
          <a:xfrm>
            <a:off x="3118651" y="700652"/>
            <a:ext cx="5921953" cy="4419459"/>
          </a:xfrm>
          <a:prstGeom prst="trapezoid">
            <a:avLst>
              <a:gd name="adj" fmla="val 58614"/>
            </a:avLst>
          </a:prstGeom>
          <a:solidFill>
            <a:srgbClr val="FFD44B">
              <a:alpha val="3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pic>
        <p:nvPicPr>
          <p:cNvPr id="1048" name="Picture 1047" descr="Icon&#10;&#10;Description automatically generated">
            <a:extLst>
              <a:ext uri="{FF2B5EF4-FFF2-40B4-BE49-F238E27FC236}">
                <a16:creationId xmlns:a16="http://schemas.microsoft.com/office/drawing/2014/main" id="{576E4133-BD8E-4217-9275-4C30F3C51BC0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3939" y="-37262"/>
            <a:ext cx="1332443" cy="1072343"/>
          </a:xfrm>
          <a:prstGeom prst="rect">
            <a:avLst/>
          </a:prstGeom>
        </p:spPr>
      </p:pic>
      <p:pic>
        <p:nvPicPr>
          <p:cNvPr id="1039" name="Picture 1038" descr="A picture containing text, sign, night sky&#10;&#10;Description automatically generated">
            <a:extLst>
              <a:ext uri="{FF2B5EF4-FFF2-40B4-BE49-F238E27FC236}">
                <a16:creationId xmlns:a16="http://schemas.microsoft.com/office/drawing/2014/main" id="{96BEDD1D-EC12-4EE2-B32B-34FEAECF71F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7" y="934000"/>
            <a:ext cx="915790" cy="1284096"/>
          </a:xfrm>
          <a:prstGeom prst="rect">
            <a:avLst/>
          </a:prstGeom>
        </p:spPr>
      </p:pic>
      <p:pic>
        <p:nvPicPr>
          <p:cNvPr id="1046" name="Picture 1045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5216F74F-453F-47CE-BB46-82069C3834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21397" y="2205065"/>
            <a:ext cx="4100406" cy="4419458"/>
          </a:xfrm>
          <a:prstGeom prst="rect">
            <a:avLst/>
          </a:prstGeom>
        </p:spPr>
      </p:pic>
      <p:sp>
        <p:nvSpPr>
          <p:cNvPr id="1050" name="TextBox 1049">
            <a:extLst>
              <a:ext uri="{FF2B5EF4-FFF2-40B4-BE49-F238E27FC236}">
                <a16:creationId xmlns:a16="http://schemas.microsoft.com/office/drawing/2014/main" id="{948DBED5-60ED-4C6D-A815-D9A18BF4C84E}"/>
              </a:ext>
            </a:extLst>
          </p:cNvPr>
          <p:cNvSpPr txBox="1"/>
          <p:nvPr/>
        </p:nvSpPr>
        <p:spPr>
          <a:xfrm>
            <a:off x="3500698" y="1591087"/>
            <a:ext cx="517301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latin typeface="UVN Bai Sau Nang" panose="04030905020802020C03" pitchFamily="82" charset="0"/>
              </a:rPr>
              <a:t>CHÚC CÁC EM HỌC TỐT</a:t>
            </a:r>
            <a:endParaRPr lang="en-PH" sz="5400" dirty="0">
              <a:latin typeface="UVN Bai Sau Nang" panose="04030905020802020C03" pitchFamily="82" charset="0"/>
            </a:endParaRPr>
          </a:p>
        </p:txBody>
      </p:sp>
      <p:pic>
        <p:nvPicPr>
          <p:cNvPr id="1052" name="Picture 1051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4AA6EC5A-4308-40FA-9367-486C6FF9410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03"/>
          <a:stretch/>
        </p:blipFill>
        <p:spPr>
          <a:xfrm>
            <a:off x="10088850" y="850022"/>
            <a:ext cx="2253128" cy="4358869"/>
          </a:xfrm>
          <a:prstGeom prst="rect">
            <a:avLst/>
          </a:prstGeom>
        </p:spPr>
      </p:pic>
      <p:pic>
        <p:nvPicPr>
          <p:cNvPr id="277" name="Picture 276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BD7A6834-2AC8-44A1-84E1-128E4E5722E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1" r="59016" b="65580"/>
          <a:stretch/>
        </p:blipFill>
        <p:spPr>
          <a:xfrm>
            <a:off x="8581601" y="342616"/>
            <a:ext cx="1124816" cy="1236376"/>
          </a:xfrm>
          <a:prstGeom prst="rect">
            <a:avLst/>
          </a:prstGeom>
        </p:spPr>
      </p:pic>
      <p:pic>
        <p:nvPicPr>
          <p:cNvPr id="278" name="Picture 277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399FF509-0B1F-407F-9E1B-4B56B1C0698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5" t="32678" r="51151" b="-2050"/>
          <a:stretch/>
        </p:blipFill>
        <p:spPr>
          <a:xfrm>
            <a:off x="8898696" y="1657096"/>
            <a:ext cx="1255380" cy="1891916"/>
          </a:xfrm>
          <a:prstGeom prst="rect">
            <a:avLst/>
          </a:prstGeom>
        </p:spPr>
      </p:pic>
      <p:pic>
        <p:nvPicPr>
          <p:cNvPr id="3" name="Picture 2" descr="A picture containing container, basket&#10;&#10;Description automatically generated">
            <a:extLst>
              <a:ext uri="{FF2B5EF4-FFF2-40B4-BE49-F238E27FC236}">
                <a16:creationId xmlns:a16="http://schemas.microsoft.com/office/drawing/2014/main" id="{ED0624A8-3388-4951-AADB-9387C383E997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69" y="4760040"/>
            <a:ext cx="1220063" cy="867954"/>
          </a:xfrm>
          <a:prstGeom prst="rect">
            <a:avLst/>
          </a:prstGeom>
        </p:spPr>
      </p:pic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27E0856-21AE-4671-9994-E86370B72D4C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60" b="34531"/>
          <a:stretch/>
        </p:blipFill>
        <p:spPr>
          <a:xfrm>
            <a:off x="4652714" y="3498001"/>
            <a:ext cx="6126718" cy="211428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022922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0"/>
                            </p:stCondLst>
                            <p:childTnLst>
                              <p:par>
                                <p:cTn id="7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10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85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9000"/>
                            </p:stCondLst>
                            <p:childTnLst>
                              <p:par>
                                <p:cTn id="7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10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9500"/>
                            </p:stCondLst>
                            <p:childTnLst>
                              <p:par>
                                <p:cTn id="8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" grpId="0" animBg="1"/>
      <p:bldP spid="1044" grpId="1" animBg="1"/>
      <p:bldP spid="105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Freeform: Shape 123">
            <a:extLst>
              <a:ext uri="{FF2B5EF4-FFF2-40B4-BE49-F238E27FC236}">
                <a16:creationId xmlns:a16="http://schemas.microsoft.com/office/drawing/2014/main" id="{BA6C6489-421F-4027-88D0-A41933CE1CA2}"/>
              </a:ext>
            </a:extLst>
          </p:cNvPr>
          <p:cNvSpPr/>
          <p:nvPr/>
        </p:nvSpPr>
        <p:spPr>
          <a:xfrm>
            <a:off x="5009004" y="2763051"/>
            <a:ext cx="5628396" cy="1656000"/>
          </a:xfrm>
          <a:custGeom>
            <a:avLst/>
            <a:gdLst>
              <a:gd name="connsiteX0" fmla="*/ 0 w 5621472"/>
              <a:gd name="connsiteY0" fmla="*/ 0 h 2417635"/>
              <a:gd name="connsiteX1" fmla="*/ 936912 w 5621472"/>
              <a:gd name="connsiteY1" fmla="*/ 0 h 2417635"/>
              <a:gd name="connsiteX2" fmla="*/ 1873824 w 5621472"/>
              <a:gd name="connsiteY2" fmla="*/ 0 h 2417635"/>
              <a:gd name="connsiteX3" fmla="*/ 2810736 w 5621472"/>
              <a:gd name="connsiteY3" fmla="*/ 0 h 2417635"/>
              <a:gd name="connsiteX4" fmla="*/ 3747648 w 5621472"/>
              <a:gd name="connsiteY4" fmla="*/ 0 h 2417635"/>
              <a:gd name="connsiteX5" fmla="*/ 4684560 w 5621472"/>
              <a:gd name="connsiteY5" fmla="*/ 0 h 2417635"/>
              <a:gd name="connsiteX6" fmla="*/ 5621472 w 5621472"/>
              <a:gd name="connsiteY6" fmla="*/ 0 h 2417635"/>
              <a:gd name="connsiteX7" fmla="*/ 5621472 w 5621472"/>
              <a:gd name="connsiteY7" fmla="*/ 2417635 h 2417635"/>
              <a:gd name="connsiteX8" fmla="*/ 4684560 w 5621472"/>
              <a:gd name="connsiteY8" fmla="*/ 2417635 h 2417635"/>
              <a:gd name="connsiteX9" fmla="*/ 3747648 w 5621472"/>
              <a:gd name="connsiteY9" fmla="*/ 2417635 h 2417635"/>
              <a:gd name="connsiteX10" fmla="*/ 2810736 w 5621472"/>
              <a:gd name="connsiteY10" fmla="*/ 2417635 h 2417635"/>
              <a:gd name="connsiteX11" fmla="*/ 1873824 w 5621472"/>
              <a:gd name="connsiteY11" fmla="*/ 2417635 h 2417635"/>
              <a:gd name="connsiteX12" fmla="*/ 936912 w 5621472"/>
              <a:gd name="connsiteY12" fmla="*/ 2417635 h 2417635"/>
              <a:gd name="connsiteX13" fmla="*/ 0 w 5621472"/>
              <a:gd name="connsiteY13" fmla="*/ 2417635 h 2417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621472" h="2417635">
                <a:moveTo>
                  <a:pt x="0" y="0"/>
                </a:moveTo>
                <a:lnTo>
                  <a:pt x="936912" y="0"/>
                </a:lnTo>
                <a:lnTo>
                  <a:pt x="1873824" y="0"/>
                </a:lnTo>
                <a:lnTo>
                  <a:pt x="2810736" y="0"/>
                </a:lnTo>
                <a:lnTo>
                  <a:pt x="3747648" y="0"/>
                </a:lnTo>
                <a:lnTo>
                  <a:pt x="4684560" y="0"/>
                </a:lnTo>
                <a:lnTo>
                  <a:pt x="5621472" y="0"/>
                </a:lnTo>
                <a:lnTo>
                  <a:pt x="5621472" y="2417635"/>
                </a:lnTo>
                <a:lnTo>
                  <a:pt x="4684560" y="2417635"/>
                </a:lnTo>
                <a:lnTo>
                  <a:pt x="3747648" y="2417635"/>
                </a:lnTo>
                <a:lnTo>
                  <a:pt x="2810736" y="2417635"/>
                </a:lnTo>
                <a:lnTo>
                  <a:pt x="1873824" y="2417635"/>
                </a:lnTo>
                <a:lnTo>
                  <a:pt x="936912" y="2417635"/>
                </a:lnTo>
                <a:lnTo>
                  <a:pt x="0" y="2417635"/>
                </a:lnTo>
                <a:close/>
              </a:path>
            </a:pathLst>
          </a:cu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baseline="-25000" dirty="0"/>
          </a:p>
        </p:txBody>
      </p:sp>
      <p:sp>
        <p:nvSpPr>
          <p:cNvPr id="216" name="Rectangle 215">
            <a:extLst>
              <a:ext uri="{FF2B5EF4-FFF2-40B4-BE49-F238E27FC236}">
                <a16:creationId xmlns:a16="http://schemas.microsoft.com/office/drawing/2014/main" id="{3AABFE78-B9AE-4C9E-855C-07CB71B60E3D}"/>
              </a:ext>
            </a:extLst>
          </p:cNvPr>
          <p:cNvSpPr/>
          <p:nvPr/>
        </p:nvSpPr>
        <p:spPr>
          <a:xfrm>
            <a:off x="428104" y="0"/>
            <a:ext cx="2080104" cy="6858000"/>
          </a:xfrm>
          <a:prstGeom prst="rect">
            <a:avLst/>
          </a:prstGeom>
          <a:solidFill>
            <a:srgbClr val="EAA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81A3FDD-B565-4A96-A6F3-EC34083FF4EB}"/>
              </a:ext>
            </a:extLst>
          </p:cNvPr>
          <p:cNvGrpSpPr/>
          <p:nvPr/>
        </p:nvGrpSpPr>
        <p:grpSpPr>
          <a:xfrm>
            <a:off x="-18844" y="-155946"/>
            <a:ext cx="487874" cy="7278839"/>
            <a:chOff x="-15434" y="-158493"/>
            <a:chExt cx="487874" cy="7278839"/>
          </a:xfrm>
        </p:grpSpPr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158BF1E4-3BAF-4C74-9FC8-4498AF90FB13}"/>
                </a:ext>
              </a:extLst>
            </p:cNvPr>
            <p:cNvSpPr/>
            <p:nvPr/>
          </p:nvSpPr>
          <p:spPr>
            <a:xfrm>
              <a:off x="0" y="1025"/>
              <a:ext cx="472440" cy="6858000"/>
            </a:xfrm>
            <a:prstGeom prst="rect">
              <a:avLst/>
            </a:prstGeom>
            <a:solidFill>
              <a:srgbClr val="7870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04885C86-20E4-4FC2-A04F-39C6A6E3A3F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9366" y="-158493"/>
              <a:ext cx="1" cy="717086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43B72EE7-05BB-4118-811B-779DC99252B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7320" y="-50514"/>
              <a:ext cx="1" cy="717086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45220A1D-5FBC-4B0A-B8C6-E5FB4251FD4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16208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A4EAE006-8595-460D-9D3E-E0FA5836AC4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34920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DDA3F671-EF25-475A-9679-C5D1815722F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52784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438ECC5B-244F-43AD-8AFC-00D2F98CEB7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71496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C988F0CC-08BA-4470-BE08-F2527891B0D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88344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75E8C432-405C-4AD4-9E8D-8FF7CD99064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107056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9C99C3BD-33F0-480C-AC71-9538192BC88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124920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091FBE3A-29EF-4D44-8101-17F80428C17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143632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1A0FE2C4-2508-46CA-88E6-DE116743564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161496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044DC108-8962-469D-948C-6BF56AADA1C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180208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F03EDFA7-DDCB-4AD2-A280-C03FBBE1FA4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198072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426480FB-B23A-4252-A25B-80D9EFAAA44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216784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61B2BBFC-3CC8-41ED-ABF0-A76605EA46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231600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725E607C-0E4B-473B-9E46-351EDF80849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250312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41B29F67-3782-4313-98A1-242BB7CA03B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268176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732DCDE1-553F-419C-8F5B-E62418AD2F3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286888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8A2F6F58-CEC6-4B9C-AA8B-8E15BE24B3E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302720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091AF83B-4B22-4432-B6BB-550B3BE41D5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321432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31BEAAC1-299E-47FF-BB82-C568CD6BC73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339296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D6F460F0-8469-47BF-92F6-D4692D73150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358008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1C537CD8-3292-42A5-97D8-0BDD7AADCCD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3786351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AB58A724-8C62-4E95-9C4B-290E02BDC76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3973476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D13111A0-4C06-4C98-831E-9FBAFDA10A5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4152111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20DF5F05-73A9-483B-96D3-4643B3950D0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4339236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4E5C41E0-3C27-4127-85DA-7ED6C62E91B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453088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9853C927-7E30-4642-8601-B5004E541DD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471800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946ACB66-B2C0-440C-8338-9664D0F5160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489664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54DFE9EE-A797-486E-989D-2A25C1C2C6F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508376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006C8A1B-4E00-43A3-A0F1-EF898A4D675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5243036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1320AE39-30C1-4E8C-B5E4-39DC508132F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5430161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4621953A-5974-4C12-8372-FA4FB8C628F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5608796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19EE90A3-F77A-446B-8A44-C28040E80A7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5795921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F9F457C6-74F6-4200-8B03-512D8ED8A75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5963920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12510B07-A0ED-42E9-892F-A78F6356E92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6151045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29C0CD51-07C5-47DD-9424-EC2BCEAF757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6329680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AB7BFE99-E11F-433D-818A-1CBCA314543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6516805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4A12866A-0682-4363-9888-BB2AD411C7C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6695916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36" name="Picture 1035" descr="A green cabbage cut in half&#10;&#10;Description automatically generated with medium confidence">
            <a:extLst>
              <a:ext uri="{FF2B5EF4-FFF2-40B4-BE49-F238E27FC236}">
                <a16:creationId xmlns:a16="http://schemas.microsoft.com/office/drawing/2014/main" id="{624677BC-A6EA-4587-A1B7-720DDA0DC8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77" y="1410065"/>
            <a:ext cx="1930703" cy="2011763"/>
          </a:xfrm>
          <a:prstGeom prst="rect">
            <a:avLst/>
          </a:prstGeom>
        </p:spPr>
      </p:pic>
      <p:pic>
        <p:nvPicPr>
          <p:cNvPr id="1024" name="Picture 1023">
            <a:extLst>
              <a:ext uri="{FF2B5EF4-FFF2-40B4-BE49-F238E27FC236}">
                <a16:creationId xmlns:a16="http://schemas.microsoft.com/office/drawing/2014/main" id="{51D8E9F2-6D64-4F1F-B1F5-7EA8CD6899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53868">
            <a:off x="1056175" y="3972848"/>
            <a:ext cx="948872" cy="1557732"/>
          </a:xfrm>
          <a:prstGeom prst="rect">
            <a:avLst/>
          </a:prstGeom>
        </p:spPr>
      </p:pic>
      <p:pic>
        <p:nvPicPr>
          <p:cNvPr id="3" name="Picture 2" descr="A picture containing dark, footwear&#10;&#10;Description automatically generated">
            <a:extLst>
              <a:ext uri="{FF2B5EF4-FFF2-40B4-BE49-F238E27FC236}">
                <a16:creationId xmlns:a16="http://schemas.microsoft.com/office/drawing/2014/main" id="{41B56CF6-253B-4D51-B58B-563BAB63C1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89" y="3180332"/>
            <a:ext cx="1802642" cy="1420802"/>
          </a:xfrm>
          <a:prstGeom prst="rect">
            <a:avLst/>
          </a:prstGeom>
        </p:spPr>
      </p:pic>
      <p:pic>
        <p:nvPicPr>
          <p:cNvPr id="40" name="Picture 39" descr="A picture containing corn&#10;&#10;Description automatically generated">
            <a:extLst>
              <a:ext uri="{FF2B5EF4-FFF2-40B4-BE49-F238E27FC236}">
                <a16:creationId xmlns:a16="http://schemas.microsoft.com/office/drawing/2014/main" id="{5E62126A-43FD-4E77-8BD6-4A7607B9E6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2284">
            <a:off x="-125727" y="481506"/>
            <a:ext cx="1363207" cy="2033355"/>
          </a:xfrm>
          <a:prstGeom prst="rect">
            <a:avLst/>
          </a:prstGeom>
        </p:spPr>
      </p:pic>
      <p:pic>
        <p:nvPicPr>
          <p:cNvPr id="1040" name="Picture 1039" descr="A close-up of a nuclear explosion&#10;&#10;Description automatically generated with low confidence">
            <a:extLst>
              <a:ext uri="{FF2B5EF4-FFF2-40B4-BE49-F238E27FC236}">
                <a16:creationId xmlns:a16="http://schemas.microsoft.com/office/drawing/2014/main" id="{E2F2148F-CF8F-4C4E-AA8E-0707050F9F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49093">
            <a:off x="-271328" y="5291759"/>
            <a:ext cx="2214241" cy="146139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4D797A7-77A1-49FA-9865-AD19844F75A4}"/>
              </a:ext>
            </a:extLst>
          </p:cNvPr>
          <p:cNvSpPr/>
          <p:nvPr/>
        </p:nvSpPr>
        <p:spPr>
          <a:xfrm>
            <a:off x="5016815" y="2763051"/>
            <a:ext cx="936912" cy="1656000"/>
          </a:xfrm>
          <a:prstGeom prst="rect">
            <a:avLst/>
          </a:prstGeom>
          <a:solidFill>
            <a:srgbClr val="FF9393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53BBECCD-D1EF-476D-B7CE-4247EC66BFAF}"/>
              </a:ext>
            </a:extLst>
          </p:cNvPr>
          <p:cNvSpPr/>
          <p:nvPr/>
        </p:nvSpPr>
        <p:spPr>
          <a:xfrm>
            <a:off x="5939113" y="2759047"/>
            <a:ext cx="936912" cy="1656000"/>
          </a:xfrm>
          <a:prstGeom prst="rect">
            <a:avLst/>
          </a:prstGeom>
          <a:solidFill>
            <a:srgbClr val="FF9393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A42C820F-1422-412D-A294-D067F6B4C19A}"/>
              </a:ext>
            </a:extLst>
          </p:cNvPr>
          <p:cNvSpPr/>
          <p:nvPr/>
        </p:nvSpPr>
        <p:spPr>
          <a:xfrm>
            <a:off x="6881922" y="2778097"/>
            <a:ext cx="936912" cy="1656000"/>
          </a:xfrm>
          <a:prstGeom prst="rect">
            <a:avLst/>
          </a:prstGeom>
          <a:solidFill>
            <a:srgbClr val="FF9393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42FAB105-2038-42D7-A06C-89A7B689D2F3}"/>
              </a:ext>
            </a:extLst>
          </p:cNvPr>
          <p:cNvSpPr/>
          <p:nvPr/>
        </p:nvSpPr>
        <p:spPr>
          <a:xfrm>
            <a:off x="7819740" y="2753236"/>
            <a:ext cx="936912" cy="1656000"/>
          </a:xfrm>
          <a:prstGeom prst="rect">
            <a:avLst/>
          </a:prstGeom>
          <a:solidFill>
            <a:srgbClr val="FF9393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6094D2CC-6504-422B-9346-C3062664DDC6}"/>
              </a:ext>
            </a:extLst>
          </p:cNvPr>
          <p:cNvSpPr/>
          <p:nvPr/>
        </p:nvSpPr>
        <p:spPr>
          <a:xfrm>
            <a:off x="8756652" y="2767055"/>
            <a:ext cx="936912" cy="1656000"/>
          </a:xfrm>
          <a:prstGeom prst="rect">
            <a:avLst/>
          </a:prstGeom>
          <a:solidFill>
            <a:srgbClr val="FF9393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D689F22F-CA10-4D44-BEB8-0DCFC47599E6}"/>
              </a:ext>
            </a:extLst>
          </p:cNvPr>
          <p:cNvSpPr/>
          <p:nvPr/>
        </p:nvSpPr>
        <p:spPr>
          <a:xfrm>
            <a:off x="5016815" y="2763051"/>
            <a:ext cx="936912" cy="1656000"/>
          </a:xfrm>
          <a:prstGeom prst="rect">
            <a:avLst/>
          </a:prstGeom>
          <a:solidFill>
            <a:srgbClr val="00B0F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39ABB795-3D72-43AA-AA21-724A6D06068B}"/>
              </a:ext>
            </a:extLst>
          </p:cNvPr>
          <p:cNvSpPr/>
          <p:nvPr/>
        </p:nvSpPr>
        <p:spPr>
          <a:xfrm>
            <a:off x="5939113" y="2759047"/>
            <a:ext cx="936912" cy="1656000"/>
          </a:xfrm>
          <a:prstGeom prst="rect">
            <a:avLst/>
          </a:prstGeom>
          <a:solidFill>
            <a:srgbClr val="00B0F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E8885294-BA7C-44A5-86B3-1DA6DFF4B59C}"/>
              </a:ext>
            </a:extLst>
          </p:cNvPr>
          <p:cNvSpPr/>
          <p:nvPr/>
        </p:nvSpPr>
        <p:spPr>
          <a:xfrm>
            <a:off x="6881922" y="2778097"/>
            <a:ext cx="936912" cy="1656000"/>
          </a:xfrm>
          <a:prstGeom prst="rect">
            <a:avLst/>
          </a:prstGeom>
          <a:solidFill>
            <a:srgbClr val="00B0F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Freeform: Shape 66">
            <a:extLst>
              <a:ext uri="{FF2B5EF4-FFF2-40B4-BE49-F238E27FC236}">
                <a16:creationId xmlns:a16="http://schemas.microsoft.com/office/drawing/2014/main" id="{8A1A878A-5B7F-49A3-B455-77A5C14CA54E}"/>
              </a:ext>
            </a:extLst>
          </p:cNvPr>
          <p:cNvSpPr/>
          <p:nvPr/>
        </p:nvSpPr>
        <p:spPr>
          <a:xfrm>
            <a:off x="5009004" y="2763051"/>
            <a:ext cx="5628396" cy="1656000"/>
          </a:xfrm>
          <a:custGeom>
            <a:avLst/>
            <a:gdLst>
              <a:gd name="connsiteX0" fmla="*/ 0 w 5621472"/>
              <a:gd name="connsiteY0" fmla="*/ 0 h 2417635"/>
              <a:gd name="connsiteX1" fmla="*/ 936912 w 5621472"/>
              <a:gd name="connsiteY1" fmla="*/ 0 h 2417635"/>
              <a:gd name="connsiteX2" fmla="*/ 1873824 w 5621472"/>
              <a:gd name="connsiteY2" fmla="*/ 0 h 2417635"/>
              <a:gd name="connsiteX3" fmla="*/ 2810736 w 5621472"/>
              <a:gd name="connsiteY3" fmla="*/ 0 h 2417635"/>
              <a:gd name="connsiteX4" fmla="*/ 3747648 w 5621472"/>
              <a:gd name="connsiteY4" fmla="*/ 0 h 2417635"/>
              <a:gd name="connsiteX5" fmla="*/ 4684560 w 5621472"/>
              <a:gd name="connsiteY5" fmla="*/ 0 h 2417635"/>
              <a:gd name="connsiteX6" fmla="*/ 5621472 w 5621472"/>
              <a:gd name="connsiteY6" fmla="*/ 0 h 2417635"/>
              <a:gd name="connsiteX7" fmla="*/ 5621472 w 5621472"/>
              <a:gd name="connsiteY7" fmla="*/ 2417635 h 2417635"/>
              <a:gd name="connsiteX8" fmla="*/ 4684560 w 5621472"/>
              <a:gd name="connsiteY8" fmla="*/ 2417635 h 2417635"/>
              <a:gd name="connsiteX9" fmla="*/ 3747648 w 5621472"/>
              <a:gd name="connsiteY9" fmla="*/ 2417635 h 2417635"/>
              <a:gd name="connsiteX10" fmla="*/ 2810736 w 5621472"/>
              <a:gd name="connsiteY10" fmla="*/ 2417635 h 2417635"/>
              <a:gd name="connsiteX11" fmla="*/ 1873824 w 5621472"/>
              <a:gd name="connsiteY11" fmla="*/ 2417635 h 2417635"/>
              <a:gd name="connsiteX12" fmla="*/ 936912 w 5621472"/>
              <a:gd name="connsiteY12" fmla="*/ 2417635 h 2417635"/>
              <a:gd name="connsiteX13" fmla="*/ 0 w 5621472"/>
              <a:gd name="connsiteY13" fmla="*/ 2417635 h 2417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621472" h="2417635">
                <a:moveTo>
                  <a:pt x="0" y="0"/>
                </a:moveTo>
                <a:lnTo>
                  <a:pt x="936912" y="0"/>
                </a:lnTo>
                <a:lnTo>
                  <a:pt x="1873824" y="0"/>
                </a:lnTo>
                <a:lnTo>
                  <a:pt x="2810736" y="0"/>
                </a:lnTo>
                <a:lnTo>
                  <a:pt x="3747648" y="0"/>
                </a:lnTo>
                <a:lnTo>
                  <a:pt x="4684560" y="0"/>
                </a:lnTo>
                <a:lnTo>
                  <a:pt x="5621472" y="0"/>
                </a:lnTo>
                <a:lnTo>
                  <a:pt x="5621472" y="2417635"/>
                </a:lnTo>
                <a:lnTo>
                  <a:pt x="4684560" y="2417635"/>
                </a:lnTo>
                <a:lnTo>
                  <a:pt x="3747648" y="2417635"/>
                </a:lnTo>
                <a:lnTo>
                  <a:pt x="2810736" y="2417635"/>
                </a:lnTo>
                <a:lnTo>
                  <a:pt x="1873824" y="2417635"/>
                </a:lnTo>
                <a:lnTo>
                  <a:pt x="936912" y="2417635"/>
                </a:lnTo>
                <a:lnTo>
                  <a:pt x="0" y="2417635"/>
                </a:lnTo>
                <a:close/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baseline="-2500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C840392-0274-47CA-BE56-C97BD4552D8A}"/>
              </a:ext>
            </a:extLst>
          </p:cNvPr>
          <p:cNvCxnSpPr>
            <a:stCxn id="67" idx="1"/>
            <a:endCxn id="67" idx="12"/>
          </p:cNvCxnSpPr>
          <p:nvPr/>
        </p:nvCxnSpPr>
        <p:spPr>
          <a:xfrm>
            <a:off x="5947070" y="2763051"/>
            <a:ext cx="0" cy="1656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D4CF8598-DE31-4A2E-853F-7D2BA3642189}"/>
              </a:ext>
            </a:extLst>
          </p:cNvPr>
          <p:cNvCxnSpPr>
            <a:cxnSpLocks/>
            <a:stCxn id="67" idx="2"/>
            <a:endCxn id="67" idx="11"/>
          </p:cNvCxnSpPr>
          <p:nvPr/>
        </p:nvCxnSpPr>
        <p:spPr>
          <a:xfrm>
            <a:off x="6885136" y="2763051"/>
            <a:ext cx="0" cy="1656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790E1DC2-21AF-400C-8DD5-C67A3F210D4F}"/>
              </a:ext>
            </a:extLst>
          </p:cNvPr>
          <p:cNvCxnSpPr>
            <a:cxnSpLocks/>
            <a:stCxn id="67" idx="3"/>
            <a:endCxn id="67" idx="10"/>
          </p:cNvCxnSpPr>
          <p:nvPr/>
        </p:nvCxnSpPr>
        <p:spPr>
          <a:xfrm>
            <a:off x="7823202" y="2763051"/>
            <a:ext cx="0" cy="1656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F140AA41-BEB6-4EA5-B658-858E37D7EB26}"/>
              </a:ext>
            </a:extLst>
          </p:cNvPr>
          <p:cNvCxnSpPr>
            <a:cxnSpLocks/>
            <a:stCxn id="67" idx="4"/>
            <a:endCxn id="67" idx="9"/>
          </p:cNvCxnSpPr>
          <p:nvPr/>
        </p:nvCxnSpPr>
        <p:spPr>
          <a:xfrm>
            <a:off x="8761268" y="2763051"/>
            <a:ext cx="0" cy="1656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C3140F72-8DBB-4ED4-AC5D-4BFFA752779D}"/>
              </a:ext>
            </a:extLst>
          </p:cNvPr>
          <p:cNvCxnSpPr>
            <a:cxnSpLocks/>
            <a:stCxn id="67" idx="5"/>
            <a:endCxn id="67" idx="8"/>
          </p:cNvCxnSpPr>
          <p:nvPr/>
        </p:nvCxnSpPr>
        <p:spPr>
          <a:xfrm>
            <a:off x="9699334" y="2763051"/>
            <a:ext cx="0" cy="1656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Freeform: Shape 124">
            <a:extLst>
              <a:ext uri="{FF2B5EF4-FFF2-40B4-BE49-F238E27FC236}">
                <a16:creationId xmlns:a16="http://schemas.microsoft.com/office/drawing/2014/main" id="{E084A3FE-22C1-4092-BDA8-79BBBAE0B7D7}"/>
              </a:ext>
            </a:extLst>
          </p:cNvPr>
          <p:cNvSpPr/>
          <p:nvPr/>
        </p:nvSpPr>
        <p:spPr>
          <a:xfrm>
            <a:off x="5009004" y="2761049"/>
            <a:ext cx="5628396" cy="1656000"/>
          </a:xfrm>
          <a:custGeom>
            <a:avLst/>
            <a:gdLst>
              <a:gd name="connsiteX0" fmla="*/ 0 w 5621472"/>
              <a:gd name="connsiteY0" fmla="*/ 0 h 2417635"/>
              <a:gd name="connsiteX1" fmla="*/ 936912 w 5621472"/>
              <a:gd name="connsiteY1" fmla="*/ 0 h 2417635"/>
              <a:gd name="connsiteX2" fmla="*/ 1873824 w 5621472"/>
              <a:gd name="connsiteY2" fmla="*/ 0 h 2417635"/>
              <a:gd name="connsiteX3" fmla="*/ 2810736 w 5621472"/>
              <a:gd name="connsiteY3" fmla="*/ 0 h 2417635"/>
              <a:gd name="connsiteX4" fmla="*/ 3747648 w 5621472"/>
              <a:gd name="connsiteY4" fmla="*/ 0 h 2417635"/>
              <a:gd name="connsiteX5" fmla="*/ 4684560 w 5621472"/>
              <a:gd name="connsiteY5" fmla="*/ 0 h 2417635"/>
              <a:gd name="connsiteX6" fmla="*/ 5621472 w 5621472"/>
              <a:gd name="connsiteY6" fmla="*/ 0 h 2417635"/>
              <a:gd name="connsiteX7" fmla="*/ 5621472 w 5621472"/>
              <a:gd name="connsiteY7" fmla="*/ 2417635 h 2417635"/>
              <a:gd name="connsiteX8" fmla="*/ 4684560 w 5621472"/>
              <a:gd name="connsiteY8" fmla="*/ 2417635 h 2417635"/>
              <a:gd name="connsiteX9" fmla="*/ 3747648 w 5621472"/>
              <a:gd name="connsiteY9" fmla="*/ 2417635 h 2417635"/>
              <a:gd name="connsiteX10" fmla="*/ 2810736 w 5621472"/>
              <a:gd name="connsiteY10" fmla="*/ 2417635 h 2417635"/>
              <a:gd name="connsiteX11" fmla="*/ 1873824 w 5621472"/>
              <a:gd name="connsiteY11" fmla="*/ 2417635 h 2417635"/>
              <a:gd name="connsiteX12" fmla="*/ 936912 w 5621472"/>
              <a:gd name="connsiteY12" fmla="*/ 2417635 h 2417635"/>
              <a:gd name="connsiteX13" fmla="*/ 0 w 5621472"/>
              <a:gd name="connsiteY13" fmla="*/ 2417635 h 2417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621472" h="2417635">
                <a:moveTo>
                  <a:pt x="0" y="0"/>
                </a:moveTo>
                <a:lnTo>
                  <a:pt x="936912" y="0"/>
                </a:lnTo>
                <a:lnTo>
                  <a:pt x="1873824" y="0"/>
                </a:lnTo>
                <a:lnTo>
                  <a:pt x="2810736" y="0"/>
                </a:lnTo>
                <a:lnTo>
                  <a:pt x="3747648" y="0"/>
                </a:lnTo>
                <a:lnTo>
                  <a:pt x="4684560" y="0"/>
                </a:lnTo>
                <a:lnTo>
                  <a:pt x="5621472" y="0"/>
                </a:lnTo>
                <a:lnTo>
                  <a:pt x="5621472" y="2417635"/>
                </a:lnTo>
                <a:lnTo>
                  <a:pt x="4684560" y="2417635"/>
                </a:lnTo>
                <a:lnTo>
                  <a:pt x="3747648" y="2417635"/>
                </a:lnTo>
                <a:lnTo>
                  <a:pt x="2810736" y="2417635"/>
                </a:lnTo>
                <a:lnTo>
                  <a:pt x="1873824" y="2417635"/>
                </a:lnTo>
                <a:lnTo>
                  <a:pt x="936912" y="2417635"/>
                </a:lnTo>
                <a:lnTo>
                  <a:pt x="0" y="2417635"/>
                </a:lnTo>
                <a:close/>
              </a:path>
            </a:pathLst>
          </a:custGeom>
          <a:noFill/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baseline="-25000" dirty="0"/>
          </a:p>
        </p:txBody>
      </p:sp>
      <p:sp>
        <p:nvSpPr>
          <p:cNvPr id="127" name="Freeform: Shape 126">
            <a:extLst>
              <a:ext uri="{FF2B5EF4-FFF2-40B4-BE49-F238E27FC236}">
                <a16:creationId xmlns:a16="http://schemas.microsoft.com/office/drawing/2014/main" id="{51A7CD23-D157-42ED-8F4C-5FAE57E826D6}"/>
              </a:ext>
            </a:extLst>
          </p:cNvPr>
          <p:cNvSpPr/>
          <p:nvPr/>
        </p:nvSpPr>
        <p:spPr>
          <a:xfrm>
            <a:off x="5003510" y="2761932"/>
            <a:ext cx="4690054" cy="1656000"/>
          </a:xfrm>
          <a:custGeom>
            <a:avLst/>
            <a:gdLst>
              <a:gd name="connsiteX0" fmla="*/ 0 w 5621472"/>
              <a:gd name="connsiteY0" fmla="*/ 0 h 2417635"/>
              <a:gd name="connsiteX1" fmla="*/ 936912 w 5621472"/>
              <a:gd name="connsiteY1" fmla="*/ 0 h 2417635"/>
              <a:gd name="connsiteX2" fmla="*/ 1873824 w 5621472"/>
              <a:gd name="connsiteY2" fmla="*/ 0 h 2417635"/>
              <a:gd name="connsiteX3" fmla="*/ 2810736 w 5621472"/>
              <a:gd name="connsiteY3" fmla="*/ 0 h 2417635"/>
              <a:gd name="connsiteX4" fmla="*/ 3747648 w 5621472"/>
              <a:gd name="connsiteY4" fmla="*/ 0 h 2417635"/>
              <a:gd name="connsiteX5" fmla="*/ 4684560 w 5621472"/>
              <a:gd name="connsiteY5" fmla="*/ 0 h 2417635"/>
              <a:gd name="connsiteX6" fmla="*/ 5621472 w 5621472"/>
              <a:gd name="connsiteY6" fmla="*/ 0 h 2417635"/>
              <a:gd name="connsiteX7" fmla="*/ 5621472 w 5621472"/>
              <a:gd name="connsiteY7" fmla="*/ 2417635 h 2417635"/>
              <a:gd name="connsiteX8" fmla="*/ 4684560 w 5621472"/>
              <a:gd name="connsiteY8" fmla="*/ 2417635 h 2417635"/>
              <a:gd name="connsiteX9" fmla="*/ 3747648 w 5621472"/>
              <a:gd name="connsiteY9" fmla="*/ 2417635 h 2417635"/>
              <a:gd name="connsiteX10" fmla="*/ 2810736 w 5621472"/>
              <a:gd name="connsiteY10" fmla="*/ 2417635 h 2417635"/>
              <a:gd name="connsiteX11" fmla="*/ 1873824 w 5621472"/>
              <a:gd name="connsiteY11" fmla="*/ 2417635 h 2417635"/>
              <a:gd name="connsiteX12" fmla="*/ 936912 w 5621472"/>
              <a:gd name="connsiteY12" fmla="*/ 2417635 h 2417635"/>
              <a:gd name="connsiteX13" fmla="*/ 0 w 5621472"/>
              <a:gd name="connsiteY13" fmla="*/ 2417635 h 2417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621472" h="2417635">
                <a:moveTo>
                  <a:pt x="0" y="0"/>
                </a:moveTo>
                <a:lnTo>
                  <a:pt x="936912" y="0"/>
                </a:lnTo>
                <a:lnTo>
                  <a:pt x="1873824" y="0"/>
                </a:lnTo>
                <a:lnTo>
                  <a:pt x="2810736" y="0"/>
                </a:lnTo>
                <a:lnTo>
                  <a:pt x="3747648" y="0"/>
                </a:lnTo>
                <a:lnTo>
                  <a:pt x="4684560" y="0"/>
                </a:lnTo>
                <a:lnTo>
                  <a:pt x="5621472" y="0"/>
                </a:lnTo>
                <a:lnTo>
                  <a:pt x="5621472" y="2417635"/>
                </a:lnTo>
                <a:lnTo>
                  <a:pt x="4684560" y="2417635"/>
                </a:lnTo>
                <a:lnTo>
                  <a:pt x="3747648" y="2417635"/>
                </a:lnTo>
                <a:lnTo>
                  <a:pt x="2810736" y="2417635"/>
                </a:lnTo>
                <a:lnTo>
                  <a:pt x="1873824" y="2417635"/>
                </a:lnTo>
                <a:lnTo>
                  <a:pt x="936912" y="2417635"/>
                </a:lnTo>
                <a:lnTo>
                  <a:pt x="0" y="2417635"/>
                </a:lnTo>
                <a:close/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baseline="-25000" dirty="0"/>
          </a:p>
        </p:txBody>
      </p:sp>
      <p:sp>
        <p:nvSpPr>
          <p:cNvPr id="44" name="Right Brace 43">
            <a:extLst>
              <a:ext uri="{FF2B5EF4-FFF2-40B4-BE49-F238E27FC236}">
                <a16:creationId xmlns:a16="http://schemas.microsoft.com/office/drawing/2014/main" id="{D0F924D8-5480-47A3-A8C6-B39B833AF772}"/>
              </a:ext>
            </a:extLst>
          </p:cNvPr>
          <p:cNvSpPr/>
          <p:nvPr/>
        </p:nvSpPr>
        <p:spPr>
          <a:xfrm rot="16200000">
            <a:off x="7297389" y="240745"/>
            <a:ext cx="115602" cy="4676749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Freeform: Shape 129">
            <a:extLst>
              <a:ext uri="{FF2B5EF4-FFF2-40B4-BE49-F238E27FC236}">
                <a16:creationId xmlns:a16="http://schemas.microsoft.com/office/drawing/2014/main" id="{2CFD484F-465C-46F2-9F03-C6E021A112A7}"/>
              </a:ext>
            </a:extLst>
          </p:cNvPr>
          <p:cNvSpPr/>
          <p:nvPr/>
        </p:nvSpPr>
        <p:spPr>
          <a:xfrm>
            <a:off x="-493790" y="-26979"/>
            <a:ext cx="4519690" cy="902172"/>
          </a:xfrm>
          <a:custGeom>
            <a:avLst/>
            <a:gdLst>
              <a:gd name="connsiteX0" fmla="*/ 3924092 w 5031460"/>
              <a:gd name="connsiteY0" fmla="*/ 0 h 902172"/>
              <a:gd name="connsiteX1" fmla="*/ 3929437 w 5031460"/>
              <a:gd name="connsiteY1" fmla="*/ 2172 h 902172"/>
              <a:gd name="connsiteX2" fmla="*/ 3932862 w 5031460"/>
              <a:gd name="connsiteY2" fmla="*/ 2172 h 902172"/>
              <a:gd name="connsiteX3" fmla="*/ 3932862 w 5031460"/>
              <a:gd name="connsiteY3" fmla="*/ 3564 h 902172"/>
              <a:gd name="connsiteX4" fmla="*/ 5031460 w 5031460"/>
              <a:gd name="connsiteY4" fmla="*/ 450000 h 902172"/>
              <a:gd name="connsiteX5" fmla="*/ 3932862 w 5031460"/>
              <a:gd name="connsiteY5" fmla="*/ 896436 h 902172"/>
              <a:gd name="connsiteX6" fmla="*/ 3932862 w 5031460"/>
              <a:gd name="connsiteY6" fmla="*/ 902172 h 902172"/>
              <a:gd name="connsiteX7" fmla="*/ 0 w 5031460"/>
              <a:gd name="connsiteY7" fmla="*/ 902172 h 902172"/>
              <a:gd name="connsiteX8" fmla="*/ 0 w 5031460"/>
              <a:gd name="connsiteY8" fmla="*/ 2172 h 902172"/>
              <a:gd name="connsiteX9" fmla="*/ 3924092 w 5031460"/>
              <a:gd name="connsiteY9" fmla="*/ 2172 h 902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031460" h="902172">
                <a:moveTo>
                  <a:pt x="3924092" y="0"/>
                </a:moveTo>
                <a:lnTo>
                  <a:pt x="3929437" y="2172"/>
                </a:lnTo>
                <a:lnTo>
                  <a:pt x="3932862" y="2172"/>
                </a:lnTo>
                <a:lnTo>
                  <a:pt x="3932862" y="3564"/>
                </a:lnTo>
                <a:lnTo>
                  <a:pt x="5031460" y="450000"/>
                </a:lnTo>
                <a:lnTo>
                  <a:pt x="3932862" y="896436"/>
                </a:lnTo>
                <a:lnTo>
                  <a:pt x="3932862" y="902172"/>
                </a:lnTo>
                <a:lnTo>
                  <a:pt x="0" y="902172"/>
                </a:lnTo>
                <a:lnTo>
                  <a:pt x="0" y="2172"/>
                </a:lnTo>
                <a:lnTo>
                  <a:pt x="3924092" y="2172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255C066D-FA4D-4722-A48B-6D028F5194CF}"/>
                  </a:ext>
                </a:extLst>
              </p:cNvPr>
              <p:cNvSpPr txBox="1"/>
              <p:nvPr/>
            </p:nvSpPr>
            <p:spPr>
              <a:xfrm>
                <a:off x="7102345" y="1503175"/>
                <a:ext cx="50568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800" i="0" smtClean="0">
                              <a:solidFill>
                                <a:srgbClr val="FF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800" i="0" smtClean="0">
                              <a:solidFill>
                                <a:srgbClr val="FF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2800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255C066D-FA4D-4722-A48B-6D028F5194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02345" y="1503175"/>
                <a:ext cx="505689" cy="92333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3" name="TextBox 122">
            <a:extLst>
              <a:ext uri="{FF2B5EF4-FFF2-40B4-BE49-F238E27FC236}">
                <a16:creationId xmlns:a16="http://schemas.microsoft.com/office/drawing/2014/main" id="{A7AF85E9-6D48-42F4-A159-9419AE843B75}"/>
              </a:ext>
            </a:extLst>
          </p:cNvPr>
          <p:cNvSpPr txBox="1"/>
          <p:nvPr/>
        </p:nvSpPr>
        <p:spPr>
          <a:xfrm>
            <a:off x="74789" y="51422"/>
            <a:ext cx="3260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UVN Bai Sau Nang" panose="04030905020802020C03" pitchFamily="82" charset="0"/>
              </a:rPr>
              <a:t>KHÁM PHÁ</a:t>
            </a:r>
            <a:endParaRPr lang="en-PH" sz="4800" dirty="0">
              <a:latin typeface="UVN Bai Sau Nang" panose="04030905020802020C03" pitchFamily="8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6AEC0281-E487-488C-9FE1-90304AF0E7C1}"/>
                  </a:ext>
                </a:extLst>
              </p:cNvPr>
              <p:cNvSpPr txBox="1"/>
              <p:nvPr/>
            </p:nvSpPr>
            <p:spPr>
              <a:xfrm>
                <a:off x="3447928" y="113281"/>
                <a:ext cx="8832971" cy="19182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lang="en-US" sz="32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Từ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băng</a:t>
                </a:r>
                <a:r>
                  <a:rPr lang="en-US" sz="32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giấy</a:t>
                </a:r>
                <a:r>
                  <a:rPr lang="en-US" sz="32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màu</a:t>
                </a:r>
                <a:r>
                  <a:rPr lang="en-US" sz="32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, </a:t>
                </a:r>
                <a:r>
                  <a:rPr lang="en-US" sz="32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lấy</a:t>
                </a:r>
                <a:r>
                  <a:rPr lang="en-US" sz="32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băng</a:t>
                </a:r>
                <a:r>
                  <a:rPr lang="en-US" sz="32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giấy</a:t>
                </a:r>
                <a:r>
                  <a:rPr lang="en-US" sz="32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để</a:t>
                </a:r>
                <a:r>
                  <a:rPr lang="en-US" sz="32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cắt</a:t>
                </a:r>
                <a:r>
                  <a:rPr lang="en-US" sz="32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chữ</a:t>
                </a:r>
                <a:r>
                  <a:rPr lang="en-US" sz="32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. </a:t>
                </a:r>
                <a:r>
                  <a:rPr lang="en-US" sz="32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Hỏi</a:t>
                </a:r>
                <a:r>
                  <a:rPr lang="en-US" sz="32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còn</a:t>
                </a:r>
                <a:r>
                  <a:rPr lang="en-US" sz="32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lại</a:t>
                </a:r>
                <a:r>
                  <a:rPr lang="en-US" sz="32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bao </a:t>
                </a:r>
                <a:r>
                  <a:rPr lang="en-US" sz="32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nhiêu</a:t>
                </a:r>
                <a:r>
                  <a:rPr lang="en-US" sz="32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phần</a:t>
                </a:r>
                <a:r>
                  <a:rPr lang="en-US" sz="32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của</a:t>
                </a:r>
                <a:r>
                  <a:rPr lang="en-US" sz="32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băng</a:t>
                </a:r>
                <a:r>
                  <a:rPr lang="en-US" sz="32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UTM Avo" panose="02040603050506020204" pitchFamily="18" charset="0"/>
                  </a:rPr>
                  <a:t>giấy</a:t>
                </a:r>
                <a:r>
                  <a:rPr lang="en-US" sz="32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6AEC0281-E487-488C-9FE1-90304AF0E7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7928" y="113281"/>
                <a:ext cx="8832971" cy="1918217"/>
              </a:xfrm>
              <a:prstGeom prst="rect">
                <a:avLst/>
              </a:prstGeom>
              <a:blipFill>
                <a:blip r:embed="rId9"/>
                <a:stretch>
                  <a:fillRect l="-1794" b="-98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97AC3A0A-DF22-40F7-8CC3-9AA1E02C3E02}"/>
                  </a:ext>
                </a:extLst>
              </p:cNvPr>
              <p:cNvSpPr txBox="1"/>
              <p:nvPr/>
            </p:nvSpPr>
            <p:spPr>
              <a:xfrm>
                <a:off x="4001574" y="113331"/>
                <a:ext cx="3656329" cy="929100"/>
              </a:xfrm>
              <a:prstGeom prst="rect">
                <a:avLst/>
              </a:prstGeom>
              <a:solidFill>
                <a:srgbClr val="FFDCB9"/>
              </a:solidFill>
            </p:spPr>
            <p:txBody>
              <a:bodyPr wrap="square" rtlCol="0">
                <a:spAutoFit/>
              </a:bodyPr>
              <a:lstStyle/>
              <a:p>
                <a:pPr lvl="0"/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UTM Avo" panose="02040603050506020204" pitchFamily="18" charset="0"/>
                  </a:rPr>
                  <a:t>băng</a:t>
                </a:r>
                <a:r>
                  <a:rPr lang="en-US" sz="3200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UTM Avo" panose="02040603050506020204" pitchFamily="18" charset="0"/>
                  </a:rPr>
                  <a:t>giấy</a:t>
                </a:r>
                <a:r>
                  <a:rPr lang="en-US" sz="3200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UTM Avo" panose="02040603050506020204" pitchFamily="18" charset="0"/>
                  </a:rPr>
                  <a:t>màu</a:t>
                </a:r>
                <a:endParaRPr lang="en-US" sz="3200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97AC3A0A-DF22-40F7-8CC3-9AA1E02C3E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1574" y="113331"/>
                <a:ext cx="3656329" cy="929100"/>
              </a:xfrm>
              <a:prstGeom prst="rect">
                <a:avLst/>
              </a:prstGeom>
              <a:blipFill>
                <a:blip r:embed="rId10"/>
                <a:stretch>
                  <a:fillRect b="-46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124FF1F6-5604-41B3-AB58-AD95FE308D51}"/>
                  </a:ext>
                </a:extLst>
              </p:cNvPr>
              <p:cNvSpPr txBox="1"/>
              <p:nvPr/>
            </p:nvSpPr>
            <p:spPr>
              <a:xfrm>
                <a:off x="7608034" y="98235"/>
                <a:ext cx="2611084" cy="930511"/>
              </a:xfrm>
              <a:prstGeom prst="rect">
                <a:avLst/>
              </a:prstGeom>
              <a:solidFill>
                <a:srgbClr val="FFDCB9"/>
              </a:solidFill>
            </p:spPr>
            <p:txBody>
              <a:bodyPr wrap="square" rtlCol="0">
                <a:spAutoFit/>
              </a:bodyPr>
              <a:lstStyle/>
              <a:p>
                <a:pPr lvl="0"/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chemeClr val="accent5">
                        <a:lumMod val="75000"/>
                      </a:schemeClr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chemeClr val="accent5">
                        <a:lumMod val="75000"/>
                      </a:schemeClr>
                    </a:solidFill>
                    <a:latin typeface="UTM Avo" panose="02040603050506020204" pitchFamily="18" charset="0"/>
                  </a:rPr>
                  <a:t>băng</a:t>
                </a:r>
                <a:r>
                  <a:rPr lang="en-US" sz="3200" dirty="0">
                    <a:solidFill>
                      <a:schemeClr val="accent5">
                        <a:lumMod val="75000"/>
                      </a:schemeClr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err="1">
                    <a:solidFill>
                      <a:schemeClr val="accent5">
                        <a:lumMod val="75000"/>
                      </a:schemeClr>
                    </a:solidFill>
                    <a:latin typeface="UTM Avo" panose="02040603050506020204" pitchFamily="18" charset="0"/>
                  </a:rPr>
                  <a:t>giấy</a:t>
                </a:r>
                <a:endParaRPr lang="en-US" sz="3200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124FF1F6-5604-41B3-AB58-AD95FE308D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08034" y="98235"/>
                <a:ext cx="2611084" cy="930511"/>
              </a:xfrm>
              <a:prstGeom prst="rect">
                <a:avLst/>
              </a:prstGeom>
              <a:blipFill>
                <a:blip r:embed="rId11"/>
                <a:stretch>
                  <a:fillRect b="-26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4" name="Right Brace 133">
            <a:extLst>
              <a:ext uri="{FF2B5EF4-FFF2-40B4-BE49-F238E27FC236}">
                <a16:creationId xmlns:a16="http://schemas.microsoft.com/office/drawing/2014/main" id="{5C5C8AFE-9BC8-44D5-9E98-F2B39C724C02}"/>
              </a:ext>
            </a:extLst>
          </p:cNvPr>
          <p:cNvSpPr/>
          <p:nvPr/>
        </p:nvSpPr>
        <p:spPr>
          <a:xfrm rot="16200000" flipH="1" flipV="1">
            <a:off x="6364380" y="3178045"/>
            <a:ext cx="93579" cy="2815318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5" name="TextBox 134">
                <a:extLst>
                  <a:ext uri="{FF2B5EF4-FFF2-40B4-BE49-F238E27FC236}">
                    <a16:creationId xmlns:a16="http://schemas.microsoft.com/office/drawing/2014/main" id="{387401F0-E5B5-4B30-8BD8-6D07218BFDAD}"/>
                  </a:ext>
                </a:extLst>
              </p:cNvPr>
              <p:cNvSpPr txBox="1"/>
              <p:nvPr/>
            </p:nvSpPr>
            <p:spPr>
              <a:xfrm>
                <a:off x="6154724" y="4704343"/>
                <a:ext cx="505689" cy="9326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800" i="0" smtClean="0">
                              <a:solidFill>
                                <a:srgbClr val="0070C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800" i="0" smtClean="0">
                              <a:solidFill>
                                <a:srgbClr val="0070C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2800" dirty="0">
                  <a:solidFill>
                    <a:srgbClr val="0070C0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35" name="TextBox 134">
                <a:extLst>
                  <a:ext uri="{FF2B5EF4-FFF2-40B4-BE49-F238E27FC236}">
                    <a16:creationId xmlns:a16="http://schemas.microsoft.com/office/drawing/2014/main" id="{387401F0-E5B5-4B30-8BD8-6D07218BFD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4724" y="4704343"/>
                <a:ext cx="505689" cy="932628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7" name="Right Brace 136">
            <a:extLst>
              <a:ext uri="{FF2B5EF4-FFF2-40B4-BE49-F238E27FC236}">
                <a16:creationId xmlns:a16="http://schemas.microsoft.com/office/drawing/2014/main" id="{173D75E7-3BC4-4DF9-AB97-92E3DB15344D}"/>
              </a:ext>
            </a:extLst>
          </p:cNvPr>
          <p:cNvSpPr/>
          <p:nvPr/>
        </p:nvSpPr>
        <p:spPr>
          <a:xfrm rot="16200000" flipH="1" flipV="1">
            <a:off x="8711032" y="3649967"/>
            <a:ext cx="93581" cy="1871478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92786202-7532-497E-9E82-2BF4B18F029F}"/>
              </a:ext>
            </a:extLst>
          </p:cNvPr>
          <p:cNvSpPr txBox="1"/>
          <p:nvPr/>
        </p:nvSpPr>
        <p:spPr>
          <a:xfrm>
            <a:off x="8529207" y="4666243"/>
            <a:ext cx="5056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EBCF2A2B-B31B-4AD5-968C-408394F1840B}"/>
              </a:ext>
            </a:extLst>
          </p:cNvPr>
          <p:cNvCxnSpPr>
            <a:cxnSpLocks/>
          </p:cNvCxnSpPr>
          <p:nvPr/>
        </p:nvCxnSpPr>
        <p:spPr>
          <a:xfrm flipV="1">
            <a:off x="5201727" y="1482154"/>
            <a:ext cx="6562169" cy="2626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9" name="TextBox 138">
            <a:extLst>
              <a:ext uri="{FF2B5EF4-FFF2-40B4-BE49-F238E27FC236}">
                <a16:creationId xmlns:a16="http://schemas.microsoft.com/office/drawing/2014/main" id="{B350CD0B-2045-45EB-995C-164A9A97F8F5}"/>
              </a:ext>
            </a:extLst>
          </p:cNvPr>
          <p:cNvSpPr txBox="1"/>
          <p:nvPr/>
        </p:nvSpPr>
        <p:spPr>
          <a:xfrm>
            <a:off x="2721362" y="5544390"/>
            <a:ext cx="954164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  Ta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thực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hiện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phép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tìm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phần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còn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lại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băng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giấy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en-US" sz="3600" dirty="0">
              <a:latin typeface="UTM Avo" panose="0204060305050602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0" name="TextBox 139">
                <a:extLst>
                  <a:ext uri="{FF2B5EF4-FFF2-40B4-BE49-F238E27FC236}">
                    <a16:creationId xmlns:a16="http://schemas.microsoft.com/office/drawing/2014/main" id="{D5D796DA-09EE-4089-978D-AF2B5A9E911A}"/>
                  </a:ext>
                </a:extLst>
              </p:cNvPr>
              <p:cNvSpPr txBox="1"/>
              <p:nvPr/>
            </p:nvSpPr>
            <p:spPr>
              <a:xfrm>
                <a:off x="3687038" y="5374129"/>
                <a:ext cx="6972200" cy="103252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600" dirty="0">
                    <a:solidFill>
                      <a:srgbClr val="FF0000"/>
                    </a:solidFill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  Ta </a:t>
                </a:r>
                <a:r>
                  <a:rPr lang="en-US" sz="3600" dirty="0" err="1">
                    <a:solidFill>
                      <a:srgbClr val="FF0000"/>
                    </a:solidFill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thực</a:t>
                </a:r>
                <a:r>
                  <a:rPr lang="en-US" sz="3600" dirty="0">
                    <a:solidFill>
                      <a:srgbClr val="FF0000"/>
                    </a:solidFill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hiện</a:t>
                </a:r>
                <a:r>
                  <a:rPr lang="en-US" sz="3600" dirty="0">
                    <a:solidFill>
                      <a:srgbClr val="FF0000"/>
                    </a:solidFill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phép</a:t>
                </a:r>
                <a:r>
                  <a:rPr lang="en-US" sz="3600" dirty="0">
                    <a:solidFill>
                      <a:srgbClr val="FF0000"/>
                    </a:solidFill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tính</a:t>
                </a:r>
                <a:r>
                  <a:rPr lang="en-US" sz="3600" dirty="0">
                    <a:solidFill>
                      <a:srgbClr val="FF0000"/>
                    </a:solidFill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1">
                            <a:solidFill>
                              <a:srgbClr val="C00000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1">
                            <a:solidFill>
                              <a:srgbClr val="C00000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C00000"/>
                    </a:solidFill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1" i="0" smtClean="0">
                            <a:solidFill>
                              <a:srgbClr val="C00000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1">
                            <a:solidFill>
                              <a:srgbClr val="C00000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6</m:t>
                        </m:r>
                      </m:den>
                    </m:f>
                  </m:oMath>
                </a14:m>
                <a:endParaRPr lang="en-US" sz="3600" b="1" dirty="0"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40" name="TextBox 139">
                <a:extLst>
                  <a:ext uri="{FF2B5EF4-FFF2-40B4-BE49-F238E27FC236}">
                    <a16:creationId xmlns:a16="http://schemas.microsoft.com/office/drawing/2014/main" id="{D5D796DA-09EE-4089-978D-AF2B5A9E91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7038" y="5374129"/>
                <a:ext cx="6972200" cy="1032527"/>
              </a:xfrm>
              <a:prstGeom prst="rect">
                <a:avLst/>
              </a:prstGeom>
              <a:blipFill>
                <a:blip r:embed="rId13"/>
                <a:stretch>
                  <a:fillRect b="-65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235413431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500"/>
                            </p:stCondLst>
                            <p:childTnLst>
                              <p:par>
                                <p:cTn id="7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500"/>
                            </p:stCondLst>
                            <p:childTnLst>
                              <p:par>
                                <p:cTn id="8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000"/>
                            </p:stCondLst>
                            <p:childTnLst>
                              <p:par>
                                <p:cTn id="9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500"/>
                            </p:stCondLst>
                            <p:childTnLst>
                              <p:par>
                                <p:cTn id="9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000"/>
                            </p:stCondLst>
                            <p:childTnLst>
                              <p:par>
                                <p:cTn id="9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4500"/>
                            </p:stCondLst>
                            <p:childTnLst>
                              <p:par>
                                <p:cTn id="10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0"/>
                            </p:stCondLst>
                            <p:childTnLst>
                              <p:par>
                                <p:cTn id="10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500"/>
                            </p:stCondLst>
                            <p:childTnLst>
                              <p:par>
                                <p:cTn id="1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18" presetID="2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9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500"/>
                            </p:stCondLst>
                            <p:childTnLst>
                              <p:par>
                                <p:cTn id="1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00"/>
                            </p:stCondLst>
                            <p:childTnLst>
                              <p:par>
                                <p:cTn id="13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1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000"/>
                            </p:stCondLst>
                            <p:childTnLst>
                              <p:par>
                                <p:cTn id="14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5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500"/>
                            </p:stCondLst>
                            <p:childTnLst>
                              <p:par>
                                <p:cTn id="14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9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500"/>
                            </p:stCondLst>
                            <p:childTnLst>
                              <p:par>
                                <p:cTn id="1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500"/>
                            </p:stCondLst>
                            <p:childTnLst>
                              <p:par>
                                <p:cTn id="16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1000"/>
                            </p:stCondLst>
                            <p:childTnLst>
                              <p:par>
                                <p:cTn id="1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6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500"/>
                            </p:stCondLst>
                            <p:childTnLst>
                              <p:par>
                                <p:cTn id="1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" grpId="0" animBg="1"/>
      <p:bldP spid="124" grpId="1" animBg="1"/>
      <p:bldP spid="216" grpId="0" animBg="1"/>
      <p:bldP spid="2" grpId="0" animBg="1"/>
      <p:bldP spid="56" grpId="0" animBg="1"/>
      <p:bldP spid="57" grpId="0" animBg="1"/>
      <p:bldP spid="58" grpId="0" animBg="1"/>
      <p:bldP spid="59" grpId="0" animBg="1"/>
      <p:bldP spid="131" grpId="0" animBg="1"/>
      <p:bldP spid="132" grpId="0" animBg="1"/>
      <p:bldP spid="133" grpId="0" animBg="1"/>
      <p:bldP spid="67" grpId="0" animBg="1"/>
      <p:bldP spid="67" grpId="1" animBg="1"/>
      <p:bldP spid="125" grpId="0" animBg="1"/>
      <p:bldP spid="127" grpId="0" animBg="1"/>
      <p:bldP spid="44" grpId="0" animBg="1"/>
      <p:bldP spid="130" grpId="0" animBg="1"/>
      <p:bldP spid="128" grpId="0"/>
      <p:bldP spid="123" grpId="0"/>
      <p:bldP spid="52" grpId="0" animBg="1"/>
      <p:bldP spid="53" grpId="0" animBg="1"/>
      <p:bldP spid="134" grpId="0" animBg="1"/>
      <p:bldP spid="135" grpId="0"/>
      <p:bldP spid="137" grpId="0" animBg="1"/>
      <p:bldP spid="138" grpId="0"/>
      <p:bldP spid="139" grpId="0"/>
      <p:bldP spid="139" grpId="1"/>
      <p:bldP spid="14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3" name="Group 1032">
            <a:extLst>
              <a:ext uri="{FF2B5EF4-FFF2-40B4-BE49-F238E27FC236}">
                <a16:creationId xmlns:a16="http://schemas.microsoft.com/office/drawing/2014/main" id="{45938181-025D-4EAA-A198-5B4A306A7FD0}"/>
              </a:ext>
            </a:extLst>
          </p:cNvPr>
          <p:cNvGrpSpPr/>
          <p:nvPr/>
        </p:nvGrpSpPr>
        <p:grpSpPr>
          <a:xfrm>
            <a:off x="-1700536" y="-753750"/>
            <a:ext cx="5383739" cy="1549247"/>
            <a:chOff x="-2113566" y="416034"/>
            <a:chExt cx="6076509" cy="1549247"/>
          </a:xfrm>
        </p:grpSpPr>
        <p:sp>
          <p:nvSpPr>
            <p:cNvPr id="1032" name="Rectangle: Rounded Corners 1031">
              <a:extLst>
                <a:ext uri="{FF2B5EF4-FFF2-40B4-BE49-F238E27FC236}">
                  <a16:creationId xmlns:a16="http://schemas.microsoft.com/office/drawing/2014/main" id="{346E339C-CDB5-4561-89A9-2B6D660A713F}"/>
                </a:ext>
              </a:extLst>
            </p:cNvPr>
            <p:cNvSpPr/>
            <p:nvPr/>
          </p:nvSpPr>
          <p:spPr>
            <a:xfrm>
              <a:off x="-526575" y="416034"/>
              <a:ext cx="4489518" cy="537609"/>
            </a:xfrm>
            <a:prstGeom prst="roundRect">
              <a:avLst>
                <a:gd name="adj" fmla="val 50000"/>
              </a:avLst>
            </a:pr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sp>
          <p:nvSpPr>
            <p:cNvPr id="226" name="Rectangle: Rounded Corners 225">
              <a:extLst>
                <a:ext uri="{FF2B5EF4-FFF2-40B4-BE49-F238E27FC236}">
                  <a16:creationId xmlns:a16="http://schemas.microsoft.com/office/drawing/2014/main" id="{70CCF5CB-5B10-4A15-AD92-47C430566361}"/>
                </a:ext>
              </a:extLst>
            </p:cNvPr>
            <p:cNvSpPr/>
            <p:nvPr/>
          </p:nvSpPr>
          <p:spPr>
            <a:xfrm>
              <a:off x="-938992" y="905016"/>
              <a:ext cx="4489518" cy="537609"/>
            </a:xfrm>
            <a:prstGeom prst="roundRect">
              <a:avLst>
                <a:gd name="adj" fmla="val 50000"/>
              </a:avLst>
            </a:pr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sp>
          <p:nvSpPr>
            <p:cNvPr id="227" name="Rectangle: Rounded Corners 226">
              <a:extLst>
                <a:ext uri="{FF2B5EF4-FFF2-40B4-BE49-F238E27FC236}">
                  <a16:creationId xmlns:a16="http://schemas.microsoft.com/office/drawing/2014/main" id="{648C39CC-4BB1-4931-AD13-0474E8AD84B8}"/>
                </a:ext>
              </a:extLst>
            </p:cNvPr>
            <p:cNvSpPr/>
            <p:nvPr/>
          </p:nvSpPr>
          <p:spPr>
            <a:xfrm>
              <a:off x="-2113566" y="1427672"/>
              <a:ext cx="4489518" cy="537609"/>
            </a:xfrm>
            <a:prstGeom prst="roundRect">
              <a:avLst>
                <a:gd name="adj" fmla="val 50000"/>
              </a:avLst>
            </a:pr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</p:grpSp>
      <p:grpSp>
        <p:nvGrpSpPr>
          <p:cNvPr id="1028" name="Group 1027">
            <a:extLst>
              <a:ext uri="{FF2B5EF4-FFF2-40B4-BE49-F238E27FC236}">
                <a16:creationId xmlns:a16="http://schemas.microsoft.com/office/drawing/2014/main" id="{46FBA874-D064-4102-B463-C1755657EDAA}"/>
              </a:ext>
            </a:extLst>
          </p:cNvPr>
          <p:cNvGrpSpPr/>
          <p:nvPr/>
        </p:nvGrpSpPr>
        <p:grpSpPr>
          <a:xfrm>
            <a:off x="-722078" y="-731723"/>
            <a:ext cx="4449098" cy="1509252"/>
            <a:chOff x="-769443" y="-70250"/>
            <a:chExt cx="4449098" cy="1509252"/>
          </a:xfrm>
        </p:grpSpPr>
        <p:pic>
          <p:nvPicPr>
            <p:cNvPr id="204" name="Picture 203" descr="Icon&#10;&#10;Description automatically generated">
              <a:extLst>
                <a:ext uri="{FF2B5EF4-FFF2-40B4-BE49-F238E27FC236}">
                  <a16:creationId xmlns:a16="http://schemas.microsoft.com/office/drawing/2014/main" id="{8DDE18DE-D6FC-4BC8-A98F-AA7EE9715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85819" y="-70250"/>
              <a:ext cx="2032656" cy="838254"/>
            </a:xfrm>
            <a:prstGeom prst="rect">
              <a:avLst/>
            </a:prstGeom>
          </p:spPr>
        </p:pic>
        <p:pic>
          <p:nvPicPr>
            <p:cNvPr id="205" name="Picture 204" descr="Icon&#10;&#10;Description automatically generated">
              <a:extLst>
                <a:ext uri="{FF2B5EF4-FFF2-40B4-BE49-F238E27FC236}">
                  <a16:creationId xmlns:a16="http://schemas.microsoft.com/office/drawing/2014/main" id="{F501F71C-F72E-4CDA-8F6F-59C40AC8CA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522" y="367320"/>
              <a:ext cx="2032656" cy="838254"/>
            </a:xfrm>
            <a:prstGeom prst="rect">
              <a:avLst/>
            </a:prstGeom>
          </p:spPr>
        </p:pic>
        <p:pic>
          <p:nvPicPr>
            <p:cNvPr id="206" name="Picture 205" descr="Icon&#10;&#10;Description automatically generated">
              <a:extLst>
                <a:ext uri="{FF2B5EF4-FFF2-40B4-BE49-F238E27FC236}">
                  <a16:creationId xmlns:a16="http://schemas.microsoft.com/office/drawing/2014/main" id="{39D63A23-5EE0-4697-8D62-C59D291800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617"/>
            <a:stretch/>
          </p:blipFill>
          <p:spPr>
            <a:xfrm>
              <a:off x="531146" y="-16886"/>
              <a:ext cx="2032656" cy="548078"/>
            </a:xfrm>
            <a:prstGeom prst="rect">
              <a:avLst/>
            </a:prstGeom>
          </p:spPr>
        </p:pic>
        <p:pic>
          <p:nvPicPr>
            <p:cNvPr id="208" name="Picture 207" descr="Icon&#10;&#10;Description automatically generated">
              <a:extLst>
                <a:ext uri="{FF2B5EF4-FFF2-40B4-BE49-F238E27FC236}">
                  <a16:creationId xmlns:a16="http://schemas.microsoft.com/office/drawing/2014/main" id="{06FE2795-53D1-425E-B12A-A74BAFDE97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69443" y="600748"/>
              <a:ext cx="2032656" cy="838254"/>
            </a:xfrm>
            <a:prstGeom prst="rect">
              <a:avLst/>
            </a:prstGeom>
          </p:spPr>
        </p:pic>
        <p:pic>
          <p:nvPicPr>
            <p:cNvPr id="209" name="Picture 208" descr="Icon&#10;&#10;Description automatically generated">
              <a:extLst>
                <a:ext uri="{FF2B5EF4-FFF2-40B4-BE49-F238E27FC236}">
                  <a16:creationId xmlns:a16="http://schemas.microsoft.com/office/drawing/2014/main" id="{B72C6B47-C376-430A-AF78-436F15D2A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6837" y="142807"/>
              <a:ext cx="2032656" cy="838254"/>
            </a:xfrm>
            <a:prstGeom prst="rect">
              <a:avLst/>
            </a:prstGeom>
          </p:spPr>
        </p:pic>
        <p:pic>
          <p:nvPicPr>
            <p:cNvPr id="210" name="Picture 209" descr="Icon&#10;&#10;Description automatically generated">
              <a:extLst>
                <a:ext uri="{FF2B5EF4-FFF2-40B4-BE49-F238E27FC236}">
                  <a16:creationId xmlns:a16="http://schemas.microsoft.com/office/drawing/2014/main" id="{AFCBA1D2-1DB2-4372-AF3F-A581742A9C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593"/>
            <a:stretch/>
          </p:blipFill>
          <p:spPr>
            <a:xfrm>
              <a:off x="1646999" y="-21535"/>
              <a:ext cx="2032656" cy="321947"/>
            </a:xfrm>
            <a:prstGeom prst="rect">
              <a:avLst/>
            </a:prstGeom>
          </p:spPr>
        </p:pic>
      </p:grpSp>
      <p:grpSp>
        <p:nvGrpSpPr>
          <p:cNvPr id="229" name="Group 228">
            <a:extLst>
              <a:ext uri="{FF2B5EF4-FFF2-40B4-BE49-F238E27FC236}">
                <a16:creationId xmlns:a16="http://schemas.microsoft.com/office/drawing/2014/main" id="{3BDF553E-ADDD-49AD-BA1B-5DE5B997D337}"/>
              </a:ext>
            </a:extLst>
          </p:cNvPr>
          <p:cNvGrpSpPr/>
          <p:nvPr/>
        </p:nvGrpSpPr>
        <p:grpSpPr>
          <a:xfrm>
            <a:off x="8626063" y="-643973"/>
            <a:ext cx="3977678" cy="1514728"/>
            <a:chOff x="-938992" y="416034"/>
            <a:chExt cx="4489518" cy="1514728"/>
          </a:xfrm>
        </p:grpSpPr>
        <p:sp>
          <p:nvSpPr>
            <p:cNvPr id="230" name="Rectangle: Rounded Corners 229">
              <a:extLst>
                <a:ext uri="{FF2B5EF4-FFF2-40B4-BE49-F238E27FC236}">
                  <a16:creationId xmlns:a16="http://schemas.microsoft.com/office/drawing/2014/main" id="{582CFC04-5D56-413E-97C2-97A476D06C47}"/>
                </a:ext>
              </a:extLst>
            </p:cNvPr>
            <p:cNvSpPr/>
            <p:nvPr/>
          </p:nvSpPr>
          <p:spPr>
            <a:xfrm>
              <a:off x="-526575" y="416034"/>
              <a:ext cx="3945561" cy="537609"/>
            </a:xfrm>
            <a:prstGeom prst="roundRect">
              <a:avLst>
                <a:gd name="adj" fmla="val 50000"/>
              </a:avLst>
            </a:pr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sp>
          <p:nvSpPr>
            <p:cNvPr id="231" name="Rectangle: Rounded Corners 230">
              <a:extLst>
                <a:ext uri="{FF2B5EF4-FFF2-40B4-BE49-F238E27FC236}">
                  <a16:creationId xmlns:a16="http://schemas.microsoft.com/office/drawing/2014/main" id="{6CACB203-9200-4EBB-9990-2B7A2890D138}"/>
                </a:ext>
              </a:extLst>
            </p:cNvPr>
            <p:cNvSpPr/>
            <p:nvPr/>
          </p:nvSpPr>
          <p:spPr>
            <a:xfrm>
              <a:off x="-938992" y="905016"/>
              <a:ext cx="4489518" cy="537609"/>
            </a:xfrm>
            <a:prstGeom prst="roundRect">
              <a:avLst>
                <a:gd name="adj" fmla="val 50000"/>
              </a:avLst>
            </a:pr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sp>
          <p:nvSpPr>
            <p:cNvPr id="232" name="Rectangle: Rounded Corners 231">
              <a:extLst>
                <a:ext uri="{FF2B5EF4-FFF2-40B4-BE49-F238E27FC236}">
                  <a16:creationId xmlns:a16="http://schemas.microsoft.com/office/drawing/2014/main" id="{AFADD3B6-835A-4D96-B64E-FB0C33266417}"/>
                </a:ext>
              </a:extLst>
            </p:cNvPr>
            <p:cNvSpPr/>
            <p:nvPr/>
          </p:nvSpPr>
          <p:spPr>
            <a:xfrm>
              <a:off x="468016" y="1393153"/>
              <a:ext cx="2950970" cy="537609"/>
            </a:xfrm>
            <a:prstGeom prst="roundRect">
              <a:avLst>
                <a:gd name="adj" fmla="val 50000"/>
              </a:avLst>
            </a:pr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 dirty="0"/>
            </a:p>
          </p:txBody>
        </p:sp>
      </p:grpSp>
      <p:grpSp>
        <p:nvGrpSpPr>
          <p:cNvPr id="212" name="Group 211">
            <a:extLst>
              <a:ext uri="{FF2B5EF4-FFF2-40B4-BE49-F238E27FC236}">
                <a16:creationId xmlns:a16="http://schemas.microsoft.com/office/drawing/2014/main" id="{F22828BE-3DA4-4C0F-94BD-B4BB69283D35}"/>
              </a:ext>
            </a:extLst>
          </p:cNvPr>
          <p:cNvGrpSpPr/>
          <p:nvPr/>
        </p:nvGrpSpPr>
        <p:grpSpPr>
          <a:xfrm flipH="1">
            <a:off x="8398622" y="-661663"/>
            <a:ext cx="4449098" cy="1509252"/>
            <a:chOff x="-769443" y="-70250"/>
            <a:chExt cx="4449098" cy="1509252"/>
          </a:xfrm>
        </p:grpSpPr>
        <p:pic>
          <p:nvPicPr>
            <p:cNvPr id="213" name="Picture 212" descr="Icon&#10;&#10;Description automatically generated">
              <a:extLst>
                <a:ext uri="{FF2B5EF4-FFF2-40B4-BE49-F238E27FC236}">
                  <a16:creationId xmlns:a16="http://schemas.microsoft.com/office/drawing/2014/main" id="{2FADEE70-494D-4DC9-913F-71B3ED0495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85819" y="-70250"/>
              <a:ext cx="2032656" cy="838254"/>
            </a:xfrm>
            <a:prstGeom prst="rect">
              <a:avLst/>
            </a:prstGeom>
          </p:spPr>
        </p:pic>
        <p:pic>
          <p:nvPicPr>
            <p:cNvPr id="214" name="Picture 213" descr="Icon&#10;&#10;Description automatically generated">
              <a:extLst>
                <a:ext uri="{FF2B5EF4-FFF2-40B4-BE49-F238E27FC236}">
                  <a16:creationId xmlns:a16="http://schemas.microsoft.com/office/drawing/2014/main" id="{79B9773E-BB41-4C0E-8654-401433722E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522" y="367320"/>
              <a:ext cx="2032656" cy="838254"/>
            </a:xfrm>
            <a:prstGeom prst="rect">
              <a:avLst/>
            </a:prstGeom>
          </p:spPr>
        </p:pic>
        <p:pic>
          <p:nvPicPr>
            <p:cNvPr id="215" name="Picture 214" descr="Icon&#10;&#10;Description automatically generated">
              <a:extLst>
                <a:ext uri="{FF2B5EF4-FFF2-40B4-BE49-F238E27FC236}">
                  <a16:creationId xmlns:a16="http://schemas.microsoft.com/office/drawing/2014/main" id="{5848BF3C-F690-4B9F-B2C2-8D692AD983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617"/>
            <a:stretch/>
          </p:blipFill>
          <p:spPr>
            <a:xfrm>
              <a:off x="531146" y="-16886"/>
              <a:ext cx="2032656" cy="548078"/>
            </a:xfrm>
            <a:prstGeom prst="rect">
              <a:avLst/>
            </a:prstGeom>
          </p:spPr>
        </p:pic>
        <p:pic>
          <p:nvPicPr>
            <p:cNvPr id="216" name="Picture 215" descr="Icon&#10;&#10;Description automatically generated">
              <a:extLst>
                <a:ext uri="{FF2B5EF4-FFF2-40B4-BE49-F238E27FC236}">
                  <a16:creationId xmlns:a16="http://schemas.microsoft.com/office/drawing/2014/main" id="{63C49969-EA1E-43F9-8EF6-9DC11BD7C2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69443" y="600748"/>
              <a:ext cx="2032656" cy="838254"/>
            </a:xfrm>
            <a:prstGeom prst="rect">
              <a:avLst/>
            </a:prstGeom>
          </p:spPr>
        </p:pic>
        <p:pic>
          <p:nvPicPr>
            <p:cNvPr id="217" name="Picture 216" descr="Icon&#10;&#10;Description automatically generated">
              <a:extLst>
                <a:ext uri="{FF2B5EF4-FFF2-40B4-BE49-F238E27FC236}">
                  <a16:creationId xmlns:a16="http://schemas.microsoft.com/office/drawing/2014/main" id="{46036AD7-1E52-45B6-8D63-B9324C07F8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6837" y="142807"/>
              <a:ext cx="2032656" cy="838254"/>
            </a:xfrm>
            <a:prstGeom prst="rect">
              <a:avLst/>
            </a:prstGeom>
          </p:spPr>
        </p:pic>
        <p:pic>
          <p:nvPicPr>
            <p:cNvPr id="218" name="Picture 217" descr="Icon&#10;&#10;Description automatically generated">
              <a:extLst>
                <a:ext uri="{FF2B5EF4-FFF2-40B4-BE49-F238E27FC236}">
                  <a16:creationId xmlns:a16="http://schemas.microsoft.com/office/drawing/2014/main" id="{B070F6E5-E257-416B-9DEA-FA5B50747F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593"/>
            <a:stretch/>
          </p:blipFill>
          <p:spPr>
            <a:xfrm>
              <a:off x="1646999" y="-21535"/>
              <a:ext cx="2032656" cy="321947"/>
            </a:xfrm>
            <a:prstGeom prst="rect">
              <a:avLst/>
            </a:prstGeom>
          </p:spPr>
        </p:pic>
      </p:grpSp>
      <p:pic>
        <p:nvPicPr>
          <p:cNvPr id="3080" name="Picture 8">
            <a:extLst>
              <a:ext uri="{FF2B5EF4-FFF2-40B4-BE49-F238E27FC236}">
                <a16:creationId xmlns:a16="http://schemas.microsoft.com/office/drawing/2014/main" id="{BF160DED-5D7B-4F8D-A490-22B89D9D0D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688" y="2113242"/>
            <a:ext cx="2801372" cy="4376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034" descr="A picture containing text&#10;&#10;Description automatically generated">
            <a:extLst>
              <a:ext uri="{FF2B5EF4-FFF2-40B4-BE49-F238E27FC236}">
                <a16:creationId xmlns:a16="http://schemas.microsoft.com/office/drawing/2014/main" id="{A9C171C5-7FE8-44F7-9E6A-7B00810652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912" y="770156"/>
            <a:ext cx="1035240" cy="1433409"/>
          </a:xfrm>
          <a:prstGeom prst="rect">
            <a:avLst/>
          </a:prstGeom>
        </p:spPr>
      </p:pic>
      <p:pic>
        <p:nvPicPr>
          <p:cNvPr id="1037" name="Picture 1036">
            <a:extLst>
              <a:ext uri="{FF2B5EF4-FFF2-40B4-BE49-F238E27FC236}">
                <a16:creationId xmlns:a16="http://schemas.microsoft.com/office/drawing/2014/main" id="{ACD3C2F2-6B0C-4A0A-9C3B-0FE2C4029D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290" y="1003949"/>
            <a:ext cx="796339" cy="1174599"/>
          </a:xfrm>
          <a:prstGeom prst="rect">
            <a:avLst/>
          </a:prstGeom>
        </p:spPr>
      </p:pic>
      <p:grpSp>
        <p:nvGrpSpPr>
          <p:cNvPr id="122" name="Group 121">
            <a:extLst>
              <a:ext uri="{FF2B5EF4-FFF2-40B4-BE49-F238E27FC236}">
                <a16:creationId xmlns:a16="http://schemas.microsoft.com/office/drawing/2014/main" id="{2C4F37E9-502F-496D-8A29-A366D281C98F}"/>
              </a:ext>
            </a:extLst>
          </p:cNvPr>
          <p:cNvGrpSpPr/>
          <p:nvPr/>
        </p:nvGrpSpPr>
        <p:grpSpPr>
          <a:xfrm>
            <a:off x="-17589" y="5869361"/>
            <a:ext cx="12227178" cy="1400379"/>
            <a:chOff x="-17589" y="5084533"/>
            <a:chExt cx="12227178" cy="1867707"/>
          </a:xfrm>
        </p:grpSpPr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158BF1E4-3BAF-4C74-9FC8-4498AF90FB13}"/>
                </a:ext>
              </a:extLst>
            </p:cNvPr>
            <p:cNvSpPr/>
            <p:nvPr/>
          </p:nvSpPr>
          <p:spPr>
            <a:xfrm rot="16200000">
              <a:off x="5191083" y="-68771"/>
              <a:ext cx="1792245" cy="12209588"/>
            </a:xfrm>
            <a:prstGeom prst="rect">
              <a:avLst/>
            </a:prstGeom>
            <a:solidFill>
              <a:srgbClr val="7870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CFB4D7D5-39CB-4697-A675-3BC8264993B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536863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BA7E5480-6368-4C9A-BF83-EB7D9647D8E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558199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987A3735-F0AA-4435-80CD-E644A9D17C5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583599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C969CF6C-6E32-4659-9F38-928A4ACB259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608999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0E528D74-2EFC-49AB-A189-E1BEBF868DD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631351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694C0B15-BEE3-46DA-B129-A701A6F5821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652687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560215F4-2F48-4395-9DD9-B80CF9C5396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674023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65F3BBA2-7BF5-4214-B914-12435EE24D82}"/>
                </a:ext>
              </a:extLst>
            </p:cNvPr>
            <p:cNvCxnSpPr>
              <a:cxnSpLocks/>
            </p:cNvCxnSpPr>
            <p:nvPr/>
          </p:nvCxnSpPr>
          <p:spPr>
            <a:xfrm>
              <a:off x="151437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067BBF8C-C048-4023-95FC-4BF97EF86B3E}"/>
                </a:ext>
              </a:extLst>
            </p:cNvPr>
            <p:cNvCxnSpPr>
              <a:cxnSpLocks/>
            </p:cNvCxnSpPr>
            <p:nvPr/>
          </p:nvCxnSpPr>
          <p:spPr>
            <a:xfrm>
              <a:off x="370512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1FD18C9B-F213-444A-BBA4-C89552526722}"/>
                </a:ext>
              </a:extLst>
            </p:cNvPr>
            <p:cNvCxnSpPr>
              <a:cxnSpLocks/>
            </p:cNvCxnSpPr>
            <p:nvPr/>
          </p:nvCxnSpPr>
          <p:spPr>
            <a:xfrm>
              <a:off x="580062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B2DEF29D-4BAC-4B59-8E49-B26D2A423FC1}"/>
                </a:ext>
              </a:extLst>
            </p:cNvPr>
            <p:cNvCxnSpPr>
              <a:cxnSpLocks/>
            </p:cNvCxnSpPr>
            <p:nvPr/>
          </p:nvCxnSpPr>
          <p:spPr>
            <a:xfrm>
              <a:off x="799137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DCE2ECC3-6A6A-4042-8995-C505D4C29FDB}"/>
                </a:ext>
              </a:extLst>
            </p:cNvPr>
            <p:cNvCxnSpPr>
              <a:cxnSpLocks/>
            </p:cNvCxnSpPr>
            <p:nvPr/>
          </p:nvCxnSpPr>
          <p:spPr>
            <a:xfrm>
              <a:off x="1018212" y="514377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BA10CBF2-B403-4885-926C-44387EF08590}"/>
                </a:ext>
              </a:extLst>
            </p:cNvPr>
            <p:cNvCxnSpPr>
              <a:cxnSpLocks/>
            </p:cNvCxnSpPr>
            <p:nvPr/>
          </p:nvCxnSpPr>
          <p:spPr>
            <a:xfrm>
              <a:off x="1237287" y="515999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FEAE6909-F7D5-4D14-9053-6FB626559462}"/>
                </a:ext>
              </a:extLst>
            </p:cNvPr>
            <p:cNvCxnSpPr>
              <a:cxnSpLocks/>
            </p:cNvCxnSpPr>
            <p:nvPr/>
          </p:nvCxnSpPr>
          <p:spPr>
            <a:xfrm>
              <a:off x="1446837" y="514377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9A22244C-4CB0-45F5-A00B-6E8949345DD8}"/>
                </a:ext>
              </a:extLst>
            </p:cNvPr>
            <p:cNvCxnSpPr>
              <a:cxnSpLocks/>
            </p:cNvCxnSpPr>
            <p:nvPr/>
          </p:nvCxnSpPr>
          <p:spPr>
            <a:xfrm>
              <a:off x="1665912" y="515999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A508BF3D-F097-46C0-A567-FC925D740613}"/>
                </a:ext>
              </a:extLst>
            </p:cNvPr>
            <p:cNvCxnSpPr>
              <a:cxnSpLocks/>
            </p:cNvCxnSpPr>
            <p:nvPr/>
          </p:nvCxnSpPr>
          <p:spPr>
            <a:xfrm>
              <a:off x="1875462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4116EE61-8C87-4A8F-BC32-711EBB549C22}"/>
                </a:ext>
              </a:extLst>
            </p:cNvPr>
            <p:cNvCxnSpPr>
              <a:cxnSpLocks/>
            </p:cNvCxnSpPr>
            <p:nvPr/>
          </p:nvCxnSpPr>
          <p:spPr>
            <a:xfrm>
              <a:off x="2094537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E38A700A-6B6A-4EDA-975D-37C4E062E287}"/>
                </a:ext>
              </a:extLst>
            </p:cNvPr>
            <p:cNvCxnSpPr>
              <a:cxnSpLocks/>
            </p:cNvCxnSpPr>
            <p:nvPr/>
          </p:nvCxnSpPr>
          <p:spPr>
            <a:xfrm>
              <a:off x="2304087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A87A7A00-7DD5-4576-B98E-F9F4CB3335AF}"/>
                </a:ext>
              </a:extLst>
            </p:cNvPr>
            <p:cNvCxnSpPr>
              <a:cxnSpLocks/>
            </p:cNvCxnSpPr>
            <p:nvPr/>
          </p:nvCxnSpPr>
          <p:spPr>
            <a:xfrm>
              <a:off x="2523162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C912D8F4-E828-40B8-9233-8D18F7B545B2}"/>
                </a:ext>
              </a:extLst>
            </p:cNvPr>
            <p:cNvCxnSpPr>
              <a:cxnSpLocks/>
            </p:cNvCxnSpPr>
            <p:nvPr/>
          </p:nvCxnSpPr>
          <p:spPr>
            <a:xfrm>
              <a:off x="2742237" y="511236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8D71DDC7-1A75-4536-8C03-C47464A1F7DD}"/>
                </a:ext>
              </a:extLst>
            </p:cNvPr>
            <p:cNvCxnSpPr>
              <a:cxnSpLocks/>
            </p:cNvCxnSpPr>
            <p:nvPr/>
          </p:nvCxnSpPr>
          <p:spPr>
            <a:xfrm>
              <a:off x="2961312" y="512859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81ECDE59-D7F8-4E0A-B8CD-8B759E4A6C13}"/>
                </a:ext>
              </a:extLst>
            </p:cNvPr>
            <p:cNvCxnSpPr>
              <a:cxnSpLocks/>
            </p:cNvCxnSpPr>
            <p:nvPr/>
          </p:nvCxnSpPr>
          <p:spPr>
            <a:xfrm>
              <a:off x="3170862" y="511236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CF338686-CFF4-46FA-A6AD-99B90A5DF825}"/>
                </a:ext>
              </a:extLst>
            </p:cNvPr>
            <p:cNvCxnSpPr>
              <a:cxnSpLocks/>
            </p:cNvCxnSpPr>
            <p:nvPr/>
          </p:nvCxnSpPr>
          <p:spPr>
            <a:xfrm>
              <a:off x="3389937" y="512859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236B03CD-8F76-4B06-A372-F225261C4837}"/>
                </a:ext>
              </a:extLst>
            </p:cNvPr>
            <p:cNvCxnSpPr>
              <a:cxnSpLocks/>
            </p:cNvCxnSpPr>
            <p:nvPr/>
          </p:nvCxnSpPr>
          <p:spPr>
            <a:xfrm>
              <a:off x="3625771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F0A7FBFA-A6A3-4103-9B99-344BD1C57569}"/>
                </a:ext>
              </a:extLst>
            </p:cNvPr>
            <p:cNvCxnSpPr>
              <a:cxnSpLocks/>
            </p:cNvCxnSpPr>
            <p:nvPr/>
          </p:nvCxnSpPr>
          <p:spPr>
            <a:xfrm>
              <a:off x="3844846" y="515225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7BB2332A-5634-46D1-A197-9B02D19263AB}"/>
                </a:ext>
              </a:extLst>
            </p:cNvPr>
            <p:cNvCxnSpPr>
              <a:cxnSpLocks/>
            </p:cNvCxnSpPr>
            <p:nvPr/>
          </p:nvCxnSpPr>
          <p:spPr>
            <a:xfrm>
              <a:off x="4054396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70489694-5238-497A-A344-8A208C3A535D}"/>
                </a:ext>
              </a:extLst>
            </p:cNvPr>
            <p:cNvCxnSpPr>
              <a:cxnSpLocks/>
            </p:cNvCxnSpPr>
            <p:nvPr/>
          </p:nvCxnSpPr>
          <p:spPr>
            <a:xfrm>
              <a:off x="4273471" y="515225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DD930618-4996-4DC8-8BC0-8A23200D6AAB}"/>
                </a:ext>
              </a:extLst>
            </p:cNvPr>
            <p:cNvCxnSpPr>
              <a:cxnSpLocks/>
            </p:cNvCxnSpPr>
            <p:nvPr/>
          </p:nvCxnSpPr>
          <p:spPr>
            <a:xfrm>
              <a:off x="4492546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A543F72B-7DCC-4E9A-B786-75E2B409F858}"/>
                </a:ext>
              </a:extLst>
            </p:cNvPr>
            <p:cNvCxnSpPr>
              <a:cxnSpLocks/>
            </p:cNvCxnSpPr>
            <p:nvPr/>
          </p:nvCxnSpPr>
          <p:spPr>
            <a:xfrm>
              <a:off x="4711621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87282594-4661-4C51-AE0E-5224B761D246}"/>
                </a:ext>
              </a:extLst>
            </p:cNvPr>
            <p:cNvCxnSpPr>
              <a:cxnSpLocks/>
            </p:cNvCxnSpPr>
            <p:nvPr/>
          </p:nvCxnSpPr>
          <p:spPr>
            <a:xfrm>
              <a:off x="4921171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9685A215-144A-4E24-9E51-6ED7C5B01F89}"/>
                </a:ext>
              </a:extLst>
            </p:cNvPr>
            <p:cNvCxnSpPr>
              <a:cxnSpLocks/>
            </p:cNvCxnSpPr>
            <p:nvPr/>
          </p:nvCxnSpPr>
          <p:spPr>
            <a:xfrm>
              <a:off x="5140246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157">
              <a:extLst>
                <a:ext uri="{FF2B5EF4-FFF2-40B4-BE49-F238E27FC236}">
                  <a16:creationId xmlns:a16="http://schemas.microsoft.com/office/drawing/2014/main" id="{6DE1CBDA-0934-42ED-8913-166A89CE95B9}"/>
                </a:ext>
              </a:extLst>
            </p:cNvPr>
            <p:cNvCxnSpPr>
              <a:cxnSpLocks/>
            </p:cNvCxnSpPr>
            <p:nvPr/>
          </p:nvCxnSpPr>
          <p:spPr>
            <a:xfrm>
              <a:off x="5349796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58">
              <a:extLst>
                <a:ext uri="{FF2B5EF4-FFF2-40B4-BE49-F238E27FC236}">
                  <a16:creationId xmlns:a16="http://schemas.microsoft.com/office/drawing/2014/main" id="{A8B03111-7C8A-4641-BE31-3927B0FE9865}"/>
                </a:ext>
              </a:extLst>
            </p:cNvPr>
            <p:cNvCxnSpPr>
              <a:cxnSpLocks/>
            </p:cNvCxnSpPr>
            <p:nvPr/>
          </p:nvCxnSpPr>
          <p:spPr>
            <a:xfrm>
              <a:off x="5568871" y="512085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59">
              <a:extLst>
                <a:ext uri="{FF2B5EF4-FFF2-40B4-BE49-F238E27FC236}">
                  <a16:creationId xmlns:a16="http://schemas.microsoft.com/office/drawing/2014/main" id="{D63EA7F4-07ED-4C6F-82F8-85ADF4774854}"/>
                </a:ext>
              </a:extLst>
            </p:cNvPr>
            <p:cNvCxnSpPr>
              <a:cxnSpLocks/>
            </p:cNvCxnSpPr>
            <p:nvPr/>
          </p:nvCxnSpPr>
          <p:spPr>
            <a:xfrm>
              <a:off x="5778421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60">
              <a:extLst>
                <a:ext uri="{FF2B5EF4-FFF2-40B4-BE49-F238E27FC236}">
                  <a16:creationId xmlns:a16="http://schemas.microsoft.com/office/drawing/2014/main" id="{3FA66DFE-D65C-410D-8136-6634682B1581}"/>
                </a:ext>
              </a:extLst>
            </p:cNvPr>
            <p:cNvCxnSpPr>
              <a:cxnSpLocks/>
            </p:cNvCxnSpPr>
            <p:nvPr/>
          </p:nvCxnSpPr>
          <p:spPr>
            <a:xfrm>
              <a:off x="5997496" y="512085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61">
              <a:extLst>
                <a:ext uri="{FF2B5EF4-FFF2-40B4-BE49-F238E27FC236}">
                  <a16:creationId xmlns:a16="http://schemas.microsoft.com/office/drawing/2014/main" id="{0CB73714-466A-4910-88D7-21A06256D8C2}"/>
                </a:ext>
              </a:extLst>
            </p:cNvPr>
            <p:cNvCxnSpPr>
              <a:cxnSpLocks/>
            </p:cNvCxnSpPr>
            <p:nvPr/>
          </p:nvCxnSpPr>
          <p:spPr>
            <a:xfrm>
              <a:off x="6216571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162">
              <a:extLst>
                <a:ext uri="{FF2B5EF4-FFF2-40B4-BE49-F238E27FC236}">
                  <a16:creationId xmlns:a16="http://schemas.microsoft.com/office/drawing/2014/main" id="{3EBE85D2-5DAE-4B3D-9B8F-C087D4BD5F0C}"/>
                </a:ext>
              </a:extLst>
            </p:cNvPr>
            <p:cNvCxnSpPr>
              <a:cxnSpLocks/>
            </p:cNvCxnSpPr>
            <p:nvPr/>
          </p:nvCxnSpPr>
          <p:spPr>
            <a:xfrm>
              <a:off x="6435646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63">
              <a:extLst>
                <a:ext uri="{FF2B5EF4-FFF2-40B4-BE49-F238E27FC236}">
                  <a16:creationId xmlns:a16="http://schemas.microsoft.com/office/drawing/2014/main" id="{61E301C7-78AA-4344-B950-FF3608AAB264}"/>
                </a:ext>
              </a:extLst>
            </p:cNvPr>
            <p:cNvCxnSpPr>
              <a:cxnSpLocks/>
            </p:cNvCxnSpPr>
            <p:nvPr/>
          </p:nvCxnSpPr>
          <p:spPr>
            <a:xfrm>
              <a:off x="6645196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>
              <a:extLst>
                <a:ext uri="{FF2B5EF4-FFF2-40B4-BE49-F238E27FC236}">
                  <a16:creationId xmlns:a16="http://schemas.microsoft.com/office/drawing/2014/main" id="{D82DECAE-DCE1-4E1C-AF22-D142513CE3A0}"/>
                </a:ext>
              </a:extLst>
            </p:cNvPr>
            <p:cNvCxnSpPr>
              <a:cxnSpLocks/>
            </p:cNvCxnSpPr>
            <p:nvPr/>
          </p:nvCxnSpPr>
          <p:spPr>
            <a:xfrm>
              <a:off x="6864271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>
              <a:extLst>
                <a:ext uri="{FF2B5EF4-FFF2-40B4-BE49-F238E27FC236}">
                  <a16:creationId xmlns:a16="http://schemas.microsoft.com/office/drawing/2014/main" id="{4FA2B49F-A44A-4B9D-B981-E46E33CDBFDC}"/>
                </a:ext>
              </a:extLst>
            </p:cNvPr>
            <p:cNvCxnSpPr>
              <a:cxnSpLocks/>
            </p:cNvCxnSpPr>
            <p:nvPr/>
          </p:nvCxnSpPr>
          <p:spPr>
            <a:xfrm>
              <a:off x="7103222" y="511593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Connector 166">
              <a:extLst>
                <a:ext uri="{FF2B5EF4-FFF2-40B4-BE49-F238E27FC236}">
                  <a16:creationId xmlns:a16="http://schemas.microsoft.com/office/drawing/2014/main" id="{8CB52FA9-35DE-47FC-B5B1-7BE00AC41733}"/>
                </a:ext>
              </a:extLst>
            </p:cNvPr>
            <p:cNvCxnSpPr>
              <a:cxnSpLocks/>
            </p:cNvCxnSpPr>
            <p:nvPr/>
          </p:nvCxnSpPr>
          <p:spPr>
            <a:xfrm>
              <a:off x="7322297" y="513215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>
              <a:extLst>
                <a:ext uri="{FF2B5EF4-FFF2-40B4-BE49-F238E27FC236}">
                  <a16:creationId xmlns:a16="http://schemas.microsoft.com/office/drawing/2014/main" id="{9B053E6A-93D9-4389-AA80-3A6E9821275C}"/>
                </a:ext>
              </a:extLst>
            </p:cNvPr>
            <p:cNvCxnSpPr>
              <a:cxnSpLocks/>
            </p:cNvCxnSpPr>
            <p:nvPr/>
          </p:nvCxnSpPr>
          <p:spPr>
            <a:xfrm>
              <a:off x="7531847" y="511593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>
              <a:extLst>
                <a:ext uri="{FF2B5EF4-FFF2-40B4-BE49-F238E27FC236}">
                  <a16:creationId xmlns:a16="http://schemas.microsoft.com/office/drawing/2014/main" id="{C636B2A6-047F-4CC2-B995-D8ACFE3341EC}"/>
                </a:ext>
              </a:extLst>
            </p:cNvPr>
            <p:cNvCxnSpPr>
              <a:cxnSpLocks/>
            </p:cNvCxnSpPr>
            <p:nvPr/>
          </p:nvCxnSpPr>
          <p:spPr>
            <a:xfrm>
              <a:off x="7750922" y="513215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Connector 169">
              <a:extLst>
                <a:ext uri="{FF2B5EF4-FFF2-40B4-BE49-F238E27FC236}">
                  <a16:creationId xmlns:a16="http://schemas.microsoft.com/office/drawing/2014/main" id="{4CED6B57-3F5E-4378-BBBF-9122FF061860}"/>
                </a:ext>
              </a:extLst>
            </p:cNvPr>
            <p:cNvCxnSpPr>
              <a:cxnSpLocks/>
            </p:cNvCxnSpPr>
            <p:nvPr/>
          </p:nvCxnSpPr>
          <p:spPr>
            <a:xfrm>
              <a:off x="7969997" y="511980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>
              <a:extLst>
                <a:ext uri="{FF2B5EF4-FFF2-40B4-BE49-F238E27FC236}">
                  <a16:creationId xmlns:a16="http://schemas.microsoft.com/office/drawing/2014/main" id="{5D0BFFA5-5A6E-437C-BC9E-7BCB407ABCAB}"/>
                </a:ext>
              </a:extLst>
            </p:cNvPr>
            <p:cNvCxnSpPr>
              <a:cxnSpLocks/>
            </p:cNvCxnSpPr>
            <p:nvPr/>
          </p:nvCxnSpPr>
          <p:spPr>
            <a:xfrm>
              <a:off x="8189072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>
              <a:extLst>
                <a:ext uri="{FF2B5EF4-FFF2-40B4-BE49-F238E27FC236}">
                  <a16:creationId xmlns:a16="http://schemas.microsoft.com/office/drawing/2014/main" id="{AF22ADA4-B444-40AC-B74B-1FED39D1BB35}"/>
                </a:ext>
              </a:extLst>
            </p:cNvPr>
            <p:cNvCxnSpPr>
              <a:cxnSpLocks/>
            </p:cNvCxnSpPr>
            <p:nvPr/>
          </p:nvCxnSpPr>
          <p:spPr>
            <a:xfrm>
              <a:off x="8398622" y="511980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>
              <a:extLst>
                <a:ext uri="{FF2B5EF4-FFF2-40B4-BE49-F238E27FC236}">
                  <a16:creationId xmlns:a16="http://schemas.microsoft.com/office/drawing/2014/main" id="{F0E94128-1E5C-4EA3-8054-6588F88E8464}"/>
                </a:ext>
              </a:extLst>
            </p:cNvPr>
            <p:cNvCxnSpPr>
              <a:cxnSpLocks/>
            </p:cNvCxnSpPr>
            <p:nvPr/>
          </p:nvCxnSpPr>
          <p:spPr>
            <a:xfrm>
              <a:off x="8617697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73">
              <a:extLst>
                <a:ext uri="{FF2B5EF4-FFF2-40B4-BE49-F238E27FC236}">
                  <a16:creationId xmlns:a16="http://schemas.microsoft.com/office/drawing/2014/main" id="{95F41D73-1442-45BB-AA73-D7A1AA25B79D}"/>
                </a:ext>
              </a:extLst>
            </p:cNvPr>
            <p:cNvCxnSpPr>
              <a:cxnSpLocks/>
            </p:cNvCxnSpPr>
            <p:nvPr/>
          </p:nvCxnSpPr>
          <p:spPr>
            <a:xfrm>
              <a:off x="8827247" y="508453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Connector 174">
              <a:extLst>
                <a:ext uri="{FF2B5EF4-FFF2-40B4-BE49-F238E27FC236}">
                  <a16:creationId xmlns:a16="http://schemas.microsoft.com/office/drawing/2014/main" id="{751802D3-A62F-4FBA-9BDB-B0061F51933D}"/>
                </a:ext>
              </a:extLst>
            </p:cNvPr>
            <p:cNvCxnSpPr>
              <a:cxnSpLocks/>
            </p:cNvCxnSpPr>
            <p:nvPr/>
          </p:nvCxnSpPr>
          <p:spPr>
            <a:xfrm>
              <a:off x="9046322" y="51007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Connector 175">
              <a:extLst>
                <a:ext uri="{FF2B5EF4-FFF2-40B4-BE49-F238E27FC236}">
                  <a16:creationId xmlns:a16="http://schemas.microsoft.com/office/drawing/2014/main" id="{BCDB8DB9-F1C1-47BA-B0FF-3E84ECADDA64}"/>
                </a:ext>
              </a:extLst>
            </p:cNvPr>
            <p:cNvCxnSpPr>
              <a:cxnSpLocks/>
            </p:cNvCxnSpPr>
            <p:nvPr/>
          </p:nvCxnSpPr>
          <p:spPr>
            <a:xfrm>
              <a:off x="9255872" y="508453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>
              <a:extLst>
                <a:ext uri="{FF2B5EF4-FFF2-40B4-BE49-F238E27FC236}">
                  <a16:creationId xmlns:a16="http://schemas.microsoft.com/office/drawing/2014/main" id="{91D87DCD-3764-43A0-9F2E-8FF36901352D}"/>
                </a:ext>
              </a:extLst>
            </p:cNvPr>
            <p:cNvCxnSpPr>
              <a:cxnSpLocks/>
            </p:cNvCxnSpPr>
            <p:nvPr/>
          </p:nvCxnSpPr>
          <p:spPr>
            <a:xfrm>
              <a:off x="9474947" y="51007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>
              <a:extLst>
                <a:ext uri="{FF2B5EF4-FFF2-40B4-BE49-F238E27FC236}">
                  <a16:creationId xmlns:a16="http://schemas.microsoft.com/office/drawing/2014/main" id="{78011EBC-E18F-477E-B43A-10A79798F0A9}"/>
                </a:ext>
              </a:extLst>
            </p:cNvPr>
            <p:cNvCxnSpPr>
              <a:cxnSpLocks/>
            </p:cNvCxnSpPr>
            <p:nvPr/>
          </p:nvCxnSpPr>
          <p:spPr>
            <a:xfrm>
              <a:off x="9694022" y="508840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Connector 178">
              <a:extLst>
                <a:ext uri="{FF2B5EF4-FFF2-40B4-BE49-F238E27FC236}">
                  <a16:creationId xmlns:a16="http://schemas.microsoft.com/office/drawing/2014/main" id="{F76A6A09-4CB2-4321-A4F8-9513063ED4FB}"/>
                </a:ext>
              </a:extLst>
            </p:cNvPr>
            <p:cNvCxnSpPr>
              <a:cxnSpLocks/>
            </p:cNvCxnSpPr>
            <p:nvPr/>
          </p:nvCxnSpPr>
          <p:spPr>
            <a:xfrm>
              <a:off x="9913097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Connector 179">
              <a:extLst>
                <a:ext uri="{FF2B5EF4-FFF2-40B4-BE49-F238E27FC236}">
                  <a16:creationId xmlns:a16="http://schemas.microsoft.com/office/drawing/2014/main" id="{CAEB8342-1A97-4AFD-AD6D-5589C2681D28}"/>
                </a:ext>
              </a:extLst>
            </p:cNvPr>
            <p:cNvCxnSpPr>
              <a:cxnSpLocks/>
            </p:cNvCxnSpPr>
            <p:nvPr/>
          </p:nvCxnSpPr>
          <p:spPr>
            <a:xfrm>
              <a:off x="10122647" y="508840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>
              <a:extLst>
                <a:ext uri="{FF2B5EF4-FFF2-40B4-BE49-F238E27FC236}">
                  <a16:creationId xmlns:a16="http://schemas.microsoft.com/office/drawing/2014/main" id="{9AF21B64-1565-47C9-9942-61438C705883}"/>
                </a:ext>
              </a:extLst>
            </p:cNvPr>
            <p:cNvCxnSpPr>
              <a:cxnSpLocks/>
            </p:cNvCxnSpPr>
            <p:nvPr/>
          </p:nvCxnSpPr>
          <p:spPr>
            <a:xfrm>
              <a:off x="10341722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>
              <a:extLst>
                <a:ext uri="{FF2B5EF4-FFF2-40B4-BE49-F238E27FC236}">
                  <a16:creationId xmlns:a16="http://schemas.microsoft.com/office/drawing/2014/main" id="{49E755DC-4483-4F93-A0C8-EC3DEBEDD5C5}"/>
                </a:ext>
              </a:extLst>
            </p:cNvPr>
            <p:cNvCxnSpPr>
              <a:cxnSpLocks/>
            </p:cNvCxnSpPr>
            <p:nvPr/>
          </p:nvCxnSpPr>
          <p:spPr>
            <a:xfrm>
              <a:off x="10560357" y="509328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>
              <a:extLst>
                <a:ext uri="{FF2B5EF4-FFF2-40B4-BE49-F238E27FC236}">
                  <a16:creationId xmlns:a16="http://schemas.microsoft.com/office/drawing/2014/main" id="{E3A2EC37-B974-4E5D-AA75-165042766100}"/>
                </a:ext>
              </a:extLst>
            </p:cNvPr>
            <p:cNvCxnSpPr>
              <a:cxnSpLocks/>
            </p:cNvCxnSpPr>
            <p:nvPr/>
          </p:nvCxnSpPr>
          <p:spPr>
            <a:xfrm>
              <a:off x="10779432" y="510950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>
              <a:extLst>
                <a:ext uri="{FF2B5EF4-FFF2-40B4-BE49-F238E27FC236}">
                  <a16:creationId xmlns:a16="http://schemas.microsoft.com/office/drawing/2014/main" id="{BCB88F90-029C-42C9-92CC-000F93B353A8}"/>
                </a:ext>
              </a:extLst>
            </p:cNvPr>
            <p:cNvCxnSpPr>
              <a:cxnSpLocks/>
            </p:cNvCxnSpPr>
            <p:nvPr/>
          </p:nvCxnSpPr>
          <p:spPr>
            <a:xfrm>
              <a:off x="10988982" y="509328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>
              <a:extLst>
                <a:ext uri="{FF2B5EF4-FFF2-40B4-BE49-F238E27FC236}">
                  <a16:creationId xmlns:a16="http://schemas.microsoft.com/office/drawing/2014/main" id="{8C3DF1EC-13C4-416B-A880-A422EEB34983}"/>
                </a:ext>
              </a:extLst>
            </p:cNvPr>
            <p:cNvCxnSpPr>
              <a:cxnSpLocks/>
            </p:cNvCxnSpPr>
            <p:nvPr/>
          </p:nvCxnSpPr>
          <p:spPr>
            <a:xfrm>
              <a:off x="11208057" y="510950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>
              <a:extLst>
                <a:ext uri="{FF2B5EF4-FFF2-40B4-BE49-F238E27FC236}">
                  <a16:creationId xmlns:a16="http://schemas.microsoft.com/office/drawing/2014/main" id="{96E5F96B-1D6F-47B3-813F-7E27085D77D7}"/>
                </a:ext>
              </a:extLst>
            </p:cNvPr>
            <p:cNvCxnSpPr>
              <a:cxnSpLocks/>
            </p:cNvCxnSpPr>
            <p:nvPr/>
          </p:nvCxnSpPr>
          <p:spPr>
            <a:xfrm>
              <a:off x="11427132" y="50971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>
              <a:extLst>
                <a:ext uri="{FF2B5EF4-FFF2-40B4-BE49-F238E27FC236}">
                  <a16:creationId xmlns:a16="http://schemas.microsoft.com/office/drawing/2014/main" id="{43245D19-7736-4AF2-AC80-AA3A138F7CC3}"/>
                </a:ext>
              </a:extLst>
            </p:cNvPr>
            <p:cNvCxnSpPr>
              <a:cxnSpLocks/>
            </p:cNvCxnSpPr>
            <p:nvPr/>
          </p:nvCxnSpPr>
          <p:spPr>
            <a:xfrm>
              <a:off x="11646207" y="511337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>
              <a:extLst>
                <a:ext uri="{FF2B5EF4-FFF2-40B4-BE49-F238E27FC236}">
                  <a16:creationId xmlns:a16="http://schemas.microsoft.com/office/drawing/2014/main" id="{C757D15C-EBE9-4FD3-BDB6-921D7A4246A2}"/>
                </a:ext>
              </a:extLst>
            </p:cNvPr>
            <p:cNvCxnSpPr>
              <a:cxnSpLocks/>
            </p:cNvCxnSpPr>
            <p:nvPr/>
          </p:nvCxnSpPr>
          <p:spPr>
            <a:xfrm>
              <a:off x="11855757" y="50971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>
              <a:extLst>
                <a:ext uri="{FF2B5EF4-FFF2-40B4-BE49-F238E27FC236}">
                  <a16:creationId xmlns:a16="http://schemas.microsoft.com/office/drawing/2014/main" id="{E8D8E7E4-7DD7-4BEB-8881-3819EC358C6C}"/>
                </a:ext>
              </a:extLst>
            </p:cNvPr>
            <p:cNvCxnSpPr>
              <a:cxnSpLocks/>
            </p:cNvCxnSpPr>
            <p:nvPr/>
          </p:nvCxnSpPr>
          <p:spPr>
            <a:xfrm>
              <a:off x="12074832" y="511337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27" name="Rectangle 1026">
            <a:extLst>
              <a:ext uri="{FF2B5EF4-FFF2-40B4-BE49-F238E27FC236}">
                <a16:creationId xmlns:a16="http://schemas.microsoft.com/office/drawing/2014/main" id="{68F4C684-183A-4167-AC2A-8CDE377B185F}"/>
              </a:ext>
            </a:extLst>
          </p:cNvPr>
          <p:cNvSpPr/>
          <p:nvPr/>
        </p:nvSpPr>
        <p:spPr>
          <a:xfrm>
            <a:off x="1" y="5416620"/>
            <a:ext cx="12209588" cy="497711"/>
          </a:xfrm>
          <a:prstGeom prst="rect">
            <a:avLst/>
          </a:prstGeom>
          <a:solidFill>
            <a:srgbClr val="EAA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dirty="0"/>
          </a:p>
        </p:txBody>
      </p:sp>
      <p:sp>
        <p:nvSpPr>
          <p:cNvPr id="1044" name="Trapezoid 1043">
            <a:extLst>
              <a:ext uri="{FF2B5EF4-FFF2-40B4-BE49-F238E27FC236}">
                <a16:creationId xmlns:a16="http://schemas.microsoft.com/office/drawing/2014/main" id="{46A24B17-B429-4BD2-8377-46077BA3C595}"/>
              </a:ext>
            </a:extLst>
          </p:cNvPr>
          <p:cNvSpPr/>
          <p:nvPr/>
        </p:nvSpPr>
        <p:spPr>
          <a:xfrm>
            <a:off x="3118651" y="700652"/>
            <a:ext cx="5921953" cy="4419459"/>
          </a:xfrm>
          <a:prstGeom prst="trapezoid">
            <a:avLst>
              <a:gd name="adj" fmla="val 58614"/>
            </a:avLst>
          </a:prstGeom>
          <a:solidFill>
            <a:srgbClr val="FFD44B">
              <a:alpha val="3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pic>
        <p:nvPicPr>
          <p:cNvPr id="1048" name="Picture 1047" descr="Icon&#10;&#10;Description automatically generated">
            <a:extLst>
              <a:ext uri="{FF2B5EF4-FFF2-40B4-BE49-F238E27FC236}">
                <a16:creationId xmlns:a16="http://schemas.microsoft.com/office/drawing/2014/main" id="{576E4133-BD8E-4217-9275-4C30F3C51BC0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3939" y="-37262"/>
            <a:ext cx="1332443" cy="1072343"/>
          </a:xfrm>
          <a:prstGeom prst="rect">
            <a:avLst/>
          </a:prstGeom>
        </p:spPr>
      </p:pic>
      <p:pic>
        <p:nvPicPr>
          <p:cNvPr id="1039" name="Picture 1038" descr="A picture containing text, sign, night sky&#10;&#10;Description automatically generated">
            <a:extLst>
              <a:ext uri="{FF2B5EF4-FFF2-40B4-BE49-F238E27FC236}">
                <a16:creationId xmlns:a16="http://schemas.microsoft.com/office/drawing/2014/main" id="{96BEDD1D-EC12-4EE2-B32B-34FEAECF71F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7" y="934000"/>
            <a:ext cx="915790" cy="1284096"/>
          </a:xfrm>
          <a:prstGeom prst="rect">
            <a:avLst/>
          </a:prstGeom>
        </p:spPr>
      </p:pic>
      <p:pic>
        <p:nvPicPr>
          <p:cNvPr id="1046" name="Picture 1045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5216F74F-453F-47CE-BB46-82069C3834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21397" y="2095845"/>
            <a:ext cx="4100406" cy="441945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52" name="Picture 1051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4AA6EC5A-4308-40FA-9367-486C6FF9410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03"/>
          <a:stretch/>
        </p:blipFill>
        <p:spPr>
          <a:xfrm>
            <a:off x="10088850" y="850022"/>
            <a:ext cx="2253128" cy="4358869"/>
          </a:xfrm>
          <a:prstGeom prst="rect">
            <a:avLst/>
          </a:prstGeom>
        </p:spPr>
      </p:pic>
      <p:pic>
        <p:nvPicPr>
          <p:cNvPr id="277" name="Picture 276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BD7A6834-2AC8-44A1-84E1-128E4E5722E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1" r="59016" b="65580"/>
          <a:stretch/>
        </p:blipFill>
        <p:spPr>
          <a:xfrm>
            <a:off x="8581601" y="342616"/>
            <a:ext cx="1124816" cy="1236376"/>
          </a:xfrm>
          <a:prstGeom prst="rect">
            <a:avLst/>
          </a:prstGeom>
        </p:spPr>
      </p:pic>
      <p:pic>
        <p:nvPicPr>
          <p:cNvPr id="278" name="Picture 277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399FF509-0B1F-407F-9E1B-4B56B1C0698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5" t="32678" r="51151" b="-2050"/>
          <a:stretch/>
        </p:blipFill>
        <p:spPr>
          <a:xfrm>
            <a:off x="9160631" y="2838998"/>
            <a:ext cx="1255380" cy="1891916"/>
          </a:xfrm>
          <a:prstGeom prst="rect">
            <a:avLst/>
          </a:prstGeom>
        </p:spPr>
      </p:pic>
      <p:pic>
        <p:nvPicPr>
          <p:cNvPr id="3" name="Picture 2" descr="A picture containing container, basket&#10;&#10;Description automatically generated">
            <a:extLst>
              <a:ext uri="{FF2B5EF4-FFF2-40B4-BE49-F238E27FC236}">
                <a16:creationId xmlns:a16="http://schemas.microsoft.com/office/drawing/2014/main" id="{ED0624A8-3388-4951-AADB-9387C383E997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69" y="4691460"/>
            <a:ext cx="1220063" cy="86795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27E0856-21AE-4671-9994-E86370B72D4C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60" b="34531"/>
          <a:stretch/>
        </p:blipFill>
        <p:spPr>
          <a:xfrm>
            <a:off x="4652714" y="3429421"/>
            <a:ext cx="6126718" cy="211428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3399BD7-4DED-4018-BDF2-013BE044F4D4}"/>
              </a:ext>
            </a:extLst>
          </p:cNvPr>
          <p:cNvSpPr/>
          <p:nvPr/>
        </p:nvSpPr>
        <p:spPr>
          <a:xfrm>
            <a:off x="815068" y="624301"/>
            <a:ext cx="10544273" cy="2405473"/>
          </a:xfrm>
          <a:prstGeom prst="roundRect">
            <a:avLst>
              <a:gd name="adj" fmla="val 50000"/>
            </a:avLst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0" name="TextBox 1049">
            <a:extLst>
              <a:ext uri="{FF2B5EF4-FFF2-40B4-BE49-F238E27FC236}">
                <a16:creationId xmlns:a16="http://schemas.microsoft.com/office/drawing/2014/main" id="{948DBED5-60ED-4C6D-A815-D9A18BF4C84E}"/>
              </a:ext>
            </a:extLst>
          </p:cNvPr>
          <p:cNvSpPr txBox="1"/>
          <p:nvPr/>
        </p:nvSpPr>
        <p:spPr>
          <a:xfrm>
            <a:off x="1613006" y="1516829"/>
            <a:ext cx="9474032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r>
              <a:rPr lang="en-US" sz="8000" dirty="0"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UVN Bai Sau Nang" panose="04030905020802020C03" pitchFamily="82" charset="0"/>
              </a:rPr>
              <a:t>PHÉP TRỪ PHÂN SỐ</a:t>
            </a:r>
            <a:endParaRPr lang="en-PH" sz="8000" dirty="0">
              <a:solidFill>
                <a:srgbClr val="FF0000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UVN Bai Sau Nang" panose="04030905020802020C03" pitchFamily="82" charset="0"/>
            </a:endParaRPr>
          </a:p>
        </p:txBody>
      </p:sp>
      <p:sp>
        <p:nvSpPr>
          <p:cNvPr id="271" name="TextBox 270">
            <a:extLst>
              <a:ext uri="{FF2B5EF4-FFF2-40B4-BE49-F238E27FC236}">
                <a16:creationId xmlns:a16="http://schemas.microsoft.com/office/drawing/2014/main" id="{5E7930C0-2B34-4954-A89D-4BB503B82959}"/>
              </a:ext>
            </a:extLst>
          </p:cNvPr>
          <p:cNvSpPr txBox="1"/>
          <p:nvPr/>
        </p:nvSpPr>
        <p:spPr>
          <a:xfrm>
            <a:off x="3480590" y="764480"/>
            <a:ext cx="51730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UTM Avo" panose="02040603050506020204" pitchFamily="18" charset="0"/>
              </a:rPr>
              <a:t>TOÁN</a:t>
            </a:r>
            <a:endParaRPr lang="en-PH" sz="4400" dirty="0">
              <a:latin typeface="UTM Avo" panose="0204060305050602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133251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0"/>
                            </p:stCondLst>
                            <p:childTnLst>
                              <p:par>
                                <p:cTn id="7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10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85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9000"/>
                            </p:stCondLst>
                            <p:childTnLst>
                              <p:par>
                                <p:cTn id="7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500"/>
                            </p:stCondLst>
                            <p:childTnLst>
                              <p:par>
                                <p:cTn id="8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 tmFilter="0, 0; .2, .5; .8, .5; 1, 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8" dur="250" autoRev="1" fill="hold"/>
                                        <p:tgtEl>
                                          <p:spTgt spid="10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" grpId="0" animBg="1"/>
      <p:bldP spid="1044" grpId="1" animBg="1"/>
      <p:bldP spid="2" grpId="0" animBg="1"/>
      <p:bldP spid="1050" grpId="0"/>
      <p:bldP spid="27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Freeform: Shape 123">
            <a:extLst>
              <a:ext uri="{FF2B5EF4-FFF2-40B4-BE49-F238E27FC236}">
                <a16:creationId xmlns:a16="http://schemas.microsoft.com/office/drawing/2014/main" id="{BA6C6489-421F-4027-88D0-A41933CE1CA2}"/>
              </a:ext>
            </a:extLst>
          </p:cNvPr>
          <p:cNvSpPr/>
          <p:nvPr/>
        </p:nvSpPr>
        <p:spPr>
          <a:xfrm>
            <a:off x="4475604" y="1373763"/>
            <a:ext cx="5628396" cy="1656000"/>
          </a:xfrm>
          <a:custGeom>
            <a:avLst/>
            <a:gdLst>
              <a:gd name="connsiteX0" fmla="*/ 0 w 5621472"/>
              <a:gd name="connsiteY0" fmla="*/ 0 h 2417635"/>
              <a:gd name="connsiteX1" fmla="*/ 936912 w 5621472"/>
              <a:gd name="connsiteY1" fmla="*/ 0 h 2417635"/>
              <a:gd name="connsiteX2" fmla="*/ 1873824 w 5621472"/>
              <a:gd name="connsiteY2" fmla="*/ 0 h 2417635"/>
              <a:gd name="connsiteX3" fmla="*/ 2810736 w 5621472"/>
              <a:gd name="connsiteY3" fmla="*/ 0 h 2417635"/>
              <a:gd name="connsiteX4" fmla="*/ 3747648 w 5621472"/>
              <a:gd name="connsiteY4" fmla="*/ 0 h 2417635"/>
              <a:gd name="connsiteX5" fmla="*/ 4684560 w 5621472"/>
              <a:gd name="connsiteY5" fmla="*/ 0 h 2417635"/>
              <a:gd name="connsiteX6" fmla="*/ 5621472 w 5621472"/>
              <a:gd name="connsiteY6" fmla="*/ 0 h 2417635"/>
              <a:gd name="connsiteX7" fmla="*/ 5621472 w 5621472"/>
              <a:gd name="connsiteY7" fmla="*/ 2417635 h 2417635"/>
              <a:gd name="connsiteX8" fmla="*/ 4684560 w 5621472"/>
              <a:gd name="connsiteY8" fmla="*/ 2417635 h 2417635"/>
              <a:gd name="connsiteX9" fmla="*/ 3747648 w 5621472"/>
              <a:gd name="connsiteY9" fmla="*/ 2417635 h 2417635"/>
              <a:gd name="connsiteX10" fmla="*/ 2810736 w 5621472"/>
              <a:gd name="connsiteY10" fmla="*/ 2417635 h 2417635"/>
              <a:gd name="connsiteX11" fmla="*/ 1873824 w 5621472"/>
              <a:gd name="connsiteY11" fmla="*/ 2417635 h 2417635"/>
              <a:gd name="connsiteX12" fmla="*/ 936912 w 5621472"/>
              <a:gd name="connsiteY12" fmla="*/ 2417635 h 2417635"/>
              <a:gd name="connsiteX13" fmla="*/ 0 w 5621472"/>
              <a:gd name="connsiteY13" fmla="*/ 2417635 h 2417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621472" h="2417635">
                <a:moveTo>
                  <a:pt x="0" y="0"/>
                </a:moveTo>
                <a:lnTo>
                  <a:pt x="936912" y="0"/>
                </a:lnTo>
                <a:lnTo>
                  <a:pt x="1873824" y="0"/>
                </a:lnTo>
                <a:lnTo>
                  <a:pt x="2810736" y="0"/>
                </a:lnTo>
                <a:lnTo>
                  <a:pt x="3747648" y="0"/>
                </a:lnTo>
                <a:lnTo>
                  <a:pt x="4684560" y="0"/>
                </a:lnTo>
                <a:lnTo>
                  <a:pt x="5621472" y="0"/>
                </a:lnTo>
                <a:lnTo>
                  <a:pt x="5621472" y="2417635"/>
                </a:lnTo>
                <a:lnTo>
                  <a:pt x="4684560" y="2417635"/>
                </a:lnTo>
                <a:lnTo>
                  <a:pt x="3747648" y="2417635"/>
                </a:lnTo>
                <a:lnTo>
                  <a:pt x="2810736" y="2417635"/>
                </a:lnTo>
                <a:lnTo>
                  <a:pt x="1873824" y="2417635"/>
                </a:lnTo>
                <a:lnTo>
                  <a:pt x="936912" y="2417635"/>
                </a:lnTo>
                <a:lnTo>
                  <a:pt x="0" y="2417635"/>
                </a:lnTo>
                <a:close/>
              </a:path>
            </a:pathLst>
          </a:cu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baseline="-25000" dirty="0"/>
          </a:p>
        </p:txBody>
      </p:sp>
      <p:sp>
        <p:nvSpPr>
          <p:cNvPr id="216" name="Rectangle 215">
            <a:extLst>
              <a:ext uri="{FF2B5EF4-FFF2-40B4-BE49-F238E27FC236}">
                <a16:creationId xmlns:a16="http://schemas.microsoft.com/office/drawing/2014/main" id="{3AABFE78-B9AE-4C9E-855C-07CB71B60E3D}"/>
              </a:ext>
            </a:extLst>
          </p:cNvPr>
          <p:cNvSpPr/>
          <p:nvPr/>
        </p:nvSpPr>
        <p:spPr>
          <a:xfrm>
            <a:off x="428104" y="0"/>
            <a:ext cx="2080104" cy="6858000"/>
          </a:xfrm>
          <a:prstGeom prst="rect">
            <a:avLst/>
          </a:prstGeom>
          <a:solidFill>
            <a:srgbClr val="EAA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81A3FDD-B565-4A96-A6F3-EC34083FF4EB}"/>
              </a:ext>
            </a:extLst>
          </p:cNvPr>
          <p:cNvGrpSpPr/>
          <p:nvPr/>
        </p:nvGrpSpPr>
        <p:grpSpPr>
          <a:xfrm>
            <a:off x="-18844" y="-155946"/>
            <a:ext cx="487874" cy="7278839"/>
            <a:chOff x="-15434" y="-158493"/>
            <a:chExt cx="487874" cy="7278839"/>
          </a:xfrm>
        </p:grpSpPr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158BF1E4-3BAF-4C74-9FC8-4498AF90FB13}"/>
                </a:ext>
              </a:extLst>
            </p:cNvPr>
            <p:cNvSpPr/>
            <p:nvPr/>
          </p:nvSpPr>
          <p:spPr>
            <a:xfrm>
              <a:off x="0" y="1025"/>
              <a:ext cx="472440" cy="6858000"/>
            </a:xfrm>
            <a:prstGeom prst="rect">
              <a:avLst/>
            </a:prstGeom>
            <a:solidFill>
              <a:srgbClr val="7870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04885C86-20E4-4FC2-A04F-39C6A6E3A3F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9366" y="-158493"/>
              <a:ext cx="1" cy="717086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43B72EE7-05BB-4118-811B-779DC99252B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7320" y="-50514"/>
              <a:ext cx="1" cy="717086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45220A1D-5FBC-4B0A-B8C6-E5FB4251FD4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16208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A4EAE006-8595-460D-9D3E-E0FA5836AC4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34920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DDA3F671-EF25-475A-9679-C5D1815722F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52784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438ECC5B-244F-43AD-8AFC-00D2F98CEB7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71496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C988F0CC-08BA-4470-BE08-F2527891B0D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88344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75E8C432-405C-4AD4-9E8D-8FF7CD99064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107056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9C99C3BD-33F0-480C-AC71-9538192BC88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124920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091FBE3A-29EF-4D44-8101-17F80428C17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143632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1A0FE2C4-2508-46CA-88E6-DE116743564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161496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044DC108-8962-469D-948C-6BF56AADA1C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180208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F03EDFA7-DDCB-4AD2-A280-C03FBBE1FA4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198072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426480FB-B23A-4252-A25B-80D9EFAAA44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216784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61B2BBFC-3CC8-41ED-ABF0-A76605EA46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231600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725E607C-0E4B-473B-9E46-351EDF80849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250312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41B29F67-3782-4313-98A1-242BB7CA03B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268176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732DCDE1-553F-419C-8F5B-E62418AD2F3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286888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8A2F6F58-CEC6-4B9C-AA8B-8E15BE24B3E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302720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091AF83B-4B22-4432-B6BB-550B3BE41D5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321432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31BEAAC1-299E-47FF-BB82-C568CD6BC73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339296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D6F460F0-8469-47BF-92F6-D4692D73150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358008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1C537CD8-3292-42A5-97D8-0BDD7AADCCD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3786351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AB58A724-8C62-4E95-9C4B-290E02BDC76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3973476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D13111A0-4C06-4C98-831E-9FBAFDA10A5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4152111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20DF5F05-73A9-483B-96D3-4643B3950D0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4339236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4E5C41E0-3C27-4127-85DA-7ED6C62E91B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453088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9853C927-7E30-4642-8601-B5004E541DD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471800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946ACB66-B2C0-440C-8338-9664D0F5160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489664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54DFE9EE-A797-486E-989D-2A25C1C2C6F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508376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006C8A1B-4E00-43A3-A0F1-EF898A4D675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5243036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1320AE39-30C1-4E8C-B5E4-39DC508132F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5430161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4621953A-5974-4C12-8372-FA4FB8C628F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5608796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19EE90A3-F77A-446B-8A44-C28040E80A7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5795921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F9F457C6-74F6-4200-8B03-512D8ED8A75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5963920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12510B07-A0ED-42E9-892F-A78F6356E92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6151045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29C0CD51-07C5-47DD-9424-EC2BCEAF757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6329680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AB7BFE99-E11F-433D-818A-1CBCA314543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6516805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4A12866A-0682-4363-9888-BB2AD411C7C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6695916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36" name="Picture 1035" descr="A green cabbage cut in half&#10;&#10;Description automatically generated with medium confidence">
            <a:extLst>
              <a:ext uri="{FF2B5EF4-FFF2-40B4-BE49-F238E27FC236}">
                <a16:creationId xmlns:a16="http://schemas.microsoft.com/office/drawing/2014/main" id="{624677BC-A6EA-4587-A1B7-720DDA0DC8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77" y="1410065"/>
            <a:ext cx="1930703" cy="2011763"/>
          </a:xfrm>
          <a:prstGeom prst="rect">
            <a:avLst/>
          </a:prstGeom>
        </p:spPr>
      </p:pic>
      <p:pic>
        <p:nvPicPr>
          <p:cNvPr id="1024" name="Picture 1023">
            <a:extLst>
              <a:ext uri="{FF2B5EF4-FFF2-40B4-BE49-F238E27FC236}">
                <a16:creationId xmlns:a16="http://schemas.microsoft.com/office/drawing/2014/main" id="{51D8E9F2-6D64-4F1F-B1F5-7EA8CD6899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53868">
            <a:off x="1056175" y="3972848"/>
            <a:ext cx="948872" cy="1557732"/>
          </a:xfrm>
          <a:prstGeom prst="rect">
            <a:avLst/>
          </a:prstGeom>
        </p:spPr>
      </p:pic>
      <p:pic>
        <p:nvPicPr>
          <p:cNvPr id="3" name="Picture 2" descr="A picture containing dark, footwear&#10;&#10;Description automatically generated">
            <a:extLst>
              <a:ext uri="{FF2B5EF4-FFF2-40B4-BE49-F238E27FC236}">
                <a16:creationId xmlns:a16="http://schemas.microsoft.com/office/drawing/2014/main" id="{41B56CF6-253B-4D51-B58B-563BAB63C1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89" y="3180332"/>
            <a:ext cx="1802642" cy="1420802"/>
          </a:xfrm>
          <a:prstGeom prst="rect">
            <a:avLst/>
          </a:prstGeom>
        </p:spPr>
      </p:pic>
      <p:pic>
        <p:nvPicPr>
          <p:cNvPr id="40" name="Picture 39" descr="A picture containing corn&#10;&#10;Description automatically generated">
            <a:extLst>
              <a:ext uri="{FF2B5EF4-FFF2-40B4-BE49-F238E27FC236}">
                <a16:creationId xmlns:a16="http://schemas.microsoft.com/office/drawing/2014/main" id="{5E62126A-43FD-4E77-8BD6-4A7607B9E6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2284">
            <a:off x="-125727" y="481506"/>
            <a:ext cx="1363207" cy="2033355"/>
          </a:xfrm>
          <a:prstGeom prst="rect">
            <a:avLst/>
          </a:prstGeom>
        </p:spPr>
      </p:pic>
      <p:pic>
        <p:nvPicPr>
          <p:cNvPr id="1040" name="Picture 1039" descr="A close-up of a nuclear explosion&#10;&#10;Description automatically generated with low confidence">
            <a:extLst>
              <a:ext uri="{FF2B5EF4-FFF2-40B4-BE49-F238E27FC236}">
                <a16:creationId xmlns:a16="http://schemas.microsoft.com/office/drawing/2014/main" id="{E2F2148F-CF8F-4C4E-AA8E-0707050F9F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49093">
            <a:off x="-271328" y="5291759"/>
            <a:ext cx="2214241" cy="146139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4D797A7-77A1-49FA-9865-AD19844F75A4}"/>
              </a:ext>
            </a:extLst>
          </p:cNvPr>
          <p:cNvSpPr/>
          <p:nvPr/>
        </p:nvSpPr>
        <p:spPr>
          <a:xfrm>
            <a:off x="4483415" y="1373763"/>
            <a:ext cx="936912" cy="1656000"/>
          </a:xfrm>
          <a:prstGeom prst="rect">
            <a:avLst/>
          </a:prstGeom>
          <a:solidFill>
            <a:srgbClr val="FF9393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53BBECCD-D1EF-476D-B7CE-4247EC66BFAF}"/>
              </a:ext>
            </a:extLst>
          </p:cNvPr>
          <p:cNvSpPr/>
          <p:nvPr/>
        </p:nvSpPr>
        <p:spPr>
          <a:xfrm>
            <a:off x="5405713" y="1373763"/>
            <a:ext cx="936912" cy="1656000"/>
          </a:xfrm>
          <a:prstGeom prst="rect">
            <a:avLst/>
          </a:prstGeom>
          <a:solidFill>
            <a:srgbClr val="FF9393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A42C820F-1422-412D-A294-D067F6B4C19A}"/>
              </a:ext>
            </a:extLst>
          </p:cNvPr>
          <p:cNvSpPr/>
          <p:nvPr/>
        </p:nvSpPr>
        <p:spPr>
          <a:xfrm>
            <a:off x="6348522" y="1373763"/>
            <a:ext cx="936912" cy="1656000"/>
          </a:xfrm>
          <a:prstGeom prst="rect">
            <a:avLst/>
          </a:prstGeom>
          <a:solidFill>
            <a:srgbClr val="FF9393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42FAB105-2038-42D7-A06C-89A7B689D2F3}"/>
              </a:ext>
            </a:extLst>
          </p:cNvPr>
          <p:cNvSpPr/>
          <p:nvPr/>
        </p:nvSpPr>
        <p:spPr>
          <a:xfrm>
            <a:off x="7286340" y="1373763"/>
            <a:ext cx="936912" cy="1656000"/>
          </a:xfrm>
          <a:prstGeom prst="rect">
            <a:avLst/>
          </a:prstGeom>
          <a:solidFill>
            <a:srgbClr val="FF939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6094D2CC-6504-422B-9346-C3062664DDC6}"/>
              </a:ext>
            </a:extLst>
          </p:cNvPr>
          <p:cNvSpPr/>
          <p:nvPr/>
        </p:nvSpPr>
        <p:spPr>
          <a:xfrm>
            <a:off x="8223252" y="1373763"/>
            <a:ext cx="936912" cy="1656000"/>
          </a:xfrm>
          <a:prstGeom prst="rect">
            <a:avLst/>
          </a:prstGeom>
          <a:solidFill>
            <a:srgbClr val="FF939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D689F22F-CA10-4D44-BEB8-0DCFC47599E6}"/>
              </a:ext>
            </a:extLst>
          </p:cNvPr>
          <p:cNvSpPr/>
          <p:nvPr/>
        </p:nvSpPr>
        <p:spPr>
          <a:xfrm>
            <a:off x="4486300" y="1373763"/>
            <a:ext cx="936912" cy="1656000"/>
          </a:xfrm>
          <a:prstGeom prst="rect">
            <a:avLst/>
          </a:prstGeom>
          <a:solidFill>
            <a:srgbClr val="00B0F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39ABB795-3D72-43AA-AA21-724A6D06068B}"/>
              </a:ext>
            </a:extLst>
          </p:cNvPr>
          <p:cNvSpPr/>
          <p:nvPr/>
        </p:nvSpPr>
        <p:spPr>
          <a:xfrm>
            <a:off x="5408598" y="1373763"/>
            <a:ext cx="936912" cy="1656000"/>
          </a:xfrm>
          <a:prstGeom prst="rect">
            <a:avLst/>
          </a:prstGeom>
          <a:solidFill>
            <a:srgbClr val="00B0F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E8885294-BA7C-44A5-86B3-1DA6DFF4B59C}"/>
              </a:ext>
            </a:extLst>
          </p:cNvPr>
          <p:cNvSpPr/>
          <p:nvPr/>
        </p:nvSpPr>
        <p:spPr>
          <a:xfrm>
            <a:off x="6351407" y="1373763"/>
            <a:ext cx="936912" cy="1656000"/>
          </a:xfrm>
          <a:prstGeom prst="rect">
            <a:avLst/>
          </a:prstGeom>
          <a:solidFill>
            <a:srgbClr val="00B0F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Freeform: Shape 66">
            <a:extLst>
              <a:ext uri="{FF2B5EF4-FFF2-40B4-BE49-F238E27FC236}">
                <a16:creationId xmlns:a16="http://schemas.microsoft.com/office/drawing/2014/main" id="{8A1A878A-5B7F-49A3-B455-77A5C14CA54E}"/>
              </a:ext>
            </a:extLst>
          </p:cNvPr>
          <p:cNvSpPr/>
          <p:nvPr/>
        </p:nvSpPr>
        <p:spPr>
          <a:xfrm>
            <a:off x="4475604" y="1373763"/>
            <a:ext cx="5628396" cy="1656000"/>
          </a:xfrm>
          <a:custGeom>
            <a:avLst/>
            <a:gdLst>
              <a:gd name="connsiteX0" fmla="*/ 0 w 5621472"/>
              <a:gd name="connsiteY0" fmla="*/ 0 h 2417635"/>
              <a:gd name="connsiteX1" fmla="*/ 936912 w 5621472"/>
              <a:gd name="connsiteY1" fmla="*/ 0 h 2417635"/>
              <a:gd name="connsiteX2" fmla="*/ 1873824 w 5621472"/>
              <a:gd name="connsiteY2" fmla="*/ 0 h 2417635"/>
              <a:gd name="connsiteX3" fmla="*/ 2810736 w 5621472"/>
              <a:gd name="connsiteY3" fmla="*/ 0 h 2417635"/>
              <a:gd name="connsiteX4" fmla="*/ 3747648 w 5621472"/>
              <a:gd name="connsiteY4" fmla="*/ 0 h 2417635"/>
              <a:gd name="connsiteX5" fmla="*/ 4684560 w 5621472"/>
              <a:gd name="connsiteY5" fmla="*/ 0 h 2417635"/>
              <a:gd name="connsiteX6" fmla="*/ 5621472 w 5621472"/>
              <a:gd name="connsiteY6" fmla="*/ 0 h 2417635"/>
              <a:gd name="connsiteX7" fmla="*/ 5621472 w 5621472"/>
              <a:gd name="connsiteY7" fmla="*/ 2417635 h 2417635"/>
              <a:gd name="connsiteX8" fmla="*/ 4684560 w 5621472"/>
              <a:gd name="connsiteY8" fmla="*/ 2417635 h 2417635"/>
              <a:gd name="connsiteX9" fmla="*/ 3747648 w 5621472"/>
              <a:gd name="connsiteY9" fmla="*/ 2417635 h 2417635"/>
              <a:gd name="connsiteX10" fmla="*/ 2810736 w 5621472"/>
              <a:gd name="connsiteY10" fmla="*/ 2417635 h 2417635"/>
              <a:gd name="connsiteX11" fmla="*/ 1873824 w 5621472"/>
              <a:gd name="connsiteY11" fmla="*/ 2417635 h 2417635"/>
              <a:gd name="connsiteX12" fmla="*/ 936912 w 5621472"/>
              <a:gd name="connsiteY12" fmla="*/ 2417635 h 2417635"/>
              <a:gd name="connsiteX13" fmla="*/ 0 w 5621472"/>
              <a:gd name="connsiteY13" fmla="*/ 2417635 h 2417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621472" h="2417635">
                <a:moveTo>
                  <a:pt x="0" y="0"/>
                </a:moveTo>
                <a:lnTo>
                  <a:pt x="936912" y="0"/>
                </a:lnTo>
                <a:lnTo>
                  <a:pt x="1873824" y="0"/>
                </a:lnTo>
                <a:lnTo>
                  <a:pt x="2810736" y="0"/>
                </a:lnTo>
                <a:lnTo>
                  <a:pt x="3747648" y="0"/>
                </a:lnTo>
                <a:lnTo>
                  <a:pt x="4684560" y="0"/>
                </a:lnTo>
                <a:lnTo>
                  <a:pt x="5621472" y="0"/>
                </a:lnTo>
                <a:lnTo>
                  <a:pt x="5621472" y="2417635"/>
                </a:lnTo>
                <a:lnTo>
                  <a:pt x="4684560" y="2417635"/>
                </a:lnTo>
                <a:lnTo>
                  <a:pt x="3747648" y="2417635"/>
                </a:lnTo>
                <a:lnTo>
                  <a:pt x="2810736" y="2417635"/>
                </a:lnTo>
                <a:lnTo>
                  <a:pt x="1873824" y="2417635"/>
                </a:lnTo>
                <a:lnTo>
                  <a:pt x="936912" y="2417635"/>
                </a:lnTo>
                <a:lnTo>
                  <a:pt x="0" y="2417635"/>
                </a:lnTo>
                <a:close/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baseline="-2500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C840392-0274-47CA-BE56-C97BD4552D8A}"/>
              </a:ext>
            </a:extLst>
          </p:cNvPr>
          <p:cNvCxnSpPr>
            <a:cxnSpLocks/>
          </p:cNvCxnSpPr>
          <p:nvPr/>
        </p:nvCxnSpPr>
        <p:spPr>
          <a:xfrm>
            <a:off x="5416555" y="1373763"/>
            <a:ext cx="0" cy="1656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D4CF8598-DE31-4A2E-853F-7D2BA3642189}"/>
              </a:ext>
            </a:extLst>
          </p:cNvPr>
          <p:cNvCxnSpPr>
            <a:cxnSpLocks/>
          </p:cNvCxnSpPr>
          <p:nvPr/>
        </p:nvCxnSpPr>
        <p:spPr>
          <a:xfrm>
            <a:off x="6354621" y="1373763"/>
            <a:ext cx="0" cy="1656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790E1DC2-21AF-400C-8DD5-C67A3F210D4F}"/>
              </a:ext>
            </a:extLst>
          </p:cNvPr>
          <p:cNvCxnSpPr>
            <a:cxnSpLocks/>
          </p:cNvCxnSpPr>
          <p:nvPr/>
        </p:nvCxnSpPr>
        <p:spPr>
          <a:xfrm>
            <a:off x="7289802" y="1373763"/>
            <a:ext cx="0" cy="1656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F140AA41-BEB6-4EA5-B658-858E37D7EB26}"/>
              </a:ext>
            </a:extLst>
          </p:cNvPr>
          <p:cNvCxnSpPr>
            <a:cxnSpLocks/>
          </p:cNvCxnSpPr>
          <p:nvPr/>
        </p:nvCxnSpPr>
        <p:spPr>
          <a:xfrm>
            <a:off x="8227868" y="1373763"/>
            <a:ext cx="0" cy="1656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C3140F72-8DBB-4ED4-AC5D-4BFFA752779D}"/>
              </a:ext>
            </a:extLst>
          </p:cNvPr>
          <p:cNvCxnSpPr>
            <a:cxnSpLocks/>
          </p:cNvCxnSpPr>
          <p:nvPr/>
        </p:nvCxnSpPr>
        <p:spPr>
          <a:xfrm>
            <a:off x="9165934" y="1373763"/>
            <a:ext cx="0" cy="1656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Freeform: Shape 124">
            <a:extLst>
              <a:ext uri="{FF2B5EF4-FFF2-40B4-BE49-F238E27FC236}">
                <a16:creationId xmlns:a16="http://schemas.microsoft.com/office/drawing/2014/main" id="{E084A3FE-22C1-4092-BDA8-79BBBAE0B7D7}"/>
              </a:ext>
            </a:extLst>
          </p:cNvPr>
          <p:cNvSpPr/>
          <p:nvPr/>
        </p:nvSpPr>
        <p:spPr>
          <a:xfrm>
            <a:off x="4475604" y="1373764"/>
            <a:ext cx="5628396" cy="1656000"/>
          </a:xfrm>
          <a:custGeom>
            <a:avLst/>
            <a:gdLst>
              <a:gd name="connsiteX0" fmla="*/ 0 w 5621472"/>
              <a:gd name="connsiteY0" fmla="*/ 0 h 2417635"/>
              <a:gd name="connsiteX1" fmla="*/ 936912 w 5621472"/>
              <a:gd name="connsiteY1" fmla="*/ 0 h 2417635"/>
              <a:gd name="connsiteX2" fmla="*/ 1873824 w 5621472"/>
              <a:gd name="connsiteY2" fmla="*/ 0 h 2417635"/>
              <a:gd name="connsiteX3" fmla="*/ 2810736 w 5621472"/>
              <a:gd name="connsiteY3" fmla="*/ 0 h 2417635"/>
              <a:gd name="connsiteX4" fmla="*/ 3747648 w 5621472"/>
              <a:gd name="connsiteY4" fmla="*/ 0 h 2417635"/>
              <a:gd name="connsiteX5" fmla="*/ 4684560 w 5621472"/>
              <a:gd name="connsiteY5" fmla="*/ 0 h 2417635"/>
              <a:gd name="connsiteX6" fmla="*/ 5621472 w 5621472"/>
              <a:gd name="connsiteY6" fmla="*/ 0 h 2417635"/>
              <a:gd name="connsiteX7" fmla="*/ 5621472 w 5621472"/>
              <a:gd name="connsiteY7" fmla="*/ 2417635 h 2417635"/>
              <a:gd name="connsiteX8" fmla="*/ 4684560 w 5621472"/>
              <a:gd name="connsiteY8" fmla="*/ 2417635 h 2417635"/>
              <a:gd name="connsiteX9" fmla="*/ 3747648 w 5621472"/>
              <a:gd name="connsiteY9" fmla="*/ 2417635 h 2417635"/>
              <a:gd name="connsiteX10" fmla="*/ 2810736 w 5621472"/>
              <a:gd name="connsiteY10" fmla="*/ 2417635 h 2417635"/>
              <a:gd name="connsiteX11" fmla="*/ 1873824 w 5621472"/>
              <a:gd name="connsiteY11" fmla="*/ 2417635 h 2417635"/>
              <a:gd name="connsiteX12" fmla="*/ 936912 w 5621472"/>
              <a:gd name="connsiteY12" fmla="*/ 2417635 h 2417635"/>
              <a:gd name="connsiteX13" fmla="*/ 0 w 5621472"/>
              <a:gd name="connsiteY13" fmla="*/ 2417635 h 2417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621472" h="2417635">
                <a:moveTo>
                  <a:pt x="0" y="0"/>
                </a:moveTo>
                <a:lnTo>
                  <a:pt x="936912" y="0"/>
                </a:lnTo>
                <a:lnTo>
                  <a:pt x="1873824" y="0"/>
                </a:lnTo>
                <a:lnTo>
                  <a:pt x="2810736" y="0"/>
                </a:lnTo>
                <a:lnTo>
                  <a:pt x="3747648" y="0"/>
                </a:lnTo>
                <a:lnTo>
                  <a:pt x="4684560" y="0"/>
                </a:lnTo>
                <a:lnTo>
                  <a:pt x="5621472" y="0"/>
                </a:lnTo>
                <a:lnTo>
                  <a:pt x="5621472" y="2417635"/>
                </a:lnTo>
                <a:lnTo>
                  <a:pt x="4684560" y="2417635"/>
                </a:lnTo>
                <a:lnTo>
                  <a:pt x="3747648" y="2417635"/>
                </a:lnTo>
                <a:lnTo>
                  <a:pt x="2810736" y="2417635"/>
                </a:lnTo>
                <a:lnTo>
                  <a:pt x="1873824" y="2417635"/>
                </a:lnTo>
                <a:lnTo>
                  <a:pt x="936912" y="2417635"/>
                </a:lnTo>
                <a:lnTo>
                  <a:pt x="0" y="2417635"/>
                </a:lnTo>
                <a:close/>
              </a:path>
            </a:pathLst>
          </a:custGeom>
          <a:noFill/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baseline="-25000" dirty="0"/>
          </a:p>
        </p:txBody>
      </p:sp>
      <p:sp>
        <p:nvSpPr>
          <p:cNvPr id="127" name="Freeform: Shape 126">
            <a:extLst>
              <a:ext uri="{FF2B5EF4-FFF2-40B4-BE49-F238E27FC236}">
                <a16:creationId xmlns:a16="http://schemas.microsoft.com/office/drawing/2014/main" id="{51A7CD23-D157-42ED-8F4C-5FAE57E826D6}"/>
              </a:ext>
            </a:extLst>
          </p:cNvPr>
          <p:cNvSpPr/>
          <p:nvPr/>
        </p:nvSpPr>
        <p:spPr>
          <a:xfrm>
            <a:off x="4472995" y="1373763"/>
            <a:ext cx="4690054" cy="1656000"/>
          </a:xfrm>
          <a:custGeom>
            <a:avLst/>
            <a:gdLst>
              <a:gd name="connsiteX0" fmla="*/ 0 w 5621472"/>
              <a:gd name="connsiteY0" fmla="*/ 0 h 2417635"/>
              <a:gd name="connsiteX1" fmla="*/ 936912 w 5621472"/>
              <a:gd name="connsiteY1" fmla="*/ 0 h 2417635"/>
              <a:gd name="connsiteX2" fmla="*/ 1873824 w 5621472"/>
              <a:gd name="connsiteY2" fmla="*/ 0 h 2417635"/>
              <a:gd name="connsiteX3" fmla="*/ 2810736 w 5621472"/>
              <a:gd name="connsiteY3" fmla="*/ 0 h 2417635"/>
              <a:gd name="connsiteX4" fmla="*/ 3747648 w 5621472"/>
              <a:gd name="connsiteY4" fmla="*/ 0 h 2417635"/>
              <a:gd name="connsiteX5" fmla="*/ 4684560 w 5621472"/>
              <a:gd name="connsiteY5" fmla="*/ 0 h 2417635"/>
              <a:gd name="connsiteX6" fmla="*/ 5621472 w 5621472"/>
              <a:gd name="connsiteY6" fmla="*/ 0 h 2417635"/>
              <a:gd name="connsiteX7" fmla="*/ 5621472 w 5621472"/>
              <a:gd name="connsiteY7" fmla="*/ 2417635 h 2417635"/>
              <a:gd name="connsiteX8" fmla="*/ 4684560 w 5621472"/>
              <a:gd name="connsiteY8" fmla="*/ 2417635 h 2417635"/>
              <a:gd name="connsiteX9" fmla="*/ 3747648 w 5621472"/>
              <a:gd name="connsiteY9" fmla="*/ 2417635 h 2417635"/>
              <a:gd name="connsiteX10" fmla="*/ 2810736 w 5621472"/>
              <a:gd name="connsiteY10" fmla="*/ 2417635 h 2417635"/>
              <a:gd name="connsiteX11" fmla="*/ 1873824 w 5621472"/>
              <a:gd name="connsiteY11" fmla="*/ 2417635 h 2417635"/>
              <a:gd name="connsiteX12" fmla="*/ 936912 w 5621472"/>
              <a:gd name="connsiteY12" fmla="*/ 2417635 h 2417635"/>
              <a:gd name="connsiteX13" fmla="*/ 0 w 5621472"/>
              <a:gd name="connsiteY13" fmla="*/ 2417635 h 2417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621472" h="2417635">
                <a:moveTo>
                  <a:pt x="0" y="0"/>
                </a:moveTo>
                <a:lnTo>
                  <a:pt x="936912" y="0"/>
                </a:lnTo>
                <a:lnTo>
                  <a:pt x="1873824" y="0"/>
                </a:lnTo>
                <a:lnTo>
                  <a:pt x="2810736" y="0"/>
                </a:lnTo>
                <a:lnTo>
                  <a:pt x="3747648" y="0"/>
                </a:lnTo>
                <a:lnTo>
                  <a:pt x="4684560" y="0"/>
                </a:lnTo>
                <a:lnTo>
                  <a:pt x="5621472" y="0"/>
                </a:lnTo>
                <a:lnTo>
                  <a:pt x="5621472" y="2417635"/>
                </a:lnTo>
                <a:lnTo>
                  <a:pt x="4684560" y="2417635"/>
                </a:lnTo>
                <a:lnTo>
                  <a:pt x="3747648" y="2417635"/>
                </a:lnTo>
                <a:lnTo>
                  <a:pt x="2810736" y="2417635"/>
                </a:lnTo>
                <a:lnTo>
                  <a:pt x="1873824" y="2417635"/>
                </a:lnTo>
                <a:lnTo>
                  <a:pt x="936912" y="2417635"/>
                </a:lnTo>
                <a:lnTo>
                  <a:pt x="0" y="2417635"/>
                </a:lnTo>
                <a:close/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baseline="-25000" dirty="0"/>
          </a:p>
        </p:txBody>
      </p:sp>
      <p:sp>
        <p:nvSpPr>
          <p:cNvPr id="44" name="Right Brace 43">
            <a:extLst>
              <a:ext uri="{FF2B5EF4-FFF2-40B4-BE49-F238E27FC236}">
                <a16:creationId xmlns:a16="http://schemas.microsoft.com/office/drawing/2014/main" id="{D0F924D8-5480-47A3-A8C6-B39B833AF772}"/>
              </a:ext>
            </a:extLst>
          </p:cNvPr>
          <p:cNvSpPr/>
          <p:nvPr/>
        </p:nvSpPr>
        <p:spPr>
          <a:xfrm rot="16200000">
            <a:off x="6763989" y="-1062528"/>
            <a:ext cx="115602" cy="4676749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Freeform: Shape 129">
            <a:extLst>
              <a:ext uri="{FF2B5EF4-FFF2-40B4-BE49-F238E27FC236}">
                <a16:creationId xmlns:a16="http://schemas.microsoft.com/office/drawing/2014/main" id="{2CFD484F-465C-46F2-9F03-C6E021A112A7}"/>
              </a:ext>
            </a:extLst>
          </p:cNvPr>
          <p:cNvSpPr/>
          <p:nvPr/>
        </p:nvSpPr>
        <p:spPr>
          <a:xfrm>
            <a:off x="-493790" y="-26979"/>
            <a:ext cx="4519690" cy="902172"/>
          </a:xfrm>
          <a:custGeom>
            <a:avLst/>
            <a:gdLst>
              <a:gd name="connsiteX0" fmla="*/ 3924092 w 5031460"/>
              <a:gd name="connsiteY0" fmla="*/ 0 h 902172"/>
              <a:gd name="connsiteX1" fmla="*/ 3929437 w 5031460"/>
              <a:gd name="connsiteY1" fmla="*/ 2172 h 902172"/>
              <a:gd name="connsiteX2" fmla="*/ 3932862 w 5031460"/>
              <a:gd name="connsiteY2" fmla="*/ 2172 h 902172"/>
              <a:gd name="connsiteX3" fmla="*/ 3932862 w 5031460"/>
              <a:gd name="connsiteY3" fmla="*/ 3564 h 902172"/>
              <a:gd name="connsiteX4" fmla="*/ 5031460 w 5031460"/>
              <a:gd name="connsiteY4" fmla="*/ 450000 h 902172"/>
              <a:gd name="connsiteX5" fmla="*/ 3932862 w 5031460"/>
              <a:gd name="connsiteY5" fmla="*/ 896436 h 902172"/>
              <a:gd name="connsiteX6" fmla="*/ 3932862 w 5031460"/>
              <a:gd name="connsiteY6" fmla="*/ 902172 h 902172"/>
              <a:gd name="connsiteX7" fmla="*/ 0 w 5031460"/>
              <a:gd name="connsiteY7" fmla="*/ 902172 h 902172"/>
              <a:gd name="connsiteX8" fmla="*/ 0 w 5031460"/>
              <a:gd name="connsiteY8" fmla="*/ 2172 h 902172"/>
              <a:gd name="connsiteX9" fmla="*/ 3924092 w 5031460"/>
              <a:gd name="connsiteY9" fmla="*/ 2172 h 902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031460" h="902172">
                <a:moveTo>
                  <a:pt x="3924092" y="0"/>
                </a:moveTo>
                <a:lnTo>
                  <a:pt x="3929437" y="2172"/>
                </a:lnTo>
                <a:lnTo>
                  <a:pt x="3932862" y="2172"/>
                </a:lnTo>
                <a:lnTo>
                  <a:pt x="3932862" y="3564"/>
                </a:lnTo>
                <a:lnTo>
                  <a:pt x="5031460" y="450000"/>
                </a:lnTo>
                <a:lnTo>
                  <a:pt x="3932862" y="896436"/>
                </a:lnTo>
                <a:lnTo>
                  <a:pt x="3932862" y="902172"/>
                </a:lnTo>
                <a:lnTo>
                  <a:pt x="0" y="902172"/>
                </a:lnTo>
                <a:lnTo>
                  <a:pt x="0" y="2172"/>
                </a:lnTo>
                <a:lnTo>
                  <a:pt x="3924092" y="2172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255C066D-FA4D-4722-A48B-6D028F5194CF}"/>
                  </a:ext>
                </a:extLst>
              </p:cNvPr>
              <p:cNvSpPr txBox="1"/>
              <p:nvPr/>
            </p:nvSpPr>
            <p:spPr>
              <a:xfrm>
                <a:off x="6568945" y="72902"/>
                <a:ext cx="505689" cy="10421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200" b="1" i="0" smtClean="0">
                              <a:solidFill>
                                <a:srgbClr val="FF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200" b="1" i="0" smtClean="0">
                              <a:solidFill>
                                <a:srgbClr val="FF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255C066D-FA4D-4722-A48B-6D028F5194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8945" y="72902"/>
                <a:ext cx="505689" cy="104214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3" name="TextBox 122">
            <a:extLst>
              <a:ext uri="{FF2B5EF4-FFF2-40B4-BE49-F238E27FC236}">
                <a16:creationId xmlns:a16="http://schemas.microsoft.com/office/drawing/2014/main" id="{A7AF85E9-6D48-42F4-A159-9419AE843B75}"/>
              </a:ext>
            </a:extLst>
          </p:cNvPr>
          <p:cNvSpPr txBox="1"/>
          <p:nvPr/>
        </p:nvSpPr>
        <p:spPr>
          <a:xfrm>
            <a:off x="74789" y="51422"/>
            <a:ext cx="3260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UVN Bai Sau Nang" panose="04030905020802020C03" pitchFamily="82" charset="0"/>
              </a:rPr>
              <a:t>KHÁM PHÁ</a:t>
            </a:r>
            <a:endParaRPr lang="en-PH" sz="4800" dirty="0">
              <a:latin typeface="UVN Bai Sau Nang" panose="04030905020802020C03" pitchFamily="82" charset="0"/>
            </a:endParaRPr>
          </a:p>
        </p:txBody>
      </p:sp>
      <p:sp>
        <p:nvSpPr>
          <p:cNvPr id="134" name="Right Brace 133">
            <a:extLst>
              <a:ext uri="{FF2B5EF4-FFF2-40B4-BE49-F238E27FC236}">
                <a16:creationId xmlns:a16="http://schemas.microsoft.com/office/drawing/2014/main" id="{5C5C8AFE-9BC8-44D5-9E98-F2B39C724C02}"/>
              </a:ext>
            </a:extLst>
          </p:cNvPr>
          <p:cNvSpPr/>
          <p:nvPr/>
        </p:nvSpPr>
        <p:spPr>
          <a:xfrm rot="16200000" flipH="1" flipV="1">
            <a:off x="5820456" y="1770997"/>
            <a:ext cx="114628" cy="2815318"/>
          </a:xfrm>
          <a:prstGeom prst="rightBrace">
            <a:avLst>
              <a:gd name="adj1" fmla="val 67504"/>
              <a:gd name="adj2" fmla="val 49399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5" name="TextBox 134">
                <a:extLst>
                  <a:ext uri="{FF2B5EF4-FFF2-40B4-BE49-F238E27FC236}">
                    <a16:creationId xmlns:a16="http://schemas.microsoft.com/office/drawing/2014/main" id="{387401F0-E5B5-4B30-8BD8-6D07218BFDAD}"/>
                  </a:ext>
                </a:extLst>
              </p:cNvPr>
              <p:cNvSpPr txBox="1"/>
              <p:nvPr/>
            </p:nvSpPr>
            <p:spPr>
              <a:xfrm>
                <a:off x="5621324" y="3235970"/>
                <a:ext cx="505689" cy="10483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200" b="1" i="0" smtClean="0">
                              <a:solidFill>
                                <a:srgbClr val="0070C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200" b="1" i="0" smtClean="0">
                              <a:solidFill>
                                <a:srgbClr val="0070C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solidFill>
                    <a:srgbClr val="0070C0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35" name="TextBox 134">
                <a:extLst>
                  <a:ext uri="{FF2B5EF4-FFF2-40B4-BE49-F238E27FC236}">
                    <a16:creationId xmlns:a16="http://schemas.microsoft.com/office/drawing/2014/main" id="{387401F0-E5B5-4B30-8BD8-6D07218BFD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1324" y="3235970"/>
                <a:ext cx="505689" cy="104836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7" name="Right Brace 136">
            <a:extLst>
              <a:ext uri="{FF2B5EF4-FFF2-40B4-BE49-F238E27FC236}">
                <a16:creationId xmlns:a16="http://schemas.microsoft.com/office/drawing/2014/main" id="{173D75E7-3BC4-4DF9-AB97-92E3DB15344D}"/>
              </a:ext>
            </a:extLst>
          </p:cNvPr>
          <p:cNvSpPr/>
          <p:nvPr/>
        </p:nvSpPr>
        <p:spPr>
          <a:xfrm rot="16200000" flipH="1" flipV="1">
            <a:off x="8148686" y="2265125"/>
            <a:ext cx="155257" cy="1867694"/>
          </a:xfrm>
          <a:prstGeom prst="rightBrace">
            <a:avLst>
              <a:gd name="adj1" fmla="val 62375"/>
              <a:gd name="adj2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92786202-7532-497E-9E82-2BF4B18F029F}"/>
              </a:ext>
            </a:extLst>
          </p:cNvPr>
          <p:cNvSpPr txBox="1"/>
          <p:nvPr/>
        </p:nvSpPr>
        <p:spPr>
          <a:xfrm>
            <a:off x="7995807" y="3210570"/>
            <a:ext cx="5056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58A85BD6-3858-4C68-B820-4AD769660627}"/>
              </a:ext>
            </a:extLst>
          </p:cNvPr>
          <p:cNvCxnSpPr>
            <a:cxnSpLocks/>
          </p:cNvCxnSpPr>
          <p:nvPr/>
        </p:nvCxnSpPr>
        <p:spPr>
          <a:xfrm>
            <a:off x="5429036" y="1369927"/>
            <a:ext cx="0" cy="1656000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F4AD31C6-A1C5-4C0F-A019-E74F6CBCB95D}"/>
              </a:ext>
            </a:extLst>
          </p:cNvPr>
          <p:cNvCxnSpPr>
            <a:cxnSpLocks/>
          </p:cNvCxnSpPr>
          <p:nvPr/>
        </p:nvCxnSpPr>
        <p:spPr>
          <a:xfrm>
            <a:off x="6354402" y="1369927"/>
            <a:ext cx="0" cy="1656000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24112538-1970-4609-A248-5F521581E9E9}"/>
              </a:ext>
            </a:extLst>
          </p:cNvPr>
          <p:cNvCxnSpPr>
            <a:cxnSpLocks/>
          </p:cNvCxnSpPr>
          <p:nvPr/>
        </p:nvCxnSpPr>
        <p:spPr>
          <a:xfrm>
            <a:off x="7292468" y="1369927"/>
            <a:ext cx="0" cy="1656000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6" name="!!TextBox 125">
                <a:extLst>
                  <a:ext uri="{FF2B5EF4-FFF2-40B4-BE49-F238E27FC236}">
                    <a16:creationId xmlns:a16="http://schemas.microsoft.com/office/drawing/2014/main" id="{8D57A08E-13EB-4073-8336-4C32A1C3DD35}"/>
                  </a:ext>
                </a:extLst>
              </p:cNvPr>
              <p:cNvSpPr txBox="1"/>
              <p:nvPr/>
            </p:nvSpPr>
            <p:spPr>
              <a:xfrm>
                <a:off x="5677688" y="4855668"/>
                <a:ext cx="927725" cy="16950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solidFill>
                    <a:schemeClr val="tx1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26" name="!!TextBox 125">
                <a:extLst>
                  <a:ext uri="{FF2B5EF4-FFF2-40B4-BE49-F238E27FC236}">
                    <a16:creationId xmlns:a16="http://schemas.microsoft.com/office/drawing/2014/main" id="{8D57A08E-13EB-4073-8336-4C32A1C3DD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7688" y="4855668"/>
                <a:ext cx="927725" cy="169507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6" name="!!TextBox 135">
                <a:extLst>
                  <a:ext uri="{FF2B5EF4-FFF2-40B4-BE49-F238E27FC236}">
                    <a16:creationId xmlns:a16="http://schemas.microsoft.com/office/drawing/2014/main" id="{A40E4D35-3660-409A-99B8-60B82FB760CA}"/>
                  </a:ext>
                </a:extLst>
              </p:cNvPr>
              <p:cNvSpPr txBox="1"/>
              <p:nvPr/>
            </p:nvSpPr>
            <p:spPr>
              <a:xfrm>
                <a:off x="8390266" y="4855668"/>
                <a:ext cx="711201" cy="17048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36" name="!!TextBox 135">
                <a:extLst>
                  <a:ext uri="{FF2B5EF4-FFF2-40B4-BE49-F238E27FC236}">
                    <a16:creationId xmlns:a16="http://schemas.microsoft.com/office/drawing/2014/main" id="{A40E4D35-3660-409A-99B8-60B82FB760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0266" y="4855668"/>
                <a:ext cx="711201" cy="170489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0" name="TextBox 139">
            <a:extLst>
              <a:ext uri="{FF2B5EF4-FFF2-40B4-BE49-F238E27FC236}">
                <a16:creationId xmlns:a16="http://schemas.microsoft.com/office/drawing/2014/main" id="{EB7C2190-8306-40A7-8036-EAED246F4A2D}"/>
              </a:ext>
            </a:extLst>
          </p:cNvPr>
          <p:cNvSpPr txBox="1"/>
          <p:nvPr/>
        </p:nvSpPr>
        <p:spPr>
          <a:xfrm>
            <a:off x="7772458" y="5220066"/>
            <a:ext cx="6178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p:sp>
        <p:nvSpPr>
          <p:cNvPr id="141" name="!!TextBox 140">
            <a:extLst>
              <a:ext uri="{FF2B5EF4-FFF2-40B4-BE49-F238E27FC236}">
                <a16:creationId xmlns:a16="http://schemas.microsoft.com/office/drawing/2014/main" id="{E0DDD94B-E545-454F-BB9A-2242AF321177}"/>
              </a:ext>
            </a:extLst>
          </p:cNvPr>
          <p:cNvSpPr txBox="1"/>
          <p:nvPr/>
        </p:nvSpPr>
        <p:spPr>
          <a:xfrm>
            <a:off x="7772458" y="5197026"/>
            <a:ext cx="6178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2" name="!!TextBox 141">
                <a:extLst>
                  <a:ext uri="{FF2B5EF4-FFF2-40B4-BE49-F238E27FC236}">
                    <a16:creationId xmlns:a16="http://schemas.microsoft.com/office/drawing/2014/main" id="{0DD29367-B981-488A-A4D4-8231B45B7DE8}"/>
                  </a:ext>
                </a:extLst>
              </p:cNvPr>
              <p:cNvSpPr txBox="1"/>
              <p:nvPr/>
            </p:nvSpPr>
            <p:spPr>
              <a:xfrm>
                <a:off x="7073798" y="4855668"/>
                <a:ext cx="657921" cy="17055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solidFill>
                    <a:schemeClr val="tx1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42" name="!!TextBox 141">
                <a:extLst>
                  <a:ext uri="{FF2B5EF4-FFF2-40B4-BE49-F238E27FC236}">
                    <a16:creationId xmlns:a16="http://schemas.microsoft.com/office/drawing/2014/main" id="{0DD29367-B981-488A-A4D4-8231B45B7D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3798" y="4855668"/>
                <a:ext cx="657921" cy="170559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3" name="!!TextBox 142">
            <a:extLst>
              <a:ext uri="{FF2B5EF4-FFF2-40B4-BE49-F238E27FC236}">
                <a16:creationId xmlns:a16="http://schemas.microsoft.com/office/drawing/2014/main" id="{A788024E-AA24-4DE8-A9BE-07F558037CC1}"/>
              </a:ext>
            </a:extLst>
          </p:cNvPr>
          <p:cNvSpPr txBox="1"/>
          <p:nvPr/>
        </p:nvSpPr>
        <p:spPr>
          <a:xfrm>
            <a:off x="6500457" y="5197026"/>
            <a:ext cx="6212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744139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500"/>
                            </p:stCondLst>
                            <p:childTnLst>
                              <p:par>
                                <p:cTn id="6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500"/>
                            </p:stCondLst>
                            <p:childTnLst>
                              <p:par>
                                <p:cTn id="7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000"/>
                            </p:stCondLst>
                            <p:childTnLst>
                              <p:par>
                                <p:cTn id="7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500"/>
                            </p:stCondLst>
                            <p:childTnLst>
                              <p:par>
                                <p:cTn id="8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4000"/>
                            </p:stCondLst>
                            <p:childTnLst>
                              <p:par>
                                <p:cTn id="8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4500"/>
                            </p:stCondLst>
                            <p:childTnLst>
                              <p:par>
                                <p:cTn id="9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0"/>
                            </p:stCondLst>
                            <p:childTnLst>
                              <p:par>
                                <p:cTn id="9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500"/>
                            </p:stCondLst>
                            <p:childTnLst>
                              <p:par>
                                <p:cTn id="9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6000"/>
                            </p:stCondLst>
                            <p:childTnLst>
                              <p:par>
                                <p:cTn id="106" presetID="2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500"/>
                            </p:stCondLst>
                            <p:childTnLst>
                              <p:par>
                                <p:cTn id="1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7500"/>
                            </p:stCondLst>
                            <p:childTnLst>
                              <p:par>
                                <p:cTn id="1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8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500"/>
                            </p:stCondLst>
                            <p:childTnLst>
                              <p:par>
                                <p:cTn id="1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2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000"/>
                            </p:stCondLst>
                            <p:childTnLst>
                              <p:par>
                                <p:cTn id="13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6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500"/>
                            </p:stCondLst>
                            <p:childTnLst>
                              <p:par>
                                <p:cTn id="13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2000"/>
                            </p:stCondLst>
                            <p:childTnLst>
                              <p:par>
                                <p:cTn id="1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500"/>
                            </p:stCondLst>
                            <p:childTnLst>
                              <p:par>
                                <p:cTn id="1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500"/>
                            </p:stCondLst>
                            <p:childTnLst>
                              <p:par>
                                <p:cTn id="15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1000"/>
                            </p:stCondLst>
                            <p:childTnLst>
                              <p:par>
                                <p:cTn id="1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81481E-6 L -2.08333E-7 -0.49976 " pathEditMode="relative" rAng="0" ptsTypes="AA">
                                      <p:cBhvr>
                                        <p:cTn id="180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5000"/>
                                    </p:animMotion>
                                  </p:childTnLst>
                                </p:cTn>
                              </p:par>
                              <p:par>
                                <p:cTn id="181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81481E-6 L -1.25E-6 -0.50532 " pathEditMode="relative" rAng="0" ptsTypes="AA">
                                      <p:cBhvr>
                                        <p:cTn id="182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5278"/>
                                    </p:animMotion>
                                  </p:childTnLst>
                                </p:cTn>
                              </p:par>
                              <p:par>
                                <p:cTn id="183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81481E-6 L 5E-6 -0.49398 " pathEditMode="relative" rAng="0" ptsTypes="AA">
                                      <p:cBhvr>
                                        <p:cTn id="184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4699"/>
                                    </p:animMotion>
                                  </p:childTnLst>
                                </p:cTn>
                              </p:par>
                              <p:par>
                                <p:cTn id="1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500"/>
                            </p:stCondLst>
                            <p:childTnLst>
                              <p:par>
                                <p:cTn id="1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1000"/>
                            </p:stCondLst>
                            <p:childTnLst>
                              <p:par>
                                <p:cTn id="2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" grpId="0" animBg="1"/>
      <p:bldP spid="124" grpId="1" animBg="1"/>
      <p:bldP spid="216" grpId="0" animBg="1"/>
      <p:bldP spid="2" grpId="0" animBg="1"/>
      <p:bldP spid="2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9" grpId="0" animBg="1"/>
      <p:bldP spid="131" grpId="0" animBg="1"/>
      <p:bldP spid="131" grpId="1" animBg="1"/>
      <p:bldP spid="132" grpId="0" animBg="1"/>
      <p:bldP spid="132" grpId="1" animBg="1"/>
      <p:bldP spid="133" grpId="0" animBg="1"/>
      <p:bldP spid="133" grpId="1" animBg="1"/>
      <p:bldP spid="67" grpId="0" animBg="1"/>
      <p:bldP spid="67" grpId="1" animBg="1"/>
      <p:bldP spid="125" grpId="0" animBg="1"/>
      <p:bldP spid="127" grpId="0" animBg="1"/>
      <p:bldP spid="127" grpId="1" animBg="1"/>
      <p:bldP spid="44" grpId="0" animBg="1"/>
      <p:bldP spid="130" grpId="0" animBg="1"/>
      <p:bldP spid="128" grpId="0"/>
      <p:bldP spid="123" grpId="0"/>
      <p:bldP spid="134" grpId="0" animBg="1"/>
      <p:bldP spid="135" grpId="0"/>
      <p:bldP spid="137" grpId="0" animBg="1"/>
      <p:bldP spid="138" grpId="0"/>
      <p:bldP spid="126" grpId="0"/>
      <p:bldP spid="136" grpId="0"/>
      <p:bldP spid="140" grpId="0"/>
      <p:bldP spid="141" grpId="0"/>
      <p:bldP spid="142" grpId="0"/>
      <p:bldP spid="14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Rectangle 215">
            <a:extLst>
              <a:ext uri="{FF2B5EF4-FFF2-40B4-BE49-F238E27FC236}">
                <a16:creationId xmlns:a16="http://schemas.microsoft.com/office/drawing/2014/main" id="{3AABFE78-B9AE-4C9E-855C-07CB71B60E3D}"/>
              </a:ext>
            </a:extLst>
          </p:cNvPr>
          <p:cNvSpPr/>
          <p:nvPr/>
        </p:nvSpPr>
        <p:spPr>
          <a:xfrm>
            <a:off x="428104" y="0"/>
            <a:ext cx="2080104" cy="6858000"/>
          </a:xfrm>
          <a:prstGeom prst="rect">
            <a:avLst/>
          </a:prstGeom>
          <a:solidFill>
            <a:srgbClr val="EAA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81A3FDD-B565-4A96-A6F3-EC34083FF4EB}"/>
              </a:ext>
            </a:extLst>
          </p:cNvPr>
          <p:cNvGrpSpPr/>
          <p:nvPr/>
        </p:nvGrpSpPr>
        <p:grpSpPr>
          <a:xfrm>
            <a:off x="-18844" y="-155946"/>
            <a:ext cx="487874" cy="7278839"/>
            <a:chOff x="-15434" y="-158493"/>
            <a:chExt cx="487874" cy="7278839"/>
          </a:xfrm>
        </p:grpSpPr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158BF1E4-3BAF-4C74-9FC8-4498AF90FB13}"/>
                </a:ext>
              </a:extLst>
            </p:cNvPr>
            <p:cNvSpPr/>
            <p:nvPr/>
          </p:nvSpPr>
          <p:spPr>
            <a:xfrm>
              <a:off x="0" y="1025"/>
              <a:ext cx="472440" cy="6858000"/>
            </a:xfrm>
            <a:prstGeom prst="rect">
              <a:avLst/>
            </a:prstGeom>
            <a:solidFill>
              <a:srgbClr val="7870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04885C86-20E4-4FC2-A04F-39C6A6E3A3F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9366" y="-158493"/>
              <a:ext cx="1" cy="717086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43B72EE7-05BB-4118-811B-779DC99252B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7320" y="-50514"/>
              <a:ext cx="1" cy="717086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45220A1D-5FBC-4B0A-B8C6-E5FB4251FD4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16208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A4EAE006-8595-460D-9D3E-E0FA5836AC4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34920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DDA3F671-EF25-475A-9679-C5D1815722F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52784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438ECC5B-244F-43AD-8AFC-00D2F98CEB7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71496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C988F0CC-08BA-4470-BE08-F2527891B0D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88344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75E8C432-405C-4AD4-9E8D-8FF7CD99064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107056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9C99C3BD-33F0-480C-AC71-9538192BC88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124920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091FBE3A-29EF-4D44-8101-17F80428C17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143632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1A0FE2C4-2508-46CA-88E6-DE116743564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161496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044DC108-8962-469D-948C-6BF56AADA1C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180208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F03EDFA7-DDCB-4AD2-A280-C03FBBE1FA4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198072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426480FB-B23A-4252-A25B-80D9EFAAA44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216784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61B2BBFC-3CC8-41ED-ABF0-A76605EA46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231600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725E607C-0E4B-473B-9E46-351EDF80849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250312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41B29F67-3782-4313-98A1-242BB7CA03B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268176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732DCDE1-553F-419C-8F5B-E62418AD2F3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286888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8A2F6F58-CEC6-4B9C-AA8B-8E15BE24B3E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302720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091AF83B-4B22-4432-B6BB-550B3BE41D5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321432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31BEAAC1-299E-47FF-BB82-C568CD6BC73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339296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D6F460F0-8469-47BF-92F6-D4692D73150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358008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1C537CD8-3292-42A5-97D8-0BDD7AADCCD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3786351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AB58A724-8C62-4E95-9C4B-290E02BDC76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3973476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D13111A0-4C06-4C98-831E-9FBAFDA10A5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4152111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20DF5F05-73A9-483B-96D3-4643B3950D0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4339236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4E5C41E0-3C27-4127-85DA-7ED6C62E91B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453088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9853C927-7E30-4642-8601-B5004E541DD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471800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946ACB66-B2C0-440C-8338-9664D0F5160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489664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54DFE9EE-A797-486E-989D-2A25C1C2C6F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508376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006C8A1B-4E00-43A3-A0F1-EF898A4D675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5243036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1320AE39-30C1-4E8C-B5E4-39DC508132F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5430161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4621953A-5974-4C12-8372-FA4FB8C628F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5608796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19EE90A3-F77A-446B-8A44-C28040E80A7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5795921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F9F457C6-74F6-4200-8B03-512D8ED8A75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5963920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12510B07-A0ED-42E9-892F-A78F6356E92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6151045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29C0CD51-07C5-47DD-9424-EC2BCEAF757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6329680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AB7BFE99-E11F-433D-818A-1CBCA314543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6516805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4A12866A-0682-4363-9888-BB2AD411C7C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6695916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36" name="Picture 1035" descr="A green cabbage cut in half&#10;&#10;Description automatically generated with medium confidence">
            <a:extLst>
              <a:ext uri="{FF2B5EF4-FFF2-40B4-BE49-F238E27FC236}">
                <a16:creationId xmlns:a16="http://schemas.microsoft.com/office/drawing/2014/main" id="{624677BC-A6EA-4587-A1B7-720DDA0DC8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8210" y="22506"/>
            <a:ext cx="4008284" cy="4176571"/>
          </a:xfrm>
          <a:prstGeom prst="rect">
            <a:avLst/>
          </a:prstGeom>
        </p:spPr>
      </p:pic>
      <p:pic>
        <p:nvPicPr>
          <p:cNvPr id="1024" name="Picture 1023">
            <a:extLst>
              <a:ext uri="{FF2B5EF4-FFF2-40B4-BE49-F238E27FC236}">
                <a16:creationId xmlns:a16="http://schemas.microsoft.com/office/drawing/2014/main" id="{51D8E9F2-6D64-4F1F-B1F5-7EA8CD6899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53868">
            <a:off x="301641" y="3120109"/>
            <a:ext cx="2306596" cy="3786663"/>
          </a:xfrm>
          <a:prstGeom prst="rect">
            <a:avLst/>
          </a:prstGeom>
        </p:spPr>
      </p:pic>
      <p:pic>
        <p:nvPicPr>
          <p:cNvPr id="3" name="Picture 2" descr="A picture containing dark, footwear&#10;&#10;Description automatically generated">
            <a:extLst>
              <a:ext uri="{FF2B5EF4-FFF2-40B4-BE49-F238E27FC236}">
                <a16:creationId xmlns:a16="http://schemas.microsoft.com/office/drawing/2014/main" id="{41B56CF6-253B-4D51-B58B-563BAB63C1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749" y="4372203"/>
            <a:ext cx="3729765" cy="2939717"/>
          </a:xfrm>
          <a:prstGeom prst="rect">
            <a:avLst/>
          </a:prstGeom>
        </p:spPr>
      </p:pic>
      <p:pic>
        <p:nvPicPr>
          <p:cNvPr id="40" name="Picture 39" descr="A picture containing corn&#10;&#10;Description automatically generated">
            <a:extLst>
              <a:ext uri="{FF2B5EF4-FFF2-40B4-BE49-F238E27FC236}">
                <a16:creationId xmlns:a16="http://schemas.microsoft.com/office/drawing/2014/main" id="{5E62126A-43FD-4E77-8BD6-4A7607B9E6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615">
            <a:off x="9744307" y="4174758"/>
            <a:ext cx="2359690" cy="3519706"/>
          </a:xfrm>
          <a:prstGeom prst="rect">
            <a:avLst/>
          </a:prstGeom>
        </p:spPr>
      </p:pic>
      <p:pic>
        <p:nvPicPr>
          <p:cNvPr id="1040" name="Picture 1039" descr="A close-up of a nuclear explosion&#10;&#10;Description automatically generated with low confidence">
            <a:extLst>
              <a:ext uri="{FF2B5EF4-FFF2-40B4-BE49-F238E27FC236}">
                <a16:creationId xmlns:a16="http://schemas.microsoft.com/office/drawing/2014/main" id="{E2F2148F-CF8F-4C4E-AA8E-0707050F9F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49093">
            <a:off x="7759755" y="5191246"/>
            <a:ext cx="3576302" cy="2360359"/>
          </a:xfrm>
          <a:prstGeom prst="rect">
            <a:avLst/>
          </a:prstGeom>
        </p:spPr>
      </p:pic>
      <p:sp>
        <p:nvSpPr>
          <p:cNvPr id="130" name="Freeform: Shape 129">
            <a:extLst>
              <a:ext uri="{FF2B5EF4-FFF2-40B4-BE49-F238E27FC236}">
                <a16:creationId xmlns:a16="http://schemas.microsoft.com/office/drawing/2014/main" id="{2CFD484F-465C-46F2-9F03-C6E021A112A7}"/>
              </a:ext>
            </a:extLst>
          </p:cNvPr>
          <p:cNvSpPr/>
          <p:nvPr/>
        </p:nvSpPr>
        <p:spPr>
          <a:xfrm>
            <a:off x="-493790" y="-26979"/>
            <a:ext cx="4519690" cy="902172"/>
          </a:xfrm>
          <a:custGeom>
            <a:avLst/>
            <a:gdLst>
              <a:gd name="connsiteX0" fmla="*/ 3924092 w 5031460"/>
              <a:gd name="connsiteY0" fmla="*/ 0 h 902172"/>
              <a:gd name="connsiteX1" fmla="*/ 3929437 w 5031460"/>
              <a:gd name="connsiteY1" fmla="*/ 2172 h 902172"/>
              <a:gd name="connsiteX2" fmla="*/ 3932862 w 5031460"/>
              <a:gd name="connsiteY2" fmla="*/ 2172 h 902172"/>
              <a:gd name="connsiteX3" fmla="*/ 3932862 w 5031460"/>
              <a:gd name="connsiteY3" fmla="*/ 3564 h 902172"/>
              <a:gd name="connsiteX4" fmla="*/ 5031460 w 5031460"/>
              <a:gd name="connsiteY4" fmla="*/ 450000 h 902172"/>
              <a:gd name="connsiteX5" fmla="*/ 3932862 w 5031460"/>
              <a:gd name="connsiteY5" fmla="*/ 896436 h 902172"/>
              <a:gd name="connsiteX6" fmla="*/ 3932862 w 5031460"/>
              <a:gd name="connsiteY6" fmla="*/ 902172 h 902172"/>
              <a:gd name="connsiteX7" fmla="*/ 0 w 5031460"/>
              <a:gd name="connsiteY7" fmla="*/ 902172 h 902172"/>
              <a:gd name="connsiteX8" fmla="*/ 0 w 5031460"/>
              <a:gd name="connsiteY8" fmla="*/ 2172 h 902172"/>
              <a:gd name="connsiteX9" fmla="*/ 3924092 w 5031460"/>
              <a:gd name="connsiteY9" fmla="*/ 2172 h 902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031460" h="902172">
                <a:moveTo>
                  <a:pt x="3924092" y="0"/>
                </a:moveTo>
                <a:lnTo>
                  <a:pt x="3929437" y="2172"/>
                </a:lnTo>
                <a:lnTo>
                  <a:pt x="3932862" y="2172"/>
                </a:lnTo>
                <a:lnTo>
                  <a:pt x="3932862" y="3564"/>
                </a:lnTo>
                <a:lnTo>
                  <a:pt x="5031460" y="450000"/>
                </a:lnTo>
                <a:lnTo>
                  <a:pt x="3932862" y="896436"/>
                </a:lnTo>
                <a:lnTo>
                  <a:pt x="3932862" y="902172"/>
                </a:lnTo>
                <a:lnTo>
                  <a:pt x="0" y="902172"/>
                </a:lnTo>
                <a:lnTo>
                  <a:pt x="0" y="2172"/>
                </a:lnTo>
                <a:lnTo>
                  <a:pt x="3924092" y="2172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A7AF85E9-6D48-42F4-A159-9419AE843B75}"/>
              </a:ext>
            </a:extLst>
          </p:cNvPr>
          <p:cNvSpPr txBox="1"/>
          <p:nvPr/>
        </p:nvSpPr>
        <p:spPr>
          <a:xfrm>
            <a:off x="74789" y="51422"/>
            <a:ext cx="3260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UVN Bai Sau Nang" panose="04030905020802020C03" pitchFamily="82" charset="0"/>
              </a:rPr>
              <a:t>KHÁM PHÁ</a:t>
            </a:r>
            <a:endParaRPr lang="en-PH" sz="4800" dirty="0">
              <a:latin typeface="UVN Bai Sau Nang" panose="04030905020802020C03" pitchFamily="8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6" name="!!TextBox 125">
                <a:extLst>
                  <a:ext uri="{FF2B5EF4-FFF2-40B4-BE49-F238E27FC236}">
                    <a16:creationId xmlns:a16="http://schemas.microsoft.com/office/drawing/2014/main" id="{8D57A08E-13EB-4073-8336-4C32A1C3DD35}"/>
                  </a:ext>
                </a:extLst>
              </p:cNvPr>
              <p:cNvSpPr txBox="1"/>
              <p:nvPr/>
            </p:nvSpPr>
            <p:spPr>
              <a:xfrm>
                <a:off x="3987800" y="226296"/>
                <a:ext cx="927725" cy="14062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rgbClr val="C0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26" name="!!TextBox 125">
                <a:extLst>
                  <a:ext uri="{FF2B5EF4-FFF2-40B4-BE49-F238E27FC236}">
                    <a16:creationId xmlns:a16="http://schemas.microsoft.com/office/drawing/2014/main" id="{8D57A08E-13EB-4073-8336-4C32A1C3DD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7800" y="226296"/>
                <a:ext cx="927725" cy="140628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F3FD9851-7637-4929-AE15-D050F25C8EC6}"/>
                  </a:ext>
                </a:extLst>
              </p:cNvPr>
              <p:cNvSpPr txBox="1"/>
              <p:nvPr/>
            </p:nvSpPr>
            <p:spPr>
              <a:xfrm>
                <a:off x="6835082" y="226296"/>
                <a:ext cx="1766008" cy="14063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5 − 3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rgbClr val="C0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F3FD9851-7637-4929-AE15-D050F25C8E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5082" y="226296"/>
                <a:ext cx="1766008" cy="140634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6" name="!!TextBox 135">
                <a:extLst>
                  <a:ext uri="{FF2B5EF4-FFF2-40B4-BE49-F238E27FC236}">
                    <a16:creationId xmlns:a16="http://schemas.microsoft.com/office/drawing/2014/main" id="{A40E4D35-3660-409A-99B8-60B82FB760CA}"/>
                  </a:ext>
                </a:extLst>
              </p:cNvPr>
              <p:cNvSpPr txBox="1"/>
              <p:nvPr/>
            </p:nvSpPr>
            <p:spPr>
              <a:xfrm>
                <a:off x="6700378" y="226296"/>
                <a:ext cx="711201" cy="14062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rgbClr val="C0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36" name="!!TextBox 135">
                <a:extLst>
                  <a:ext uri="{FF2B5EF4-FFF2-40B4-BE49-F238E27FC236}">
                    <a16:creationId xmlns:a16="http://schemas.microsoft.com/office/drawing/2014/main" id="{A40E4D35-3660-409A-99B8-60B82FB760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0378" y="226296"/>
                <a:ext cx="711201" cy="140628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0" name="TextBox 139">
            <a:extLst>
              <a:ext uri="{FF2B5EF4-FFF2-40B4-BE49-F238E27FC236}">
                <a16:creationId xmlns:a16="http://schemas.microsoft.com/office/drawing/2014/main" id="{EB7C2190-8306-40A7-8036-EAED246F4A2D}"/>
              </a:ext>
            </a:extLst>
          </p:cNvPr>
          <p:cNvSpPr txBox="1"/>
          <p:nvPr/>
        </p:nvSpPr>
        <p:spPr>
          <a:xfrm>
            <a:off x="6082570" y="590694"/>
            <a:ext cx="6178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C0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p:sp>
        <p:nvSpPr>
          <p:cNvPr id="141" name="!!TextBox 140">
            <a:extLst>
              <a:ext uri="{FF2B5EF4-FFF2-40B4-BE49-F238E27FC236}">
                <a16:creationId xmlns:a16="http://schemas.microsoft.com/office/drawing/2014/main" id="{E0DDD94B-E545-454F-BB9A-2242AF321177}"/>
              </a:ext>
            </a:extLst>
          </p:cNvPr>
          <p:cNvSpPr txBox="1"/>
          <p:nvPr/>
        </p:nvSpPr>
        <p:spPr>
          <a:xfrm>
            <a:off x="6082570" y="567654"/>
            <a:ext cx="6178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C0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2" name="!!TextBox 141">
                <a:extLst>
                  <a:ext uri="{FF2B5EF4-FFF2-40B4-BE49-F238E27FC236}">
                    <a16:creationId xmlns:a16="http://schemas.microsoft.com/office/drawing/2014/main" id="{0DD29367-B981-488A-A4D4-8231B45B7DE8}"/>
                  </a:ext>
                </a:extLst>
              </p:cNvPr>
              <p:cNvSpPr txBox="1"/>
              <p:nvPr/>
            </p:nvSpPr>
            <p:spPr>
              <a:xfrm>
                <a:off x="5383910" y="226296"/>
                <a:ext cx="657921" cy="14062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rgbClr val="C0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42" name="!!TextBox 141">
                <a:extLst>
                  <a:ext uri="{FF2B5EF4-FFF2-40B4-BE49-F238E27FC236}">
                    <a16:creationId xmlns:a16="http://schemas.microsoft.com/office/drawing/2014/main" id="{0DD29367-B981-488A-A4D4-8231B45B7D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3910" y="226296"/>
                <a:ext cx="657921" cy="140628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3" name="!!TextBox 142">
            <a:extLst>
              <a:ext uri="{FF2B5EF4-FFF2-40B4-BE49-F238E27FC236}">
                <a16:creationId xmlns:a16="http://schemas.microsoft.com/office/drawing/2014/main" id="{A788024E-AA24-4DE8-A9BE-07F558037CC1}"/>
              </a:ext>
            </a:extLst>
          </p:cNvPr>
          <p:cNvSpPr txBox="1"/>
          <p:nvPr/>
        </p:nvSpPr>
        <p:spPr>
          <a:xfrm>
            <a:off x="4810569" y="567654"/>
            <a:ext cx="6212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C0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399BF51-600B-4CBE-913F-BA55C055EFCF}"/>
              </a:ext>
            </a:extLst>
          </p:cNvPr>
          <p:cNvSpPr txBox="1"/>
          <p:nvPr/>
        </p:nvSpPr>
        <p:spPr>
          <a:xfrm>
            <a:off x="2299442" y="1862587"/>
            <a:ext cx="989255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Em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có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nhận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xét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gì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về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mẫu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</a:p>
          <a:p>
            <a:pPr algn="ctr"/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bị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trừ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trừ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so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với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mẫu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hiệu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trong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phép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trừ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E53B8A7B-EC16-4E3C-A85A-0487BC038C62}"/>
              </a:ext>
            </a:extLst>
          </p:cNvPr>
          <p:cNvSpPr/>
          <p:nvPr/>
        </p:nvSpPr>
        <p:spPr>
          <a:xfrm>
            <a:off x="3532683" y="3743585"/>
            <a:ext cx="8659317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80000"/>
              </a:lnSpc>
            </a:pP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Ba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phân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mẫu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giống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nhau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86561749-1E11-429A-B7EE-A7C89F051FE9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90" t="36633" r="38418" b="37643"/>
          <a:stretch/>
        </p:blipFill>
        <p:spPr>
          <a:xfrm rot="5400000">
            <a:off x="2589755" y="3608656"/>
            <a:ext cx="669072" cy="889205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540F2DAB-581A-4B01-A9E3-801235D834CA}"/>
              </a:ext>
            </a:extLst>
          </p:cNvPr>
          <p:cNvSpPr txBox="1"/>
          <p:nvPr/>
        </p:nvSpPr>
        <p:spPr>
          <a:xfrm>
            <a:off x="2459103" y="1839547"/>
            <a:ext cx="98925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Muốn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trừ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hai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phân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cùng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mẫu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ta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làm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</a:p>
          <a:p>
            <a:pPr algn="ctr"/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như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thế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nào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5FB343DA-AF71-4015-BE48-927890DB91FA}"/>
              </a:ext>
            </a:extLst>
          </p:cNvPr>
          <p:cNvSpPr/>
          <p:nvPr/>
        </p:nvSpPr>
        <p:spPr>
          <a:xfrm>
            <a:off x="2696000" y="3000496"/>
            <a:ext cx="937209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</a:rPr>
              <a:t>Muốn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trừ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hai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phân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cùng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mẫu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, 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ta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trừ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tử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phân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thứ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nhất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cho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tử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phân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thứ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hai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giữ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nguyên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mẫu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.</a:t>
            </a: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71A3E716-97AD-4723-BB5A-7D8C4267546E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90" t="36633" r="38418" b="37643"/>
          <a:stretch/>
        </p:blipFill>
        <p:spPr>
          <a:xfrm rot="5400000">
            <a:off x="2266771" y="2838523"/>
            <a:ext cx="669072" cy="94233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6A98546-5E6E-4527-B9F7-44C97144FB0F}"/>
              </a:ext>
            </a:extLst>
          </p:cNvPr>
          <p:cNvSpPr/>
          <p:nvPr/>
        </p:nvSpPr>
        <p:spPr>
          <a:xfrm>
            <a:off x="3987800" y="226296"/>
            <a:ext cx="528480" cy="66988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D3550DEF-3795-48ED-9D00-78FD878EE5A1}"/>
              </a:ext>
            </a:extLst>
          </p:cNvPr>
          <p:cNvSpPr/>
          <p:nvPr/>
        </p:nvSpPr>
        <p:spPr>
          <a:xfrm>
            <a:off x="5416977" y="232711"/>
            <a:ext cx="528480" cy="66988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067811EA-E431-467B-A3FB-9BCE3888C2A9}"/>
              </a:ext>
            </a:extLst>
          </p:cNvPr>
          <p:cNvSpPr/>
          <p:nvPr/>
        </p:nvSpPr>
        <p:spPr>
          <a:xfrm>
            <a:off x="6661260" y="220041"/>
            <a:ext cx="528480" cy="66988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629307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repeatCount="4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11111E-6 L 0.19766 -0.00324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83" y="-162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3.33333E-6 L 0.18685 3.33333E-6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3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" grpId="0"/>
      <p:bldP spid="136" grpId="0"/>
      <p:bldP spid="140" grpId="0"/>
      <p:bldP spid="141" grpId="0"/>
      <p:bldP spid="58" grpId="0"/>
      <p:bldP spid="58" grpId="1"/>
      <p:bldP spid="59" grpId="0"/>
      <p:bldP spid="59" grpId="1"/>
      <p:bldP spid="63" grpId="0"/>
      <p:bldP spid="64" grpId="0"/>
      <p:bldP spid="5" grpId="0" animBg="1"/>
      <p:bldP spid="5" grpId="1" animBg="1"/>
      <p:bldP spid="67" grpId="0" animBg="1"/>
      <p:bldP spid="67" grpId="1" animBg="1"/>
      <p:bldP spid="68" grpId="0" animBg="1"/>
      <p:bldP spid="6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Rectangle 215">
            <a:extLst>
              <a:ext uri="{FF2B5EF4-FFF2-40B4-BE49-F238E27FC236}">
                <a16:creationId xmlns:a16="http://schemas.microsoft.com/office/drawing/2014/main" id="{3AABFE78-B9AE-4C9E-855C-07CB71B60E3D}"/>
              </a:ext>
            </a:extLst>
          </p:cNvPr>
          <p:cNvSpPr/>
          <p:nvPr/>
        </p:nvSpPr>
        <p:spPr>
          <a:xfrm>
            <a:off x="428104" y="0"/>
            <a:ext cx="2080104" cy="6858000"/>
          </a:xfrm>
          <a:prstGeom prst="rect">
            <a:avLst/>
          </a:prstGeom>
          <a:solidFill>
            <a:srgbClr val="EAA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81A3FDD-B565-4A96-A6F3-EC34083FF4EB}"/>
              </a:ext>
            </a:extLst>
          </p:cNvPr>
          <p:cNvGrpSpPr/>
          <p:nvPr/>
        </p:nvGrpSpPr>
        <p:grpSpPr>
          <a:xfrm>
            <a:off x="-18844" y="-155946"/>
            <a:ext cx="487874" cy="7278839"/>
            <a:chOff x="-15434" y="-158493"/>
            <a:chExt cx="487874" cy="7278839"/>
          </a:xfrm>
        </p:grpSpPr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158BF1E4-3BAF-4C74-9FC8-4498AF90FB13}"/>
                </a:ext>
              </a:extLst>
            </p:cNvPr>
            <p:cNvSpPr/>
            <p:nvPr/>
          </p:nvSpPr>
          <p:spPr>
            <a:xfrm>
              <a:off x="0" y="1025"/>
              <a:ext cx="472440" cy="6858000"/>
            </a:xfrm>
            <a:prstGeom prst="rect">
              <a:avLst/>
            </a:prstGeom>
            <a:solidFill>
              <a:srgbClr val="7870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04885C86-20E4-4FC2-A04F-39C6A6E3A3F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9366" y="-158493"/>
              <a:ext cx="1" cy="717086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43B72EE7-05BB-4118-811B-779DC99252B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7320" y="-50514"/>
              <a:ext cx="1" cy="717086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45220A1D-5FBC-4B0A-B8C6-E5FB4251FD4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16208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A4EAE006-8595-460D-9D3E-E0FA5836AC4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34920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DDA3F671-EF25-475A-9679-C5D1815722F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52784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438ECC5B-244F-43AD-8AFC-00D2F98CEB7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71496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C988F0CC-08BA-4470-BE08-F2527891B0D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88344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75E8C432-405C-4AD4-9E8D-8FF7CD99064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107056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9C99C3BD-33F0-480C-AC71-9538192BC88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124920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091FBE3A-29EF-4D44-8101-17F80428C17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143632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1A0FE2C4-2508-46CA-88E6-DE116743564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161496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044DC108-8962-469D-948C-6BF56AADA1C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180208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F03EDFA7-DDCB-4AD2-A280-C03FBBE1FA4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198072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426480FB-B23A-4252-A25B-80D9EFAAA44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216784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61B2BBFC-3CC8-41ED-ABF0-A76605EA46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231600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725E607C-0E4B-473B-9E46-351EDF80849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250312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41B29F67-3782-4313-98A1-242BB7CA03B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268176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732DCDE1-553F-419C-8F5B-E62418AD2F3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286888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8A2F6F58-CEC6-4B9C-AA8B-8E15BE24B3E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302720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091AF83B-4B22-4432-B6BB-550B3BE41D5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321432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31BEAAC1-299E-47FF-BB82-C568CD6BC73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339296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D6F460F0-8469-47BF-92F6-D4692D73150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358008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1C537CD8-3292-42A5-97D8-0BDD7AADCCD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3786351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AB58A724-8C62-4E95-9C4B-290E02BDC76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3973476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D13111A0-4C06-4C98-831E-9FBAFDA10A5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4152111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20DF5F05-73A9-483B-96D3-4643B3950D0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4339236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4E5C41E0-3C27-4127-85DA-7ED6C62E91B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453088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9853C927-7E30-4642-8601-B5004E541DD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471800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946ACB66-B2C0-440C-8338-9664D0F5160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4896644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54DFE9EE-A797-486E-989D-2A25C1C2C6F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5083769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006C8A1B-4E00-43A3-A0F1-EF898A4D675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5243036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1320AE39-30C1-4E8C-B5E4-39DC508132F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5430161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4621953A-5974-4C12-8372-FA4FB8C628F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5608796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19EE90A3-F77A-446B-8A44-C28040E80A7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5795921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F9F457C6-74F6-4200-8B03-512D8ED8A75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5963920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12510B07-A0ED-42E9-892F-A78F6356E92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6151045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29C0CD51-07C5-47DD-9424-EC2BCEAF757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6329680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AB7BFE99-E11F-433D-818A-1CBCA314543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6516805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4A12866A-0682-4363-9888-BB2AD411C7C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5434" y="6695916"/>
              <a:ext cx="428104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4" name="Rectangle 63">
            <a:extLst>
              <a:ext uri="{FF2B5EF4-FFF2-40B4-BE49-F238E27FC236}">
                <a16:creationId xmlns:a16="http://schemas.microsoft.com/office/drawing/2014/main" id="{5FB343DA-AF71-4015-BE48-927890DB91FA}"/>
              </a:ext>
            </a:extLst>
          </p:cNvPr>
          <p:cNvSpPr/>
          <p:nvPr/>
        </p:nvSpPr>
        <p:spPr>
          <a:xfrm>
            <a:off x="2953299" y="662541"/>
            <a:ext cx="8830880" cy="3665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Muốn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trừ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hai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phân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số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cùng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mẫu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số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, ta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trừ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tử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số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của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phân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số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thứ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nhất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cho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tử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số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của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phân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số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thứ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hai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và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giữ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nguyên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mẫu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số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.</a:t>
            </a: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99DB75CE-F031-40B4-98EB-A2689EA7FE6E}"/>
              </a:ext>
            </a:extLst>
          </p:cNvPr>
          <p:cNvGrpSpPr/>
          <p:nvPr/>
        </p:nvGrpSpPr>
        <p:grpSpPr>
          <a:xfrm>
            <a:off x="486879" y="6743753"/>
            <a:ext cx="12227178" cy="1400379"/>
            <a:chOff x="-17589" y="5084533"/>
            <a:chExt cx="12227178" cy="1867707"/>
          </a:xfrm>
        </p:grpSpPr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BE5C6596-0E81-4A26-90B2-9E92C4D10AEA}"/>
                </a:ext>
              </a:extLst>
            </p:cNvPr>
            <p:cNvSpPr/>
            <p:nvPr/>
          </p:nvSpPr>
          <p:spPr>
            <a:xfrm rot="16200000">
              <a:off x="5191083" y="-68771"/>
              <a:ext cx="1792245" cy="12209588"/>
            </a:xfrm>
            <a:prstGeom prst="rect">
              <a:avLst/>
            </a:prstGeom>
            <a:solidFill>
              <a:srgbClr val="7870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AEE9B661-73C5-44D1-9BE7-03FF2214CE8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536863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D6FA9F23-7900-4675-B194-2D61B95DF9C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558199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28350B4C-251B-4601-8550-9D8CD5DB43E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583599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4599FE9B-3FE2-4FEE-A6DC-FDD784E0F54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608999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2327295B-57DD-4D40-AABF-13917039D5E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631351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7D117F8F-86B0-4E64-A189-3B79F2ECE7C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652687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623E4105-358C-4E0A-810E-A836A97DAEE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674023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B1D0691D-EAE0-4CFF-8D2D-DDB892CA82ED}"/>
                </a:ext>
              </a:extLst>
            </p:cNvPr>
            <p:cNvCxnSpPr>
              <a:cxnSpLocks/>
            </p:cNvCxnSpPr>
            <p:nvPr/>
          </p:nvCxnSpPr>
          <p:spPr>
            <a:xfrm>
              <a:off x="151437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14FCAF8A-A065-4CEB-B047-5C1FDE66D843}"/>
                </a:ext>
              </a:extLst>
            </p:cNvPr>
            <p:cNvCxnSpPr>
              <a:cxnSpLocks/>
            </p:cNvCxnSpPr>
            <p:nvPr/>
          </p:nvCxnSpPr>
          <p:spPr>
            <a:xfrm>
              <a:off x="370512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51D69163-2536-4950-85B1-F4C59159C96F}"/>
                </a:ext>
              </a:extLst>
            </p:cNvPr>
            <p:cNvCxnSpPr>
              <a:cxnSpLocks/>
            </p:cNvCxnSpPr>
            <p:nvPr/>
          </p:nvCxnSpPr>
          <p:spPr>
            <a:xfrm>
              <a:off x="580062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31BA603D-B14F-4127-9732-5EEA3E4A27D3}"/>
                </a:ext>
              </a:extLst>
            </p:cNvPr>
            <p:cNvCxnSpPr>
              <a:cxnSpLocks/>
            </p:cNvCxnSpPr>
            <p:nvPr/>
          </p:nvCxnSpPr>
          <p:spPr>
            <a:xfrm>
              <a:off x="799137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3649D464-759C-4D97-B1B5-30338AE33037}"/>
                </a:ext>
              </a:extLst>
            </p:cNvPr>
            <p:cNvCxnSpPr>
              <a:cxnSpLocks/>
            </p:cNvCxnSpPr>
            <p:nvPr/>
          </p:nvCxnSpPr>
          <p:spPr>
            <a:xfrm>
              <a:off x="1018212" y="514377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343644CB-7A8F-443D-B1D1-99C863502996}"/>
                </a:ext>
              </a:extLst>
            </p:cNvPr>
            <p:cNvCxnSpPr>
              <a:cxnSpLocks/>
            </p:cNvCxnSpPr>
            <p:nvPr/>
          </p:nvCxnSpPr>
          <p:spPr>
            <a:xfrm>
              <a:off x="1237287" y="515999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3CEDAA75-053C-40F8-B25E-A70E72E24E90}"/>
                </a:ext>
              </a:extLst>
            </p:cNvPr>
            <p:cNvCxnSpPr>
              <a:cxnSpLocks/>
            </p:cNvCxnSpPr>
            <p:nvPr/>
          </p:nvCxnSpPr>
          <p:spPr>
            <a:xfrm>
              <a:off x="1446837" y="514377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23326D6E-0DFC-47F8-871B-273254A5BDDD}"/>
                </a:ext>
              </a:extLst>
            </p:cNvPr>
            <p:cNvCxnSpPr>
              <a:cxnSpLocks/>
            </p:cNvCxnSpPr>
            <p:nvPr/>
          </p:nvCxnSpPr>
          <p:spPr>
            <a:xfrm>
              <a:off x="1665912" y="515999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23ACDE0B-3B45-49A5-99CA-FB6DD83199E4}"/>
                </a:ext>
              </a:extLst>
            </p:cNvPr>
            <p:cNvCxnSpPr>
              <a:cxnSpLocks/>
            </p:cNvCxnSpPr>
            <p:nvPr/>
          </p:nvCxnSpPr>
          <p:spPr>
            <a:xfrm>
              <a:off x="1875462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6ED6F58E-F3A0-45CA-8FD1-DBE90BDB940D}"/>
                </a:ext>
              </a:extLst>
            </p:cNvPr>
            <p:cNvCxnSpPr>
              <a:cxnSpLocks/>
            </p:cNvCxnSpPr>
            <p:nvPr/>
          </p:nvCxnSpPr>
          <p:spPr>
            <a:xfrm>
              <a:off x="2094537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5CE5B8C5-94CA-4891-9023-DB8B194FC02A}"/>
                </a:ext>
              </a:extLst>
            </p:cNvPr>
            <p:cNvCxnSpPr>
              <a:cxnSpLocks/>
            </p:cNvCxnSpPr>
            <p:nvPr/>
          </p:nvCxnSpPr>
          <p:spPr>
            <a:xfrm>
              <a:off x="2304087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6A83BAE2-00CB-400F-892C-CA65592268D3}"/>
                </a:ext>
              </a:extLst>
            </p:cNvPr>
            <p:cNvCxnSpPr>
              <a:cxnSpLocks/>
            </p:cNvCxnSpPr>
            <p:nvPr/>
          </p:nvCxnSpPr>
          <p:spPr>
            <a:xfrm>
              <a:off x="2523162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94CA410B-346D-4473-B1E6-2DC3F92754C6}"/>
                </a:ext>
              </a:extLst>
            </p:cNvPr>
            <p:cNvCxnSpPr>
              <a:cxnSpLocks/>
            </p:cNvCxnSpPr>
            <p:nvPr/>
          </p:nvCxnSpPr>
          <p:spPr>
            <a:xfrm>
              <a:off x="2742237" y="511236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4EF24312-06B8-4066-98A4-7807EAF8BF9A}"/>
                </a:ext>
              </a:extLst>
            </p:cNvPr>
            <p:cNvCxnSpPr>
              <a:cxnSpLocks/>
            </p:cNvCxnSpPr>
            <p:nvPr/>
          </p:nvCxnSpPr>
          <p:spPr>
            <a:xfrm>
              <a:off x="2961312" y="512859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D4A1BC2D-8803-4F31-B0AF-A2D960BCC0A2}"/>
                </a:ext>
              </a:extLst>
            </p:cNvPr>
            <p:cNvCxnSpPr>
              <a:cxnSpLocks/>
            </p:cNvCxnSpPr>
            <p:nvPr/>
          </p:nvCxnSpPr>
          <p:spPr>
            <a:xfrm>
              <a:off x="3170862" y="511236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959FE354-183A-4A2A-B8C9-868409BA6976}"/>
                </a:ext>
              </a:extLst>
            </p:cNvPr>
            <p:cNvCxnSpPr>
              <a:cxnSpLocks/>
            </p:cNvCxnSpPr>
            <p:nvPr/>
          </p:nvCxnSpPr>
          <p:spPr>
            <a:xfrm>
              <a:off x="3389937" y="512859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D28A5BB8-DA67-4988-9905-A5A464C40C59}"/>
                </a:ext>
              </a:extLst>
            </p:cNvPr>
            <p:cNvCxnSpPr>
              <a:cxnSpLocks/>
            </p:cNvCxnSpPr>
            <p:nvPr/>
          </p:nvCxnSpPr>
          <p:spPr>
            <a:xfrm>
              <a:off x="3625771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E4A4932D-568B-4002-916B-48A6B096FA9F}"/>
                </a:ext>
              </a:extLst>
            </p:cNvPr>
            <p:cNvCxnSpPr>
              <a:cxnSpLocks/>
            </p:cNvCxnSpPr>
            <p:nvPr/>
          </p:nvCxnSpPr>
          <p:spPr>
            <a:xfrm>
              <a:off x="3844846" y="515225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AE1957E4-F159-4761-8E34-DDDE641E12B6}"/>
                </a:ext>
              </a:extLst>
            </p:cNvPr>
            <p:cNvCxnSpPr>
              <a:cxnSpLocks/>
            </p:cNvCxnSpPr>
            <p:nvPr/>
          </p:nvCxnSpPr>
          <p:spPr>
            <a:xfrm>
              <a:off x="4054396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6618F78E-FB6F-46A9-B2C8-1E82D9369EE8}"/>
                </a:ext>
              </a:extLst>
            </p:cNvPr>
            <p:cNvCxnSpPr>
              <a:cxnSpLocks/>
            </p:cNvCxnSpPr>
            <p:nvPr/>
          </p:nvCxnSpPr>
          <p:spPr>
            <a:xfrm>
              <a:off x="4273471" y="515225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FE162FF8-F0C9-427B-8296-7DCB2B6D5AE8}"/>
                </a:ext>
              </a:extLst>
            </p:cNvPr>
            <p:cNvCxnSpPr>
              <a:cxnSpLocks/>
            </p:cNvCxnSpPr>
            <p:nvPr/>
          </p:nvCxnSpPr>
          <p:spPr>
            <a:xfrm>
              <a:off x="4492546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36E6731F-DEF3-4AF1-8E42-7490548FCC8B}"/>
                </a:ext>
              </a:extLst>
            </p:cNvPr>
            <p:cNvCxnSpPr>
              <a:cxnSpLocks/>
            </p:cNvCxnSpPr>
            <p:nvPr/>
          </p:nvCxnSpPr>
          <p:spPr>
            <a:xfrm>
              <a:off x="4711621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984B90A1-66F6-4E29-92DD-2EA02285894C}"/>
                </a:ext>
              </a:extLst>
            </p:cNvPr>
            <p:cNvCxnSpPr>
              <a:cxnSpLocks/>
            </p:cNvCxnSpPr>
            <p:nvPr/>
          </p:nvCxnSpPr>
          <p:spPr>
            <a:xfrm>
              <a:off x="4921171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89752B18-AF47-4CC1-9C7E-8B69C38A6519}"/>
                </a:ext>
              </a:extLst>
            </p:cNvPr>
            <p:cNvCxnSpPr>
              <a:cxnSpLocks/>
            </p:cNvCxnSpPr>
            <p:nvPr/>
          </p:nvCxnSpPr>
          <p:spPr>
            <a:xfrm>
              <a:off x="5140246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D294B63C-EC60-44E7-A399-16047F778359}"/>
                </a:ext>
              </a:extLst>
            </p:cNvPr>
            <p:cNvCxnSpPr>
              <a:cxnSpLocks/>
            </p:cNvCxnSpPr>
            <p:nvPr/>
          </p:nvCxnSpPr>
          <p:spPr>
            <a:xfrm>
              <a:off x="5349796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CE657DDD-1D56-46EB-8D1B-D50FAC13F07B}"/>
                </a:ext>
              </a:extLst>
            </p:cNvPr>
            <p:cNvCxnSpPr>
              <a:cxnSpLocks/>
            </p:cNvCxnSpPr>
            <p:nvPr/>
          </p:nvCxnSpPr>
          <p:spPr>
            <a:xfrm>
              <a:off x="5568871" y="512085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631AF94A-80A8-4A24-9B90-30170EC06B41}"/>
                </a:ext>
              </a:extLst>
            </p:cNvPr>
            <p:cNvCxnSpPr>
              <a:cxnSpLocks/>
            </p:cNvCxnSpPr>
            <p:nvPr/>
          </p:nvCxnSpPr>
          <p:spPr>
            <a:xfrm>
              <a:off x="5778421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FDD4A4B1-0F52-4B86-BEA7-1DC53D20ACC8}"/>
                </a:ext>
              </a:extLst>
            </p:cNvPr>
            <p:cNvCxnSpPr>
              <a:cxnSpLocks/>
            </p:cNvCxnSpPr>
            <p:nvPr/>
          </p:nvCxnSpPr>
          <p:spPr>
            <a:xfrm>
              <a:off x="5997496" y="512085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2E2B902F-E51E-4116-A303-A27E67E224F1}"/>
                </a:ext>
              </a:extLst>
            </p:cNvPr>
            <p:cNvCxnSpPr>
              <a:cxnSpLocks/>
            </p:cNvCxnSpPr>
            <p:nvPr/>
          </p:nvCxnSpPr>
          <p:spPr>
            <a:xfrm>
              <a:off x="6216571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FACA0F10-6732-4F9C-94A5-EEFD8F2EFE4B}"/>
                </a:ext>
              </a:extLst>
            </p:cNvPr>
            <p:cNvCxnSpPr>
              <a:cxnSpLocks/>
            </p:cNvCxnSpPr>
            <p:nvPr/>
          </p:nvCxnSpPr>
          <p:spPr>
            <a:xfrm>
              <a:off x="6435646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157">
              <a:extLst>
                <a:ext uri="{FF2B5EF4-FFF2-40B4-BE49-F238E27FC236}">
                  <a16:creationId xmlns:a16="http://schemas.microsoft.com/office/drawing/2014/main" id="{456F0C44-5E93-4929-A41F-979273217694}"/>
                </a:ext>
              </a:extLst>
            </p:cNvPr>
            <p:cNvCxnSpPr>
              <a:cxnSpLocks/>
            </p:cNvCxnSpPr>
            <p:nvPr/>
          </p:nvCxnSpPr>
          <p:spPr>
            <a:xfrm>
              <a:off x="6645196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58">
              <a:extLst>
                <a:ext uri="{FF2B5EF4-FFF2-40B4-BE49-F238E27FC236}">
                  <a16:creationId xmlns:a16="http://schemas.microsoft.com/office/drawing/2014/main" id="{30A833CB-67F2-4456-954D-9AB175884C4A}"/>
                </a:ext>
              </a:extLst>
            </p:cNvPr>
            <p:cNvCxnSpPr>
              <a:cxnSpLocks/>
            </p:cNvCxnSpPr>
            <p:nvPr/>
          </p:nvCxnSpPr>
          <p:spPr>
            <a:xfrm>
              <a:off x="6864271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59">
              <a:extLst>
                <a:ext uri="{FF2B5EF4-FFF2-40B4-BE49-F238E27FC236}">
                  <a16:creationId xmlns:a16="http://schemas.microsoft.com/office/drawing/2014/main" id="{AD0F3F9D-CBFF-4180-A401-14554378172F}"/>
                </a:ext>
              </a:extLst>
            </p:cNvPr>
            <p:cNvCxnSpPr>
              <a:cxnSpLocks/>
            </p:cNvCxnSpPr>
            <p:nvPr/>
          </p:nvCxnSpPr>
          <p:spPr>
            <a:xfrm>
              <a:off x="7103222" y="511593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60">
              <a:extLst>
                <a:ext uri="{FF2B5EF4-FFF2-40B4-BE49-F238E27FC236}">
                  <a16:creationId xmlns:a16="http://schemas.microsoft.com/office/drawing/2014/main" id="{949AAF81-AF4E-4ED1-AAB1-FD0B9DA68B26}"/>
                </a:ext>
              </a:extLst>
            </p:cNvPr>
            <p:cNvCxnSpPr>
              <a:cxnSpLocks/>
            </p:cNvCxnSpPr>
            <p:nvPr/>
          </p:nvCxnSpPr>
          <p:spPr>
            <a:xfrm>
              <a:off x="7322297" y="513215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61">
              <a:extLst>
                <a:ext uri="{FF2B5EF4-FFF2-40B4-BE49-F238E27FC236}">
                  <a16:creationId xmlns:a16="http://schemas.microsoft.com/office/drawing/2014/main" id="{E5BD83F4-D77D-4BBB-A7DC-DA3B8746F30E}"/>
                </a:ext>
              </a:extLst>
            </p:cNvPr>
            <p:cNvCxnSpPr>
              <a:cxnSpLocks/>
            </p:cNvCxnSpPr>
            <p:nvPr/>
          </p:nvCxnSpPr>
          <p:spPr>
            <a:xfrm>
              <a:off x="7531847" y="511593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162">
              <a:extLst>
                <a:ext uri="{FF2B5EF4-FFF2-40B4-BE49-F238E27FC236}">
                  <a16:creationId xmlns:a16="http://schemas.microsoft.com/office/drawing/2014/main" id="{70072545-B940-494E-8453-47EDD9FF4195}"/>
                </a:ext>
              </a:extLst>
            </p:cNvPr>
            <p:cNvCxnSpPr>
              <a:cxnSpLocks/>
            </p:cNvCxnSpPr>
            <p:nvPr/>
          </p:nvCxnSpPr>
          <p:spPr>
            <a:xfrm>
              <a:off x="7750922" y="513215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63">
              <a:extLst>
                <a:ext uri="{FF2B5EF4-FFF2-40B4-BE49-F238E27FC236}">
                  <a16:creationId xmlns:a16="http://schemas.microsoft.com/office/drawing/2014/main" id="{5DF50D65-3087-4E47-AAAA-DB9D34917A7F}"/>
                </a:ext>
              </a:extLst>
            </p:cNvPr>
            <p:cNvCxnSpPr>
              <a:cxnSpLocks/>
            </p:cNvCxnSpPr>
            <p:nvPr/>
          </p:nvCxnSpPr>
          <p:spPr>
            <a:xfrm>
              <a:off x="7969997" y="511980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>
              <a:extLst>
                <a:ext uri="{FF2B5EF4-FFF2-40B4-BE49-F238E27FC236}">
                  <a16:creationId xmlns:a16="http://schemas.microsoft.com/office/drawing/2014/main" id="{E35F0DC2-4D45-47D2-A591-E9EB1300EC78}"/>
                </a:ext>
              </a:extLst>
            </p:cNvPr>
            <p:cNvCxnSpPr>
              <a:cxnSpLocks/>
            </p:cNvCxnSpPr>
            <p:nvPr/>
          </p:nvCxnSpPr>
          <p:spPr>
            <a:xfrm>
              <a:off x="8189072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>
              <a:extLst>
                <a:ext uri="{FF2B5EF4-FFF2-40B4-BE49-F238E27FC236}">
                  <a16:creationId xmlns:a16="http://schemas.microsoft.com/office/drawing/2014/main" id="{6540B456-0578-4FBF-B17B-4406DC224003}"/>
                </a:ext>
              </a:extLst>
            </p:cNvPr>
            <p:cNvCxnSpPr>
              <a:cxnSpLocks/>
            </p:cNvCxnSpPr>
            <p:nvPr/>
          </p:nvCxnSpPr>
          <p:spPr>
            <a:xfrm>
              <a:off x="8398622" y="511980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Connector 166">
              <a:extLst>
                <a:ext uri="{FF2B5EF4-FFF2-40B4-BE49-F238E27FC236}">
                  <a16:creationId xmlns:a16="http://schemas.microsoft.com/office/drawing/2014/main" id="{E091B30D-28F7-48E1-9727-8C31D561C8C8}"/>
                </a:ext>
              </a:extLst>
            </p:cNvPr>
            <p:cNvCxnSpPr>
              <a:cxnSpLocks/>
            </p:cNvCxnSpPr>
            <p:nvPr/>
          </p:nvCxnSpPr>
          <p:spPr>
            <a:xfrm>
              <a:off x="8617697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>
              <a:extLst>
                <a:ext uri="{FF2B5EF4-FFF2-40B4-BE49-F238E27FC236}">
                  <a16:creationId xmlns:a16="http://schemas.microsoft.com/office/drawing/2014/main" id="{5B421F2A-C06E-41D7-8C0E-2304C662A353}"/>
                </a:ext>
              </a:extLst>
            </p:cNvPr>
            <p:cNvCxnSpPr>
              <a:cxnSpLocks/>
            </p:cNvCxnSpPr>
            <p:nvPr/>
          </p:nvCxnSpPr>
          <p:spPr>
            <a:xfrm>
              <a:off x="8827247" y="508453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>
              <a:extLst>
                <a:ext uri="{FF2B5EF4-FFF2-40B4-BE49-F238E27FC236}">
                  <a16:creationId xmlns:a16="http://schemas.microsoft.com/office/drawing/2014/main" id="{3C9E82B5-1DA1-4940-A0D6-532CBC091E83}"/>
                </a:ext>
              </a:extLst>
            </p:cNvPr>
            <p:cNvCxnSpPr>
              <a:cxnSpLocks/>
            </p:cNvCxnSpPr>
            <p:nvPr/>
          </p:nvCxnSpPr>
          <p:spPr>
            <a:xfrm>
              <a:off x="9046322" y="51007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Connector 169">
              <a:extLst>
                <a:ext uri="{FF2B5EF4-FFF2-40B4-BE49-F238E27FC236}">
                  <a16:creationId xmlns:a16="http://schemas.microsoft.com/office/drawing/2014/main" id="{61285138-6DA3-4782-9D56-51AE37117D2E}"/>
                </a:ext>
              </a:extLst>
            </p:cNvPr>
            <p:cNvCxnSpPr>
              <a:cxnSpLocks/>
            </p:cNvCxnSpPr>
            <p:nvPr/>
          </p:nvCxnSpPr>
          <p:spPr>
            <a:xfrm>
              <a:off x="9255872" y="508453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>
              <a:extLst>
                <a:ext uri="{FF2B5EF4-FFF2-40B4-BE49-F238E27FC236}">
                  <a16:creationId xmlns:a16="http://schemas.microsoft.com/office/drawing/2014/main" id="{78E20800-0FB3-4023-9318-9B5A46263E2E}"/>
                </a:ext>
              </a:extLst>
            </p:cNvPr>
            <p:cNvCxnSpPr>
              <a:cxnSpLocks/>
            </p:cNvCxnSpPr>
            <p:nvPr/>
          </p:nvCxnSpPr>
          <p:spPr>
            <a:xfrm>
              <a:off x="9474947" y="51007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>
              <a:extLst>
                <a:ext uri="{FF2B5EF4-FFF2-40B4-BE49-F238E27FC236}">
                  <a16:creationId xmlns:a16="http://schemas.microsoft.com/office/drawing/2014/main" id="{E16EF2F1-34F9-4D89-A7C1-4103E9602242}"/>
                </a:ext>
              </a:extLst>
            </p:cNvPr>
            <p:cNvCxnSpPr>
              <a:cxnSpLocks/>
            </p:cNvCxnSpPr>
            <p:nvPr/>
          </p:nvCxnSpPr>
          <p:spPr>
            <a:xfrm>
              <a:off x="9694022" y="508840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>
              <a:extLst>
                <a:ext uri="{FF2B5EF4-FFF2-40B4-BE49-F238E27FC236}">
                  <a16:creationId xmlns:a16="http://schemas.microsoft.com/office/drawing/2014/main" id="{7F173CF1-21DE-4154-92F5-7AB82A673C98}"/>
                </a:ext>
              </a:extLst>
            </p:cNvPr>
            <p:cNvCxnSpPr>
              <a:cxnSpLocks/>
            </p:cNvCxnSpPr>
            <p:nvPr/>
          </p:nvCxnSpPr>
          <p:spPr>
            <a:xfrm>
              <a:off x="9913097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73">
              <a:extLst>
                <a:ext uri="{FF2B5EF4-FFF2-40B4-BE49-F238E27FC236}">
                  <a16:creationId xmlns:a16="http://schemas.microsoft.com/office/drawing/2014/main" id="{001A1C86-BBE0-4193-9124-BF30C2FBF06D}"/>
                </a:ext>
              </a:extLst>
            </p:cNvPr>
            <p:cNvCxnSpPr>
              <a:cxnSpLocks/>
            </p:cNvCxnSpPr>
            <p:nvPr/>
          </p:nvCxnSpPr>
          <p:spPr>
            <a:xfrm>
              <a:off x="10122647" y="508840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Connector 174">
              <a:extLst>
                <a:ext uri="{FF2B5EF4-FFF2-40B4-BE49-F238E27FC236}">
                  <a16:creationId xmlns:a16="http://schemas.microsoft.com/office/drawing/2014/main" id="{FC0CAC85-F1F8-4268-BEB0-64CA6B8F0079}"/>
                </a:ext>
              </a:extLst>
            </p:cNvPr>
            <p:cNvCxnSpPr>
              <a:cxnSpLocks/>
            </p:cNvCxnSpPr>
            <p:nvPr/>
          </p:nvCxnSpPr>
          <p:spPr>
            <a:xfrm>
              <a:off x="10341722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Connector 175">
              <a:extLst>
                <a:ext uri="{FF2B5EF4-FFF2-40B4-BE49-F238E27FC236}">
                  <a16:creationId xmlns:a16="http://schemas.microsoft.com/office/drawing/2014/main" id="{0EC20E4C-D67A-4856-82C4-26564EEF33ED}"/>
                </a:ext>
              </a:extLst>
            </p:cNvPr>
            <p:cNvCxnSpPr>
              <a:cxnSpLocks/>
            </p:cNvCxnSpPr>
            <p:nvPr/>
          </p:nvCxnSpPr>
          <p:spPr>
            <a:xfrm>
              <a:off x="10560357" y="509328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>
              <a:extLst>
                <a:ext uri="{FF2B5EF4-FFF2-40B4-BE49-F238E27FC236}">
                  <a16:creationId xmlns:a16="http://schemas.microsoft.com/office/drawing/2014/main" id="{34447372-1768-4B21-9DE4-68F5C3704C26}"/>
                </a:ext>
              </a:extLst>
            </p:cNvPr>
            <p:cNvCxnSpPr>
              <a:cxnSpLocks/>
            </p:cNvCxnSpPr>
            <p:nvPr/>
          </p:nvCxnSpPr>
          <p:spPr>
            <a:xfrm>
              <a:off x="10779432" y="510950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>
              <a:extLst>
                <a:ext uri="{FF2B5EF4-FFF2-40B4-BE49-F238E27FC236}">
                  <a16:creationId xmlns:a16="http://schemas.microsoft.com/office/drawing/2014/main" id="{81C3B1DF-3F0E-49B6-97E6-6F6D512B68A6}"/>
                </a:ext>
              </a:extLst>
            </p:cNvPr>
            <p:cNvCxnSpPr>
              <a:cxnSpLocks/>
            </p:cNvCxnSpPr>
            <p:nvPr/>
          </p:nvCxnSpPr>
          <p:spPr>
            <a:xfrm>
              <a:off x="10988982" y="509328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Connector 178">
              <a:extLst>
                <a:ext uri="{FF2B5EF4-FFF2-40B4-BE49-F238E27FC236}">
                  <a16:creationId xmlns:a16="http://schemas.microsoft.com/office/drawing/2014/main" id="{66553FA7-54C2-4EC6-AC9D-8986B15A2DB6}"/>
                </a:ext>
              </a:extLst>
            </p:cNvPr>
            <p:cNvCxnSpPr>
              <a:cxnSpLocks/>
            </p:cNvCxnSpPr>
            <p:nvPr/>
          </p:nvCxnSpPr>
          <p:spPr>
            <a:xfrm>
              <a:off x="11208057" y="510950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Connector 179">
              <a:extLst>
                <a:ext uri="{FF2B5EF4-FFF2-40B4-BE49-F238E27FC236}">
                  <a16:creationId xmlns:a16="http://schemas.microsoft.com/office/drawing/2014/main" id="{2211228A-7E81-43CA-B5F0-19650C45582F}"/>
                </a:ext>
              </a:extLst>
            </p:cNvPr>
            <p:cNvCxnSpPr>
              <a:cxnSpLocks/>
            </p:cNvCxnSpPr>
            <p:nvPr/>
          </p:nvCxnSpPr>
          <p:spPr>
            <a:xfrm>
              <a:off x="11427132" y="50971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>
              <a:extLst>
                <a:ext uri="{FF2B5EF4-FFF2-40B4-BE49-F238E27FC236}">
                  <a16:creationId xmlns:a16="http://schemas.microsoft.com/office/drawing/2014/main" id="{109BF007-6405-4774-A9BE-2EE31E5473CC}"/>
                </a:ext>
              </a:extLst>
            </p:cNvPr>
            <p:cNvCxnSpPr>
              <a:cxnSpLocks/>
            </p:cNvCxnSpPr>
            <p:nvPr/>
          </p:nvCxnSpPr>
          <p:spPr>
            <a:xfrm>
              <a:off x="11646207" y="511337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>
              <a:extLst>
                <a:ext uri="{FF2B5EF4-FFF2-40B4-BE49-F238E27FC236}">
                  <a16:creationId xmlns:a16="http://schemas.microsoft.com/office/drawing/2014/main" id="{B5476191-FE69-4C60-A135-5716D1EEDB34}"/>
                </a:ext>
              </a:extLst>
            </p:cNvPr>
            <p:cNvCxnSpPr>
              <a:cxnSpLocks/>
            </p:cNvCxnSpPr>
            <p:nvPr/>
          </p:nvCxnSpPr>
          <p:spPr>
            <a:xfrm>
              <a:off x="11855757" y="50971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>
              <a:extLst>
                <a:ext uri="{FF2B5EF4-FFF2-40B4-BE49-F238E27FC236}">
                  <a16:creationId xmlns:a16="http://schemas.microsoft.com/office/drawing/2014/main" id="{148699C2-94AB-482D-B9EA-3CC26ECBF79A}"/>
                </a:ext>
              </a:extLst>
            </p:cNvPr>
            <p:cNvCxnSpPr>
              <a:cxnSpLocks/>
            </p:cNvCxnSpPr>
            <p:nvPr/>
          </p:nvCxnSpPr>
          <p:spPr>
            <a:xfrm>
              <a:off x="12074832" y="511337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4" name="Rectangle 183">
            <a:extLst>
              <a:ext uri="{FF2B5EF4-FFF2-40B4-BE49-F238E27FC236}">
                <a16:creationId xmlns:a16="http://schemas.microsoft.com/office/drawing/2014/main" id="{5AB004A3-D1DE-47E2-9BDD-FAA4046C7F5B}"/>
              </a:ext>
            </a:extLst>
          </p:cNvPr>
          <p:cNvSpPr/>
          <p:nvPr/>
        </p:nvSpPr>
        <p:spPr>
          <a:xfrm>
            <a:off x="504469" y="6291012"/>
            <a:ext cx="12209588" cy="497711"/>
          </a:xfrm>
          <a:prstGeom prst="rect">
            <a:avLst/>
          </a:prstGeom>
          <a:solidFill>
            <a:srgbClr val="EAA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 dirty="0"/>
          </a:p>
        </p:txBody>
      </p:sp>
      <p:pic>
        <p:nvPicPr>
          <p:cNvPr id="185" name="Picture 184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A7E5414A-9A6D-4F1A-A88E-C029F9C85B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6974" y="3410578"/>
            <a:ext cx="4100406" cy="441945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0" name="Picture 39" descr="A picture containing corn&#10;&#10;Description automatically generated">
            <a:extLst>
              <a:ext uri="{FF2B5EF4-FFF2-40B4-BE49-F238E27FC236}">
                <a16:creationId xmlns:a16="http://schemas.microsoft.com/office/drawing/2014/main" id="{5E62126A-43FD-4E77-8BD6-4A7607B9E6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615">
            <a:off x="81864" y="907918"/>
            <a:ext cx="2359690" cy="3519706"/>
          </a:xfrm>
          <a:prstGeom prst="rect">
            <a:avLst/>
          </a:prstGeom>
        </p:spPr>
      </p:pic>
      <p:pic>
        <p:nvPicPr>
          <p:cNvPr id="1036" name="Picture 1035" descr="A green cabbage cut in half&#10;&#10;Description automatically generated with medium confidence">
            <a:extLst>
              <a:ext uri="{FF2B5EF4-FFF2-40B4-BE49-F238E27FC236}">
                <a16:creationId xmlns:a16="http://schemas.microsoft.com/office/drawing/2014/main" id="{624677BC-A6EA-4587-A1B7-720DDA0DC8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3186" y="3773651"/>
            <a:ext cx="4008284" cy="4176571"/>
          </a:xfrm>
          <a:prstGeom prst="rect">
            <a:avLst/>
          </a:prstGeom>
        </p:spPr>
      </p:pic>
      <p:pic>
        <p:nvPicPr>
          <p:cNvPr id="1024" name="Picture 1023">
            <a:extLst>
              <a:ext uri="{FF2B5EF4-FFF2-40B4-BE49-F238E27FC236}">
                <a16:creationId xmlns:a16="http://schemas.microsoft.com/office/drawing/2014/main" id="{51D8E9F2-6D64-4F1F-B1F5-7EA8CD6899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21096">
            <a:off x="8651817" y="4602871"/>
            <a:ext cx="1881063" cy="3088079"/>
          </a:xfrm>
          <a:prstGeom prst="rect">
            <a:avLst/>
          </a:prstGeom>
        </p:spPr>
      </p:pic>
      <p:pic>
        <p:nvPicPr>
          <p:cNvPr id="1040" name="Picture 1039" descr="A close-up of a nuclear explosion&#10;&#10;Description automatically generated with low confidence">
            <a:extLst>
              <a:ext uri="{FF2B5EF4-FFF2-40B4-BE49-F238E27FC236}">
                <a16:creationId xmlns:a16="http://schemas.microsoft.com/office/drawing/2014/main" id="{E2F2148F-CF8F-4C4E-AA8E-0707050F9F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49093">
            <a:off x="-852766" y="-275616"/>
            <a:ext cx="3576302" cy="2360359"/>
          </a:xfrm>
          <a:prstGeom prst="rect">
            <a:avLst/>
          </a:prstGeom>
        </p:spPr>
      </p:pic>
      <p:pic>
        <p:nvPicPr>
          <p:cNvPr id="3" name="Picture 2" descr="A picture containing dark, footwear&#10;&#10;Description automatically generated">
            <a:extLst>
              <a:ext uri="{FF2B5EF4-FFF2-40B4-BE49-F238E27FC236}">
                <a16:creationId xmlns:a16="http://schemas.microsoft.com/office/drawing/2014/main" id="{41B56CF6-253B-4D51-B58B-563BAB63C16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4751">
            <a:off x="-561278" y="-140880"/>
            <a:ext cx="3729765" cy="293971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872036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Rectangle 215">
            <a:extLst>
              <a:ext uri="{FF2B5EF4-FFF2-40B4-BE49-F238E27FC236}">
                <a16:creationId xmlns:a16="http://schemas.microsoft.com/office/drawing/2014/main" id="{3AABFE78-B9AE-4C9E-855C-07CB71B60E3D}"/>
              </a:ext>
            </a:extLst>
          </p:cNvPr>
          <p:cNvSpPr/>
          <p:nvPr/>
        </p:nvSpPr>
        <p:spPr>
          <a:xfrm rot="16200000">
            <a:off x="5649732" y="-5737565"/>
            <a:ext cx="862864" cy="12256849"/>
          </a:xfrm>
          <a:prstGeom prst="rect">
            <a:avLst/>
          </a:prstGeom>
          <a:solidFill>
            <a:srgbClr val="EAA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A7AF85E9-6D48-42F4-A159-9419AE843B75}"/>
              </a:ext>
            </a:extLst>
          </p:cNvPr>
          <p:cNvSpPr txBox="1"/>
          <p:nvPr/>
        </p:nvSpPr>
        <p:spPr>
          <a:xfrm>
            <a:off x="3741022" y="307749"/>
            <a:ext cx="51730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7200">
                <a:effectLst>
                  <a:glow rad="215900">
                    <a:schemeClr val="bg1"/>
                  </a:glow>
                </a:effectLst>
                <a:latin typeface="UVN Bai Sau Nang" panose="04030905020802020C03" pitchFamily="82" charset="0"/>
              </a:defRPr>
            </a:lvl1pPr>
          </a:lstStyle>
          <a:p>
            <a:r>
              <a:rPr lang="en-US" dirty="0"/>
              <a:t>LUYỆN TẬP</a:t>
            </a:r>
            <a:endParaRPr lang="en-PH" dirty="0"/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EA1AA5AE-3233-4B1E-A3D3-16AC88B69AF3}"/>
              </a:ext>
            </a:extLst>
          </p:cNvPr>
          <p:cNvSpPr txBox="1"/>
          <p:nvPr/>
        </p:nvSpPr>
        <p:spPr>
          <a:xfrm>
            <a:off x="1437082" y="1431606"/>
            <a:ext cx="51730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UTM Avo" panose="02040603050506020204" pitchFamily="18" charset="0"/>
              </a:rPr>
              <a:t>1. </a:t>
            </a:r>
            <a:r>
              <a:rPr lang="en-US" sz="4800" dirty="0" err="1">
                <a:latin typeface="UTM Avo" panose="02040603050506020204" pitchFamily="18" charset="0"/>
              </a:rPr>
              <a:t>Tính</a:t>
            </a:r>
            <a:r>
              <a:rPr lang="en-US" sz="4800" dirty="0">
                <a:latin typeface="UTM Avo" panose="02040603050506020204" pitchFamily="18" charset="0"/>
              </a:rPr>
              <a:t>:</a:t>
            </a:r>
            <a:endParaRPr lang="en-PH" sz="4800" dirty="0">
              <a:latin typeface="UTM Avo" panose="02040603050506020204" pitchFamily="18" charset="0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B57833FD-0816-4B73-9D5E-8EFACC90C084}"/>
              </a:ext>
            </a:extLst>
          </p:cNvPr>
          <p:cNvGrpSpPr/>
          <p:nvPr/>
        </p:nvGrpSpPr>
        <p:grpSpPr>
          <a:xfrm>
            <a:off x="0" y="5466361"/>
            <a:ext cx="12227178" cy="1400379"/>
            <a:chOff x="-17589" y="5084533"/>
            <a:chExt cx="12227178" cy="1867707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AE02846A-10E9-4561-8348-D9D4E51D27EC}"/>
                </a:ext>
              </a:extLst>
            </p:cNvPr>
            <p:cNvSpPr/>
            <p:nvPr/>
          </p:nvSpPr>
          <p:spPr>
            <a:xfrm rot="16200000">
              <a:off x="5191083" y="-68771"/>
              <a:ext cx="1792245" cy="12209588"/>
            </a:xfrm>
            <a:prstGeom prst="rect">
              <a:avLst/>
            </a:prstGeom>
            <a:solidFill>
              <a:srgbClr val="7870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C1733844-39C3-4CE5-9F96-1720E2C0D7C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536863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366F58A6-4C0F-48C9-9B5E-6A53F7D25B7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558199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A83EC28F-2A64-41B2-B77D-967F4EDC195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583599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2E898501-5F0A-4876-9833-F57062691AA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608999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D97C3653-6674-4F5F-A516-936946133A9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631351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B68A026F-5D8B-41C1-8F85-00C54DD30C6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7589" y="652687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4EC892BF-8844-44D0-A2F5-6F11765D860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674023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EA2CE74D-9490-4E91-B40A-F767D80D7423}"/>
                </a:ext>
              </a:extLst>
            </p:cNvPr>
            <p:cNvCxnSpPr>
              <a:cxnSpLocks/>
            </p:cNvCxnSpPr>
            <p:nvPr/>
          </p:nvCxnSpPr>
          <p:spPr>
            <a:xfrm>
              <a:off x="151437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3266325B-3159-47D0-A6EB-34D5E1F851E2}"/>
                </a:ext>
              </a:extLst>
            </p:cNvPr>
            <p:cNvCxnSpPr>
              <a:cxnSpLocks/>
            </p:cNvCxnSpPr>
            <p:nvPr/>
          </p:nvCxnSpPr>
          <p:spPr>
            <a:xfrm>
              <a:off x="370512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5BFCA0A3-5914-4D4E-AA3B-7E9D08647D03}"/>
                </a:ext>
              </a:extLst>
            </p:cNvPr>
            <p:cNvCxnSpPr>
              <a:cxnSpLocks/>
            </p:cNvCxnSpPr>
            <p:nvPr/>
          </p:nvCxnSpPr>
          <p:spPr>
            <a:xfrm>
              <a:off x="580062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BCBAF94A-ABFF-4733-A50D-5313F082388F}"/>
                </a:ext>
              </a:extLst>
            </p:cNvPr>
            <p:cNvCxnSpPr>
              <a:cxnSpLocks/>
            </p:cNvCxnSpPr>
            <p:nvPr/>
          </p:nvCxnSpPr>
          <p:spPr>
            <a:xfrm>
              <a:off x="799137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F7845AE4-031B-4264-A61B-B0DAE6E8E5FF}"/>
                </a:ext>
              </a:extLst>
            </p:cNvPr>
            <p:cNvCxnSpPr>
              <a:cxnSpLocks/>
            </p:cNvCxnSpPr>
            <p:nvPr/>
          </p:nvCxnSpPr>
          <p:spPr>
            <a:xfrm>
              <a:off x="1018212" y="514377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A5FCC373-FCF9-4F72-8CBB-DB1582A9C791}"/>
                </a:ext>
              </a:extLst>
            </p:cNvPr>
            <p:cNvCxnSpPr>
              <a:cxnSpLocks/>
            </p:cNvCxnSpPr>
            <p:nvPr/>
          </p:nvCxnSpPr>
          <p:spPr>
            <a:xfrm>
              <a:off x="1237287" y="515999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DBE9B011-0A17-434E-8C20-3A36888FD9D5}"/>
                </a:ext>
              </a:extLst>
            </p:cNvPr>
            <p:cNvCxnSpPr>
              <a:cxnSpLocks/>
            </p:cNvCxnSpPr>
            <p:nvPr/>
          </p:nvCxnSpPr>
          <p:spPr>
            <a:xfrm>
              <a:off x="1446837" y="514377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B9FA2D87-C467-4B78-B0ED-E11CFD553696}"/>
                </a:ext>
              </a:extLst>
            </p:cNvPr>
            <p:cNvCxnSpPr>
              <a:cxnSpLocks/>
            </p:cNvCxnSpPr>
            <p:nvPr/>
          </p:nvCxnSpPr>
          <p:spPr>
            <a:xfrm>
              <a:off x="1665912" y="515999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FD8936B5-08A4-4483-975A-DE6862D2918F}"/>
                </a:ext>
              </a:extLst>
            </p:cNvPr>
            <p:cNvCxnSpPr>
              <a:cxnSpLocks/>
            </p:cNvCxnSpPr>
            <p:nvPr/>
          </p:nvCxnSpPr>
          <p:spPr>
            <a:xfrm>
              <a:off x="1875462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5017485E-64C0-4824-AB35-3358E8918B3D}"/>
                </a:ext>
              </a:extLst>
            </p:cNvPr>
            <p:cNvCxnSpPr>
              <a:cxnSpLocks/>
            </p:cNvCxnSpPr>
            <p:nvPr/>
          </p:nvCxnSpPr>
          <p:spPr>
            <a:xfrm>
              <a:off x="2094537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5C726B0B-8CAA-4B15-9D99-0631D515C46A}"/>
                </a:ext>
              </a:extLst>
            </p:cNvPr>
            <p:cNvCxnSpPr>
              <a:cxnSpLocks/>
            </p:cNvCxnSpPr>
            <p:nvPr/>
          </p:nvCxnSpPr>
          <p:spPr>
            <a:xfrm>
              <a:off x="2304087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A1E156EC-DD26-42B7-A746-BDCC6EACBB40}"/>
                </a:ext>
              </a:extLst>
            </p:cNvPr>
            <p:cNvCxnSpPr>
              <a:cxnSpLocks/>
            </p:cNvCxnSpPr>
            <p:nvPr/>
          </p:nvCxnSpPr>
          <p:spPr>
            <a:xfrm>
              <a:off x="2523162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AAE658DF-5906-4903-B230-95C251CE5B44}"/>
                </a:ext>
              </a:extLst>
            </p:cNvPr>
            <p:cNvCxnSpPr>
              <a:cxnSpLocks/>
            </p:cNvCxnSpPr>
            <p:nvPr/>
          </p:nvCxnSpPr>
          <p:spPr>
            <a:xfrm>
              <a:off x="2742237" y="511236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4D65B73E-A62B-42D0-8340-F374E7114D06}"/>
                </a:ext>
              </a:extLst>
            </p:cNvPr>
            <p:cNvCxnSpPr>
              <a:cxnSpLocks/>
            </p:cNvCxnSpPr>
            <p:nvPr/>
          </p:nvCxnSpPr>
          <p:spPr>
            <a:xfrm>
              <a:off x="2961312" y="512859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4E430749-BCFE-4FB8-866E-3E38FFBA77B6}"/>
                </a:ext>
              </a:extLst>
            </p:cNvPr>
            <p:cNvCxnSpPr>
              <a:cxnSpLocks/>
            </p:cNvCxnSpPr>
            <p:nvPr/>
          </p:nvCxnSpPr>
          <p:spPr>
            <a:xfrm>
              <a:off x="3170862" y="511236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5279E72D-30FE-470A-BCB3-15E4335FD025}"/>
                </a:ext>
              </a:extLst>
            </p:cNvPr>
            <p:cNvCxnSpPr>
              <a:cxnSpLocks/>
            </p:cNvCxnSpPr>
            <p:nvPr/>
          </p:nvCxnSpPr>
          <p:spPr>
            <a:xfrm>
              <a:off x="3389937" y="512859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F75DF4CC-F386-46E3-90B5-3151399A9282}"/>
                </a:ext>
              </a:extLst>
            </p:cNvPr>
            <p:cNvCxnSpPr>
              <a:cxnSpLocks/>
            </p:cNvCxnSpPr>
            <p:nvPr/>
          </p:nvCxnSpPr>
          <p:spPr>
            <a:xfrm>
              <a:off x="3625771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99461B2A-736D-47DF-B80F-AE125E9AEBDF}"/>
                </a:ext>
              </a:extLst>
            </p:cNvPr>
            <p:cNvCxnSpPr>
              <a:cxnSpLocks/>
            </p:cNvCxnSpPr>
            <p:nvPr/>
          </p:nvCxnSpPr>
          <p:spPr>
            <a:xfrm>
              <a:off x="3844846" y="515225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3A747131-6862-41FA-BEAA-FDBBAD7A4586}"/>
                </a:ext>
              </a:extLst>
            </p:cNvPr>
            <p:cNvCxnSpPr>
              <a:cxnSpLocks/>
            </p:cNvCxnSpPr>
            <p:nvPr/>
          </p:nvCxnSpPr>
          <p:spPr>
            <a:xfrm>
              <a:off x="4054396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B0CE5161-1D65-42FE-AE42-840EC70208F9}"/>
                </a:ext>
              </a:extLst>
            </p:cNvPr>
            <p:cNvCxnSpPr>
              <a:cxnSpLocks/>
            </p:cNvCxnSpPr>
            <p:nvPr/>
          </p:nvCxnSpPr>
          <p:spPr>
            <a:xfrm>
              <a:off x="4273471" y="515225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D80F3293-6B01-425C-96D0-0B95C5395363}"/>
                </a:ext>
              </a:extLst>
            </p:cNvPr>
            <p:cNvCxnSpPr>
              <a:cxnSpLocks/>
            </p:cNvCxnSpPr>
            <p:nvPr/>
          </p:nvCxnSpPr>
          <p:spPr>
            <a:xfrm>
              <a:off x="4492546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2B2A7EFC-786B-47B8-A0FC-4E65469BC548}"/>
                </a:ext>
              </a:extLst>
            </p:cNvPr>
            <p:cNvCxnSpPr>
              <a:cxnSpLocks/>
            </p:cNvCxnSpPr>
            <p:nvPr/>
          </p:nvCxnSpPr>
          <p:spPr>
            <a:xfrm>
              <a:off x="4711621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CEB85B5D-7BA2-4F2E-A53A-2F8DB7D737BF}"/>
                </a:ext>
              </a:extLst>
            </p:cNvPr>
            <p:cNvCxnSpPr>
              <a:cxnSpLocks/>
            </p:cNvCxnSpPr>
            <p:nvPr/>
          </p:nvCxnSpPr>
          <p:spPr>
            <a:xfrm>
              <a:off x="4921171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8B6E5DD8-FAB8-46FF-8FB9-E640B80659C2}"/>
                </a:ext>
              </a:extLst>
            </p:cNvPr>
            <p:cNvCxnSpPr>
              <a:cxnSpLocks/>
            </p:cNvCxnSpPr>
            <p:nvPr/>
          </p:nvCxnSpPr>
          <p:spPr>
            <a:xfrm>
              <a:off x="5140246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80198F2C-C286-4F86-AA38-5A32129CB2D2}"/>
                </a:ext>
              </a:extLst>
            </p:cNvPr>
            <p:cNvCxnSpPr>
              <a:cxnSpLocks/>
            </p:cNvCxnSpPr>
            <p:nvPr/>
          </p:nvCxnSpPr>
          <p:spPr>
            <a:xfrm>
              <a:off x="5349796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105C3676-FCEC-4AF2-9FCE-E7201DD8CE32}"/>
                </a:ext>
              </a:extLst>
            </p:cNvPr>
            <p:cNvCxnSpPr>
              <a:cxnSpLocks/>
            </p:cNvCxnSpPr>
            <p:nvPr/>
          </p:nvCxnSpPr>
          <p:spPr>
            <a:xfrm>
              <a:off x="5568871" y="512085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005D8E11-4321-4D56-A825-CCD8CE70F423}"/>
                </a:ext>
              </a:extLst>
            </p:cNvPr>
            <p:cNvCxnSpPr>
              <a:cxnSpLocks/>
            </p:cNvCxnSpPr>
            <p:nvPr/>
          </p:nvCxnSpPr>
          <p:spPr>
            <a:xfrm>
              <a:off x="5778421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6A243919-EE0E-4449-BEA2-6884A6EA0851}"/>
                </a:ext>
              </a:extLst>
            </p:cNvPr>
            <p:cNvCxnSpPr>
              <a:cxnSpLocks/>
            </p:cNvCxnSpPr>
            <p:nvPr/>
          </p:nvCxnSpPr>
          <p:spPr>
            <a:xfrm>
              <a:off x="5997496" y="512085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E43AB806-C171-4712-A204-B569667F5B5A}"/>
                </a:ext>
              </a:extLst>
            </p:cNvPr>
            <p:cNvCxnSpPr>
              <a:cxnSpLocks/>
            </p:cNvCxnSpPr>
            <p:nvPr/>
          </p:nvCxnSpPr>
          <p:spPr>
            <a:xfrm>
              <a:off x="6216571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6ED578B7-CD80-4D96-9B81-7D25B92ACF24}"/>
                </a:ext>
              </a:extLst>
            </p:cNvPr>
            <p:cNvCxnSpPr>
              <a:cxnSpLocks/>
            </p:cNvCxnSpPr>
            <p:nvPr/>
          </p:nvCxnSpPr>
          <p:spPr>
            <a:xfrm>
              <a:off x="6435646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F6240B82-9A04-48C0-8887-CAFE3164B881}"/>
                </a:ext>
              </a:extLst>
            </p:cNvPr>
            <p:cNvCxnSpPr>
              <a:cxnSpLocks/>
            </p:cNvCxnSpPr>
            <p:nvPr/>
          </p:nvCxnSpPr>
          <p:spPr>
            <a:xfrm>
              <a:off x="6645196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793FDF32-BAF1-4DF2-A3B1-891FB4C4EDF7}"/>
                </a:ext>
              </a:extLst>
            </p:cNvPr>
            <p:cNvCxnSpPr>
              <a:cxnSpLocks/>
            </p:cNvCxnSpPr>
            <p:nvPr/>
          </p:nvCxnSpPr>
          <p:spPr>
            <a:xfrm>
              <a:off x="6864271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F7553438-AC99-42E2-9DFA-BA92858B957C}"/>
                </a:ext>
              </a:extLst>
            </p:cNvPr>
            <p:cNvCxnSpPr>
              <a:cxnSpLocks/>
            </p:cNvCxnSpPr>
            <p:nvPr/>
          </p:nvCxnSpPr>
          <p:spPr>
            <a:xfrm>
              <a:off x="7103222" y="511593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8398BDA9-16BB-4958-9ADD-0DD766F0C781}"/>
                </a:ext>
              </a:extLst>
            </p:cNvPr>
            <p:cNvCxnSpPr>
              <a:cxnSpLocks/>
            </p:cNvCxnSpPr>
            <p:nvPr/>
          </p:nvCxnSpPr>
          <p:spPr>
            <a:xfrm>
              <a:off x="7322297" y="513215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4350B809-0325-4210-BFEF-C76E413E44CE}"/>
                </a:ext>
              </a:extLst>
            </p:cNvPr>
            <p:cNvCxnSpPr>
              <a:cxnSpLocks/>
            </p:cNvCxnSpPr>
            <p:nvPr/>
          </p:nvCxnSpPr>
          <p:spPr>
            <a:xfrm>
              <a:off x="7531847" y="511593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FDA0486F-6FAB-4FBE-8C13-CB46A81B99D0}"/>
                </a:ext>
              </a:extLst>
            </p:cNvPr>
            <p:cNvCxnSpPr>
              <a:cxnSpLocks/>
            </p:cNvCxnSpPr>
            <p:nvPr/>
          </p:nvCxnSpPr>
          <p:spPr>
            <a:xfrm>
              <a:off x="7750922" y="513215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BF0057ED-C598-4A71-958F-8C50D18DEEE9}"/>
                </a:ext>
              </a:extLst>
            </p:cNvPr>
            <p:cNvCxnSpPr>
              <a:cxnSpLocks/>
            </p:cNvCxnSpPr>
            <p:nvPr/>
          </p:nvCxnSpPr>
          <p:spPr>
            <a:xfrm>
              <a:off x="7969997" y="511980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CDCA1A78-37A4-46FD-9BC0-57BA051E2305}"/>
                </a:ext>
              </a:extLst>
            </p:cNvPr>
            <p:cNvCxnSpPr>
              <a:cxnSpLocks/>
            </p:cNvCxnSpPr>
            <p:nvPr/>
          </p:nvCxnSpPr>
          <p:spPr>
            <a:xfrm>
              <a:off x="8189072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CA7FFB4E-0493-47FD-887D-A6762DEC99C6}"/>
                </a:ext>
              </a:extLst>
            </p:cNvPr>
            <p:cNvCxnSpPr>
              <a:cxnSpLocks/>
            </p:cNvCxnSpPr>
            <p:nvPr/>
          </p:nvCxnSpPr>
          <p:spPr>
            <a:xfrm>
              <a:off x="8398622" y="511980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08452F87-619F-48D6-8161-8AA7FF40E743}"/>
                </a:ext>
              </a:extLst>
            </p:cNvPr>
            <p:cNvCxnSpPr>
              <a:cxnSpLocks/>
            </p:cNvCxnSpPr>
            <p:nvPr/>
          </p:nvCxnSpPr>
          <p:spPr>
            <a:xfrm>
              <a:off x="8617697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1414DB33-22BD-4524-A0A5-BBA4210F5A29}"/>
                </a:ext>
              </a:extLst>
            </p:cNvPr>
            <p:cNvCxnSpPr>
              <a:cxnSpLocks/>
            </p:cNvCxnSpPr>
            <p:nvPr/>
          </p:nvCxnSpPr>
          <p:spPr>
            <a:xfrm>
              <a:off x="8827247" y="508453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79893493-D3EF-43C3-936C-6ECE2FEB9145}"/>
                </a:ext>
              </a:extLst>
            </p:cNvPr>
            <p:cNvCxnSpPr>
              <a:cxnSpLocks/>
            </p:cNvCxnSpPr>
            <p:nvPr/>
          </p:nvCxnSpPr>
          <p:spPr>
            <a:xfrm>
              <a:off x="9046322" y="51007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2E5886AB-73E6-4A7B-A968-A8D4996498AF}"/>
                </a:ext>
              </a:extLst>
            </p:cNvPr>
            <p:cNvCxnSpPr>
              <a:cxnSpLocks/>
            </p:cNvCxnSpPr>
            <p:nvPr/>
          </p:nvCxnSpPr>
          <p:spPr>
            <a:xfrm>
              <a:off x="9255872" y="508453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7E02C83A-B338-4AE4-93C6-D07D802A7FF3}"/>
                </a:ext>
              </a:extLst>
            </p:cNvPr>
            <p:cNvCxnSpPr>
              <a:cxnSpLocks/>
            </p:cNvCxnSpPr>
            <p:nvPr/>
          </p:nvCxnSpPr>
          <p:spPr>
            <a:xfrm>
              <a:off x="9474947" y="51007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CF3FAA91-C846-4BBD-988D-7B54BC2EAABB}"/>
                </a:ext>
              </a:extLst>
            </p:cNvPr>
            <p:cNvCxnSpPr>
              <a:cxnSpLocks/>
            </p:cNvCxnSpPr>
            <p:nvPr/>
          </p:nvCxnSpPr>
          <p:spPr>
            <a:xfrm>
              <a:off x="9694022" y="508840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2272042D-B75D-4225-959A-115720F73C12}"/>
                </a:ext>
              </a:extLst>
            </p:cNvPr>
            <p:cNvCxnSpPr>
              <a:cxnSpLocks/>
            </p:cNvCxnSpPr>
            <p:nvPr/>
          </p:nvCxnSpPr>
          <p:spPr>
            <a:xfrm>
              <a:off x="9913097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4C3C558C-D538-4EA4-93E0-18296D4C04D5}"/>
                </a:ext>
              </a:extLst>
            </p:cNvPr>
            <p:cNvCxnSpPr>
              <a:cxnSpLocks/>
            </p:cNvCxnSpPr>
            <p:nvPr/>
          </p:nvCxnSpPr>
          <p:spPr>
            <a:xfrm>
              <a:off x="10122647" y="508840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79FA12B3-3CE9-4F99-A0E8-991446EC743F}"/>
                </a:ext>
              </a:extLst>
            </p:cNvPr>
            <p:cNvCxnSpPr>
              <a:cxnSpLocks/>
            </p:cNvCxnSpPr>
            <p:nvPr/>
          </p:nvCxnSpPr>
          <p:spPr>
            <a:xfrm>
              <a:off x="10341722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8C11D893-5500-48C6-B5FC-60C1C1103226}"/>
                </a:ext>
              </a:extLst>
            </p:cNvPr>
            <p:cNvCxnSpPr>
              <a:cxnSpLocks/>
            </p:cNvCxnSpPr>
            <p:nvPr/>
          </p:nvCxnSpPr>
          <p:spPr>
            <a:xfrm>
              <a:off x="10560357" y="509328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48BEB7BE-E126-4AC2-9E21-A25B6BC67A5F}"/>
                </a:ext>
              </a:extLst>
            </p:cNvPr>
            <p:cNvCxnSpPr>
              <a:cxnSpLocks/>
            </p:cNvCxnSpPr>
            <p:nvPr/>
          </p:nvCxnSpPr>
          <p:spPr>
            <a:xfrm>
              <a:off x="10779432" y="510950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7263CE59-3521-469A-A76D-5069889460E5}"/>
                </a:ext>
              </a:extLst>
            </p:cNvPr>
            <p:cNvCxnSpPr>
              <a:cxnSpLocks/>
            </p:cNvCxnSpPr>
            <p:nvPr/>
          </p:nvCxnSpPr>
          <p:spPr>
            <a:xfrm>
              <a:off x="10988982" y="509328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0D93CD15-4063-4D72-9BE5-FC71A4956FBB}"/>
                </a:ext>
              </a:extLst>
            </p:cNvPr>
            <p:cNvCxnSpPr>
              <a:cxnSpLocks/>
            </p:cNvCxnSpPr>
            <p:nvPr/>
          </p:nvCxnSpPr>
          <p:spPr>
            <a:xfrm>
              <a:off x="11208057" y="510950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BB929938-37DE-4A0E-B401-6AB429940A6C}"/>
                </a:ext>
              </a:extLst>
            </p:cNvPr>
            <p:cNvCxnSpPr>
              <a:cxnSpLocks/>
            </p:cNvCxnSpPr>
            <p:nvPr/>
          </p:nvCxnSpPr>
          <p:spPr>
            <a:xfrm>
              <a:off x="11427132" y="50971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89E3D597-2EB7-43C0-ABBF-0204AF58E985}"/>
                </a:ext>
              </a:extLst>
            </p:cNvPr>
            <p:cNvCxnSpPr>
              <a:cxnSpLocks/>
            </p:cNvCxnSpPr>
            <p:nvPr/>
          </p:nvCxnSpPr>
          <p:spPr>
            <a:xfrm>
              <a:off x="11646207" y="511337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719323BE-D03A-4EA2-BA56-DF30723297F5}"/>
                </a:ext>
              </a:extLst>
            </p:cNvPr>
            <p:cNvCxnSpPr>
              <a:cxnSpLocks/>
            </p:cNvCxnSpPr>
            <p:nvPr/>
          </p:nvCxnSpPr>
          <p:spPr>
            <a:xfrm>
              <a:off x="11855757" y="50971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23467C42-7C28-4C1F-969F-CAB1423EE990}"/>
                </a:ext>
              </a:extLst>
            </p:cNvPr>
            <p:cNvCxnSpPr>
              <a:cxnSpLocks/>
            </p:cNvCxnSpPr>
            <p:nvPr/>
          </p:nvCxnSpPr>
          <p:spPr>
            <a:xfrm>
              <a:off x="12074832" y="511337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3" descr="A picture containing text, cucumber, vegetable, variety&#10;&#10;Description automatically generated">
            <a:extLst>
              <a:ext uri="{FF2B5EF4-FFF2-40B4-BE49-F238E27FC236}">
                <a16:creationId xmlns:a16="http://schemas.microsoft.com/office/drawing/2014/main" id="{71D1D126-A38B-451C-A1BF-B3763DDF7F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278" b="99306" l="3134" r="94747">
                        <a14:foregroundMark x1="20672" y1="80820" x2="24233" y2="81476"/>
                        <a14:foregroundMark x1="29448" y1="94344" x2="31797" y2="94028"/>
                        <a14:foregroundMark x1="31797" y1="94028" x2="31797" y2="94028"/>
                        <a14:foregroundMark x1="93390" y1="84170" x2="94747" y2="95000"/>
                        <a14:foregroundMark x1="72058" y1="55976" x2="71613" y2="58056"/>
                        <a14:foregroundMark x1="71613" y1="58056" x2="71613" y2="58194"/>
                        <a14:foregroundMark x1="3871" y1="54722" x2="4515" y2="54735"/>
                        <a14:foregroundMark x1="52062" y1="15884" x2="93088" y2="20139"/>
                        <a14:foregroundMark x1="43620" y1="15009" x2="44251" y2="15075"/>
                        <a14:foregroundMark x1="35323" y1="14149" x2="36895" y2="14312"/>
                        <a14:foregroundMark x1="10046" y1="11528" x2="12365" y2="11769"/>
                        <a14:foregroundMark x1="31517" y1="6079" x2="38764" y2="6551"/>
                        <a14:foregroundMark x1="20663" y1="5370" x2="21538" y2="5427"/>
                        <a14:foregroundMark x1="22303" y1="26748" x2="22800" y2="26824"/>
                        <a14:foregroundMark x1="4533" y1="35676" x2="5161" y2="40000"/>
                        <a14:foregroundMark x1="80829" y1="38611" x2="90507" y2="50000"/>
                        <a14:foregroundMark x1="90507" y1="50000" x2="92627" y2="50694"/>
                        <a14:foregroundMark x1="80553" y1="44306" x2="92166" y2="52083"/>
                        <a14:foregroundMark x1="92166" y1="52083" x2="94654" y2="52083"/>
                        <a14:foregroundMark x1="88848" y1="28611" x2="93825" y2="36111"/>
                        <a14:backgroundMark x1="8387" y1="54444" x2="19724" y2="55833"/>
                        <a14:backgroundMark x1="6175" y1="52361" x2="7650" y2="62500"/>
                        <a14:backgroundMark x1="15300" y1="64722" x2="58249" y2="79167"/>
                        <a14:backgroundMark x1="58249" y1="79167" x2="85991" y2="74861"/>
                        <a14:backgroundMark x1="85991" y1="74861" x2="86544" y2="74306"/>
                        <a14:backgroundMark x1="76959" y1="49722" x2="88203" y2="73056"/>
                        <a14:backgroundMark x1="88203" y1="73056" x2="88387" y2="73472"/>
                        <a14:backgroundMark x1="13917" y1="84444" x2="73456" y2="88611"/>
                        <a14:backgroundMark x1="18065" y1="87917" x2="35853" y2="80972"/>
                        <a14:backgroundMark x1="9217" y1="69306" x2="36590" y2="85972"/>
                        <a14:backgroundMark x1="7926" y1="80000" x2="21567" y2="78611"/>
                        <a14:backgroundMark x1="7373" y1="73056" x2="19171" y2="85139"/>
                        <a14:backgroundMark x1="6175" y1="70556" x2="7005" y2="81667"/>
                        <a14:backgroundMark x1="7005" y1="81667" x2="9862" y2="92083"/>
                        <a14:backgroundMark x1="9862" y1="92083" x2="10138" y2="92361"/>
                        <a14:backgroundMark x1="18894" y1="86528" x2="28295" y2="96667"/>
                        <a14:backgroundMark x1="15484" y1="87222" x2="24608" y2="95833"/>
                        <a14:backgroundMark x1="18710" y1="93611" x2="21567" y2="98889"/>
                        <a14:backgroundMark x1="57880" y1="97222" x2="63594" y2="97222"/>
                        <a14:backgroundMark x1="63594" y1="97222" x2="67373" y2="96944"/>
                        <a14:backgroundMark x1="64424" y1="80278" x2="71244" y2="91250"/>
                        <a14:backgroundMark x1="54747" y1="97500" x2="62673" y2="97222"/>
                        <a14:backgroundMark x1="67373" y1="80556" x2="78986" y2="91944"/>
                        <a14:backgroundMark x1="71521" y1="70139" x2="83687" y2="93611"/>
                        <a14:backgroundMark x1="83687" y1="93611" x2="83687" y2="93611"/>
                        <a14:backgroundMark x1="70507" y1="78056" x2="78986" y2="90556"/>
                        <a14:backgroundMark x1="71429" y1="93333" x2="84793" y2="96944"/>
                        <a14:backgroundMark x1="91705" y1="74722" x2="89217" y2="84306"/>
                        <a14:backgroundMark x1="89217" y1="84306" x2="84793" y2="92083"/>
                        <a14:backgroundMark x1="87650" y1="63194" x2="90599" y2="81944"/>
                        <a14:backgroundMark x1="90968" y1="72639" x2="92350" y2="84444"/>
                        <a14:backgroundMark x1="76221" y1="42639" x2="74286" y2="55139"/>
                        <a14:backgroundMark x1="74562" y1="40000" x2="72535" y2="56111"/>
                        <a14:backgroundMark x1="17877" y1="27581" x2="20737" y2="40694"/>
                        <a14:backgroundMark x1="14194" y1="10694" x2="16872" y2="22972"/>
                        <a14:backgroundMark x1="50046" y1="5972" x2="23134" y2="29861"/>
                        <a14:backgroundMark x1="51705" y1="7500" x2="43410" y2="22222"/>
                        <a14:backgroundMark x1="43410" y1="22222" x2="41843" y2="23333"/>
                        <a14:backgroundMark x1="39263" y1="8056" x2="39263" y2="12500"/>
                        <a14:backgroundMark x1="38710" y1="2778" x2="43963" y2="9028"/>
                        <a14:backgroundMark x1="43963" y1="9028" x2="47281" y2="16667"/>
                        <a14:backgroundMark x1="15207" y1="6528" x2="29585" y2="13056"/>
                        <a14:backgroundMark x1="23779" y1="5139" x2="18894" y2="21250"/>
                        <a14:backgroundMark x1="15082" y1="27901" x2="6636" y2="42639"/>
                        <a14:backgroundMark x1="18894" y1="21250" x2="17747" y2="23252"/>
                        <a14:backgroundMark x1="6636" y1="42639" x2="9862" y2="33056"/>
                        <a14:backgroundMark x1="7650" y1="17778" x2="9770" y2="35833"/>
                        <a14:backgroundMark x1="21382" y1="2778" x2="27742" y2="5972"/>
                        <a14:backgroundMark x1="17972" y1="4167" x2="23594" y2="19306"/>
                        <a14:backgroundMark x1="12627" y1="14028" x2="21843" y2="23472"/>
                        <a14:backgroundMark x1="17512" y1="8333" x2="22212" y2="22500"/>
                        <a14:backgroundMark x1="28479" y1="2500" x2="29677" y2="14861"/>
                        <a14:backgroundMark x1="28664" y1="4722" x2="27281" y2="19583"/>
                        <a14:backgroundMark x1="27281" y1="19583" x2="27281" y2="19583"/>
                        <a14:backgroundMark x1="25991" y1="556" x2="33088" y2="13611"/>
                        <a14:backgroundMark x1="33364" y1="6528" x2="33364" y2="23750"/>
                        <a14:backgroundMark x1="19539" y1="14861" x2="15853" y2="34028"/>
                        <a14:backgroundMark x1="21659" y1="19167" x2="20184" y2="27222"/>
                        <a14:backgroundMark x1="26820" y1="16806" x2="23594" y2="17917"/>
                        <a14:backgroundMark x1="24700" y1="17361" x2="4885" y2="30694"/>
                        <a14:backgroundMark x1="4885" y1="30694" x2="13733" y2="21806"/>
                        <a14:backgroundMark x1="13733" y1="21806" x2="9032" y2="35556"/>
                        <a14:backgroundMark x1="9032" y1="35556" x2="11336" y2="25833"/>
                        <a14:backgroundMark x1="11336" y1="25833" x2="3963" y2="34444"/>
                        <a14:backgroundMark x1="3963" y1="34444" x2="16037" y2="21806"/>
                        <a14:backgroundMark x1="1751" y1="29028" x2="6544" y2="37500"/>
                        <a14:backgroundMark x1="6544" y1="37500" x2="9309" y2="38472"/>
                        <a14:backgroundMark x1="16590" y1="29444" x2="26636" y2="39167"/>
                        <a14:backgroundMark x1="26636" y1="39167" x2="21014" y2="38194"/>
                        <a14:backgroundMark x1="21014" y1="38194" x2="22857" y2="46250"/>
                        <a14:backgroundMark x1="22857" y1="46250" x2="21290" y2="50417"/>
                        <a14:backgroundMark x1="24700" y1="32361" x2="30968" y2="44722"/>
                        <a14:backgroundMark x1="22765" y1="30000" x2="25991" y2="43333"/>
                        <a14:backgroundMark x1="18894" y1="20972" x2="20461" y2="39306"/>
                        <a14:backgroundMark x1="49217" y1="13056" x2="50415" y2="17639"/>
                        <a14:backgroundMark x1="72258" y1="38750" x2="70691" y2="552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805" t="-993" b="34236"/>
          <a:stretch/>
        </p:blipFill>
        <p:spPr>
          <a:xfrm rot="1256128">
            <a:off x="8186867" y="-419668"/>
            <a:ext cx="4782155" cy="3908996"/>
          </a:xfrm>
          <a:prstGeom prst="rect">
            <a:avLst/>
          </a:prstGeom>
        </p:spPr>
      </p:pic>
      <p:pic>
        <p:nvPicPr>
          <p:cNvPr id="6" name="Picture 5" descr="A picture containing text, cucumber, vegetable, variety&#10;&#10;Description automatically generated">
            <a:extLst>
              <a:ext uri="{FF2B5EF4-FFF2-40B4-BE49-F238E27FC236}">
                <a16:creationId xmlns:a16="http://schemas.microsoft.com/office/drawing/2014/main" id="{C31283DB-42EB-43AB-B250-416E4732770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28" b="99583" l="5899" r="98802">
                        <a14:foregroundMark x1="9493" y1="75417" x2="10248" y2="75525"/>
                        <a14:foregroundMark x1="91715" y1="39491" x2="93272" y2="43333"/>
                        <a14:foregroundMark x1="85440" y1="24011" x2="86190" y2="25862"/>
                        <a14:foregroundMark x1="81468" y1="14214" x2="82372" y2="16443"/>
                        <a14:foregroundMark x1="79816" y1="10139" x2="80350" y2="11455"/>
                        <a14:foregroundMark x1="93272" y1="43333" x2="93825" y2="46250"/>
                        <a14:foregroundMark x1="56623" y1="35627" x2="55721" y2="39855"/>
                        <a14:foregroundMark x1="64147" y1="3056" x2="64288" y2="3298"/>
                        <a14:foregroundMark x1="95513" y1="80037" x2="99078" y2="81111"/>
                        <a14:foregroundMark x1="42478" y1="68342" x2="45346" y2="66528"/>
                        <a14:foregroundMark x1="75982" y1="41850" x2="78065" y2="37222"/>
                        <a14:foregroundMark x1="12627" y1="10833" x2="23871" y2="26250"/>
                        <a14:foregroundMark x1="27650" y1="24167" x2="46452" y2="12083"/>
                        <a14:foregroundMark x1="5069" y1="29306" x2="5899" y2="40278"/>
                        <a14:foregroundMark x1="5899" y1="40278" x2="5899" y2="40278"/>
                        <a14:foregroundMark x1="17051" y1="38889" x2="27650" y2="38056"/>
                        <a14:foregroundMark x1="19447" y1="1528" x2="32995" y2="4028"/>
                        <a14:backgroundMark x1="36498" y1="43194" x2="69770" y2="41667"/>
                        <a14:backgroundMark x1="69770" y1="41667" x2="70691" y2="42222"/>
                        <a14:backgroundMark x1="53456" y1="44722" x2="66452" y2="43472"/>
                        <a14:backgroundMark x1="66452" y1="43472" x2="66544" y2="43472"/>
                        <a14:backgroundMark x1="50599" y1="44722" x2="72719" y2="44722"/>
                        <a14:backgroundMark x1="43410" y1="52917" x2="60461" y2="51944"/>
                        <a14:backgroundMark x1="38341" y1="55694" x2="66175" y2="55972"/>
                        <a14:backgroundMark x1="10783" y1="54583" x2="16590" y2="64028"/>
                        <a14:backgroundMark x1="16590" y1="64028" x2="31705" y2="76389"/>
                        <a14:backgroundMark x1="31705" y1="76389" x2="56498" y2="82222"/>
                        <a14:backgroundMark x1="56498" y1="82222" x2="80553" y2="77222"/>
                        <a14:backgroundMark x1="60276" y1="20556" x2="71429" y2="22639"/>
                        <a14:backgroundMark x1="71429" y1="22639" x2="84332" y2="37222"/>
                        <a14:backgroundMark x1="84332" y1="37222" x2="85530" y2="65000"/>
                        <a14:backgroundMark x1="85530" y1="65000" x2="85438" y2="65417"/>
                        <a14:backgroundMark x1="85899" y1="26250" x2="92535" y2="34444"/>
                        <a14:backgroundMark x1="52442" y1="25139" x2="64608" y2="14167"/>
                        <a14:backgroundMark x1="64608" y1="14167" x2="65253" y2="14028"/>
                        <a14:backgroundMark x1="76037" y1="12639" x2="85530" y2="23889"/>
                        <a14:backgroundMark x1="79171" y1="14444" x2="86820" y2="7361"/>
                        <a14:backgroundMark x1="57419" y1="8889" x2="63687" y2="9306"/>
                        <a14:backgroundMark x1="63687" y1="9306" x2="68756" y2="9306"/>
                        <a14:backgroundMark x1="48848" y1="27083" x2="62488" y2="10417"/>
                        <a14:backgroundMark x1="62488" y1="10417" x2="63410" y2="8750"/>
                        <a14:backgroundMark x1="50138" y1="31389" x2="66820" y2="23194"/>
                        <a14:backgroundMark x1="66820" y1="23194" x2="67189" y2="22361"/>
                        <a14:backgroundMark x1="52166" y1="33333" x2="67005" y2="26528"/>
                        <a14:backgroundMark x1="63502" y1="5000" x2="68295" y2="5972"/>
                        <a14:backgroundMark x1="57143" y1="17639" x2="62673" y2="23611"/>
                        <a14:backgroundMark x1="62581" y1="12500" x2="58433" y2="32083"/>
                        <a14:backgroundMark x1="56037" y1="33333" x2="59355" y2="29861"/>
                        <a14:backgroundMark x1="55023" y1="34861" x2="60461" y2="30694"/>
                        <a14:backgroundMark x1="79724" y1="36111" x2="88848" y2="50833"/>
                        <a14:backgroundMark x1="71705" y1="46389" x2="82765" y2="56667"/>
                        <a14:backgroundMark x1="75945" y1="41806" x2="72074" y2="47639"/>
                        <a14:backgroundMark x1="72074" y1="47639" x2="69585" y2="54861"/>
                        <a14:backgroundMark x1="69585" y1="54861" x2="69585" y2="54861"/>
                        <a14:backgroundMark x1="71429" y1="61944" x2="93272" y2="84861"/>
                        <a14:backgroundMark x1="79171" y1="68194" x2="96406" y2="76250"/>
                        <a14:backgroundMark x1="91705" y1="64306" x2="91797" y2="80278"/>
                        <a14:backgroundMark x1="91797" y1="80278" x2="91797" y2="80278"/>
                        <a14:backgroundMark x1="88940" y1="29722" x2="87926" y2="44167"/>
                        <a14:backgroundMark x1="87926" y1="44167" x2="88018" y2="44583"/>
                        <a14:backgroundMark x1="87281" y1="40833" x2="95392" y2="34722"/>
                        <a14:backgroundMark x1="89954" y1="39167" x2="90783" y2="21806"/>
                        <a14:backgroundMark x1="88387" y1="28472" x2="94378" y2="33333"/>
                        <a14:backgroundMark x1="71889" y1="73056" x2="87558" y2="91250"/>
                        <a14:backgroundMark x1="87558" y1="91250" x2="88664" y2="91667"/>
                        <a14:backgroundMark x1="25346" y1="84861" x2="75484" y2="85139"/>
                        <a14:backgroundMark x1="19078" y1="89444" x2="82949" y2="89861"/>
                        <a14:backgroundMark x1="15576" y1="91944" x2="32442" y2="78611"/>
                        <a14:backgroundMark x1="32442" y1="78611" x2="32442" y2="78611"/>
                        <a14:backgroundMark x1="8018" y1="81528" x2="20829" y2="76806"/>
                        <a14:backgroundMark x1="10599" y1="74722" x2="23318" y2="75694"/>
                        <a14:backgroundMark x1="24424" y1="75417" x2="29677" y2="75556"/>
                        <a14:backgroundMark x1="28756" y1="81944" x2="35853" y2="78194"/>
                        <a14:backgroundMark x1="35853" y1="78194" x2="52903" y2="77917"/>
                        <a14:backgroundMark x1="52903" y1="77917" x2="54009" y2="77222"/>
                        <a14:backgroundMark x1="40829" y1="72917" x2="73272" y2="78056"/>
                        <a14:backgroundMark x1="73272" y1="78056" x2="75945" y2="77083"/>
                        <a14:backgroundMark x1="26452" y1="81944" x2="33180" y2="74861"/>
                        <a14:backgroundMark x1="33180" y1="74861" x2="41198" y2="70833"/>
                        <a14:backgroundMark x1="41198" y1="70833" x2="42765" y2="70833"/>
                        <a14:backgroundMark x1="21843" y1="78889" x2="31797" y2="76944"/>
                        <a14:backgroundMark x1="31797" y1="76944" x2="32350" y2="76944"/>
                        <a14:backgroundMark x1="23871" y1="76528" x2="35576" y2="81944"/>
                        <a14:backgroundMark x1="53548" y1="81667" x2="71982" y2="75694"/>
                        <a14:backgroundMark x1="71982" y1="75694" x2="72258" y2="75694"/>
                        <a14:backgroundMark x1="80092" y1="73750" x2="75853" y2="76528"/>
                        <a14:backgroundMark x1="76498" y1="97222" x2="83871" y2="86250"/>
                        <a14:backgroundMark x1="78249" y1="97500" x2="88387" y2="86528"/>
                        <a14:backgroundMark x1="88111" y1="89306" x2="84332" y2="93472"/>
                        <a14:backgroundMark x1="84332" y1="93472" x2="57143" y2="94306"/>
                        <a14:backgroundMark x1="57143" y1="94306" x2="63963" y2="96389"/>
                        <a14:backgroundMark x1="56682" y1="96528" x2="61935" y2="97361"/>
                        <a14:backgroundMark x1="61935" y1="97361" x2="67926" y2="96806"/>
                        <a14:backgroundMark x1="67926" y1="96806" x2="68203" y2="96667"/>
                        <a14:backgroundMark x1="59816" y1="99861" x2="78525" y2="96111"/>
                        <a14:backgroundMark x1="82765" y1="97222" x2="86452" y2="95000"/>
                        <a14:backgroundMark x1="70138" y1="82639" x2="79816" y2="88750"/>
                        <a14:backgroundMark x1="72811" y1="86389" x2="84516" y2="85139"/>
                        <a14:backgroundMark x1="92811" y1="77917" x2="93917" y2="81944"/>
                        <a14:backgroundMark x1="14747" y1="42778" x2="15760" y2="49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377" r="47916" b="49234"/>
          <a:stretch/>
        </p:blipFill>
        <p:spPr>
          <a:xfrm>
            <a:off x="-544180" y="-78799"/>
            <a:ext cx="4343721" cy="2830357"/>
          </a:xfrm>
          <a:prstGeom prst="rect">
            <a:avLst/>
          </a:prstGeom>
        </p:spPr>
      </p:pic>
      <p:pic>
        <p:nvPicPr>
          <p:cNvPr id="1038" name="Picture 14" descr="🥇 kitchen napkin clipart vector in AI, SVG, EPS or PSD">
            <a:extLst>
              <a:ext uri="{FF2B5EF4-FFF2-40B4-BE49-F238E27FC236}">
                <a16:creationId xmlns:a16="http://schemas.microsoft.com/office/drawing/2014/main" id="{EABE1AF4-304D-4819-835D-D949AD33B0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918" y="3650503"/>
            <a:ext cx="2952000" cy="29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14" descr="🥇 kitchen napkin clipart vector in AI, SVG, EPS or PSD">
            <a:extLst>
              <a:ext uri="{FF2B5EF4-FFF2-40B4-BE49-F238E27FC236}">
                <a16:creationId xmlns:a16="http://schemas.microsoft.com/office/drawing/2014/main" id="{414F70FD-1DF4-4306-8881-146E899611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891" y="2627269"/>
            <a:ext cx="2952000" cy="29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14" descr="🥇 kitchen napkin clipart vector in AI, SVG, EPS or PSD">
            <a:extLst>
              <a:ext uri="{FF2B5EF4-FFF2-40B4-BE49-F238E27FC236}">
                <a16:creationId xmlns:a16="http://schemas.microsoft.com/office/drawing/2014/main" id="{5D36226E-97EA-493D-AC4E-7D6507CE73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5023" y="2642335"/>
            <a:ext cx="2952000" cy="29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14" descr="🥇 kitchen napkin clipart vector in AI, SVG, EPS or PSD">
            <a:extLst>
              <a:ext uri="{FF2B5EF4-FFF2-40B4-BE49-F238E27FC236}">
                <a16:creationId xmlns:a16="http://schemas.microsoft.com/office/drawing/2014/main" id="{47616B1E-A534-44CE-A8FE-11F77775D6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3848" y="3436221"/>
            <a:ext cx="2952000" cy="29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9C7DF1E8-170F-400E-8FC9-25F17913A321}"/>
                  </a:ext>
                </a:extLst>
              </p:cNvPr>
              <p:cNvSpPr txBox="1"/>
              <p:nvPr/>
            </p:nvSpPr>
            <p:spPr>
              <a:xfrm>
                <a:off x="394556" y="4548294"/>
                <a:ext cx="2133053" cy="113826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16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chemeClr val="tx1"/>
                    </a:solidFill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16</m:t>
                        </m:r>
                      </m:den>
                    </m:f>
                  </m:oMath>
                </a14:m>
                <a:endParaRPr lang="en-PH" sz="4000" dirty="0">
                  <a:solidFill>
                    <a:schemeClr val="tx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9C7DF1E8-170F-400E-8FC9-25F17913A3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556" y="4548294"/>
                <a:ext cx="2133053" cy="1138260"/>
              </a:xfrm>
              <a:prstGeom prst="rect">
                <a:avLst/>
              </a:prstGeom>
              <a:blipFill>
                <a:blip r:embed="rId7"/>
                <a:stretch>
                  <a:fillRect b="-641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60B9EED3-5143-47DC-9579-CB607A90A7E3}"/>
                  </a:ext>
                </a:extLst>
              </p:cNvPr>
              <p:cNvSpPr txBox="1"/>
              <p:nvPr/>
            </p:nvSpPr>
            <p:spPr>
              <a:xfrm>
                <a:off x="3679215" y="3525224"/>
                <a:ext cx="1819998" cy="113800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1" i="0" smtClean="0"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1" i="0" smtClean="0"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000" b="1" dirty="0"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1" i="0" smtClean="0"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1" i="0" smtClean="0"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4</m:t>
                        </m:r>
                      </m:den>
                    </m:f>
                  </m:oMath>
                </a14:m>
                <a:endParaRPr lang="en-PH" sz="4000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60B9EED3-5143-47DC-9579-CB607A90A7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9215" y="3525224"/>
                <a:ext cx="1819998" cy="1138004"/>
              </a:xfrm>
              <a:prstGeom prst="rect">
                <a:avLst/>
              </a:prstGeom>
              <a:blipFill>
                <a:blip r:embed="rId8"/>
                <a:stretch>
                  <a:fillRect b="-695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AB8327B7-97A5-4BD8-9C7D-C26290D2EA1A}"/>
                  </a:ext>
                </a:extLst>
              </p:cNvPr>
              <p:cNvSpPr txBox="1"/>
              <p:nvPr/>
            </p:nvSpPr>
            <p:spPr>
              <a:xfrm>
                <a:off x="6743507" y="3652324"/>
                <a:ext cx="1819998" cy="11457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1" i="0" smtClean="0"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9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1" i="0" smtClean="0"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000" b="1" dirty="0"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1" i="0" smtClean="0"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1" i="0" smtClean="0"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5</m:t>
                        </m:r>
                      </m:den>
                    </m:f>
                  </m:oMath>
                </a14:m>
                <a:endParaRPr lang="en-PH" sz="4000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AB8327B7-97A5-4BD8-9C7D-C26290D2EA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3507" y="3652324"/>
                <a:ext cx="1819998" cy="1145763"/>
              </a:xfrm>
              <a:prstGeom prst="rect">
                <a:avLst/>
              </a:prstGeom>
              <a:blipFill>
                <a:blip r:embed="rId9"/>
                <a:stretch>
                  <a:fillRect b="-638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62864ABC-1B7E-4820-A463-46CD05130E37}"/>
                  </a:ext>
                </a:extLst>
              </p:cNvPr>
              <p:cNvSpPr txBox="1"/>
              <p:nvPr/>
            </p:nvSpPr>
            <p:spPr>
              <a:xfrm>
                <a:off x="9591429" y="4362589"/>
                <a:ext cx="2329915" cy="114499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1" i="0" smtClean="0"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1" i="0" smtClean="0"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49</m:t>
                        </m:r>
                      </m:den>
                    </m:f>
                  </m:oMath>
                </a14:m>
                <a:r>
                  <a:rPr lang="en-US" sz="4000" b="1" dirty="0"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1" i="0" smtClean="0"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1" i="0" smtClean="0"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49</m:t>
                        </m:r>
                      </m:den>
                    </m:f>
                  </m:oMath>
                </a14:m>
                <a:endParaRPr lang="en-PH" sz="4000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62864ABC-1B7E-4820-A463-46CD05130E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91429" y="4362589"/>
                <a:ext cx="2329915" cy="1144993"/>
              </a:xfrm>
              <a:prstGeom prst="rect">
                <a:avLst/>
              </a:prstGeom>
              <a:blipFill>
                <a:blip r:embed="rId10"/>
                <a:stretch>
                  <a:fillRect b="-695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31573917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6" grpId="0" animBg="1"/>
      <p:bldP spid="123" grpId="0"/>
      <p:bldP spid="124" grpId="0"/>
      <p:bldP spid="87" grpId="0" animBg="1"/>
      <p:bldP spid="88" grpId="0" animBg="1"/>
      <p:bldP spid="89" grpId="0" animBg="1"/>
      <p:bldP spid="9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Rectangle 108">
            <a:extLst>
              <a:ext uri="{FF2B5EF4-FFF2-40B4-BE49-F238E27FC236}">
                <a16:creationId xmlns:a16="http://schemas.microsoft.com/office/drawing/2014/main" id="{158BF1E4-3BAF-4C74-9FC8-4498AF90FB13}"/>
              </a:ext>
            </a:extLst>
          </p:cNvPr>
          <p:cNvSpPr/>
          <p:nvPr/>
        </p:nvSpPr>
        <p:spPr>
          <a:xfrm>
            <a:off x="0" y="1025"/>
            <a:ext cx="472440" cy="6858000"/>
          </a:xfrm>
          <a:prstGeom prst="rect">
            <a:avLst/>
          </a:prstGeom>
          <a:solidFill>
            <a:srgbClr val="7870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216" name="Rectangle 215">
            <a:extLst>
              <a:ext uri="{FF2B5EF4-FFF2-40B4-BE49-F238E27FC236}">
                <a16:creationId xmlns:a16="http://schemas.microsoft.com/office/drawing/2014/main" id="{3AABFE78-B9AE-4C9E-855C-07CB71B60E3D}"/>
              </a:ext>
            </a:extLst>
          </p:cNvPr>
          <p:cNvSpPr/>
          <p:nvPr/>
        </p:nvSpPr>
        <p:spPr>
          <a:xfrm>
            <a:off x="428105" y="0"/>
            <a:ext cx="243228" cy="6858000"/>
          </a:xfrm>
          <a:prstGeom prst="rect">
            <a:avLst/>
          </a:prstGeom>
          <a:solidFill>
            <a:srgbClr val="EAA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26" name="Oval 1">
            <a:extLst>
              <a:ext uri="{FF2B5EF4-FFF2-40B4-BE49-F238E27FC236}">
                <a16:creationId xmlns:a16="http://schemas.microsoft.com/office/drawing/2014/main" id="{7D0961EB-F854-4AD5-B933-67FCDAE8A18E}"/>
              </a:ext>
            </a:extLst>
          </p:cNvPr>
          <p:cNvSpPr/>
          <p:nvPr/>
        </p:nvSpPr>
        <p:spPr>
          <a:xfrm>
            <a:off x="-296644" y="3687090"/>
            <a:ext cx="4110162" cy="3362448"/>
          </a:xfrm>
          <a:custGeom>
            <a:avLst/>
            <a:gdLst>
              <a:gd name="connsiteX0" fmla="*/ 0 w 4134676"/>
              <a:gd name="connsiteY0" fmla="*/ 1916413 h 3832825"/>
              <a:gd name="connsiteX1" fmla="*/ 2067338 w 4134676"/>
              <a:gd name="connsiteY1" fmla="*/ 0 h 3832825"/>
              <a:gd name="connsiteX2" fmla="*/ 4134676 w 4134676"/>
              <a:gd name="connsiteY2" fmla="*/ 1916413 h 3832825"/>
              <a:gd name="connsiteX3" fmla="*/ 2067338 w 4134676"/>
              <a:gd name="connsiteY3" fmla="*/ 3832826 h 3832825"/>
              <a:gd name="connsiteX4" fmla="*/ 0 w 4134676"/>
              <a:gd name="connsiteY4" fmla="*/ 1916413 h 3832825"/>
              <a:gd name="connsiteX0" fmla="*/ 0 w 3972630"/>
              <a:gd name="connsiteY0" fmla="*/ 1927991 h 3832832"/>
              <a:gd name="connsiteX1" fmla="*/ 1905292 w 3972630"/>
              <a:gd name="connsiteY1" fmla="*/ 3 h 3832832"/>
              <a:gd name="connsiteX2" fmla="*/ 3972630 w 3972630"/>
              <a:gd name="connsiteY2" fmla="*/ 1916416 h 3832832"/>
              <a:gd name="connsiteX3" fmla="*/ 1905292 w 3972630"/>
              <a:gd name="connsiteY3" fmla="*/ 3832829 h 3832832"/>
              <a:gd name="connsiteX4" fmla="*/ 0 w 3972630"/>
              <a:gd name="connsiteY4" fmla="*/ 1927991 h 3832832"/>
              <a:gd name="connsiteX0" fmla="*/ 0 w 4076802"/>
              <a:gd name="connsiteY0" fmla="*/ 1931637 h 3838944"/>
              <a:gd name="connsiteX1" fmla="*/ 1905292 w 4076802"/>
              <a:gd name="connsiteY1" fmla="*/ 3649 h 3838944"/>
              <a:gd name="connsiteX2" fmla="*/ 4076802 w 4076802"/>
              <a:gd name="connsiteY2" fmla="*/ 1595971 h 3838944"/>
              <a:gd name="connsiteX3" fmla="*/ 1905292 w 4076802"/>
              <a:gd name="connsiteY3" fmla="*/ 3836475 h 3838944"/>
              <a:gd name="connsiteX4" fmla="*/ 0 w 4076802"/>
              <a:gd name="connsiteY4" fmla="*/ 1931637 h 3838944"/>
              <a:gd name="connsiteX0" fmla="*/ 267 w 4077069"/>
              <a:gd name="connsiteY0" fmla="*/ 1931637 h 3433646"/>
              <a:gd name="connsiteX1" fmla="*/ 1905559 w 4077069"/>
              <a:gd name="connsiteY1" fmla="*/ 3649 h 3433646"/>
              <a:gd name="connsiteX2" fmla="*/ 4077069 w 4077069"/>
              <a:gd name="connsiteY2" fmla="*/ 1595971 h 3433646"/>
              <a:gd name="connsiteX3" fmla="*/ 2032881 w 4077069"/>
              <a:gd name="connsiteY3" fmla="*/ 3431361 h 3433646"/>
              <a:gd name="connsiteX4" fmla="*/ 267 w 4077069"/>
              <a:gd name="connsiteY4" fmla="*/ 1931637 h 3433646"/>
              <a:gd name="connsiteX0" fmla="*/ 7726 w 4084528"/>
              <a:gd name="connsiteY0" fmla="*/ 1897116 h 3399112"/>
              <a:gd name="connsiteX1" fmla="*/ 1450030 w 4084528"/>
              <a:gd name="connsiteY1" fmla="*/ 3852 h 3399112"/>
              <a:gd name="connsiteX2" fmla="*/ 4084528 w 4084528"/>
              <a:gd name="connsiteY2" fmla="*/ 1561450 h 3399112"/>
              <a:gd name="connsiteX3" fmla="*/ 2040340 w 4084528"/>
              <a:gd name="connsiteY3" fmla="*/ 3396840 h 3399112"/>
              <a:gd name="connsiteX4" fmla="*/ 7726 w 4084528"/>
              <a:gd name="connsiteY4" fmla="*/ 1897116 h 3399112"/>
              <a:gd name="connsiteX0" fmla="*/ 7963 w 4258385"/>
              <a:gd name="connsiteY0" fmla="*/ 1898133 h 3400597"/>
              <a:gd name="connsiteX1" fmla="*/ 1450267 w 4258385"/>
              <a:gd name="connsiteY1" fmla="*/ 4869 h 3400597"/>
              <a:gd name="connsiteX2" fmla="*/ 4258385 w 4258385"/>
              <a:gd name="connsiteY2" fmla="*/ 1527743 h 3400597"/>
              <a:gd name="connsiteX3" fmla="*/ 2040577 w 4258385"/>
              <a:gd name="connsiteY3" fmla="*/ 3397857 h 3400597"/>
              <a:gd name="connsiteX4" fmla="*/ 7963 w 4258385"/>
              <a:gd name="connsiteY4" fmla="*/ 1898133 h 3400597"/>
              <a:gd name="connsiteX0" fmla="*/ 6641 w 4476982"/>
              <a:gd name="connsiteY0" fmla="*/ 2016899 h 3405995"/>
              <a:gd name="connsiteX1" fmla="*/ 1668864 w 4476982"/>
              <a:gd name="connsiteY1" fmla="*/ 7889 h 3405995"/>
              <a:gd name="connsiteX2" fmla="*/ 4476982 w 4476982"/>
              <a:gd name="connsiteY2" fmla="*/ 1530763 h 3405995"/>
              <a:gd name="connsiteX3" fmla="*/ 2259174 w 4476982"/>
              <a:gd name="connsiteY3" fmla="*/ 3400877 h 3405995"/>
              <a:gd name="connsiteX4" fmla="*/ 6641 w 4476982"/>
              <a:gd name="connsiteY4" fmla="*/ 2016899 h 3405995"/>
              <a:gd name="connsiteX0" fmla="*/ 2948 w 4473289"/>
              <a:gd name="connsiteY0" fmla="*/ 2016899 h 3406055"/>
              <a:gd name="connsiteX1" fmla="*/ 1665171 w 4473289"/>
              <a:gd name="connsiteY1" fmla="*/ 7889 h 3406055"/>
              <a:gd name="connsiteX2" fmla="*/ 4473289 w 4473289"/>
              <a:gd name="connsiteY2" fmla="*/ 1530763 h 3406055"/>
              <a:gd name="connsiteX3" fmla="*/ 2255481 w 4473289"/>
              <a:gd name="connsiteY3" fmla="*/ 3400877 h 3406055"/>
              <a:gd name="connsiteX4" fmla="*/ 2948 w 4473289"/>
              <a:gd name="connsiteY4" fmla="*/ 2016899 h 3406055"/>
              <a:gd name="connsiteX0" fmla="*/ 5479 w 4475820"/>
              <a:gd name="connsiteY0" fmla="*/ 1689006 h 3077826"/>
              <a:gd name="connsiteX1" fmla="*/ 1714000 w 4475820"/>
              <a:gd name="connsiteY1" fmla="*/ 15662 h 3077826"/>
              <a:gd name="connsiteX2" fmla="*/ 4475820 w 4475820"/>
              <a:gd name="connsiteY2" fmla="*/ 1202870 h 3077826"/>
              <a:gd name="connsiteX3" fmla="*/ 2258012 w 4475820"/>
              <a:gd name="connsiteY3" fmla="*/ 3072984 h 3077826"/>
              <a:gd name="connsiteX4" fmla="*/ 5479 w 4475820"/>
              <a:gd name="connsiteY4" fmla="*/ 1689006 h 3077826"/>
              <a:gd name="connsiteX0" fmla="*/ 3780 w 4474121"/>
              <a:gd name="connsiteY0" fmla="*/ 1914219 h 3303226"/>
              <a:gd name="connsiteX1" fmla="*/ 1793324 w 4474121"/>
              <a:gd name="connsiteY1" fmla="*/ 9382 h 3303226"/>
              <a:gd name="connsiteX2" fmla="*/ 4474121 w 4474121"/>
              <a:gd name="connsiteY2" fmla="*/ 1428083 h 3303226"/>
              <a:gd name="connsiteX3" fmla="*/ 2256313 w 4474121"/>
              <a:gd name="connsiteY3" fmla="*/ 3298197 h 3303226"/>
              <a:gd name="connsiteX4" fmla="*/ 3780 w 4474121"/>
              <a:gd name="connsiteY4" fmla="*/ 1914219 h 3303226"/>
              <a:gd name="connsiteX0" fmla="*/ 3606 w 4126707"/>
              <a:gd name="connsiteY0" fmla="*/ 1922327 h 3314020"/>
              <a:gd name="connsiteX1" fmla="*/ 1793150 w 4126707"/>
              <a:gd name="connsiteY1" fmla="*/ 17490 h 3314020"/>
              <a:gd name="connsiteX2" fmla="*/ 4126707 w 4126707"/>
              <a:gd name="connsiteY2" fmla="*/ 1308869 h 3314020"/>
              <a:gd name="connsiteX3" fmla="*/ 2256139 w 4126707"/>
              <a:gd name="connsiteY3" fmla="*/ 3306305 h 3314020"/>
              <a:gd name="connsiteX4" fmla="*/ 3606 w 4126707"/>
              <a:gd name="connsiteY4" fmla="*/ 1922327 h 3314020"/>
              <a:gd name="connsiteX0" fmla="*/ 5405 w 3630795"/>
              <a:gd name="connsiteY0" fmla="*/ 2019158 h 3321449"/>
              <a:gd name="connsiteX1" fmla="*/ 1297238 w 3630795"/>
              <a:gd name="connsiteY1" fmla="*/ 21723 h 3321449"/>
              <a:gd name="connsiteX2" fmla="*/ 3630795 w 3630795"/>
              <a:gd name="connsiteY2" fmla="*/ 1313102 h 3321449"/>
              <a:gd name="connsiteX3" fmla="*/ 1760227 w 3630795"/>
              <a:gd name="connsiteY3" fmla="*/ 3310538 h 3321449"/>
              <a:gd name="connsiteX4" fmla="*/ 5405 w 3630795"/>
              <a:gd name="connsiteY4" fmla="*/ 2019158 h 3321449"/>
              <a:gd name="connsiteX0" fmla="*/ 9309 w 3634699"/>
              <a:gd name="connsiteY0" fmla="*/ 2019158 h 2956188"/>
              <a:gd name="connsiteX1" fmla="*/ 1301142 w 3634699"/>
              <a:gd name="connsiteY1" fmla="*/ 21723 h 2956188"/>
              <a:gd name="connsiteX2" fmla="*/ 3634699 w 3634699"/>
              <a:gd name="connsiteY2" fmla="*/ 1313102 h 2956188"/>
              <a:gd name="connsiteX3" fmla="*/ 1926177 w 3634699"/>
              <a:gd name="connsiteY3" fmla="*/ 2940148 h 2956188"/>
              <a:gd name="connsiteX4" fmla="*/ 9309 w 3634699"/>
              <a:gd name="connsiteY4" fmla="*/ 2019158 h 2956188"/>
              <a:gd name="connsiteX0" fmla="*/ 3781 w 3629171"/>
              <a:gd name="connsiteY0" fmla="*/ 1866096 h 2802519"/>
              <a:gd name="connsiteX1" fmla="*/ 1492383 w 3629171"/>
              <a:gd name="connsiteY1" fmla="*/ 30706 h 2802519"/>
              <a:gd name="connsiteX2" fmla="*/ 3629171 w 3629171"/>
              <a:gd name="connsiteY2" fmla="*/ 1160040 h 2802519"/>
              <a:gd name="connsiteX3" fmla="*/ 1920649 w 3629171"/>
              <a:gd name="connsiteY3" fmla="*/ 2787086 h 2802519"/>
              <a:gd name="connsiteX4" fmla="*/ 3781 w 3629171"/>
              <a:gd name="connsiteY4" fmla="*/ 1866096 h 2802519"/>
              <a:gd name="connsiteX0" fmla="*/ 5281 w 3283430"/>
              <a:gd name="connsiteY0" fmla="*/ 1670542 h 2783787"/>
              <a:gd name="connsiteX1" fmla="*/ 1146642 w 3283430"/>
              <a:gd name="connsiteY1" fmla="*/ 20347 h 2783787"/>
              <a:gd name="connsiteX2" fmla="*/ 3283430 w 3283430"/>
              <a:gd name="connsiteY2" fmla="*/ 1149681 h 2783787"/>
              <a:gd name="connsiteX3" fmla="*/ 1574908 w 3283430"/>
              <a:gd name="connsiteY3" fmla="*/ 2776727 h 2783787"/>
              <a:gd name="connsiteX4" fmla="*/ 5281 w 3283430"/>
              <a:gd name="connsiteY4" fmla="*/ 1670542 h 2783787"/>
              <a:gd name="connsiteX0" fmla="*/ 5464 w 3434084"/>
              <a:gd name="connsiteY0" fmla="*/ 1661954 h 2773079"/>
              <a:gd name="connsiteX1" fmla="*/ 1146825 w 3434084"/>
              <a:gd name="connsiteY1" fmla="*/ 11759 h 2773079"/>
              <a:gd name="connsiteX2" fmla="*/ 3434084 w 3434084"/>
              <a:gd name="connsiteY2" fmla="*/ 1233690 h 2773079"/>
              <a:gd name="connsiteX3" fmla="*/ 1575091 w 3434084"/>
              <a:gd name="connsiteY3" fmla="*/ 2768139 h 2773079"/>
              <a:gd name="connsiteX4" fmla="*/ 5464 w 3434084"/>
              <a:gd name="connsiteY4" fmla="*/ 1661954 h 2773079"/>
              <a:gd name="connsiteX0" fmla="*/ 5464 w 3434084"/>
              <a:gd name="connsiteY0" fmla="*/ 1797554 h 2908828"/>
              <a:gd name="connsiteX1" fmla="*/ 1146825 w 3434084"/>
              <a:gd name="connsiteY1" fmla="*/ 8463 h 2908828"/>
              <a:gd name="connsiteX2" fmla="*/ 3434084 w 3434084"/>
              <a:gd name="connsiteY2" fmla="*/ 1369290 h 2908828"/>
              <a:gd name="connsiteX3" fmla="*/ 1575091 w 3434084"/>
              <a:gd name="connsiteY3" fmla="*/ 2903739 h 2908828"/>
              <a:gd name="connsiteX4" fmla="*/ 5464 w 3434084"/>
              <a:gd name="connsiteY4" fmla="*/ 1797554 h 2908828"/>
              <a:gd name="connsiteX0" fmla="*/ 14429 w 3443049"/>
              <a:gd name="connsiteY0" fmla="*/ 1797554 h 2966397"/>
              <a:gd name="connsiteX1" fmla="*/ 1155790 w 3443049"/>
              <a:gd name="connsiteY1" fmla="*/ 8463 h 2966397"/>
              <a:gd name="connsiteX2" fmla="*/ 3443049 w 3443049"/>
              <a:gd name="connsiteY2" fmla="*/ 1369290 h 2966397"/>
              <a:gd name="connsiteX3" fmla="*/ 1896572 w 3443049"/>
              <a:gd name="connsiteY3" fmla="*/ 2961613 h 2966397"/>
              <a:gd name="connsiteX4" fmla="*/ 14429 w 3443049"/>
              <a:gd name="connsiteY4" fmla="*/ 1797554 h 2966397"/>
              <a:gd name="connsiteX0" fmla="*/ 9377 w 3437997"/>
              <a:gd name="connsiteY0" fmla="*/ 1797554 h 2701994"/>
              <a:gd name="connsiteX1" fmla="*/ 1150738 w 3437997"/>
              <a:gd name="connsiteY1" fmla="*/ 8463 h 2701994"/>
              <a:gd name="connsiteX2" fmla="*/ 3437997 w 3437997"/>
              <a:gd name="connsiteY2" fmla="*/ 1369290 h 2701994"/>
              <a:gd name="connsiteX3" fmla="*/ 1729474 w 3437997"/>
              <a:gd name="connsiteY3" fmla="*/ 2695395 h 2701994"/>
              <a:gd name="connsiteX4" fmla="*/ 9377 w 3437997"/>
              <a:gd name="connsiteY4" fmla="*/ 1797554 h 2701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7997" h="2701994">
                <a:moveTo>
                  <a:pt x="9377" y="1797554"/>
                </a:moveTo>
                <a:cubicBezTo>
                  <a:pt x="-87079" y="1349732"/>
                  <a:pt x="579301" y="79840"/>
                  <a:pt x="1150738" y="8463"/>
                </a:cubicBezTo>
                <a:cubicBezTo>
                  <a:pt x="1722175" y="-62914"/>
                  <a:pt x="3437997" y="310884"/>
                  <a:pt x="3437997" y="1369290"/>
                </a:cubicBezTo>
                <a:cubicBezTo>
                  <a:pt x="3437997" y="2427696"/>
                  <a:pt x="2300911" y="2624018"/>
                  <a:pt x="1729474" y="2695395"/>
                </a:cubicBezTo>
                <a:cubicBezTo>
                  <a:pt x="1158037" y="2766772"/>
                  <a:pt x="105833" y="2245376"/>
                  <a:pt x="9377" y="1797554"/>
                </a:cubicBezTo>
                <a:close/>
              </a:path>
            </a:pathLst>
          </a:custGeom>
          <a:solidFill>
            <a:srgbClr val="EAA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pic>
        <p:nvPicPr>
          <p:cNvPr id="9" name="Picture 8" descr="A picture containing dishware, ceramic ware, tableware, bowl&#10;&#10;Description automatically generated">
            <a:extLst>
              <a:ext uri="{FF2B5EF4-FFF2-40B4-BE49-F238E27FC236}">
                <a16:creationId xmlns:a16="http://schemas.microsoft.com/office/drawing/2014/main" id="{86195A8B-873C-47C1-9816-E24A0C7180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5" y="3450693"/>
            <a:ext cx="3591426" cy="3591426"/>
          </a:xfrm>
          <a:prstGeom prst="rect">
            <a:avLst/>
          </a:prstGeom>
        </p:spPr>
      </p:pic>
      <p:pic>
        <p:nvPicPr>
          <p:cNvPr id="7" name="Picture 6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B51F0B77-9BC9-4683-86A4-1AA7C76C11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12" y="1177181"/>
            <a:ext cx="3671136" cy="3366267"/>
          </a:xfrm>
          <a:prstGeom prst="rect">
            <a:avLst/>
          </a:prstGeom>
        </p:spPr>
      </p:pic>
      <p:sp>
        <p:nvSpPr>
          <p:cNvPr id="123" name="TextBox 122">
            <a:extLst>
              <a:ext uri="{FF2B5EF4-FFF2-40B4-BE49-F238E27FC236}">
                <a16:creationId xmlns:a16="http://schemas.microsoft.com/office/drawing/2014/main" id="{500C5884-07F1-40BB-B92B-091AC922B463}"/>
              </a:ext>
            </a:extLst>
          </p:cNvPr>
          <p:cNvSpPr txBox="1"/>
          <p:nvPr/>
        </p:nvSpPr>
        <p:spPr>
          <a:xfrm>
            <a:off x="1732094" y="56769"/>
            <a:ext cx="51730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UTM Avo" panose="02040603050506020204" pitchFamily="18" charset="0"/>
              </a:rPr>
              <a:t>1. </a:t>
            </a:r>
            <a:r>
              <a:rPr lang="en-US" sz="4800" dirty="0" err="1">
                <a:latin typeface="UTM Avo" panose="02040603050506020204" pitchFamily="18" charset="0"/>
              </a:rPr>
              <a:t>Tính</a:t>
            </a:r>
            <a:r>
              <a:rPr lang="en-US" sz="4800" dirty="0">
                <a:latin typeface="UTM Avo" panose="02040603050506020204" pitchFamily="18" charset="0"/>
              </a:rPr>
              <a:t>:</a:t>
            </a:r>
            <a:endParaRPr lang="en-PH" sz="4800" dirty="0"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0" name="TextBox 139">
                <a:extLst>
                  <a:ext uri="{FF2B5EF4-FFF2-40B4-BE49-F238E27FC236}">
                    <a16:creationId xmlns:a16="http://schemas.microsoft.com/office/drawing/2014/main" id="{092DD62B-59E9-4344-A289-1BA8E64C1327}"/>
                  </a:ext>
                </a:extLst>
              </p:cNvPr>
              <p:cNvSpPr txBox="1"/>
              <p:nvPr/>
            </p:nvSpPr>
            <p:spPr>
              <a:xfrm>
                <a:off x="7031065" y="980186"/>
                <a:ext cx="1766008" cy="12856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15 − 7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16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40" name="TextBox 139">
                <a:extLst>
                  <a:ext uri="{FF2B5EF4-FFF2-40B4-BE49-F238E27FC236}">
                    <a16:creationId xmlns:a16="http://schemas.microsoft.com/office/drawing/2014/main" id="{092DD62B-59E9-4344-A289-1BA8E64C13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1065" y="980186"/>
                <a:ext cx="1766008" cy="128560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1" name="TextBox 140">
                <a:extLst>
                  <a:ext uri="{FF2B5EF4-FFF2-40B4-BE49-F238E27FC236}">
                    <a16:creationId xmlns:a16="http://schemas.microsoft.com/office/drawing/2014/main" id="{3D985545-9547-4F0A-841C-36A296560BFA}"/>
                  </a:ext>
                </a:extLst>
              </p:cNvPr>
              <p:cNvSpPr txBox="1"/>
              <p:nvPr/>
            </p:nvSpPr>
            <p:spPr>
              <a:xfrm>
                <a:off x="9509060" y="980186"/>
                <a:ext cx="711201" cy="12928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16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41" name="TextBox 140">
                <a:extLst>
                  <a:ext uri="{FF2B5EF4-FFF2-40B4-BE49-F238E27FC236}">
                    <a16:creationId xmlns:a16="http://schemas.microsoft.com/office/drawing/2014/main" id="{3D985545-9547-4F0A-841C-36A296560B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09060" y="980186"/>
                <a:ext cx="711201" cy="1292854"/>
              </a:xfrm>
              <a:prstGeom prst="rect">
                <a:avLst/>
              </a:prstGeom>
              <a:blipFill>
                <a:blip r:embed="rId6"/>
                <a:stretch>
                  <a:fillRect r="-8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2" name="TextBox 141">
            <a:extLst>
              <a:ext uri="{FF2B5EF4-FFF2-40B4-BE49-F238E27FC236}">
                <a16:creationId xmlns:a16="http://schemas.microsoft.com/office/drawing/2014/main" id="{9FA526AC-D846-4451-9026-20267AF996DA}"/>
              </a:ext>
            </a:extLst>
          </p:cNvPr>
          <p:cNvSpPr txBox="1"/>
          <p:nvPr/>
        </p:nvSpPr>
        <p:spPr>
          <a:xfrm>
            <a:off x="6347908" y="1321544"/>
            <a:ext cx="617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2D8D5F58-20C5-4526-AD26-AEAAC206034C}"/>
              </a:ext>
            </a:extLst>
          </p:cNvPr>
          <p:cNvSpPr txBox="1"/>
          <p:nvPr/>
        </p:nvSpPr>
        <p:spPr>
          <a:xfrm>
            <a:off x="8891252" y="1321544"/>
            <a:ext cx="617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4" name="TextBox 143">
                <a:extLst>
                  <a:ext uri="{FF2B5EF4-FFF2-40B4-BE49-F238E27FC236}">
                    <a16:creationId xmlns:a16="http://schemas.microsoft.com/office/drawing/2014/main" id="{610A7567-21AA-41B7-9561-E11D02D521F3}"/>
                  </a:ext>
                </a:extLst>
              </p:cNvPr>
              <p:cNvSpPr txBox="1"/>
              <p:nvPr/>
            </p:nvSpPr>
            <p:spPr>
              <a:xfrm>
                <a:off x="10948163" y="980186"/>
                <a:ext cx="711201" cy="12929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44" name="TextBox 143">
                <a:extLst>
                  <a:ext uri="{FF2B5EF4-FFF2-40B4-BE49-F238E27FC236}">
                    <a16:creationId xmlns:a16="http://schemas.microsoft.com/office/drawing/2014/main" id="{610A7567-21AA-41B7-9561-E11D02D521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48163" y="980186"/>
                <a:ext cx="711201" cy="129291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5" name="TextBox 144">
            <a:extLst>
              <a:ext uri="{FF2B5EF4-FFF2-40B4-BE49-F238E27FC236}">
                <a16:creationId xmlns:a16="http://schemas.microsoft.com/office/drawing/2014/main" id="{52C63F4B-4CE0-4EF8-A269-5DD8DEDA7591}"/>
              </a:ext>
            </a:extLst>
          </p:cNvPr>
          <p:cNvSpPr txBox="1"/>
          <p:nvPr/>
        </p:nvSpPr>
        <p:spPr>
          <a:xfrm>
            <a:off x="10330355" y="1321544"/>
            <a:ext cx="617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6" name="TextBox 145">
                <a:extLst>
                  <a:ext uri="{FF2B5EF4-FFF2-40B4-BE49-F238E27FC236}">
                    <a16:creationId xmlns:a16="http://schemas.microsoft.com/office/drawing/2014/main" id="{879377BC-E873-4861-B773-DF11F68565C0}"/>
                  </a:ext>
                </a:extLst>
              </p:cNvPr>
              <p:cNvSpPr txBox="1"/>
              <p:nvPr/>
            </p:nvSpPr>
            <p:spPr>
              <a:xfrm>
                <a:off x="6436439" y="2453236"/>
                <a:ext cx="1766008" cy="12856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7 − 3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46" name="TextBox 145">
                <a:extLst>
                  <a:ext uri="{FF2B5EF4-FFF2-40B4-BE49-F238E27FC236}">
                    <a16:creationId xmlns:a16="http://schemas.microsoft.com/office/drawing/2014/main" id="{879377BC-E873-4861-B773-DF11F68565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6439" y="2453236"/>
                <a:ext cx="1766008" cy="128560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7" name="TextBox 146">
                <a:extLst>
                  <a:ext uri="{FF2B5EF4-FFF2-40B4-BE49-F238E27FC236}">
                    <a16:creationId xmlns:a16="http://schemas.microsoft.com/office/drawing/2014/main" id="{0639EB58-C309-41A4-B609-E274571D761D}"/>
                  </a:ext>
                </a:extLst>
              </p:cNvPr>
              <p:cNvSpPr txBox="1"/>
              <p:nvPr/>
            </p:nvSpPr>
            <p:spPr>
              <a:xfrm>
                <a:off x="8391022" y="2453236"/>
                <a:ext cx="711201" cy="12786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47" name="TextBox 146">
                <a:extLst>
                  <a:ext uri="{FF2B5EF4-FFF2-40B4-BE49-F238E27FC236}">
                    <a16:creationId xmlns:a16="http://schemas.microsoft.com/office/drawing/2014/main" id="{0639EB58-C309-41A4-B609-E274571D76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1022" y="2453236"/>
                <a:ext cx="711201" cy="127862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8" name="TextBox 147">
            <a:extLst>
              <a:ext uri="{FF2B5EF4-FFF2-40B4-BE49-F238E27FC236}">
                <a16:creationId xmlns:a16="http://schemas.microsoft.com/office/drawing/2014/main" id="{9728820A-2DBE-4C6C-85BC-26A185809F32}"/>
              </a:ext>
            </a:extLst>
          </p:cNvPr>
          <p:cNvSpPr txBox="1"/>
          <p:nvPr/>
        </p:nvSpPr>
        <p:spPr>
          <a:xfrm>
            <a:off x="5753282" y="2794594"/>
            <a:ext cx="617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D40AE95B-FFA2-424D-97D0-19F41DB8BB70}"/>
              </a:ext>
            </a:extLst>
          </p:cNvPr>
          <p:cNvSpPr txBox="1"/>
          <p:nvPr/>
        </p:nvSpPr>
        <p:spPr>
          <a:xfrm>
            <a:off x="7773214" y="2794594"/>
            <a:ext cx="617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65ED9A6F-9CBE-4330-8492-3B1AE86FC7E4}"/>
              </a:ext>
            </a:extLst>
          </p:cNvPr>
          <p:cNvSpPr txBox="1"/>
          <p:nvPr/>
        </p:nvSpPr>
        <p:spPr>
          <a:xfrm>
            <a:off x="9539222" y="2846508"/>
            <a:ext cx="7112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69640C93-CA12-4B6E-A78C-521D1799CFB6}"/>
              </a:ext>
            </a:extLst>
          </p:cNvPr>
          <p:cNvSpPr txBox="1"/>
          <p:nvPr/>
        </p:nvSpPr>
        <p:spPr>
          <a:xfrm>
            <a:off x="9067991" y="2781392"/>
            <a:ext cx="617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2" name="TextBox 151">
                <a:extLst>
                  <a:ext uri="{FF2B5EF4-FFF2-40B4-BE49-F238E27FC236}">
                    <a16:creationId xmlns:a16="http://schemas.microsoft.com/office/drawing/2014/main" id="{04828BC5-F319-413E-B9A9-8E33C53F1D0A}"/>
                  </a:ext>
                </a:extLst>
              </p:cNvPr>
              <p:cNvSpPr txBox="1"/>
              <p:nvPr/>
            </p:nvSpPr>
            <p:spPr>
              <a:xfrm>
                <a:off x="6389888" y="3851621"/>
                <a:ext cx="1766008" cy="12856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9 − 3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52" name="TextBox 151">
                <a:extLst>
                  <a:ext uri="{FF2B5EF4-FFF2-40B4-BE49-F238E27FC236}">
                    <a16:creationId xmlns:a16="http://schemas.microsoft.com/office/drawing/2014/main" id="{04828BC5-F319-413E-B9A9-8E33C53F1D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9888" y="3851621"/>
                <a:ext cx="1766008" cy="128560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3" name="TextBox 152">
                <a:extLst>
                  <a:ext uri="{FF2B5EF4-FFF2-40B4-BE49-F238E27FC236}">
                    <a16:creationId xmlns:a16="http://schemas.microsoft.com/office/drawing/2014/main" id="{7E2939F9-A46E-4218-ABB9-9D3FBF6BA1C1}"/>
                  </a:ext>
                </a:extLst>
              </p:cNvPr>
              <p:cNvSpPr txBox="1"/>
              <p:nvPr/>
            </p:nvSpPr>
            <p:spPr>
              <a:xfrm>
                <a:off x="8352459" y="3891900"/>
                <a:ext cx="711201" cy="12786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53" name="TextBox 152">
                <a:extLst>
                  <a:ext uri="{FF2B5EF4-FFF2-40B4-BE49-F238E27FC236}">
                    <a16:creationId xmlns:a16="http://schemas.microsoft.com/office/drawing/2014/main" id="{7E2939F9-A46E-4218-ABB9-9D3FBF6BA1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52459" y="3891900"/>
                <a:ext cx="711201" cy="127862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4" name="TextBox 153">
            <a:extLst>
              <a:ext uri="{FF2B5EF4-FFF2-40B4-BE49-F238E27FC236}">
                <a16:creationId xmlns:a16="http://schemas.microsoft.com/office/drawing/2014/main" id="{A75E4B98-FD96-436A-85BD-ACA12B4BC0CF}"/>
              </a:ext>
            </a:extLst>
          </p:cNvPr>
          <p:cNvSpPr txBox="1"/>
          <p:nvPr/>
        </p:nvSpPr>
        <p:spPr>
          <a:xfrm>
            <a:off x="5706731" y="4192979"/>
            <a:ext cx="617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F8714DC1-B393-4B75-9852-85959A792140}"/>
              </a:ext>
            </a:extLst>
          </p:cNvPr>
          <p:cNvSpPr txBox="1"/>
          <p:nvPr/>
        </p:nvSpPr>
        <p:spPr>
          <a:xfrm>
            <a:off x="7734651" y="4233258"/>
            <a:ext cx="617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8" name="TextBox 157">
                <a:extLst>
                  <a:ext uri="{FF2B5EF4-FFF2-40B4-BE49-F238E27FC236}">
                    <a16:creationId xmlns:a16="http://schemas.microsoft.com/office/drawing/2014/main" id="{DD477C7F-ED6F-4D96-B233-C0E151D7A305}"/>
                  </a:ext>
                </a:extLst>
              </p:cNvPr>
              <p:cNvSpPr txBox="1"/>
              <p:nvPr/>
            </p:nvSpPr>
            <p:spPr>
              <a:xfrm>
                <a:off x="7017764" y="5249223"/>
                <a:ext cx="1766008" cy="12856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17 − 12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49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58" name="TextBox 157">
                <a:extLst>
                  <a:ext uri="{FF2B5EF4-FFF2-40B4-BE49-F238E27FC236}">
                    <a16:creationId xmlns:a16="http://schemas.microsoft.com/office/drawing/2014/main" id="{DD477C7F-ED6F-4D96-B233-C0E151D7A3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7764" y="5249223"/>
                <a:ext cx="1766008" cy="1285608"/>
              </a:xfrm>
              <a:prstGeom prst="rect">
                <a:avLst/>
              </a:prstGeom>
              <a:blipFill>
                <a:blip r:embed="rId12"/>
                <a:stretch>
                  <a:fillRect r="-24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9" name="TextBox 158">
                <a:extLst>
                  <a:ext uri="{FF2B5EF4-FFF2-40B4-BE49-F238E27FC236}">
                    <a16:creationId xmlns:a16="http://schemas.microsoft.com/office/drawing/2014/main" id="{BF2EA4B7-D808-4042-89A0-B3ABDA0D4223}"/>
                  </a:ext>
                </a:extLst>
              </p:cNvPr>
              <p:cNvSpPr txBox="1"/>
              <p:nvPr/>
            </p:nvSpPr>
            <p:spPr>
              <a:xfrm>
                <a:off x="9495759" y="5249223"/>
                <a:ext cx="711201" cy="12786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49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59" name="TextBox 158">
                <a:extLst>
                  <a:ext uri="{FF2B5EF4-FFF2-40B4-BE49-F238E27FC236}">
                    <a16:creationId xmlns:a16="http://schemas.microsoft.com/office/drawing/2014/main" id="{BF2EA4B7-D808-4042-89A0-B3ABDA0D42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95759" y="5249223"/>
                <a:ext cx="711201" cy="1278620"/>
              </a:xfrm>
              <a:prstGeom prst="rect">
                <a:avLst/>
              </a:prstGeom>
              <a:blipFill>
                <a:blip r:embed="rId13"/>
                <a:stretch>
                  <a:fillRect r="-17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0" name="TextBox 159">
            <a:extLst>
              <a:ext uri="{FF2B5EF4-FFF2-40B4-BE49-F238E27FC236}">
                <a16:creationId xmlns:a16="http://schemas.microsoft.com/office/drawing/2014/main" id="{EADA9D32-BF6E-47DA-8ACB-36DA1197BC3D}"/>
              </a:ext>
            </a:extLst>
          </p:cNvPr>
          <p:cNvSpPr txBox="1"/>
          <p:nvPr/>
        </p:nvSpPr>
        <p:spPr>
          <a:xfrm>
            <a:off x="6334607" y="5590581"/>
            <a:ext cx="617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id="{10297302-B1AE-4303-9B46-D22BB2B724F9}"/>
              </a:ext>
            </a:extLst>
          </p:cNvPr>
          <p:cNvSpPr txBox="1"/>
          <p:nvPr/>
        </p:nvSpPr>
        <p:spPr>
          <a:xfrm>
            <a:off x="8877951" y="5590581"/>
            <a:ext cx="617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4" name="TextBox 163">
                <a:extLst>
                  <a:ext uri="{FF2B5EF4-FFF2-40B4-BE49-F238E27FC236}">
                    <a16:creationId xmlns:a16="http://schemas.microsoft.com/office/drawing/2014/main" id="{7EA5EB7C-9787-4B6D-9AAD-9FCE4A9DC3AB}"/>
                  </a:ext>
                </a:extLst>
              </p:cNvPr>
              <p:cNvSpPr txBox="1"/>
              <p:nvPr/>
            </p:nvSpPr>
            <p:spPr>
              <a:xfrm>
                <a:off x="4129165" y="995750"/>
                <a:ext cx="927725" cy="12786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16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64" name="TextBox 163">
                <a:extLst>
                  <a:ext uri="{FF2B5EF4-FFF2-40B4-BE49-F238E27FC236}">
                    <a16:creationId xmlns:a16="http://schemas.microsoft.com/office/drawing/2014/main" id="{7EA5EB7C-9787-4B6D-9AAD-9FCE4A9DC3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9165" y="995750"/>
                <a:ext cx="927725" cy="127862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5" name="TextBox 164">
                <a:extLst>
                  <a:ext uri="{FF2B5EF4-FFF2-40B4-BE49-F238E27FC236}">
                    <a16:creationId xmlns:a16="http://schemas.microsoft.com/office/drawing/2014/main" id="{D7760964-B029-45BC-AE4E-990438DEC453}"/>
                  </a:ext>
                </a:extLst>
              </p:cNvPr>
              <p:cNvSpPr txBox="1"/>
              <p:nvPr/>
            </p:nvSpPr>
            <p:spPr>
              <a:xfrm>
                <a:off x="5488447" y="1034738"/>
                <a:ext cx="927725" cy="12856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16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65" name="TextBox 164">
                <a:extLst>
                  <a:ext uri="{FF2B5EF4-FFF2-40B4-BE49-F238E27FC236}">
                    <a16:creationId xmlns:a16="http://schemas.microsoft.com/office/drawing/2014/main" id="{D7760964-B029-45BC-AE4E-990438DEC4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8447" y="1034738"/>
                <a:ext cx="927725" cy="1285608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6" name="TextBox 165">
            <a:extLst>
              <a:ext uri="{FF2B5EF4-FFF2-40B4-BE49-F238E27FC236}">
                <a16:creationId xmlns:a16="http://schemas.microsoft.com/office/drawing/2014/main" id="{ADF62554-CA44-4C6C-A993-F8D1F34D63B8}"/>
              </a:ext>
            </a:extLst>
          </p:cNvPr>
          <p:cNvSpPr txBox="1"/>
          <p:nvPr/>
        </p:nvSpPr>
        <p:spPr>
          <a:xfrm>
            <a:off x="4951934" y="1337108"/>
            <a:ext cx="6212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7" name="TextBox 166">
                <a:extLst>
                  <a:ext uri="{FF2B5EF4-FFF2-40B4-BE49-F238E27FC236}">
                    <a16:creationId xmlns:a16="http://schemas.microsoft.com/office/drawing/2014/main" id="{51A91F62-216C-4B00-910F-43934594E3F4}"/>
                  </a:ext>
                </a:extLst>
              </p:cNvPr>
              <p:cNvSpPr txBox="1"/>
              <p:nvPr/>
            </p:nvSpPr>
            <p:spPr>
              <a:xfrm>
                <a:off x="4346597" y="2442527"/>
                <a:ext cx="927725" cy="12786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chemeClr val="tx1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67" name="TextBox 166">
                <a:extLst>
                  <a:ext uri="{FF2B5EF4-FFF2-40B4-BE49-F238E27FC236}">
                    <a16:creationId xmlns:a16="http://schemas.microsoft.com/office/drawing/2014/main" id="{51A91F62-216C-4B00-910F-43934594E3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6597" y="2442527"/>
                <a:ext cx="927725" cy="1278620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8" name="TextBox 167">
                <a:extLst>
                  <a:ext uri="{FF2B5EF4-FFF2-40B4-BE49-F238E27FC236}">
                    <a16:creationId xmlns:a16="http://schemas.microsoft.com/office/drawing/2014/main" id="{5D4F6C18-2763-4883-A182-0E32E6B06072}"/>
                  </a:ext>
                </a:extLst>
              </p:cNvPr>
              <p:cNvSpPr txBox="1"/>
              <p:nvPr/>
            </p:nvSpPr>
            <p:spPr>
              <a:xfrm>
                <a:off x="5298987" y="2506836"/>
                <a:ext cx="927725" cy="12856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chemeClr val="tx1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68" name="TextBox 167">
                <a:extLst>
                  <a:ext uri="{FF2B5EF4-FFF2-40B4-BE49-F238E27FC236}">
                    <a16:creationId xmlns:a16="http://schemas.microsoft.com/office/drawing/2014/main" id="{5D4F6C18-2763-4883-A182-0E32E6B060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8987" y="2506836"/>
                <a:ext cx="927725" cy="1285608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9" name="TextBox 168">
            <a:extLst>
              <a:ext uri="{FF2B5EF4-FFF2-40B4-BE49-F238E27FC236}">
                <a16:creationId xmlns:a16="http://schemas.microsoft.com/office/drawing/2014/main" id="{BAC1703B-546B-4CB5-B3D5-C1E5340A6A0B}"/>
              </a:ext>
            </a:extLst>
          </p:cNvPr>
          <p:cNvSpPr txBox="1"/>
          <p:nvPr/>
        </p:nvSpPr>
        <p:spPr>
          <a:xfrm>
            <a:off x="4978491" y="2784898"/>
            <a:ext cx="6212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0" name="TextBox 169">
                <a:extLst>
                  <a:ext uri="{FF2B5EF4-FFF2-40B4-BE49-F238E27FC236}">
                    <a16:creationId xmlns:a16="http://schemas.microsoft.com/office/drawing/2014/main" id="{9E04E8D6-D7F8-4434-A508-9D4A76CA6765}"/>
                  </a:ext>
                </a:extLst>
              </p:cNvPr>
              <p:cNvSpPr txBox="1"/>
              <p:nvPr/>
            </p:nvSpPr>
            <p:spPr>
              <a:xfrm>
                <a:off x="4306928" y="3900549"/>
                <a:ext cx="505557" cy="13046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70" name="TextBox 169">
                <a:extLst>
                  <a:ext uri="{FF2B5EF4-FFF2-40B4-BE49-F238E27FC236}">
                    <a16:creationId xmlns:a16="http://schemas.microsoft.com/office/drawing/2014/main" id="{9E04E8D6-D7F8-4434-A508-9D4A76CA67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6928" y="3900549"/>
                <a:ext cx="505557" cy="1304679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51116B09-34E2-4EB2-9A65-4DB83453F524}"/>
                  </a:ext>
                </a:extLst>
              </p:cNvPr>
              <p:cNvSpPr txBox="1"/>
              <p:nvPr/>
            </p:nvSpPr>
            <p:spPr>
              <a:xfrm>
                <a:off x="5235280" y="3902116"/>
                <a:ext cx="479444" cy="12856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C00000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51116B09-34E2-4EB2-9A65-4DB83453F5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5280" y="3902116"/>
                <a:ext cx="479444" cy="1285608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2" name="TextBox 171">
            <a:extLst>
              <a:ext uri="{FF2B5EF4-FFF2-40B4-BE49-F238E27FC236}">
                <a16:creationId xmlns:a16="http://schemas.microsoft.com/office/drawing/2014/main" id="{E0E7657E-B2AC-4DBB-95D6-EA228D93D13A}"/>
              </a:ext>
            </a:extLst>
          </p:cNvPr>
          <p:cNvSpPr txBox="1"/>
          <p:nvPr/>
        </p:nvSpPr>
        <p:spPr>
          <a:xfrm>
            <a:off x="4838412" y="4205579"/>
            <a:ext cx="6212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3" name="TextBox 172">
                <a:extLst>
                  <a:ext uri="{FF2B5EF4-FFF2-40B4-BE49-F238E27FC236}">
                    <a16:creationId xmlns:a16="http://schemas.microsoft.com/office/drawing/2014/main" id="{99D1681C-D9EE-4495-A9BA-616D32F97DDB}"/>
                  </a:ext>
                </a:extLst>
              </p:cNvPr>
              <p:cNvSpPr txBox="1"/>
              <p:nvPr/>
            </p:nvSpPr>
            <p:spPr>
              <a:xfrm>
                <a:off x="4054521" y="5261362"/>
                <a:ext cx="927725" cy="12786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49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chemeClr val="tx1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73" name="TextBox 172">
                <a:extLst>
                  <a:ext uri="{FF2B5EF4-FFF2-40B4-BE49-F238E27FC236}">
                    <a16:creationId xmlns:a16="http://schemas.microsoft.com/office/drawing/2014/main" id="{99D1681C-D9EE-4495-A9BA-616D32F97D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4521" y="5261362"/>
                <a:ext cx="927725" cy="1278620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4" name="TextBox 173">
                <a:extLst>
                  <a:ext uri="{FF2B5EF4-FFF2-40B4-BE49-F238E27FC236}">
                    <a16:creationId xmlns:a16="http://schemas.microsoft.com/office/drawing/2014/main" id="{C5DC8846-EE9A-4808-9DA3-17587DD49556}"/>
                  </a:ext>
                </a:extLst>
              </p:cNvPr>
              <p:cNvSpPr txBox="1"/>
              <p:nvPr/>
            </p:nvSpPr>
            <p:spPr>
              <a:xfrm>
                <a:off x="5309478" y="5286587"/>
                <a:ext cx="927725" cy="12856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12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49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chemeClr val="tx1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74" name="TextBox 173">
                <a:extLst>
                  <a:ext uri="{FF2B5EF4-FFF2-40B4-BE49-F238E27FC236}">
                    <a16:creationId xmlns:a16="http://schemas.microsoft.com/office/drawing/2014/main" id="{C5DC8846-EE9A-4808-9DA3-17587DD495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9478" y="5286587"/>
                <a:ext cx="927725" cy="1285608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5" name="TextBox 174">
            <a:extLst>
              <a:ext uri="{FF2B5EF4-FFF2-40B4-BE49-F238E27FC236}">
                <a16:creationId xmlns:a16="http://schemas.microsoft.com/office/drawing/2014/main" id="{F5126291-F7E9-4C6B-8C5B-F09D6791D02F}"/>
              </a:ext>
            </a:extLst>
          </p:cNvPr>
          <p:cNvSpPr txBox="1"/>
          <p:nvPr/>
        </p:nvSpPr>
        <p:spPr>
          <a:xfrm>
            <a:off x="4877290" y="5602720"/>
            <a:ext cx="6212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746209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"/>
                            </p:stCondLst>
                            <p:childTnLst>
                              <p:par>
                                <p:cTn id="8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00"/>
                            </p:stCondLst>
                            <p:childTnLst>
                              <p:par>
                                <p:cTn id="10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500"/>
                            </p:stCondLst>
                            <p:childTnLst>
                              <p:par>
                                <p:cTn id="10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00"/>
                            </p:stCondLst>
                            <p:childTnLst>
                              <p:par>
                                <p:cTn id="1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000"/>
                            </p:stCondLst>
                            <p:childTnLst>
                              <p:par>
                                <p:cTn id="1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500"/>
                            </p:stCondLst>
                            <p:childTnLst>
                              <p:par>
                                <p:cTn id="1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500"/>
                            </p:stCondLst>
                            <p:childTnLst>
                              <p:par>
                                <p:cTn id="1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000"/>
                            </p:stCondLst>
                            <p:childTnLst>
                              <p:par>
                                <p:cTn id="1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500"/>
                            </p:stCondLst>
                            <p:childTnLst>
                              <p:par>
                                <p:cTn id="1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 animBg="1"/>
      <p:bldP spid="216" grpId="0" animBg="1"/>
      <p:bldP spid="126" grpId="0" animBg="1"/>
      <p:bldP spid="123" grpId="0"/>
      <p:bldP spid="140" grpId="0"/>
      <p:bldP spid="141" grpId="0"/>
      <p:bldP spid="142" grpId="0"/>
      <p:bldP spid="143" grpId="0"/>
      <p:bldP spid="144" grpId="0"/>
      <p:bldP spid="145" grpId="0"/>
      <p:bldP spid="146" grpId="0"/>
      <p:bldP spid="147" grpId="0"/>
      <p:bldP spid="148" grpId="0"/>
      <p:bldP spid="149" grpId="0"/>
      <p:bldP spid="150" grpId="0"/>
      <p:bldP spid="151" grpId="0"/>
      <p:bldP spid="152" grpId="0"/>
      <p:bldP spid="153" grpId="0"/>
      <p:bldP spid="154" grpId="0"/>
      <p:bldP spid="155" grpId="0"/>
      <p:bldP spid="158" grpId="0"/>
      <p:bldP spid="159" grpId="0"/>
      <p:bldP spid="160" grpId="0"/>
      <p:bldP spid="161" grpId="0"/>
      <p:bldP spid="164" grpId="0"/>
      <p:bldP spid="165" grpId="0"/>
      <p:bldP spid="166" grpId="0"/>
      <p:bldP spid="167" grpId="0"/>
      <p:bldP spid="168" grpId="0"/>
      <p:bldP spid="169" grpId="0"/>
      <p:bldP spid="170" grpId="0"/>
      <p:bldP spid="171" grpId="0"/>
      <p:bldP spid="172" grpId="0"/>
      <p:bldP spid="173" grpId="0"/>
      <p:bldP spid="174" grpId="0"/>
      <p:bldP spid="17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" name="Group 107">
            <a:extLst>
              <a:ext uri="{FF2B5EF4-FFF2-40B4-BE49-F238E27FC236}">
                <a16:creationId xmlns:a16="http://schemas.microsoft.com/office/drawing/2014/main" id="{F30AD750-0678-4FF7-B2D5-D41E13B43031}"/>
              </a:ext>
            </a:extLst>
          </p:cNvPr>
          <p:cNvGrpSpPr/>
          <p:nvPr/>
        </p:nvGrpSpPr>
        <p:grpSpPr>
          <a:xfrm>
            <a:off x="0" y="-73740"/>
            <a:ext cx="12192000" cy="7005480"/>
            <a:chOff x="0" y="-101180"/>
            <a:chExt cx="12192000" cy="7005480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0A8F0D66-B305-4C27-AE9D-53AAA1050837}"/>
                </a:ext>
              </a:extLst>
            </p:cNvPr>
            <p:cNvCxnSpPr/>
            <p:nvPr/>
          </p:nvCxnSpPr>
          <p:spPr>
            <a:xfrm>
              <a:off x="0" y="68829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47E22308-1E50-4EA0-A227-C793ECD6F134}"/>
                </a:ext>
              </a:extLst>
            </p:cNvPr>
            <p:cNvCxnSpPr/>
            <p:nvPr/>
          </p:nvCxnSpPr>
          <p:spPr>
            <a:xfrm>
              <a:off x="0" y="260558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BAEEBC28-1AB4-4FBF-901C-A45BD66C921D}"/>
                </a:ext>
              </a:extLst>
            </p:cNvPr>
            <p:cNvCxnSpPr/>
            <p:nvPr/>
          </p:nvCxnSpPr>
          <p:spPr>
            <a:xfrm>
              <a:off x="0" y="476868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01792317-6A22-4A52-B510-213471C177DB}"/>
                </a:ext>
              </a:extLst>
            </p:cNvPr>
            <p:cNvCxnSpPr/>
            <p:nvPr/>
          </p:nvCxnSpPr>
          <p:spPr>
            <a:xfrm>
              <a:off x="0" y="668597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F5752EF5-591F-47F9-85EA-CB73FEDF5029}"/>
                </a:ext>
              </a:extLst>
            </p:cNvPr>
            <p:cNvCxnSpPr/>
            <p:nvPr/>
          </p:nvCxnSpPr>
          <p:spPr>
            <a:xfrm>
              <a:off x="0" y="860326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7755AF55-5DEB-4130-8986-EF21C19E36D8}"/>
                </a:ext>
              </a:extLst>
            </p:cNvPr>
            <p:cNvCxnSpPr/>
            <p:nvPr/>
          </p:nvCxnSpPr>
          <p:spPr>
            <a:xfrm>
              <a:off x="0" y="105205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7DC3D1B7-1EE6-47C7-9D73-117203289582}"/>
                </a:ext>
              </a:extLst>
            </p:cNvPr>
            <p:cNvCxnSpPr/>
            <p:nvPr/>
          </p:nvCxnSpPr>
          <p:spPr>
            <a:xfrm>
              <a:off x="0" y="126836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48F26EE7-692C-4BF3-97D6-2A4D476959B0}"/>
                </a:ext>
              </a:extLst>
            </p:cNvPr>
            <p:cNvCxnSpPr/>
            <p:nvPr/>
          </p:nvCxnSpPr>
          <p:spPr>
            <a:xfrm>
              <a:off x="0" y="1460094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4260192-EF88-4703-9AA3-A61FCB2D50BB}"/>
                </a:ext>
              </a:extLst>
            </p:cNvPr>
            <p:cNvCxnSpPr/>
            <p:nvPr/>
          </p:nvCxnSpPr>
          <p:spPr>
            <a:xfrm>
              <a:off x="0" y="1646906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CD53D9B6-911F-4951-AF83-40569D3D0DCA}"/>
                </a:ext>
              </a:extLst>
            </p:cNvPr>
            <p:cNvCxnSpPr/>
            <p:nvPr/>
          </p:nvCxnSpPr>
          <p:spPr>
            <a:xfrm>
              <a:off x="0" y="183863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C86C220-09FC-4E27-9E86-A0B4D64101C0}"/>
                </a:ext>
              </a:extLst>
            </p:cNvPr>
            <p:cNvCxnSpPr/>
            <p:nvPr/>
          </p:nvCxnSpPr>
          <p:spPr>
            <a:xfrm>
              <a:off x="0" y="205494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DB9FE6E-5140-4E44-BC6A-C29FD2AD5851}"/>
                </a:ext>
              </a:extLst>
            </p:cNvPr>
            <p:cNvCxnSpPr/>
            <p:nvPr/>
          </p:nvCxnSpPr>
          <p:spPr>
            <a:xfrm>
              <a:off x="0" y="2246674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C69A0ECE-027A-425B-91B8-B16017B87374}"/>
                </a:ext>
              </a:extLst>
            </p:cNvPr>
            <p:cNvCxnSpPr/>
            <p:nvPr/>
          </p:nvCxnSpPr>
          <p:spPr>
            <a:xfrm>
              <a:off x="0" y="2423654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EAF7595-380F-4146-AAA1-6B2D0DBC79D5}"/>
                </a:ext>
              </a:extLst>
            </p:cNvPr>
            <p:cNvCxnSpPr/>
            <p:nvPr/>
          </p:nvCxnSpPr>
          <p:spPr>
            <a:xfrm>
              <a:off x="0" y="2615383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5DEADB9A-18B7-4E61-9CBE-FCC899259C4F}"/>
                </a:ext>
              </a:extLst>
            </p:cNvPr>
            <p:cNvCxnSpPr/>
            <p:nvPr/>
          </p:nvCxnSpPr>
          <p:spPr>
            <a:xfrm>
              <a:off x="0" y="2831693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0BAB8CA8-7DA4-46F4-A206-192486804A4E}"/>
                </a:ext>
              </a:extLst>
            </p:cNvPr>
            <p:cNvCxnSpPr/>
            <p:nvPr/>
          </p:nvCxnSpPr>
          <p:spPr>
            <a:xfrm>
              <a:off x="0" y="3023422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C812B06A-4124-4A19-976D-C977F52F745D}"/>
                </a:ext>
              </a:extLst>
            </p:cNvPr>
            <p:cNvCxnSpPr/>
            <p:nvPr/>
          </p:nvCxnSpPr>
          <p:spPr>
            <a:xfrm>
              <a:off x="0" y="3215151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A2A3F76-55CB-472F-8381-593E51CC90C9}"/>
                </a:ext>
              </a:extLst>
            </p:cNvPr>
            <p:cNvCxnSpPr/>
            <p:nvPr/>
          </p:nvCxnSpPr>
          <p:spPr>
            <a:xfrm>
              <a:off x="0" y="3406880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B486807E-B52A-4F6F-B050-48206A111CB7}"/>
                </a:ext>
              </a:extLst>
            </p:cNvPr>
            <p:cNvCxnSpPr/>
            <p:nvPr/>
          </p:nvCxnSpPr>
          <p:spPr>
            <a:xfrm>
              <a:off x="0" y="3623190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6DEF4232-E64F-4DE0-9EC1-7779DF0FEF4D}"/>
                </a:ext>
              </a:extLst>
            </p:cNvPr>
            <p:cNvCxnSpPr/>
            <p:nvPr/>
          </p:nvCxnSpPr>
          <p:spPr>
            <a:xfrm>
              <a:off x="0" y="3814919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22D609D0-C376-4C09-9685-DFA029ED5F5D}"/>
                </a:ext>
              </a:extLst>
            </p:cNvPr>
            <p:cNvCxnSpPr/>
            <p:nvPr/>
          </p:nvCxnSpPr>
          <p:spPr>
            <a:xfrm>
              <a:off x="0" y="4001731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3F7B82FA-4DCE-4D81-B1B8-D34ABFAFDB13}"/>
                </a:ext>
              </a:extLst>
            </p:cNvPr>
            <p:cNvCxnSpPr/>
            <p:nvPr/>
          </p:nvCxnSpPr>
          <p:spPr>
            <a:xfrm>
              <a:off x="0" y="4193460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11306455-F50A-4F63-86B7-53EA14A5A384}"/>
                </a:ext>
              </a:extLst>
            </p:cNvPr>
            <p:cNvCxnSpPr/>
            <p:nvPr/>
          </p:nvCxnSpPr>
          <p:spPr>
            <a:xfrm>
              <a:off x="0" y="4409770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82C7DE7-0C35-4013-BC88-DE9EE10738CD}"/>
                </a:ext>
              </a:extLst>
            </p:cNvPr>
            <p:cNvCxnSpPr/>
            <p:nvPr/>
          </p:nvCxnSpPr>
          <p:spPr>
            <a:xfrm>
              <a:off x="0" y="4601499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C096F01E-5E0D-49EE-A96C-73EB7CFB6990}"/>
                </a:ext>
              </a:extLst>
            </p:cNvPr>
            <p:cNvCxnSpPr/>
            <p:nvPr/>
          </p:nvCxnSpPr>
          <p:spPr>
            <a:xfrm>
              <a:off x="0" y="4793229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EBAB0353-F174-4EF1-BF7A-22D5C09ED564}"/>
                </a:ext>
              </a:extLst>
            </p:cNvPr>
            <p:cNvCxnSpPr/>
            <p:nvPr/>
          </p:nvCxnSpPr>
          <p:spPr>
            <a:xfrm>
              <a:off x="0" y="4984958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DC4752D8-FB0A-4060-B1A1-16C3D73B3A0C}"/>
                </a:ext>
              </a:extLst>
            </p:cNvPr>
            <p:cNvCxnSpPr/>
            <p:nvPr/>
          </p:nvCxnSpPr>
          <p:spPr>
            <a:xfrm>
              <a:off x="0" y="5201268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810CBCA-D9AB-4584-8A52-A05FB5EC4101}"/>
                </a:ext>
              </a:extLst>
            </p:cNvPr>
            <p:cNvCxnSpPr/>
            <p:nvPr/>
          </p:nvCxnSpPr>
          <p:spPr>
            <a:xfrm>
              <a:off x="0" y="5392997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FB222C9E-DF90-4011-849B-701376415D46}"/>
                </a:ext>
              </a:extLst>
            </p:cNvPr>
            <p:cNvCxnSpPr/>
            <p:nvPr/>
          </p:nvCxnSpPr>
          <p:spPr>
            <a:xfrm>
              <a:off x="0" y="5584726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F9D3B392-E992-4B2A-A912-6646C2EDC8DD}"/>
                </a:ext>
              </a:extLst>
            </p:cNvPr>
            <p:cNvCxnSpPr/>
            <p:nvPr/>
          </p:nvCxnSpPr>
          <p:spPr>
            <a:xfrm>
              <a:off x="0" y="577645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30F745F2-C9CD-4C3E-BCFA-80D288DC32CF}"/>
                </a:ext>
              </a:extLst>
            </p:cNvPr>
            <p:cNvCxnSpPr/>
            <p:nvPr/>
          </p:nvCxnSpPr>
          <p:spPr>
            <a:xfrm>
              <a:off x="0" y="599276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C2AA7C4D-1C36-4B7E-9C69-E0DBD243186C}"/>
                </a:ext>
              </a:extLst>
            </p:cNvPr>
            <p:cNvCxnSpPr/>
            <p:nvPr/>
          </p:nvCxnSpPr>
          <p:spPr>
            <a:xfrm>
              <a:off x="0" y="6184494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24D3E1BB-5F15-47EB-A941-C81553389110}"/>
                </a:ext>
              </a:extLst>
            </p:cNvPr>
            <p:cNvCxnSpPr/>
            <p:nvPr/>
          </p:nvCxnSpPr>
          <p:spPr>
            <a:xfrm>
              <a:off x="0" y="6371306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9EEF0F85-F318-4D68-83D7-33B46B7802C8}"/>
                </a:ext>
              </a:extLst>
            </p:cNvPr>
            <p:cNvCxnSpPr/>
            <p:nvPr/>
          </p:nvCxnSpPr>
          <p:spPr>
            <a:xfrm>
              <a:off x="0" y="656303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F8FB0B11-5811-4FF7-9486-F66C222F38BB}"/>
                </a:ext>
              </a:extLst>
            </p:cNvPr>
            <p:cNvCxnSpPr/>
            <p:nvPr/>
          </p:nvCxnSpPr>
          <p:spPr>
            <a:xfrm>
              <a:off x="0" y="677934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1E89948A-6B3F-4BCA-B6A3-1E723F722DA8}"/>
                </a:ext>
              </a:extLst>
            </p:cNvPr>
            <p:cNvCxnSpPr>
              <a:cxnSpLocks/>
            </p:cNvCxnSpPr>
            <p:nvPr/>
          </p:nvCxnSpPr>
          <p:spPr>
            <a:xfrm>
              <a:off x="162232" y="4630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ACB00978-54DA-431B-9A7E-AD8678166B2D}"/>
                </a:ext>
              </a:extLst>
            </p:cNvPr>
            <p:cNvCxnSpPr>
              <a:cxnSpLocks/>
            </p:cNvCxnSpPr>
            <p:nvPr/>
          </p:nvCxnSpPr>
          <p:spPr>
            <a:xfrm>
              <a:off x="353961" y="2418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A1ED4DD4-7E13-4A29-9E52-183BB3D2D5C9}"/>
                </a:ext>
              </a:extLst>
            </p:cNvPr>
            <p:cNvCxnSpPr>
              <a:cxnSpLocks/>
            </p:cNvCxnSpPr>
            <p:nvPr/>
          </p:nvCxnSpPr>
          <p:spPr>
            <a:xfrm>
              <a:off x="550606" y="3647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848D8FCD-DAFE-47AD-9873-05F9F3948EC8}"/>
                </a:ext>
              </a:extLst>
            </p:cNvPr>
            <p:cNvCxnSpPr>
              <a:cxnSpLocks/>
            </p:cNvCxnSpPr>
            <p:nvPr/>
          </p:nvCxnSpPr>
          <p:spPr>
            <a:xfrm>
              <a:off x="742335" y="34014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F18FCA58-7FC1-4311-98D1-6E324BE75233}"/>
                </a:ext>
              </a:extLst>
            </p:cNvPr>
            <p:cNvCxnSpPr>
              <a:cxnSpLocks/>
            </p:cNvCxnSpPr>
            <p:nvPr/>
          </p:nvCxnSpPr>
          <p:spPr>
            <a:xfrm>
              <a:off x="924232" y="2908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479622E6-2067-4705-85DB-155241BB2801}"/>
                </a:ext>
              </a:extLst>
            </p:cNvPr>
            <p:cNvCxnSpPr>
              <a:cxnSpLocks/>
            </p:cNvCxnSpPr>
            <p:nvPr/>
          </p:nvCxnSpPr>
          <p:spPr>
            <a:xfrm>
              <a:off x="1115961" y="696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07B5E54B-9682-47F3-B0CF-61373A89587D}"/>
                </a:ext>
              </a:extLst>
            </p:cNvPr>
            <p:cNvCxnSpPr>
              <a:cxnSpLocks/>
            </p:cNvCxnSpPr>
            <p:nvPr/>
          </p:nvCxnSpPr>
          <p:spPr>
            <a:xfrm>
              <a:off x="1312606" y="1925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32F09B0B-1308-4217-9AD0-855C399BE682}"/>
                </a:ext>
              </a:extLst>
            </p:cNvPr>
            <p:cNvCxnSpPr>
              <a:cxnSpLocks/>
            </p:cNvCxnSpPr>
            <p:nvPr/>
          </p:nvCxnSpPr>
          <p:spPr>
            <a:xfrm>
              <a:off x="1504335" y="16799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3572B7C2-328C-44F9-B792-22794497D1A3}"/>
                </a:ext>
              </a:extLst>
            </p:cNvPr>
            <p:cNvCxnSpPr>
              <a:cxnSpLocks/>
            </p:cNvCxnSpPr>
            <p:nvPr/>
          </p:nvCxnSpPr>
          <p:spPr>
            <a:xfrm>
              <a:off x="1691148" y="36474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ACB67C5A-C6B5-4429-A460-FC9BF6F37252}"/>
                </a:ext>
              </a:extLst>
            </p:cNvPr>
            <p:cNvCxnSpPr>
              <a:cxnSpLocks/>
            </p:cNvCxnSpPr>
            <p:nvPr/>
          </p:nvCxnSpPr>
          <p:spPr>
            <a:xfrm>
              <a:off x="1882877" y="14354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509313FE-0B50-4840-BAFA-01D26F2152A4}"/>
                </a:ext>
              </a:extLst>
            </p:cNvPr>
            <p:cNvCxnSpPr>
              <a:cxnSpLocks/>
            </p:cNvCxnSpPr>
            <p:nvPr/>
          </p:nvCxnSpPr>
          <p:spPr>
            <a:xfrm>
              <a:off x="2079522" y="26644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BE20273C-0250-4517-8F9D-B77C01B002C4}"/>
                </a:ext>
              </a:extLst>
            </p:cNvPr>
            <p:cNvCxnSpPr>
              <a:cxnSpLocks/>
            </p:cNvCxnSpPr>
            <p:nvPr/>
          </p:nvCxnSpPr>
          <p:spPr>
            <a:xfrm>
              <a:off x="2271251" y="4524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222C9183-947B-487B-A29E-4EAEEF6DF58C}"/>
                </a:ext>
              </a:extLst>
            </p:cNvPr>
            <p:cNvCxnSpPr>
              <a:cxnSpLocks/>
            </p:cNvCxnSpPr>
            <p:nvPr/>
          </p:nvCxnSpPr>
          <p:spPr>
            <a:xfrm>
              <a:off x="2453148" y="-40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CD715AD0-AF79-4548-827A-6AB05E0B49F4}"/>
                </a:ext>
              </a:extLst>
            </p:cNvPr>
            <p:cNvCxnSpPr>
              <a:cxnSpLocks/>
            </p:cNvCxnSpPr>
            <p:nvPr/>
          </p:nvCxnSpPr>
          <p:spPr>
            <a:xfrm>
              <a:off x="2644877" y="-2252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8301113D-8D24-4DED-B7F1-D9970A6C918C}"/>
                </a:ext>
              </a:extLst>
            </p:cNvPr>
            <p:cNvCxnSpPr>
              <a:cxnSpLocks/>
            </p:cNvCxnSpPr>
            <p:nvPr/>
          </p:nvCxnSpPr>
          <p:spPr>
            <a:xfrm>
              <a:off x="2841522" y="-1023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C83A9C9A-28E1-487C-964A-6E15FA84F9CD}"/>
                </a:ext>
              </a:extLst>
            </p:cNvPr>
            <p:cNvCxnSpPr>
              <a:cxnSpLocks/>
            </p:cNvCxnSpPr>
            <p:nvPr/>
          </p:nvCxnSpPr>
          <p:spPr>
            <a:xfrm>
              <a:off x="3033251" y="-3235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777F3E93-8D68-47BF-BDA4-D2B82575D84D}"/>
                </a:ext>
              </a:extLst>
            </p:cNvPr>
            <p:cNvCxnSpPr>
              <a:cxnSpLocks/>
            </p:cNvCxnSpPr>
            <p:nvPr/>
          </p:nvCxnSpPr>
          <p:spPr>
            <a:xfrm>
              <a:off x="3224981" y="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F06277BC-8E49-49EB-A437-8CECFA4A8378}"/>
                </a:ext>
              </a:extLst>
            </p:cNvPr>
            <p:cNvCxnSpPr>
              <a:cxnSpLocks/>
            </p:cNvCxnSpPr>
            <p:nvPr/>
          </p:nvCxnSpPr>
          <p:spPr>
            <a:xfrm>
              <a:off x="3416710" y="-2212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051E72D8-3E76-4A0C-B891-C310678484E4}"/>
                </a:ext>
              </a:extLst>
            </p:cNvPr>
            <p:cNvCxnSpPr>
              <a:cxnSpLocks/>
            </p:cNvCxnSpPr>
            <p:nvPr/>
          </p:nvCxnSpPr>
          <p:spPr>
            <a:xfrm>
              <a:off x="3613355" y="-983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18B926A0-8843-43BC-9DB0-5E53D8171F1C}"/>
                </a:ext>
              </a:extLst>
            </p:cNvPr>
            <p:cNvCxnSpPr>
              <a:cxnSpLocks/>
            </p:cNvCxnSpPr>
            <p:nvPr/>
          </p:nvCxnSpPr>
          <p:spPr>
            <a:xfrm>
              <a:off x="3805084" y="-1228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96CD9864-F1D3-4C93-B146-D15BBA381ED6}"/>
                </a:ext>
              </a:extLst>
            </p:cNvPr>
            <p:cNvCxnSpPr>
              <a:cxnSpLocks/>
            </p:cNvCxnSpPr>
            <p:nvPr/>
          </p:nvCxnSpPr>
          <p:spPr>
            <a:xfrm>
              <a:off x="3986981" y="-1721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DCA95D5A-E5A1-4F86-B983-8F70BE27B13E}"/>
                </a:ext>
              </a:extLst>
            </p:cNvPr>
            <p:cNvCxnSpPr>
              <a:cxnSpLocks/>
            </p:cNvCxnSpPr>
            <p:nvPr/>
          </p:nvCxnSpPr>
          <p:spPr>
            <a:xfrm>
              <a:off x="4178710" y="-3933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4B27C34C-7F11-40E8-B486-12CB31DA06B4}"/>
                </a:ext>
              </a:extLst>
            </p:cNvPr>
            <p:cNvCxnSpPr>
              <a:cxnSpLocks/>
            </p:cNvCxnSpPr>
            <p:nvPr/>
          </p:nvCxnSpPr>
          <p:spPr>
            <a:xfrm>
              <a:off x="4375355" y="-2704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83873098-7A00-4272-962C-80775749344E}"/>
                </a:ext>
              </a:extLst>
            </p:cNvPr>
            <p:cNvCxnSpPr>
              <a:cxnSpLocks/>
            </p:cNvCxnSpPr>
            <p:nvPr/>
          </p:nvCxnSpPr>
          <p:spPr>
            <a:xfrm>
              <a:off x="4567084" y="-2950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FFD03377-3B11-4149-B37C-F027F3A7DCDD}"/>
                </a:ext>
              </a:extLst>
            </p:cNvPr>
            <p:cNvCxnSpPr>
              <a:cxnSpLocks/>
            </p:cNvCxnSpPr>
            <p:nvPr/>
          </p:nvCxnSpPr>
          <p:spPr>
            <a:xfrm>
              <a:off x="4753897" y="-982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76B9F663-6B16-41B1-B835-43AA30B58F62}"/>
                </a:ext>
              </a:extLst>
            </p:cNvPr>
            <p:cNvCxnSpPr>
              <a:cxnSpLocks/>
            </p:cNvCxnSpPr>
            <p:nvPr/>
          </p:nvCxnSpPr>
          <p:spPr>
            <a:xfrm>
              <a:off x="4945626" y="-3194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059F117A-B514-4B44-9D32-9232392351E7}"/>
                </a:ext>
              </a:extLst>
            </p:cNvPr>
            <p:cNvCxnSpPr>
              <a:cxnSpLocks/>
            </p:cNvCxnSpPr>
            <p:nvPr/>
          </p:nvCxnSpPr>
          <p:spPr>
            <a:xfrm>
              <a:off x="5142271" y="-1965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71E66746-712E-4482-8F47-453D4FCD4B9B}"/>
                </a:ext>
              </a:extLst>
            </p:cNvPr>
            <p:cNvCxnSpPr>
              <a:cxnSpLocks/>
            </p:cNvCxnSpPr>
            <p:nvPr/>
          </p:nvCxnSpPr>
          <p:spPr>
            <a:xfrm>
              <a:off x="5334000" y="-4177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355F4930-38B8-4C97-922E-96C494ADBD6B}"/>
                </a:ext>
              </a:extLst>
            </p:cNvPr>
            <p:cNvCxnSpPr>
              <a:cxnSpLocks/>
            </p:cNvCxnSpPr>
            <p:nvPr/>
          </p:nvCxnSpPr>
          <p:spPr>
            <a:xfrm>
              <a:off x="5515897" y="-4670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DA93A8F1-502A-4FF8-A77D-9DECE85E9551}"/>
                </a:ext>
              </a:extLst>
            </p:cNvPr>
            <p:cNvCxnSpPr>
              <a:cxnSpLocks/>
            </p:cNvCxnSpPr>
            <p:nvPr/>
          </p:nvCxnSpPr>
          <p:spPr>
            <a:xfrm>
              <a:off x="5707626" y="-6882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E39A6FC9-BD77-404F-B877-2FA3413E2889}"/>
                </a:ext>
              </a:extLst>
            </p:cNvPr>
            <p:cNvCxnSpPr>
              <a:cxnSpLocks/>
            </p:cNvCxnSpPr>
            <p:nvPr/>
          </p:nvCxnSpPr>
          <p:spPr>
            <a:xfrm>
              <a:off x="5904271" y="-5653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A72D8BB4-4E0F-4AD2-9EB7-42B5FD797DD0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-7865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5AE9A685-1A7B-4528-8044-B22434D72961}"/>
                </a:ext>
              </a:extLst>
            </p:cNvPr>
            <p:cNvCxnSpPr>
              <a:cxnSpLocks/>
            </p:cNvCxnSpPr>
            <p:nvPr/>
          </p:nvCxnSpPr>
          <p:spPr>
            <a:xfrm>
              <a:off x="6331601" y="1394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AF890542-E9C0-47E9-8EB3-13E15EB176A5}"/>
                </a:ext>
              </a:extLst>
            </p:cNvPr>
            <p:cNvCxnSpPr>
              <a:cxnSpLocks/>
            </p:cNvCxnSpPr>
            <p:nvPr/>
          </p:nvCxnSpPr>
          <p:spPr>
            <a:xfrm>
              <a:off x="6523330" y="-817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FE35FA31-44E0-4743-BB71-07C5D85A23B2}"/>
                </a:ext>
              </a:extLst>
            </p:cNvPr>
            <p:cNvCxnSpPr>
              <a:cxnSpLocks/>
            </p:cNvCxnSpPr>
            <p:nvPr/>
          </p:nvCxnSpPr>
          <p:spPr>
            <a:xfrm>
              <a:off x="6719975" y="411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423EF1FB-4829-4454-AB30-761162CB1358}"/>
                </a:ext>
              </a:extLst>
            </p:cNvPr>
            <p:cNvCxnSpPr>
              <a:cxnSpLocks/>
            </p:cNvCxnSpPr>
            <p:nvPr/>
          </p:nvCxnSpPr>
          <p:spPr>
            <a:xfrm>
              <a:off x="6911704" y="1659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AC0DA55F-8289-44AD-BCEC-FA8A8A7F5927}"/>
                </a:ext>
              </a:extLst>
            </p:cNvPr>
            <p:cNvCxnSpPr>
              <a:cxnSpLocks/>
            </p:cNvCxnSpPr>
            <p:nvPr/>
          </p:nvCxnSpPr>
          <p:spPr>
            <a:xfrm>
              <a:off x="7093601" y="-327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627F1E87-6C77-4F1F-A3CD-F09B0AFF5777}"/>
                </a:ext>
              </a:extLst>
            </p:cNvPr>
            <p:cNvCxnSpPr>
              <a:cxnSpLocks/>
            </p:cNvCxnSpPr>
            <p:nvPr/>
          </p:nvCxnSpPr>
          <p:spPr>
            <a:xfrm>
              <a:off x="7285330" y="-2539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85402B21-AADB-4405-A0B8-12BD56882B2E}"/>
                </a:ext>
              </a:extLst>
            </p:cNvPr>
            <p:cNvCxnSpPr>
              <a:cxnSpLocks/>
            </p:cNvCxnSpPr>
            <p:nvPr/>
          </p:nvCxnSpPr>
          <p:spPr>
            <a:xfrm>
              <a:off x="7481975" y="-1310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E4D32B36-B36D-4167-A831-97CD62589119}"/>
                </a:ext>
              </a:extLst>
            </p:cNvPr>
            <p:cNvCxnSpPr>
              <a:cxnSpLocks/>
            </p:cNvCxnSpPr>
            <p:nvPr/>
          </p:nvCxnSpPr>
          <p:spPr>
            <a:xfrm>
              <a:off x="7673704" y="-1555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604E50AC-7929-40FC-89A0-CE35A5FC998F}"/>
                </a:ext>
              </a:extLst>
            </p:cNvPr>
            <p:cNvCxnSpPr>
              <a:cxnSpLocks/>
            </p:cNvCxnSpPr>
            <p:nvPr/>
          </p:nvCxnSpPr>
          <p:spPr>
            <a:xfrm>
              <a:off x="7860517" y="4119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DDC314A6-3729-4CEC-A936-C8B0BA34AF89}"/>
                </a:ext>
              </a:extLst>
            </p:cNvPr>
            <p:cNvCxnSpPr>
              <a:cxnSpLocks/>
            </p:cNvCxnSpPr>
            <p:nvPr/>
          </p:nvCxnSpPr>
          <p:spPr>
            <a:xfrm>
              <a:off x="8052246" y="-1800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A1F13DE6-4952-4488-AEE3-2D72F2FF82CD}"/>
                </a:ext>
              </a:extLst>
            </p:cNvPr>
            <p:cNvCxnSpPr>
              <a:cxnSpLocks/>
            </p:cNvCxnSpPr>
            <p:nvPr/>
          </p:nvCxnSpPr>
          <p:spPr>
            <a:xfrm>
              <a:off x="8248891" y="-571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F97D2E08-E34F-4FE4-AFD2-77B4CAE3C4BB}"/>
                </a:ext>
              </a:extLst>
            </p:cNvPr>
            <p:cNvCxnSpPr>
              <a:cxnSpLocks/>
            </p:cNvCxnSpPr>
            <p:nvPr/>
          </p:nvCxnSpPr>
          <p:spPr>
            <a:xfrm>
              <a:off x="8440620" y="-2783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7AEDA2DF-54B6-4290-9EED-B1B2410FE486}"/>
                </a:ext>
              </a:extLst>
            </p:cNvPr>
            <p:cNvCxnSpPr>
              <a:cxnSpLocks/>
            </p:cNvCxnSpPr>
            <p:nvPr/>
          </p:nvCxnSpPr>
          <p:spPr>
            <a:xfrm>
              <a:off x="8622517" y="-3276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88FF4886-E865-4A63-B6B1-118832BAF9FD}"/>
                </a:ext>
              </a:extLst>
            </p:cNvPr>
            <p:cNvCxnSpPr>
              <a:cxnSpLocks/>
            </p:cNvCxnSpPr>
            <p:nvPr/>
          </p:nvCxnSpPr>
          <p:spPr>
            <a:xfrm>
              <a:off x="8814246" y="-5488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1F809560-B234-406A-8E7B-4E5807EBF694}"/>
                </a:ext>
              </a:extLst>
            </p:cNvPr>
            <p:cNvCxnSpPr>
              <a:cxnSpLocks/>
            </p:cNvCxnSpPr>
            <p:nvPr/>
          </p:nvCxnSpPr>
          <p:spPr>
            <a:xfrm>
              <a:off x="9010891" y="-4259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34954625-2935-4C8A-94D9-82DA1999BE51}"/>
                </a:ext>
              </a:extLst>
            </p:cNvPr>
            <p:cNvCxnSpPr>
              <a:cxnSpLocks/>
            </p:cNvCxnSpPr>
            <p:nvPr/>
          </p:nvCxnSpPr>
          <p:spPr>
            <a:xfrm>
              <a:off x="9202620" y="-6471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E39E6ECB-B61C-4736-8F18-F63B07BBC063}"/>
                </a:ext>
              </a:extLst>
            </p:cNvPr>
            <p:cNvCxnSpPr>
              <a:cxnSpLocks/>
            </p:cNvCxnSpPr>
            <p:nvPr/>
          </p:nvCxnSpPr>
          <p:spPr>
            <a:xfrm>
              <a:off x="9394350" y="-3235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E67E4D80-EE70-4186-9182-076CDFE48B77}"/>
                </a:ext>
              </a:extLst>
            </p:cNvPr>
            <p:cNvCxnSpPr>
              <a:cxnSpLocks/>
            </p:cNvCxnSpPr>
            <p:nvPr/>
          </p:nvCxnSpPr>
          <p:spPr>
            <a:xfrm>
              <a:off x="9586079" y="-5447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BB70EB57-4CC8-492F-B104-18F38EDA5566}"/>
                </a:ext>
              </a:extLst>
            </p:cNvPr>
            <p:cNvCxnSpPr>
              <a:cxnSpLocks/>
            </p:cNvCxnSpPr>
            <p:nvPr/>
          </p:nvCxnSpPr>
          <p:spPr>
            <a:xfrm>
              <a:off x="9782724" y="-4218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404D9C25-2B89-4287-BCD8-26B4A5FDA9B0}"/>
                </a:ext>
              </a:extLst>
            </p:cNvPr>
            <p:cNvCxnSpPr>
              <a:cxnSpLocks/>
            </p:cNvCxnSpPr>
            <p:nvPr/>
          </p:nvCxnSpPr>
          <p:spPr>
            <a:xfrm>
              <a:off x="9974453" y="-4464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ED72E4B8-826A-4A15-9842-38E4BBBCC35F}"/>
                </a:ext>
              </a:extLst>
            </p:cNvPr>
            <p:cNvCxnSpPr>
              <a:cxnSpLocks/>
            </p:cNvCxnSpPr>
            <p:nvPr/>
          </p:nvCxnSpPr>
          <p:spPr>
            <a:xfrm>
              <a:off x="10156350" y="-4957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EA1BA701-6036-40EA-8BB6-0FBA5B9AE5A5}"/>
                </a:ext>
              </a:extLst>
            </p:cNvPr>
            <p:cNvCxnSpPr>
              <a:cxnSpLocks/>
            </p:cNvCxnSpPr>
            <p:nvPr/>
          </p:nvCxnSpPr>
          <p:spPr>
            <a:xfrm>
              <a:off x="10348079" y="-7169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C01B8BD4-A175-4F7A-80A8-03D0A1E77967}"/>
                </a:ext>
              </a:extLst>
            </p:cNvPr>
            <p:cNvCxnSpPr>
              <a:cxnSpLocks/>
            </p:cNvCxnSpPr>
            <p:nvPr/>
          </p:nvCxnSpPr>
          <p:spPr>
            <a:xfrm>
              <a:off x="10544724" y="-5940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47C580BD-0516-4A14-BD61-2A4408FDBEA5}"/>
                </a:ext>
              </a:extLst>
            </p:cNvPr>
            <p:cNvCxnSpPr>
              <a:cxnSpLocks/>
            </p:cNvCxnSpPr>
            <p:nvPr/>
          </p:nvCxnSpPr>
          <p:spPr>
            <a:xfrm>
              <a:off x="10736453" y="-6185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4CEF0796-7798-458C-8AD9-F90DE4D2FF77}"/>
                </a:ext>
              </a:extLst>
            </p:cNvPr>
            <p:cNvCxnSpPr>
              <a:cxnSpLocks/>
            </p:cNvCxnSpPr>
            <p:nvPr/>
          </p:nvCxnSpPr>
          <p:spPr>
            <a:xfrm>
              <a:off x="10923266" y="-4218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F8CC7CB3-A4ED-4BB6-856A-5D266387A39B}"/>
                </a:ext>
              </a:extLst>
            </p:cNvPr>
            <p:cNvCxnSpPr>
              <a:cxnSpLocks/>
            </p:cNvCxnSpPr>
            <p:nvPr/>
          </p:nvCxnSpPr>
          <p:spPr>
            <a:xfrm>
              <a:off x="11114995" y="-6430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3CCABC73-3689-4B9D-8C53-ECABF546C5B9}"/>
                </a:ext>
              </a:extLst>
            </p:cNvPr>
            <p:cNvCxnSpPr>
              <a:cxnSpLocks/>
            </p:cNvCxnSpPr>
            <p:nvPr/>
          </p:nvCxnSpPr>
          <p:spPr>
            <a:xfrm>
              <a:off x="11311640" y="-5201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D5C01435-AF69-4E89-B607-CCB7F84D2733}"/>
                </a:ext>
              </a:extLst>
            </p:cNvPr>
            <p:cNvCxnSpPr>
              <a:cxnSpLocks/>
            </p:cNvCxnSpPr>
            <p:nvPr/>
          </p:nvCxnSpPr>
          <p:spPr>
            <a:xfrm>
              <a:off x="11503369" y="-7413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07CB22E1-77F5-4CCB-BBC6-B71D16D22854}"/>
                </a:ext>
              </a:extLst>
            </p:cNvPr>
            <p:cNvCxnSpPr>
              <a:cxnSpLocks/>
            </p:cNvCxnSpPr>
            <p:nvPr/>
          </p:nvCxnSpPr>
          <p:spPr>
            <a:xfrm>
              <a:off x="11685266" y="-7906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D8BAE7DE-50FD-400F-B3A3-FD3D93E6A462}"/>
                </a:ext>
              </a:extLst>
            </p:cNvPr>
            <p:cNvCxnSpPr>
              <a:cxnSpLocks/>
            </p:cNvCxnSpPr>
            <p:nvPr/>
          </p:nvCxnSpPr>
          <p:spPr>
            <a:xfrm>
              <a:off x="11876995" y="-10118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82578B6F-1BA2-4EE7-BAB7-F8A237AD8532}"/>
                </a:ext>
              </a:extLst>
            </p:cNvPr>
            <p:cNvCxnSpPr>
              <a:cxnSpLocks/>
            </p:cNvCxnSpPr>
            <p:nvPr/>
          </p:nvCxnSpPr>
          <p:spPr>
            <a:xfrm>
              <a:off x="12073640" y="-8889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9" name="Rectangle 108">
            <a:extLst>
              <a:ext uri="{FF2B5EF4-FFF2-40B4-BE49-F238E27FC236}">
                <a16:creationId xmlns:a16="http://schemas.microsoft.com/office/drawing/2014/main" id="{158BF1E4-3BAF-4C74-9FC8-4498AF90FB13}"/>
              </a:ext>
            </a:extLst>
          </p:cNvPr>
          <p:cNvSpPr/>
          <p:nvPr/>
        </p:nvSpPr>
        <p:spPr>
          <a:xfrm>
            <a:off x="-44056" y="6189404"/>
            <a:ext cx="12236056" cy="685801"/>
          </a:xfrm>
          <a:prstGeom prst="rect">
            <a:avLst/>
          </a:prstGeom>
          <a:solidFill>
            <a:srgbClr val="7870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9C7828A4-89AE-4153-9B9A-74F44CF9FB25}"/>
              </a:ext>
            </a:extLst>
          </p:cNvPr>
          <p:cNvSpPr/>
          <p:nvPr/>
        </p:nvSpPr>
        <p:spPr>
          <a:xfrm rot="16200000">
            <a:off x="5916880" y="-6004712"/>
            <a:ext cx="328570" cy="12256849"/>
          </a:xfrm>
          <a:prstGeom prst="rect">
            <a:avLst/>
          </a:prstGeom>
          <a:solidFill>
            <a:srgbClr val="EAA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pic>
        <p:nvPicPr>
          <p:cNvPr id="111" name="Picture 14" descr="Plank Wood Board Shelf Natural PNG | Picpng">
            <a:extLst>
              <a:ext uri="{FF2B5EF4-FFF2-40B4-BE49-F238E27FC236}">
                <a16:creationId xmlns:a16="http://schemas.microsoft.com/office/drawing/2014/main" id="{AD5BB9AE-EAA3-4928-AD00-976FE90A36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7660" y="2538764"/>
            <a:ext cx="11586759" cy="907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C28BF56-FDD2-4DEF-80F0-786CD4B5DD4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449" y="2672092"/>
            <a:ext cx="3791042" cy="2747936"/>
          </a:xfrm>
          <a:prstGeom prst="rect">
            <a:avLst/>
          </a:prstGeom>
        </p:spPr>
      </p:pic>
      <p:pic>
        <p:nvPicPr>
          <p:cNvPr id="117" name="Picture 116">
            <a:extLst>
              <a:ext uri="{FF2B5EF4-FFF2-40B4-BE49-F238E27FC236}">
                <a16:creationId xmlns:a16="http://schemas.microsoft.com/office/drawing/2014/main" id="{158533AD-5F8E-43BF-B8D2-1F3DB135E2B6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553" y="2625536"/>
            <a:ext cx="4080610" cy="277031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8B87F94B-62D9-4849-AE01-D6B91C9743B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5000" l="2304" r="89954">
                        <a14:foregroundMark x1="7373" y1="56528" x2="16590" y2="50972"/>
                        <a14:foregroundMark x1="5161" y1="75000" x2="10968" y2="86389"/>
                        <a14:foregroundMark x1="5161" y1="76111" x2="6452" y2="81528"/>
                        <a14:foregroundMark x1="2488" y1="56111" x2="7005" y2="58750"/>
                        <a14:foregroundMark x1="19355" y1="88611" x2="28387" y2="94167"/>
                        <a14:foregroundMark x1="17051" y1="93750" x2="25161" y2="95000"/>
                        <a14:backgroundMark x1="7465" y1="35000" x2="16313" y2="27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3973" r="41989"/>
          <a:stretch/>
        </p:blipFill>
        <p:spPr>
          <a:xfrm rot="512535">
            <a:off x="-611301" y="4678915"/>
            <a:ext cx="4022005" cy="2577706"/>
          </a:xfrm>
          <a:prstGeom prst="rect">
            <a:avLst/>
          </a:prstGeom>
        </p:spPr>
      </p:pic>
      <p:pic>
        <p:nvPicPr>
          <p:cNvPr id="43" name="Picture 42" descr="A picture containing text, cucumber, vegetable, variety&#10;&#10;Description automatically generated">
            <a:extLst>
              <a:ext uri="{FF2B5EF4-FFF2-40B4-BE49-F238E27FC236}">
                <a16:creationId xmlns:a16="http://schemas.microsoft.com/office/drawing/2014/main" id="{AFB0FB2B-CE85-4E6B-BEE9-587FBFE14E0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9861" l="9954" r="95945">
                        <a14:foregroundMark x1="80737" y1="58889" x2="81843" y2="83611"/>
                        <a14:foregroundMark x1="76221" y1="52778" x2="92811" y2="71528"/>
                        <a14:foregroundMark x1="69862" y1="74306" x2="86636" y2="83611"/>
                        <a14:foregroundMark x1="58525" y1="90139" x2="70046" y2="88889"/>
                        <a14:foregroundMark x1="57512" y1="84583" x2="62673" y2="79306"/>
                        <a14:foregroundMark x1="56959" y1="88472" x2="62212" y2="97639"/>
                        <a14:foregroundMark x1="62212" y1="97639" x2="64977" y2="97500"/>
                        <a14:foregroundMark x1="73825" y1="94028" x2="84055" y2="93333"/>
                        <a14:foregroundMark x1="75945" y1="44167" x2="73641" y2="51667"/>
                        <a14:foregroundMark x1="92258" y1="51806" x2="93733" y2="52639"/>
                        <a14:foregroundMark x1="91705" y1="76944" x2="95945" y2="80278"/>
                        <a14:foregroundMark x1="75484" y1="95694" x2="82581" y2="99861"/>
                        <a14:foregroundMark x1="82581" y1="99861" x2="84608" y2="99722"/>
                        <a14:foregroundMark x1="56129" y1="78333" x2="56682" y2="78750"/>
                        <a14:backgroundMark x1="49032" y1="68056" x2="40829" y2="86944"/>
                        <a14:backgroundMark x1="53733" y1="74444" x2="44147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181" t="35492"/>
          <a:stretch/>
        </p:blipFill>
        <p:spPr>
          <a:xfrm rot="1253281">
            <a:off x="9159217" y="3951198"/>
            <a:ext cx="3425572" cy="3003733"/>
          </a:xfrm>
          <a:prstGeom prst="rect">
            <a:avLst/>
          </a:prstGeom>
        </p:spPr>
      </p:pic>
      <p:sp>
        <p:nvSpPr>
          <p:cNvPr id="124" name="TextBox 123">
            <a:extLst>
              <a:ext uri="{FF2B5EF4-FFF2-40B4-BE49-F238E27FC236}">
                <a16:creationId xmlns:a16="http://schemas.microsoft.com/office/drawing/2014/main" id="{C776C9CD-6B76-40C9-8248-47E0D8ECC42F}"/>
              </a:ext>
            </a:extLst>
          </p:cNvPr>
          <p:cNvSpPr txBox="1"/>
          <p:nvPr/>
        </p:nvSpPr>
        <p:spPr>
          <a:xfrm>
            <a:off x="91416" y="1725026"/>
            <a:ext cx="64417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UTM Avo" panose="02040603050506020204" pitchFamily="18" charset="0"/>
              </a:rPr>
              <a:t>2. </a:t>
            </a:r>
            <a:r>
              <a:rPr lang="en-US" sz="4800" dirty="0" err="1">
                <a:latin typeface="UTM Avo" panose="02040603050506020204" pitchFamily="18" charset="0"/>
              </a:rPr>
              <a:t>Rút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gọn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rồi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tính</a:t>
            </a:r>
            <a:r>
              <a:rPr lang="en-US" sz="4800" dirty="0">
                <a:latin typeface="UTM Avo" panose="02040603050506020204" pitchFamily="18" charset="0"/>
              </a:rPr>
              <a:t>: </a:t>
            </a:r>
            <a:endParaRPr lang="en-PH" sz="4800" dirty="0"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47EFA0D9-0FD8-4657-828D-40F9316AFF42}"/>
                  </a:ext>
                </a:extLst>
              </p:cNvPr>
              <p:cNvSpPr txBox="1"/>
              <p:nvPr/>
            </p:nvSpPr>
            <p:spPr>
              <a:xfrm>
                <a:off x="3811766" y="3838188"/>
                <a:ext cx="2133053" cy="115230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chemeClr val="tx1"/>
                    </a:solidFill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9</m:t>
                        </m:r>
                      </m:den>
                    </m:f>
                  </m:oMath>
                </a14:m>
                <a:endParaRPr lang="en-PH" sz="4000" dirty="0">
                  <a:solidFill>
                    <a:schemeClr val="tx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47EFA0D9-0FD8-4657-828D-40F9316AFF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1766" y="3838188"/>
                <a:ext cx="2133053" cy="1152303"/>
              </a:xfrm>
              <a:prstGeom prst="rect">
                <a:avLst/>
              </a:prstGeom>
              <a:blipFill>
                <a:blip r:embed="rId9"/>
                <a:stretch>
                  <a:fillRect b="-582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A2ED9D54-E679-4397-A423-D385E1768678}"/>
                  </a:ext>
                </a:extLst>
              </p:cNvPr>
              <p:cNvSpPr txBox="1"/>
              <p:nvPr/>
            </p:nvSpPr>
            <p:spPr>
              <a:xfrm>
                <a:off x="7390208" y="3791879"/>
                <a:ext cx="1819998" cy="113800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1" i="0" smtClean="0"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1" i="0" smtClean="0"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000" b="1" dirty="0"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1" i="0" smtClean="0"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1" i="0" smtClean="0">
                            <a:latin typeface="UTM Avo" panose="0204060305050602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25</m:t>
                        </m:r>
                      </m:den>
                    </m:f>
                  </m:oMath>
                </a14:m>
                <a:endParaRPr lang="en-PH" sz="4000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A2ED9D54-E679-4397-A423-D385E17686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90208" y="3791879"/>
                <a:ext cx="1819998" cy="1138004"/>
              </a:xfrm>
              <a:prstGeom prst="rect">
                <a:avLst/>
              </a:prstGeom>
              <a:blipFill>
                <a:blip r:embed="rId10"/>
                <a:stretch>
                  <a:fillRect b="-641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D45595B-A527-425B-A58B-35747F96112A}"/>
              </a:ext>
            </a:extLst>
          </p:cNvPr>
          <p:cNvCxnSpPr/>
          <p:nvPr/>
        </p:nvCxnSpPr>
        <p:spPr>
          <a:xfrm flipV="1">
            <a:off x="1399701" y="2538764"/>
            <a:ext cx="2180139" cy="1725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6">
            <a:extLst>
              <a:ext uri="{FF2B5EF4-FFF2-40B4-BE49-F238E27FC236}">
                <a16:creationId xmlns:a16="http://schemas.microsoft.com/office/drawing/2014/main" id="{532719D0-6837-43E9-9223-93F4BE6DB592}"/>
              </a:ext>
            </a:extLst>
          </p:cNvPr>
          <p:cNvCxnSpPr>
            <a:cxnSpLocks/>
          </p:cNvCxnSpPr>
          <p:nvPr/>
        </p:nvCxnSpPr>
        <p:spPr>
          <a:xfrm>
            <a:off x="4776577" y="2544288"/>
            <a:ext cx="1013909" cy="641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10747258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 animBg="1"/>
      <p:bldP spid="107" grpId="0" animBg="1"/>
      <p:bldP spid="124" grpId="0"/>
      <p:bldP spid="125" grpId="0" animBg="1"/>
      <p:bldP spid="12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1|1.4|3.5|1.3|1.4|1.3|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8|1.2|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1|1.5|1.5|1|2|1.8|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1|1.5|1.5|1|2|1.8|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1|1.4|3.5|1.3|1.4|1.3|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5|1.6|1|1.5|1.1|1.2|1|1.1|1.2|0.8|0.9|0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4|1.5|1.6|1.5|1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|1.6|1|1.2|1|1.2|1|1.2|1.4|0.9|1.2|1.2|1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4|1.5|1.6|1.5|1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4|1.5|1.6|1.5|1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4|1.5|1.6|1.5|1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9|1.2|1.2|1.2|0.9|1|0.8|1|0.9|1|0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8|1.2|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1|1.5|1.5|1|2|1.8|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839</TotalTime>
  <Words>781</Words>
  <Application>Microsoft Office PowerPoint</Application>
  <PresentationFormat>Widescreen</PresentationFormat>
  <Paragraphs>125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Arial</vt:lpstr>
      <vt:lpstr>Calibri Light</vt:lpstr>
      <vt:lpstr>Calibri</vt:lpstr>
      <vt:lpstr>UTM Avo</vt:lpstr>
      <vt:lpstr>UVN Bach Dang Nang</vt:lpstr>
      <vt:lpstr>UVN Bai Sau Nang</vt:lpstr>
      <vt:lpstr>Times New Roman</vt:lpstr>
      <vt:lpstr>Tahoma</vt:lpstr>
      <vt:lpstr>Cambria Math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 Ann Quizon</dc:creator>
  <cp:lastModifiedBy>MTC</cp:lastModifiedBy>
  <cp:revision>50</cp:revision>
  <dcterms:created xsi:type="dcterms:W3CDTF">2021-05-17T23:37:26Z</dcterms:created>
  <dcterms:modified xsi:type="dcterms:W3CDTF">2022-03-01T03:03:52Z</dcterms:modified>
  <cp:version>J38</cp:version>
</cp:coreProperties>
</file>