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>
        <p:scale>
          <a:sx n="66" d="100"/>
          <a:sy n="66" d="100"/>
        </p:scale>
        <p:origin x="582" y="4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439</Words>
  <Application>Microsoft Office PowerPoint</Application>
  <PresentationFormat>Widescreen</PresentationFormat>
  <Paragraphs>83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UTM Rockwell</vt:lpstr>
      <vt:lpstr>UTM Mabella</vt:lpstr>
      <vt:lpstr>Times New Roman</vt:lpstr>
      <vt:lpstr>UTM Avo</vt:lpstr>
      <vt:lpstr>思源黑体 CN Normal</vt:lpstr>
      <vt:lpstr>字魂70号-灵悦黑体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PHAN HOÀNG PHƯỚC HẠNH</cp:lastModifiedBy>
  <cp:revision>10</cp:revision>
  <dcterms:created xsi:type="dcterms:W3CDTF">2019-03-13T05:38:41Z</dcterms:created>
  <dcterms:modified xsi:type="dcterms:W3CDTF">2022-02-27T13:28:55Z</dcterms:modified>
  <cp:version>R36</cp:version>
</cp:coreProperties>
</file>