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p:scale>
          <a:sx n="66" d="100"/>
          <a:sy n="66" d="100"/>
        </p:scale>
        <p:origin x="846"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27/02/2022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27/02/2022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27/02/2022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27/02/2022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1152</Words>
  <Application>Microsoft Office PowerPoint</Application>
  <PresentationFormat>Widescreen</PresentationFormat>
  <Paragraphs>115</Paragraphs>
  <Slides>23</Slides>
  <Notes>16</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等线</vt:lpstr>
      <vt:lpstr>等线 Light</vt:lpstr>
      <vt:lpstr>.VnTime</vt:lpstr>
      <vt:lpstr>Arial</vt:lpstr>
      <vt:lpstr>Calibri</vt:lpstr>
      <vt:lpstr>Calibri Light</vt:lpstr>
      <vt:lpstr>Comic Sans MS</vt:lpstr>
      <vt:lpstr>open sans</vt:lpstr>
      <vt:lpstr>Times New Roman</vt:lpstr>
      <vt:lpstr>UTM Avo</vt:lpstr>
      <vt:lpstr>UTM Azuki</vt:lpstr>
      <vt:lpstr>UTM Cookies</vt:lpstr>
      <vt:lpstr>UTM Flavour</vt:lpstr>
      <vt:lpstr>UTM God's Word</vt:lpstr>
      <vt:lpstr>UTM Showcard</vt:lpstr>
      <vt:lpstr>UVN Minh Map</vt:lpstr>
      <vt:lpstr>义启紫水晶体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PHAN HOÀNG PHƯỚC HẠNH</cp:lastModifiedBy>
  <cp:revision>10</cp:revision>
  <dcterms:created xsi:type="dcterms:W3CDTF">2019-05-31T00:36:43Z</dcterms:created>
  <dcterms:modified xsi:type="dcterms:W3CDTF">2022-02-27T13:28:13Z</dcterms:modified>
  <cp:version>R36</cp:version>
</cp:coreProperties>
</file>