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2" r:id="rId3"/>
    <p:sldId id="380" r:id="rId4"/>
    <p:sldId id="381" r:id="rId5"/>
    <p:sldId id="382" r:id="rId6"/>
    <p:sldId id="361" r:id="rId7"/>
    <p:sldId id="368" r:id="rId8"/>
    <p:sldId id="383" r:id="rId9"/>
    <p:sldId id="384" r:id="rId10"/>
    <p:sldId id="385" r:id="rId11"/>
    <p:sldId id="378" r:id="rId12"/>
    <p:sldId id="387" r:id="rId13"/>
    <p:sldId id="386" r:id="rId14"/>
    <p:sldId id="388" r:id="rId15"/>
    <p:sldId id="389" r:id="rId16"/>
    <p:sldId id="390" r:id="rId17"/>
    <p:sldId id="394" r:id="rId18"/>
    <p:sldId id="395" r:id="rId19"/>
  </p:sldIdLst>
  <p:sldSz cx="12192000" cy="6858000"/>
  <p:notesSz cx="6858000" cy="9144000"/>
  <p:embeddedFontLst>
    <p:embeddedFont>
      <p:font typeface="DengXian" panose="02010600030101010101" pitchFamily="2" charset="-122"/>
      <p:regular r:id="rId22"/>
      <p:bold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Neutra" panose="02040603050506020204" pitchFamily="18" charset="0"/>
      <p:regular r:id="rId28"/>
    </p:embeddedFont>
    <p:embeddedFont>
      <p:font typeface="UTM NguyenHa 01" panose="02040603050506020204" pitchFamily="18" charset="0"/>
      <p:regular r:id="rId29"/>
    </p:embeddedFont>
    <p:embeddedFont>
      <p:font typeface="UTM Tam Le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0"/>
    <p:restoredTop sz="96271"/>
  </p:normalViewPr>
  <p:slideViewPr>
    <p:cSldViewPr snapToGrid="0" snapToObjects="1">
      <p:cViewPr varScale="1">
        <p:scale>
          <a:sx n="62" d="100"/>
          <a:sy n="62" d="100"/>
        </p:scale>
        <p:origin x="12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6">
        <p:random/>
      </p:transition>
    </mc:Choice>
    <mc:Fallback xmlns="">
      <p:transition spd="slow" advTm="13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9109" y="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2899" y="1572132"/>
            <a:ext cx="9300787" cy="3469192"/>
            <a:chOff x="3042899" y="1572132"/>
            <a:chExt cx="9300787" cy="3469192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6830" y="1572132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443</Words>
  <Application>Microsoft Office PowerPoint</Application>
  <PresentationFormat>Widescreen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思源黑体 CN Regular</vt:lpstr>
      <vt:lpstr>UTM NguyenHa 01</vt:lpstr>
      <vt:lpstr>UTM Neutra</vt:lpstr>
      <vt:lpstr>思源黑体 CN Bold</vt:lpstr>
      <vt:lpstr>UTM Avo</vt:lpstr>
      <vt:lpstr>UTM Tam Le</vt:lpstr>
      <vt:lpstr>Arial</vt:lpstr>
      <vt:lpstr>Times New Roman</vt:lpstr>
      <vt:lpstr>DengXian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KTUTS</cp:lastModifiedBy>
  <cp:revision>10</cp:revision>
  <dcterms:created xsi:type="dcterms:W3CDTF">2018-06-17T04:53:58Z</dcterms:created>
  <dcterms:modified xsi:type="dcterms:W3CDTF">2022-02-27T16:07:43Z</dcterms:modified>
  <cp:version>R36</cp:version>
</cp:coreProperties>
</file>