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1" r:id="rId2"/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5" r:id="rId15"/>
    <p:sldId id="296" r:id="rId16"/>
    <p:sldId id="293" r:id="rId17"/>
    <p:sldId id="297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3 AllRoundGothic" panose="020B0703020202020104" pitchFamily="34" charset="0"/>
      <p:regular r:id="rId22"/>
    </p:embeddedFont>
    <p:embeddedFont>
      <p:font typeface="Cambria Math" panose="0204050305040603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Colossalis" panose="02040603050506020204" pitchFamily="18" charset="0"/>
      <p:regular r:id="rId28"/>
    </p:embeddedFont>
    <p:embeddedFont>
      <p:font typeface="UTM Rockwell" panose="02040603050506020204" pitchFamily="18" charset="0"/>
      <p:bold r:id="rId29"/>
    </p:embeddedFont>
    <p:embeddedFont>
      <p:font typeface="UTM Seagull" panose="02040603050506020204" pitchFamily="18" charset="0"/>
      <p:bold r:id="rId30"/>
      <p:boldItalic r:id="rId31"/>
    </p:embeddedFont>
    <p:embeddedFont>
      <p:font typeface="UVN Bai Sau" panose="04030605020802020C03" pitchFamily="82" charset="0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76" autoAdjust="0"/>
  </p:normalViewPr>
  <p:slideViewPr>
    <p:cSldViewPr snapToGrid="0">
      <p:cViewPr>
        <p:scale>
          <a:sx n="50" d="100"/>
          <a:sy n="50" d="100"/>
        </p:scale>
        <p:origin x="92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4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image" Target="../media/image33.jp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40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5.png"/><Relationship Id="rId4" Type="http://schemas.openxmlformats.org/officeDocument/2006/relationships/image" Target="../media/image33.jp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589311" cy="2558770"/>
              <a:chOff x="725708" y="876249"/>
              <a:chExt cx="7589311" cy="25587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CỦA MẸ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71426" y="880474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CỦA MẸ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6685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9" y="67702"/>
            <a:ext cx="7692716" cy="775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307" y="1810432"/>
            <a:ext cx="6267102" cy="52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6" y="3346765"/>
            <a:ext cx="3128235" cy="37278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52" y="3336512"/>
            <a:ext cx="3407359" cy="36300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145"/>
            <a:ext cx="5705857" cy="58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45118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0365 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14" grpId="0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17881"/>
              <a:ext cx="7545832" cy="2612913"/>
              <a:chOff x="725708" y="817881"/>
              <a:chExt cx="7545832" cy="261291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947" y="81788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421</Words>
  <Application>Microsoft Office PowerPoint</Application>
  <PresentationFormat>Widescreen</PresentationFormat>
  <Paragraphs>86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Seagull</vt:lpstr>
      <vt:lpstr>UTM Colossalis</vt:lpstr>
      <vt:lpstr>Cambria Math</vt:lpstr>
      <vt:lpstr>UVN Bai Sau</vt:lpstr>
      <vt:lpstr>等线</vt:lpstr>
      <vt:lpstr>UTM Avo</vt:lpstr>
      <vt:lpstr>UTM Rockwell</vt:lpstr>
      <vt:lpstr>#9Slide03 AllRoundGothic</vt:lpstr>
      <vt:lpstr>Times New Roman</vt:lpstr>
      <vt:lpstr>Arial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VIETBAO</cp:keywords>
  <cp:lastModifiedBy>PHAN HOÀNG PHƯỚC HẠNH</cp:lastModifiedBy>
  <cp:revision>68</cp:revision>
  <dcterms:created xsi:type="dcterms:W3CDTF">2019-05-22T08:04:30Z</dcterms:created>
  <dcterms:modified xsi:type="dcterms:W3CDTF">2022-01-23T13:59:02Z</dcterms:modified>
  <cp:version>U32</cp:version>
</cp:coreProperties>
</file>