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007577148" r:id="rId5"/>
    <p:sldId id="2007577174" r:id="rId6"/>
    <p:sldId id="2007577175" r:id="rId7"/>
    <p:sldId id="2007577176" r:id="rId8"/>
    <p:sldId id="2007577169" r:id="rId9"/>
    <p:sldId id="2007577178" r:id="rId10"/>
    <p:sldId id="2007577179" r:id="rId11"/>
    <p:sldId id="2007577180" r:id="rId12"/>
    <p:sldId id="2007577181" r:id="rId13"/>
    <p:sldId id="2007577170" r:id="rId14"/>
    <p:sldId id="2007577184" r:id="rId15"/>
    <p:sldId id="2007577185" r:id="rId16"/>
    <p:sldId id="2007577186" r:id="rId17"/>
    <p:sldId id="2007577190" r:id="rId18"/>
    <p:sldId id="2007577187" r:id="rId19"/>
    <p:sldId id="2007577188" r:id="rId20"/>
    <p:sldId id="2007577171" r:id="rId21"/>
    <p:sldId id="2007577189" r:id="rId22"/>
    <p:sldId id="2007577172" r:id="rId23"/>
    <p:sldId id="2007577173" r:id="rId24"/>
  </p:sldIdLst>
  <p:sldSz cx="12192000" cy="6858000"/>
  <p:notesSz cx="6858000" cy="9144000"/>
  <p:embeddedFontLst>
    <p:embeddedFont>
      <p:font typeface="#9Slide07 IcielBC Cubano Normal" panose="020B0604020202020204" charset="0"/>
      <p:regular r:id="rId26"/>
    </p:embeddedFont>
    <p:embeddedFont>
      <p:font typeface="Cambria Math" panose="02040503050406030204" pitchFamily="18" charset="0"/>
      <p:regular r:id="rId27"/>
    </p:embeddedFont>
    <p:embeddedFont>
      <p:font typeface="等线" panose="020B0604020202020204" charset="-122"/>
      <p:regular r:id="rId28"/>
      <p:bold r:id="rId29"/>
    </p:embeddedFont>
    <p:embeddedFont>
      <p:font typeface="#9Slide07 Brankovic" panose="020B0604020202020204" charset="0"/>
      <p:regular r:id="rId30"/>
    </p:embeddedFont>
    <p:embeddedFont>
      <p:font typeface="#9Slide06 American Forkball Ero" panose="020B0604020202020204" charset="0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#9Slide03 BoosterNextFYBlack" panose="020B0604020202020204" charset="0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B2D77"/>
    <a:srgbClr val="2DB20E"/>
    <a:srgbClr val="FFA100"/>
    <a:srgbClr val="AEC840"/>
    <a:srgbClr val="C9DA7E"/>
    <a:srgbClr val="8FC19D"/>
    <a:srgbClr val="FF9F9F"/>
    <a:srgbClr val="FFD9D9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23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9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2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36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673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8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5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image" Target="../media/image14.svg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6.png"/><Relationship Id="rId18" Type="http://schemas.openxmlformats.org/officeDocument/2006/relationships/image" Target="../media/image60.png"/><Relationship Id="rId26" Type="http://schemas.openxmlformats.org/officeDocument/2006/relationships/image" Target="../media/image88.png"/><Relationship Id="rId3" Type="http://schemas.openxmlformats.org/officeDocument/2006/relationships/image" Target="../media/image17.png"/><Relationship Id="rId21" Type="http://schemas.openxmlformats.org/officeDocument/2006/relationships/image" Target="../media/image84.png"/><Relationship Id="rId7" Type="http://schemas.openxmlformats.org/officeDocument/2006/relationships/image" Target="../media/image18.png"/><Relationship Id="rId12" Type="http://schemas.openxmlformats.org/officeDocument/2006/relationships/image" Target="../media/image6.sv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24" Type="http://schemas.openxmlformats.org/officeDocument/2006/relationships/image" Target="../media/image72.png"/><Relationship Id="rId5" Type="http://schemas.openxmlformats.org/officeDocument/2006/relationships/image" Target="../media/image12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30.png"/><Relationship Id="rId10" Type="http://schemas.openxmlformats.org/officeDocument/2006/relationships/image" Target="../media/image22.png"/><Relationship Id="rId19" Type="http://schemas.openxmlformats.org/officeDocument/2006/relationships/image" Target="../media/image66.png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Relationship Id="rId30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2.png"/><Relationship Id="rId18" Type="http://schemas.openxmlformats.org/officeDocument/2006/relationships/image" Target="../media/image21.png"/><Relationship Id="rId26" Type="http://schemas.openxmlformats.org/officeDocument/2006/relationships/image" Target="../media/image103.png"/><Relationship Id="rId3" Type="http://schemas.openxmlformats.org/officeDocument/2006/relationships/image" Target="../media/image17.png"/><Relationship Id="rId21" Type="http://schemas.openxmlformats.org/officeDocument/2006/relationships/image" Target="../media/image98.png"/><Relationship Id="rId7" Type="http://schemas.openxmlformats.org/officeDocument/2006/relationships/image" Target="../media/image18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5" Type="http://schemas.openxmlformats.org/officeDocument/2006/relationships/image" Target="../media/image12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6.svg"/><Relationship Id="rId19" Type="http://schemas.openxmlformats.org/officeDocument/2006/relationships/image" Target="../media/image22.png"/><Relationship Id="rId31" Type="http://schemas.openxmlformats.org/officeDocument/2006/relationships/image" Target="../media/image106.png"/><Relationship Id="rId4" Type="http://schemas.openxmlformats.org/officeDocument/2006/relationships/image" Target="../media/image30.svg"/><Relationship Id="rId9" Type="http://schemas.openxmlformats.org/officeDocument/2006/relationships/image" Target="../media/image4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60.png"/><Relationship Id="rId18" Type="http://schemas.openxmlformats.org/officeDocument/2006/relationships/image" Target="../media/image111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6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08.png"/><Relationship Id="rId10" Type="http://schemas.openxmlformats.org/officeDocument/2006/relationships/image" Target="../media/image22.png"/><Relationship Id="rId19" Type="http://schemas.openxmlformats.org/officeDocument/2006/relationships/image" Target="../media/image112.png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15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5.png"/><Relationship Id="rId3" Type="http://schemas.openxmlformats.org/officeDocument/2006/relationships/image" Target="../media/image17.png"/><Relationship Id="rId21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2.pn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117.png"/><Relationship Id="rId23" Type="http://schemas.openxmlformats.org/officeDocument/2006/relationships/image" Target="../media/image123.png"/><Relationship Id="rId10" Type="http://schemas.openxmlformats.org/officeDocument/2006/relationships/image" Target="../media/image21.png"/><Relationship Id="rId19" Type="http://schemas.openxmlformats.org/officeDocument/2006/relationships/image" Target="../media/image121.png"/><Relationship Id="rId4" Type="http://schemas.openxmlformats.org/officeDocument/2006/relationships/image" Target="../media/image30.svg"/><Relationship Id="rId9" Type="http://schemas.openxmlformats.org/officeDocument/2006/relationships/image" Target="../media/image20.png"/><Relationship Id="rId14" Type="http://schemas.openxmlformats.org/officeDocument/2006/relationships/image" Target="../media/image116.png"/><Relationship Id="rId22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13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1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30.svg"/><Relationship Id="rId9" Type="http://schemas.openxmlformats.org/officeDocument/2006/relationships/image" Target="../media/image20.png"/><Relationship Id="rId1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30.svg"/><Relationship Id="rId9" Type="http://schemas.openxmlformats.org/officeDocument/2006/relationships/image" Target="../media/image20.png"/><Relationship Id="rId1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15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30.png"/><Relationship Id="rId4" Type="http://schemas.openxmlformats.org/officeDocument/2006/relationships/image" Target="../media/image30.svg"/><Relationship Id="rId9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0.svg"/><Relationship Id="rId3" Type="http://schemas.openxmlformats.org/officeDocument/2006/relationships/image" Target="../media/image17.png"/><Relationship Id="rId21" Type="http://schemas.openxmlformats.org/officeDocument/2006/relationships/image" Target="../media/image142.png"/><Relationship Id="rId7" Type="http://schemas.openxmlformats.org/officeDocument/2006/relationships/image" Target="../media/image18.png"/><Relationship Id="rId17" Type="http://schemas.openxmlformats.org/officeDocument/2006/relationships/image" Target="../media/image138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24" Type="http://schemas.openxmlformats.org/officeDocument/2006/relationships/image" Target="../media/image145.png"/><Relationship Id="rId5" Type="http://schemas.openxmlformats.org/officeDocument/2006/relationships/image" Target="../media/image12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3.png"/><Relationship Id="rId19" Type="http://schemas.openxmlformats.org/officeDocument/2006/relationships/image" Target="../media/image140.png"/><Relationship Id="rId4" Type="http://schemas.openxmlformats.org/officeDocument/2006/relationships/image" Target="../media/image30.svg"/><Relationship Id="rId9" Type="http://schemas.openxmlformats.org/officeDocument/2006/relationships/image" Target="../media/image128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4.png"/><Relationship Id="rId18" Type="http://schemas.openxmlformats.org/officeDocument/2006/relationships/image" Target="../media/image10.svg"/><Relationship Id="rId3" Type="http://schemas.openxmlformats.org/officeDocument/2006/relationships/image" Target="../media/image3.png"/><Relationship Id="rId21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5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23.svg"/><Relationship Id="rId19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13.png"/><Relationship Id="rId14" Type="http://schemas.openxmlformats.org/officeDocument/2006/relationships/image" Target="../media/image6.svg"/><Relationship Id="rId22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15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46.png"/><Relationship Id="rId17" Type="http://schemas.openxmlformats.org/officeDocument/2006/relationships/image" Target="../media/image129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8.png"/><Relationship Id="rId5" Type="http://schemas.openxmlformats.org/officeDocument/2006/relationships/image" Target="../media/image30.sv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19" Type="http://schemas.openxmlformats.org/officeDocument/2006/relationships/image" Target="../media/image8.svg"/><Relationship Id="rId4" Type="http://schemas.openxmlformats.org/officeDocument/2006/relationships/image" Target="../media/image17.png"/><Relationship Id="rId9" Type="http://schemas.openxmlformats.org/officeDocument/2006/relationships/image" Target="../media/image14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15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4.svg"/><Relationship Id="rId3" Type="http://schemas.openxmlformats.org/officeDocument/2006/relationships/image" Target="../media/image149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svg"/><Relationship Id="rId11" Type="http://schemas.openxmlformats.org/officeDocument/2006/relationships/image" Target="../media/image5.png"/><Relationship Id="rId5" Type="http://schemas.openxmlformats.org/officeDocument/2006/relationships/image" Target="../media/image151.png"/><Relationship Id="rId15" Type="http://schemas.openxmlformats.org/officeDocument/2006/relationships/image" Target="../media/image7.png"/><Relationship Id="rId10" Type="http://schemas.openxmlformats.org/officeDocument/2006/relationships/image" Target="../media/image6.svg"/><Relationship Id="rId19" Type="http://schemas.openxmlformats.org/officeDocument/2006/relationships/image" Target="../media/image9.png"/><Relationship Id="rId4" Type="http://schemas.openxmlformats.org/officeDocument/2006/relationships/image" Target="../media/image150.svg"/><Relationship Id="rId9" Type="http://schemas.openxmlformats.org/officeDocument/2006/relationships/image" Target="../media/image4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15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image" Target="../media/image17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49.png"/><Relationship Id="rId3" Type="http://schemas.openxmlformats.org/officeDocument/2006/relationships/image" Target="../media/image17.png"/><Relationship Id="rId21" Type="http://schemas.openxmlformats.org/officeDocument/2006/relationships/image" Target="../media/image52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48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0.png"/><Relationship Id="rId24" Type="http://schemas.openxmlformats.org/officeDocument/2006/relationships/image" Target="../media/image37.png"/><Relationship Id="rId5" Type="http://schemas.openxmlformats.org/officeDocument/2006/relationships/image" Target="../media/image12.png"/><Relationship Id="rId15" Type="http://schemas.openxmlformats.org/officeDocument/2006/relationships/image" Target="../media/image46.png"/><Relationship Id="rId23" Type="http://schemas.openxmlformats.org/officeDocument/2006/relationships/image" Target="../media/image35.png"/><Relationship Id="rId10" Type="http://schemas.openxmlformats.org/officeDocument/2006/relationships/image" Target="../media/image33.png"/><Relationship Id="rId19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44.png"/><Relationship Id="rId3" Type="http://schemas.openxmlformats.org/officeDocument/2006/relationships/image" Target="../media/image17.png"/><Relationship Id="rId21" Type="http://schemas.openxmlformats.org/officeDocument/2006/relationships/image" Target="../media/image5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41.png"/><Relationship Id="rId10" Type="http://schemas.openxmlformats.org/officeDocument/2006/relationships/image" Target="../media/image39.png"/><Relationship Id="rId19" Type="http://schemas.openxmlformats.org/officeDocument/2006/relationships/image" Target="../media/image5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40.pn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15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1.png"/><Relationship Id="rId18" Type="http://schemas.openxmlformats.org/officeDocument/2006/relationships/image" Target="../media/image56.png"/><Relationship Id="rId26" Type="http://schemas.openxmlformats.org/officeDocument/2006/relationships/image" Target="../media/image74.png"/><Relationship Id="rId3" Type="http://schemas.openxmlformats.org/officeDocument/2006/relationships/image" Target="../media/image17.png"/><Relationship Id="rId21" Type="http://schemas.openxmlformats.org/officeDocument/2006/relationships/image" Target="../media/image69.png"/><Relationship Id="rId7" Type="http://schemas.openxmlformats.org/officeDocument/2006/relationships/image" Target="../media/image18.png"/><Relationship Id="rId12" Type="http://schemas.openxmlformats.org/officeDocument/2006/relationships/image" Target="../media/image6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24" Type="http://schemas.openxmlformats.org/officeDocument/2006/relationships/image" Target="../media/image72.png"/><Relationship Id="rId5" Type="http://schemas.openxmlformats.org/officeDocument/2006/relationships/image" Target="../media/image12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30.png"/><Relationship Id="rId10" Type="http://schemas.openxmlformats.org/officeDocument/2006/relationships/image" Target="../media/image22.png"/><Relationship Id="rId19" Type="http://schemas.openxmlformats.org/officeDocument/2006/relationships/image" Target="../media/image57.png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72784" y="2956648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Trang 122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141.166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000"/>
                            </p:stCondLst>
                            <p:childTnLst>
                              <p:par>
                                <p:cTn id="1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000"/>
                            </p:stCondLst>
                            <p:childTnLst>
                              <p:par>
                                <p:cTn id="2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8500"/>
                            </p:stCondLst>
                            <p:childTnLst>
                              <p:par>
                                <p:cTn id="2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9000"/>
                            </p:stCondLst>
                            <p:childTnLst>
                              <p:par>
                                <p:cTn id="2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500"/>
                            </p:stCondLst>
                            <p:childTnLst>
                              <p:par>
                                <p:cTn id="26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20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  <p:bldP spid="22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344094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094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053732" y="297778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432487" y="274877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419332" y="234410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332" y="234410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781800" y="4766944"/>
            <a:ext cx="81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D99A0A-9FA8-45F2-930C-B4EA47EEAC38}"/>
              </a:ext>
            </a:extLst>
          </p:cNvPr>
          <p:cNvGrpSpPr/>
          <p:nvPr/>
        </p:nvGrpSpPr>
        <p:grpSpPr>
          <a:xfrm>
            <a:off x="7163413" y="962331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17DF22-895E-4FC2-9FE9-E6AC7A127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A8330E-DF63-44A9-A7DE-925790D7EAB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10073736" y="2990546"/>
            <a:ext cx="76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10643943" y="2342890"/>
                <a:ext cx="716974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943" y="2342890"/>
                <a:ext cx="716974" cy="16490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11360917" y="2350200"/>
                <a:ext cx="84848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917" y="2350200"/>
                <a:ext cx="848480" cy="167077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1276377" y="304843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2175927" y="474876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129043" y="5377258"/>
            <a:ext cx="76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9699250" y="4729602"/>
                <a:ext cx="716974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250" y="4729602"/>
                <a:ext cx="716974" cy="16490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10416224" y="4736912"/>
                <a:ext cx="84848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224" y="4736912"/>
                <a:ext cx="848480" cy="167077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241916" y="539454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440136" y="3585258"/>
            <a:ext cx="90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3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Gấu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nâu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Thông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thái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4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521 -0.15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8447316" y="2682154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955552" y="293235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368248" y="23327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248" y="2332776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081153" y="3014200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469268" y="2737722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412605" y="2332776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605" y="2332776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10144589" y="2963033"/>
            <a:ext cx="76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10786916" y="2287864"/>
                <a:ext cx="716974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916" y="2287864"/>
                <a:ext cx="716974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11487926" y="2287864"/>
                <a:ext cx="84848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926" y="2287864"/>
                <a:ext cx="848480" cy="167077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1373799" y="2991506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4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NHẠY BÉN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2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10899 0.2914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2526 0.288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152566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 flipV="1">
            <a:off x="3749592" y="262391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5226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 flipV="1">
            <a:off x="10486843" y="2628898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12381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 flipV="1">
            <a:off x="7102392" y="264296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E36BA9-9A17-4A0A-89C1-6B89713F9714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AFC1ED1-0565-47E8-9DD5-7859E1030377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41067-3DC3-49A5-B19A-6F36D9F6F690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4F9A1-C035-492B-BA88-C3ABF998CE85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6A31F-C6F4-492F-8F83-ACEC80330378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/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2B19BD-7107-4838-9A31-17E20AD4249E}"/>
              </a:ext>
            </a:extLst>
          </p:cNvPr>
          <p:cNvSpPr txBox="1"/>
          <p:nvPr/>
        </p:nvSpPr>
        <p:spPr>
          <a:xfrm>
            <a:off x="5288611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/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B73D599-D608-4F3B-92DC-AB7ACF21155A}"/>
              </a:ext>
            </a:extLst>
          </p:cNvPr>
          <p:cNvSpPr txBox="1"/>
          <p:nvPr/>
        </p:nvSpPr>
        <p:spPr>
          <a:xfrm>
            <a:off x="6707080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5C761-C750-4EC0-89CB-2781F937BDFD}"/>
              </a:ext>
            </a:extLst>
          </p:cNvPr>
          <p:cNvSpPr txBox="1"/>
          <p:nvPr/>
        </p:nvSpPr>
        <p:spPr>
          <a:xfrm>
            <a:off x="6078430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E1DC9-8B75-4FC2-B3E3-DAFF48FCDC5B}"/>
              </a:ext>
            </a:extLst>
          </p:cNvPr>
          <p:cNvSpPr txBox="1"/>
          <p:nvPr/>
        </p:nvSpPr>
        <p:spPr>
          <a:xfrm>
            <a:off x="6078430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5DFA6-00EA-4001-8EA6-AE8BB0431C45}"/>
              </a:ext>
            </a:extLst>
          </p:cNvPr>
          <p:cNvSpPr txBox="1"/>
          <p:nvPr/>
        </p:nvSpPr>
        <p:spPr>
          <a:xfrm>
            <a:off x="4456556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/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/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blipFill>
                <a:blip r:embed="rId20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404FA18-1ED2-4358-BF08-3EB3786380C1}"/>
              </a:ext>
            </a:extLst>
          </p:cNvPr>
          <p:cNvSpPr txBox="1"/>
          <p:nvPr/>
        </p:nvSpPr>
        <p:spPr>
          <a:xfrm>
            <a:off x="8695488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/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721B271-8238-449F-B422-0F90C7DBB1C0}"/>
              </a:ext>
            </a:extLst>
          </p:cNvPr>
          <p:cNvSpPr txBox="1"/>
          <p:nvPr/>
        </p:nvSpPr>
        <p:spPr>
          <a:xfrm>
            <a:off x="10113957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E711B-1E05-4D60-BAA1-730286FEE80D}"/>
              </a:ext>
            </a:extLst>
          </p:cNvPr>
          <p:cNvSpPr txBox="1"/>
          <p:nvPr/>
        </p:nvSpPr>
        <p:spPr>
          <a:xfrm>
            <a:off x="9485307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F4ED5B-DBEC-4E56-A398-61640E159929}"/>
              </a:ext>
            </a:extLst>
          </p:cNvPr>
          <p:cNvSpPr txBox="1"/>
          <p:nvPr/>
        </p:nvSpPr>
        <p:spPr>
          <a:xfrm>
            <a:off x="9485307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99F700-25FB-4997-A112-F4C6CF00AE9F}"/>
              </a:ext>
            </a:extLst>
          </p:cNvPr>
          <p:cNvSpPr txBox="1"/>
          <p:nvPr/>
        </p:nvSpPr>
        <p:spPr>
          <a:xfrm>
            <a:off x="7863433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8FFD7E-B081-4074-BA93-9E344738F528}"/>
              </a:ext>
            </a:extLst>
          </p:cNvPr>
          <p:cNvSpPr txBox="1"/>
          <p:nvPr/>
        </p:nvSpPr>
        <p:spPr>
          <a:xfrm>
            <a:off x="22458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9E1EBCD-74AB-42A2-BA5C-E19C6A35B26C}"/>
              </a:ext>
            </a:extLst>
          </p:cNvPr>
          <p:cNvSpPr txBox="1"/>
          <p:nvPr/>
        </p:nvSpPr>
        <p:spPr>
          <a:xfrm>
            <a:off x="346534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/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blipFill>
                <a:blip r:embed="rId22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436EE71-A1CE-4235-A89E-0A3C32620513}"/>
              </a:ext>
            </a:extLst>
          </p:cNvPr>
          <p:cNvSpPr txBox="1"/>
          <p:nvPr/>
        </p:nvSpPr>
        <p:spPr>
          <a:xfrm>
            <a:off x="45892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FE359FD-EB8F-4E9D-9838-1E25A240D243}"/>
              </a:ext>
            </a:extLst>
          </p:cNvPr>
          <p:cNvSpPr txBox="1"/>
          <p:nvPr/>
        </p:nvSpPr>
        <p:spPr>
          <a:xfrm>
            <a:off x="5694440" y="3894525"/>
            <a:ext cx="1364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 thứ tư từ bé đến lớn là: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18611E2-F1C4-47A9-8C03-E63264389857}"/>
              </a:ext>
            </a:extLst>
          </p:cNvPr>
          <p:cNvSpPr txBox="1"/>
          <p:nvPr/>
        </p:nvSpPr>
        <p:spPr>
          <a:xfrm>
            <a:off x="72943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7BEB5-E027-4B93-ACB0-D6865F0DFDE2}"/>
              </a:ext>
            </a:extLst>
          </p:cNvPr>
          <p:cNvSpPr txBox="1"/>
          <p:nvPr/>
        </p:nvSpPr>
        <p:spPr>
          <a:xfrm>
            <a:off x="83611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/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/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形 8">
            <a:extLst>
              <a:ext uri="{FF2B5EF4-FFF2-40B4-BE49-F238E27FC236}">
                <a16:creationId xmlns:a16="http://schemas.microsoft.com/office/drawing/2014/main" id="{81B1996A-A3E1-449E-AB3D-583D20FFAA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70393" y="1432462"/>
            <a:ext cx="213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MSC: 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6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6718 0.2148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5388 0.21689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6666 0.2173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28 0.21851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4245 0.21736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1745 0.2136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40" grpId="0"/>
      <p:bldP spid="50" grpId="0" animBg="1"/>
      <p:bldP spid="50" grpId="1" animBg="1"/>
      <p:bldP spid="60" grpId="0"/>
      <p:bldP spid="61" grpId="0" animBg="1"/>
      <p:bldP spid="61" grpId="1" animBg="1"/>
      <p:bldP spid="39" grpId="0"/>
      <p:bldP spid="59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1" grpId="0"/>
      <p:bldP spid="52" grpId="0"/>
      <p:bldP spid="52" grpId="1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 15">
            <a:extLst>
              <a:ext uri="{FF2B5EF4-FFF2-40B4-BE49-F238E27FC236}">
                <a16:creationId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5C2F2-68CA-4451-A2CF-44815C41B91F}"/>
              </a:ext>
            </a:extLst>
          </p:cNvPr>
          <p:cNvSpPr txBox="1"/>
          <p:nvPr/>
        </p:nvSpPr>
        <p:spPr>
          <a:xfrm>
            <a:off x="0" y="1143000"/>
            <a:ext cx="12192000" cy="39243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41896"/>
              </a:avLst>
            </a:prstTxWarp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#9Slide07 Brankovic" panose="02000000000000000000" pitchFamily="2" charset="0"/>
              </a:rPr>
              <a:t>AI THÔNG MINH HƠN CHÚNG TỚ?</a:t>
            </a: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CCB9566B-372D-45A5-BBF4-3AEF1921F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0048" y="3497090"/>
            <a:ext cx="491711" cy="46322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3633" y="2101135"/>
            <a:ext cx="491711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8892" y="2081833"/>
            <a:ext cx="491711" cy="463220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B306EBD4-337E-4534-AEC8-602E9BC7B2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1347" y="3460399"/>
            <a:ext cx="491711" cy="463220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B48D4C9C-2853-4394-A052-F57EC8BC096E}"/>
              </a:ext>
            </a:extLst>
          </p:cNvPr>
          <p:cNvSpPr/>
          <p:nvPr/>
        </p:nvSpPr>
        <p:spPr>
          <a:xfrm>
            <a:off x="3523918" y="2112674"/>
            <a:ext cx="2400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1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4CB7936-53FF-4131-B93E-99F53DCF4A12}"/>
              </a:ext>
            </a:extLst>
          </p:cNvPr>
          <p:cNvSpPr/>
          <p:nvPr/>
        </p:nvSpPr>
        <p:spPr>
          <a:xfrm>
            <a:off x="7195169" y="2101135"/>
            <a:ext cx="253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2 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E3E431C-EE5D-4C68-A92C-C60558829F52}"/>
              </a:ext>
            </a:extLst>
          </p:cNvPr>
          <p:cNvSpPr/>
          <p:nvPr/>
        </p:nvSpPr>
        <p:spPr>
          <a:xfrm>
            <a:off x="2570123" y="3478148"/>
            <a:ext cx="2859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3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2885BEB-F9AB-4733-83C5-8D1C495E3485}"/>
              </a:ext>
            </a:extLst>
          </p:cNvPr>
          <p:cNvSpPr/>
          <p:nvPr/>
        </p:nvSpPr>
        <p:spPr>
          <a:xfrm>
            <a:off x="6660389" y="3442444"/>
            <a:ext cx="26169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4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F0038A-0F38-4420-817F-A18FC09E4E7F}"/>
              </a:ext>
            </a:extLst>
          </p:cNvPr>
          <p:cNvGrpSpPr/>
          <p:nvPr/>
        </p:nvGrpSpPr>
        <p:grpSpPr>
          <a:xfrm>
            <a:off x="181952" y="4610103"/>
            <a:ext cx="11866578" cy="2247897"/>
            <a:chOff x="181952" y="4610103"/>
            <a:chExt cx="11866578" cy="2247897"/>
          </a:xfrm>
        </p:grpSpPr>
        <p:pic>
          <p:nvPicPr>
            <p:cNvPr id="34" name="图形 6">
              <a:extLst>
                <a:ext uri="{FF2B5EF4-FFF2-40B4-BE49-F238E27FC236}">
                  <a16:creationId xmlns:a16="http://schemas.microsoft.com/office/drawing/2014/main" id="{05A8981F-FBB8-4CBF-8835-666FD2FC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61469" y="4632140"/>
              <a:ext cx="2203818" cy="2203817"/>
            </a:xfrm>
            <a:prstGeom prst="rect">
              <a:avLst/>
            </a:prstGeom>
          </p:spPr>
        </p:pic>
        <p:pic>
          <p:nvPicPr>
            <p:cNvPr id="39" name="图形 7">
              <a:extLst>
                <a:ext uri="{FF2B5EF4-FFF2-40B4-BE49-F238E27FC236}">
                  <a16:creationId xmlns:a16="http://schemas.microsoft.com/office/drawing/2014/main" id="{5401F36A-96DC-4F9B-9D38-A387AD29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83726" y="4632142"/>
              <a:ext cx="1856931" cy="2225858"/>
            </a:xfrm>
            <a:prstGeom prst="rect">
              <a:avLst/>
            </a:prstGeom>
          </p:spPr>
        </p:pic>
        <p:pic>
          <p:nvPicPr>
            <p:cNvPr id="44" name="图形 8">
              <a:extLst>
                <a:ext uri="{FF2B5EF4-FFF2-40B4-BE49-F238E27FC236}">
                  <a16:creationId xmlns:a16="http://schemas.microsoft.com/office/drawing/2014/main" id="{9712DA21-88A9-48E7-8889-51EC19BF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307511" y="4643158"/>
              <a:ext cx="1741019" cy="2203821"/>
            </a:xfrm>
            <a:prstGeom prst="rect">
              <a:avLst/>
            </a:prstGeom>
          </p:spPr>
        </p:pic>
        <p:pic>
          <p:nvPicPr>
            <p:cNvPr id="45" name="图形 9">
              <a:extLst>
                <a:ext uri="{FF2B5EF4-FFF2-40B4-BE49-F238E27FC236}">
                  <a16:creationId xmlns:a16="http://schemas.microsoft.com/office/drawing/2014/main" id="{9B8903A7-2EB2-42DD-A4C9-533F9A5A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144766" y="4632140"/>
              <a:ext cx="1916346" cy="2225859"/>
            </a:xfrm>
            <a:prstGeom prst="rect">
              <a:avLst/>
            </a:prstGeom>
          </p:spPr>
        </p:pic>
        <p:pic>
          <p:nvPicPr>
            <p:cNvPr id="46" name="图形 10">
              <a:extLst>
                <a:ext uri="{FF2B5EF4-FFF2-40B4-BE49-F238E27FC236}">
                  <a16:creationId xmlns:a16="http://schemas.microsoft.com/office/drawing/2014/main" id="{7DEED2E8-2118-49C7-9B75-786F3A664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1952" y="4610103"/>
              <a:ext cx="1636337" cy="224789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678B3C-C143-4845-9E8A-F9D432F113FB}"/>
              </a:ext>
            </a:extLst>
          </p:cNvPr>
          <p:cNvSpPr txBox="1"/>
          <p:nvPr/>
        </p:nvSpPr>
        <p:spPr>
          <a:xfrm>
            <a:off x="8316686" y="-7342591"/>
            <a:ext cx="95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9F9F"/>
                </a:solidFill>
                <a:latin typeface="#9Slide07 Brankovic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000438" y="1647350"/>
            <a:ext cx="29716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Ếch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xanh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Tinh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nghịch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1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2083 -0.157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6"/>
            <a:ext cx="530855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Chọn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nhất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1743196" y="3009474"/>
            <a:ext cx="651661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5973836" y="2329271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3579157" y="4583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blipFill>
                <a:blip r:embed="rId11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blipFill>
                <a:blip r:embed="rId12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81844-8F66-4160-9FDF-DDD6EB67F1FB}"/>
              </a:ext>
            </a:extLst>
          </p:cNvPr>
          <p:cNvSpPr/>
          <p:nvPr/>
        </p:nvSpPr>
        <p:spPr>
          <a:xfrm>
            <a:off x="619432" y="5161935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883028-5394-497E-82C1-2C4F047400E6}"/>
              </a:ext>
            </a:extLst>
          </p:cNvPr>
          <p:cNvSpPr/>
          <p:nvPr/>
        </p:nvSpPr>
        <p:spPr>
          <a:xfrm>
            <a:off x="624817" y="5165444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B37F09-E0BD-4C3E-9CE2-99EA6AFC8BD1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A8893D-9C6D-4BA9-AB8B-F4B84ACAFFDE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3B27B3-DFA3-4134-8602-728C1ED7428F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8927D2E-AF77-489B-8A86-E767DD5CAD8B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DD7F5F-5D9D-4EBB-856D-B34C4EDA8583}"/>
              </a:ext>
            </a:extLst>
          </p:cNvPr>
          <p:cNvSpPr/>
          <p:nvPr/>
        </p:nvSpPr>
        <p:spPr>
          <a:xfrm>
            <a:off x="7141507" y="521251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EE1FC2-072A-494A-B732-D2EC8EDA7FD4}"/>
              </a:ext>
            </a:extLst>
          </p:cNvPr>
          <p:cNvSpPr/>
          <p:nvPr/>
        </p:nvSpPr>
        <p:spPr>
          <a:xfrm>
            <a:off x="9370357" y="3440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blipFill>
                <a:blip r:embed="rId9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blipFill>
                <a:blip r:embed="rId10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blipFill>
                <a:blip r:embed="rId15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84ACF3-9215-48CD-A3EA-8A0B2CD852BA}"/>
              </a:ext>
            </a:extLst>
          </p:cNvPr>
          <p:cNvSpPr/>
          <p:nvPr/>
        </p:nvSpPr>
        <p:spPr>
          <a:xfrm>
            <a:off x="5619750" y="1123950"/>
            <a:ext cx="1352550" cy="20383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形 7">
            <a:extLst>
              <a:ext uri="{FF2B5EF4-FFF2-40B4-BE49-F238E27FC236}">
                <a16:creationId xmlns:a16="http://schemas.microsoft.com/office/drawing/2014/main" id="{2907682D-B093-416B-84F7-378DFE7BED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5304226" y="834878"/>
            <a:ext cx="801319" cy="1231879"/>
          </a:xfrm>
          <a:prstGeom prst="rect">
            <a:avLst/>
          </a:prstGeom>
        </p:spPr>
      </p:pic>
      <p:pic>
        <p:nvPicPr>
          <p:cNvPr id="31" name="图形 7">
            <a:extLst>
              <a:ext uri="{FF2B5EF4-FFF2-40B4-BE49-F238E27FC236}">
                <a16:creationId xmlns:a16="http://schemas.microsoft.com/office/drawing/2014/main" id="{B0293574-BA33-4459-A25E-FE24CC1052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81402" y="4632142"/>
            <a:ext cx="1856931" cy="22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1875 L 0.01328 0.01875 C 0.02005 0.02801 0.02721 0.03658 0.03359 0.04653 C 0.03555 0.04954 0.03685 0.05371 0.03828 0.05764 C 0.04206 0.0676 0.0457 0.07801 0.04922 0.0882 C 0.05234 0.09676 0.05482 0.10394 0.05703 0.1132 C 0.0582 0.11783 0.05937 0.12223 0.06015 0.12709 C 0.06146 0.13542 0.06224 0.14375 0.06328 0.15209 C 0.0638 0.16505 0.0651 0.17801 0.06484 0.19098 C 0.06445 0.22176 0.06836 0.24607 0.05703 0.26598 C 0.05013 0.27848 0.04622 0.28125 0.03828 0.29098 C 0.0362 0.29375 0.03437 0.29746 0.03203 0.29931 C 0.0276 0.30301 0.02265 0.30487 0.01797 0.30764 L 0.01328 0.31065 C 0.00443 0.30857 -0.00508 0.31112 -0.01328 0.30487 C -0.03399 0.28936 -0.02214 0.28635 -0.03047 0.27153 C -0.03177 0.26922 -0.0336 0.26783 -0.03516 0.26598 C -0.03568 0.26227 -0.03581 0.25857 -0.03672 0.25487 C -0.03789 0.24908 -0.04037 0.24422 -0.04141 0.2382 C -0.04245 0.23195 -0.04245 0.22524 -0.04284 0.21875 C -0.04232 0.19769 -0.04453 0.11968 -0.03672 0.07987 C -0.0349 0.0713 -0.03229 0.06343 -0.03047 0.05487 C -0.02969 0.05139 -0.02995 0.04699 -0.02891 0.04375 C -0.02735 0.03936 -0.02487 0.03612 -0.02266 0.03264 C -0.01511 0.02107 -0.01367 0.02199 -0.00235 0.01598 C -0.00182 0.01574 -0.0013 0.01598 -0.00078 0.01598 L -0.00078 0.01598 " pathEditMode="relative" ptsTypes="AAAAAAAAAAAAAAAAAAAAAAAAAAA"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50" grpId="0" animBg="1"/>
      <p:bldP spid="50" grpId="1" animBg="1"/>
      <p:bldP spid="61" grpId="0" animBg="1"/>
      <p:bldP spid="61" grpId="1" animBg="1"/>
      <p:bldP spid="59" grpId="0"/>
      <p:bldP spid="67" grpId="0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22" grpId="0" animBg="1"/>
      <p:bldP spid="22" grpId="1" animBg="1"/>
      <p:bldP spid="24" grpId="0" animBg="1"/>
      <p:bldP spid="24" grpId="1" animBg="1"/>
      <p:bldP spid="29" grpId="0"/>
      <p:bldP spid="39" grpId="0"/>
      <p:bldP spid="68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DẶN DÒ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THÁO VÁT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8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349078" y="13243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THỎ TRẮNG</a:t>
            </a: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LÉM LỈNH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1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40938 -0.163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1B2BDA-AAAA-46E0-81EB-3FBA0D4524F6}"/>
              </a:ext>
            </a:extLst>
          </p:cNvPr>
          <p:cNvGrpSpPr/>
          <p:nvPr/>
        </p:nvGrpSpPr>
        <p:grpSpPr>
          <a:xfrm>
            <a:off x="2764064" y="-4494364"/>
            <a:ext cx="7474857" cy="5263621"/>
            <a:chOff x="2859314" y="687236"/>
            <a:chExt cx="7474857" cy="5263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81A735-D0AC-4711-8EF0-D4FAF2395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167" b="38500" l="53667" r="99167">
                          <a14:foregroundMark x1="53667" y1="19250" x2="56583" y2="31083"/>
                          <a14:foregroundMark x1="99167" y1="17500" x2="99167" y2="1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11217" r="12328" b="58313"/>
            <a:stretch/>
          </p:blipFill>
          <p:spPr>
            <a:xfrm>
              <a:off x="2859314" y="687236"/>
              <a:ext cx="7474857" cy="52636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9CB85-B134-4433-90CC-1689BD789D70}"/>
                </a:ext>
              </a:extLst>
            </p:cNvPr>
            <p:cNvSpPr txBox="1"/>
            <p:nvPr/>
          </p:nvSpPr>
          <p:spPr>
            <a:xfrm>
              <a:off x="4034971" y="2002972"/>
              <a:ext cx="406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có cùng mẫu số, phân số nào có tử số lớn hơn thì phân số đó lớn hơn và ngược lại.</a:t>
              </a:r>
            </a:p>
            <a:p>
              <a:pPr algn="just"/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806313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7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77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377 -0.4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190448" y="4905354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654960" y="363652"/>
                <a:ext cx="27915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60" y="363652"/>
                <a:ext cx="2791580" cy="27224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9800093" y="1528899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7014086" y="139354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8429764" y="1506541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3083670" y="423410"/>
                <a:ext cx="2791580" cy="268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670" y="423410"/>
                <a:ext cx="2791580" cy="26891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2926676" y="1168797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898505" y="2276674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05" y="2276674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5275780" y="2327474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780" y="2327474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2956535" y="3381487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32785" y="2299324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85" y="2299324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5365604" y="3400537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451204" y="2829037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451204" y="3895837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37136" y="3305287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2365218" y="5134162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2707362" y="4198011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62" y="4198011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4061363" y="5232233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4572182" y="4795543"/>
            <a:ext cx="1014958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4152977" y="4151856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77" y="4151856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505303C-E610-45BA-A4FD-EC15FB5643C0}"/>
              </a:ext>
            </a:extLst>
          </p:cNvPr>
          <p:cNvGrpSpPr/>
          <p:nvPr/>
        </p:nvGrpSpPr>
        <p:grpSpPr>
          <a:xfrm>
            <a:off x="4914452" y="961316"/>
            <a:ext cx="2477729" cy="2005781"/>
            <a:chOff x="1238863" y="1533831"/>
            <a:chExt cx="2477729" cy="2005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459446-7841-4625-AFE5-A07E9B1B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32554A-8092-4EB3-96F9-9AA09F35EBBF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5275780" y="5208183"/>
            <a:ext cx="1139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6079109" y="4198011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109" y="4198011"/>
                <a:ext cx="1724780" cy="27224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7633349" y="4226161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349" y="4226161"/>
                <a:ext cx="1724780" cy="26943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7525754" y="5270924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52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32" grpId="0"/>
      <p:bldP spid="33" grpId="0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81501" y="72510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01" y="72510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085802" y="2974193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02" y="2974193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511905-EC47-4287-B9D5-B2768DBD2456}"/>
              </a:ext>
            </a:extLst>
          </p:cNvPr>
          <p:cNvGrpSpPr/>
          <p:nvPr/>
        </p:nvGrpSpPr>
        <p:grpSpPr>
          <a:xfrm>
            <a:off x="7124462" y="980750"/>
            <a:ext cx="2477729" cy="2005781"/>
            <a:chOff x="1238863" y="1533831"/>
            <a:chExt cx="2477729" cy="200578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65DE92-D165-4E4C-B26D-4CEACC44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D0380-B695-42FE-A79C-9F654714D404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9891886" y="3593220"/>
            <a:ext cx="92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7392114" y="4109200"/>
                <a:ext cx="2447899" cy="1822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14" y="4109200"/>
                <a:ext cx="2447899" cy="18222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9457433" y="4076060"/>
                <a:ext cx="848480" cy="1827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433" y="4076060"/>
                <a:ext cx="848480" cy="182742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096491" y="485796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760521" y="489689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97037" y="660818"/>
                <a:ext cx="27915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" y="660818"/>
                <a:ext cx="2791580" cy="269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10101741" y="1853378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6917282" y="1759017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8600320" y="178142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2794704" y="736217"/>
                <a:ext cx="27915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04" y="736217"/>
                <a:ext cx="2791580" cy="26943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2346508" y="1468722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119185" y="2457487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85" y="2457487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5762876" y="2415961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76" y="2415961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177215" y="3501550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653465" y="2419387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65" y="2419387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5586284" y="3492464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671884" y="2949100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671884" y="4015900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357816" y="3425350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2274812" y="5223098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3344246" y="4257070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246" y="4257070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4685770" y="5276391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5365732" y="4926408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4868246" y="4257070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246" y="4257070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D6B9-8AFB-4720-A92D-7753E6D2DDE2}"/>
              </a:ext>
            </a:extLst>
          </p:cNvPr>
          <p:cNvGrpSpPr/>
          <p:nvPr/>
        </p:nvGrpSpPr>
        <p:grpSpPr>
          <a:xfrm>
            <a:off x="5002896" y="1300624"/>
            <a:ext cx="2477729" cy="2005781"/>
            <a:chOff x="1238863" y="1533831"/>
            <a:chExt cx="2477729" cy="20057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838C5E-D8A6-4F92-977D-7E8646ECF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BDDAEE-FBD2-4AC1-BBF4-4EC14C0FB84D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999406" y="5223097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6584212" y="5175029"/>
            <a:ext cx="1345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7019270" y="4181271"/>
                <a:ext cx="27915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70" y="4181271"/>
                <a:ext cx="2791580" cy="26943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8662961" y="4209241"/>
                <a:ext cx="27915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61" y="4209241"/>
                <a:ext cx="2791580" cy="26943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32" grpId="0"/>
      <p:bldP spid="33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2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Sư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tử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khôn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ngoan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9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1784 -0.1666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300818" y="2299435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2299435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043574" y="300891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519538" y="269227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408086" y="2327804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086" y="2327804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748847" y="4766944"/>
            <a:ext cx="84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312A31-ED00-4068-BEAC-A9C0AE6389CB}"/>
              </a:ext>
            </a:extLst>
          </p:cNvPr>
          <p:cNvGrpSpPr/>
          <p:nvPr/>
        </p:nvGrpSpPr>
        <p:grpSpPr>
          <a:xfrm>
            <a:off x="6826848" y="960873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10110772" y="2990546"/>
            <a:ext cx="76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10680979" y="2342890"/>
                <a:ext cx="716974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979" y="2342890"/>
                <a:ext cx="716974" cy="16490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11360917" y="2350200"/>
                <a:ext cx="84848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917" y="2350200"/>
                <a:ext cx="848480" cy="16484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1219301" y="3002650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2101574" y="4687644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1365</Words>
  <Application>Microsoft Office PowerPoint</Application>
  <PresentationFormat>Widescreen</PresentationFormat>
  <Paragraphs>398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Wingdings</vt:lpstr>
      <vt:lpstr>#9Slide07 IcielBC Cubano Normal</vt:lpstr>
      <vt:lpstr>Cambria Math</vt:lpstr>
      <vt:lpstr>等线</vt:lpstr>
      <vt:lpstr>Times New Roman</vt:lpstr>
      <vt:lpstr>Arial</vt:lpstr>
      <vt:lpstr>#9Slide07 Brankovic</vt:lpstr>
      <vt:lpstr>#9Slide06 American Forkball Ero</vt:lpstr>
      <vt:lpstr>微软雅黑</vt:lpstr>
      <vt:lpstr>Calibri</vt:lpstr>
      <vt:lpstr>#9Slide03 BoosterNextFYBlack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</dc:creator>
  <cp:keywords>Hana</cp:keywords>
  <cp:lastModifiedBy>MTC</cp:lastModifiedBy>
  <cp:revision>47</cp:revision>
  <dcterms:created xsi:type="dcterms:W3CDTF">2018-12-04T09:04:14Z</dcterms:created>
  <dcterms:modified xsi:type="dcterms:W3CDTF">2022-02-18T02:41:33Z</dcterms:modified>
  <cp:version>U32</cp:version>
</cp:coreProperties>
</file>