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0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9" r:id="rId2"/>
    <p:sldMasterId id="2147483661" r:id="rId3"/>
  </p:sldMasterIdLst>
  <p:notesMasterIdLst>
    <p:notesMasterId r:id="rId24"/>
  </p:notesMasterIdLst>
  <p:sldIdLst>
    <p:sldId id="311" r:id="rId4"/>
    <p:sldId id="256" r:id="rId5"/>
    <p:sldId id="298" r:id="rId6"/>
    <p:sldId id="313" r:id="rId7"/>
    <p:sldId id="314" r:id="rId8"/>
    <p:sldId id="281" r:id="rId9"/>
    <p:sldId id="319" r:id="rId10"/>
    <p:sldId id="315" r:id="rId11"/>
    <p:sldId id="278" r:id="rId12"/>
    <p:sldId id="320" r:id="rId13"/>
    <p:sldId id="321" r:id="rId14"/>
    <p:sldId id="300" r:id="rId15"/>
    <p:sldId id="285" r:id="rId16"/>
    <p:sldId id="307" r:id="rId17"/>
    <p:sldId id="275" r:id="rId18"/>
    <p:sldId id="324" r:id="rId19"/>
    <p:sldId id="309" r:id="rId20"/>
    <p:sldId id="288" r:id="rId21"/>
    <p:sldId id="322" r:id="rId22"/>
    <p:sldId id="323" r:id="rId23"/>
  </p:sldIdLst>
  <p:sldSz cx="12192000" cy="6858000"/>
  <p:notesSz cx="6858000" cy="9144000"/>
  <p:embeddedFontLst>
    <p:embeddedFont>
      <p:font typeface="微软雅黑" panose="020B0503020204020204" pitchFamily="34" charset="-122"/>
      <p:regular r:id="rId25"/>
      <p:bold r:id="rId26"/>
    </p:embeddedFont>
    <p:embeddedFont>
      <p:font typeface="Arial Black" panose="020B0A04020102020204" pitchFamily="34" charset="0"/>
      <p:bold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Calibri Light" panose="020F0302020204030204" pitchFamily="34" charset="0"/>
      <p:regular r:id="rId32"/>
      <p:italic r:id="rId33"/>
    </p:embeddedFont>
    <p:embeddedFont>
      <p:font typeface="UTM Davida" panose="02040603050506020204" pitchFamily="18" charset="0"/>
      <p:regular r:id="rId34"/>
    </p:embeddedFont>
    <p:embeddedFont>
      <p:font typeface="UTM Fancy Full" panose="02040603050506020204" pitchFamily="18" charset="0"/>
      <p:regular r:id="rId35"/>
    </p:embeddedFont>
    <p:embeddedFont>
      <p:font typeface="UTM Futura Extra" panose="02040603050506020204" pitchFamily="18" charset="0"/>
      <p:bold r:id="rId36"/>
    </p:embeddedFont>
    <p:embeddedFont>
      <p:font typeface="UTM Loko" panose="02040603050506020204" pitchFamily="18" charset="0"/>
      <p:regular r:id="rId37"/>
    </p:embeddedFont>
    <p:embeddedFont>
      <p:font typeface="UTM Netmuc KT" panose="02040603050506020204" pitchFamily="18" charset="0"/>
      <p:regular r:id="rId38"/>
    </p:embeddedFont>
    <p:embeddedFont>
      <p:font typeface="UTM Rockwell" panose="02040603050506020204" pitchFamily="18" charset="0"/>
      <p:bold r:id="rId39"/>
    </p:embeddedFont>
    <p:embeddedFont>
      <p:font typeface="UTM Showcard" panose="02040603050506020204" pitchFamily="18" charset="0"/>
      <p:regular r:id="rId40"/>
    </p:embeddedFont>
  </p:embeddedFontLst>
  <p:custDataLst>
    <p:tags r:id="rId4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060"/>
    <a:srgbClr val="92D4D8"/>
    <a:srgbClr val="0472EC"/>
    <a:srgbClr val="67A400"/>
    <a:srgbClr val="77B878"/>
    <a:srgbClr val="88AB24"/>
    <a:srgbClr val="538C2E"/>
    <a:srgbClr val="70AB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27" autoAdjust="0"/>
    <p:restoredTop sz="94660"/>
  </p:normalViewPr>
  <p:slideViewPr>
    <p:cSldViewPr snapToGrid="0">
      <p:cViewPr>
        <p:scale>
          <a:sx n="55" d="100"/>
          <a:sy n="55" d="100"/>
        </p:scale>
        <p:origin x="1901" y="54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21" Type="http://schemas.openxmlformats.org/officeDocument/2006/relationships/slide" Target="slides/slide18.xml"/><Relationship Id="rId34" Type="http://schemas.openxmlformats.org/officeDocument/2006/relationships/font" Target="fonts/font10.fntdata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7.fntdata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20" Type="http://schemas.openxmlformats.org/officeDocument/2006/relationships/slide" Target="slides/slide17.xml"/><Relationship Id="rId41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1A9ADE-05B3-4CB8-BD92-1240D6A71F76}" type="datetimeFigureOut">
              <a:rPr lang="zh-CN" altLang="en-US" smtClean="0"/>
              <a:t>2022/1/16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354A5B-24AA-476F-907E-DD292D787E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5922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54A5B-24AA-476F-907E-DD292D787E7A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11493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54A5B-24AA-476F-907E-DD292D787E7A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51677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54A5B-24AA-476F-907E-DD292D787E7A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15327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54A5B-24AA-476F-907E-DD292D787E7A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0880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Click vào ngôi sao tím để trở về slide trò chơi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54A5B-24AA-476F-907E-DD292D787E7A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64833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/>
              <a:t>Click vào ngôi sao tím để trở về slide trò chơi</a:t>
            </a:r>
            <a:endParaRPr lang="zh-CN" altLang="en-US"/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54A5B-24AA-476F-907E-DD292D787E7A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25913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/>
              <a:t>Click vào ngôi sao tím để trở về slide trò chơi</a:t>
            </a:r>
            <a:endParaRPr lang="zh-CN" altLang="en-US"/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54A5B-24AA-476F-907E-DD292D787E7A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9187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Click vào từng hộp quà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54A5B-24AA-476F-907E-DD292D787E7A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1393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49708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86604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5C7C7-FCC0-473E-8738-608D4B0E5BD2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5845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5C7C7-FCC0-473E-8738-608D4B0E5BD2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48455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54A5B-24AA-476F-907E-DD292D787E7A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29148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32CAF-49F6-421F-9490-E47DD0DF80AB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72727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54A5B-24AA-476F-907E-DD292D787E7A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8644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182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871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550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Title+ SubTitle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6584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32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6584" y="825950"/>
            <a:ext cx="54864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867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6731802"/>
            <a:ext cx="12192000" cy="126199"/>
            <a:chOff x="0" y="2573904"/>
            <a:chExt cx="8767278" cy="44695"/>
          </a:xfrm>
        </p:grpSpPr>
        <p:grpSp>
          <p:nvGrpSpPr>
            <p:cNvPr id="9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</p:grpSp>
        <p:grpSp>
          <p:nvGrpSpPr>
            <p:cNvPr id="10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</p:grpSp>
      </p:grpSp>
      <p:sp>
        <p:nvSpPr>
          <p:cNvPr id="31" name="Flowchart: Off-page Connector 30"/>
          <p:cNvSpPr/>
          <p:nvPr userDrawn="1"/>
        </p:nvSpPr>
        <p:spPr>
          <a:xfrm>
            <a:off x="11496242" y="317598"/>
            <a:ext cx="384047" cy="314532"/>
          </a:xfrm>
          <a:prstGeom prst="flowChartOffpageConnector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89494" y="263969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360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689480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774297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285278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79251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793114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498467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66439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865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B5819-BC21-4EA4-A8F8-4B048F9A2705}" type="datetimeFigureOut">
              <a:rPr lang="en-US" smtClean="0"/>
              <a:t>16-Jan-22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12257-0DA7-4686-8DDC-832713E4A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727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B5819-BC21-4EA4-A8F8-4B048F9A2705}" type="datetimeFigureOut">
              <a:rPr lang="en-US" smtClean="0"/>
              <a:t>16-Jan-22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12257-0DA7-4686-8DDC-832713E4A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64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B5819-BC21-4EA4-A8F8-4B048F9A2705}" type="datetimeFigureOut">
              <a:rPr lang="en-US" smtClean="0"/>
              <a:t>16-Jan-22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12257-0DA7-4686-8DDC-832713E4A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286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B5819-BC21-4EA4-A8F8-4B048F9A2705}" type="datetimeFigureOut">
              <a:rPr lang="en-US" smtClean="0"/>
              <a:t>16-Jan-22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12257-0DA7-4686-8DDC-832713E4A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373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B5819-BC21-4EA4-A8F8-4B048F9A2705}" type="datetimeFigureOut">
              <a:rPr lang="en-US" smtClean="0"/>
              <a:t>16-Jan-22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12257-0DA7-4686-8DDC-832713E4A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337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B5819-BC21-4EA4-A8F8-4B048F9A2705}" type="datetimeFigureOut">
              <a:rPr lang="en-US" smtClean="0"/>
              <a:t>16-Jan-22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12257-0DA7-4686-8DDC-832713E4A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302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B5819-BC21-4EA4-A8F8-4B048F9A2705}" type="datetimeFigureOut">
              <a:rPr lang="en-US" smtClean="0"/>
              <a:t>16-Jan-22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12257-0DA7-4686-8DDC-832713E4A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396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B5819-BC21-4EA4-A8F8-4B048F9A2705}" type="datetimeFigureOut">
              <a:rPr lang="en-US" smtClean="0"/>
              <a:t>16-Jan-22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12257-0DA7-4686-8DDC-832713E4A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838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B5819-BC21-4EA4-A8F8-4B048F9A2705}" type="datetimeFigureOut">
              <a:rPr lang="en-US" smtClean="0"/>
              <a:t>16-Jan-22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12257-0DA7-4686-8DDC-832713E4A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879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B5819-BC21-4EA4-A8F8-4B048F9A2705}" type="datetimeFigureOut">
              <a:rPr lang="en-US" smtClean="0"/>
              <a:t>16-Jan-22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12257-0DA7-4686-8DDC-832713E4A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825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218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B5819-BC21-4EA4-A8F8-4B048F9A2705}" type="datetimeFigureOut">
              <a:rPr lang="en-US" smtClean="0"/>
              <a:t>16-Jan-22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12257-0DA7-4686-8DDC-832713E4A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361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582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11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3058" y="265374"/>
            <a:ext cx="10515600" cy="466148"/>
          </a:xfrm>
        </p:spPr>
        <p:txBody>
          <a:bodyPr>
            <a:normAutofit/>
          </a:bodyPr>
          <a:lstStyle>
            <a:lvl1pPr marL="457200" indent="-457200">
              <a:buFont typeface="Wingdings" panose="05000000000000000000" pitchFamily="2" charset="2"/>
              <a:buChar char="ü"/>
              <a:defRPr sz="3200" b="1">
                <a:solidFill>
                  <a:srgbClr val="77B878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440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52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475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780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hyperlink" Target="https://www.facebook.com/teamKTUTS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hyperlink" Target="https://www.facebook.com/teamKTUTS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theme" Target="../theme/theme3.xml"/><Relationship Id="rId4" Type="http://schemas.openxmlformats.org/officeDocument/2006/relationships/hyperlink" Target="https://www.facebook.com/teamKTUTS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1"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2022/1/16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B5C5D635-2D44-4BD4-A56F-D9F0FFD60874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19141587"/>
            <a:ext cx="1881378" cy="1625303"/>
          </a:xfrm>
          <a:prstGeom prst="rect">
            <a:avLst/>
          </a:prstGeom>
        </p:spPr>
      </p:pic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2429481F-3FC5-48D0-8F11-CCEAA2DB60A8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44240" y="18511814"/>
            <a:ext cx="1881378" cy="1625303"/>
          </a:xfrm>
          <a:prstGeom prst="rect">
            <a:avLst/>
          </a:prstGeom>
        </p:spPr>
      </p:pic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6E7070DC-74FF-4959-AECC-05D7A62E5EBD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-12334095"/>
            <a:ext cx="1881378" cy="1625303"/>
          </a:xfrm>
          <a:prstGeom prst="rect">
            <a:avLst/>
          </a:prstGeom>
        </p:spPr>
      </p:pic>
      <p:pic>
        <p:nvPicPr>
          <p:cNvPr id="10" name="Picture 9" descr="A picture containing diagram&#10;&#10;Description automatically generated">
            <a:extLst>
              <a:ext uri="{FF2B5EF4-FFF2-40B4-BE49-F238E27FC236}">
                <a16:creationId xmlns:a16="http://schemas.microsoft.com/office/drawing/2014/main" id="{A07BA83E-8EA1-46F5-A958-57AA3BA65F76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63671" y="-12151217"/>
            <a:ext cx="1881378" cy="16253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3CAF20A-F92B-4566-A8A2-8AA3A3779B6F}"/>
              </a:ext>
            </a:extLst>
          </p:cNvPr>
          <p:cNvSpPr txBox="1"/>
          <p:nvPr userDrawn="1"/>
        </p:nvSpPr>
        <p:spPr>
          <a:xfrm>
            <a:off x="2394198" y="9308753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23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pic>
        <p:nvPicPr>
          <p:cNvPr id="12" name="Picture 11" descr="A picture containing diagram&#10;&#10;Description automatically generated">
            <a:extLst>
              <a:ext uri="{FF2B5EF4-FFF2-40B4-BE49-F238E27FC236}">
                <a16:creationId xmlns:a16="http://schemas.microsoft.com/office/drawing/2014/main" id="{C66E0908-9338-4868-936A-BC4E2508791B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9063014"/>
            <a:ext cx="1881378" cy="162530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7CF6F09-299D-47BE-9DFB-B6B235E90247}"/>
              </a:ext>
            </a:extLst>
          </p:cNvPr>
          <p:cNvSpPr txBox="1"/>
          <p:nvPr userDrawn="1"/>
        </p:nvSpPr>
        <p:spPr>
          <a:xfrm>
            <a:off x="11266714" y="75064"/>
            <a:ext cx="897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tx2">
                    <a:lumMod val="20000"/>
                    <a:lumOff val="80000"/>
                  </a:schemeClr>
                </a:solidFill>
                <a:latin typeface="UTM Netmuc KT" panose="020406030505060202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200309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B5819-BC21-4EA4-A8F8-4B048F9A2705}" type="datetimeFigureOut">
              <a:rPr lang="en-US" smtClean="0"/>
              <a:t>16-Jan-22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C12257-0DA7-4686-8DDC-832713E4A54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48A21D16-85D6-40ED-BFE7-13D60B2D7503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19141587"/>
            <a:ext cx="1881378" cy="1625303"/>
          </a:xfrm>
          <a:prstGeom prst="rect">
            <a:avLst/>
          </a:prstGeom>
        </p:spPr>
      </p:pic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2ACB47EE-EE25-4312-907E-D774918D7DD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44240" y="18511814"/>
            <a:ext cx="1881378" cy="1625303"/>
          </a:xfrm>
          <a:prstGeom prst="rect">
            <a:avLst/>
          </a:prstGeom>
        </p:spPr>
      </p:pic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8D3F1A38-462B-434E-89AC-B399D4F557D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-12334095"/>
            <a:ext cx="1881378" cy="1625303"/>
          </a:xfrm>
          <a:prstGeom prst="rect">
            <a:avLst/>
          </a:prstGeom>
        </p:spPr>
      </p:pic>
      <p:pic>
        <p:nvPicPr>
          <p:cNvPr id="10" name="Picture 9" descr="A picture containing diagram&#10;&#10;Description automatically generated">
            <a:extLst>
              <a:ext uri="{FF2B5EF4-FFF2-40B4-BE49-F238E27FC236}">
                <a16:creationId xmlns:a16="http://schemas.microsoft.com/office/drawing/2014/main" id="{310CD7C1-D620-4B17-AAE5-177A541CDB0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63671" y="-12151217"/>
            <a:ext cx="1881378" cy="16253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BBB3402-2080-4849-A818-23387B0B1C8C}"/>
              </a:ext>
            </a:extLst>
          </p:cNvPr>
          <p:cNvSpPr txBox="1"/>
          <p:nvPr userDrawn="1"/>
        </p:nvSpPr>
        <p:spPr>
          <a:xfrm>
            <a:off x="2394198" y="9308753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pic>
        <p:nvPicPr>
          <p:cNvPr id="12" name="Picture 11" descr="A picture containing diagram&#10;&#10;Description automatically generated">
            <a:extLst>
              <a:ext uri="{FF2B5EF4-FFF2-40B4-BE49-F238E27FC236}">
                <a16:creationId xmlns:a16="http://schemas.microsoft.com/office/drawing/2014/main" id="{64499B94-8182-480B-A4B6-BB9E12EDC2D7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9063014"/>
            <a:ext cx="1881378" cy="16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689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diagram&#10;&#10;Description automatically generated">
            <a:extLst>
              <a:ext uri="{FF2B5EF4-FFF2-40B4-BE49-F238E27FC236}">
                <a16:creationId xmlns:a16="http://schemas.microsoft.com/office/drawing/2014/main" id="{E16102DC-4587-4F74-8763-4A36E560623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19141587"/>
            <a:ext cx="1881378" cy="1625303"/>
          </a:xfrm>
          <a:prstGeom prst="rect">
            <a:avLst/>
          </a:prstGeom>
        </p:spPr>
      </p:pic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9AD2F834-1787-4DB8-BF91-3348E2A603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44240" y="18511814"/>
            <a:ext cx="1881378" cy="1625303"/>
          </a:xfrm>
          <a:prstGeom prst="rect">
            <a:avLst/>
          </a:prstGeom>
        </p:spPr>
      </p:pic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40417472-2541-4571-9CD0-B8A73E2C75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-12334095"/>
            <a:ext cx="1881378" cy="1625303"/>
          </a:xfrm>
          <a:prstGeom prst="rect">
            <a:avLst/>
          </a:prstGeom>
        </p:spPr>
      </p:pic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2EED5054-F749-404C-9685-33AF4C8A9E8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63671" y="-12151217"/>
            <a:ext cx="1881378" cy="16253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D81383E-B744-4938-8FDD-5A45F4EEAFF9}"/>
              </a:ext>
            </a:extLst>
          </p:cNvPr>
          <p:cNvSpPr txBox="1"/>
          <p:nvPr userDrawn="1"/>
        </p:nvSpPr>
        <p:spPr>
          <a:xfrm>
            <a:off x="2394198" y="9308753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7007C2B9-800B-4E09-B7E4-56B26FC73FF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9063014"/>
            <a:ext cx="1881378" cy="16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39236"/>
      </p:ext>
    </p:extLst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4.xml"/><Relationship Id="rId7" Type="http://schemas.openxmlformats.org/officeDocument/2006/relationships/image" Target="../media/image5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5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5" Type="http://schemas.openxmlformats.org/officeDocument/2006/relationships/image" Target="../media/image32.pn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7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gif"/><Relationship Id="rId5" Type="http://schemas.openxmlformats.org/officeDocument/2006/relationships/image" Target="../media/image15.png"/><Relationship Id="rId4" Type="http://schemas.openxmlformats.org/officeDocument/2006/relationships/slide" Target="slide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gif"/><Relationship Id="rId3" Type="http://schemas.openxmlformats.org/officeDocument/2006/relationships/audio" Target="../media/audio1.wav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audio" Target="../media/audio2.wav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10" Type="http://schemas.openxmlformats.org/officeDocument/2006/relationships/image" Target="../media/image37.gif"/><Relationship Id="rId4" Type="http://schemas.openxmlformats.org/officeDocument/2006/relationships/audio" Target="../media/audio1.wav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5.png"/><Relationship Id="rId3" Type="http://schemas.openxmlformats.org/officeDocument/2006/relationships/image" Target="../media/image9.png"/><Relationship Id="rId7" Type="http://schemas.openxmlformats.org/officeDocument/2006/relationships/slide" Target="slide18.xml"/><Relationship Id="rId12" Type="http://schemas.openxmlformats.org/officeDocument/2006/relationships/image" Target="../media/image14.png"/><Relationship Id="rId17" Type="http://schemas.microsoft.com/office/2007/relationships/hdphoto" Target="../media/hdphoto2.wdp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11" Type="http://schemas.openxmlformats.org/officeDocument/2006/relationships/slide" Target="slide20.xml"/><Relationship Id="rId5" Type="http://schemas.openxmlformats.org/officeDocument/2006/relationships/image" Target="../media/image11.png"/><Relationship Id="rId15" Type="http://schemas.microsoft.com/office/2007/relationships/hdphoto" Target="../media/hdphoto1.wdp"/><Relationship Id="rId10" Type="http://schemas.openxmlformats.org/officeDocument/2006/relationships/image" Target="../media/image13.png"/><Relationship Id="rId4" Type="http://schemas.openxmlformats.org/officeDocument/2006/relationships/image" Target="../media/image10.gif"/><Relationship Id="rId9" Type="http://schemas.openxmlformats.org/officeDocument/2006/relationships/slide" Target="slide19.xml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22.png"/><Relationship Id="rId3" Type="http://schemas.openxmlformats.org/officeDocument/2006/relationships/tags" Target="../tags/tag7.xml"/><Relationship Id="rId7" Type="http://schemas.openxmlformats.org/officeDocument/2006/relationships/image" Target="../media/image4.png"/><Relationship Id="rId12" Type="http://schemas.openxmlformats.org/officeDocument/2006/relationships/image" Target="../media/image21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18.png"/><Relationship Id="rId11" Type="http://schemas.openxmlformats.org/officeDocument/2006/relationships/image" Target="../media/image20.png"/><Relationship Id="rId5" Type="http://schemas.openxmlformats.org/officeDocument/2006/relationships/slideLayout" Target="../slideLayouts/slideLayout20.xml"/><Relationship Id="rId10" Type="http://schemas.openxmlformats.org/officeDocument/2006/relationships/image" Target="../media/image19.png"/><Relationship Id="rId4" Type="http://schemas.openxmlformats.org/officeDocument/2006/relationships/tags" Target="../tags/tag8.xml"/><Relationship Id="rId9" Type="http://schemas.openxmlformats.org/officeDocument/2006/relationships/image" Target="../media/image6.png"/><Relationship Id="rId1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3.png"/><Relationship Id="rId5" Type="http://schemas.openxmlformats.org/officeDocument/2006/relationships/image" Target="../media/image25.png"/><Relationship Id="rId10" Type="http://schemas.openxmlformats.org/officeDocument/2006/relationships/image" Target="../media/image28.png"/><Relationship Id="rId4" Type="http://schemas.openxmlformats.org/officeDocument/2006/relationships/image" Target="../media/image24.wmf"/><Relationship Id="rId9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29.pn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  <a:alpha val="39000"/>
              </a:schemeClr>
            </a:gs>
            <a:gs pos="83000">
              <a:schemeClr val="accent6">
                <a:lumMod val="45000"/>
                <a:lumOff val="55000"/>
                <a:alpha val="18000"/>
              </a:schemeClr>
            </a:gs>
            <a:gs pos="100000">
              <a:schemeClr val="accent6">
                <a:lumMod val="30000"/>
                <a:lumOff val="70000"/>
                <a:alpha val="44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17" t="22365" r="9000" b="26701"/>
          <a:stretch/>
        </p:blipFill>
        <p:spPr>
          <a:xfrm>
            <a:off x="500185" y="1131938"/>
            <a:ext cx="11497850" cy="43013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38" r="52525"/>
          <a:stretch/>
        </p:blipFill>
        <p:spPr>
          <a:xfrm>
            <a:off x="0" y="4008582"/>
            <a:ext cx="4775200" cy="2849418"/>
          </a:xfrm>
          <a:prstGeom prst="rect">
            <a:avLst/>
          </a:prstGeom>
        </p:spPr>
      </p:pic>
      <p:sp>
        <p:nvSpPr>
          <p:cNvPr id="9" name="PA_文本框 33"/>
          <p:cNvSpPr txBox="1"/>
          <p:nvPr>
            <p:custDataLst>
              <p:tags r:id="rId1"/>
            </p:custDataLst>
          </p:nvPr>
        </p:nvSpPr>
        <p:spPr>
          <a:xfrm>
            <a:off x="4586574" y="5258914"/>
            <a:ext cx="4945354" cy="553998"/>
          </a:xfrm>
          <a:custGeom>
            <a:avLst/>
            <a:gdLst>
              <a:gd name="connsiteX0" fmla="*/ 0 w 4945354"/>
              <a:gd name="connsiteY0" fmla="*/ 0 h 553998"/>
              <a:gd name="connsiteX1" fmla="*/ 568716 w 4945354"/>
              <a:gd name="connsiteY1" fmla="*/ 0 h 553998"/>
              <a:gd name="connsiteX2" fmla="*/ 1038524 w 4945354"/>
              <a:gd name="connsiteY2" fmla="*/ 0 h 553998"/>
              <a:gd name="connsiteX3" fmla="*/ 1508333 w 4945354"/>
              <a:gd name="connsiteY3" fmla="*/ 0 h 553998"/>
              <a:gd name="connsiteX4" fmla="*/ 2225409 w 4945354"/>
              <a:gd name="connsiteY4" fmla="*/ 0 h 553998"/>
              <a:gd name="connsiteX5" fmla="*/ 2942486 w 4945354"/>
              <a:gd name="connsiteY5" fmla="*/ 0 h 553998"/>
              <a:gd name="connsiteX6" fmla="*/ 3610108 w 4945354"/>
              <a:gd name="connsiteY6" fmla="*/ 0 h 553998"/>
              <a:gd name="connsiteX7" fmla="*/ 4277731 w 4945354"/>
              <a:gd name="connsiteY7" fmla="*/ 0 h 553998"/>
              <a:gd name="connsiteX8" fmla="*/ 4945354 w 4945354"/>
              <a:gd name="connsiteY8" fmla="*/ 0 h 553998"/>
              <a:gd name="connsiteX9" fmla="*/ 4945354 w 4945354"/>
              <a:gd name="connsiteY9" fmla="*/ 553998 h 553998"/>
              <a:gd name="connsiteX10" fmla="*/ 4376638 w 4945354"/>
              <a:gd name="connsiteY10" fmla="*/ 553998 h 553998"/>
              <a:gd name="connsiteX11" fmla="*/ 3807923 w 4945354"/>
              <a:gd name="connsiteY11" fmla="*/ 553998 h 553998"/>
              <a:gd name="connsiteX12" fmla="*/ 3090846 w 4945354"/>
              <a:gd name="connsiteY12" fmla="*/ 553998 h 553998"/>
              <a:gd name="connsiteX13" fmla="*/ 2423223 w 4945354"/>
              <a:gd name="connsiteY13" fmla="*/ 553998 h 553998"/>
              <a:gd name="connsiteX14" fmla="*/ 1854508 w 4945354"/>
              <a:gd name="connsiteY14" fmla="*/ 553998 h 553998"/>
              <a:gd name="connsiteX15" fmla="*/ 1285792 w 4945354"/>
              <a:gd name="connsiteY15" fmla="*/ 553998 h 553998"/>
              <a:gd name="connsiteX16" fmla="*/ 618169 w 4945354"/>
              <a:gd name="connsiteY16" fmla="*/ 553998 h 553998"/>
              <a:gd name="connsiteX17" fmla="*/ 0 w 4945354"/>
              <a:gd name="connsiteY17" fmla="*/ 553998 h 553998"/>
              <a:gd name="connsiteX18" fmla="*/ 0 w 4945354"/>
              <a:gd name="connsiteY18" fmla="*/ 0 h 553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945354" h="553998" fill="none" extrusionOk="0">
                <a:moveTo>
                  <a:pt x="0" y="0"/>
                </a:moveTo>
                <a:cubicBezTo>
                  <a:pt x="153199" y="24866"/>
                  <a:pt x="313891" y="28421"/>
                  <a:pt x="568716" y="0"/>
                </a:cubicBezTo>
                <a:cubicBezTo>
                  <a:pt x="823541" y="-28421"/>
                  <a:pt x="850807" y="7997"/>
                  <a:pt x="1038524" y="0"/>
                </a:cubicBezTo>
                <a:cubicBezTo>
                  <a:pt x="1226241" y="-7997"/>
                  <a:pt x="1387056" y="2901"/>
                  <a:pt x="1508333" y="0"/>
                </a:cubicBezTo>
                <a:cubicBezTo>
                  <a:pt x="1629610" y="-2901"/>
                  <a:pt x="2081224" y="-20930"/>
                  <a:pt x="2225409" y="0"/>
                </a:cubicBezTo>
                <a:cubicBezTo>
                  <a:pt x="2369594" y="20930"/>
                  <a:pt x="2712648" y="13588"/>
                  <a:pt x="2942486" y="0"/>
                </a:cubicBezTo>
                <a:cubicBezTo>
                  <a:pt x="3172324" y="-13588"/>
                  <a:pt x="3424081" y="-9435"/>
                  <a:pt x="3610108" y="0"/>
                </a:cubicBezTo>
                <a:cubicBezTo>
                  <a:pt x="3796135" y="9435"/>
                  <a:pt x="4103319" y="-745"/>
                  <a:pt x="4277731" y="0"/>
                </a:cubicBezTo>
                <a:cubicBezTo>
                  <a:pt x="4452143" y="745"/>
                  <a:pt x="4665392" y="30195"/>
                  <a:pt x="4945354" y="0"/>
                </a:cubicBezTo>
                <a:cubicBezTo>
                  <a:pt x="4967060" y="224180"/>
                  <a:pt x="4970367" y="376386"/>
                  <a:pt x="4945354" y="553998"/>
                </a:cubicBezTo>
                <a:cubicBezTo>
                  <a:pt x="4686684" y="563712"/>
                  <a:pt x="4580318" y="580482"/>
                  <a:pt x="4376638" y="553998"/>
                </a:cubicBezTo>
                <a:cubicBezTo>
                  <a:pt x="4172958" y="527514"/>
                  <a:pt x="3964469" y="544760"/>
                  <a:pt x="3807923" y="553998"/>
                </a:cubicBezTo>
                <a:cubicBezTo>
                  <a:pt x="3651378" y="563236"/>
                  <a:pt x="3438239" y="584379"/>
                  <a:pt x="3090846" y="553998"/>
                </a:cubicBezTo>
                <a:cubicBezTo>
                  <a:pt x="2743453" y="523617"/>
                  <a:pt x="2723747" y="543832"/>
                  <a:pt x="2423223" y="553998"/>
                </a:cubicBezTo>
                <a:cubicBezTo>
                  <a:pt x="2122699" y="564164"/>
                  <a:pt x="2026662" y="575408"/>
                  <a:pt x="1854508" y="553998"/>
                </a:cubicBezTo>
                <a:cubicBezTo>
                  <a:pt x="1682354" y="532588"/>
                  <a:pt x="1426539" y="540328"/>
                  <a:pt x="1285792" y="553998"/>
                </a:cubicBezTo>
                <a:cubicBezTo>
                  <a:pt x="1145045" y="567668"/>
                  <a:pt x="805395" y="536300"/>
                  <a:pt x="618169" y="553998"/>
                </a:cubicBezTo>
                <a:cubicBezTo>
                  <a:pt x="430943" y="571696"/>
                  <a:pt x="306865" y="558737"/>
                  <a:pt x="0" y="553998"/>
                </a:cubicBezTo>
                <a:cubicBezTo>
                  <a:pt x="15212" y="310170"/>
                  <a:pt x="12928" y="247429"/>
                  <a:pt x="0" y="0"/>
                </a:cubicBezTo>
                <a:close/>
              </a:path>
              <a:path w="4945354" h="553998" stroke="0" extrusionOk="0">
                <a:moveTo>
                  <a:pt x="0" y="0"/>
                </a:moveTo>
                <a:cubicBezTo>
                  <a:pt x="260650" y="-5058"/>
                  <a:pt x="437710" y="21634"/>
                  <a:pt x="568716" y="0"/>
                </a:cubicBezTo>
                <a:cubicBezTo>
                  <a:pt x="699722" y="-21634"/>
                  <a:pt x="943680" y="30214"/>
                  <a:pt x="1285792" y="0"/>
                </a:cubicBezTo>
                <a:cubicBezTo>
                  <a:pt x="1627904" y="-30214"/>
                  <a:pt x="1794399" y="17623"/>
                  <a:pt x="1953415" y="0"/>
                </a:cubicBezTo>
                <a:cubicBezTo>
                  <a:pt x="2112431" y="-17623"/>
                  <a:pt x="2329384" y="-10230"/>
                  <a:pt x="2472677" y="0"/>
                </a:cubicBezTo>
                <a:cubicBezTo>
                  <a:pt x="2615970" y="10230"/>
                  <a:pt x="2864899" y="5755"/>
                  <a:pt x="3090846" y="0"/>
                </a:cubicBezTo>
                <a:cubicBezTo>
                  <a:pt x="3316793" y="-5755"/>
                  <a:pt x="3402191" y="-25043"/>
                  <a:pt x="3659562" y="0"/>
                </a:cubicBezTo>
                <a:cubicBezTo>
                  <a:pt x="3916933" y="25043"/>
                  <a:pt x="3939871" y="21801"/>
                  <a:pt x="4178824" y="0"/>
                </a:cubicBezTo>
                <a:cubicBezTo>
                  <a:pt x="4417777" y="-21801"/>
                  <a:pt x="4630961" y="9875"/>
                  <a:pt x="4945354" y="0"/>
                </a:cubicBezTo>
                <a:cubicBezTo>
                  <a:pt x="4941385" y="178200"/>
                  <a:pt x="4958208" y="424106"/>
                  <a:pt x="4945354" y="553998"/>
                </a:cubicBezTo>
                <a:cubicBezTo>
                  <a:pt x="4777631" y="579158"/>
                  <a:pt x="4461885" y="534575"/>
                  <a:pt x="4228278" y="553998"/>
                </a:cubicBezTo>
                <a:cubicBezTo>
                  <a:pt x="3994671" y="573421"/>
                  <a:pt x="3783002" y="549971"/>
                  <a:pt x="3560655" y="553998"/>
                </a:cubicBezTo>
                <a:cubicBezTo>
                  <a:pt x="3338308" y="558025"/>
                  <a:pt x="3068545" y="569114"/>
                  <a:pt x="2942486" y="553998"/>
                </a:cubicBezTo>
                <a:cubicBezTo>
                  <a:pt x="2816427" y="538882"/>
                  <a:pt x="2482432" y="525803"/>
                  <a:pt x="2274863" y="553998"/>
                </a:cubicBezTo>
                <a:cubicBezTo>
                  <a:pt x="2067294" y="582193"/>
                  <a:pt x="1963384" y="573438"/>
                  <a:pt x="1805054" y="553998"/>
                </a:cubicBezTo>
                <a:cubicBezTo>
                  <a:pt x="1646724" y="534558"/>
                  <a:pt x="1409604" y="572657"/>
                  <a:pt x="1236339" y="553998"/>
                </a:cubicBezTo>
                <a:cubicBezTo>
                  <a:pt x="1063075" y="535339"/>
                  <a:pt x="570963" y="564545"/>
                  <a:pt x="0" y="553998"/>
                </a:cubicBezTo>
                <a:cubicBezTo>
                  <a:pt x="-16003" y="343938"/>
                  <a:pt x="5133" y="130556"/>
                  <a:pt x="0" y="0"/>
                </a:cubicBezTo>
                <a:close/>
              </a:path>
            </a:pathLst>
          </a:custGeom>
          <a:ln w="28575">
            <a:extLst>
              <a:ext uri="{C807C97D-BFC1-408E-A445-0C87EB9F89A2}">
                <ask:lineSketchStyleProps xmlns:ask="http://schemas.microsoft.com/office/drawing/2018/sketchyshapes" sd="87496675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3000" dirty="0" err="1">
                <a:solidFill>
                  <a:schemeClr val="accent6">
                    <a:lumMod val="75000"/>
                  </a:schemeClr>
                </a:solidFill>
                <a:effectLst>
                  <a:glow rad="254000">
                    <a:schemeClr val="bg1">
                      <a:alpha val="91000"/>
                    </a:schemeClr>
                  </a:glow>
                </a:effectLst>
                <a:latin typeface="UTM Loko" panose="02040603050506020204" pitchFamily="18" charset="0"/>
                <a:ea typeface="方正水柱简体" panose="03000509000000000000" pitchFamily="65" charset="-122"/>
              </a:rPr>
              <a:t>Giáo</a:t>
            </a:r>
            <a:r>
              <a:rPr lang="en-US" altLang="zh-CN" sz="3000" dirty="0">
                <a:solidFill>
                  <a:schemeClr val="accent6">
                    <a:lumMod val="75000"/>
                  </a:schemeClr>
                </a:solidFill>
                <a:effectLst>
                  <a:glow rad="254000">
                    <a:schemeClr val="bg1">
                      <a:alpha val="91000"/>
                    </a:schemeClr>
                  </a:glow>
                </a:effectLst>
                <a:latin typeface="UTM Loko" panose="02040603050506020204" pitchFamily="18" charset="0"/>
                <a:ea typeface="方正水柱简体" panose="03000509000000000000" pitchFamily="65" charset="-122"/>
              </a:rPr>
              <a:t> </a:t>
            </a:r>
            <a:r>
              <a:rPr lang="en-US" altLang="zh-CN" sz="3000" dirty="0" err="1">
                <a:solidFill>
                  <a:schemeClr val="accent6">
                    <a:lumMod val="75000"/>
                  </a:schemeClr>
                </a:solidFill>
                <a:effectLst>
                  <a:glow rad="254000">
                    <a:schemeClr val="bg1">
                      <a:alpha val="91000"/>
                    </a:schemeClr>
                  </a:glow>
                </a:effectLst>
                <a:latin typeface="UTM Loko" panose="02040603050506020204" pitchFamily="18" charset="0"/>
                <a:ea typeface="方正水柱简体" panose="03000509000000000000" pitchFamily="65" charset="-122"/>
              </a:rPr>
              <a:t>viên</a:t>
            </a:r>
            <a:r>
              <a:rPr lang="en-US" altLang="zh-CN" sz="3000" dirty="0">
                <a:solidFill>
                  <a:schemeClr val="accent6">
                    <a:lumMod val="75000"/>
                  </a:schemeClr>
                </a:solidFill>
                <a:effectLst>
                  <a:glow rad="254000">
                    <a:schemeClr val="bg1">
                      <a:alpha val="91000"/>
                    </a:schemeClr>
                  </a:glow>
                </a:effectLst>
                <a:latin typeface="UTM Loko" panose="02040603050506020204" pitchFamily="18" charset="0"/>
                <a:ea typeface="方正水柱简体" panose="03000509000000000000" pitchFamily="65" charset="-122"/>
              </a:rPr>
              <a:t>:...………</a:t>
            </a:r>
            <a:endParaRPr lang="zh-CN" altLang="en-US" sz="3000" dirty="0">
              <a:solidFill>
                <a:schemeClr val="accent6">
                  <a:lumMod val="75000"/>
                </a:schemeClr>
              </a:solidFill>
              <a:effectLst>
                <a:glow rad="254000">
                  <a:schemeClr val="bg1">
                    <a:alpha val="91000"/>
                  </a:schemeClr>
                </a:glow>
              </a:effectLst>
              <a:latin typeface="UTM Loko" panose="02040603050506020204" pitchFamily="18" charset="0"/>
              <a:ea typeface="方正水柱简体" panose="03000509000000000000" pitchFamily="65" charset="-122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093204" y="2673511"/>
            <a:ext cx="6685371" cy="1362778"/>
            <a:chOff x="3348181" y="2683553"/>
            <a:chExt cx="6685371" cy="1362778"/>
          </a:xfrm>
        </p:grpSpPr>
        <p:sp>
          <p:nvSpPr>
            <p:cNvPr id="8" name="PA_文本框 32"/>
            <p:cNvSpPr txBox="1"/>
            <p:nvPr>
              <p:custDataLst>
                <p:tags r:id="rId2"/>
              </p:custDataLst>
            </p:nvPr>
          </p:nvSpPr>
          <p:spPr>
            <a:xfrm>
              <a:off x="3445164" y="2683553"/>
              <a:ext cx="658838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r>
                <a:rPr lang="en-US" altLang="zh-CN" sz="8000" dirty="0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glow rad="254000">
                      <a:schemeClr val="bg1">
                        <a:alpha val="91000"/>
                      </a:schemeClr>
                    </a:glow>
                  </a:effectLst>
                  <a:latin typeface="UTM Futura Extra" panose="02040603050506020204" pitchFamily="18" charset="0"/>
                  <a:ea typeface="方正胖娃简体" panose="03000509000000000000" pitchFamily="65" charset="-122"/>
                </a:rPr>
                <a:t>MÔN TOÁN</a:t>
              </a:r>
              <a:endParaRPr lang="zh-CN" altLang="en-US" sz="800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254000">
                    <a:schemeClr val="bg1">
                      <a:alpha val="91000"/>
                    </a:schemeClr>
                  </a:glow>
                </a:effectLst>
                <a:latin typeface="UTM Futura Extra" panose="02040603050506020204" pitchFamily="18" charset="0"/>
                <a:ea typeface="方正胖娃简体" panose="03000509000000000000" pitchFamily="65" charset="-122"/>
              </a:endParaRPr>
            </a:p>
          </p:txBody>
        </p:sp>
        <p:sp>
          <p:nvSpPr>
            <p:cNvPr id="10" name="PA_文本框 32"/>
            <p:cNvSpPr txBox="1"/>
            <p:nvPr>
              <p:custDataLst>
                <p:tags r:id="rId3"/>
              </p:custDataLst>
            </p:nvPr>
          </p:nvSpPr>
          <p:spPr>
            <a:xfrm>
              <a:off x="3348181" y="2722892"/>
              <a:ext cx="658838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r>
                <a:rPr lang="en-US" altLang="zh-CN" sz="8000" dirty="0">
                  <a:solidFill>
                    <a:schemeClr val="accent2">
                      <a:lumMod val="75000"/>
                    </a:schemeClr>
                  </a:solidFill>
                  <a:effectLst>
                    <a:glow rad="254000">
                      <a:schemeClr val="bg1">
                        <a:alpha val="91000"/>
                      </a:schemeClr>
                    </a:glow>
                  </a:effectLst>
                  <a:latin typeface="UTM Futura Extra" panose="02040603050506020204" pitchFamily="18" charset="0"/>
                  <a:ea typeface="方正胖娃简体" panose="03000509000000000000" pitchFamily="65" charset="-122"/>
                </a:rPr>
                <a:t>MÔN TOÁN</a:t>
              </a:r>
              <a:endParaRPr lang="zh-CN" altLang="en-US" sz="8000" dirty="0">
                <a:solidFill>
                  <a:schemeClr val="accent2">
                    <a:lumMod val="75000"/>
                  </a:schemeClr>
                </a:solidFill>
                <a:effectLst>
                  <a:glow rad="254000">
                    <a:schemeClr val="bg1">
                      <a:alpha val="91000"/>
                    </a:schemeClr>
                  </a:glow>
                </a:effectLst>
                <a:latin typeface="UTM Futura Extra" panose="02040603050506020204" pitchFamily="18" charset="0"/>
                <a:ea typeface="方正胖娃简体" panose="03000509000000000000" pitchFamily="65" charset="-122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045"/>
          <a:stretch/>
        </p:blipFill>
        <p:spPr>
          <a:xfrm>
            <a:off x="0" y="-46943"/>
            <a:ext cx="12192000" cy="23737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606" y="3984846"/>
            <a:ext cx="6342857" cy="357142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16FD8AC-6295-45F8-A8A2-4DDFDE0B233E}"/>
              </a:ext>
            </a:extLst>
          </p:cNvPr>
          <p:cNvSpPr txBox="1"/>
          <p:nvPr/>
        </p:nvSpPr>
        <p:spPr>
          <a:xfrm>
            <a:off x="9233007" y="6559960"/>
            <a:ext cx="897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tx2">
                    <a:lumMod val="20000"/>
                    <a:lumOff val="80000"/>
                  </a:schemeClr>
                </a:solidFill>
                <a:latin typeface="UTM Netmuc KT" panose="020406030505060202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4111362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>
          <a:xfrm>
            <a:off x="2197768" y="1223320"/>
            <a:ext cx="9736482" cy="5053912"/>
          </a:xfrm>
          <a:prstGeom prst="roundRect">
            <a:avLst>
              <a:gd name="adj" fmla="val 8366"/>
            </a:avLst>
          </a:prstGeom>
          <a:solidFill>
            <a:schemeClr val="bg1">
              <a:alpha val="89000"/>
            </a:schemeClr>
          </a:solidFill>
          <a:ln w="53975" cmpd="thickThin">
            <a:solidFill>
              <a:schemeClr val="accent4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环形箭头 205"/>
          <p:cNvSpPr/>
          <p:nvPr/>
        </p:nvSpPr>
        <p:spPr>
          <a:xfrm rot="13766468" flipH="1">
            <a:off x="1332712" y="4224033"/>
            <a:ext cx="1897227" cy="1896980"/>
          </a:xfrm>
          <a:prstGeom prst="circularArrow">
            <a:avLst>
              <a:gd name="adj1" fmla="val 12210"/>
              <a:gd name="adj2" fmla="val 962415"/>
              <a:gd name="adj3" fmla="val 20476901"/>
              <a:gd name="adj4" fmla="val 7214319"/>
              <a:gd name="adj5" fmla="val 1001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</a:endParaRPr>
          </a:p>
        </p:txBody>
      </p:sp>
      <p:sp>
        <p:nvSpPr>
          <p:cNvPr id="208" name="TextBox 207"/>
          <p:cNvSpPr txBox="1"/>
          <p:nvPr/>
        </p:nvSpPr>
        <p:spPr>
          <a:xfrm>
            <a:off x="1722556" y="3311857"/>
            <a:ext cx="1022050" cy="800207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en-US" altLang="zh-CN" sz="4400" dirty="0">
                <a:solidFill>
                  <a:schemeClr val="accent4">
                    <a:lumMod val="50000"/>
                  </a:schemeClr>
                </a:solidFill>
                <a:latin typeface="UTM Rockwell" panose="02040603050506020204" pitchFamily="18" charset="0"/>
                <a:cs typeface="+mn-ea"/>
              </a:rPr>
              <a:t>01</a:t>
            </a:r>
            <a:endParaRPr lang="zh-CN" altLang="en-US" sz="4400" dirty="0">
              <a:solidFill>
                <a:schemeClr val="accent4">
                  <a:lumMod val="50000"/>
                </a:schemeClr>
              </a:solidFill>
              <a:latin typeface="UTM Rockwell" panose="02040603050506020204" pitchFamily="18" charset="0"/>
              <a:cs typeface="+mn-ea"/>
            </a:endParaRPr>
          </a:p>
        </p:txBody>
      </p:sp>
      <p:sp>
        <p:nvSpPr>
          <p:cNvPr id="225" name="TextBox 224"/>
          <p:cNvSpPr txBox="1"/>
          <p:nvPr/>
        </p:nvSpPr>
        <p:spPr>
          <a:xfrm>
            <a:off x="12680532" y="8201620"/>
            <a:ext cx="2147358" cy="707874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en-US" altLang="zh-CN" sz="1900" dirty="0">
                <a:solidFill>
                  <a:schemeClr val="bg1"/>
                </a:solidFill>
                <a:latin typeface="+mn-ea"/>
                <a:cs typeface="+mn-ea"/>
              </a:rPr>
              <a:t>0.5 </a:t>
            </a:r>
            <a:r>
              <a:rPr lang="zh-CN" altLang="en-US" sz="1900" dirty="0">
                <a:solidFill>
                  <a:schemeClr val="bg1"/>
                </a:solidFill>
                <a:latin typeface="+mn-ea"/>
                <a:cs typeface="+mn-ea"/>
              </a:rPr>
              <a:t>秒延迟符，无</a:t>
            </a:r>
            <a:endParaRPr lang="en-US" altLang="zh-CN" sz="1900" dirty="0">
              <a:solidFill>
                <a:schemeClr val="bg1"/>
              </a:solidFill>
              <a:latin typeface="+mn-ea"/>
              <a:cs typeface="+mn-ea"/>
            </a:endParaRPr>
          </a:p>
          <a:p>
            <a:r>
              <a:rPr lang="zh-CN" altLang="en-US" sz="1900" dirty="0">
                <a:solidFill>
                  <a:schemeClr val="bg1"/>
                </a:solidFill>
                <a:latin typeface="+mn-ea"/>
                <a:cs typeface="+mn-ea"/>
              </a:rPr>
              <a:t>意义，可删除</a:t>
            </a:r>
            <a:r>
              <a:rPr lang="en-US" altLang="zh-CN" sz="1900" dirty="0">
                <a:solidFill>
                  <a:schemeClr val="bg1"/>
                </a:solidFill>
                <a:latin typeface="+mn-ea"/>
                <a:cs typeface="+mn-ea"/>
              </a:rPr>
              <a:t>.</a:t>
            </a:r>
            <a:endParaRPr lang="zh-CN" altLang="en-US" sz="1900" dirty="0"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58" name="Rectangle 2"/>
          <p:cNvSpPr>
            <a:spLocks noChangeArrowheads="1"/>
          </p:cNvSpPr>
          <p:nvPr/>
        </p:nvSpPr>
        <p:spPr bwMode="auto">
          <a:xfrm>
            <a:off x="3230605" y="2654923"/>
            <a:ext cx="8763000" cy="1156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*Ta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lấy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tử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và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mẫu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của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thứ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nhất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nhân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với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mẫu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của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thứ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hai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.  </a:t>
            </a:r>
          </a:p>
        </p:txBody>
      </p:sp>
      <p:sp>
        <p:nvSpPr>
          <p:cNvPr id="78" name="Rectangle 2"/>
          <p:cNvSpPr>
            <a:spLocks noChangeArrowheads="1"/>
          </p:cNvSpPr>
          <p:nvPr/>
        </p:nvSpPr>
        <p:spPr bwMode="auto">
          <a:xfrm>
            <a:off x="2818903" y="4599006"/>
            <a:ext cx="9635177" cy="1156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*Ta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lấy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tử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và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mẫu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của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thứ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hai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nhân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với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mẫu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của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thứ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nhất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.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7380" y="6968977"/>
            <a:ext cx="1571300" cy="3352373"/>
          </a:xfrm>
          <a:prstGeom prst="rect">
            <a:avLst/>
          </a:prstGeom>
        </p:spPr>
      </p:pic>
      <p:sp>
        <p:nvSpPr>
          <p:cNvPr id="79" name="Rectangle 78"/>
          <p:cNvSpPr>
            <a:spLocks noChangeArrowheads="1"/>
          </p:cNvSpPr>
          <p:nvPr/>
        </p:nvSpPr>
        <p:spPr bwMode="auto">
          <a:xfrm>
            <a:off x="2556823" y="1528974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Khi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quy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đồng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mẫu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của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hai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có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thể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làm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như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sau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1686743" y="4803334"/>
            <a:ext cx="1022050" cy="800207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en-US" altLang="zh-CN" sz="4400" dirty="0">
                <a:solidFill>
                  <a:schemeClr val="accent4">
                    <a:lumMod val="50000"/>
                  </a:schemeClr>
                </a:solidFill>
                <a:latin typeface="UTM Rockwell" panose="02040603050506020204" pitchFamily="18" charset="0"/>
                <a:cs typeface="+mn-ea"/>
              </a:rPr>
              <a:t>02</a:t>
            </a:r>
            <a:endParaRPr lang="zh-CN" altLang="en-US" sz="4400" dirty="0">
              <a:solidFill>
                <a:schemeClr val="accent4">
                  <a:lumMod val="50000"/>
                </a:schemeClr>
              </a:solidFill>
              <a:latin typeface="UTM Rockwell" panose="02040603050506020204" pitchFamily="18" charset="0"/>
              <a:cs typeface="+mn-ea"/>
            </a:endParaRPr>
          </a:p>
        </p:txBody>
      </p:sp>
      <p:sp>
        <p:nvSpPr>
          <p:cNvPr id="205" name="环形箭头 204"/>
          <p:cNvSpPr/>
          <p:nvPr/>
        </p:nvSpPr>
        <p:spPr>
          <a:xfrm rot="5821583">
            <a:off x="1332714" y="2773513"/>
            <a:ext cx="1897225" cy="1896978"/>
          </a:xfrm>
          <a:prstGeom prst="circularArrow">
            <a:avLst>
              <a:gd name="adj1" fmla="val 12210"/>
              <a:gd name="adj2" fmla="val 962415"/>
              <a:gd name="adj3" fmla="val 20476901"/>
              <a:gd name="adj4" fmla="val 4790682"/>
              <a:gd name="adj5" fmla="val 10014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</a:endParaRPr>
          </a:p>
        </p:txBody>
      </p:sp>
      <p:grpSp>
        <p:nvGrpSpPr>
          <p:cNvPr id="13" name="组合 1"/>
          <p:cNvGrpSpPr/>
          <p:nvPr/>
        </p:nvGrpSpPr>
        <p:grpSpPr>
          <a:xfrm>
            <a:off x="943905" y="-374488"/>
            <a:ext cx="4818737" cy="1537167"/>
            <a:chOff x="2146670" y="1452773"/>
            <a:chExt cx="3699866" cy="1169956"/>
          </a:xfrm>
        </p:grpSpPr>
        <p:sp>
          <p:nvSpPr>
            <p:cNvPr id="14" name="五边形 22"/>
            <p:cNvSpPr/>
            <p:nvPr/>
          </p:nvSpPr>
          <p:spPr>
            <a:xfrm>
              <a:off x="2146670" y="1892938"/>
              <a:ext cx="3699866" cy="729791"/>
            </a:xfrm>
            <a:prstGeom prst="homePlate">
              <a:avLst>
                <a:gd name="adj" fmla="val 30537"/>
              </a:avLst>
            </a:prstGeom>
            <a:solidFill>
              <a:schemeClr val="tx2"/>
            </a:solidFill>
            <a:ln w="19050">
              <a:noFill/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cs typeface="+mn-ea"/>
              </a:endParaRPr>
            </a:p>
          </p:txBody>
        </p:sp>
        <p:sp>
          <p:nvSpPr>
            <p:cNvPr id="15" name="文本框 37"/>
            <p:cNvSpPr txBox="1"/>
            <p:nvPr/>
          </p:nvSpPr>
          <p:spPr>
            <a:xfrm>
              <a:off x="2325960" y="1452773"/>
              <a:ext cx="1579926" cy="2761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endParaRPr lang="zh-CN" altLang="en-US" sz="1600" b="1" dirty="0">
                <a:solidFill>
                  <a:schemeClr val="bg1"/>
                </a:solidFill>
                <a:latin typeface="+mn-ea"/>
                <a:cs typeface="+mn-ea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77A0259A-7A89-4641-845E-444FCB8760C8}"/>
              </a:ext>
            </a:extLst>
          </p:cNvPr>
          <p:cNvSpPr txBox="1"/>
          <p:nvPr/>
        </p:nvSpPr>
        <p:spPr>
          <a:xfrm>
            <a:off x="574020" y="159362"/>
            <a:ext cx="5181901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7200" b="1" cap="all" dirty="0">
                <a:ln w="38100">
                  <a:solidFill>
                    <a:srgbClr val="FFFFFF"/>
                  </a:solidFill>
                </a:ln>
                <a:solidFill>
                  <a:srgbClr val="0C67CF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UTM Davida" panose="02040603050506020204" pitchFamily="18" charset="0"/>
                <a:cs typeface="Times New Roman" panose="02020603050405020304" pitchFamily="18" charset="0"/>
              </a:rPr>
              <a:t>GHI NHỚ</a:t>
            </a:r>
            <a:endParaRPr lang="en-US" sz="7200" b="1" cap="all" spc="225" dirty="0">
              <a:ln w="38100">
                <a:solidFill>
                  <a:srgbClr val="FFFFFF"/>
                </a:solidFill>
              </a:ln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UTM Davida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179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06" grpId="0" animBg="1"/>
      <p:bldP spid="208" grpId="0"/>
      <p:bldP spid="225" grpId="0"/>
      <p:bldP spid="58" grpId="0"/>
      <p:bldP spid="78" grpId="0"/>
      <p:bldP spid="79" grpId="0"/>
      <p:bldP spid="81" grpId="0"/>
      <p:bldP spid="205" grpId="0" animBg="1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41024" cy="5657850"/>
          </a:xfrm>
          <a:prstGeom prst="rect">
            <a:avLst/>
          </a:prstGeom>
        </p:spPr>
      </p:pic>
      <p:pic>
        <p:nvPicPr>
          <p:cNvPr id="10" name="图片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4422" y="160021"/>
            <a:ext cx="7531331" cy="753133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7A0259A-7A89-4641-845E-444FCB8760C8}"/>
              </a:ext>
            </a:extLst>
          </p:cNvPr>
          <p:cNvSpPr txBox="1"/>
          <p:nvPr/>
        </p:nvSpPr>
        <p:spPr>
          <a:xfrm>
            <a:off x="5564586" y="2173856"/>
            <a:ext cx="5181901" cy="2954655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9600" dirty="0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  <a:latin typeface="UTM Rockwell" panose="02040603050506020204" pitchFamily="18" charset="0"/>
                <a:cs typeface="Times New Roman" panose="02020603050405020304" pitchFamily="18" charset="0"/>
              </a:rPr>
              <a:t>LUYỆN </a:t>
            </a:r>
          </a:p>
          <a:p>
            <a:pPr algn="ctr"/>
            <a:r>
              <a:rPr lang="en-US" sz="9600" dirty="0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  <a:latin typeface="UTM Rockwell" panose="02040603050506020204" pitchFamily="18" charset="0"/>
                <a:cs typeface="Times New Roman" panose="02020603050405020304" pitchFamily="18" charset="0"/>
              </a:rPr>
              <a:t>TẬP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9707">
            <a:off x="153017" y="288402"/>
            <a:ext cx="1355871" cy="1146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18200">
            <a:off x="10280102" y="1020362"/>
            <a:ext cx="932769" cy="6706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837" y="5266806"/>
            <a:ext cx="1054699" cy="15911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4877" y="3017144"/>
            <a:ext cx="1146147" cy="12680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4553">
            <a:off x="5433938" y="3448263"/>
            <a:ext cx="1501672" cy="8806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751" y="525400"/>
            <a:ext cx="1774090" cy="1499746"/>
          </a:xfrm>
          <a:prstGeom prst="rect">
            <a:avLst/>
          </a:prstGeom>
        </p:spPr>
      </p:pic>
      <p:pic>
        <p:nvPicPr>
          <p:cNvPr id="12" name="图片 5">
            <a:extLst>
              <a:ext uri="{FF2B5EF4-FFF2-40B4-BE49-F238E27FC236}">
                <a16:creationId xmlns:a16="http://schemas.microsoft.com/office/drawing/2014/main" id="{7E8ACF3E-E9F2-4F3B-BD5C-11A14987E52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51" t="34094" b="3626"/>
          <a:stretch/>
        </p:blipFill>
        <p:spPr>
          <a:xfrm>
            <a:off x="9317996" y="3653644"/>
            <a:ext cx="2874004" cy="3204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464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350"/>
                            </p:stCondLst>
                            <p:childTnLst>
                              <p:par>
                                <p:cTn id="1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9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任意多边形 11"/>
          <p:cNvSpPr/>
          <p:nvPr/>
        </p:nvSpPr>
        <p:spPr>
          <a:xfrm>
            <a:off x="2911813" y="243119"/>
            <a:ext cx="7437144" cy="992188"/>
          </a:xfrm>
          <a:custGeom>
            <a:avLst/>
            <a:gdLst>
              <a:gd name="connsiteX0" fmla="*/ 209245 w 1255447"/>
              <a:gd name="connsiteY0" fmla="*/ 0 h 6775979"/>
              <a:gd name="connsiteX1" fmla="*/ 1046202 w 1255447"/>
              <a:gd name="connsiteY1" fmla="*/ 0 h 6775979"/>
              <a:gd name="connsiteX2" fmla="*/ 1255447 w 1255447"/>
              <a:gd name="connsiteY2" fmla="*/ 209245 h 6775979"/>
              <a:gd name="connsiteX3" fmla="*/ 1255447 w 1255447"/>
              <a:gd name="connsiteY3" fmla="*/ 6775979 h 6775979"/>
              <a:gd name="connsiteX4" fmla="*/ 1255447 w 1255447"/>
              <a:gd name="connsiteY4" fmla="*/ 6775979 h 6775979"/>
              <a:gd name="connsiteX5" fmla="*/ 0 w 1255447"/>
              <a:gd name="connsiteY5" fmla="*/ 6775979 h 6775979"/>
              <a:gd name="connsiteX6" fmla="*/ 0 w 1255447"/>
              <a:gd name="connsiteY6" fmla="*/ 6775979 h 6775979"/>
              <a:gd name="connsiteX7" fmla="*/ 0 w 1255447"/>
              <a:gd name="connsiteY7" fmla="*/ 209245 h 6775979"/>
              <a:gd name="connsiteX8" fmla="*/ 209245 w 1255447"/>
              <a:gd name="connsiteY8" fmla="*/ 0 h 6775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5447" h="6775979">
                <a:moveTo>
                  <a:pt x="1255447" y="1129352"/>
                </a:moveTo>
                <a:lnTo>
                  <a:pt x="1255447" y="5646627"/>
                </a:lnTo>
                <a:cubicBezTo>
                  <a:pt x="1255447" y="6270350"/>
                  <a:pt x="1238090" y="6775976"/>
                  <a:pt x="1216678" y="6775976"/>
                </a:cubicBezTo>
                <a:lnTo>
                  <a:pt x="0" y="6775976"/>
                </a:lnTo>
                <a:lnTo>
                  <a:pt x="0" y="6775976"/>
                </a:lnTo>
                <a:lnTo>
                  <a:pt x="0" y="3"/>
                </a:lnTo>
                <a:lnTo>
                  <a:pt x="0" y="3"/>
                </a:lnTo>
                <a:lnTo>
                  <a:pt x="1216678" y="3"/>
                </a:lnTo>
                <a:cubicBezTo>
                  <a:pt x="1238090" y="3"/>
                  <a:pt x="1255447" y="505629"/>
                  <a:pt x="1255447" y="1129352"/>
                </a:cubicBezTo>
                <a:close/>
              </a:path>
            </a:pathLst>
          </a:custGeom>
          <a:ln>
            <a:solidFill>
              <a:schemeClr val="tx2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234696" tIns="82241" rIns="82241" bIns="82241" spcCol="1270" anchor="ctr"/>
          <a:lstStyle/>
          <a:p>
            <a:pPr marL="285750" lvl="1" indent="-285750" defTabSz="14668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endParaRPr lang="zh-CN" altLang="en-US" sz="3300">
              <a:cs typeface="+mn-ea"/>
            </a:endParaRPr>
          </a:p>
          <a:p>
            <a:pPr marL="285750" lvl="1" indent="-285750" defTabSz="14668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endParaRPr lang="zh-CN" altLang="en-US" sz="3300">
              <a:cs typeface="+mn-ea"/>
            </a:endParaRPr>
          </a:p>
        </p:txBody>
      </p:sp>
      <p:grpSp>
        <p:nvGrpSpPr>
          <p:cNvPr id="22" name="组合 2"/>
          <p:cNvGrpSpPr/>
          <p:nvPr/>
        </p:nvGrpSpPr>
        <p:grpSpPr>
          <a:xfrm>
            <a:off x="1841977" y="243121"/>
            <a:ext cx="1069836" cy="1527175"/>
            <a:chOff x="3123052" y="1772817"/>
            <a:chExt cx="1069836" cy="1527175"/>
          </a:xfrm>
        </p:grpSpPr>
        <p:sp>
          <p:nvSpPr>
            <p:cNvPr id="23" name="任意多边形 10"/>
            <p:cNvSpPr/>
            <p:nvPr/>
          </p:nvSpPr>
          <p:spPr>
            <a:xfrm>
              <a:off x="3123052" y="1772817"/>
              <a:ext cx="1069836" cy="1527175"/>
            </a:xfrm>
            <a:custGeom>
              <a:avLst/>
              <a:gdLst>
                <a:gd name="connsiteX0" fmla="*/ 0 w 1931458"/>
                <a:gd name="connsiteY0" fmla="*/ 0 h 1352020"/>
                <a:gd name="connsiteX1" fmla="*/ 1255448 w 1931458"/>
                <a:gd name="connsiteY1" fmla="*/ 0 h 1352020"/>
                <a:gd name="connsiteX2" fmla="*/ 1931458 w 1931458"/>
                <a:gd name="connsiteY2" fmla="*/ 676010 h 1352020"/>
                <a:gd name="connsiteX3" fmla="*/ 1255448 w 1931458"/>
                <a:gd name="connsiteY3" fmla="*/ 1352020 h 1352020"/>
                <a:gd name="connsiteX4" fmla="*/ 0 w 1931458"/>
                <a:gd name="connsiteY4" fmla="*/ 1352020 h 1352020"/>
                <a:gd name="connsiteX5" fmla="*/ 676010 w 1931458"/>
                <a:gd name="connsiteY5" fmla="*/ 676010 h 1352020"/>
                <a:gd name="connsiteX6" fmla="*/ 0 w 1931458"/>
                <a:gd name="connsiteY6" fmla="*/ 0 h 13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31458" h="1352020">
                  <a:moveTo>
                    <a:pt x="1931457" y="0"/>
                  </a:moveTo>
                  <a:lnTo>
                    <a:pt x="1931457" y="878813"/>
                  </a:lnTo>
                  <a:lnTo>
                    <a:pt x="965729" y="1352020"/>
                  </a:lnTo>
                  <a:lnTo>
                    <a:pt x="1" y="878813"/>
                  </a:lnTo>
                  <a:lnTo>
                    <a:pt x="1" y="0"/>
                  </a:lnTo>
                  <a:lnTo>
                    <a:pt x="965729" y="473207"/>
                  </a:lnTo>
                  <a:lnTo>
                    <a:pt x="193145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225" tIns="698236" rIns="22225" bIns="698235" spcCol="1270" anchor="ctr"/>
            <a:lstStyle/>
            <a:p>
              <a:pPr algn="ctr" defTabSz="15557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3500">
                <a:cs typeface="+mn-ea"/>
              </a:endParaRPr>
            </a:p>
          </p:txBody>
        </p:sp>
        <p:sp>
          <p:nvSpPr>
            <p:cNvPr id="24" name="文本框 19"/>
            <p:cNvSpPr txBox="1">
              <a:spLocks noChangeArrowheads="1"/>
            </p:cNvSpPr>
            <p:nvPr/>
          </p:nvSpPr>
          <p:spPr bwMode="auto">
            <a:xfrm>
              <a:off x="3123052" y="2433216"/>
              <a:ext cx="106983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2400" b="1" dirty="0" err="1">
                  <a:solidFill>
                    <a:schemeClr val="bg1"/>
                  </a:solidFill>
                  <a:latin typeface="+mn-lt"/>
                  <a:ea typeface="+mn-ea"/>
                  <a:cs typeface="+mn-ea"/>
                </a:rPr>
                <a:t>Bài</a:t>
              </a:r>
              <a:r>
                <a:rPr lang="en-US" altLang="zh-CN" sz="24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</a:rPr>
                <a:t> 1</a:t>
              </a:r>
              <a:endParaRPr lang="zh-CN" altLang="en-US" sz="2400" b="1" dirty="0">
                <a:solidFill>
                  <a:schemeClr val="bg1"/>
                </a:solidFill>
                <a:latin typeface="+mn-lt"/>
                <a:ea typeface="+mn-ea"/>
                <a:cs typeface="+mn-ea"/>
              </a:endParaRPr>
            </a:p>
          </p:txBody>
        </p:sp>
      </p:grp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1987255" y="320113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Quy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đồng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mẫu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các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808315" y="1897801"/>
            <a:ext cx="5181860" cy="1248814"/>
            <a:chOff x="564548" y="1819638"/>
            <a:chExt cx="3770102" cy="1248814"/>
          </a:xfrm>
        </p:grpSpPr>
        <p:grpSp>
          <p:nvGrpSpPr>
            <p:cNvPr id="41" name="组合 5"/>
            <p:cNvGrpSpPr/>
            <p:nvPr/>
          </p:nvGrpSpPr>
          <p:grpSpPr>
            <a:xfrm>
              <a:off x="1354360" y="1847288"/>
              <a:ext cx="2980290" cy="1221164"/>
              <a:chOff x="3905886" y="1363360"/>
              <a:chExt cx="4385998" cy="729789"/>
            </a:xfrm>
          </p:grpSpPr>
          <p:sp>
            <p:nvSpPr>
              <p:cNvPr id="42" name="任意多边形 26"/>
              <p:cNvSpPr/>
              <p:nvPr/>
            </p:nvSpPr>
            <p:spPr>
              <a:xfrm>
                <a:off x="3905886" y="1363360"/>
                <a:ext cx="4385998" cy="729789"/>
              </a:xfrm>
              <a:custGeom>
                <a:avLst/>
                <a:gdLst>
                  <a:gd name="connsiteX0" fmla="*/ 0 w 5762625"/>
                  <a:gd name="connsiteY0" fmla="*/ 0 h 958850"/>
                  <a:gd name="connsiteX1" fmla="*/ 3385185 w 5762625"/>
                  <a:gd name="connsiteY1" fmla="*/ 0 h 958850"/>
                  <a:gd name="connsiteX2" fmla="*/ 5353684 w 5762625"/>
                  <a:gd name="connsiteY2" fmla="*/ 0 h 958850"/>
                  <a:gd name="connsiteX3" fmla="*/ 5762625 w 5762625"/>
                  <a:gd name="connsiteY3" fmla="*/ 0 h 958850"/>
                  <a:gd name="connsiteX4" fmla="*/ 5762625 w 5762625"/>
                  <a:gd name="connsiteY4" fmla="*/ 958850 h 958850"/>
                  <a:gd name="connsiteX5" fmla="*/ 5353684 w 5762625"/>
                  <a:gd name="connsiteY5" fmla="*/ 958850 h 958850"/>
                  <a:gd name="connsiteX6" fmla="*/ 3385185 w 5762625"/>
                  <a:gd name="connsiteY6" fmla="*/ 958850 h 958850"/>
                  <a:gd name="connsiteX7" fmla="*/ 0 w 5762625"/>
                  <a:gd name="connsiteY7" fmla="*/ 958850 h 958850"/>
                  <a:gd name="connsiteX8" fmla="*/ 273685 w 5762625"/>
                  <a:gd name="connsiteY8" fmla="*/ 479425 h 958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62625" h="958850">
                    <a:moveTo>
                      <a:pt x="0" y="0"/>
                    </a:moveTo>
                    <a:lnTo>
                      <a:pt x="3385185" y="0"/>
                    </a:lnTo>
                    <a:lnTo>
                      <a:pt x="5353684" y="0"/>
                    </a:lnTo>
                    <a:lnTo>
                      <a:pt x="5762625" y="0"/>
                    </a:lnTo>
                    <a:lnTo>
                      <a:pt x="5762625" y="958850"/>
                    </a:lnTo>
                    <a:lnTo>
                      <a:pt x="5353684" y="958850"/>
                    </a:lnTo>
                    <a:lnTo>
                      <a:pt x="3385185" y="958850"/>
                    </a:lnTo>
                    <a:lnTo>
                      <a:pt x="0" y="958850"/>
                    </a:lnTo>
                    <a:lnTo>
                      <a:pt x="273685" y="479425"/>
                    </a:lnTo>
                    <a:close/>
                  </a:path>
                </a:pathLst>
              </a:custGeom>
              <a:solidFill>
                <a:srgbClr val="FFFFFF"/>
              </a:solidFill>
              <a:ln w="19050">
                <a:noFill/>
              </a:ln>
              <a:effectLst>
                <a:outerShdw blurRad="1016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</a:endParaRPr>
              </a:p>
            </p:txBody>
          </p:sp>
          <p:sp>
            <p:nvSpPr>
              <p:cNvPr id="43" name="文本框 30"/>
              <p:cNvSpPr txBox="1"/>
              <p:nvPr/>
            </p:nvSpPr>
            <p:spPr>
              <a:xfrm>
                <a:off x="4322010" y="1453257"/>
                <a:ext cx="3149218" cy="6225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endPara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+mn-ea"/>
                </a:endParaRPr>
              </a:p>
            </p:txBody>
          </p:sp>
        </p:grpSp>
        <p:sp>
          <p:nvSpPr>
            <p:cNvPr id="45" name="五边形 22"/>
            <p:cNvSpPr/>
            <p:nvPr/>
          </p:nvSpPr>
          <p:spPr>
            <a:xfrm>
              <a:off x="564548" y="1839642"/>
              <a:ext cx="891420" cy="1209885"/>
            </a:xfrm>
            <a:prstGeom prst="homePlate">
              <a:avLst>
                <a:gd name="adj" fmla="val 30537"/>
              </a:avLst>
            </a:prstGeom>
            <a:solidFill>
              <a:schemeClr val="tx2"/>
            </a:solidFill>
            <a:ln w="19050">
              <a:noFill/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cs typeface="+mn-ea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713090" y="1819638"/>
              <a:ext cx="3051019" cy="1200693"/>
              <a:chOff x="2097508" y="2499061"/>
              <a:chExt cx="3051019" cy="1200693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3485563" y="2499061"/>
                <a:ext cx="1662964" cy="1200693"/>
                <a:chOff x="3485563" y="2499061"/>
                <a:chExt cx="1662964" cy="1200693"/>
              </a:xfrm>
            </p:grpSpPr>
            <p:grpSp>
              <p:nvGrpSpPr>
                <p:cNvPr id="26" name="Group 25"/>
                <p:cNvGrpSpPr/>
                <p:nvPr/>
              </p:nvGrpSpPr>
              <p:grpSpPr>
                <a:xfrm>
                  <a:off x="4505289" y="2507786"/>
                  <a:ext cx="643238" cy="1191968"/>
                  <a:chOff x="2287159" y="3686435"/>
                  <a:chExt cx="606065" cy="1191968"/>
                </a:xfrm>
              </p:grpSpPr>
              <p:sp>
                <p:nvSpPr>
                  <p:cNvPr id="27" name="Text Box 3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89013" y="3686435"/>
                    <a:ext cx="604211" cy="6463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vi-VN" sz="36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</a:t>
                    </a:r>
                  </a:p>
                </p:txBody>
              </p:sp>
              <p:sp>
                <p:nvSpPr>
                  <p:cNvPr id="28" name="Text Box 3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87159" y="4232072"/>
                    <a:ext cx="604211" cy="6463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vi-VN" sz="36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4</a:t>
                    </a:r>
                  </a:p>
                </p:txBody>
              </p:sp>
              <p:cxnSp>
                <p:nvCxnSpPr>
                  <p:cNvPr id="29" name="Straight Connector 28"/>
                  <p:cNvCxnSpPr/>
                  <p:nvPr/>
                </p:nvCxnSpPr>
                <p:spPr>
                  <a:xfrm>
                    <a:off x="2326451" y="4296240"/>
                    <a:ext cx="294898" cy="0"/>
                  </a:xfrm>
                  <a:prstGeom prst="line">
                    <a:avLst/>
                  </a:prstGeom>
                  <a:ln w="44450" cmpd="sng">
                    <a:solidFill>
                      <a:srgbClr val="0472EC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" name="Group 29"/>
                <p:cNvGrpSpPr/>
                <p:nvPr/>
              </p:nvGrpSpPr>
              <p:grpSpPr>
                <a:xfrm>
                  <a:off x="3485563" y="2499061"/>
                  <a:ext cx="607699" cy="1188571"/>
                  <a:chOff x="8059661" y="3486620"/>
                  <a:chExt cx="607699" cy="1188571"/>
                </a:xfrm>
              </p:grpSpPr>
              <p:sp>
                <p:nvSpPr>
                  <p:cNvPr id="31" name="Text Box 3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059661" y="3486620"/>
                    <a:ext cx="604211" cy="6463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vi-VN" sz="36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5</a:t>
                    </a:r>
                  </a:p>
                </p:txBody>
              </p:sp>
              <p:sp>
                <p:nvSpPr>
                  <p:cNvPr id="32" name="Text Box 3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063149" y="4028860"/>
                    <a:ext cx="604211" cy="6463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vi-VN" sz="36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6</a:t>
                    </a:r>
                  </a:p>
                </p:txBody>
              </p:sp>
              <p:cxnSp>
                <p:nvCxnSpPr>
                  <p:cNvPr id="33" name="Straight Connector 32"/>
                  <p:cNvCxnSpPr/>
                  <p:nvPr/>
                </p:nvCxnSpPr>
                <p:spPr>
                  <a:xfrm>
                    <a:off x="8102441" y="4093028"/>
                    <a:ext cx="294898" cy="0"/>
                  </a:xfrm>
                  <a:prstGeom prst="line">
                    <a:avLst/>
                  </a:prstGeom>
                  <a:ln w="44450" cmpd="sng">
                    <a:solidFill>
                      <a:srgbClr val="0472EC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6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3858466" y="2730257"/>
                  <a:ext cx="641270" cy="6463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vi-VN" sz="3600" b="1" dirty="0" err="1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</a:t>
                  </a:r>
                  <a:endParaRPr lang="en-US" altLang="vi-VN" sz="3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39" name="Text Box 32"/>
              <p:cNvSpPr txBox="1">
                <a:spLocks noChangeArrowheads="1"/>
              </p:cNvSpPr>
              <p:nvPr/>
            </p:nvSpPr>
            <p:spPr bwMode="auto">
              <a:xfrm>
                <a:off x="2097508" y="2763405"/>
                <a:ext cx="641270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</a:p>
            </p:txBody>
          </p:sp>
        </p:grpSp>
      </p:grpSp>
      <p:grpSp>
        <p:nvGrpSpPr>
          <p:cNvPr id="51" name="组合 5"/>
          <p:cNvGrpSpPr/>
          <p:nvPr/>
        </p:nvGrpSpPr>
        <p:grpSpPr>
          <a:xfrm>
            <a:off x="5051061" y="3324691"/>
            <a:ext cx="3939115" cy="1221164"/>
            <a:chOff x="3905886" y="1363360"/>
            <a:chExt cx="4385998" cy="729789"/>
          </a:xfrm>
        </p:grpSpPr>
        <p:sp>
          <p:nvSpPr>
            <p:cNvPr id="52" name="任意多边形 26"/>
            <p:cNvSpPr/>
            <p:nvPr/>
          </p:nvSpPr>
          <p:spPr>
            <a:xfrm>
              <a:off x="3905886" y="1363360"/>
              <a:ext cx="4385998" cy="729789"/>
            </a:xfrm>
            <a:custGeom>
              <a:avLst/>
              <a:gdLst>
                <a:gd name="connsiteX0" fmla="*/ 0 w 5762625"/>
                <a:gd name="connsiteY0" fmla="*/ 0 h 958850"/>
                <a:gd name="connsiteX1" fmla="*/ 3385185 w 5762625"/>
                <a:gd name="connsiteY1" fmla="*/ 0 h 958850"/>
                <a:gd name="connsiteX2" fmla="*/ 5353684 w 5762625"/>
                <a:gd name="connsiteY2" fmla="*/ 0 h 958850"/>
                <a:gd name="connsiteX3" fmla="*/ 5762625 w 5762625"/>
                <a:gd name="connsiteY3" fmla="*/ 0 h 958850"/>
                <a:gd name="connsiteX4" fmla="*/ 5762625 w 5762625"/>
                <a:gd name="connsiteY4" fmla="*/ 958850 h 958850"/>
                <a:gd name="connsiteX5" fmla="*/ 5353684 w 5762625"/>
                <a:gd name="connsiteY5" fmla="*/ 958850 h 958850"/>
                <a:gd name="connsiteX6" fmla="*/ 3385185 w 5762625"/>
                <a:gd name="connsiteY6" fmla="*/ 958850 h 958850"/>
                <a:gd name="connsiteX7" fmla="*/ 0 w 5762625"/>
                <a:gd name="connsiteY7" fmla="*/ 958850 h 958850"/>
                <a:gd name="connsiteX8" fmla="*/ 273685 w 5762625"/>
                <a:gd name="connsiteY8" fmla="*/ 479425 h 958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62625" h="958850">
                  <a:moveTo>
                    <a:pt x="0" y="0"/>
                  </a:moveTo>
                  <a:lnTo>
                    <a:pt x="3385185" y="0"/>
                  </a:lnTo>
                  <a:lnTo>
                    <a:pt x="5353684" y="0"/>
                  </a:lnTo>
                  <a:lnTo>
                    <a:pt x="5762625" y="0"/>
                  </a:lnTo>
                  <a:lnTo>
                    <a:pt x="5762625" y="958850"/>
                  </a:lnTo>
                  <a:lnTo>
                    <a:pt x="5353684" y="958850"/>
                  </a:lnTo>
                  <a:lnTo>
                    <a:pt x="3385185" y="958850"/>
                  </a:lnTo>
                  <a:lnTo>
                    <a:pt x="0" y="958850"/>
                  </a:lnTo>
                  <a:lnTo>
                    <a:pt x="273685" y="479425"/>
                  </a:lnTo>
                  <a:close/>
                </a:path>
              </a:pathLst>
            </a:custGeom>
            <a:solidFill>
              <a:srgbClr val="FFFFFF"/>
            </a:solidFill>
            <a:ln w="19050">
              <a:noFill/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</a:endParaRPr>
            </a:p>
          </p:txBody>
        </p:sp>
        <p:sp>
          <p:nvSpPr>
            <p:cNvPr id="53" name="文本框 30"/>
            <p:cNvSpPr txBox="1"/>
            <p:nvPr/>
          </p:nvSpPr>
          <p:spPr>
            <a:xfrm>
              <a:off x="4322010" y="1453257"/>
              <a:ext cx="3149218" cy="6225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endParaRPr>
            </a:p>
          </p:txBody>
        </p:sp>
      </p:grpSp>
      <p:sp>
        <p:nvSpPr>
          <p:cNvPr id="54" name="五边形 22"/>
          <p:cNvSpPr/>
          <p:nvPr/>
        </p:nvSpPr>
        <p:spPr>
          <a:xfrm>
            <a:off x="3781419" y="3333883"/>
            <a:ext cx="1375028" cy="1209885"/>
          </a:xfrm>
          <a:prstGeom prst="homePlate">
            <a:avLst>
              <a:gd name="adj" fmla="val 30537"/>
            </a:avLst>
          </a:prstGeom>
          <a:solidFill>
            <a:schemeClr val="tx2"/>
          </a:solidFill>
          <a:ln w="19050">
            <a:noFill/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cs typeface="+mn-ea"/>
            </a:endParaRPr>
          </a:p>
        </p:txBody>
      </p:sp>
      <p:grpSp>
        <p:nvGrpSpPr>
          <p:cNvPr id="68" name="Group 67"/>
          <p:cNvGrpSpPr/>
          <p:nvPr/>
        </p:nvGrpSpPr>
        <p:grpSpPr>
          <a:xfrm>
            <a:off x="3986191" y="3333883"/>
            <a:ext cx="4498432" cy="1200693"/>
            <a:chOff x="2230260" y="2499061"/>
            <a:chExt cx="2916298" cy="1200693"/>
          </a:xfrm>
        </p:grpSpPr>
        <p:grpSp>
          <p:nvGrpSpPr>
            <p:cNvPr id="69" name="Group 68"/>
            <p:cNvGrpSpPr/>
            <p:nvPr/>
          </p:nvGrpSpPr>
          <p:grpSpPr>
            <a:xfrm>
              <a:off x="3485563" y="2499061"/>
              <a:ext cx="1660995" cy="1200693"/>
              <a:chOff x="3485563" y="2499061"/>
              <a:chExt cx="1660995" cy="1200693"/>
            </a:xfrm>
          </p:grpSpPr>
          <p:grpSp>
            <p:nvGrpSpPr>
              <p:cNvPr id="71" name="Group 70"/>
              <p:cNvGrpSpPr/>
              <p:nvPr/>
            </p:nvGrpSpPr>
            <p:grpSpPr>
              <a:xfrm>
                <a:off x="4501586" y="2511183"/>
                <a:ext cx="644972" cy="1188571"/>
                <a:chOff x="2283671" y="3689832"/>
                <a:chExt cx="607699" cy="1188571"/>
              </a:xfrm>
            </p:grpSpPr>
            <p:sp>
              <p:nvSpPr>
                <p:cNvPr id="77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2283671" y="3689832"/>
                  <a:ext cx="604211" cy="6463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vi-VN" sz="36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</a:p>
              </p:txBody>
            </p:sp>
            <p:sp>
              <p:nvSpPr>
                <p:cNvPr id="78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2287159" y="4232072"/>
                  <a:ext cx="604211" cy="6463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vi-VN" sz="36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7</a:t>
                  </a:r>
                </a:p>
              </p:txBody>
            </p:sp>
            <p:cxnSp>
              <p:nvCxnSpPr>
                <p:cNvPr id="79" name="Straight Connector 78"/>
                <p:cNvCxnSpPr/>
                <p:nvPr/>
              </p:nvCxnSpPr>
              <p:spPr>
                <a:xfrm>
                  <a:off x="2295131" y="4296240"/>
                  <a:ext cx="294898" cy="0"/>
                </a:xfrm>
                <a:prstGeom prst="line">
                  <a:avLst/>
                </a:prstGeom>
                <a:ln w="44450" cmpd="sng">
                  <a:solidFill>
                    <a:srgbClr val="0472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2" name="Group 71"/>
              <p:cNvGrpSpPr/>
              <p:nvPr/>
            </p:nvGrpSpPr>
            <p:grpSpPr>
              <a:xfrm>
                <a:off x="3485563" y="2499061"/>
                <a:ext cx="607699" cy="1188571"/>
                <a:chOff x="8059661" y="3486620"/>
                <a:chExt cx="607699" cy="1188571"/>
              </a:xfrm>
            </p:grpSpPr>
            <p:sp>
              <p:nvSpPr>
                <p:cNvPr id="74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8059661" y="3486620"/>
                  <a:ext cx="604211" cy="6463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vi-VN" sz="36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</a:p>
              </p:txBody>
            </p:sp>
            <p:sp>
              <p:nvSpPr>
                <p:cNvPr id="75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8063149" y="4028860"/>
                  <a:ext cx="604211" cy="6463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vi-VN" sz="36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5</a:t>
                  </a:r>
                </a:p>
              </p:txBody>
            </p:sp>
            <p:cxnSp>
              <p:nvCxnSpPr>
                <p:cNvPr id="76" name="Straight Connector 75"/>
                <p:cNvCxnSpPr/>
                <p:nvPr/>
              </p:nvCxnSpPr>
              <p:spPr>
                <a:xfrm>
                  <a:off x="8063661" y="4093028"/>
                  <a:ext cx="294898" cy="0"/>
                </a:xfrm>
                <a:prstGeom prst="line">
                  <a:avLst/>
                </a:prstGeom>
                <a:ln w="44450" cmpd="sng">
                  <a:solidFill>
                    <a:srgbClr val="0472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3" name="Text Box 32"/>
              <p:cNvSpPr txBox="1">
                <a:spLocks noChangeArrowheads="1"/>
              </p:cNvSpPr>
              <p:nvPr/>
            </p:nvSpPr>
            <p:spPr bwMode="auto">
              <a:xfrm>
                <a:off x="3858466" y="2730257"/>
                <a:ext cx="641270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endPara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70" name="Text Box 32"/>
            <p:cNvSpPr txBox="1">
              <a:spLocks noChangeArrowheads="1"/>
            </p:cNvSpPr>
            <p:nvPr/>
          </p:nvSpPr>
          <p:spPr bwMode="auto">
            <a:xfrm>
              <a:off x="2230260" y="2777285"/>
              <a:ext cx="64127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832764" y="4794016"/>
            <a:ext cx="5157411" cy="1248814"/>
            <a:chOff x="5981157" y="4869062"/>
            <a:chExt cx="3770102" cy="1248814"/>
          </a:xfrm>
        </p:grpSpPr>
        <p:grpSp>
          <p:nvGrpSpPr>
            <p:cNvPr id="80" name="组合 5"/>
            <p:cNvGrpSpPr/>
            <p:nvPr/>
          </p:nvGrpSpPr>
          <p:grpSpPr>
            <a:xfrm>
              <a:off x="6770969" y="4896712"/>
              <a:ext cx="2980290" cy="1221164"/>
              <a:chOff x="3905886" y="1363360"/>
              <a:chExt cx="4385998" cy="729789"/>
            </a:xfrm>
          </p:grpSpPr>
          <p:sp>
            <p:nvSpPr>
              <p:cNvPr id="81" name="任意多边形 26"/>
              <p:cNvSpPr/>
              <p:nvPr/>
            </p:nvSpPr>
            <p:spPr>
              <a:xfrm>
                <a:off x="3905886" y="1363360"/>
                <a:ext cx="4385998" cy="729789"/>
              </a:xfrm>
              <a:custGeom>
                <a:avLst/>
                <a:gdLst>
                  <a:gd name="connsiteX0" fmla="*/ 0 w 5762625"/>
                  <a:gd name="connsiteY0" fmla="*/ 0 h 958850"/>
                  <a:gd name="connsiteX1" fmla="*/ 3385185 w 5762625"/>
                  <a:gd name="connsiteY1" fmla="*/ 0 h 958850"/>
                  <a:gd name="connsiteX2" fmla="*/ 5353684 w 5762625"/>
                  <a:gd name="connsiteY2" fmla="*/ 0 h 958850"/>
                  <a:gd name="connsiteX3" fmla="*/ 5762625 w 5762625"/>
                  <a:gd name="connsiteY3" fmla="*/ 0 h 958850"/>
                  <a:gd name="connsiteX4" fmla="*/ 5762625 w 5762625"/>
                  <a:gd name="connsiteY4" fmla="*/ 958850 h 958850"/>
                  <a:gd name="connsiteX5" fmla="*/ 5353684 w 5762625"/>
                  <a:gd name="connsiteY5" fmla="*/ 958850 h 958850"/>
                  <a:gd name="connsiteX6" fmla="*/ 3385185 w 5762625"/>
                  <a:gd name="connsiteY6" fmla="*/ 958850 h 958850"/>
                  <a:gd name="connsiteX7" fmla="*/ 0 w 5762625"/>
                  <a:gd name="connsiteY7" fmla="*/ 958850 h 958850"/>
                  <a:gd name="connsiteX8" fmla="*/ 273685 w 5762625"/>
                  <a:gd name="connsiteY8" fmla="*/ 479425 h 958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62625" h="958850">
                    <a:moveTo>
                      <a:pt x="0" y="0"/>
                    </a:moveTo>
                    <a:lnTo>
                      <a:pt x="3385185" y="0"/>
                    </a:lnTo>
                    <a:lnTo>
                      <a:pt x="5353684" y="0"/>
                    </a:lnTo>
                    <a:lnTo>
                      <a:pt x="5762625" y="0"/>
                    </a:lnTo>
                    <a:lnTo>
                      <a:pt x="5762625" y="958850"/>
                    </a:lnTo>
                    <a:lnTo>
                      <a:pt x="5353684" y="958850"/>
                    </a:lnTo>
                    <a:lnTo>
                      <a:pt x="3385185" y="958850"/>
                    </a:lnTo>
                    <a:lnTo>
                      <a:pt x="0" y="958850"/>
                    </a:lnTo>
                    <a:lnTo>
                      <a:pt x="273685" y="479425"/>
                    </a:lnTo>
                    <a:close/>
                  </a:path>
                </a:pathLst>
              </a:custGeom>
              <a:solidFill>
                <a:srgbClr val="FFFFFF"/>
              </a:solidFill>
              <a:ln w="19050">
                <a:noFill/>
              </a:ln>
              <a:effectLst>
                <a:outerShdw blurRad="1016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</a:endParaRPr>
              </a:p>
            </p:txBody>
          </p:sp>
          <p:sp>
            <p:nvSpPr>
              <p:cNvPr id="82" name="文本框 30"/>
              <p:cNvSpPr txBox="1"/>
              <p:nvPr/>
            </p:nvSpPr>
            <p:spPr>
              <a:xfrm>
                <a:off x="4322010" y="1453257"/>
                <a:ext cx="3149218" cy="6225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endPara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+mn-ea"/>
                </a:endParaRPr>
              </a:p>
            </p:txBody>
          </p:sp>
        </p:grpSp>
        <p:sp>
          <p:nvSpPr>
            <p:cNvPr id="83" name="五边形 22"/>
            <p:cNvSpPr/>
            <p:nvPr/>
          </p:nvSpPr>
          <p:spPr>
            <a:xfrm>
              <a:off x="5981157" y="4889066"/>
              <a:ext cx="891420" cy="1209885"/>
            </a:xfrm>
            <a:prstGeom prst="homePlate">
              <a:avLst>
                <a:gd name="adj" fmla="val 30537"/>
              </a:avLst>
            </a:prstGeom>
            <a:solidFill>
              <a:schemeClr val="tx2"/>
            </a:solidFill>
            <a:ln w="19050">
              <a:noFill/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cs typeface="+mn-ea"/>
              </a:endParaRPr>
            </a:p>
          </p:txBody>
        </p:sp>
        <p:grpSp>
          <p:nvGrpSpPr>
            <p:cNvPr id="84" name="Group 83"/>
            <p:cNvGrpSpPr/>
            <p:nvPr/>
          </p:nvGrpSpPr>
          <p:grpSpPr>
            <a:xfrm>
              <a:off x="6129699" y="4869062"/>
              <a:ext cx="3049050" cy="1200693"/>
              <a:chOff x="2097508" y="2499061"/>
              <a:chExt cx="3049050" cy="1200693"/>
            </a:xfrm>
          </p:grpSpPr>
          <p:grpSp>
            <p:nvGrpSpPr>
              <p:cNvPr id="85" name="Group 84"/>
              <p:cNvGrpSpPr/>
              <p:nvPr/>
            </p:nvGrpSpPr>
            <p:grpSpPr>
              <a:xfrm>
                <a:off x="3485563" y="2499061"/>
                <a:ext cx="1660995" cy="1200693"/>
                <a:chOff x="3485563" y="2499061"/>
                <a:chExt cx="1660995" cy="1200693"/>
              </a:xfrm>
            </p:grpSpPr>
            <p:grpSp>
              <p:nvGrpSpPr>
                <p:cNvPr id="87" name="Group 86"/>
                <p:cNvGrpSpPr/>
                <p:nvPr/>
              </p:nvGrpSpPr>
              <p:grpSpPr>
                <a:xfrm>
                  <a:off x="4501586" y="2511183"/>
                  <a:ext cx="644972" cy="1188571"/>
                  <a:chOff x="2283671" y="3689832"/>
                  <a:chExt cx="607699" cy="1188571"/>
                </a:xfrm>
              </p:grpSpPr>
              <p:sp>
                <p:nvSpPr>
                  <p:cNvPr id="93" name="Text Box 3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83671" y="3689832"/>
                    <a:ext cx="604211" cy="6463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vi-VN" sz="36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8</a:t>
                    </a:r>
                  </a:p>
                </p:txBody>
              </p:sp>
              <p:sp>
                <p:nvSpPr>
                  <p:cNvPr id="94" name="Text Box 3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87159" y="4232072"/>
                    <a:ext cx="604211" cy="6463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vi-VN" sz="36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9</a:t>
                    </a:r>
                  </a:p>
                </p:txBody>
              </p:sp>
              <p:cxnSp>
                <p:nvCxnSpPr>
                  <p:cNvPr id="95" name="Straight Connector 94"/>
                  <p:cNvCxnSpPr/>
                  <p:nvPr/>
                </p:nvCxnSpPr>
                <p:spPr>
                  <a:xfrm>
                    <a:off x="2326451" y="4296240"/>
                    <a:ext cx="294898" cy="0"/>
                  </a:xfrm>
                  <a:prstGeom prst="line">
                    <a:avLst/>
                  </a:prstGeom>
                  <a:ln w="44450" cmpd="sng">
                    <a:solidFill>
                      <a:srgbClr val="0472EC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8" name="Group 87"/>
                <p:cNvGrpSpPr/>
                <p:nvPr/>
              </p:nvGrpSpPr>
              <p:grpSpPr>
                <a:xfrm>
                  <a:off x="3485563" y="2499061"/>
                  <a:ext cx="607699" cy="1188571"/>
                  <a:chOff x="8059661" y="3486620"/>
                  <a:chExt cx="607699" cy="1188571"/>
                </a:xfrm>
              </p:grpSpPr>
              <p:sp>
                <p:nvSpPr>
                  <p:cNvPr id="90" name="Text Box 3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059661" y="3486620"/>
                    <a:ext cx="604211" cy="6463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vi-VN" sz="36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9</a:t>
                    </a:r>
                  </a:p>
                </p:txBody>
              </p:sp>
              <p:sp>
                <p:nvSpPr>
                  <p:cNvPr id="91" name="Text Box 3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063149" y="4028860"/>
                    <a:ext cx="604211" cy="6463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vi-VN" sz="36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8</a:t>
                    </a:r>
                  </a:p>
                </p:txBody>
              </p:sp>
              <p:cxnSp>
                <p:nvCxnSpPr>
                  <p:cNvPr id="92" name="Straight Connector 91"/>
                  <p:cNvCxnSpPr/>
                  <p:nvPr/>
                </p:nvCxnSpPr>
                <p:spPr>
                  <a:xfrm>
                    <a:off x="8102441" y="4093028"/>
                    <a:ext cx="294898" cy="0"/>
                  </a:xfrm>
                  <a:prstGeom prst="line">
                    <a:avLst/>
                  </a:prstGeom>
                  <a:ln w="44450" cmpd="sng">
                    <a:solidFill>
                      <a:srgbClr val="0472EC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89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3858466" y="2730257"/>
                  <a:ext cx="641270" cy="6463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vi-VN" sz="3600" b="1" dirty="0" err="1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</a:t>
                  </a:r>
                  <a:endParaRPr lang="en-US" altLang="vi-VN" sz="3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86" name="Text Box 32"/>
              <p:cNvSpPr txBox="1">
                <a:spLocks noChangeArrowheads="1"/>
              </p:cNvSpPr>
              <p:nvPr/>
            </p:nvSpPr>
            <p:spPr bwMode="auto">
              <a:xfrm>
                <a:off x="2097508" y="2763405"/>
                <a:ext cx="641270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</a:t>
                </a:r>
              </a:p>
            </p:txBody>
          </p:sp>
        </p:grp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957" y="3356991"/>
            <a:ext cx="1962107" cy="3520380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56" y="3317045"/>
            <a:ext cx="2288138" cy="337091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92348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5" grpId="0"/>
      <p:bldP spid="5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ounded Rectangle 67"/>
          <p:cNvSpPr/>
          <p:nvPr/>
        </p:nvSpPr>
        <p:spPr>
          <a:xfrm>
            <a:off x="207110" y="113015"/>
            <a:ext cx="11848554" cy="6632054"/>
          </a:xfrm>
          <a:prstGeom prst="roundRect">
            <a:avLst>
              <a:gd name="adj" fmla="val 8366"/>
            </a:avLst>
          </a:prstGeom>
          <a:solidFill>
            <a:schemeClr val="bg1">
              <a:alpha val="67000"/>
            </a:schemeClr>
          </a:solidFill>
          <a:ln w="53975" cmpd="thickThin">
            <a:solidFill>
              <a:schemeClr val="accent4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9" name="Group 68"/>
          <p:cNvGrpSpPr/>
          <p:nvPr/>
        </p:nvGrpSpPr>
        <p:grpSpPr>
          <a:xfrm>
            <a:off x="3576774" y="1479819"/>
            <a:ext cx="5181860" cy="1229889"/>
            <a:chOff x="3808315" y="1897801"/>
            <a:chExt cx="5181860" cy="1229889"/>
          </a:xfrm>
        </p:grpSpPr>
        <p:sp>
          <p:nvSpPr>
            <p:cNvPr id="70" name="任意多边形 26"/>
            <p:cNvSpPr/>
            <p:nvPr/>
          </p:nvSpPr>
          <p:spPr>
            <a:xfrm>
              <a:off x="4893881" y="1897801"/>
              <a:ext cx="4096294" cy="1221164"/>
            </a:xfrm>
            <a:custGeom>
              <a:avLst/>
              <a:gdLst>
                <a:gd name="connsiteX0" fmla="*/ 0 w 5762625"/>
                <a:gd name="connsiteY0" fmla="*/ 0 h 958850"/>
                <a:gd name="connsiteX1" fmla="*/ 3385185 w 5762625"/>
                <a:gd name="connsiteY1" fmla="*/ 0 h 958850"/>
                <a:gd name="connsiteX2" fmla="*/ 5353684 w 5762625"/>
                <a:gd name="connsiteY2" fmla="*/ 0 h 958850"/>
                <a:gd name="connsiteX3" fmla="*/ 5762625 w 5762625"/>
                <a:gd name="connsiteY3" fmla="*/ 0 h 958850"/>
                <a:gd name="connsiteX4" fmla="*/ 5762625 w 5762625"/>
                <a:gd name="connsiteY4" fmla="*/ 958850 h 958850"/>
                <a:gd name="connsiteX5" fmla="*/ 5353684 w 5762625"/>
                <a:gd name="connsiteY5" fmla="*/ 958850 h 958850"/>
                <a:gd name="connsiteX6" fmla="*/ 3385185 w 5762625"/>
                <a:gd name="connsiteY6" fmla="*/ 958850 h 958850"/>
                <a:gd name="connsiteX7" fmla="*/ 0 w 5762625"/>
                <a:gd name="connsiteY7" fmla="*/ 958850 h 958850"/>
                <a:gd name="connsiteX8" fmla="*/ 273685 w 5762625"/>
                <a:gd name="connsiteY8" fmla="*/ 479425 h 958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62625" h="958850">
                  <a:moveTo>
                    <a:pt x="0" y="0"/>
                  </a:moveTo>
                  <a:lnTo>
                    <a:pt x="3385185" y="0"/>
                  </a:lnTo>
                  <a:lnTo>
                    <a:pt x="5353684" y="0"/>
                  </a:lnTo>
                  <a:lnTo>
                    <a:pt x="5762625" y="0"/>
                  </a:lnTo>
                  <a:lnTo>
                    <a:pt x="5762625" y="958850"/>
                  </a:lnTo>
                  <a:lnTo>
                    <a:pt x="5353684" y="958850"/>
                  </a:lnTo>
                  <a:lnTo>
                    <a:pt x="3385185" y="958850"/>
                  </a:lnTo>
                  <a:lnTo>
                    <a:pt x="0" y="958850"/>
                  </a:lnTo>
                  <a:lnTo>
                    <a:pt x="273685" y="479425"/>
                  </a:lnTo>
                  <a:close/>
                </a:path>
              </a:pathLst>
            </a:custGeom>
            <a:solidFill>
              <a:srgbClr val="FFFFFF"/>
            </a:solidFill>
            <a:ln w="19050">
              <a:noFill/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</a:endParaRPr>
            </a:p>
          </p:txBody>
        </p:sp>
        <p:sp>
          <p:nvSpPr>
            <p:cNvPr id="71" name="五边形 22"/>
            <p:cNvSpPr/>
            <p:nvPr/>
          </p:nvSpPr>
          <p:spPr>
            <a:xfrm>
              <a:off x="3808315" y="1917805"/>
              <a:ext cx="1225222" cy="1209885"/>
            </a:xfrm>
            <a:prstGeom prst="homePlate">
              <a:avLst>
                <a:gd name="adj" fmla="val 30537"/>
              </a:avLst>
            </a:prstGeom>
            <a:solidFill>
              <a:schemeClr val="tx2"/>
            </a:solidFill>
            <a:ln w="19050">
              <a:noFill/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cs typeface="+mn-ea"/>
              </a:endParaRPr>
            </a:p>
          </p:txBody>
        </p:sp>
        <p:sp>
          <p:nvSpPr>
            <p:cNvPr id="72" name="Text Box 32"/>
            <p:cNvSpPr txBox="1">
              <a:spLocks noChangeArrowheads="1"/>
            </p:cNvSpPr>
            <p:nvPr/>
          </p:nvSpPr>
          <p:spPr bwMode="auto">
            <a:xfrm>
              <a:off x="4012480" y="2162145"/>
              <a:ext cx="88140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</a:t>
              </a:r>
            </a:p>
          </p:txBody>
        </p:sp>
        <p:sp>
          <p:nvSpPr>
            <p:cNvPr id="73" name="Text Box 32"/>
            <p:cNvSpPr txBox="1">
              <a:spLocks noChangeArrowheads="1"/>
            </p:cNvSpPr>
            <p:nvPr/>
          </p:nvSpPr>
          <p:spPr bwMode="auto">
            <a:xfrm>
              <a:off x="7324587" y="1906526"/>
              <a:ext cx="88140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74" name="Text Box 32"/>
            <p:cNvSpPr txBox="1">
              <a:spLocks noChangeArrowheads="1"/>
            </p:cNvSpPr>
            <p:nvPr/>
          </p:nvSpPr>
          <p:spPr bwMode="auto">
            <a:xfrm>
              <a:off x="7321882" y="2452163"/>
              <a:ext cx="88140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  <p:cxnSp>
          <p:nvCxnSpPr>
            <p:cNvPr id="75" name="Straight Connector 74"/>
            <p:cNvCxnSpPr/>
            <p:nvPr/>
          </p:nvCxnSpPr>
          <p:spPr>
            <a:xfrm>
              <a:off x="7379200" y="2516331"/>
              <a:ext cx="430187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 Box 32"/>
            <p:cNvSpPr txBox="1">
              <a:spLocks noChangeArrowheads="1"/>
            </p:cNvSpPr>
            <p:nvPr/>
          </p:nvSpPr>
          <p:spPr bwMode="auto">
            <a:xfrm>
              <a:off x="5920308" y="1897801"/>
              <a:ext cx="830465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77" name="Text Box 32"/>
            <p:cNvSpPr txBox="1">
              <a:spLocks noChangeArrowheads="1"/>
            </p:cNvSpPr>
            <p:nvPr/>
          </p:nvSpPr>
          <p:spPr bwMode="auto">
            <a:xfrm>
              <a:off x="5925102" y="2440041"/>
              <a:ext cx="830465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</a:p>
          </p:txBody>
        </p:sp>
        <p:cxnSp>
          <p:nvCxnSpPr>
            <p:cNvPr id="78" name="Straight Connector 77"/>
            <p:cNvCxnSpPr/>
            <p:nvPr/>
          </p:nvCxnSpPr>
          <p:spPr>
            <a:xfrm>
              <a:off x="5979107" y="2504209"/>
              <a:ext cx="405326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 Box 32"/>
            <p:cNvSpPr txBox="1">
              <a:spLocks noChangeArrowheads="1"/>
            </p:cNvSpPr>
            <p:nvPr/>
          </p:nvSpPr>
          <p:spPr bwMode="auto">
            <a:xfrm>
              <a:off x="6432849" y="2128997"/>
              <a:ext cx="88140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endPara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0" name="任意多边形 11"/>
          <p:cNvSpPr/>
          <p:nvPr/>
        </p:nvSpPr>
        <p:spPr>
          <a:xfrm>
            <a:off x="2911813" y="243119"/>
            <a:ext cx="7437144" cy="992188"/>
          </a:xfrm>
          <a:custGeom>
            <a:avLst/>
            <a:gdLst>
              <a:gd name="connsiteX0" fmla="*/ 209245 w 1255447"/>
              <a:gd name="connsiteY0" fmla="*/ 0 h 6775979"/>
              <a:gd name="connsiteX1" fmla="*/ 1046202 w 1255447"/>
              <a:gd name="connsiteY1" fmla="*/ 0 h 6775979"/>
              <a:gd name="connsiteX2" fmla="*/ 1255447 w 1255447"/>
              <a:gd name="connsiteY2" fmla="*/ 209245 h 6775979"/>
              <a:gd name="connsiteX3" fmla="*/ 1255447 w 1255447"/>
              <a:gd name="connsiteY3" fmla="*/ 6775979 h 6775979"/>
              <a:gd name="connsiteX4" fmla="*/ 1255447 w 1255447"/>
              <a:gd name="connsiteY4" fmla="*/ 6775979 h 6775979"/>
              <a:gd name="connsiteX5" fmla="*/ 0 w 1255447"/>
              <a:gd name="connsiteY5" fmla="*/ 6775979 h 6775979"/>
              <a:gd name="connsiteX6" fmla="*/ 0 w 1255447"/>
              <a:gd name="connsiteY6" fmla="*/ 6775979 h 6775979"/>
              <a:gd name="connsiteX7" fmla="*/ 0 w 1255447"/>
              <a:gd name="connsiteY7" fmla="*/ 209245 h 6775979"/>
              <a:gd name="connsiteX8" fmla="*/ 209245 w 1255447"/>
              <a:gd name="connsiteY8" fmla="*/ 0 h 6775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5447" h="6775979">
                <a:moveTo>
                  <a:pt x="1255447" y="1129352"/>
                </a:moveTo>
                <a:lnTo>
                  <a:pt x="1255447" y="5646627"/>
                </a:lnTo>
                <a:cubicBezTo>
                  <a:pt x="1255447" y="6270350"/>
                  <a:pt x="1238090" y="6775976"/>
                  <a:pt x="1216678" y="6775976"/>
                </a:cubicBezTo>
                <a:lnTo>
                  <a:pt x="0" y="6775976"/>
                </a:lnTo>
                <a:lnTo>
                  <a:pt x="0" y="6775976"/>
                </a:lnTo>
                <a:lnTo>
                  <a:pt x="0" y="3"/>
                </a:lnTo>
                <a:lnTo>
                  <a:pt x="0" y="3"/>
                </a:lnTo>
                <a:lnTo>
                  <a:pt x="1216678" y="3"/>
                </a:lnTo>
                <a:cubicBezTo>
                  <a:pt x="1238090" y="3"/>
                  <a:pt x="1255447" y="505629"/>
                  <a:pt x="1255447" y="1129352"/>
                </a:cubicBezTo>
                <a:close/>
              </a:path>
            </a:pathLst>
          </a:custGeom>
          <a:ln>
            <a:solidFill>
              <a:schemeClr val="tx2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234696" tIns="82241" rIns="82241" bIns="82241" spcCol="1270" anchor="ctr"/>
          <a:lstStyle/>
          <a:p>
            <a:pPr marL="285750" lvl="1" indent="-285750" defTabSz="14668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endParaRPr lang="zh-CN" altLang="en-US" sz="3300">
              <a:cs typeface="+mn-ea"/>
            </a:endParaRPr>
          </a:p>
          <a:p>
            <a:pPr marL="285750" lvl="1" indent="-285750" defTabSz="14668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endParaRPr lang="zh-CN" altLang="en-US" sz="3300">
              <a:cs typeface="+mn-ea"/>
            </a:endParaRPr>
          </a:p>
        </p:txBody>
      </p:sp>
      <p:grpSp>
        <p:nvGrpSpPr>
          <p:cNvPr id="81" name="组合 2"/>
          <p:cNvGrpSpPr/>
          <p:nvPr/>
        </p:nvGrpSpPr>
        <p:grpSpPr>
          <a:xfrm>
            <a:off x="1841977" y="243121"/>
            <a:ext cx="1069836" cy="1527175"/>
            <a:chOff x="3123052" y="1772817"/>
            <a:chExt cx="1069836" cy="1527175"/>
          </a:xfrm>
        </p:grpSpPr>
        <p:sp>
          <p:nvSpPr>
            <p:cNvPr id="82" name="任意多边形 10"/>
            <p:cNvSpPr/>
            <p:nvPr/>
          </p:nvSpPr>
          <p:spPr>
            <a:xfrm>
              <a:off x="3123052" y="1772817"/>
              <a:ext cx="1069836" cy="1527175"/>
            </a:xfrm>
            <a:custGeom>
              <a:avLst/>
              <a:gdLst>
                <a:gd name="connsiteX0" fmla="*/ 0 w 1931458"/>
                <a:gd name="connsiteY0" fmla="*/ 0 h 1352020"/>
                <a:gd name="connsiteX1" fmla="*/ 1255448 w 1931458"/>
                <a:gd name="connsiteY1" fmla="*/ 0 h 1352020"/>
                <a:gd name="connsiteX2" fmla="*/ 1931458 w 1931458"/>
                <a:gd name="connsiteY2" fmla="*/ 676010 h 1352020"/>
                <a:gd name="connsiteX3" fmla="*/ 1255448 w 1931458"/>
                <a:gd name="connsiteY3" fmla="*/ 1352020 h 1352020"/>
                <a:gd name="connsiteX4" fmla="*/ 0 w 1931458"/>
                <a:gd name="connsiteY4" fmla="*/ 1352020 h 1352020"/>
                <a:gd name="connsiteX5" fmla="*/ 676010 w 1931458"/>
                <a:gd name="connsiteY5" fmla="*/ 676010 h 1352020"/>
                <a:gd name="connsiteX6" fmla="*/ 0 w 1931458"/>
                <a:gd name="connsiteY6" fmla="*/ 0 h 13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31458" h="1352020">
                  <a:moveTo>
                    <a:pt x="1931457" y="0"/>
                  </a:moveTo>
                  <a:lnTo>
                    <a:pt x="1931457" y="878813"/>
                  </a:lnTo>
                  <a:lnTo>
                    <a:pt x="965729" y="1352020"/>
                  </a:lnTo>
                  <a:lnTo>
                    <a:pt x="1" y="878813"/>
                  </a:lnTo>
                  <a:lnTo>
                    <a:pt x="1" y="0"/>
                  </a:lnTo>
                  <a:lnTo>
                    <a:pt x="965729" y="473207"/>
                  </a:lnTo>
                  <a:lnTo>
                    <a:pt x="193145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225" tIns="698236" rIns="22225" bIns="698235" spcCol="1270" anchor="ctr"/>
            <a:lstStyle/>
            <a:p>
              <a:pPr algn="ctr" defTabSz="15557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3500">
                <a:cs typeface="+mn-ea"/>
              </a:endParaRPr>
            </a:p>
          </p:txBody>
        </p:sp>
        <p:sp>
          <p:nvSpPr>
            <p:cNvPr id="83" name="文本框 19"/>
            <p:cNvSpPr txBox="1">
              <a:spLocks noChangeArrowheads="1"/>
            </p:cNvSpPr>
            <p:nvPr/>
          </p:nvSpPr>
          <p:spPr bwMode="auto">
            <a:xfrm>
              <a:off x="3123052" y="2433216"/>
              <a:ext cx="106983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2400" b="1" dirty="0" err="1">
                  <a:solidFill>
                    <a:schemeClr val="bg1"/>
                  </a:solidFill>
                  <a:latin typeface="+mn-lt"/>
                  <a:ea typeface="+mn-ea"/>
                  <a:cs typeface="+mn-ea"/>
                </a:rPr>
                <a:t>Bài</a:t>
              </a:r>
              <a:r>
                <a:rPr lang="en-US" altLang="zh-CN" sz="24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</a:rPr>
                <a:t> 1</a:t>
              </a:r>
              <a:endParaRPr lang="zh-CN" altLang="en-US" sz="2400" b="1" dirty="0">
                <a:solidFill>
                  <a:schemeClr val="bg1"/>
                </a:solidFill>
                <a:latin typeface="+mn-lt"/>
                <a:ea typeface="+mn-ea"/>
                <a:cs typeface="+mn-ea"/>
              </a:endParaRPr>
            </a:p>
          </p:txBody>
        </p:sp>
      </p:grpSp>
      <p:sp>
        <p:nvSpPr>
          <p:cNvPr id="84" name="Rectangle 83"/>
          <p:cNvSpPr>
            <a:spLocks noChangeArrowheads="1"/>
          </p:cNvSpPr>
          <p:nvPr/>
        </p:nvSpPr>
        <p:spPr bwMode="auto">
          <a:xfrm>
            <a:off x="1987255" y="320113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Quy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đồng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mẫu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các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85" name="Group 98"/>
          <p:cNvGrpSpPr>
            <a:grpSpLocks/>
          </p:cNvGrpSpPr>
          <p:nvPr/>
        </p:nvGrpSpPr>
        <p:grpSpPr bwMode="auto">
          <a:xfrm>
            <a:off x="2224587" y="2947013"/>
            <a:ext cx="8669336" cy="1571626"/>
            <a:chOff x="528" y="528"/>
            <a:chExt cx="3503" cy="990"/>
          </a:xfrm>
        </p:grpSpPr>
        <p:grpSp>
          <p:nvGrpSpPr>
            <p:cNvPr id="86" name="Group 74"/>
            <p:cNvGrpSpPr>
              <a:grpSpLocks/>
            </p:cNvGrpSpPr>
            <p:nvPr/>
          </p:nvGrpSpPr>
          <p:grpSpPr bwMode="auto">
            <a:xfrm>
              <a:off x="528" y="528"/>
              <a:ext cx="1583" cy="960"/>
              <a:chOff x="528" y="528"/>
              <a:chExt cx="1583" cy="960"/>
            </a:xfrm>
          </p:grpSpPr>
          <p:sp>
            <p:nvSpPr>
              <p:cNvPr id="101" name="Text Box 8"/>
              <p:cNvSpPr txBox="1">
                <a:spLocks noChangeArrowheads="1"/>
              </p:cNvSpPr>
              <p:nvPr/>
            </p:nvSpPr>
            <p:spPr bwMode="auto">
              <a:xfrm>
                <a:off x="860" y="869"/>
                <a:ext cx="200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=</a:t>
                </a:r>
              </a:p>
            </p:txBody>
          </p:sp>
          <p:grpSp>
            <p:nvGrpSpPr>
              <p:cNvPr id="102" name="Group 73"/>
              <p:cNvGrpSpPr>
                <a:grpSpLocks/>
              </p:cNvGrpSpPr>
              <p:nvPr/>
            </p:nvGrpSpPr>
            <p:grpSpPr bwMode="auto">
              <a:xfrm>
                <a:off x="1056" y="681"/>
                <a:ext cx="973" cy="765"/>
                <a:chOff x="1056" y="681"/>
                <a:chExt cx="973" cy="765"/>
              </a:xfrm>
            </p:grpSpPr>
            <p:sp>
              <p:nvSpPr>
                <p:cNvPr id="111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1056" y="681"/>
                  <a:ext cx="920" cy="4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vi-VN" sz="36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</a:rPr>
                    <a:t>5 x 4</a:t>
                  </a:r>
                </a:p>
              </p:txBody>
            </p:sp>
            <p:sp>
              <p:nvSpPr>
                <p:cNvPr id="112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060" y="1039"/>
                  <a:ext cx="969" cy="4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vi-VN" sz="36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</a:rPr>
                    <a:t>6 x 4</a:t>
                  </a:r>
                </a:p>
              </p:txBody>
            </p:sp>
            <p:sp>
              <p:nvSpPr>
                <p:cNvPr id="113" name="Line 11"/>
                <p:cNvSpPr>
                  <a:spLocks noChangeShapeType="1"/>
                </p:cNvSpPr>
                <p:nvPr/>
              </p:nvSpPr>
              <p:spPr bwMode="auto">
                <a:xfrm>
                  <a:off x="1056" y="1079"/>
                  <a:ext cx="480" cy="0"/>
                </a:xfrm>
                <a:prstGeom prst="line">
                  <a:avLst/>
                </a:prstGeom>
                <a:noFill/>
                <a:ln w="222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3600">
                    <a:solidFill>
                      <a:srgbClr val="002060"/>
                    </a:solidFill>
                  </a:endParaRPr>
                </a:p>
              </p:txBody>
            </p:sp>
          </p:grpSp>
          <p:sp>
            <p:nvSpPr>
              <p:cNvPr id="103" name="Text Box 13"/>
              <p:cNvSpPr txBox="1">
                <a:spLocks noChangeArrowheads="1"/>
              </p:cNvSpPr>
              <p:nvPr/>
            </p:nvSpPr>
            <p:spPr bwMode="auto">
              <a:xfrm>
                <a:off x="1604" y="872"/>
                <a:ext cx="336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=</a:t>
                </a:r>
              </a:p>
            </p:txBody>
          </p:sp>
          <p:sp>
            <p:nvSpPr>
              <p:cNvPr id="104" name="AutoShape 13"/>
              <p:cNvSpPr>
                <a:spLocks noChangeAspect="1" noChangeArrowheads="1" noTextEdit="1"/>
              </p:cNvSpPr>
              <p:nvPr/>
            </p:nvSpPr>
            <p:spPr bwMode="auto">
              <a:xfrm>
                <a:off x="528" y="528"/>
                <a:ext cx="431" cy="9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105" name="Line 14"/>
              <p:cNvSpPr>
                <a:spLocks noChangeShapeType="1"/>
              </p:cNvSpPr>
              <p:nvPr/>
            </p:nvSpPr>
            <p:spPr bwMode="auto">
              <a:xfrm>
                <a:off x="561" y="1091"/>
                <a:ext cx="260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106" name="Rectangle 15"/>
              <p:cNvSpPr>
                <a:spLocks noChangeArrowheads="1"/>
              </p:cNvSpPr>
              <p:nvPr/>
            </p:nvSpPr>
            <p:spPr bwMode="auto">
              <a:xfrm>
                <a:off x="630" y="1076"/>
                <a:ext cx="93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6</a:t>
                </a:r>
                <a:endPara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7" name="Rectangle 16"/>
              <p:cNvSpPr>
                <a:spLocks noChangeArrowheads="1"/>
              </p:cNvSpPr>
              <p:nvPr/>
            </p:nvSpPr>
            <p:spPr bwMode="auto">
              <a:xfrm>
                <a:off x="630" y="720"/>
                <a:ext cx="112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5</a:t>
                </a:r>
                <a:endPara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8" name="Line 19"/>
              <p:cNvSpPr>
                <a:spLocks noChangeShapeType="1"/>
              </p:cNvSpPr>
              <p:nvPr/>
            </p:nvSpPr>
            <p:spPr bwMode="auto">
              <a:xfrm>
                <a:off x="1817" y="1093"/>
                <a:ext cx="273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109" name="Rectangle 20"/>
              <p:cNvSpPr>
                <a:spLocks noChangeArrowheads="1"/>
              </p:cNvSpPr>
              <p:nvPr/>
            </p:nvSpPr>
            <p:spPr bwMode="auto">
              <a:xfrm>
                <a:off x="1859" y="1076"/>
                <a:ext cx="187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24</a:t>
                </a:r>
                <a:endParaRPr lang="vi-VN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0" name="Rectangle 21"/>
              <p:cNvSpPr>
                <a:spLocks noChangeArrowheads="1"/>
              </p:cNvSpPr>
              <p:nvPr/>
            </p:nvSpPr>
            <p:spPr bwMode="auto">
              <a:xfrm>
                <a:off x="1872" y="729"/>
                <a:ext cx="239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20</a:t>
                </a:r>
                <a:endPara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87" name="Group 75"/>
            <p:cNvGrpSpPr>
              <a:grpSpLocks/>
            </p:cNvGrpSpPr>
            <p:nvPr/>
          </p:nvGrpSpPr>
          <p:grpSpPr bwMode="auto">
            <a:xfrm>
              <a:off x="2448" y="558"/>
              <a:ext cx="1583" cy="960"/>
              <a:chOff x="2448" y="558"/>
              <a:chExt cx="1583" cy="960"/>
            </a:xfrm>
          </p:grpSpPr>
          <p:sp>
            <p:nvSpPr>
              <p:cNvPr id="89" name="Text Box 8"/>
              <p:cNvSpPr txBox="1">
                <a:spLocks noChangeArrowheads="1"/>
              </p:cNvSpPr>
              <p:nvPr/>
            </p:nvSpPr>
            <p:spPr bwMode="auto">
              <a:xfrm>
                <a:off x="2735" y="867"/>
                <a:ext cx="240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=</a:t>
                </a:r>
              </a:p>
            </p:txBody>
          </p:sp>
          <p:sp>
            <p:nvSpPr>
              <p:cNvPr id="90" name="Text Box 9"/>
              <p:cNvSpPr txBox="1">
                <a:spLocks noChangeArrowheads="1"/>
              </p:cNvSpPr>
              <p:nvPr/>
            </p:nvSpPr>
            <p:spPr bwMode="auto">
              <a:xfrm>
                <a:off x="2975" y="681"/>
                <a:ext cx="88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1 x 6</a:t>
                </a:r>
              </a:p>
            </p:txBody>
          </p:sp>
          <p:sp>
            <p:nvSpPr>
              <p:cNvPr id="91" name="Text Box 10"/>
              <p:cNvSpPr txBox="1">
                <a:spLocks noChangeArrowheads="1"/>
              </p:cNvSpPr>
              <p:nvPr/>
            </p:nvSpPr>
            <p:spPr bwMode="auto">
              <a:xfrm>
                <a:off x="2966" y="1047"/>
                <a:ext cx="864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4 x 6</a:t>
                </a:r>
              </a:p>
            </p:txBody>
          </p:sp>
          <p:sp>
            <p:nvSpPr>
              <p:cNvPr id="92" name="Line 11"/>
              <p:cNvSpPr>
                <a:spLocks noChangeShapeType="1"/>
              </p:cNvSpPr>
              <p:nvPr/>
            </p:nvSpPr>
            <p:spPr bwMode="auto">
              <a:xfrm>
                <a:off x="2935" y="1091"/>
                <a:ext cx="528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93" name="Text Box 13"/>
              <p:cNvSpPr txBox="1">
                <a:spLocks noChangeArrowheads="1"/>
              </p:cNvSpPr>
              <p:nvPr/>
            </p:nvSpPr>
            <p:spPr bwMode="auto">
              <a:xfrm>
                <a:off x="3545" y="877"/>
                <a:ext cx="336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=</a:t>
                </a:r>
              </a:p>
            </p:txBody>
          </p:sp>
          <p:sp>
            <p:nvSpPr>
              <p:cNvPr id="94" name="AutoShape 28"/>
              <p:cNvSpPr>
                <a:spLocks noChangeAspect="1" noChangeArrowheads="1" noTextEdit="1"/>
              </p:cNvSpPr>
              <p:nvPr/>
            </p:nvSpPr>
            <p:spPr bwMode="auto">
              <a:xfrm>
                <a:off x="2448" y="558"/>
                <a:ext cx="431" cy="9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95" name="Line 29"/>
              <p:cNvSpPr>
                <a:spLocks noChangeShapeType="1"/>
              </p:cNvSpPr>
              <p:nvPr/>
            </p:nvSpPr>
            <p:spPr bwMode="auto">
              <a:xfrm>
                <a:off x="2481" y="1084"/>
                <a:ext cx="260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96" name="Rectangle 30"/>
              <p:cNvSpPr>
                <a:spLocks noChangeArrowheads="1"/>
              </p:cNvSpPr>
              <p:nvPr/>
            </p:nvSpPr>
            <p:spPr bwMode="auto">
              <a:xfrm>
                <a:off x="2549" y="1068"/>
                <a:ext cx="93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4</a:t>
                </a:r>
                <a:endPara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7" name="Rectangle 31"/>
              <p:cNvSpPr>
                <a:spLocks noChangeArrowheads="1"/>
              </p:cNvSpPr>
              <p:nvPr/>
            </p:nvSpPr>
            <p:spPr bwMode="auto">
              <a:xfrm>
                <a:off x="2553" y="710"/>
                <a:ext cx="112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1</a:t>
                </a:r>
                <a:endPara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8" name="Line 34"/>
              <p:cNvSpPr>
                <a:spLocks noChangeShapeType="1"/>
              </p:cNvSpPr>
              <p:nvPr/>
            </p:nvSpPr>
            <p:spPr bwMode="auto">
              <a:xfrm>
                <a:off x="3771" y="1107"/>
                <a:ext cx="260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99" name="Rectangle 35"/>
              <p:cNvSpPr>
                <a:spLocks noChangeArrowheads="1"/>
              </p:cNvSpPr>
              <p:nvPr/>
            </p:nvSpPr>
            <p:spPr bwMode="auto">
              <a:xfrm>
                <a:off x="3792" y="1094"/>
                <a:ext cx="187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24</a:t>
                </a:r>
                <a:endParaRPr lang="vi-VN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0" name="Rectangle 36"/>
              <p:cNvSpPr>
                <a:spLocks noChangeArrowheads="1"/>
              </p:cNvSpPr>
              <p:nvPr/>
            </p:nvSpPr>
            <p:spPr bwMode="auto">
              <a:xfrm>
                <a:off x="3847" y="747"/>
                <a:ext cx="93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vi-VN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6</a:t>
                </a:r>
              </a:p>
            </p:txBody>
          </p:sp>
        </p:grpSp>
        <p:sp>
          <p:nvSpPr>
            <p:cNvPr id="88" name="Text Box 37"/>
            <p:cNvSpPr txBox="1">
              <a:spLocks noChangeArrowheads="1"/>
            </p:cNvSpPr>
            <p:nvPr/>
          </p:nvSpPr>
          <p:spPr bwMode="auto">
            <a:xfrm>
              <a:off x="2212" y="815"/>
              <a:ext cx="288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;</a:t>
              </a:r>
            </a:p>
          </p:txBody>
        </p:sp>
      </p:grpSp>
      <p:sp>
        <p:nvSpPr>
          <p:cNvPr id="114" name="Rectangle 2"/>
          <p:cNvSpPr>
            <a:spLocks noChangeArrowheads="1"/>
          </p:cNvSpPr>
          <p:nvPr/>
        </p:nvSpPr>
        <p:spPr bwMode="auto">
          <a:xfrm>
            <a:off x="796261" y="5105982"/>
            <a:ext cx="10929780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200000"/>
              </a:lnSpc>
              <a:defRPr/>
            </a:pP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	Hai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    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và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     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đã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được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quy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đồng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mẫu</a:t>
            </a:r>
            <a:r>
              <a:rPr lang="en-US" altLang="vi-VN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số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thành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hai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       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và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       . </a:t>
            </a:r>
          </a:p>
        </p:txBody>
      </p:sp>
      <p:grpSp>
        <p:nvGrpSpPr>
          <p:cNvPr id="115" name="Group 114"/>
          <p:cNvGrpSpPr/>
          <p:nvPr/>
        </p:nvGrpSpPr>
        <p:grpSpPr>
          <a:xfrm>
            <a:off x="4358490" y="4618781"/>
            <a:ext cx="607699" cy="1188571"/>
            <a:chOff x="7182061" y="3550998"/>
            <a:chExt cx="607699" cy="1188571"/>
          </a:xfrm>
        </p:grpSpPr>
        <p:sp>
          <p:nvSpPr>
            <p:cNvPr id="116" name="Text Box 32"/>
            <p:cNvSpPr txBox="1">
              <a:spLocks noChangeArrowheads="1"/>
            </p:cNvSpPr>
            <p:nvPr/>
          </p:nvSpPr>
          <p:spPr bwMode="auto">
            <a:xfrm>
              <a:off x="7182061" y="355099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117" name="Text Box 32"/>
            <p:cNvSpPr txBox="1">
              <a:spLocks noChangeArrowheads="1"/>
            </p:cNvSpPr>
            <p:nvPr/>
          </p:nvSpPr>
          <p:spPr bwMode="auto">
            <a:xfrm>
              <a:off x="7185549" y="409323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</a:p>
          </p:txBody>
        </p:sp>
        <p:cxnSp>
          <p:nvCxnSpPr>
            <p:cNvPr id="118" name="Straight Connector 117"/>
            <p:cNvCxnSpPr/>
            <p:nvPr/>
          </p:nvCxnSpPr>
          <p:spPr>
            <a:xfrm>
              <a:off x="7224841" y="415740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9" name="Group 118"/>
          <p:cNvGrpSpPr/>
          <p:nvPr/>
        </p:nvGrpSpPr>
        <p:grpSpPr>
          <a:xfrm>
            <a:off x="5653452" y="4576157"/>
            <a:ext cx="607699" cy="1188571"/>
            <a:chOff x="7182061" y="3550998"/>
            <a:chExt cx="607699" cy="1188571"/>
          </a:xfrm>
        </p:grpSpPr>
        <p:sp>
          <p:nvSpPr>
            <p:cNvPr id="120" name="Text Box 32"/>
            <p:cNvSpPr txBox="1">
              <a:spLocks noChangeArrowheads="1"/>
            </p:cNvSpPr>
            <p:nvPr/>
          </p:nvSpPr>
          <p:spPr bwMode="auto">
            <a:xfrm>
              <a:off x="7182061" y="355099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121" name="Text Box 32"/>
            <p:cNvSpPr txBox="1">
              <a:spLocks noChangeArrowheads="1"/>
            </p:cNvSpPr>
            <p:nvPr/>
          </p:nvSpPr>
          <p:spPr bwMode="auto">
            <a:xfrm>
              <a:off x="7185549" y="409323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  <p:cxnSp>
          <p:nvCxnSpPr>
            <p:cNvPr id="122" name="Straight Connector 121"/>
            <p:cNvCxnSpPr/>
            <p:nvPr/>
          </p:nvCxnSpPr>
          <p:spPr>
            <a:xfrm>
              <a:off x="7224841" y="415740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3" name="Group 122"/>
          <p:cNvGrpSpPr/>
          <p:nvPr/>
        </p:nvGrpSpPr>
        <p:grpSpPr>
          <a:xfrm>
            <a:off x="4801996" y="5625773"/>
            <a:ext cx="1006148" cy="1200329"/>
            <a:chOff x="7182061" y="3550998"/>
            <a:chExt cx="607699" cy="1200329"/>
          </a:xfrm>
        </p:grpSpPr>
        <p:sp>
          <p:nvSpPr>
            <p:cNvPr id="124" name="Text Box 32"/>
            <p:cNvSpPr txBox="1">
              <a:spLocks noChangeArrowheads="1"/>
            </p:cNvSpPr>
            <p:nvPr/>
          </p:nvSpPr>
          <p:spPr bwMode="auto">
            <a:xfrm>
              <a:off x="7182061" y="3550998"/>
              <a:ext cx="604211" cy="1200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</a:t>
              </a:r>
            </a:p>
          </p:txBody>
        </p:sp>
        <p:sp>
          <p:nvSpPr>
            <p:cNvPr id="125" name="Text Box 32"/>
            <p:cNvSpPr txBox="1">
              <a:spLocks noChangeArrowheads="1"/>
            </p:cNvSpPr>
            <p:nvPr/>
          </p:nvSpPr>
          <p:spPr bwMode="auto">
            <a:xfrm>
              <a:off x="7185549" y="409323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24</a:t>
              </a:r>
            </a:p>
          </p:txBody>
        </p:sp>
        <p:cxnSp>
          <p:nvCxnSpPr>
            <p:cNvPr id="126" name="Straight Connector 125"/>
            <p:cNvCxnSpPr/>
            <p:nvPr/>
          </p:nvCxnSpPr>
          <p:spPr>
            <a:xfrm>
              <a:off x="7224841" y="415740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7" name="Group 126"/>
          <p:cNvGrpSpPr/>
          <p:nvPr/>
        </p:nvGrpSpPr>
        <p:grpSpPr>
          <a:xfrm>
            <a:off x="6131387" y="5625773"/>
            <a:ext cx="1006148" cy="1188571"/>
            <a:chOff x="7182061" y="3550998"/>
            <a:chExt cx="607699" cy="1188571"/>
          </a:xfrm>
        </p:grpSpPr>
        <p:sp>
          <p:nvSpPr>
            <p:cNvPr id="128" name="Text Box 32"/>
            <p:cNvSpPr txBox="1">
              <a:spLocks noChangeArrowheads="1"/>
            </p:cNvSpPr>
            <p:nvPr/>
          </p:nvSpPr>
          <p:spPr bwMode="auto">
            <a:xfrm>
              <a:off x="7182061" y="355099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6</a:t>
              </a:r>
            </a:p>
          </p:txBody>
        </p:sp>
        <p:sp>
          <p:nvSpPr>
            <p:cNvPr id="129" name="Text Box 32"/>
            <p:cNvSpPr txBox="1">
              <a:spLocks noChangeArrowheads="1"/>
            </p:cNvSpPr>
            <p:nvPr/>
          </p:nvSpPr>
          <p:spPr bwMode="auto">
            <a:xfrm>
              <a:off x="7185549" y="409323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24</a:t>
              </a:r>
            </a:p>
          </p:txBody>
        </p:sp>
        <p:cxnSp>
          <p:nvCxnSpPr>
            <p:cNvPr id="130" name="Straight Connector 129"/>
            <p:cNvCxnSpPr/>
            <p:nvPr/>
          </p:nvCxnSpPr>
          <p:spPr>
            <a:xfrm>
              <a:off x="7224841" y="415740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1" name="Picture 1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9164">
            <a:off x="616994" y="4633382"/>
            <a:ext cx="1027005" cy="1129705"/>
          </a:xfrm>
          <a:prstGeom prst="rect">
            <a:avLst/>
          </a:prstGeom>
        </p:spPr>
      </p:pic>
      <p:sp>
        <p:nvSpPr>
          <p:cNvPr id="66" name="Text Box 32"/>
          <p:cNvSpPr txBox="1">
            <a:spLocks noChangeArrowheads="1"/>
          </p:cNvSpPr>
          <p:nvPr/>
        </p:nvSpPr>
        <p:spPr bwMode="auto">
          <a:xfrm>
            <a:off x="5689547" y="2022827"/>
            <a:ext cx="77437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67" name="Text Box 32"/>
          <p:cNvSpPr txBox="1">
            <a:spLocks noChangeArrowheads="1"/>
          </p:cNvSpPr>
          <p:nvPr/>
        </p:nvSpPr>
        <p:spPr bwMode="auto">
          <a:xfrm>
            <a:off x="7090341" y="2034411"/>
            <a:ext cx="77437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32" name="Text Box 32"/>
          <p:cNvSpPr txBox="1">
            <a:spLocks noChangeArrowheads="1"/>
          </p:cNvSpPr>
          <p:nvPr/>
        </p:nvSpPr>
        <p:spPr bwMode="auto">
          <a:xfrm>
            <a:off x="7094233" y="2038543"/>
            <a:ext cx="77437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33" name="Text Box 32"/>
          <p:cNvSpPr txBox="1">
            <a:spLocks noChangeArrowheads="1"/>
          </p:cNvSpPr>
          <p:nvPr/>
        </p:nvSpPr>
        <p:spPr bwMode="auto">
          <a:xfrm>
            <a:off x="5700747" y="2016411"/>
            <a:ext cx="77437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54024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34 0.00139 L -0.2362 0.16944 " pathEditMode="relative" rAng="0" ptsTypes="AA">
                                      <p:cBhvr>
                                        <p:cTn id="49" dur="11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93" y="8403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9 -0.00694 L -0.23581 0.24977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02" y="1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-0.00139 L 0.26901 0.17129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72" y="8634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34 -0.00833 L 0.26497 0.25672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25" y="1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80" grpId="0" animBg="1"/>
      <p:bldP spid="84" grpId="0"/>
      <p:bldP spid="114" grpId="0"/>
      <p:bldP spid="66" grpId="0"/>
      <p:bldP spid="66" grpId="1"/>
      <p:bldP spid="67" grpId="0"/>
      <p:bldP spid="67" grpId="1"/>
      <p:bldP spid="132" grpId="0"/>
      <p:bldP spid="132" grpId="1"/>
      <p:bldP spid="133" grpId="0"/>
      <p:bldP spid="133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ounded Rectangle 77"/>
          <p:cNvSpPr/>
          <p:nvPr/>
        </p:nvSpPr>
        <p:spPr>
          <a:xfrm>
            <a:off x="0" y="278695"/>
            <a:ext cx="11848554" cy="6440671"/>
          </a:xfrm>
          <a:prstGeom prst="roundRect">
            <a:avLst>
              <a:gd name="adj" fmla="val 8366"/>
            </a:avLst>
          </a:prstGeom>
          <a:solidFill>
            <a:schemeClr val="bg1">
              <a:alpha val="67000"/>
            </a:schemeClr>
          </a:solidFill>
          <a:ln w="53975" cmpd="thickThin">
            <a:solidFill>
              <a:schemeClr val="accent4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3576774" y="1479819"/>
            <a:ext cx="5181860" cy="1229889"/>
            <a:chOff x="3808315" y="1897801"/>
            <a:chExt cx="5181860" cy="1229889"/>
          </a:xfrm>
        </p:grpSpPr>
        <p:sp>
          <p:nvSpPr>
            <p:cNvPr id="33" name="任意多边形 26"/>
            <p:cNvSpPr/>
            <p:nvPr/>
          </p:nvSpPr>
          <p:spPr>
            <a:xfrm>
              <a:off x="4893881" y="1897801"/>
              <a:ext cx="4096294" cy="1221164"/>
            </a:xfrm>
            <a:custGeom>
              <a:avLst/>
              <a:gdLst>
                <a:gd name="connsiteX0" fmla="*/ 0 w 5762625"/>
                <a:gd name="connsiteY0" fmla="*/ 0 h 958850"/>
                <a:gd name="connsiteX1" fmla="*/ 3385185 w 5762625"/>
                <a:gd name="connsiteY1" fmla="*/ 0 h 958850"/>
                <a:gd name="connsiteX2" fmla="*/ 5353684 w 5762625"/>
                <a:gd name="connsiteY2" fmla="*/ 0 h 958850"/>
                <a:gd name="connsiteX3" fmla="*/ 5762625 w 5762625"/>
                <a:gd name="connsiteY3" fmla="*/ 0 h 958850"/>
                <a:gd name="connsiteX4" fmla="*/ 5762625 w 5762625"/>
                <a:gd name="connsiteY4" fmla="*/ 958850 h 958850"/>
                <a:gd name="connsiteX5" fmla="*/ 5353684 w 5762625"/>
                <a:gd name="connsiteY5" fmla="*/ 958850 h 958850"/>
                <a:gd name="connsiteX6" fmla="*/ 3385185 w 5762625"/>
                <a:gd name="connsiteY6" fmla="*/ 958850 h 958850"/>
                <a:gd name="connsiteX7" fmla="*/ 0 w 5762625"/>
                <a:gd name="connsiteY7" fmla="*/ 958850 h 958850"/>
                <a:gd name="connsiteX8" fmla="*/ 273685 w 5762625"/>
                <a:gd name="connsiteY8" fmla="*/ 479425 h 958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62625" h="958850">
                  <a:moveTo>
                    <a:pt x="0" y="0"/>
                  </a:moveTo>
                  <a:lnTo>
                    <a:pt x="3385185" y="0"/>
                  </a:lnTo>
                  <a:lnTo>
                    <a:pt x="5353684" y="0"/>
                  </a:lnTo>
                  <a:lnTo>
                    <a:pt x="5762625" y="0"/>
                  </a:lnTo>
                  <a:lnTo>
                    <a:pt x="5762625" y="958850"/>
                  </a:lnTo>
                  <a:lnTo>
                    <a:pt x="5353684" y="958850"/>
                  </a:lnTo>
                  <a:lnTo>
                    <a:pt x="3385185" y="958850"/>
                  </a:lnTo>
                  <a:lnTo>
                    <a:pt x="0" y="958850"/>
                  </a:lnTo>
                  <a:lnTo>
                    <a:pt x="273685" y="479425"/>
                  </a:lnTo>
                  <a:close/>
                </a:path>
              </a:pathLst>
            </a:custGeom>
            <a:solidFill>
              <a:srgbClr val="FFFFFF"/>
            </a:solidFill>
            <a:ln w="19050">
              <a:noFill/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</a:endParaRPr>
            </a:p>
          </p:txBody>
        </p:sp>
        <p:sp>
          <p:nvSpPr>
            <p:cNvPr id="34" name="五边形 22"/>
            <p:cNvSpPr/>
            <p:nvPr/>
          </p:nvSpPr>
          <p:spPr>
            <a:xfrm>
              <a:off x="3808315" y="1917805"/>
              <a:ext cx="1225222" cy="1209885"/>
            </a:xfrm>
            <a:prstGeom prst="homePlate">
              <a:avLst>
                <a:gd name="adj" fmla="val 30537"/>
              </a:avLst>
            </a:prstGeom>
            <a:solidFill>
              <a:schemeClr val="tx2"/>
            </a:solidFill>
            <a:ln w="19050">
              <a:noFill/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cs typeface="+mn-ea"/>
              </a:endParaRPr>
            </a:p>
          </p:txBody>
        </p:sp>
        <p:sp>
          <p:nvSpPr>
            <p:cNvPr id="35" name="Text Box 32"/>
            <p:cNvSpPr txBox="1">
              <a:spLocks noChangeArrowheads="1"/>
            </p:cNvSpPr>
            <p:nvPr/>
          </p:nvSpPr>
          <p:spPr bwMode="auto">
            <a:xfrm>
              <a:off x="4012480" y="2162145"/>
              <a:ext cx="88140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</a:t>
              </a:r>
            </a:p>
          </p:txBody>
        </p:sp>
        <p:sp>
          <p:nvSpPr>
            <p:cNvPr id="36" name="Text Box 32"/>
            <p:cNvSpPr txBox="1">
              <a:spLocks noChangeArrowheads="1"/>
            </p:cNvSpPr>
            <p:nvPr/>
          </p:nvSpPr>
          <p:spPr bwMode="auto">
            <a:xfrm>
              <a:off x="7324587" y="1906526"/>
              <a:ext cx="88140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37" name="Text Box 32"/>
            <p:cNvSpPr txBox="1">
              <a:spLocks noChangeArrowheads="1"/>
            </p:cNvSpPr>
            <p:nvPr/>
          </p:nvSpPr>
          <p:spPr bwMode="auto">
            <a:xfrm>
              <a:off x="7321882" y="2452163"/>
              <a:ext cx="88140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7379200" y="2516331"/>
              <a:ext cx="430187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 Box 32"/>
            <p:cNvSpPr txBox="1">
              <a:spLocks noChangeArrowheads="1"/>
            </p:cNvSpPr>
            <p:nvPr/>
          </p:nvSpPr>
          <p:spPr bwMode="auto">
            <a:xfrm>
              <a:off x="5920308" y="1897801"/>
              <a:ext cx="830465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40" name="Text Box 32"/>
            <p:cNvSpPr txBox="1">
              <a:spLocks noChangeArrowheads="1"/>
            </p:cNvSpPr>
            <p:nvPr/>
          </p:nvSpPr>
          <p:spPr bwMode="auto">
            <a:xfrm>
              <a:off x="5925102" y="2440041"/>
              <a:ext cx="830465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41" name="Straight Connector 40"/>
            <p:cNvCxnSpPr/>
            <p:nvPr/>
          </p:nvCxnSpPr>
          <p:spPr>
            <a:xfrm>
              <a:off x="5979107" y="2504209"/>
              <a:ext cx="405326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 Box 32"/>
            <p:cNvSpPr txBox="1">
              <a:spLocks noChangeArrowheads="1"/>
            </p:cNvSpPr>
            <p:nvPr/>
          </p:nvSpPr>
          <p:spPr bwMode="auto">
            <a:xfrm>
              <a:off x="6432849" y="2128997"/>
              <a:ext cx="88140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endPara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3" name="任意多边形 11"/>
          <p:cNvSpPr/>
          <p:nvPr/>
        </p:nvSpPr>
        <p:spPr>
          <a:xfrm>
            <a:off x="2911813" y="243119"/>
            <a:ext cx="7437144" cy="992188"/>
          </a:xfrm>
          <a:custGeom>
            <a:avLst/>
            <a:gdLst>
              <a:gd name="connsiteX0" fmla="*/ 209245 w 1255447"/>
              <a:gd name="connsiteY0" fmla="*/ 0 h 6775979"/>
              <a:gd name="connsiteX1" fmla="*/ 1046202 w 1255447"/>
              <a:gd name="connsiteY1" fmla="*/ 0 h 6775979"/>
              <a:gd name="connsiteX2" fmla="*/ 1255447 w 1255447"/>
              <a:gd name="connsiteY2" fmla="*/ 209245 h 6775979"/>
              <a:gd name="connsiteX3" fmla="*/ 1255447 w 1255447"/>
              <a:gd name="connsiteY3" fmla="*/ 6775979 h 6775979"/>
              <a:gd name="connsiteX4" fmla="*/ 1255447 w 1255447"/>
              <a:gd name="connsiteY4" fmla="*/ 6775979 h 6775979"/>
              <a:gd name="connsiteX5" fmla="*/ 0 w 1255447"/>
              <a:gd name="connsiteY5" fmla="*/ 6775979 h 6775979"/>
              <a:gd name="connsiteX6" fmla="*/ 0 w 1255447"/>
              <a:gd name="connsiteY6" fmla="*/ 6775979 h 6775979"/>
              <a:gd name="connsiteX7" fmla="*/ 0 w 1255447"/>
              <a:gd name="connsiteY7" fmla="*/ 209245 h 6775979"/>
              <a:gd name="connsiteX8" fmla="*/ 209245 w 1255447"/>
              <a:gd name="connsiteY8" fmla="*/ 0 h 6775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5447" h="6775979">
                <a:moveTo>
                  <a:pt x="1255447" y="1129352"/>
                </a:moveTo>
                <a:lnTo>
                  <a:pt x="1255447" y="5646627"/>
                </a:lnTo>
                <a:cubicBezTo>
                  <a:pt x="1255447" y="6270350"/>
                  <a:pt x="1238090" y="6775976"/>
                  <a:pt x="1216678" y="6775976"/>
                </a:cubicBezTo>
                <a:lnTo>
                  <a:pt x="0" y="6775976"/>
                </a:lnTo>
                <a:lnTo>
                  <a:pt x="0" y="6775976"/>
                </a:lnTo>
                <a:lnTo>
                  <a:pt x="0" y="3"/>
                </a:lnTo>
                <a:lnTo>
                  <a:pt x="0" y="3"/>
                </a:lnTo>
                <a:lnTo>
                  <a:pt x="1216678" y="3"/>
                </a:lnTo>
                <a:cubicBezTo>
                  <a:pt x="1238090" y="3"/>
                  <a:pt x="1255447" y="505629"/>
                  <a:pt x="1255447" y="1129352"/>
                </a:cubicBezTo>
                <a:close/>
              </a:path>
            </a:pathLst>
          </a:custGeom>
          <a:ln>
            <a:solidFill>
              <a:schemeClr val="tx2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234696" tIns="82241" rIns="82241" bIns="82241" spcCol="1270" anchor="ctr"/>
          <a:lstStyle/>
          <a:p>
            <a:pPr marL="285750" lvl="1" indent="-285750" defTabSz="14668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endParaRPr lang="zh-CN" altLang="en-US" sz="3300">
              <a:cs typeface="+mn-ea"/>
            </a:endParaRPr>
          </a:p>
          <a:p>
            <a:pPr marL="285750" lvl="1" indent="-285750" defTabSz="14668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endParaRPr lang="zh-CN" altLang="en-US" sz="3300">
              <a:cs typeface="+mn-ea"/>
            </a:endParaRPr>
          </a:p>
        </p:txBody>
      </p:sp>
      <p:grpSp>
        <p:nvGrpSpPr>
          <p:cNvPr id="44" name="组合 2"/>
          <p:cNvGrpSpPr/>
          <p:nvPr/>
        </p:nvGrpSpPr>
        <p:grpSpPr>
          <a:xfrm>
            <a:off x="1841977" y="243121"/>
            <a:ext cx="1069836" cy="1527175"/>
            <a:chOff x="3123052" y="1772817"/>
            <a:chExt cx="1069836" cy="1527175"/>
          </a:xfrm>
        </p:grpSpPr>
        <p:sp>
          <p:nvSpPr>
            <p:cNvPr id="45" name="任意多边形 10"/>
            <p:cNvSpPr/>
            <p:nvPr/>
          </p:nvSpPr>
          <p:spPr>
            <a:xfrm>
              <a:off x="3123052" y="1772817"/>
              <a:ext cx="1069836" cy="1527175"/>
            </a:xfrm>
            <a:custGeom>
              <a:avLst/>
              <a:gdLst>
                <a:gd name="connsiteX0" fmla="*/ 0 w 1931458"/>
                <a:gd name="connsiteY0" fmla="*/ 0 h 1352020"/>
                <a:gd name="connsiteX1" fmla="*/ 1255448 w 1931458"/>
                <a:gd name="connsiteY1" fmla="*/ 0 h 1352020"/>
                <a:gd name="connsiteX2" fmla="*/ 1931458 w 1931458"/>
                <a:gd name="connsiteY2" fmla="*/ 676010 h 1352020"/>
                <a:gd name="connsiteX3" fmla="*/ 1255448 w 1931458"/>
                <a:gd name="connsiteY3" fmla="*/ 1352020 h 1352020"/>
                <a:gd name="connsiteX4" fmla="*/ 0 w 1931458"/>
                <a:gd name="connsiteY4" fmla="*/ 1352020 h 1352020"/>
                <a:gd name="connsiteX5" fmla="*/ 676010 w 1931458"/>
                <a:gd name="connsiteY5" fmla="*/ 676010 h 1352020"/>
                <a:gd name="connsiteX6" fmla="*/ 0 w 1931458"/>
                <a:gd name="connsiteY6" fmla="*/ 0 h 13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31458" h="1352020">
                  <a:moveTo>
                    <a:pt x="1931457" y="0"/>
                  </a:moveTo>
                  <a:lnTo>
                    <a:pt x="1931457" y="878813"/>
                  </a:lnTo>
                  <a:lnTo>
                    <a:pt x="965729" y="1352020"/>
                  </a:lnTo>
                  <a:lnTo>
                    <a:pt x="1" y="878813"/>
                  </a:lnTo>
                  <a:lnTo>
                    <a:pt x="1" y="0"/>
                  </a:lnTo>
                  <a:lnTo>
                    <a:pt x="965729" y="473207"/>
                  </a:lnTo>
                  <a:lnTo>
                    <a:pt x="193145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225" tIns="698236" rIns="22225" bIns="698235" spcCol="1270" anchor="ctr"/>
            <a:lstStyle/>
            <a:p>
              <a:pPr algn="ctr" defTabSz="15557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3500">
                <a:cs typeface="+mn-ea"/>
              </a:endParaRPr>
            </a:p>
          </p:txBody>
        </p:sp>
        <p:sp>
          <p:nvSpPr>
            <p:cNvPr id="46" name="文本框 19"/>
            <p:cNvSpPr txBox="1">
              <a:spLocks noChangeArrowheads="1"/>
            </p:cNvSpPr>
            <p:nvPr/>
          </p:nvSpPr>
          <p:spPr bwMode="auto">
            <a:xfrm>
              <a:off x="3123052" y="2433216"/>
              <a:ext cx="106983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2400" b="1" dirty="0" err="1">
                  <a:solidFill>
                    <a:schemeClr val="bg1"/>
                  </a:solidFill>
                  <a:latin typeface="+mn-lt"/>
                  <a:ea typeface="+mn-ea"/>
                  <a:cs typeface="+mn-ea"/>
                </a:rPr>
                <a:t>Bài</a:t>
              </a:r>
              <a:r>
                <a:rPr lang="en-US" altLang="zh-CN" sz="24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</a:rPr>
                <a:t> 1</a:t>
              </a:r>
              <a:endParaRPr lang="zh-CN" altLang="en-US" sz="2400" b="1" dirty="0">
                <a:solidFill>
                  <a:schemeClr val="bg1"/>
                </a:solidFill>
                <a:latin typeface="+mn-lt"/>
                <a:ea typeface="+mn-ea"/>
                <a:cs typeface="+mn-ea"/>
              </a:endParaRPr>
            </a:p>
          </p:txBody>
        </p:sp>
      </p:grpSp>
      <p:sp>
        <p:nvSpPr>
          <p:cNvPr id="47" name="Rectangle 46"/>
          <p:cNvSpPr>
            <a:spLocks noChangeArrowheads="1"/>
          </p:cNvSpPr>
          <p:nvPr/>
        </p:nvSpPr>
        <p:spPr bwMode="auto">
          <a:xfrm>
            <a:off x="1987255" y="320113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Quy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đồng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mẫu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các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48" name="Group 98"/>
          <p:cNvGrpSpPr>
            <a:grpSpLocks/>
          </p:cNvGrpSpPr>
          <p:nvPr/>
        </p:nvGrpSpPr>
        <p:grpSpPr bwMode="auto">
          <a:xfrm>
            <a:off x="2224587" y="2947013"/>
            <a:ext cx="8669336" cy="1571626"/>
            <a:chOff x="528" y="528"/>
            <a:chExt cx="3503" cy="990"/>
          </a:xfrm>
        </p:grpSpPr>
        <p:grpSp>
          <p:nvGrpSpPr>
            <p:cNvPr id="49" name="Group 74"/>
            <p:cNvGrpSpPr>
              <a:grpSpLocks/>
            </p:cNvGrpSpPr>
            <p:nvPr/>
          </p:nvGrpSpPr>
          <p:grpSpPr bwMode="auto">
            <a:xfrm>
              <a:off x="528" y="528"/>
              <a:ext cx="1583" cy="960"/>
              <a:chOff x="528" y="528"/>
              <a:chExt cx="1583" cy="960"/>
            </a:xfrm>
          </p:grpSpPr>
          <p:sp>
            <p:nvSpPr>
              <p:cNvPr id="64" name="Text Box 8"/>
              <p:cNvSpPr txBox="1">
                <a:spLocks noChangeArrowheads="1"/>
              </p:cNvSpPr>
              <p:nvPr/>
            </p:nvSpPr>
            <p:spPr bwMode="auto">
              <a:xfrm>
                <a:off x="860" y="869"/>
                <a:ext cx="200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=</a:t>
                </a:r>
              </a:p>
            </p:txBody>
          </p:sp>
          <p:grpSp>
            <p:nvGrpSpPr>
              <p:cNvPr id="65" name="Group 73"/>
              <p:cNvGrpSpPr>
                <a:grpSpLocks/>
              </p:cNvGrpSpPr>
              <p:nvPr/>
            </p:nvGrpSpPr>
            <p:grpSpPr bwMode="auto">
              <a:xfrm>
                <a:off x="1056" y="681"/>
                <a:ext cx="973" cy="765"/>
                <a:chOff x="1056" y="681"/>
                <a:chExt cx="973" cy="765"/>
              </a:xfrm>
            </p:grpSpPr>
            <p:sp>
              <p:nvSpPr>
                <p:cNvPr id="74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1056" y="681"/>
                  <a:ext cx="920" cy="4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vi-VN" sz="36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</a:rPr>
                    <a:t>3 x 7</a:t>
                  </a:r>
                </a:p>
              </p:txBody>
            </p:sp>
            <p:sp>
              <p:nvSpPr>
                <p:cNvPr id="75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060" y="1039"/>
                  <a:ext cx="969" cy="4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vi-VN" sz="36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</a:rPr>
                    <a:t>5 x 7</a:t>
                  </a:r>
                </a:p>
              </p:txBody>
            </p:sp>
            <p:sp>
              <p:nvSpPr>
                <p:cNvPr id="76" name="Line 11"/>
                <p:cNvSpPr>
                  <a:spLocks noChangeShapeType="1"/>
                </p:cNvSpPr>
                <p:nvPr/>
              </p:nvSpPr>
              <p:spPr bwMode="auto">
                <a:xfrm>
                  <a:off x="1056" y="1079"/>
                  <a:ext cx="480" cy="0"/>
                </a:xfrm>
                <a:prstGeom prst="line">
                  <a:avLst/>
                </a:prstGeom>
                <a:noFill/>
                <a:ln w="222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3600">
                    <a:solidFill>
                      <a:srgbClr val="002060"/>
                    </a:solidFill>
                  </a:endParaRPr>
                </a:p>
              </p:txBody>
            </p:sp>
          </p:grpSp>
          <p:sp>
            <p:nvSpPr>
              <p:cNvPr id="66" name="Text Box 13"/>
              <p:cNvSpPr txBox="1">
                <a:spLocks noChangeArrowheads="1"/>
              </p:cNvSpPr>
              <p:nvPr/>
            </p:nvSpPr>
            <p:spPr bwMode="auto">
              <a:xfrm>
                <a:off x="1604" y="872"/>
                <a:ext cx="336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=</a:t>
                </a:r>
              </a:p>
            </p:txBody>
          </p:sp>
          <p:sp>
            <p:nvSpPr>
              <p:cNvPr id="67" name="AutoShape 13"/>
              <p:cNvSpPr>
                <a:spLocks noChangeAspect="1" noChangeArrowheads="1" noTextEdit="1"/>
              </p:cNvSpPr>
              <p:nvPr/>
            </p:nvSpPr>
            <p:spPr bwMode="auto">
              <a:xfrm>
                <a:off x="528" y="528"/>
                <a:ext cx="431" cy="9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68" name="Line 14"/>
              <p:cNvSpPr>
                <a:spLocks noChangeShapeType="1"/>
              </p:cNvSpPr>
              <p:nvPr/>
            </p:nvSpPr>
            <p:spPr bwMode="auto">
              <a:xfrm>
                <a:off x="561" y="1091"/>
                <a:ext cx="260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69" name="Rectangle 15"/>
              <p:cNvSpPr>
                <a:spLocks noChangeArrowheads="1"/>
              </p:cNvSpPr>
              <p:nvPr/>
            </p:nvSpPr>
            <p:spPr bwMode="auto">
              <a:xfrm>
                <a:off x="630" y="1076"/>
                <a:ext cx="93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5</a:t>
                </a:r>
                <a:endPara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0" name="Rectangle 16"/>
              <p:cNvSpPr>
                <a:spLocks noChangeArrowheads="1"/>
              </p:cNvSpPr>
              <p:nvPr/>
            </p:nvSpPr>
            <p:spPr bwMode="auto">
              <a:xfrm>
                <a:off x="630" y="720"/>
                <a:ext cx="112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3</a:t>
                </a:r>
                <a:endPara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1" name="Line 19"/>
              <p:cNvSpPr>
                <a:spLocks noChangeShapeType="1"/>
              </p:cNvSpPr>
              <p:nvPr/>
            </p:nvSpPr>
            <p:spPr bwMode="auto">
              <a:xfrm>
                <a:off x="1817" y="1093"/>
                <a:ext cx="273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72" name="Rectangle 20"/>
              <p:cNvSpPr>
                <a:spLocks noChangeArrowheads="1"/>
              </p:cNvSpPr>
              <p:nvPr/>
            </p:nvSpPr>
            <p:spPr bwMode="auto">
              <a:xfrm>
                <a:off x="1859" y="1076"/>
                <a:ext cx="187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35</a:t>
                </a:r>
                <a:endParaRPr lang="vi-VN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3" name="Rectangle 21"/>
              <p:cNvSpPr>
                <a:spLocks noChangeArrowheads="1"/>
              </p:cNvSpPr>
              <p:nvPr/>
            </p:nvSpPr>
            <p:spPr bwMode="auto">
              <a:xfrm>
                <a:off x="1872" y="729"/>
                <a:ext cx="239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21</a:t>
                </a:r>
                <a:endPara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50" name="Group 75"/>
            <p:cNvGrpSpPr>
              <a:grpSpLocks/>
            </p:cNvGrpSpPr>
            <p:nvPr/>
          </p:nvGrpSpPr>
          <p:grpSpPr bwMode="auto">
            <a:xfrm>
              <a:off x="2448" y="558"/>
              <a:ext cx="1583" cy="960"/>
              <a:chOff x="2448" y="558"/>
              <a:chExt cx="1583" cy="960"/>
            </a:xfrm>
          </p:grpSpPr>
          <p:sp>
            <p:nvSpPr>
              <p:cNvPr id="52" name="Text Box 8"/>
              <p:cNvSpPr txBox="1">
                <a:spLocks noChangeArrowheads="1"/>
              </p:cNvSpPr>
              <p:nvPr/>
            </p:nvSpPr>
            <p:spPr bwMode="auto">
              <a:xfrm>
                <a:off x="2735" y="867"/>
                <a:ext cx="240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=</a:t>
                </a:r>
              </a:p>
            </p:txBody>
          </p:sp>
          <p:sp>
            <p:nvSpPr>
              <p:cNvPr id="53" name="Text Box 9"/>
              <p:cNvSpPr txBox="1">
                <a:spLocks noChangeArrowheads="1"/>
              </p:cNvSpPr>
              <p:nvPr/>
            </p:nvSpPr>
            <p:spPr bwMode="auto">
              <a:xfrm>
                <a:off x="2975" y="681"/>
                <a:ext cx="88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3 x 5</a:t>
                </a:r>
              </a:p>
            </p:txBody>
          </p:sp>
          <p:sp>
            <p:nvSpPr>
              <p:cNvPr id="54" name="Text Box 10"/>
              <p:cNvSpPr txBox="1">
                <a:spLocks noChangeArrowheads="1"/>
              </p:cNvSpPr>
              <p:nvPr/>
            </p:nvSpPr>
            <p:spPr bwMode="auto">
              <a:xfrm>
                <a:off x="2966" y="1047"/>
                <a:ext cx="864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7 x 5</a:t>
                </a:r>
              </a:p>
            </p:txBody>
          </p:sp>
          <p:sp>
            <p:nvSpPr>
              <p:cNvPr id="55" name="Line 11"/>
              <p:cNvSpPr>
                <a:spLocks noChangeShapeType="1"/>
              </p:cNvSpPr>
              <p:nvPr/>
            </p:nvSpPr>
            <p:spPr bwMode="auto">
              <a:xfrm>
                <a:off x="2935" y="1091"/>
                <a:ext cx="528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56" name="Text Box 13"/>
              <p:cNvSpPr txBox="1">
                <a:spLocks noChangeArrowheads="1"/>
              </p:cNvSpPr>
              <p:nvPr/>
            </p:nvSpPr>
            <p:spPr bwMode="auto">
              <a:xfrm>
                <a:off x="3545" y="877"/>
                <a:ext cx="336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=</a:t>
                </a:r>
              </a:p>
            </p:txBody>
          </p:sp>
          <p:sp>
            <p:nvSpPr>
              <p:cNvPr id="57" name="AutoShape 28"/>
              <p:cNvSpPr>
                <a:spLocks noChangeAspect="1" noChangeArrowheads="1" noTextEdit="1"/>
              </p:cNvSpPr>
              <p:nvPr/>
            </p:nvSpPr>
            <p:spPr bwMode="auto">
              <a:xfrm>
                <a:off x="2448" y="558"/>
                <a:ext cx="431" cy="9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58" name="Line 29"/>
              <p:cNvSpPr>
                <a:spLocks noChangeShapeType="1"/>
              </p:cNvSpPr>
              <p:nvPr/>
            </p:nvSpPr>
            <p:spPr bwMode="auto">
              <a:xfrm>
                <a:off x="2481" y="1084"/>
                <a:ext cx="260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59" name="Rectangle 30"/>
              <p:cNvSpPr>
                <a:spLocks noChangeArrowheads="1"/>
              </p:cNvSpPr>
              <p:nvPr/>
            </p:nvSpPr>
            <p:spPr bwMode="auto">
              <a:xfrm>
                <a:off x="2549" y="1068"/>
                <a:ext cx="93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7</a:t>
                </a:r>
                <a:endPara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0" name="Rectangle 31"/>
              <p:cNvSpPr>
                <a:spLocks noChangeArrowheads="1"/>
              </p:cNvSpPr>
              <p:nvPr/>
            </p:nvSpPr>
            <p:spPr bwMode="auto">
              <a:xfrm>
                <a:off x="2553" y="710"/>
                <a:ext cx="112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3</a:t>
                </a:r>
                <a:endPara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1" name="Line 34"/>
              <p:cNvSpPr>
                <a:spLocks noChangeShapeType="1"/>
              </p:cNvSpPr>
              <p:nvPr/>
            </p:nvSpPr>
            <p:spPr bwMode="auto">
              <a:xfrm>
                <a:off x="3771" y="1107"/>
                <a:ext cx="260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62" name="Rectangle 35"/>
              <p:cNvSpPr>
                <a:spLocks noChangeArrowheads="1"/>
              </p:cNvSpPr>
              <p:nvPr/>
            </p:nvSpPr>
            <p:spPr bwMode="auto">
              <a:xfrm>
                <a:off x="3792" y="1094"/>
                <a:ext cx="187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35</a:t>
                </a:r>
                <a:endParaRPr lang="vi-VN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3" name="Rectangle 36"/>
              <p:cNvSpPr>
                <a:spLocks noChangeArrowheads="1"/>
              </p:cNvSpPr>
              <p:nvPr/>
            </p:nvSpPr>
            <p:spPr bwMode="auto">
              <a:xfrm>
                <a:off x="3785" y="747"/>
                <a:ext cx="187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15</a:t>
                </a:r>
                <a:endPara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51" name="Text Box 37"/>
            <p:cNvSpPr txBox="1">
              <a:spLocks noChangeArrowheads="1"/>
            </p:cNvSpPr>
            <p:nvPr/>
          </p:nvSpPr>
          <p:spPr bwMode="auto">
            <a:xfrm>
              <a:off x="2212" y="815"/>
              <a:ext cx="288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;</a:t>
              </a:r>
            </a:p>
          </p:txBody>
        </p:sp>
      </p:grpSp>
      <p:sp>
        <p:nvSpPr>
          <p:cNvPr id="77" name="Rectangle 2"/>
          <p:cNvSpPr>
            <a:spLocks noChangeArrowheads="1"/>
          </p:cNvSpPr>
          <p:nvPr/>
        </p:nvSpPr>
        <p:spPr bwMode="auto">
          <a:xfrm>
            <a:off x="736418" y="5097664"/>
            <a:ext cx="10929780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200000"/>
              </a:lnSpc>
              <a:defRPr/>
            </a:pP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	Hai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     </a:t>
            </a:r>
            <a:r>
              <a:rPr lang="en-US" altLang="vi-VN" sz="3600" b="1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và</a:t>
            </a:r>
            <a:r>
              <a:rPr lang="en-US" altLang="vi-VN" sz="36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    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đã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được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quy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đồng</a:t>
            </a:r>
            <a:r>
              <a:rPr lang="en-US" altLang="vi-VN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mẫu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thành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hai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       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và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       . </a:t>
            </a:r>
          </a:p>
        </p:txBody>
      </p:sp>
      <p:grpSp>
        <p:nvGrpSpPr>
          <p:cNvPr id="79" name="Group 78"/>
          <p:cNvGrpSpPr/>
          <p:nvPr/>
        </p:nvGrpSpPr>
        <p:grpSpPr>
          <a:xfrm>
            <a:off x="4795312" y="5641688"/>
            <a:ext cx="816824" cy="1188571"/>
            <a:chOff x="7182061" y="3550998"/>
            <a:chExt cx="816824" cy="1188571"/>
          </a:xfrm>
        </p:grpSpPr>
        <p:sp>
          <p:nvSpPr>
            <p:cNvPr id="80" name="Text Box 32"/>
            <p:cNvSpPr txBox="1">
              <a:spLocks noChangeArrowheads="1"/>
            </p:cNvSpPr>
            <p:nvPr/>
          </p:nvSpPr>
          <p:spPr bwMode="auto">
            <a:xfrm>
              <a:off x="7182061" y="3550998"/>
              <a:ext cx="777532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21</a:t>
              </a:r>
            </a:p>
          </p:txBody>
        </p:sp>
        <p:sp>
          <p:nvSpPr>
            <p:cNvPr id="81" name="Text Box 32"/>
            <p:cNvSpPr txBox="1">
              <a:spLocks noChangeArrowheads="1"/>
            </p:cNvSpPr>
            <p:nvPr/>
          </p:nvSpPr>
          <p:spPr bwMode="auto">
            <a:xfrm>
              <a:off x="7185549" y="4093238"/>
              <a:ext cx="813336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35</a:t>
              </a:r>
            </a:p>
          </p:txBody>
        </p:sp>
        <p:cxnSp>
          <p:nvCxnSpPr>
            <p:cNvPr id="82" name="Straight Connector 81"/>
            <p:cNvCxnSpPr/>
            <p:nvPr/>
          </p:nvCxnSpPr>
          <p:spPr>
            <a:xfrm flipV="1">
              <a:off x="7224841" y="4154705"/>
              <a:ext cx="471555" cy="2701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/>
          <p:cNvGrpSpPr/>
          <p:nvPr/>
        </p:nvGrpSpPr>
        <p:grpSpPr>
          <a:xfrm>
            <a:off x="6090274" y="5599064"/>
            <a:ext cx="738752" cy="1188571"/>
            <a:chOff x="7182061" y="3550998"/>
            <a:chExt cx="738752" cy="1188571"/>
          </a:xfrm>
        </p:grpSpPr>
        <p:sp>
          <p:nvSpPr>
            <p:cNvPr id="84" name="Text Box 32"/>
            <p:cNvSpPr txBox="1">
              <a:spLocks noChangeArrowheads="1"/>
            </p:cNvSpPr>
            <p:nvPr/>
          </p:nvSpPr>
          <p:spPr bwMode="auto">
            <a:xfrm>
              <a:off x="7182061" y="3550998"/>
              <a:ext cx="738752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</a:p>
          </p:txBody>
        </p:sp>
        <p:sp>
          <p:nvSpPr>
            <p:cNvPr id="85" name="Text Box 32"/>
            <p:cNvSpPr txBox="1">
              <a:spLocks noChangeArrowheads="1"/>
            </p:cNvSpPr>
            <p:nvPr/>
          </p:nvSpPr>
          <p:spPr bwMode="auto">
            <a:xfrm>
              <a:off x="7185549" y="4093238"/>
              <a:ext cx="73526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35</a:t>
              </a:r>
            </a:p>
          </p:txBody>
        </p:sp>
        <p:cxnSp>
          <p:nvCxnSpPr>
            <p:cNvPr id="86" name="Straight Connector 85"/>
            <p:cNvCxnSpPr/>
            <p:nvPr/>
          </p:nvCxnSpPr>
          <p:spPr>
            <a:xfrm>
              <a:off x="7224841" y="4157406"/>
              <a:ext cx="505076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5" name="Picture 9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9164">
            <a:off x="616994" y="4633382"/>
            <a:ext cx="1027005" cy="1129705"/>
          </a:xfrm>
          <a:prstGeom prst="rect">
            <a:avLst/>
          </a:prstGeom>
        </p:spPr>
      </p:pic>
      <p:grpSp>
        <p:nvGrpSpPr>
          <p:cNvPr id="98" name="Group 97"/>
          <p:cNvGrpSpPr/>
          <p:nvPr/>
        </p:nvGrpSpPr>
        <p:grpSpPr>
          <a:xfrm>
            <a:off x="5543619" y="4573431"/>
            <a:ext cx="644972" cy="1188571"/>
            <a:chOff x="1456788" y="3754210"/>
            <a:chExt cx="607699" cy="1188571"/>
          </a:xfrm>
        </p:grpSpPr>
        <p:sp>
          <p:nvSpPr>
            <p:cNvPr id="99" name="Text Box 32"/>
            <p:cNvSpPr txBox="1">
              <a:spLocks noChangeArrowheads="1"/>
            </p:cNvSpPr>
            <p:nvPr/>
          </p:nvSpPr>
          <p:spPr bwMode="auto">
            <a:xfrm>
              <a:off x="1456788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100" name="Text Box 32"/>
            <p:cNvSpPr txBox="1">
              <a:spLocks noChangeArrowheads="1"/>
            </p:cNvSpPr>
            <p:nvPr/>
          </p:nvSpPr>
          <p:spPr bwMode="auto">
            <a:xfrm>
              <a:off x="1460276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</a:p>
          </p:txBody>
        </p:sp>
        <p:cxnSp>
          <p:nvCxnSpPr>
            <p:cNvPr id="101" name="Straight Connector 100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" name="Group 101"/>
          <p:cNvGrpSpPr/>
          <p:nvPr/>
        </p:nvGrpSpPr>
        <p:grpSpPr>
          <a:xfrm>
            <a:off x="4321429" y="4577865"/>
            <a:ext cx="607699" cy="1188571"/>
            <a:chOff x="7182061" y="3550998"/>
            <a:chExt cx="607699" cy="1188571"/>
          </a:xfrm>
        </p:grpSpPr>
        <p:sp>
          <p:nvSpPr>
            <p:cNvPr id="103" name="Text Box 32"/>
            <p:cNvSpPr txBox="1">
              <a:spLocks noChangeArrowheads="1"/>
            </p:cNvSpPr>
            <p:nvPr/>
          </p:nvSpPr>
          <p:spPr bwMode="auto">
            <a:xfrm>
              <a:off x="7182061" y="355099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104" name="Text Box 32"/>
            <p:cNvSpPr txBox="1">
              <a:spLocks noChangeArrowheads="1"/>
            </p:cNvSpPr>
            <p:nvPr/>
          </p:nvSpPr>
          <p:spPr bwMode="auto">
            <a:xfrm>
              <a:off x="7185549" y="409323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105" name="Straight Connector 104"/>
            <p:cNvCxnSpPr/>
            <p:nvPr/>
          </p:nvCxnSpPr>
          <p:spPr>
            <a:xfrm>
              <a:off x="7224841" y="415740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50367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7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25952" y="264840"/>
            <a:ext cx="11848554" cy="6440671"/>
          </a:xfrm>
          <a:prstGeom prst="roundRect">
            <a:avLst>
              <a:gd name="adj" fmla="val 8366"/>
            </a:avLst>
          </a:prstGeom>
          <a:solidFill>
            <a:schemeClr val="bg1">
              <a:alpha val="67000"/>
            </a:schemeClr>
          </a:solidFill>
          <a:ln w="53975" cmpd="thickThin">
            <a:solidFill>
              <a:schemeClr val="accent4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3576774" y="1479819"/>
            <a:ext cx="5181860" cy="1229889"/>
            <a:chOff x="3808315" y="1897801"/>
            <a:chExt cx="5181860" cy="1229889"/>
          </a:xfrm>
        </p:grpSpPr>
        <p:sp>
          <p:nvSpPr>
            <p:cNvPr id="21" name="任意多边形 26"/>
            <p:cNvSpPr/>
            <p:nvPr/>
          </p:nvSpPr>
          <p:spPr>
            <a:xfrm>
              <a:off x="4893881" y="1897801"/>
              <a:ext cx="4096294" cy="1221164"/>
            </a:xfrm>
            <a:custGeom>
              <a:avLst/>
              <a:gdLst>
                <a:gd name="connsiteX0" fmla="*/ 0 w 5762625"/>
                <a:gd name="connsiteY0" fmla="*/ 0 h 958850"/>
                <a:gd name="connsiteX1" fmla="*/ 3385185 w 5762625"/>
                <a:gd name="connsiteY1" fmla="*/ 0 h 958850"/>
                <a:gd name="connsiteX2" fmla="*/ 5353684 w 5762625"/>
                <a:gd name="connsiteY2" fmla="*/ 0 h 958850"/>
                <a:gd name="connsiteX3" fmla="*/ 5762625 w 5762625"/>
                <a:gd name="connsiteY3" fmla="*/ 0 h 958850"/>
                <a:gd name="connsiteX4" fmla="*/ 5762625 w 5762625"/>
                <a:gd name="connsiteY4" fmla="*/ 958850 h 958850"/>
                <a:gd name="connsiteX5" fmla="*/ 5353684 w 5762625"/>
                <a:gd name="connsiteY5" fmla="*/ 958850 h 958850"/>
                <a:gd name="connsiteX6" fmla="*/ 3385185 w 5762625"/>
                <a:gd name="connsiteY6" fmla="*/ 958850 h 958850"/>
                <a:gd name="connsiteX7" fmla="*/ 0 w 5762625"/>
                <a:gd name="connsiteY7" fmla="*/ 958850 h 958850"/>
                <a:gd name="connsiteX8" fmla="*/ 273685 w 5762625"/>
                <a:gd name="connsiteY8" fmla="*/ 479425 h 958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62625" h="958850">
                  <a:moveTo>
                    <a:pt x="0" y="0"/>
                  </a:moveTo>
                  <a:lnTo>
                    <a:pt x="3385185" y="0"/>
                  </a:lnTo>
                  <a:lnTo>
                    <a:pt x="5353684" y="0"/>
                  </a:lnTo>
                  <a:lnTo>
                    <a:pt x="5762625" y="0"/>
                  </a:lnTo>
                  <a:lnTo>
                    <a:pt x="5762625" y="958850"/>
                  </a:lnTo>
                  <a:lnTo>
                    <a:pt x="5353684" y="958850"/>
                  </a:lnTo>
                  <a:lnTo>
                    <a:pt x="3385185" y="958850"/>
                  </a:lnTo>
                  <a:lnTo>
                    <a:pt x="0" y="958850"/>
                  </a:lnTo>
                  <a:lnTo>
                    <a:pt x="273685" y="479425"/>
                  </a:lnTo>
                  <a:close/>
                </a:path>
              </a:pathLst>
            </a:custGeom>
            <a:solidFill>
              <a:srgbClr val="FFFFFF"/>
            </a:solidFill>
            <a:ln w="19050">
              <a:noFill/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</a:endParaRPr>
            </a:p>
          </p:txBody>
        </p:sp>
        <p:sp>
          <p:nvSpPr>
            <p:cNvPr id="22" name="五边形 22"/>
            <p:cNvSpPr/>
            <p:nvPr/>
          </p:nvSpPr>
          <p:spPr>
            <a:xfrm>
              <a:off x="3808315" y="1917805"/>
              <a:ext cx="1225222" cy="1209885"/>
            </a:xfrm>
            <a:prstGeom prst="homePlate">
              <a:avLst>
                <a:gd name="adj" fmla="val 30537"/>
              </a:avLst>
            </a:prstGeom>
            <a:solidFill>
              <a:schemeClr val="tx2"/>
            </a:solidFill>
            <a:ln w="19050">
              <a:noFill/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cs typeface="+mn-ea"/>
              </a:endParaRPr>
            </a:p>
          </p:txBody>
        </p:sp>
        <p:sp>
          <p:nvSpPr>
            <p:cNvPr id="23" name="Text Box 32"/>
            <p:cNvSpPr txBox="1">
              <a:spLocks noChangeArrowheads="1"/>
            </p:cNvSpPr>
            <p:nvPr/>
          </p:nvSpPr>
          <p:spPr bwMode="auto">
            <a:xfrm>
              <a:off x="4012480" y="2162145"/>
              <a:ext cx="88140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altLang="vi-VN" sz="36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altLang="vi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 Box 32"/>
            <p:cNvSpPr txBox="1">
              <a:spLocks noChangeArrowheads="1"/>
            </p:cNvSpPr>
            <p:nvPr/>
          </p:nvSpPr>
          <p:spPr bwMode="auto">
            <a:xfrm>
              <a:off x="7324587" y="1906526"/>
              <a:ext cx="88140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25" name="Text Box 32"/>
            <p:cNvSpPr txBox="1">
              <a:spLocks noChangeArrowheads="1"/>
            </p:cNvSpPr>
            <p:nvPr/>
          </p:nvSpPr>
          <p:spPr bwMode="auto">
            <a:xfrm>
              <a:off x="7321882" y="2452163"/>
              <a:ext cx="88140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7379200" y="2516331"/>
              <a:ext cx="430187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 Box 32"/>
            <p:cNvSpPr txBox="1">
              <a:spLocks noChangeArrowheads="1"/>
            </p:cNvSpPr>
            <p:nvPr/>
          </p:nvSpPr>
          <p:spPr bwMode="auto">
            <a:xfrm>
              <a:off x="5920308" y="1897801"/>
              <a:ext cx="830465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</a:p>
          </p:txBody>
        </p:sp>
        <p:sp>
          <p:nvSpPr>
            <p:cNvPr id="28" name="Text Box 32"/>
            <p:cNvSpPr txBox="1">
              <a:spLocks noChangeArrowheads="1"/>
            </p:cNvSpPr>
            <p:nvPr/>
          </p:nvSpPr>
          <p:spPr bwMode="auto">
            <a:xfrm>
              <a:off x="5925102" y="2440041"/>
              <a:ext cx="830465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5979107" y="2504209"/>
              <a:ext cx="405326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 Box 32"/>
            <p:cNvSpPr txBox="1">
              <a:spLocks noChangeArrowheads="1"/>
            </p:cNvSpPr>
            <p:nvPr/>
          </p:nvSpPr>
          <p:spPr bwMode="auto">
            <a:xfrm>
              <a:off x="6432849" y="2128997"/>
              <a:ext cx="88140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endPara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1" name="任意多边形 11"/>
          <p:cNvSpPr/>
          <p:nvPr/>
        </p:nvSpPr>
        <p:spPr>
          <a:xfrm>
            <a:off x="2911813" y="243119"/>
            <a:ext cx="7437144" cy="992188"/>
          </a:xfrm>
          <a:custGeom>
            <a:avLst/>
            <a:gdLst>
              <a:gd name="connsiteX0" fmla="*/ 209245 w 1255447"/>
              <a:gd name="connsiteY0" fmla="*/ 0 h 6775979"/>
              <a:gd name="connsiteX1" fmla="*/ 1046202 w 1255447"/>
              <a:gd name="connsiteY1" fmla="*/ 0 h 6775979"/>
              <a:gd name="connsiteX2" fmla="*/ 1255447 w 1255447"/>
              <a:gd name="connsiteY2" fmla="*/ 209245 h 6775979"/>
              <a:gd name="connsiteX3" fmla="*/ 1255447 w 1255447"/>
              <a:gd name="connsiteY3" fmla="*/ 6775979 h 6775979"/>
              <a:gd name="connsiteX4" fmla="*/ 1255447 w 1255447"/>
              <a:gd name="connsiteY4" fmla="*/ 6775979 h 6775979"/>
              <a:gd name="connsiteX5" fmla="*/ 0 w 1255447"/>
              <a:gd name="connsiteY5" fmla="*/ 6775979 h 6775979"/>
              <a:gd name="connsiteX6" fmla="*/ 0 w 1255447"/>
              <a:gd name="connsiteY6" fmla="*/ 6775979 h 6775979"/>
              <a:gd name="connsiteX7" fmla="*/ 0 w 1255447"/>
              <a:gd name="connsiteY7" fmla="*/ 209245 h 6775979"/>
              <a:gd name="connsiteX8" fmla="*/ 209245 w 1255447"/>
              <a:gd name="connsiteY8" fmla="*/ 0 h 6775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5447" h="6775979">
                <a:moveTo>
                  <a:pt x="1255447" y="1129352"/>
                </a:moveTo>
                <a:lnTo>
                  <a:pt x="1255447" y="5646627"/>
                </a:lnTo>
                <a:cubicBezTo>
                  <a:pt x="1255447" y="6270350"/>
                  <a:pt x="1238090" y="6775976"/>
                  <a:pt x="1216678" y="6775976"/>
                </a:cubicBezTo>
                <a:lnTo>
                  <a:pt x="0" y="6775976"/>
                </a:lnTo>
                <a:lnTo>
                  <a:pt x="0" y="6775976"/>
                </a:lnTo>
                <a:lnTo>
                  <a:pt x="0" y="3"/>
                </a:lnTo>
                <a:lnTo>
                  <a:pt x="0" y="3"/>
                </a:lnTo>
                <a:lnTo>
                  <a:pt x="1216678" y="3"/>
                </a:lnTo>
                <a:cubicBezTo>
                  <a:pt x="1238090" y="3"/>
                  <a:pt x="1255447" y="505629"/>
                  <a:pt x="1255447" y="1129352"/>
                </a:cubicBezTo>
                <a:close/>
              </a:path>
            </a:pathLst>
          </a:custGeom>
          <a:ln>
            <a:solidFill>
              <a:schemeClr val="tx2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234696" tIns="82241" rIns="82241" bIns="82241" spcCol="1270" anchor="ctr"/>
          <a:lstStyle/>
          <a:p>
            <a:pPr marL="285750" lvl="1" indent="-285750" defTabSz="14668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endParaRPr lang="zh-CN" altLang="en-US" sz="3300">
              <a:cs typeface="+mn-ea"/>
            </a:endParaRPr>
          </a:p>
          <a:p>
            <a:pPr marL="285750" lvl="1" indent="-285750" defTabSz="14668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endParaRPr lang="zh-CN" altLang="en-US" sz="3300">
              <a:cs typeface="+mn-ea"/>
            </a:endParaRPr>
          </a:p>
        </p:txBody>
      </p:sp>
      <p:grpSp>
        <p:nvGrpSpPr>
          <p:cNvPr id="32" name="组合 2"/>
          <p:cNvGrpSpPr/>
          <p:nvPr/>
        </p:nvGrpSpPr>
        <p:grpSpPr>
          <a:xfrm>
            <a:off x="1841977" y="243121"/>
            <a:ext cx="1069836" cy="1527175"/>
            <a:chOff x="3123052" y="1772817"/>
            <a:chExt cx="1069836" cy="1527175"/>
          </a:xfrm>
        </p:grpSpPr>
        <p:sp>
          <p:nvSpPr>
            <p:cNvPr id="33" name="任意多边形 10"/>
            <p:cNvSpPr/>
            <p:nvPr/>
          </p:nvSpPr>
          <p:spPr>
            <a:xfrm>
              <a:off x="3123052" y="1772817"/>
              <a:ext cx="1069836" cy="1527175"/>
            </a:xfrm>
            <a:custGeom>
              <a:avLst/>
              <a:gdLst>
                <a:gd name="connsiteX0" fmla="*/ 0 w 1931458"/>
                <a:gd name="connsiteY0" fmla="*/ 0 h 1352020"/>
                <a:gd name="connsiteX1" fmla="*/ 1255448 w 1931458"/>
                <a:gd name="connsiteY1" fmla="*/ 0 h 1352020"/>
                <a:gd name="connsiteX2" fmla="*/ 1931458 w 1931458"/>
                <a:gd name="connsiteY2" fmla="*/ 676010 h 1352020"/>
                <a:gd name="connsiteX3" fmla="*/ 1255448 w 1931458"/>
                <a:gd name="connsiteY3" fmla="*/ 1352020 h 1352020"/>
                <a:gd name="connsiteX4" fmla="*/ 0 w 1931458"/>
                <a:gd name="connsiteY4" fmla="*/ 1352020 h 1352020"/>
                <a:gd name="connsiteX5" fmla="*/ 676010 w 1931458"/>
                <a:gd name="connsiteY5" fmla="*/ 676010 h 1352020"/>
                <a:gd name="connsiteX6" fmla="*/ 0 w 1931458"/>
                <a:gd name="connsiteY6" fmla="*/ 0 h 13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31458" h="1352020">
                  <a:moveTo>
                    <a:pt x="1931457" y="0"/>
                  </a:moveTo>
                  <a:lnTo>
                    <a:pt x="1931457" y="878813"/>
                  </a:lnTo>
                  <a:lnTo>
                    <a:pt x="965729" y="1352020"/>
                  </a:lnTo>
                  <a:lnTo>
                    <a:pt x="1" y="878813"/>
                  </a:lnTo>
                  <a:lnTo>
                    <a:pt x="1" y="0"/>
                  </a:lnTo>
                  <a:lnTo>
                    <a:pt x="965729" y="473207"/>
                  </a:lnTo>
                  <a:lnTo>
                    <a:pt x="193145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225" tIns="698236" rIns="22225" bIns="698235" spcCol="1270" anchor="ctr"/>
            <a:lstStyle/>
            <a:p>
              <a:pPr algn="ctr" defTabSz="15557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3500">
                <a:cs typeface="+mn-ea"/>
              </a:endParaRPr>
            </a:p>
          </p:txBody>
        </p:sp>
        <p:sp>
          <p:nvSpPr>
            <p:cNvPr id="34" name="文本框 19"/>
            <p:cNvSpPr txBox="1">
              <a:spLocks noChangeArrowheads="1"/>
            </p:cNvSpPr>
            <p:nvPr/>
          </p:nvSpPr>
          <p:spPr bwMode="auto">
            <a:xfrm>
              <a:off x="3123052" y="2433216"/>
              <a:ext cx="106983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2400" b="1" dirty="0" err="1">
                  <a:solidFill>
                    <a:schemeClr val="bg1"/>
                  </a:solidFill>
                  <a:latin typeface="+mn-lt"/>
                  <a:ea typeface="+mn-ea"/>
                  <a:cs typeface="+mn-ea"/>
                </a:rPr>
                <a:t>Bài</a:t>
              </a:r>
              <a:r>
                <a:rPr lang="en-US" altLang="zh-CN" sz="24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</a:rPr>
                <a:t> 1</a:t>
              </a:r>
              <a:endParaRPr lang="zh-CN" altLang="en-US" sz="2400" b="1" dirty="0">
                <a:solidFill>
                  <a:schemeClr val="bg1"/>
                </a:solidFill>
                <a:latin typeface="+mn-lt"/>
                <a:ea typeface="+mn-ea"/>
                <a:cs typeface="+mn-ea"/>
              </a:endParaRPr>
            </a:p>
          </p:txBody>
        </p:sp>
      </p:grp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1987255" y="320113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Quy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đồng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mẫu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các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36" name="Group 98"/>
          <p:cNvGrpSpPr>
            <a:grpSpLocks/>
          </p:cNvGrpSpPr>
          <p:nvPr/>
        </p:nvGrpSpPr>
        <p:grpSpPr bwMode="auto">
          <a:xfrm>
            <a:off x="2224587" y="2947013"/>
            <a:ext cx="8689134" cy="1571626"/>
            <a:chOff x="528" y="528"/>
            <a:chExt cx="3511" cy="990"/>
          </a:xfrm>
        </p:grpSpPr>
        <p:grpSp>
          <p:nvGrpSpPr>
            <p:cNvPr id="37" name="Group 74"/>
            <p:cNvGrpSpPr>
              <a:grpSpLocks/>
            </p:cNvGrpSpPr>
            <p:nvPr/>
          </p:nvGrpSpPr>
          <p:grpSpPr bwMode="auto">
            <a:xfrm>
              <a:off x="528" y="528"/>
              <a:ext cx="1583" cy="960"/>
              <a:chOff x="528" y="528"/>
              <a:chExt cx="1583" cy="960"/>
            </a:xfrm>
          </p:grpSpPr>
          <p:sp>
            <p:nvSpPr>
              <p:cNvPr id="52" name="Text Box 8"/>
              <p:cNvSpPr txBox="1">
                <a:spLocks noChangeArrowheads="1"/>
              </p:cNvSpPr>
              <p:nvPr/>
            </p:nvSpPr>
            <p:spPr bwMode="auto">
              <a:xfrm>
                <a:off x="860" y="869"/>
                <a:ext cx="200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=</a:t>
                </a:r>
              </a:p>
            </p:txBody>
          </p:sp>
          <p:grpSp>
            <p:nvGrpSpPr>
              <p:cNvPr id="53" name="Group 73"/>
              <p:cNvGrpSpPr>
                <a:grpSpLocks/>
              </p:cNvGrpSpPr>
              <p:nvPr/>
            </p:nvGrpSpPr>
            <p:grpSpPr bwMode="auto">
              <a:xfrm>
                <a:off x="1056" y="681"/>
                <a:ext cx="973" cy="765"/>
                <a:chOff x="1056" y="681"/>
                <a:chExt cx="973" cy="765"/>
              </a:xfrm>
            </p:grpSpPr>
            <p:sp>
              <p:nvSpPr>
                <p:cNvPr id="62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1056" y="681"/>
                  <a:ext cx="920" cy="4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vi-VN" sz="36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</a:rPr>
                    <a:t>9 x 9</a:t>
                  </a:r>
                </a:p>
              </p:txBody>
            </p:sp>
            <p:sp>
              <p:nvSpPr>
                <p:cNvPr id="63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060" y="1039"/>
                  <a:ext cx="969" cy="4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vi-VN" sz="36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</a:rPr>
                    <a:t>8 x 9</a:t>
                  </a:r>
                </a:p>
              </p:txBody>
            </p:sp>
            <p:sp>
              <p:nvSpPr>
                <p:cNvPr id="64" name="Line 11"/>
                <p:cNvSpPr>
                  <a:spLocks noChangeShapeType="1"/>
                </p:cNvSpPr>
                <p:nvPr/>
              </p:nvSpPr>
              <p:spPr bwMode="auto">
                <a:xfrm>
                  <a:off x="1056" y="1079"/>
                  <a:ext cx="480" cy="0"/>
                </a:xfrm>
                <a:prstGeom prst="line">
                  <a:avLst/>
                </a:prstGeom>
                <a:noFill/>
                <a:ln w="222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3600">
                    <a:solidFill>
                      <a:srgbClr val="002060"/>
                    </a:solidFill>
                  </a:endParaRPr>
                </a:p>
              </p:txBody>
            </p:sp>
          </p:grpSp>
          <p:sp>
            <p:nvSpPr>
              <p:cNvPr id="54" name="Text Box 13"/>
              <p:cNvSpPr txBox="1">
                <a:spLocks noChangeArrowheads="1"/>
              </p:cNvSpPr>
              <p:nvPr/>
            </p:nvSpPr>
            <p:spPr bwMode="auto">
              <a:xfrm>
                <a:off x="1604" y="872"/>
                <a:ext cx="336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=</a:t>
                </a:r>
              </a:p>
            </p:txBody>
          </p:sp>
          <p:sp>
            <p:nvSpPr>
              <p:cNvPr id="55" name="AutoShape 13"/>
              <p:cNvSpPr>
                <a:spLocks noChangeAspect="1" noChangeArrowheads="1" noTextEdit="1"/>
              </p:cNvSpPr>
              <p:nvPr/>
            </p:nvSpPr>
            <p:spPr bwMode="auto">
              <a:xfrm>
                <a:off x="528" y="528"/>
                <a:ext cx="431" cy="9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56" name="Line 14"/>
              <p:cNvSpPr>
                <a:spLocks noChangeShapeType="1"/>
              </p:cNvSpPr>
              <p:nvPr/>
            </p:nvSpPr>
            <p:spPr bwMode="auto">
              <a:xfrm>
                <a:off x="561" y="1091"/>
                <a:ext cx="260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57" name="Rectangle 15"/>
              <p:cNvSpPr>
                <a:spLocks noChangeArrowheads="1"/>
              </p:cNvSpPr>
              <p:nvPr/>
            </p:nvSpPr>
            <p:spPr bwMode="auto">
              <a:xfrm>
                <a:off x="630" y="1076"/>
                <a:ext cx="93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8</a:t>
                </a:r>
                <a:endPara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8" name="Rectangle 16"/>
              <p:cNvSpPr>
                <a:spLocks noChangeArrowheads="1"/>
              </p:cNvSpPr>
              <p:nvPr/>
            </p:nvSpPr>
            <p:spPr bwMode="auto">
              <a:xfrm>
                <a:off x="630" y="720"/>
                <a:ext cx="112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9</a:t>
                </a:r>
                <a:endPara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9" name="Line 19"/>
              <p:cNvSpPr>
                <a:spLocks noChangeShapeType="1"/>
              </p:cNvSpPr>
              <p:nvPr/>
            </p:nvSpPr>
            <p:spPr bwMode="auto">
              <a:xfrm>
                <a:off x="1817" y="1093"/>
                <a:ext cx="273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60" name="Rectangle 20"/>
              <p:cNvSpPr>
                <a:spLocks noChangeArrowheads="1"/>
              </p:cNvSpPr>
              <p:nvPr/>
            </p:nvSpPr>
            <p:spPr bwMode="auto">
              <a:xfrm>
                <a:off x="1859" y="1076"/>
                <a:ext cx="187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72</a:t>
                </a:r>
                <a:endParaRPr lang="vi-VN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1" name="Rectangle 21"/>
              <p:cNvSpPr>
                <a:spLocks noChangeArrowheads="1"/>
              </p:cNvSpPr>
              <p:nvPr/>
            </p:nvSpPr>
            <p:spPr bwMode="auto">
              <a:xfrm>
                <a:off x="1872" y="729"/>
                <a:ext cx="239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81</a:t>
                </a:r>
                <a:endPara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8" name="Group 75"/>
            <p:cNvGrpSpPr>
              <a:grpSpLocks/>
            </p:cNvGrpSpPr>
            <p:nvPr/>
          </p:nvGrpSpPr>
          <p:grpSpPr bwMode="auto">
            <a:xfrm>
              <a:off x="2448" y="558"/>
              <a:ext cx="1591" cy="960"/>
              <a:chOff x="2448" y="558"/>
              <a:chExt cx="1591" cy="960"/>
            </a:xfrm>
          </p:grpSpPr>
          <p:sp>
            <p:nvSpPr>
              <p:cNvPr id="40" name="Text Box 8"/>
              <p:cNvSpPr txBox="1">
                <a:spLocks noChangeArrowheads="1"/>
              </p:cNvSpPr>
              <p:nvPr/>
            </p:nvSpPr>
            <p:spPr bwMode="auto">
              <a:xfrm>
                <a:off x="2735" y="867"/>
                <a:ext cx="240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=</a:t>
                </a:r>
              </a:p>
            </p:txBody>
          </p:sp>
          <p:sp>
            <p:nvSpPr>
              <p:cNvPr id="41" name="Text Box 9"/>
              <p:cNvSpPr txBox="1">
                <a:spLocks noChangeArrowheads="1"/>
              </p:cNvSpPr>
              <p:nvPr/>
            </p:nvSpPr>
            <p:spPr bwMode="auto">
              <a:xfrm>
                <a:off x="2975" y="681"/>
                <a:ext cx="88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8 x 8</a:t>
                </a:r>
              </a:p>
            </p:txBody>
          </p:sp>
          <p:sp>
            <p:nvSpPr>
              <p:cNvPr id="42" name="Text Box 10"/>
              <p:cNvSpPr txBox="1">
                <a:spLocks noChangeArrowheads="1"/>
              </p:cNvSpPr>
              <p:nvPr/>
            </p:nvSpPr>
            <p:spPr bwMode="auto">
              <a:xfrm>
                <a:off x="2966" y="1047"/>
                <a:ext cx="864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9 x 8</a:t>
                </a:r>
              </a:p>
            </p:txBody>
          </p:sp>
          <p:sp>
            <p:nvSpPr>
              <p:cNvPr id="43" name="Line 11"/>
              <p:cNvSpPr>
                <a:spLocks noChangeShapeType="1"/>
              </p:cNvSpPr>
              <p:nvPr/>
            </p:nvSpPr>
            <p:spPr bwMode="auto">
              <a:xfrm>
                <a:off x="2935" y="1091"/>
                <a:ext cx="528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44" name="Text Box 13"/>
              <p:cNvSpPr txBox="1">
                <a:spLocks noChangeArrowheads="1"/>
              </p:cNvSpPr>
              <p:nvPr/>
            </p:nvSpPr>
            <p:spPr bwMode="auto">
              <a:xfrm>
                <a:off x="3545" y="877"/>
                <a:ext cx="336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=</a:t>
                </a:r>
              </a:p>
            </p:txBody>
          </p:sp>
          <p:sp>
            <p:nvSpPr>
              <p:cNvPr id="45" name="AutoShape 28"/>
              <p:cNvSpPr>
                <a:spLocks noChangeAspect="1" noChangeArrowheads="1" noTextEdit="1"/>
              </p:cNvSpPr>
              <p:nvPr/>
            </p:nvSpPr>
            <p:spPr bwMode="auto">
              <a:xfrm>
                <a:off x="2448" y="558"/>
                <a:ext cx="431" cy="9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46" name="Line 29"/>
              <p:cNvSpPr>
                <a:spLocks noChangeShapeType="1"/>
              </p:cNvSpPr>
              <p:nvPr/>
            </p:nvSpPr>
            <p:spPr bwMode="auto">
              <a:xfrm>
                <a:off x="2481" y="1084"/>
                <a:ext cx="260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47" name="Rectangle 30"/>
              <p:cNvSpPr>
                <a:spLocks noChangeArrowheads="1"/>
              </p:cNvSpPr>
              <p:nvPr/>
            </p:nvSpPr>
            <p:spPr bwMode="auto">
              <a:xfrm>
                <a:off x="2549" y="1068"/>
                <a:ext cx="93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9</a:t>
                </a:r>
                <a:endPara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8" name="Rectangle 31"/>
              <p:cNvSpPr>
                <a:spLocks noChangeArrowheads="1"/>
              </p:cNvSpPr>
              <p:nvPr/>
            </p:nvSpPr>
            <p:spPr bwMode="auto">
              <a:xfrm>
                <a:off x="2553" y="710"/>
                <a:ext cx="112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8</a:t>
                </a:r>
                <a:endPara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9" name="Line 34"/>
              <p:cNvSpPr>
                <a:spLocks noChangeShapeType="1"/>
              </p:cNvSpPr>
              <p:nvPr/>
            </p:nvSpPr>
            <p:spPr bwMode="auto">
              <a:xfrm>
                <a:off x="3771" y="1107"/>
                <a:ext cx="260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50" name="Rectangle 35"/>
              <p:cNvSpPr>
                <a:spLocks noChangeArrowheads="1"/>
              </p:cNvSpPr>
              <p:nvPr/>
            </p:nvSpPr>
            <p:spPr bwMode="auto">
              <a:xfrm>
                <a:off x="3852" y="1094"/>
                <a:ext cx="187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72</a:t>
                </a:r>
                <a:endParaRPr lang="vi-VN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1" name="Rectangle 36"/>
              <p:cNvSpPr>
                <a:spLocks noChangeArrowheads="1"/>
              </p:cNvSpPr>
              <p:nvPr/>
            </p:nvSpPr>
            <p:spPr bwMode="auto">
              <a:xfrm>
                <a:off x="3847" y="747"/>
                <a:ext cx="187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64</a:t>
                </a:r>
                <a:endPara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39" name="Text Box 37"/>
            <p:cNvSpPr txBox="1">
              <a:spLocks noChangeArrowheads="1"/>
            </p:cNvSpPr>
            <p:nvPr/>
          </p:nvSpPr>
          <p:spPr bwMode="auto">
            <a:xfrm>
              <a:off x="2212" y="815"/>
              <a:ext cx="288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;</a:t>
              </a:r>
            </a:p>
          </p:txBody>
        </p:sp>
      </p:grpSp>
      <p:sp>
        <p:nvSpPr>
          <p:cNvPr id="65" name="Rectangle 2"/>
          <p:cNvSpPr>
            <a:spLocks noChangeArrowheads="1"/>
          </p:cNvSpPr>
          <p:nvPr/>
        </p:nvSpPr>
        <p:spPr bwMode="auto">
          <a:xfrm>
            <a:off x="796261" y="5105982"/>
            <a:ext cx="10929780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200000"/>
              </a:lnSpc>
              <a:defRPr/>
            </a:pP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	Hai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    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và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     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đã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được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quy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đồng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mẫu</a:t>
            </a:r>
            <a:r>
              <a:rPr lang="en-US" altLang="vi-VN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số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thành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hai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       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và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       . </a:t>
            </a:r>
          </a:p>
        </p:txBody>
      </p:sp>
      <p:grpSp>
        <p:nvGrpSpPr>
          <p:cNvPr id="66" name="Group 65"/>
          <p:cNvGrpSpPr/>
          <p:nvPr/>
        </p:nvGrpSpPr>
        <p:grpSpPr>
          <a:xfrm>
            <a:off x="4358490" y="4618781"/>
            <a:ext cx="607699" cy="1188571"/>
            <a:chOff x="7182061" y="3550998"/>
            <a:chExt cx="607699" cy="1188571"/>
          </a:xfrm>
        </p:grpSpPr>
        <p:sp>
          <p:nvSpPr>
            <p:cNvPr id="67" name="Text Box 32"/>
            <p:cNvSpPr txBox="1">
              <a:spLocks noChangeArrowheads="1"/>
            </p:cNvSpPr>
            <p:nvPr/>
          </p:nvSpPr>
          <p:spPr bwMode="auto">
            <a:xfrm>
              <a:off x="7182061" y="355099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</a:p>
          </p:txBody>
        </p:sp>
        <p:sp>
          <p:nvSpPr>
            <p:cNvPr id="68" name="Text Box 32"/>
            <p:cNvSpPr txBox="1">
              <a:spLocks noChangeArrowheads="1"/>
            </p:cNvSpPr>
            <p:nvPr/>
          </p:nvSpPr>
          <p:spPr bwMode="auto">
            <a:xfrm>
              <a:off x="7185549" y="409323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</a:p>
          </p:txBody>
        </p:sp>
        <p:cxnSp>
          <p:nvCxnSpPr>
            <p:cNvPr id="69" name="Straight Connector 68"/>
            <p:cNvCxnSpPr/>
            <p:nvPr/>
          </p:nvCxnSpPr>
          <p:spPr>
            <a:xfrm>
              <a:off x="7224841" y="415740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/>
          <p:cNvGrpSpPr/>
          <p:nvPr/>
        </p:nvGrpSpPr>
        <p:grpSpPr>
          <a:xfrm>
            <a:off x="5653452" y="4576157"/>
            <a:ext cx="607699" cy="1188571"/>
            <a:chOff x="7182061" y="3550998"/>
            <a:chExt cx="607699" cy="1188571"/>
          </a:xfrm>
        </p:grpSpPr>
        <p:sp>
          <p:nvSpPr>
            <p:cNvPr id="71" name="Text Box 32"/>
            <p:cNvSpPr txBox="1">
              <a:spLocks noChangeArrowheads="1"/>
            </p:cNvSpPr>
            <p:nvPr/>
          </p:nvSpPr>
          <p:spPr bwMode="auto">
            <a:xfrm>
              <a:off x="7182061" y="355099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72" name="Text Box 32"/>
            <p:cNvSpPr txBox="1">
              <a:spLocks noChangeArrowheads="1"/>
            </p:cNvSpPr>
            <p:nvPr/>
          </p:nvSpPr>
          <p:spPr bwMode="auto">
            <a:xfrm>
              <a:off x="7185549" y="409323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</a:p>
          </p:txBody>
        </p:sp>
        <p:cxnSp>
          <p:nvCxnSpPr>
            <p:cNvPr id="73" name="Straight Connector 72"/>
            <p:cNvCxnSpPr/>
            <p:nvPr/>
          </p:nvCxnSpPr>
          <p:spPr>
            <a:xfrm>
              <a:off x="7224841" y="415740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/>
          <p:cNvGrpSpPr/>
          <p:nvPr/>
        </p:nvGrpSpPr>
        <p:grpSpPr>
          <a:xfrm>
            <a:off x="4801996" y="5625773"/>
            <a:ext cx="1006148" cy="1188571"/>
            <a:chOff x="7182061" y="3550998"/>
            <a:chExt cx="607699" cy="1188571"/>
          </a:xfrm>
        </p:grpSpPr>
        <p:sp>
          <p:nvSpPr>
            <p:cNvPr id="75" name="Text Box 32"/>
            <p:cNvSpPr txBox="1">
              <a:spLocks noChangeArrowheads="1"/>
            </p:cNvSpPr>
            <p:nvPr/>
          </p:nvSpPr>
          <p:spPr bwMode="auto">
            <a:xfrm>
              <a:off x="7182061" y="355099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81</a:t>
              </a:r>
            </a:p>
          </p:txBody>
        </p:sp>
        <p:sp>
          <p:nvSpPr>
            <p:cNvPr id="76" name="Text Box 32"/>
            <p:cNvSpPr txBox="1">
              <a:spLocks noChangeArrowheads="1"/>
            </p:cNvSpPr>
            <p:nvPr/>
          </p:nvSpPr>
          <p:spPr bwMode="auto">
            <a:xfrm>
              <a:off x="7185549" y="409323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72</a:t>
              </a:r>
            </a:p>
          </p:txBody>
        </p:sp>
        <p:cxnSp>
          <p:nvCxnSpPr>
            <p:cNvPr id="77" name="Straight Connector 76"/>
            <p:cNvCxnSpPr/>
            <p:nvPr/>
          </p:nvCxnSpPr>
          <p:spPr>
            <a:xfrm>
              <a:off x="7224841" y="415740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Group 77"/>
          <p:cNvGrpSpPr/>
          <p:nvPr/>
        </p:nvGrpSpPr>
        <p:grpSpPr>
          <a:xfrm>
            <a:off x="6131389" y="5625773"/>
            <a:ext cx="1104735" cy="1188571"/>
            <a:chOff x="7182061" y="3550998"/>
            <a:chExt cx="667244" cy="1188571"/>
          </a:xfrm>
        </p:grpSpPr>
        <p:sp>
          <p:nvSpPr>
            <p:cNvPr id="79" name="Text Box 32"/>
            <p:cNvSpPr txBox="1">
              <a:spLocks noChangeArrowheads="1"/>
            </p:cNvSpPr>
            <p:nvPr/>
          </p:nvSpPr>
          <p:spPr bwMode="auto">
            <a:xfrm>
              <a:off x="7182061" y="355099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64</a:t>
              </a:r>
            </a:p>
          </p:txBody>
        </p:sp>
        <p:sp>
          <p:nvSpPr>
            <p:cNvPr id="80" name="Text Box 32"/>
            <p:cNvSpPr txBox="1">
              <a:spLocks noChangeArrowheads="1"/>
            </p:cNvSpPr>
            <p:nvPr/>
          </p:nvSpPr>
          <p:spPr bwMode="auto">
            <a:xfrm>
              <a:off x="7245094" y="409323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72</a:t>
              </a:r>
            </a:p>
          </p:txBody>
        </p:sp>
        <p:cxnSp>
          <p:nvCxnSpPr>
            <p:cNvPr id="81" name="Straight Connector 80"/>
            <p:cNvCxnSpPr/>
            <p:nvPr/>
          </p:nvCxnSpPr>
          <p:spPr>
            <a:xfrm>
              <a:off x="7224841" y="415740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2" name="Picture 8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9164">
            <a:off x="616994" y="4633382"/>
            <a:ext cx="1027005" cy="1129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857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6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4422" y="160021"/>
            <a:ext cx="7531331" cy="75313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38" r="52525"/>
          <a:stretch/>
        </p:blipFill>
        <p:spPr>
          <a:xfrm>
            <a:off x="0" y="4008582"/>
            <a:ext cx="4775200" cy="2849418"/>
          </a:xfrm>
          <a:prstGeom prst="rect">
            <a:avLst/>
          </a:prstGeom>
        </p:spPr>
      </p:pic>
      <p:sp>
        <p:nvSpPr>
          <p:cNvPr id="9" name="PA_文本框 33"/>
          <p:cNvSpPr txBox="1"/>
          <p:nvPr>
            <p:custDataLst>
              <p:tags r:id="rId1"/>
            </p:custDataLst>
          </p:nvPr>
        </p:nvSpPr>
        <p:spPr>
          <a:xfrm>
            <a:off x="6394981" y="2533766"/>
            <a:ext cx="4207671" cy="1015663"/>
          </a:xfrm>
          <a:custGeom>
            <a:avLst/>
            <a:gdLst>
              <a:gd name="connsiteX0" fmla="*/ 0 w 4207671"/>
              <a:gd name="connsiteY0" fmla="*/ 0 h 1015663"/>
              <a:gd name="connsiteX1" fmla="*/ 559019 w 4207671"/>
              <a:gd name="connsiteY1" fmla="*/ 0 h 1015663"/>
              <a:gd name="connsiteX2" fmla="*/ 1033885 w 4207671"/>
              <a:gd name="connsiteY2" fmla="*/ 0 h 1015663"/>
              <a:gd name="connsiteX3" fmla="*/ 1719134 w 4207671"/>
              <a:gd name="connsiteY3" fmla="*/ 0 h 1015663"/>
              <a:gd name="connsiteX4" fmla="*/ 2404383 w 4207671"/>
              <a:gd name="connsiteY4" fmla="*/ 0 h 1015663"/>
              <a:gd name="connsiteX5" fmla="*/ 3047556 w 4207671"/>
              <a:gd name="connsiteY5" fmla="*/ 0 h 1015663"/>
              <a:gd name="connsiteX6" fmla="*/ 3690729 w 4207671"/>
              <a:gd name="connsiteY6" fmla="*/ 0 h 1015663"/>
              <a:gd name="connsiteX7" fmla="*/ 4207671 w 4207671"/>
              <a:gd name="connsiteY7" fmla="*/ 0 h 1015663"/>
              <a:gd name="connsiteX8" fmla="*/ 4207671 w 4207671"/>
              <a:gd name="connsiteY8" fmla="*/ 487518 h 1015663"/>
              <a:gd name="connsiteX9" fmla="*/ 4207671 w 4207671"/>
              <a:gd name="connsiteY9" fmla="*/ 1015663 h 1015663"/>
              <a:gd name="connsiteX10" fmla="*/ 3690729 w 4207671"/>
              <a:gd name="connsiteY10" fmla="*/ 1015663 h 1015663"/>
              <a:gd name="connsiteX11" fmla="*/ 3005479 w 4207671"/>
              <a:gd name="connsiteY11" fmla="*/ 1015663 h 1015663"/>
              <a:gd name="connsiteX12" fmla="*/ 2362307 w 4207671"/>
              <a:gd name="connsiteY12" fmla="*/ 1015663 h 1015663"/>
              <a:gd name="connsiteX13" fmla="*/ 1803288 w 4207671"/>
              <a:gd name="connsiteY13" fmla="*/ 1015663 h 1015663"/>
              <a:gd name="connsiteX14" fmla="*/ 1244268 w 4207671"/>
              <a:gd name="connsiteY14" fmla="*/ 1015663 h 1015663"/>
              <a:gd name="connsiteX15" fmla="*/ 601096 w 4207671"/>
              <a:gd name="connsiteY15" fmla="*/ 1015663 h 1015663"/>
              <a:gd name="connsiteX16" fmla="*/ 0 w 4207671"/>
              <a:gd name="connsiteY16" fmla="*/ 1015663 h 1015663"/>
              <a:gd name="connsiteX17" fmla="*/ 0 w 4207671"/>
              <a:gd name="connsiteY17" fmla="*/ 528145 h 1015663"/>
              <a:gd name="connsiteX18" fmla="*/ 0 w 4207671"/>
              <a:gd name="connsiteY18" fmla="*/ 0 h 1015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207671" h="1015663" fill="none" extrusionOk="0">
                <a:moveTo>
                  <a:pt x="0" y="0"/>
                </a:moveTo>
                <a:cubicBezTo>
                  <a:pt x="148136" y="-4085"/>
                  <a:pt x="326793" y="-6677"/>
                  <a:pt x="559019" y="0"/>
                </a:cubicBezTo>
                <a:cubicBezTo>
                  <a:pt x="791245" y="6677"/>
                  <a:pt x="913989" y="-18682"/>
                  <a:pt x="1033885" y="0"/>
                </a:cubicBezTo>
                <a:cubicBezTo>
                  <a:pt x="1153781" y="18682"/>
                  <a:pt x="1558426" y="-10478"/>
                  <a:pt x="1719134" y="0"/>
                </a:cubicBezTo>
                <a:cubicBezTo>
                  <a:pt x="1879842" y="10478"/>
                  <a:pt x="2114511" y="20259"/>
                  <a:pt x="2404383" y="0"/>
                </a:cubicBezTo>
                <a:cubicBezTo>
                  <a:pt x="2694255" y="-20259"/>
                  <a:pt x="2825948" y="23469"/>
                  <a:pt x="3047556" y="0"/>
                </a:cubicBezTo>
                <a:cubicBezTo>
                  <a:pt x="3269164" y="-23469"/>
                  <a:pt x="3508966" y="-11026"/>
                  <a:pt x="3690729" y="0"/>
                </a:cubicBezTo>
                <a:cubicBezTo>
                  <a:pt x="3872492" y="11026"/>
                  <a:pt x="4016327" y="-14659"/>
                  <a:pt x="4207671" y="0"/>
                </a:cubicBezTo>
                <a:cubicBezTo>
                  <a:pt x="4219672" y="137673"/>
                  <a:pt x="4207652" y="328971"/>
                  <a:pt x="4207671" y="487518"/>
                </a:cubicBezTo>
                <a:cubicBezTo>
                  <a:pt x="4207690" y="646065"/>
                  <a:pt x="4222492" y="794492"/>
                  <a:pt x="4207671" y="1015663"/>
                </a:cubicBezTo>
                <a:cubicBezTo>
                  <a:pt x="4001150" y="1018510"/>
                  <a:pt x="3944630" y="1023129"/>
                  <a:pt x="3690729" y="1015663"/>
                </a:cubicBezTo>
                <a:cubicBezTo>
                  <a:pt x="3436828" y="1008197"/>
                  <a:pt x="3291187" y="1012466"/>
                  <a:pt x="3005479" y="1015663"/>
                </a:cubicBezTo>
                <a:cubicBezTo>
                  <a:pt x="2719771" y="1018861"/>
                  <a:pt x="2502122" y="998129"/>
                  <a:pt x="2362307" y="1015663"/>
                </a:cubicBezTo>
                <a:cubicBezTo>
                  <a:pt x="2222492" y="1033197"/>
                  <a:pt x="1923816" y="1013867"/>
                  <a:pt x="1803288" y="1015663"/>
                </a:cubicBezTo>
                <a:cubicBezTo>
                  <a:pt x="1682760" y="1017459"/>
                  <a:pt x="1386764" y="1016231"/>
                  <a:pt x="1244268" y="1015663"/>
                </a:cubicBezTo>
                <a:cubicBezTo>
                  <a:pt x="1101772" y="1015095"/>
                  <a:pt x="824534" y="1042899"/>
                  <a:pt x="601096" y="1015663"/>
                </a:cubicBezTo>
                <a:cubicBezTo>
                  <a:pt x="377658" y="988427"/>
                  <a:pt x="131155" y="1031568"/>
                  <a:pt x="0" y="1015663"/>
                </a:cubicBezTo>
                <a:cubicBezTo>
                  <a:pt x="17134" y="799759"/>
                  <a:pt x="-8424" y="650583"/>
                  <a:pt x="0" y="528145"/>
                </a:cubicBezTo>
                <a:cubicBezTo>
                  <a:pt x="8424" y="405707"/>
                  <a:pt x="-23793" y="259420"/>
                  <a:pt x="0" y="0"/>
                </a:cubicBezTo>
                <a:close/>
              </a:path>
              <a:path w="4207671" h="1015663" stroke="0" extrusionOk="0">
                <a:moveTo>
                  <a:pt x="0" y="0"/>
                </a:moveTo>
                <a:cubicBezTo>
                  <a:pt x="177147" y="742"/>
                  <a:pt x="306294" y="19576"/>
                  <a:pt x="559019" y="0"/>
                </a:cubicBezTo>
                <a:cubicBezTo>
                  <a:pt x="811744" y="-19576"/>
                  <a:pt x="1050864" y="-7397"/>
                  <a:pt x="1244268" y="0"/>
                </a:cubicBezTo>
                <a:cubicBezTo>
                  <a:pt x="1437672" y="7397"/>
                  <a:pt x="1616650" y="13421"/>
                  <a:pt x="1887441" y="0"/>
                </a:cubicBezTo>
                <a:cubicBezTo>
                  <a:pt x="2158232" y="-13421"/>
                  <a:pt x="2245125" y="14003"/>
                  <a:pt x="2404383" y="0"/>
                </a:cubicBezTo>
                <a:cubicBezTo>
                  <a:pt x="2563641" y="-14003"/>
                  <a:pt x="2710982" y="-5833"/>
                  <a:pt x="3005479" y="0"/>
                </a:cubicBezTo>
                <a:cubicBezTo>
                  <a:pt x="3299976" y="5833"/>
                  <a:pt x="3292928" y="12707"/>
                  <a:pt x="3564498" y="0"/>
                </a:cubicBezTo>
                <a:cubicBezTo>
                  <a:pt x="3836068" y="-12707"/>
                  <a:pt x="4003232" y="16335"/>
                  <a:pt x="4207671" y="0"/>
                </a:cubicBezTo>
                <a:cubicBezTo>
                  <a:pt x="4221634" y="242005"/>
                  <a:pt x="4218215" y="378713"/>
                  <a:pt x="4207671" y="487518"/>
                </a:cubicBezTo>
                <a:cubicBezTo>
                  <a:pt x="4197127" y="596323"/>
                  <a:pt x="4200538" y="862834"/>
                  <a:pt x="4207671" y="1015663"/>
                </a:cubicBezTo>
                <a:cubicBezTo>
                  <a:pt x="3902257" y="983457"/>
                  <a:pt x="3703711" y="1006261"/>
                  <a:pt x="3522422" y="1015663"/>
                </a:cubicBezTo>
                <a:cubicBezTo>
                  <a:pt x="3341133" y="1025065"/>
                  <a:pt x="3050064" y="1030942"/>
                  <a:pt x="2879249" y="1015663"/>
                </a:cubicBezTo>
                <a:cubicBezTo>
                  <a:pt x="2708434" y="1000384"/>
                  <a:pt x="2494209" y="996147"/>
                  <a:pt x="2278153" y="1015663"/>
                </a:cubicBezTo>
                <a:cubicBezTo>
                  <a:pt x="2062097" y="1035179"/>
                  <a:pt x="1856208" y="999549"/>
                  <a:pt x="1634981" y="1015663"/>
                </a:cubicBezTo>
                <a:cubicBezTo>
                  <a:pt x="1413754" y="1031777"/>
                  <a:pt x="1282106" y="1013459"/>
                  <a:pt x="1160115" y="1015663"/>
                </a:cubicBezTo>
                <a:cubicBezTo>
                  <a:pt x="1038124" y="1017867"/>
                  <a:pt x="718227" y="1009505"/>
                  <a:pt x="601096" y="1015663"/>
                </a:cubicBezTo>
                <a:cubicBezTo>
                  <a:pt x="483965" y="1021821"/>
                  <a:pt x="245259" y="997438"/>
                  <a:pt x="0" y="1015663"/>
                </a:cubicBezTo>
                <a:cubicBezTo>
                  <a:pt x="-22679" y="766885"/>
                  <a:pt x="-13666" y="732759"/>
                  <a:pt x="0" y="497675"/>
                </a:cubicBezTo>
                <a:cubicBezTo>
                  <a:pt x="13666" y="262591"/>
                  <a:pt x="-22121" y="232007"/>
                  <a:pt x="0" y="0"/>
                </a:cubicBezTo>
                <a:close/>
              </a:path>
            </a:pathLst>
          </a:custGeom>
          <a:ln w="28575">
            <a:extLst>
              <a:ext uri="{C807C97D-BFC1-408E-A445-0C87EB9F89A2}">
                <ask:lineSketchStyleProps xmlns:ask="http://schemas.microsoft.com/office/drawing/2018/sketchyshapes" sd="87496675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3000" dirty="0">
                <a:solidFill>
                  <a:schemeClr val="accent6">
                    <a:lumMod val="75000"/>
                  </a:schemeClr>
                </a:solidFill>
                <a:effectLst>
                  <a:glow rad="254000">
                    <a:schemeClr val="bg1">
                      <a:alpha val="91000"/>
                    </a:schemeClr>
                  </a:glow>
                </a:effectLst>
                <a:latin typeface="UTM Fancy Full" panose="02040603050506020204" pitchFamily="18" charset="0"/>
                <a:ea typeface="方正水柱简体" panose="03000509000000000000" pitchFamily="65" charset="-122"/>
              </a:rPr>
              <a:t>DẶN DÒ:</a:t>
            </a:r>
          </a:p>
          <a:p>
            <a:endParaRPr lang="en-US" altLang="zh-CN" sz="3000" dirty="0">
              <a:solidFill>
                <a:schemeClr val="accent6">
                  <a:lumMod val="75000"/>
                </a:schemeClr>
              </a:solidFill>
              <a:effectLst>
                <a:glow rad="254000">
                  <a:schemeClr val="bg1">
                    <a:alpha val="91000"/>
                  </a:schemeClr>
                </a:glow>
              </a:effectLst>
              <a:latin typeface="UTM Fancy Full" panose="02040603050506020204" pitchFamily="18" charset="0"/>
              <a:ea typeface="方正水柱简体" panose="03000509000000000000" pitchFamily="65" charset="-122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045"/>
          <a:stretch/>
        </p:blipFill>
        <p:spPr>
          <a:xfrm>
            <a:off x="-896816" y="-134866"/>
            <a:ext cx="12192000" cy="23737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606" y="3984846"/>
            <a:ext cx="6342857" cy="35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80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1261" y="170724"/>
            <a:ext cx="7531331" cy="753133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7A0259A-7A89-4641-845E-444FCB8760C8}"/>
              </a:ext>
            </a:extLst>
          </p:cNvPr>
          <p:cNvSpPr txBox="1"/>
          <p:nvPr/>
        </p:nvSpPr>
        <p:spPr>
          <a:xfrm>
            <a:off x="5399367" y="2250768"/>
            <a:ext cx="6792633" cy="2954655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9600" dirty="0" err="1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  <a:latin typeface="UTM Rockwell" panose="02040603050506020204" pitchFamily="18" charset="0"/>
                <a:cs typeface="Times New Roman" panose="02020603050405020304" pitchFamily="18" charset="0"/>
              </a:rPr>
              <a:t>Chúc</a:t>
            </a:r>
            <a:r>
              <a:rPr lang="en-US" sz="9600" dirty="0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  <a:latin typeface="UTM Rockwell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  <a:latin typeface="UTM Rockwell" panose="02040603050506020204" pitchFamily="18" charset="0"/>
                <a:cs typeface="Times New Roman" panose="02020603050405020304" pitchFamily="18" charset="0"/>
              </a:rPr>
              <a:t>em</a:t>
            </a:r>
            <a:r>
              <a:rPr lang="en-US" sz="9600" dirty="0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  <a:latin typeface="UTM Rockwell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  <a:latin typeface="UTM Rockwell" panose="02040603050506020204" pitchFamily="18" charset="0"/>
                <a:cs typeface="Times New Roman" panose="02020603050405020304" pitchFamily="18" charset="0"/>
              </a:rPr>
              <a:t>học</a:t>
            </a:r>
            <a:r>
              <a:rPr lang="en-US" sz="9600" dirty="0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  <a:latin typeface="UTM Rockwell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  <a:latin typeface="UTM Rockwell" panose="02040603050506020204" pitchFamily="18" charset="0"/>
                <a:cs typeface="Times New Roman" panose="02020603050405020304" pitchFamily="18" charset="0"/>
              </a:rPr>
              <a:t>tốt</a:t>
            </a:r>
            <a:endParaRPr lang="en-US" sz="9600" dirty="0">
              <a:ln w="0"/>
              <a:solidFill>
                <a:srgbClr val="FFC000"/>
              </a:solidFill>
              <a:effectLst>
                <a:reflection blurRad="6350" stA="53000" endA="300" endPos="35500" dir="5400000" sy="-90000" algn="bl" rotWithShape="0"/>
              </a:effectLst>
              <a:latin typeface="UTM Rockwell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9707">
            <a:off x="153017" y="288402"/>
            <a:ext cx="1355871" cy="1146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75269">
            <a:off x="10929582" y="1915460"/>
            <a:ext cx="932769" cy="67061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346" y="5205423"/>
            <a:ext cx="1054699" cy="159119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5255" y="3546275"/>
            <a:ext cx="881227" cy="97497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4553">
            <a:off x="4963918" y="3422625"/>
            <a:ext cx="1501672" cy="88068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320" y="989376"/>
            <a:ext cx="1161143" cy="98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36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50"/>
                            </p:stCondLst>
                            <p:childTnLst>
                              <p:par>
                                <p:cTn id="1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AutoShape 55"/>
          <p:cNvSpPr>
            <a:spLocks noChangeArrowheads="1"/>
          </p:cNvSpPr>
          <p:nvPr/>
        </p:nvSpPr>
        <p:spPr bwMode="auto">
          <a:xfrm>
            <a:off x="2804426" y="505021"/>
            <a:ext cx="6331028" cy="1674157"/>
          </a:xfrm>
          <a:prstGeom prst="roundRect">
            <a:avLst>
              <a:gd name="adj" fmla="val 13802"/>
            </a:avLst>
          </a:prstGeom>
          <a:solidFill>
            <a:schemeClr val="bg1"/>
          </a:solidFill>
          <a:ln w="34925" cmpd="thickThin">
            <a:solidFill>
              <a:schemeClr val="accent4">
                <a:lumMod val="75000"/>
              </a:schemeClr>
            </a:solidFill>
            <a:prstDash val="sysDash"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7527291" y="822913"/>
            <a:ext cx="1497050" cy="1199141"/>
            <a:chOff x="11096623" y="-1267954"/>
            <a:chExt cx="885607" cy="1199141"/>
          </a:xfrm>
        </p:grpSpPr>
        <p:sp>
          <p:nvSpPr>
            <p:cNvPr id="54" name="Text Box 32"/>
            <p:cNvSpPr txBox="1">
              <a:spLocks noChangeArrowheads="1"/>
            </p:cNvSpPr>
            <p:nvPr/>
          </p:nvSpPr>
          <p:spPr bwMode="auto">
            <a:xfrm>
              <a:off x="11101250" y="-1267954"/>
              <a:ext cx="88098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</a:t>
              </a:r>
            </a:p>
          </p:txBody>
        </p:sp>
        <p:sp>
          <p:nvSpPr>
            <p:cNvPr id="55" name="Text Box 32"/>
            <p:cNvSpPr txBox="1">
              <a:spLocks noChangeArrowheads="1"/>
            </p:cNvSpPr>
            <p:nvPr/>
          </p:nvSpPr>
          <p:spPr bwMode="auto">
            <a:xfrm>
              <a:off x="11096623" y="-715144"/>
              <a:ext cx="76019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</a:p>
          </p:txBody>
        </p:sp>
        <p:cxnSp>
          <p:nvCxnSpPr>
            <p:cNvPr id="56" name="Straight Connector 55"/>
            <p:cNvCxnSpPr/>
            <p:nvPr/>
          </p:nvCxnSpPr>
          <p:spPr>
            <a:xfrm>
              <a:off x="11144030" y="-661546"/>
              <a:ext cx="294898" cy="0"/>
            </a:xfrm>
            <a:prstGeom prst="line">
              <a:avLst/>
            </a:prstGeom>
            <a:ln w="44450" cmpd="sng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>
            <a:off x="4222259" y="2546561"/>
            <a:ext cx="1464310" cy="1199141"/>
            <a:chOff x="11096623" y="-1267954"/>
            <a:chExt cx="885607" cy="1199141"/>
          </a:xfrm>
        </p:grpSpPr>
        <p:sp>
          <p:nvSpPr>
            <p:cNvPr id="59" name="Text Box 32"/>
            <p:cNvSpPr txBox="1">
              <a:spLocks noChangeArrowheads="1"/>
            </p:cNvSpPr>
            <p:nvPr/>
          </p:nvSpPr>
          <p:spPr bwMode="auto">
            <a:xfrm>
              <a:off x="11101250" y="-1267954"/>
              <a:ext cx="88098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</a:t>
              </a:r>
            </a:p>
          </p:txBody>
        </p:sp>
        <p:sp>
          <p:nvSpPr>
            <p:cNvPr id="60" name="Text Box 32"/>
            <p:cNvSpPr txBox="1">
              <a:spLocks noChangeArrowheads="1"/>
            </p:cNvSpPr>
            <p:nvPr/>
          </p:nvSpPr>
          <p:spPr bwMode="auto">
            <a:xfrm>
              <a:off x="11096623" y="-715144"/>
              <a:ext cx="76019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</a:p>
          </p:txBody>
        </p:sp>
        <p:cxnSp>
          <p:nvCxnSpPr>
            <p:cNvPr id="61" name="Straight Connector 60"/>
            <p:cNvCxnSpPr/>
            <p:nvPr/>
          </p:nvCxnSpPr>
          <p:spPr>
            <a:xfrm>
              <a:off x="11144030" y="-66154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>
            <a:off x="5198793" y="2534257"/>
            <a:ext cx="1464310" cy="1199141"/>
            <a:chOff x="11096623" y="-1267954"/>
            <a:chExt cx="885607" cy="1199141"/>
          </a:xfrm>
        </p:grpSpPr>
        <p:sp>
          <p:nvSpPr>
            <p:cNvPr id="63" name="Text Box 32"/>
            <p:cNvSpPr txBox="1">
              <a:spLocks noChangeArrowheads="1"/>
            </p:cNvSpPr>
            <p:nvPr/>
          </p:nvSpPr>
          <p:spPr bwMode="auto">
            <a:xfrm>
              <a:off x="11101250" y="-1267954"/>
              <a:ext cx="88098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 : 3</a:t>
              </a:r>
            </a:p>
          </p:txBody>
        </p:sp>
        <p:sp>
          <p:nvSpPr>
            <p:cNvPr id="64" name="Text Box 32"/>
            <p:cNvSpPr txBox="1">
              <a:spLocks noChangeArrowheads="1"/>
            </p:cNvSpPr>
            <p:nvPr/>
          </p:nvSpPr>
          <p:spPr bwMode="auto">
            <a:xfrm>
              <a:off x="11096623" y="-715144"/>
              <a:ext cx="76019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 : 3 </a:t>
              </a:r>
            </a:p>
          </p:txBody>
        </p:sp>
        <p:cxnSp>
          <p:nvCxnSpPr>
            <p:cNvPr id="65" name="Straight Connector 64"/>
            <p:cNvCxnSpPr/>
            <p:nvPr/>
          </p:nvCxnSpPr>
          <p:spPr>
            <a:xfrm>
              <a:off x="11144030" y="-661546"/>
              <a:ext cx="66662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Text Box 32"/>
          <p:cNvSpPr txBox="1">
            <a:spLocks noChangeArrowheads="1"/>
          </p:cNvSpPr>
          <p:nvPr/>
        </p:nvSpPr>
        <p:spPr bwMode="auto">
          <a:xfrm>
            <a:off x="4826092" y="2805195"/>
            <a:ext cx="60421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67" name="Text Box 32"/>
          <p:cNvSpPr txBox="1">
            <a:spLocks noChangeArrowheads="1"/>
          </p:cNvSpPr>
          <p:nvPr/>
        </p:nvSpPr>
        <p:spPr bwMode="auto">
          <a:xfrm>
            <a:off x="6379417" y="2791169"/>
            <a:ext cx="764598" cy="66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grpSp>
        <p:nvGrpSpPr>
          <p:cNvPr id="68" name="Group 67"/>
          <p:cNvGrpSpPr/>
          <p:nvPr/>
        </p:nvGrpSpPr>
        <p:grpSpPr>
          <a:xfrm>
            <a:off x="6806906" y="2521953"/>
            <a:ext cx="713692" cy="1188571"/>
            <a:chOff x="1336178" y="3754210"/>
            <a:chExt cx="719469" cy="1188571"/>
          </a:xfrm>
        </p:grpSpPr>
        <p:sp>
          <p:nvSpPr>
            <p:cNvPr id="69" name="Text Box 32"/>
            <p:cNvSpPr txBox="1">
              <a:spLocks noChangeArrowheads="1"/>
            </p:cNvSpPr>
            <p:nvPr/>
          </p:nvSpPr>
          <p:spPr bwMode="auto">
            <a:xfrm>
              <a:off x="1336178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4</a:t>
              </a:r>
            </a:p>
          </p:txBody>
        </p:sp>
        <p:sp>
          <p:nvSpPr>
            <p:cNvPr id="70" name="Text Box 32"/>
            <p:cNvSpPr txBox="1">
              <a:spLocks noChangeArrowheads="1"/>
            </p:cNvSpPr>
            <p:nvPr/>
          </p:nvSpPr>
          <p:spPr bwMode="auto">
            <a:xfrm>
              <a:off x="1451436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71" name="Straight Connector 70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Rectangle 2"/>
          <p:cNvSpPr>
            <a:spLocks noChangeArrowheads="1"/>
          </p:cNvSpPr>
          <p:nvPr/>
        </p:nvSpPr>
        <p:spPr bwMode="auto">
          <a:xfrm>
            <a:off x="2512123" y="2661367"/>
            <a:ext cx="173962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vi-VN" sz="36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Ta </a:t>
            </a:r>
            <a:r>
              <a:rPr lang="en-US" altLang="vi-VN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có</a:t>
            </a:r>
            <a:r>
              <a:rPr lang="en-US" altLang="vi-VN" sz="36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4" name="Text Box 119"/>
          <p:cNvSpPr txBox="1">
            <a:spLocks noChangeArrowheads="1"/>
          </p:cNvSpPr>
          <p:nvPr/>
        </p:nvSpPr>
        <p:spPr bwMode="auto">
          <a:xfrm>
            <a:off x="2714733" y="4140478"/>
            <a:ext cx="204787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Vậy</a:t>
            </a:r>
            <a:endParaRPr lang="vi-VN" altLang="vi-VN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79" name="Text Box 32"/>
          <p:cNvSpPr txBox="1">
            <a:spLocks noChangeArrowheads="1"/>
          </p:cNvSpPr>
          <p:nvPr/>
        </p:nvSpPr>
        <p:spPr bwMode="auto">
          <a:xfrm>
            <a:off x="4696876" y="4212649"/>
            <a:ext cx="764598" cy="66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grpSp>
        <p:nvGrpSpPr>
          <p:cNvPr id="80" name="Group 79"/>
          <p:cNvGrpSpPr/>
          <p:nvPr/>
        </p:nvGrpSpPr>
        <p:grpSpPr>
          <a:xfrm>
            <a:off x="5243996" y="3943433"/>
            <a:ext cx="1138873" cy="1188571"/>
            <a:chOff x="1456788" y="3754210"/>
            <a:chExt cx="651717" cy="1188571"/>
          </a:xfrm>
        </p:grpSpPr>
        <p:sp>
          <p:nvSpPr>
            <p:cNvPr id="81" name="Text Box 32"/>
            <p:cNvSpPr txBox="1">
              <a:spLocks noChangeArrowheads="1"/>
            </p:cNvSpPr>
            <p:nvPr/>
          </p:nvSpPr>
          <p:spPr bwMode="auto">
            <a:xfrm>
              <a:off x="1456788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4</a:t>
              </a:r>
            </a:p>
          </p:txBody>
        </p:sp>
        <p:sp>
          <p:nvSpPr>
            <p:cNvPr id="82" name="Text Box 32"/>
            <p:cNvSpPr txBox="1">
              <a:spLocks noChangeArrowheads="1"/>
            </p:cNvSpPr>
            <p:nvPr/>
          </p:nvSpPr>
          <p:spPr bwMode="auto">
            <a:xfrm>
              <a:off x="1504294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83" name="Straight Connector 82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Group 83"/>
          <p:cNvGrpSpPr/>
          <p:nvPr/>
        </p:nvGrpSpPr>
        <p:grpSpPr>
          <a:xfrm>
            <a:off x="4057327" y="3947573"/>
            <a:ext cx="1497050" cy="1199141"/>
            <a:chOff x="11096623" y="-1267954"/>
            <a:chExt cx="885607" cy="1199141"/>
          </a:xfrm>
        </p:grpSpPr>
        <p:sp>
          <p:nvSpPr>
            <p:cNvPr id="85" name="Text Box 32"/>
            <p:cNvSpPr txBox="1">
              <a:spLocks noChangeArrowheads="1"/>
            </p:cNvSpPr>
            <p:nvPr/>
          </p:nvSpPr>
          <p:spPr bwMode="auto">
            <a:xfrm>
              <a:off x="11101250" y="-1267954"/>
              <a:ext cx="88098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</a:t>
              </a:r>
            </a:p>
          </p:txBody>
        </p:sp>
        <p:sp>
          <p:nvSpPr>
            <p:cNvPr id="86" name="Text Box 32"/>
            <p:cNvSpPr txBox="1">
              <a:spLocks noChangeArrowheads="1"/>
            </p:cNvSpPr>
            <p:nvPr/>
          </p:nvSpPr>
          <p:spPr bwMode="auto">
            <a:xfrm>
              <a:off x="11096623" y="-715144"/>
              <a:ext cx="76019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</a:p>
          </p:txBody>
        </p:sp>
        <p:cxnSp>
          <p:nvCxnSpPr>
            <p:cNvPr id="87" name="Straight Connector 86"/>
            <p:cNvCxnSpPr/>
            <p:nvPr/>
          </p:nvCxnSpPr>
          <p:spPr>
            <a:xfrm>
              <a:off x="11144030" y="-66154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8" name="Picture 8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2403" y="4808838"/>
            <a:ext cx="2367248" cy="2106538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565D7B31-7A20-4CA4-85C2-6F6238E08D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29" y="150869"/>
            <a:ext cx="2718857" cy="271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64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66" grpId="0"/>
      <p:bldP spid="67" grpId="0"/>
      <p:bldP spid="73" grpId="0"/>
      <p:bldP spid="74" grpId="0"/>
      <p:bldP spid="7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AutoShape 55"/>
          <p:cNvSpPr>
            <a:spLocks noChangeArrowheads="1"/>
          </p:cNvSpPr>
          <p:nvPr/>
        </p:nvSpPr>
        <p:spPr bwMode="auto">
          <a:xfrm>
            <a:off x="1226635" y="439062"/>
            <a:ext cx="6331028" cy="1674157"/>
          </a:xfrm>
          <a:prstGeom prst="roundRect">
            <a:avLst>
              <a:gd name="adj" fmla="val 13802"/>
            </a:avLst>
          </a:prstGeom>
          <a:solidFill>
            <a:schemeClr val="bg1"/>
          </a:solidFill>
          <a:ln w="34925" cmpd="thickThin">
            <a:solidFill>
              <a:schemeClr val="accent4">
                <a:lumMod val="75000"/>
              </a:schemeClr>
            </a:solidFill>
            <a:prstDash val="sysDash"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5878578" y="789561"/>
            <a:ext cx="1497050" cy="1199141"/>
            <a:chOff x="11096623" y="-1267954"/>
            <a:chExt cx="885607" cy="1199141"/>
          </a:xfrm>
        </p:grpSpPr>
        <p:sp>
          <p:nvSpPr>
            <p:cNvPr id="54" name="Text Box 32"/>
            <p:cNvSpPr txBox="1">
              <a:spLocks noChangeArrowheads="1"/>
            </p:cNvSpPr>
            <p:nvPr/>
          </p:nvSpPr>
          <p:spPr bwMode="auto">
            <a:xfrm>
              <a:off x="11101250" y="-1267954"/>
              <a:ext cx="88098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</a:t>
              </a:r>
            </a:p>
          </p:txBody>
        </p:sp>
        <p:sp>
          <p:nvSpPr>
            <p:cNvPr id="55" name="Text Box 32"/>
            <p:cNvSpPr txBox="1">
              <a:spLocks noChangeArrowheads="1"/>
            </p:cNvSpPr>
            <p:nvPr/>
          </p:nvSpPr>
          <p:spPr bwMode="auto">
            <a:xfrm>
              <a:off x="11096623" y="-715144"/>
              <a:ext cx="760194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25</a:t>
              </a:r>
            </a:p>
          </p:txBody>
        </p:sp>
        <p:cxnSp>
          <p:nvCxnSpPr>
            <p:cNvPr id="56" name="Straight Connector 55"/>
            <p:cNvCxnSpPr/>
            <p:nvPr/>
          </p:nvCxnSpPr>
          <p:spPr>
            <a:xfrm>
              <a:off x="11144030" y="-661546"/>
              <a:ext cx="294898" cy="0"/>
            </a:xfrm>
            <a:prstGeom prst="line">
              <a:avLst/>
            </a:prstGeom>
            <a:ln w="44450" cmpd="sng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>
            <a:off x="3060031" y="2435465"/>
            <a:ext cx="1464310" cy="1199141"/>
            <a:chOff x="11096623" y="-1267954"/>
            <a:chExt cx="885607" cy="1199141"/>
          </a:xfrm>
        </p:grpSpPr>
        <p:sp>
          <p:nvSpPr>
            <p:cNvPr id="59" name="Text Box 32"/>
            <p:cNvSpPr txBox="1">
              <a:spLocks noChangeArrowheads="1"/>
            </p:cNvSpPr>
            <p:nvPr/>
          </p:nvSpPr>
          <p:spPr bwMode="auto">
            <a:xfrm>
              <a:off x="11101250" y="-1267954"/>
              <a:ext cx="88098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</a:t>
              </a:r>
            </a:p>
          </p:txBody>
        </p:sp>
        <p:sp>
          <p:nvSpPr>
            <p:cNvPr id="60" name="Text Box 32"/>
            <p:cNvSpPr txBox="1">
              <a:spLocks noChangeArrowheads="1"/>
            </p:cNvSpPr>
            <p:nvPr/>
          </p:nvSpPr>
          <p:spPr bwMode="auto">
            <a:xfrm>
              <a:off x="11096623" y="-715144"/>
              <a:ext cx="76019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25</a:t>
              </a:r>
            </a:p>
          </p:txBody>
        </p:sp>
        <p:cxnSp>
          <p:nvCxnSpPr>
            <p:cNvPr id="61" name="Straight Connector 60"/>
            <p:cNvCxnSpPr/>
            <p:nvPr/>
          </p:nvCxnSpPr>
          <p:spPr>
            <a:xfrm>
              <a:off x="11144030" y="-66154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>
            <a:off x="4036565" y="2423161"/>
            <a:ext cx="1722446" cy="1200329"/>
            <a:chOff x="11096623" y="-1267954"/>
            <a:chExt cx="885607" cy="1200329"/>
          </a:xfrm>
        </p:grpSpPr>
        <p:sp>
          <p:nvSpPr>
            <p:cNvPr id="63" name="Text Box 32"/>
            <p:cNvSpPr txBox="1">
              <a:spLocks noChangeArrowheads="1"/>
            </p:cNvSpPr>
            <p:nvPr/>
          </p:nvSpPr>
          <p:spPr bwMode="auto">
            <a:xfrm>
              <a:off x="11101250" y="-1267954"/>
              <a:ext cx="880980" cy="1200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 : 10</a:t>
              </a:r>
            </a:p>
          </p:txBody>
        </p:sp>
        <p:sp>
          <p:nvSpPr>
            <p:cNvPr id="64" name="Text Box 32"/>
            <p:cNvSpPr txBox="1">
              <a:spLocks noChangeArrowheads="1"/>
            </p:cNvSpPr>
            <p:nvPr/>
          </p:nvSpPr>
          <p:spPr bwMode="auto">
            <a:xfrm>
              <a:off x="11096623" y="-715144"/>
              <a:ext cx="76019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25 : 5 </a:t>
              </a:r>
            </a:p>
          </p:txBody>
        </p:sp>
        <p:cxnSp>
          <p:nvCxnSpPr>
            <p:cNvPr id="65" name="Straight Connector 64"/>
            <p:cNvCxnSpPr/>
            <p:nvPr/>
          </p:nvCxnSpPr>
          <p:spPr>
            <a:xfrm>
              <a:off x="11144030" y="-661546"/>
              <a:ext cx="66662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Text Box 32"/>
          <p:cNvSpPr txBox="1">
            <a:spLocks noChangeArrowheads="1"/>
          </p:cNvSpPr>
          <p:nvPr/>
        </p:nvSpPr>
        <p:spPr bwMode="auto">
          <a:xfrm>
            <a:off x="3663864" y="2694099"/>
            <a:ext cx="60421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67" name="Text Box 32"/>
          <p:cNvSpPr txBox="1">
            <a:spLocks noChangeArrowheads="1"/>
          </p:cNvSpPr>
          <p:nvPr/>
        </p:nvSpPr>
        <p:spPr bwMode="auto">
          <a:xfrm>
            <a:off x="5402017" y="2683671"/>
            <a:ext cx="764598" cy="66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grpSp>
        <p:nvGrpSpPr>
          <p:cNvPr id="68" name="Group 67"/>
          <p:cNvGrpSpPr/>
          <p:nvPr/>
        </p:nvGrpSpPr>
        <p:grpSpPr>
          <a:xfrm>
            <a:off x="5809647" y="2408641"/>
            <a:ext cx="864986" cy="1190787"/>
            <a:chOff x="1451417" y="3751994"/>
            <a:chExt cx="604230" cy="1190787"/>
          </a:xfrm>
        </p:grpSpPr>
        <p:sp>
          <p:nvSpPr>
            <p:cNvPr id="69" name="Text Box 32"/>
            <p:cNvSpPr txBox="1">
              <a:spLocks noChangeArrowheads="1"/>
            </p:cNvSpPr>
            <p:nvPr/>
          </p:nvSpPr>
          <p:spPr bwMode="auto">
            <a:xfrm>
              <a:off x="1451417" y="3751994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0" name="Text Box 32"/>
            <p:cNvSpPr txBox="1">
              <a:spLocks noChangeArrowheads="1"/>
            </p:cNvSpPr>
            <p:nvPr/>
          </p:nvSpPr>
          <p:spPr bwMode="auto">
            <a:xfrm>
              <a:off x="1451436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71" name="Straight Connector 70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Rectangle 2"/>
          <p:cNvSpPr>
            <a:spLocks noChangeArrowheads="1"/>
          </p:cNvSpPr>
          <p:nvPr/>
        </p:nvSpPr>
        <p:spPr bwMode="auto">
          <a:xfrm>
            <a:off x="1349895" y="2550271"/>
            <a:ext cx="173962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600" b="1" dirty="0">
                <a:latin typeface="Times New Roman" panose="02020603050405020304" pitchFamily="18" charset="0"/>
                <a:cs typeface="Arial" panose="020B0604020202020204" pitchFamily="34" charset="0"/>
              </a:rPr>
              <a:t>Ta </a:t>
            </a:r>
            <a:r>
              <a:rPr lang="en-US" altLang="vi-VN" sz="3600" b="1" dirty="0" err="1">
                <a:latin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altLang="vi-VN" sz="3600" b="1" dirty="0">
                <a:latin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74" name="Text Box 119"/>
          <p:cNvSpPr txBox="1">
            <a:spLocks noChangeArrowheads="1"/>
          </p:cNvSpPr>
          <p:nvPr/>
        </p:nvSpPr>
        <p:spPr bwMode="auto">
          <a:xfrm>
            <a:off x="1552505" y="4029382"/>
            <a:ext cx="204787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3600" b="1" dirty="0" err="1">
                <a:latin typeface="Times New Roman" panose="02020603050405020304" pitchFamily="18" charset="0"/>
              </a:rPr>
              <a:t>Vậy</a:t>
            </a:r>
            <a:endParaRPr lang="vi-VN" altLang="vi-VN" sz="3600" b="1" dirty="0">
              <a:latin typeface="Times New Roman" panose="02020603050405020304" pitchFamily="18" charset="0"/>
            </a:endParaRPr>
          </a:p>
        </p:txBody>
      </p:sp>
      <p:sp>
        <p:nvSpPr>
          <p:cNvPr id="79" name="Text Box 32"/>
          <p:cNvSpPr txBox="1">
            <a:spLocks noChangeArrowheads="1"/>
          </p:cNvSpPr>
          <p:nvPr/>
        </p:nvSpPr>
        <p:spPr bwMode="auto">
          <a:xfrm>
            <a:off x="3534648" y="4101553"/>
            <a:ext cx="764598" cy="66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grpSp>
        <p:nvGrpSpPr>
          <p:cNvPr id="80" name="Group 79"/>
          <p:cNvGrpSpPr/>
          <p:nvPr/>
        </p:nvGrpSpPr>
        <p:grpSpPr>
          <a:xfrm>
            <a:off x="4081768" y="3832337"/>
            <a:ext cx="1138873" cy="1188571"/>
            <a:chOff x="1456788" y="3754210"/>
            <a:chExt cx="651717" cy="1188571"/>
          </a:xfrm>
        </p:grpSpPr>
        <p:sp>
          <p:nvSpPr>
            <p:cNvPr id="81" name="Text Box 32"/>
            <p:cNvSpPr txBox="1">
              <a:spLocks noChangeArrowheads="1"/>
            </p:cNvSpPr>
            <p:nvPr/>
          </p:nvSpPr>
          <p:spPr bwMode="auto">
            <a:xfrm>
              <a:off x="1456788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</a:p>
          </p:txBody>
        </p:sp>
        <p:sp>
          <p:nvSpPr>
            <p:cNvPr id="82" name="Text Box 32"/>
            <p:cNvSpPr txBox="1">
              <a:spLocks noChangeArrowheads="1"/>
            </p:cNvSpPr>
            <p:nvPr/>
          </p:nvSpPr>
          <p:spPr bwMode="auto">
            <a:xfrm>
              <a:off x="1504294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83" name="Straight Connector 82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Group 83"/>
          <p:cNvGrpSpPr/>
          <p:nvPr/>
        </p:nvGrpSpPr>
        <p:grpSpPr>
          <a:xfrm>
            <a:off x="2895099" y="3836477"/>
            <a:ext cx="1497050" cy="1199141"/>
            <a:chOff x="11096623" y="-1267954"/>
            <a:chExt cx="885607" cy="1199141"/>
          </a:xfrm>
        </p:grpSpPr>
        <p:sp>
          <p:nvSpPr>
            <p:cNvPr id="85" name="Text Box 32"/>
            <p:cNvSpPr txBox="1">
              <a:spLocks noChangeArrowheads="1"/>
            </p:cNvSpPr>
            <p:nvPr/>
          </p:nvSpPr>
          <p:spPr bwMode="auto">
            <a:xfrm>
              <a:off x="11101250" y="-1267954"/>
              <a:ext cx="88098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</a:t>
              </a:r>
            </a:p>
          </p:txBody>
        </p:sp>
        <p:sp>
          <p:nvSpPr>
            <p:cNvPr id="86" name="Text Box 32"/>
            <p:cNvSpPr txBox="1">
              <a:spLocks noChangeArrowheads="1"/>
            </p:cNvSpPr>
            <p:nvPr/>
          </p:nvSpPr>
          <p:spPr bwMode="auto">
            <a:xfrm>
              <a:off x="11096623" y="-715144"/>
              <a:ext cx="76019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25</a:t>
              </a:r>
            </a:p>
          </p:txBody>
        </p:sp>
        <p:cxnSp>
          <p:nvCxnSpPr>
            <p:cNvPr id="87" name="Straight Connector 86"/>
            <p:cNvCxnSpPr/>
            <p:nvPr/>
          </p:nvCxnSpPr>
          <p:spPr>
            <a:xfrm>
              <a:off x="11144030" y="-66154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739" y="4237681"/>
            <a:ext cx="2432515" cy="26580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880" y="3853599"/>
            <a:ext cx="2414225" cy="3042168"/>
          </a:xfrm>
          <a:prstGeom prst="rect">
            <a:avLst/>
          </a:prstGeom>
        </p:spPr>
      </p:pic>
      <p:pic>
        <p:nvPicPr>
          <p:cNvPr id="35" name="Picture 3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11975">
            <a:off x="8516739" y="222871"/>
            <a:ext cx="2367248" cy="2106538"/>
          </a:xfrm>
          <a:prstGeom prst="rect">
            <a:avLst/>
          </a:prstGeom>
        </p:spPr>
      </p:pic>
      <p:pic>
        <p:nvPicPr>
          <p:cNvPr id="36" name="Picture 35" descr="Logo&#10;&#10;Description automatically generated">
            <a:extLst>
              <a:ext uri="{FF2B5EF4-FFF2-40B4-BE49-F238E27FC236}">
                <a16:creationId xmlns:a16="http://schemas.microsoft.com/office/drawing/2014/main" id="{E5BA5174-A34D-46BA-BA1B-7474F559957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5800" y="159987"/>
            <a:ext cx="2718857" cy="271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59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41024" cy="5657850"/>
          </a:xfrm>
          <a:prstGeom prst="rect">
            <a:avLst/>
          </a:prstGeom>
        </p:spPr>
      </p:pic>
      <p:pic>
        <p:nvPicPr>
          <p:cNvPr id="10" name="图片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0346" y="230544"/>
            <a:ext cx="7531331" cy="753133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7A0259A-7A89-4641-845E-444FCB8760C8}"/>
              </a:ext>
            </a:extLst>
          </p:cNvPr>
          <p:cNvSpPr txBox="1"/>
          <p:nvPr/>
        </p:nvSpPr>
        <p:spPr>
          <a:xfrm>
            <a:off x="6196975" y="806529"/>
            <a:ext cx="5181901" cy="353943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11500" dirty="0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  <a:latin typeface="UTM Rockwell" panose="020406030505060202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pic>
        <p:nvPicPr>
          <p:cNvPr id="5" name="图片 5">
            <a:extLst>
              <a:ext uri="{FF2B5EF4-FFF2-40B4-BE49-F238E27FC236}">
                <a16:creationId xmlns:a16="http://schemas.microsoft.com/office/drawing/2014/main" id="{7E8ACF3E-E9F2-4F3B-BD5C-11A14987E52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51" t="34094" b="3626"/>
          <a:stretch/>
        </p:blipFill>
        <p:spPr>
          <a:xfrm>
            <a:off x="9317996" y="3653644"/>
            <a:ext cx="2874004" cy="320435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A024825-66F6-43F2-B2C7-767C218714FB}"/>
              </a:ext>
            </a:extLst>
          </p:cNvPr>
          <p:cNvSpPr txBox="1"/>
          <p:nvPr/>
        </p:nvSpPr>
        <p:spPr>
          <a:xfrm>
            <a:off x="11266714" y="75064"/>
            <a:ext cx="897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tx2">
                    <a:lumMod val="20000"/>
                    <a:lumOff val="80000"/>
                  </a:schemeClr>
                </a:solidFill>
                <a:latin typeface="UTM Netmuc KT" panose="020406030505060202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832059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350"/>
                            </p:stCondLst>
                            <p:childTnLst>
                              <p:par>
                                <p:cTn id="1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AutoShape 55"/>
          <p:cNvSpPr>
            <a:spLocks noChangeArrowheads="1"/>
          </p:cNvSpPr>
          <p:nvPr/>
        </p:nvSpPr>
        <p:spPr bwMode="auto">
          <a:xfrm>
            <a:off x="2978426" y="448553"/>
            <a:ext cx="6331028" cy="1674157"/>
          </a:xfrm>
          <a:prstGeom prst="roundRect">
            <a:avLst>
              <a:gd name="adj" fmla="val 13802"/>
            </a:avLst>
          </a:prstGeom>
          <a:solidFill>
            <a:schemeClr val="bg1"/>
          </a:solidFill>
          <a:ln w="34925" cmpd="thickThin">
            <a:solidFill>
              <a:schemeClr val="accent4">
                <a:lumMod val="75000"/>
              </a:schemeClr>
            </a:solidFill>
            <a:prstDash val="sysDash"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6825525" y="1425346"/>
            <a:ext cx="4842898" cy="3084993"/>
            <a:chOff x="-127837" y="2161247"/>
            <a:chExt cx="4842898" cy="2211308"/>
          </a:xfrm>
        </p:grpSpPr>
        <p:sp>
          <p:nvSpPr>
            <p:cNvPr id="48" name="Rounded Rectangle 47"/>
            <p:cNvSpPr/>
            <p:nvPr/>
          </p:nvSpPr>
          <p:spPr>
            <a:xfrm>
              <a:off x="314960" y="2946143"/>
              <a:ext cx="4400101" cy="873760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FF7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b="1" dirty="0">
                <a:solidFill>
                  <a:srgbClr val="1E297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65" t="27046" r="80141" b="55872"/>
            <a:stretch/>
          </p:blipFill>
          <p:spPr>
            <a:xfrm>
              <a:off x="-127837" y="2161247"/>
              <a:ext cx="1366263" cy="2211308"/>
            </a:xfrm>
            <a:prstGeom prst="rect">
              <a:avLst/>
            </a:prstGeom>
          </p:spPr>
        </p:pic>
      </p:grpSp>
      <p:grpSp>
        <p:nvGrpSpPr>
          <p:cNvPr id="50" name="Group 49"/>
          <p:cNvGrpSpPr/>
          <p:nvPr/>
        </p:nvGrpSpPr>
        <p:grpSpPr>
          <a:xfrm>
            <a:off x="0" y="3332316"/>
            <a:ext cx="4533357" cy="3525684"/>
            <a:chOff x="-143720" y="3436459"/>
            <a:chExt cx="4533357" cy="2088914"/>
          </a:xfrm>
        </p:grpSpPr>
        <p:sp>
          <p:nvSpPr>
            <p:cNvPr id="51" name="Rounded Rectangle 50"/>
            <p:cNvSpPr/>
            <p:nvPr/>
          </p:nvSpPr>
          <p:spPr>
            <a:xfrm>
              <a:off x="314960" y="4044036"/>
              <a:ext cx="4074677" cy="873760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0688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b="1" dirty="0">
                <a:solidFill>
                  <a:srgbClr val="1E297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57" name="Picture 56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22" t="29074" r="66653" b="55973"/>
            <a:stretch/>
          </p:blipFill>
          <p:spPr>
            <a:xfrm>
              <a:off x="-143720" y="3436459"/>
              <a:ext cx="1704648" cy="2088914"/>
            </a:xfrm>
            <a:prstGeom prst="rect">
              <a:avLst/>
            </a:prstGeom>
          </p:spPr>
        </p:pic>
      </p:grpSp>
      <p:grpSp>
        <p:nvGrpSpPr>
          <p:cNvPr id="72" name="Group 71"/>
          <p:cNvGrpSpPr/>
          <p:nvPr/>
        </p:nvGrpSpPr>
        <p:grpSpPr>
          <a:xfrm>
            <a:off x="6697198" y="3658859"/>
            <a:ext cx="4968992" cy="2859806"/>
            <a:chOff x="-359456" y="4699685"/>
            <a:chExt cx="5674471" cy="1826423"/>
          </a:xfrm>
        </p:grpSpPr>
        <p:sp>
          <p:nvSpPr>
            <p:cNvPr id="75" name="Rounded Rectangle 74"/>
            <p:cNvSpPr/>
            <p:nvPr/>
          </p:nvSpPr>
          <p:spPr>
            <a:xfrm>
              <a:off x="314960" y="5141929"/>
              <a:ext cx="5000055" cy="873760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8715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b="1" dirty="0">
                <a:solidFill>
                  <a:srgbClr val="1E297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76" name="Picture 75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627" t="30526" r="54744" b="57078"/>
            <a:stretch/>
          </p:blipFill>
          <p:spPr>
            <a:xfrm>
              <a:off x="-359456" y="4699685"/>
              <a:ext cx="2307565" cy="1826423"/>
            </a:xfrm>
            <a:prstGeom prst="rect">
              <a:avLst/>
            </a:prstGeom>
          </p:spPr>
        </p:pic>
      </p:grpSp>
      <p:pic>
        <p:nvPicPr>
          <p:cNvPr id="78" name="Picture 77">
            <a:extLst>
              <a:ext uri="{FF2B5EF4-FFF2-40B4-BE49-F238E27FC236}">
                <a16:creationId xmlns:a16="http://schemas.microsoft.com/office/drawing/2014/main" id="{1A4CC8BF-5997-49BA-851E-7717BB548EA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938" y="2716381"/>
            <a:ext cx="728696" cy="723838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AA4AD309-6112-4E25-9E63-97E675F6716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896" y="4673468"/>
            <a:ext cx="728696" cy="723838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36A68286-B378-40AA-AA68-8039D10FF85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590" y="4457892"/>
            <a:ext cx="728696" cy="723838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78716" y="2068791"/>
            <a:ext cx="4646422" cy="2276660"/>
            <a:chOff x="400393" y="6898556"/>
            <a:chExt cx="4646422" cy="2276660"/>
          </a:xfrm>
        </p:grpSpPr>
        <p:grpSp>
          <p:nvGrpSpPr>
            <p:cNvPr id="44" name="Group 43"/>
            <p:cNvGrpSpPr/>
            <p:nvPr/>
          </p:nvGrpSpPr>
          <p:grpSpPr>
            <a:xfrm>
              <a:off x="400393" y="6898556"/>
              <a:ext cx="4646422" cy="2276660"/>
              <a:chOff x="2316149" y="1465793"/>
              <a:chExt cx="4646422" cy="1668973"/>
            </a:xfrm>
          </p:grpSpPr>
          <p:sp>
            <p:nvSpPr>
              <p:cNvPr id="45" name="Rounded Rectangle 44"/>
              <p:cNvSpPr/>
              <p:nvPr/>
            </p:nvSpPr>
            <p:spPr>
              <a:xfrm>
                <a:off x="2763520" y="1757680"/>
                <a:ext cx="4199051" cy="873760"/>
              </a:xfrm>
              <a:prstGeom prst="roundRect">
                <a:avLst/>
              </a:prstGeom>
              <a:solidFill>
                <a:schemeClr val="bg1"/>
              </a:solidFill>
              <a:ln w="57150">
                <a:solidFill>
                  <a:srgbClr val="2D9D2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 b="1" dirty="0">
                  <a:solidFill>
                    <a:srgbClr val="1E297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46" name="Picture 45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910" t="30408" r="89303" b="56853"/>
              <a:stretch/>
            </p:blipFill>
            <p:spPr>
              <a:xfrm>
                <a:off x="2316149" y="1465793"/>
                <a:ext cx="1792154" cy="1668973"/>
              </a:xfrm>
              <a:prstGeom prst="rect">
                <a:avLst/>
              </a:prstGeom>
            </p:spPr>
          </p:pic>
        </p:grpSp>
        <p:grpSp>
          <p:nvGrpSpPr>
            <p:cNvPr id="90" name="Group 89"/>
            <p:cNvGrpSpPr/>
            <p:nvPr/>
          </p:nvGrpSpPr>
          <p:grpSpPr>
            <a:xfrm>
              <a:off x="2654673" y="7222981"/>
              <a:ext cx="933889" cy="1190791"/>
              <a:chOff x="1451417" y="3751994"/>
              <a:chExt cx="652362" cy="1190791"/>
            </a:xfrm>
          </p:grpSpPr>
          <p:sp>
            <p:nvSpPr>
              <p:cNvPr id="91" name="Text Box 32"/>
              <p:cNvSpPr txBox="1">
                <a:spLocks noChangeArrowheads="1"/>
              </p:cNvSpPr>
              <p:nvPr/>
            </p:nvSpPr>
            <p:spPr bwMode="auto">
              <a:xfrm>
                <a:off x="1451417" y="3751994"/>
                <a:ext cx="604211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</a:p>
            </p:txBody>
          </p:sp>
          <p:sp>
            <p:nvSpPr>
              <p:cNvPr id="92" name="Text Box 32"/>
              <p:cNvSpPr txBox="1">
                <a:spLocks noChangeArrowheads="1"/>
              </p:cNvSpPr>
              <p:nvPr/>
            </p:nvSpPr>
            <p:spPr bwMode="auto">
              <a:xfrm>
                <a:off x="1499568" y="4296454"/>
                <a:ext cx="604211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</a:p>
            </p:txBody>
          </p:sp>
          <p:cxnSp>
            <p:nvCxnSpPr>
              <p:cNvPr id="93" name="Straight Connector 92"/>
              <p:cNvCxnSpPr/>
              <p:nvPr/>
            </p:nvCxnSpPr>
            <p:spPr>
              <a:xfrm>
                <a:off x="1499568" y="4360618"/>
                <a:ext cx="294898" cy="0"/>
              </a:xfrm>
              <a:prstGeom prst="line">
                <a:avLst/>
              </a:prstGeom>
              <a:ln w="44450" cmpd="sng">
                <a:solidFill>
                  <a:srgbClr val="0472E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94" name="Picture 93">
            <a:extLst>
              <a:ext uri="{FF2B5EF4-FFF2-40B4-BE49-F238E27FC236}">
                <a16:creationId xmlns:a16="http://schemas.microsoft.com/office/drawing/2014/main" id="{4F918DE6-CB51-47FB-BDAD-1D67F2C8ADD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231" y="2588991"/>
            <a:ext cx="1154344" cy="861550"/>
          </a:xfrm>
          <a:prstGeom prst="rect">
            <a:avLst/>
          </a:prstGeom>
        </p:spPr>
      </p:pic>
      <p:grpSp>
        <p:nvGrpSpPr>
          <p:cNvPr id="95" name="Group 94"/>
          <p:cNvGrpSpPr/>
          <p:nvPr/>
        </p:nvGrpSpPr>
        <p:grpSpPr>
          <a:xfrm>
            <a:off x="9274941" y="2485346"/>
            <a:ext cx="1497050" cy="1199141"/>
            <a:chOff x="11096623" y="-1267954"/>
            <a:chExt cx="885607" cy="1199141"/>
          </a:xfrm>
        </p:grpSpPr>
        <p:sp>
          <p:nvSpPr>
            <p:cNvPr id="96" name="Text Box 32"/>
            <p:cNvSpPr txBox="1">
              <a:spLocks noChangeArrowheads="1"/>
            </p:cNvSpPr>
            <p:nvPr/>
          </p:nvSpPr>
          <p:spPr bwMode="auto">
            <a:xfrm>
              <a:off x="11101250" y="-1267954"/>
              <a:ext cx="88098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</a:t>
              </a:r>
            </a:p>
          </p:txBody>
        </p:sp>
        <p:sp>
          <p:nvSpPr>
            <p:cNvPr id="97" name="Text Box 32"/>
            <p:cNvSpPr txBox="1">
              <a:spLocks noChangeArrowheads="1"/>
            </p:cNvSpPr>
            <p:nvPr/>
          </p:nvSpPr>
          <p:spPr bwMode="auto">
            <a:xfrm>
              <a:off x="11096623" y="-715144"/>
              <a:ext cx="76019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25</a:t>
              </a:r>
            </a:p>
          </p:txBody>
        </p:sp>
        <p:cxnSp>
          <p:nvCxnSpPr>
            <p:cNvPr id="98" name="Straight Connector 97"/>
            <p:cNvCxnSpPr/>
            <p:nvPr/>
          </p:nvCxnSpPr>
          <p:spPr>
            <a:xfrm>
              <a:off x="11144030" y="-66154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" name="Group 98"/>
          <p:cNvGrpSpPr/>
          <p:nvPr/>
        </p:nvGrpSpPr>
        <p:grpSpPr>
          <a:xfrm>
            <a:off x="2196038" y="4441102"/>
            <a:ext cx="1138873" cy="1188571"/>
            <a:chOff x="1456788" y="3754210"/>
            <a:chExt cx="651717" cy="1188571"/>
          </a:xfrm>
        </p:grpSpPr>
        <p:sp>
          <p:nvSpPr>
            <p:cNvPr id="100" name="Text Box 32"/>
            <p:cNvSpPr txBox="1">
              <a:spLocks noChangeArrowheads="1"/>
            </p:cNvSpPr>
            <p:nvPr/>
          </p:nvSpPr>
          <p:spPr bwMode="auto">
            <a:xfrm>
              <a:off x="1456788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12</a:t>
              </a:r>
            </a:p>
          </p:txBody>
        </p:sp>
        <p:sp>
          <p:nvSpPr>
            <p:cNvPr id="101" name="Text Box 32"/>
            <p:cNvSpPr txBox="1">
              <a:spLocks noChangeArrowheads="1"/>
            </p:cNvSpPr>
            <p:nvPr/>
          </p:nvSpPr>
          <p:spPr bwMode="auto">
            <a:xfrm>
              <a:off x="1504294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</a:p>
          </p:txBody>
        </p:sp>
        <p:cxnSp>
          <p:nvCxnSpPr>
            <p:cNvPr id="102" name="Straight Connector 101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7" name="Group 106"/>
          <p:cNvGrpSpPr/>
          <p:nvPr/>
        </p:nvGrpSpPr>
        <p:grpSpPr>
          <a:xfrm>
            <a:off x="9400584" y="4493148"/>
            <a:ext cx="1489228" cy="1188570"/>
            <a:chOff x="11101250" y="-1267954"/>
            <a:chExt cx="880980" cy="1188570"/>
          </a:xfrm>
        </p:grpSpPr>
        <p:sp>
          <p:nvSpPr>
            <p:cNvPr id="108" name="Text Box 32"/>
            <p:cNvSpPr txBox="1">
              <a:spLocks noChangeArrowheads="1"/>
            </p:cNvSpPr>
            <p:nvPr/>
          </p:nvSpPr>
          <p:spPr bwMode="auto">
            <a:xfrm>
              <a:off x="11101250" y="-1267954"/>
              <a:ext cx="88098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109" name="Text Box 32"/>
            <p:cNvSpPr txBox="1">
              <a:spLocks noChangeArrowheads="1"/>
            </p:cNvSpPr>
            <p:nvPr/>
          </p:nvSpPr>
          <p:spPr bwMode="auto">
            <a:xfrm>
              <a:off x="11161643" y="-725715"/>
              <a:ext cx="76019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110" name="Straight Connector 109"/>
            <p:cNvCxnSpPr/>
            <p:nvPr/>
          </p:nvCxnSpPr>
          <p:spPr>
            <a:xfrm>
              <a:off x="11144030" y="-66154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1" name="Picture 110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730" y="3003755"/>
            <a:ext cx="2367248" cy="2106538"/>
          </a:xfrm>
          <a:prstGeom prst="rect">
            <a:avLst/>
          </a:prstGeom>
        </p:spPr>
      </p:pic>
      <p:pic>
        <p:nvPicPr>
          <p:cNvPr id="38" name="Picture 37" descr="Logo&#10;&#10;Description automatically generated">
            <a:extLst>
              <a:ext uri="{FF2B5EF4-FFF2-40B4-BE49-F238E27FC236}">
                <a16:creationId xmlns:a16="http://schemas.microsoft.com/office/drawing/2014/main" id="{B94CDB36-2940-40D0-A9AF-BD70908383C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85" y="-206390"/>
            <a:ext cx="2718857" cy="271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30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picture containing text, bottle cap&#10;&#10;Description automatically generated">
            <a:extLst>
              <a:ext uri="{FF2B5EF4-FFF2-40B4-BE49-F238E27FC236}">
                <a16:creationId xmlns:a16="http://schemas.microsoft.com/office/drawing/2014/main" id="{CA1C6DD7-09E6-47F6-ADD9-CB9241970B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210" y="2517983"/>
            <a:ext cx="1727978" cy="172797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A2B8A4A-7AD8-44D7-8AB3-B0DD10DBC8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473" y="5036370"/>
            <a:ext cx="1536722" cy="1536722"/>
          </a:xfrm>
          <a:prstGeom prst="rect">
            <a:avLst/>
          </a:prstGeom>
        </p:spPr>
      </p:pic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4BDA0AF3-F665-4C16-A9B7-F4CB56F00A8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943" y="2897835"/>
            <a:ext cx="1580826" cy="1580826"/>
          </a:xfrm>
          <a:prstGeom prst="rect">
            <a:avLst/>
          </a:prstGeom>
        </p:spPr>
      </p:pic>
      <p:pic>
        <p:nvPicPr>
          <p:cNvPr id="10" name="图片 5">
            <a:extLst>
              <a:ext uri="{FF2B5EF4-FFF2-40B4-BE49-F238E27FC236}">
                <a16:creationId xmlns:a16="http://schemas.microsoft.com/office/drawing/2014/main" id="{7E8ACF3E-E9F2-4F3B-BD5C-11A14987E52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51" t="34094" b="3626"/>
          <a:stretch/>
        </p:blipFill>
        <p:spPr>
          <a:xfrm>
            <a:off x="9317996" y="3653644"/>
            <a:ext cx="2874004" cy="3204356"/>
          </a:xfrm>
          <a:prstGeom prst="rect">
            <a:avLst/>
          </a:prstGeom>
        </p:spPr>
      </p:pic>
      <p:sp>
        <p:nvSpPr>
          <p:cNvPr id="9" name="Freeform 8"/>
          <p:cNvSpPr/>
          <p:nvPr/>
        </p:nvSpPr>
        <p:spPr bwMode="auto">
          <a:xfrm>
            <a:off x="3116737" y="41685"/>
            <a:ext cx="6435969" cy="1734615"/>
          </a:xfrm>
          <a:custGeom>
            <a:avLst/>
            <a:gdLst>
              <a:gd name="T0" fmla="*/ 2634 w 2634"/>
              <a:gd name="T1" fmla="*/ 1344 h 1701"/>
              <a:gd name="T2" fmla="*/ 2435 w 2634"/>
              <a:gd name="T3" fmla="*/ 1025 h 1701"/>
              <a:gd name="T4" fmla="*/ 2485 w 2634"/>
              <a:gd name="T5" fmla="*/ 885 h 1701"/>
              <a:gd name="T6" fmla="*/ 2260 w 2634"/>
              <a:gd name="T7" fmla="*/ 660 h 1701"/>
              <a:gd name="T8" fmla="*/ 2209 w 2634"/>
              <a:gd name="T9" fmla="*/ 666 h 1701"/>
              <a:gd name="T10" fmla="*/ 2209 w 2634"/>
              <a:gd name="T11" fmla="*/ 659 h 1701"/>
              <a:gd name="T12" fmla="*/ 1932 w 2634"/>
              <a:gd name="T13" fmla="*/ 382 h 1701"/>
              <a:gd name="T14" fmla="*/ 1899 w 2634"/>
              <a:gd name="T15" fmla="*/ 384 h 1701"/>
              <a:gd name="T16" fmla="*/ 1396 w 2634"/>
              <a:gd name="T17" fmla="*/ 0 h 1701"/>
              <a:gd name="T18" fmla="*/ 963 w 2634"/>
              <a:gd name="T19" fmla="*/ 231 h 1701"/>
              <a:gd name="T20" fmla="*/ 789 w 2634"/>
              <a:gd name="T21" fmla="*/ 191 h 1701"/>
              <a:gd name="T22" fmla="*/ 382 w 2634"/>
              <a:gd name="T23" fmla="*/ 598 h 1701"/>
              <a:gd name="T24" fmla="*/ 382 w 2634"/>
              <a:gd name="T25" fmla="*/ 604 h 1701"/>
              <a:gd name="T26" fmla="*/ 0 w 2634"/>
              <a:gd name="T27" fmla="*/ 1137 h 1701"/>
              <a:gd name="T28" fmla="*/ 564 w 2634"/>
              <a:gd name="T29" fmla="*/ 1701 h 1701"/>
              <a:gd name="T30" fmla="*/ 2290 w 2634"/>
              <a:gd name="T31" fmla="*/ 1701 h 1701"/>
              <a:gd name="T32" fmla="*/ 2290 w 2634"/>
              <a:gd name="T33" fmla="*/ 1700 h 1701"/>
              <a:gd name="T34" fmla="*/ 2634 w 2634"/>
              <a:gd name="T35" fmla="*/ 1344 h 1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34" h="1701">
                <a:moveTo>
                  <a:pt x="2634" y="1344"/>
                </a:moveTo>
                <a:cubicBezTo>
                  <a:pt x="2634" y="1204"/>
                  <a:pt x="2553" y="1084"/>
                  <a:pt x="2435" y="1025"/>
                </a:cubicBezTo>
                <a:cubicBezTo>
                  <a:pt x="2466" y="987"/>
                  <a:pt x="2485" y="938"/>
                  <a:pt x="2485" y="885"/>
                </a:cubicBezTo>
                <a:cubicBezTo>
                  <a:pt x="2485" y="761"/>
                  <a:pt x="2384" y="660"/>
                  <a:pt x="2260" y="660"/>
                </a:cubicBezTo>
                <a:cubicBezTo>
                  <a:pt x="2242" y="660"/>
                  <a:pt x="2225" y="663"/>
                  <a:pt x="2209" y="666"/>
                </a:cubicBezTo>
                <a:cubicBezTo>
                  <a:pt x="2209" y="664"/>
                  <a:pt x="2209" y="662"/>
                  <a:pt x="2209" y="659"/>
                </a:cubicBezTo>
                <a:cubicBezTo>
                  <a:pt x="2209" y="506"/>
                  <a:pt x="2085" y="382"/>
                  <a:pt x="1932" y="382"/>
                </a:cubicBezTo>
                <a:cubicBezTo>
                  <a:pt x="1921" y="382"/>
                  <a:pt x="1910" y="383"/>
                  <a:pt x="1899" y="384"/>
                </a:cubicBezTo>
                <a:cubicBezTo>
                  <a:pt x="1839" y="163"/>
                  <a:pt x="1637" y="0"/>
                  <a:pt x="1396" y="0"/>
                </a:cubicBezTo>
                <a:cubicBezTo>
                  <a:pt x="1216" y="0"/>
                  <a:pt x="1057" y="91"/>
                  <a:pt x="963" y="231"/>
                </a:cubicBezTo>
                <a:cubicBezTo>
                  <a:pt x="910" y="206"/>
                  <a:pt x="851" y="191"/>
                  <a:pt x="789" y="191"/>
                </a:cubicBezTo>
                <a:cubicBezTo>
                  <a:pt x="564" y="191"/>
                  <a:pt x="382" y="373"/>
                  <a:pt x="382" y="598"/>
                </a:cubicBezTo>
                <a:cubicBezTo>
                  <a:pt x="382" y="600"/>
                  <a:pt x="382" y="602"/>
                  <a:pt x="382" y="604"/>
                </a:cubicBezTo>
                <a:cubicBezTo>
                  <a:pt x="160" y="679"/>
                  <a:pt x="0" y="889"/>
                  <a:pt x="0" y="1137"/>
                </a:cubicBezTo>
                <a:cubicBezTo>
                  <a:pt x="0" y="1448"/>
                  <a:pt x="252" y="1701"/>
                  <a:pt x="564" y="1701"/>
                </a:cubicBezTo>
                <a:cubicBezTo>
                  <a:pt x="2290" y="1701"/>
                  <a:pt x="2290" y="1701"/>
                  <a:pt x="2290" y="1701"/>
                </a:cubicBezTo>
                <a:cubicBezTo>
                  <a:pt x="2290" y="1700"/>
                  <a:pt x="2290" y="1700"/>
                  <a:pt x="2290" y="1700"/>
                </a:cubicBezTo>
                <a:cubicBezTo>
                  <a:pt x="2481" y="1693"/>
                  <a:pt x="2634" y="1537"/>
                  <a:pt x="2634" y="1344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7030A0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2" name="Picture 1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421" y="2280249"/>
            <a:ext cx="3705515" cy="2470343"/>
          </a:xfrm>
          <a:prstGeom prst="rect">
            <a:avLst/>
          </a:prstGeom>
        </p:spPr>
      </p:pic>
      <p:pic>
        <p:nvPicPr>
          <p:cNvPr id="3" name="Picture 2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063" y="3515420"/>
            <a:ext cx="3849510" cy="3849510"/>
          </a:xfrm>
          <a:prstGeom prst="rect">
            <a:avLst/>
          </a:prstGeom>
        </p:spPr>
      </p:pic>
      <p:pic>
        <p:nvPicPr>
          <p:cNvPr id="4" name="Picture 3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992835"/>
            <a:ext cx="3810000" cy="381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95" y="4751462"/>
            <a:ext cx="2367248" cy="21065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305" b="98582" l="0" r="98582">
                        <a14:foregroundMark x1="36348" y1="43794" x2="36525" y2="49645"/>
                        <a14:foregroundMark x1="45922" y1="56383" x2="47695" y2="59574"/>
                        <a14:foregroundMark x1="79078" y1="41135" x2="78014" y2="43794"/>
                        <a14:foregroundMark x1="45035" y1="69326" x2="70390" y2="71277"/>
                        <a14:foregroundMark x1="64007" y1="42730" x2="71986" y2="48936"/>
                        <a14:foregroundMark x1="51596" y1="47163" x2="49468" y2="50887"/>
                        <a14:foregroundMark x1="39184" y1="57624" x2="34220" y2="625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4396"/>
            <a:ext cx="3116737" cy="31167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610" b="89894" l="5674" r="89894">
                        <a14:foregroundMark x1="35461" y1="61702" x2="36170" y2="634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61224" y="-488416"/>
            <a:ext cx="2740468" cy="238913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71745" y="706153"/>
            <a:ext cx="55234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0472EC">
                        <a:shade val="30000"/>
                        <a:satMod val="115000"/>
                      </a:srgbClr>
                    </a:gs>
                    <a:gs pos="50000">
                      <a:srgbClr val="0472EC">
                        <a:shade val="67500"/>
                        <a:satMod val="115000"/>
                      </a:srgbClr>
                    </a:gs>
                    <a:gs pos="100000">
                      <a:srgbClr val="0472EC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UTM Showcard" panose="02040603050506020204" pitchFamily="18" charset="0"/>
              </a:rPr>
              <a:t>HỘP QUÀ BÍ ẨN</a:t>
            </a:r>
          </a:p>
        </p:txBody>
      </p:sp>
    </p:spTree>
    <p:extLst>
      <p:ext uri="{BB962C8B-B14F-4D97-AF65-F5344CB8AC3E}">
        <p14:creationId xmlns:p14="http://schemas.microsoft.com/office/powerpoint/2010/main" val="42235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3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9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38" r="52525"/>
          <a:stretch/>
        </p:blipFill>
        <p:spPr>
          <a:xfrm>
            <a:off x="-19770" y="4008582"/>
            <a:ext cx="4775200" cy="2849418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-208358" y="2080864"/>
            <a:ext cx="12084354" cy="2554545"/>
            <a:chOff x="3445164" y="2683553"/>
            <a:chExt cx="6642333" cy="2554545"/>
          </a:xfrm>
        </p:grpSpPr>
        <p:sp>
          <p:nvSpPr>
            <p:cNvPr id="8" name="PA_文本框 32"/>
            <p:cNvSpPr txBox="1"/>
            <p:nvPr>
              <p:custDataLst>
                <p:tags r:id="rId3"/>
              </p:custDataLst>
            </p:nvPr>
          </p:nvSpPr>
          <p:spPr>
            <a:xfrm>
              <a:off x="3445164" y="2683553"/>
              <a:ext cx="6588388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en-US" altLang="zh-CN" sz="8000" dirty="0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glow rad="254000">
                      <a:schemeClr val="bg1">
                        <a:alpha val="91000"/>
                      </a:schemeClr>
                    </a:glow>
                  </a:effectLst>
                  <a:latin typeface="UTM Futura Extra" panose="02040603050506020204" pitchFamily="18" charset="0"/>
                  <a:ea typeface="方正胖娃简体" panose="03000509000000000000" pitchFamily="65" charset="-122"/>
                </a:rPr>
                <a:t>QUY ĐỒNG MẪU SỐ </a:t>
              </a:r>
            </a:p>
            <a:p>
              <a:pPr algn="ctr"/>
              <a:r>
                <a:rPr lang="en-US" altLang="zh-CN" sz="8000" dirty="0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glow rad="254000">
                      <a:schemeClr val="bg1">
                        <a:alpha val="91000"/>
                      </a:schemeClr>
                    </a:glow>
                  </a:effectLst>
                  <a:latin typeface="UTM Futura Extra" panose="02040603050506020204" pitchFamily="18" charset="0"/>
                  <a:ea typeface="方正胖娃简体" panose="03000509000000000000" pitchFamily="65" charset="-122"/>
                </a:rPr>
                <a:t>CÁC PHÂN SỐ</a:t>
              </a:r>
              <a:endParaRPr lang="zh-CN" altLang="en-US" sz="800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254000">
                    <a:schemeClr val="bg1">
                      <a:alpha val="91000"/>
                    </a:schemeClr>
                  </a:glow>
                </a:effectLst>
                <a:latin typeface="UTM Futura Extra" panose="02040603050506020204" pitchFamily="18" charset="0"/>
                <a:ea typeface="方正胖娃简体" panose="03000509000000000000" pitchFamily="65" charset="-122"/>
              </a:endParaRPr>
            </a:p>
          </p:txBody>
        </p:sp>
        <p:sp>
          <p:nvSpPr>
            <p:cNvPr id="9" name="PA_文本框 32"/>
            <p:cNvSpPr txBox="1"/>
            <p:nvPr>
              <p:custDataLst>
                <p:tags r:id="rId4"/>
              </p:custDataLst>
            </p:nvPr>
          </p:nvSpPr>
          <p:spPr>
            <a:xfrm>
              <a:off x="3499109" y="2683553"/>
              <a:ext cx="6588388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en-US" altLang="zh-CN" sz="8000" dirty="0">
                  <a:solidFill>
                    <a:schemeClr val="accent2">
                      <a:lumMod val="75000"/>
                    </a:schemeClr>
                  </a:solidFill>
                  <a:effectLst>
                    <a:glow rad="254000">
                      <a:schemeClr val="bg1">
                        <a:alpha val="91000"/>
                      </a:schemeClr>
                    </a:glow>
                  </a:effectLst>
                  <a:latin typeface="UTM Futura Extra" panose="02040603050506020204" pitchFamily="18" charset="0"/>
                  <a:ea typeface="方正胖娃简体" panose="03000509000000000000" pitchFamily="65" charset="-122"/>
                </a:rPr>
                <a:t>QUY ĐỒNG MẪU SỐ</a:t>
              </a:r>
            </a:p>
            <a:p>
              <a:pPr algn="ctr"/>
              <a:r>
                <a:rPr lang="en-US" altLang="zh-CN" sz="8000" dirty="0">
                  <a:solidFill>
                    <a:schemeClr val="accent2">
                      <a:lumMod val="75000"/>
                    </a:schemeClr>
                  </a:solidFill>
                  <a:effectLst>
                    <a:glow rad="254000">
                      <a:schemeClr val="bg1">
                        <a:alpha val="91000"/>
                      </a:schemeClr>
                    </a:glow>
                  </a:effectLst>
                  <a:latin typeface="UTM Futura Extra" panose="02040603050506020204" pitchFamily="18" charset="0"/>
                  <a:ea typeface="方正胖娃简体" panose="03000509000000000000" pitchFamily="65" charset="-122"/>
                </a:rPr>
                <a:t>CÁC PHÂN SỐ</a:t>
              </a:r>
              <a:endParaRPr lang="zh-CN" altLang="en-US" sz="8000" dirty="0">
                <a:solidFill>
                  <a:schemeClr val="accent2">
                    <a:lumMod val="75000"/>
                  </a:schemeClr>
                </a:solidFill>
                <a:effectLst>
                  <a:glow rad="254000">
                    <a:schemeClr val="bg1">
                      <a:alpha val="91000"/>
                    </a:schemeClr>
                  </a:glow>
                </a:effectLst>
                <a:latin typeface="UTM Futura Extra" panose="02040603050506020204" pitchFamily="18" charset="0"/>
                <a:ea typeface="方正胖娃简体" panose="03000509000000000000" pitchFamily="65" charset="-122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045"/>
          <a:stretch/>
        </p:blipFill>
        <p:spPr>
          <a:xfrm>
            <a:off x="0" y="-46943"/>
            <a:ext cx="12192000" cy="23737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607" y="3918058"/>
            <a:ext cx="6342857" cy="357142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9707">
            <a:off x="1412988" y="361974"/>
            <a:ext cx="1355871" cy="11462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9475" y="819929"/>
            <a:ext cx="932769" cy="67061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4142" y="5277221"/>
            <a:ext cx="1054699" cy="159119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3428" y="3139608"/>
            <a:ext cx="1146147" cy="126807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2197">
            <a:off x="77365" y="2752127"/>
            <a:ext cx="1916423" cy="112391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848" y="5274500"/>
            <a:ext cx="1774090" cy="1499746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C4E9B30B-C2F5-4DE5-AE44-E3115EA32C0D}"/>
              </a:ext>
            </a:extLst>
          </p:cNvPr>
          <p:cNvGrpSpPr/>
          <p:nvPr/>
        </p:nvGrpSpPr>
        <p:grpSpPr>
          <a:xfrm>
            <a:off x="3748297" y="109183"/>
            <a:ext cx="6685371" cy="962669"/>
            <a:chOff x="3348181" y="2683553"/>
            <a:chExt cx="6685371" cy="962669"/>
          </a:xfrm>
        </p:grpSpPr>
        <p:sp>
          <p:nvSpPr>
            <p:cNvPr id="20" name="PA_文本框 32">
              <a:extLst>
                <a:ext uri="{FF2B5EF4-FFF2-40B4-BE49-F238E27FC236}">
                  <a16:creationId xmlns:a16="http://schemas.microsoft.com/office/drawing/2014/main" id="{DA25033B-6101-4646-AFA9-CE0D60D3ACED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3445164" y="2683553"/>
              <a:ext cx="65883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r>
                <a:rPr lang="en-US" altLang="zh-CN" sz="5400" dirty="0">
                  <a:solidFill>
                    <a:schemeClr val="accent5">
                      <a:lumMod val="75000"/>
                    </a:schemeClr>
                  </a:solidFill>
                  <a:effectLst>
                    <a:glow rad="254000">
                      <a:schemeClr val="bg1">
                        <a:alpha val="91000"/>
                      </a:schemeClr>
                    </a:glow>
                  </a:effectLst>
                  <a:latin typeface="UTM Futura Extra" panose="02040603050506020204" pitchFamily="18" charset="0"/>
                  <a:ea typeface="方正胖娃简体" panose="03000509000000000000" pitchFamily="65" charset="-122"/>
                </a:rPr>
                <a:t>MÔN TOÁN</a:t>
              </a:r>
              <a:endParaRPr lang="zh-CN" altLang="en-US" sz="5400" dirty="0">
                <a:solidFill>
                  <a:schemeClr val="accent5">
                    <a:lumMod val="75000"/>
                  </a:schemeClr>
                </a:solidFill>
                <a:effectLst>
                  <a:glow rad="254000">
                    <a:schemeClr val="bg1">
                      <a:alpha val="91000"/>
                    </a:schemeClr>
                  </a:glow>
                </a:effectLst>
                <a:latin typeface="UTM Futura Extra" panose="02040603050506020204" pitchFamily="18" charset="0"/>
                <a:ea typeface="方正胖娃简体" panose="03000509000000000000" pitchFamily="65" charset="-122"/>
              </a:endParaRPr>
            </a:p>
          </p:txBody>
        </p:sp>
        <p:sp>
          <p:nvSpPr>
            <p:cNvPr id="21" name="PA_文本框 32">
              <a:extLst>
                <a:ext uri="{FF2B5EF4-FFF2-40B4-BE49-F238E27FC236}">
                  <a16:creationId xmlns:a16="http://schemas.microsoft.com/office/drawing/2014/main" id="{7E42443E-9E8D-41DA-9C51-4DB07CF228AB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3348181" y="2722892"/>
              <a:ext cx="65883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r>
                <a:rPr lang="en-US" altLang="zh-CN" sz="5400" dirty="0">
                  <a:solidFill>
                    <a:schemeClr val="accent5">
                      <a:lumMod val="75000"/>
                    </a:schemeClr>
                  </a:solidFill>
                  <a:effectLst>
                    <a:glow rad="254000">
                      <a:schemeClr val="bg1">
                        <a:alpha val="91000"/>
                      </a:schemeClr>
                    </a:glow>
                  </a:effectLst>
                  <a:latin typeface="UTM Futura Extra" panose="02040603050506020204" pitchFamily="18" charset="0"/>
                  <a:ea typeface="方正胖娃简体" panose="03000509000000000000" pitchFamily="65" charset="-122"/>
                </a:rPr>
                <a:t>MÔN TOÁN</a:t>
              </a:r>
              <a:endParaRPr lang="zh-CN" altLang="en-US" sz="5400" dirty="0">
                <a:solidFill>
                  <a:schemeClr val="accent5">
                    <a:lumMod val="75000"/>
                  </a:schemeClr>
                </a:solidFill>
                <a:effectLst>
                  <a:glow rad="254000">
                    <a:schemeClr val="bg1">
                      <a:alpha val="91000"/>
                    </a:schemeClr>
                  </a:glow>
                </a:effectLst>
                <a:latin typeface="UTM Futura Extra" panose="02040603050506020204" pitchFamily="18" charset="0"/>
                <a:ea typeface="方正胖娃简体" panose="03000509000000000000" pitchFamily="65" charset="-122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120C6FE-A112-43FC-989D-7B3E4F2FE174}"/>
              </a:ext>
            </a:extLst>
          </p:cNvPr>
          <p:cNvSpPr txBox="1"/>
          <p:nvPr/>
        </p:nvSpPr>
        <p:spPr>
          <a:xfrm>
            <a:off x="0" y="-19050"/>
            <a:ext cx="11239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solidFill>
                  <a:srgbClr val="92D4D8"/>
                </a:solidFill>
                <a:latin typeface="#9Slide05 SVNSteady" pitchFamily="2" charset="0"/>
              </a:rPr>
              <a:t>ktuts</a:t>
            </a:r>
            <a:endParaRPr lang="en-US" sz="3000" dirty="0">
              <a:solidFill>
                <a:srgbClr val="92D4D8"/>
              </a:solidFill>
              <a:latin typeface="#9Slide05 SVNStead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219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2197768" y="893522"/>
            <a:ext cx="9736482" cy="4172438"/>
          </a:xfrm>
          <a:prstGeom prst="roundRect">
            <a:avLst>
              <a:gd name="adj" fmla="val 8366"/>
            </a:avLst>
          </a:prstGeom>
          <a:solidFill>
            <a:schemeClr val="bg1">
              <a:alpha val="67000"/>
            </a:schemeClr>
          </a:solidFill>
          <a:ln w="53975" cmpd="thickThin">
            <a:solidFill>
              <a:schemeClr val="accent4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8" name="Text Box 32"/>
          <p:cNvSpPr txBox="1">
            <a:spLocks noChangeArrowheads="1"/>
          </p:cNvSpPr>
          <p:nvPr/>
        </p:nvSpPr>
        <p:spPr bwMode="auto">
          <a:xfrm>
            <a:off x="3489653" y="1341365"/>
            <a:ext cx="694723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a.Cho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.</a:t>
            </a:r>
          </a:p>
        </p:txBody>
      </p:sp>
      <p:sp>
        <p:nvSpPr>
          <p:cNvPr id="6149" name="Text Box 37"/>
          <p:cNvSpPr txBox="1">
            <a:spLocks noChangeArrowheads="1"/>
          </p:cNvSpPr>
          <p:nvPr/>
        </p:nvSpPr>
        <p:spPr bwMode="auto">
          <a:xfrm>
            <a:off x="5735053" y="2806431"/>
            <a:ext cx="39079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>
                <a:solidFill>
                  <a:srgbClr val="000000"/>
                </a:solidFill>
                <a:latin typeface="Times New Roman" panose="02020603050405020304" pitchFamily="18" charset="0"/>
              </a:rPr>
              <a:t>;</a:t>
            </a:r>
          </a:p>
        </p:txBody>
      </p:sp>
      <p:sp>
        <p:nvSpPr>
          <p:cNvPr id="6150" name="AutoShape 55"/>
          <p:cNvSpPr>
            <a:spLocks noChangeArrowheads="1"/>
          </p:cNvSpPr>
          <p:nvPr/>
        </p:nvSpPr>
        <p:spPr bwMode="auto">
          <a:xfrm>
            <a:off x="2858322" y="2989020"/>
            <a:ext cx="9248632" cy="105546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57150" cmpd="thinThick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vi-VN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một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6153" name="Object 7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8706662"/>
              </p:ext>
            </p:extLst>
          </p:nvPr>
        </p:nvGraphicFramePr>
        <p:xfrm>
          <a:off x="7354302" y="2941368"/>
          <a:ext cx="142751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5" name="Equation" r:id="rId3" imgW="114151" imgH="215619" progId="Equation.3">
                  <p:embed/>
                </p:oleObj>
              </mc:Choice>
              <mc:Fallback>
                <p:oleObj name="Equation" r:id="rId3" imgW="114151" imgH="215619" progId="Equation.3">
                  <p:embed/>
                  <p:pic>
                    <p:nvPicPr>
                      <p:cNvPr id="6153" name="Object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4302" y="2941368"/>
                        <a:ext cx="142751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64" name="Text Box 90"/>
          <p:cNvSpPr txBox="1">
            <a:spLocks noChangeArrowheads="1"/>
          </p:cNvSpPr>
          <p:nvPr/>
        </p:nvSpPr>
        <p:spPr bwMode="auto">
          <a:xfrm>
            <a:off x="3290381" y="9925954"/>
            <a:ext cx="1083126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altLang="vi-VN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altLang="vi-VN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vi-VN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vi-VN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vi-VN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altLang="vi-VN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vi-VN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166" name="Text Box 100"/>
          <p:cNvSpPr txBox="1">
            <a:spLocks noChangeArrowheads="1"/>
          </p:cNvSpPr>
          <p:nvPr/>
        </p:nvSpPr>
        <p:spPr bwMode="auto">
          <a:xfrm>
            <a:off x="2920206" y="8503543"/>
            <a:ext cx="1026026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307862" y="1134686"/>
            <a:ext cx="607699" cy="1188571"/>
            <a:chOff x="6170904" y="-1266569"/>
            <a:chExt cx="607699" cy="1188571"/>
          </a:xfrm>
        </p:grpSpPr>
        <p:sp>
          <p:nvSpPr>
            <p:cNvPr id="25" name="Text Box 32"/>
            <p:cNvSpPr txBox="1">
              <a:spLocks noChangeArrowheads="1"/>
            </p:cNvSpPr>
            <p:nvPr/>
          </p:nvSpPr>
          <p:spPr bwMode="auto">
            <a:xfrm>
              <a:off x="6170904" y="-1266569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26" name="Text Box 32"/>
            <p:cNvSpPr txBox="1">
              <a:spLocks noChangeArrowheads="1"/>
            </p:cNvSpPr>
            <p:nvPr/>
          </p:nvSpPr>
          <p:spPr bwMode="auto">
            <a:xfrm>
              <a:off x="6174392" y="-724329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cxnSp>
          <p:nvCxnSpPr>
            <p:cNvPr id="3" name="Straight Connector 2"/>
            <p:cNvCxnSpPr/>
            <p:nvPr/>
          </p:nvCxnSpPr>
          <p:spPr>
            <a:xfrm>
              <a:off x="6213684" y="-660161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4294" y="1146808"/>
            <a:ext cx="607699" cy="1188571"/>
            <a:chOff x="6170904" y="-1266569"/>
            <a:chExt cx="607699" cy="1188571"/>
          </a:xfrm>
        </p:grpSpPr>
        <p:sp>
          <p:nvSpPr>
            <p:cNvPr id="31" name="Text Box 32"/>
            <p:cNvSpPr txBox="1">
              <a:spLocks noChangeArrowheads="1"/>
            </p:cNvSpPr>
            <p:nvPr/>
          </p:nvSpPr>
          <p:spPr bwMode="auto">
            <a:xfrm>
              <a:off x="6170904" y="-1266569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32" name="Text Box 32"/>
            <p:cNvSpPr txBox="1">
              <a:spLocks noChangeArrowheads="1"/>
            </p:cNvSpPr>
            <p:nvPr/>
          </p:nvSpPr>
          <p:spPr bwMode="auto">
            <a:xfrm>
              <a:off x="6174392" y="-724329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33" name="Straight Connector 32"/>
            <p:cNvCxnSpPr/>
            <p:nvPr/>
          </p:nvCxnSpPr>
          <p:spPr>
            <a:xfrm>
              <a:off x="6213684" y="-660161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8686343" y="2941368"/>
            <a:ext cx="607699" cy="1188571"/>
            <a:chOff x="6170904" y="-1266569"/>
            <a:chExt cx="607699" cy="1188571"/>
          </a:xfrm>
        </p:grpSpPr>
        <p:sp>
          <p:nvSpPr>
            <p:cNvPr id="35" name="Text Box 32"/>
            <p:cNvSpPr txBox="1">
              <a:spLocks noChangeArrowheads="1"/>
            </p:cNvSpPr>
            <p:nvPr/>
          </p:nvSpPr>
          <p:spPr bwMode="auto">
            <a:xfrm>
              <a:off x="6170904" y="-1266569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36" name="Text Box 32"/>
            <p:cNvSpPr txBox="1">
              <a:spLocks noChangeArrowheads="1"/>
            </p:cNvSpPr>
            <p:nvPr/>
          </p:nvSpPr>
          <p:spPr bwMode="auto">
            <a:xfrm>
              <a:off x="6174392" y="-724329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cxnSp>
          <p:nvCxnSpPr>
            <p:cNvPr id="37" name="Straight Connector 36"/>
            <p:cNvCxnSpPr/>
            <p:nvPr/>
          </p:nvCxnSpPr>
          <p:spPr>
            <a:xfrm>
              <a:off x="6213684" y="-660161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7368690" y="3823031"/>
            <a:ext cx="607699" cy="1188571"/>
            <a:chOff x="6170904" y="-1266569"/>
            <a:chExt cx="607699" cy="1188571"/>
          </a:xfrm>
        </p:grpSpPr>
        <p:sp>
          <p:nvSpPr>
            <p:cNvPr id="39" name="Text Box 32"/>
            <p:cNvSpPr txBox="1">
              <a:spLocks noChangeArrowheads="1"/>
            </p:cNvSpPr>
            <p:nvPr/>
          </p:nvSpPr>
          <p:spPr bwMode="auto">
            <a:xfrm>
              <a:off x="6170904" y="-1266569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40" name="Text Box 32"/>
            <p:cNvSpPr txBox="1">
              <a:spLocks noChangeArrowheads="1"/>
            </p:cNvSpPr>
            <p:nvPr/>
          </p:nvSpPr>
          <p:spPr bwMode="auto">
            <a:xfrm>
              <a:off x="6174392" y="-724329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41" name="Straight Connector 40"/>
            <p:cNvCxnSpPr/>
            <p:nvPr/>
          </p:nvCxnSpPr>
          <p:spPr>
            <a:xfrm>
              <a:off x="6213684" y="-660161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02" y="2761120"/>
            <a:ext cx="1691519" cy="3804585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2197">
            <a:off x="2669843" y="1048389"/>
            <a:ext cx="754385" cy="442421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986" y="5065959"/>
            <a:ext cx="1774090" cy="1499746"/>
          </a:xfrm>
          <a:prstGeom prst="rect">
            <a:avLst/>
          </a:prstGeom>
        </p:spPr>
      </p:pic>
      <p:pic>
        <p:nvPicPr>
          <p:cNvPr id="48" name="图片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18959" y="2683062"/>
            <a:ext cx="3443805" cy="45518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3014" y="39181"/>
            <a:ext cx="1341236" cy="13412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0" y="49213"/>
            <a:ext cx="1773682" cy="161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6874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148" grpId="0"/>
      <p:bldP spid="6149" grpId="0"/>
      <p:bldP spid="6150" grpId="0" animBg="1"/>
      <p:bldP spid="6164" grpId="0"/>
      <p:bldP spid="616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407652" y="658846"/>
            <a:ext cx="11261558" cy="2165854"/>
            <a:chOff x="598295" y="287715"/>
            <a:chExt cx="11261558" cy="2165854"/>
          </a:xfrm>
        </p:grpSpPr>
        <p:sp>
          <p:nvSpPr>
            <p:cNvPr id="30" name="AutoShape 55"/>
            <p:cNvSpPr>
              <a:spLocks noChangeArrowheads="1"/>
            </p:cNvSpPr>
            <p:nvPr/>
          </p:nvSpPr>
          <p:spPr bwMode="auto">
            <a:xfrm>
              <a:off x="598295" y="287715"/>
              <a:ext cx="11261558" cy="2082903"/>
            </a:xfrm>
            <a:prstGeom prst="roundRect">
              <a:avLst>
                <a:gd name="adj" fmla="val 13802"/>
              </a:avLst>
            </a:prstGeom>
            <a:solidFill>
              <a:schemeClr val="bg1"/>
            </a:solidFill>
            <a:ln w="34925" cmpd="thickThin">
              <a:solidFill>
                <a:schemeClr val="accent4">
                  <a:lumMod val="75000"/>
                </a:schemeClr>
              </a:solidFill>
              <a:prstDash val="sysDash"/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	</a:t>
              </a:r>
              <a:r>
                <a:rPr lang="en-US" altLang="vi-VN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Hãy</a:t>
              </a:r>
              <a:r>
                <a:rPr lang="en-US" altLang="vi-VN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altLang="vi-VN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altLang="vi-VN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altLang="vi-VN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vi-VN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altLang="vi-VN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cùng</a:t>
              </a:r>
              <a:r>
                <a:rPr lang="en-US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mẫu</a:t>
              </a:r>
              <a:r>
                <a:rPr lang="en-US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vi-VN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vi-VN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altLang="vi-VN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altLang="vi-VN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endPara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altLang="vi-VN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vi-VN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lang="en-US" altLang="vi-VN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</a:t>
              </a:r>
              <a:r>
                <a:rPr lang="en-US" altLang="vi-VN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altLang="vi-VN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altLang="vi-VN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altLang="vi-VN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vi-VN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lang="en-US" altLang="vi-VN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8706085" y="1264998"/>
              <a:ext cx="607699" cy="1188571"/>
              <a:chOff x="11101250" y="-1267954"/>
              <a:chExt cx="607699" cy="1188571"/>
            </a:xfrm>
          </p:grpSpPr>
          <p:sp>
            <p:nvSpPr>
              <p:cNvPr id="36" name="Text Box 32"/>
              <p:cNvSpPr txBox="1">
                <a:spLocks noChangeArrowheads="1"/>
              </p:cNvSpPr>
              <p:nvPr/>
            </p:nvSpPr>
            <p:spPr bwMode="auto">
              <a:xfrm>
                <a:off x="11101250" y="-1267954"/>
                <a:ext cx="604211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37" name="Text Box 32"/>
              <p:cNvSpPr txBox="1">
                <a:spLocks noChangeArrowheads="1"/>
              </p:cNvSpPr>
              <p:nvPr/>
            </p:nvSpPr>
            <p:spPr bwMode="auto">
              <a:xfrm>
                <a:off x="11104738" y="-725714"/>
                <a:ext cx="604211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</a:p>
            </p:txBody>
          </p:sp>
          <p:cxnSp>
            <p:nvCxnSpPr>
              <p:cNvPr id="38" name="Straight Connector 37"/>
              <p:cNvCxnSpPr/>
              <p:nvPr/>
            </p:nvCxnSpPr>
            <p:spPr>
              <a:xfrm>
                <a:off x="11144030" y="-661546"/>
                <a:ext cx="294898" cy="0"/>
              </a:xfrm>
              <a:prstGeom prst="line">
                <a:avLst/>
              </a:prstGeom>
              <a:ln w="44450" cmpd="sng">
                <a:solidFill>
                  <a:srgbClr val="0472E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050" name="Picture 2" descr="Tập tin:Red question mark.svg – Wikipedia tiếng Việ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977" y="910898"/>
            <a:ext cx="725231" cy="725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0" name="Group 39"/>
          <p:cNvGrpSpPr/>
          <p:nvPr/>
        </p:nvGrpSpPr>
        <p:grpSpPr>
          <a:xfrm>
            <a:off x="3548255" y="1648251"/>
            <a:ext cx="607699" cy="1188571"/>
            <a:chOff x="7182061" y="3550998"/>
            <a:chExt cx="607699" cy="1188571"/>
          </a:xfrm>
        </p:grpSpPr>
        <p:sp>
          <p:nvSpPr>
            <p:cNvPr id="41" name="Text Box 32"/>
            <p:cNvSpPr txBox="1">
              <a:spLocks noChangeArrowheads="1"/>
            </p:cNvSpPr>
            <p:nvPr/>
          </p:nvSpPr>
          <p:spPr bwMode="auto">
            <a:xfrm>
              <a:off x="7182061" y="355099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42" name="Text Box 32"/>
            <p:cNvSpPr txBox="1">
              <a:spLocks noChangeArrowheads="1"/>
            </p:cNvSpPr>
            <p:nvPr/>
          </p:nvSpPr>
          <p:spPr bwMode="auto">
            <a:xfrm>
              <a:off x="7185549" y="409323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cxnSp>
          <p:nvCxnSpPr>
            <p:cNvPr id="43" name="Straight Connector 42"/>
            <p:cNvCxnSpPr/>
            <p:nvPr/>
          </p:nvCxnSpPr>
          <p:spPr>
            <a:xfrm>
              <a:off x="7224841" y="415740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7326244" y="3884461"/>
            <a:ext cx="644972" cy="1188571"/>
            <a:chOff x="1456788" y="3754210"/>
            <a:chExt cx="607699" cy="1188571"/>
          </a:xfrm>
        </p:grpSpPr>
        <p:sp>
          <p:nvSpPr>
            <p:cNvPr id="44" name="Text Box 32"/>
            <p:cNvSpPr txBox="1">
              <a:spLocks noChangeArrowheads="1"/>
            </p:cNvSpPr>
            <p:nvPr/>
          </p:nvSpPr>
          <p:spPr bwMode="auto">
            <a:xfrm>
              <a:off x="1456788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45" name="Text Box 32"/>
            <p:cNvSpPr txBox="1">
              <a:spLocks noChangeArrowheads="1"/>
            </p:cNvSpPr>
            <p:nvPr/>
          </p:nvSpPr>
          <p:spPr bwMode="auto">
            <a:xfrm>
              <a:off x="1460276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46" name="Straight Connector 45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>
            <a:off x="2507341" y="3896583"/>
            <a:ext cx="607699" cy="1188571"/>
            <a:chOff x="7182061" y="3550998"/>
            <a:chExt cx="607699" cy="1188571"/>
          </a:xfrm>
        </p:grpSpPr>
        <p:sp>
          <p:nvSpPr>
            <p:cNvPr id="49" name="Text Box 32"/>
            <p:cNvSpPr txBox="1">
              <a:spLocks noChangeArrowheads="1"/>
            </p:cNvSpPr>
            <p:nvPr/>
          </p:nvSpPr>
          <p:spPr bwMode="auto">
            <a:xfrm>
              <a:off x="7182061" y="355099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50" name="Text Box 32"/>
            <p:cNvSpPr txBox="1">
              <a:spLocks noChangeArrowheads="1"/>
            </p:cNvSpPr>
            <p:nvPr/>
          </p:nvSpPr>
          <p:spPr bwMode="auto">
            <a:xfrm>
              <a:off x="7185549" y="409323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cxnSp>
          <p:nvCxnSpPr>
            <p:cNvPr id="51" name="Straight Connector 50"/>
            <p:cNvCxnSpPr/>
            <p:nvPr/>
          </p:nvCxnSpPr>
          <p:spPr>
            <a:xfrm>
              <a:off x="7224841" y="415740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Text Box 100"/>
          <p:cNvSpPr txBox="1">
            <a:spLocks noChangeArrowheads="1"/>
          </p:cNvSpPr>
          <p:nvPr/>
        </p:nvSpPr>
        <p:spPr bwMode="auto">
          <a:xfrm>
            <a:off x="1542510" y="3107942"/>
            <a:ext cx="1026026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54" name="Group 53"/>
          <p:cNvGrpSpPr/>
          <p:nvPr/>
        </p:nvGrpSpPr>
        <p:grpSpPr>
          <a:xfrm>
            <a:off x="3384551" y="3908705"/>
            <a:ext cx="1483713" cy="1188571"/>
            <a:chOff x="7182061" y="3550998"/>
            <a:chExt cx="1683372" cy="1188571"/>
          </a:xfrm>
        </p:grpSpPr>
        <p:sp>
          <p:nvSpPr>
            <p:cNvPr id="55" name="Text Box 32"/>
            <p:cNvSpPr txBox="1">
              <a:spLocks noChangeArrowheads="1"/>
            </p:cNvSpPr>
            <p:nvPr/>
          </p:nvSpPr>
          <p:spPr bwMode="auto">
            <a:xfrm>
              <a:off x="7182061" y="3550998"/>
              <a:ext cx="1683372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 x </a:t>
              </a:r>
              <a:r>
                <a:rPr lang="en-US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56" name="Text Box 32"/>
            <p:cNvSpPr txBox="1">
              <a:spLocks noChangeArrowheads="1"/>
            </p:cNvSpPr>
            <p:nvPr/>
          </p:nvSpPr>
          <p:spPr bwMode="auto">
            <a:xfrm>
              <a:off x="7185549" y="4093238"/>
              <a:ext cx="155466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 x </a:t>
              </a:r>
              <a:r>
                <a:rPr lang="en-US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57" name="Straight Connector 56"/>
            <p:cNvCxnSpPr/>
            <p:nvPr/>
          </p:nvCxnSpPr>
          <p:spPr>
            <a:xfrm flipV="1">
              <a:off x="7224841" y="4145284"/>
              <a:ext cx="1211146" cy="12122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Text Box 32"/>
          <p:cNvSpPr txBox="1">
            <a:spLocks noChangeArrowheads="1"/>
          </p:cNvSpPr>
          <p:nvPr/>
        </p:nvSpPr>
        <p:spPr bwMode="auto">
          <a:xfrm>
            <a:off x="2882128" y="4167703"/>
            <a:ext cx="60421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8065155" y="3886923"/>
            <a:ext cx="1370600" cy="1188571"/>
            <a:chOff x="7182061" y="3550998"/>
            <a:chExt cx="1683372" cy="1188571"/>
          </a:xfrm>
        </p:grpSpPr>
        <p:sp>
          <p:nvSpPr>
            <p:cNvPr id="62" name="Text Box 32"/>
            <p:cNvSpPr txBox="1">
              <a:spLocks noChangeArrowheads="1"/>
            </p:cNvSpPr>
            <p:nvPr/>
          </p:nvSpPr>
          <p:spPr bwMode="auto">
            <a:xfrm>
              <a:off x="7182061" y="3550998"/>
              <a:ext cx="1683372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 x </a:t>
              </a:r>
              <a:r>
                <a:rPr lang="en-US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63" name="Text Box 32"/>
            <p:cNvSpPr txBox="1">
              <a:spLocks noChangeArrowheads="1"/>
            </p:cNvSpPr>
            <p:nvPr/>
          </p:nvSpPr>
          <p:spPr bwMode="auto">
            <a:xfrm>
              <a:off x="7185549" y="4093238"/>
              <a:ext cx="155466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 x </a:t>
              </a:r>
              <a:r>
                <a:rPr lang="en-US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cxnSp>
          <p:nvCxnSpPr>
            <p:cNvPr id="64" name="Straight Connector 63"/>
            <p:cNvCxnSpPr/>
            <p:nvPr/>
          </p:nvCxnSpPr>
          <p:spPr>
            <a:xfrm flipV="1">
              <a:off x="7224841" y="4145284"/>
              <a:ext cx="1258564" cy="12122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Text Box 32"/>
          <p:cNvSpPr txBox="1">
            <a:spLocks noChangeArrowheads="1"/>
          </p:cNvSpPr>
          <p:nvPr/>
        </p:nvSpPr>
        <p:spPr bwMode="auto">
          <a:xfrm>
            <a:off x="7653063" y="4155581"/>
            <a:ext cx="60421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67" name="Text Box 32"/>
          <p:cNvSpPr txBox="1">
            <a:spLocks noChangeArrowheads="1"/>
          </p:cNvSpPr>
          <p:nvPr/>
        </p:nvSpPr>
        <p:spPr bwMode="auto">
          <a:xfrm>
            <a:off x="9201689" y="4134726"/>
            <a:ext cx="764598" cy="66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68" name="Text Box 32"/>
          <p:cNvSpPr txBox="1">
            <a:spLocks noChangeArrowheads="1"/>
          </p:cNvSpPr>
          <p:nvPr/>
        </p:nvSpPr>
        <p:spPr bwMode="auto">
          <a:xfrm>
            <a:off x="4435453" y="4153677"/>
            <a:ext cx="764598" cy="66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grpSp>
        <p:nvGrpSpPr>
          <p:cNvPr id="69" name="Group 68"/>
          <p:cNvGrpSpPr/>
          <p:nvPr/>
        </p:nvGrpSpPr>
        <p:grpSpPr>
          <a:xfrm>
            <a:off x="4982574" y="3884461"/>
            <a:ext cx="1061952" cy="1188571"/>
            <a:chOff x="1456788" y="3754210"/>
            <a:chExt cx="607699" cy="1188571"/>
          </a:xfrm>
        </p:grpSpPr>
        <p:sp>
          <p:nvSpPr>
            <p:cNvPr id="70" name="Text Box 32"/>
            <p:cNvSpPr txBox="1">
              <a:spLocks noChangeArrowheads="1"/>
            </p:cNvSpPr>
            <p:nvPr/>
          </p:nvSpPr>
          <p:spPr bwMode="auto">
            <a:xfrm>
              <a:off x="1456788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5</a:t>
              </a:r>
            </a:p>
          </p:txBody>
        </p:sp>
        <p:sp>
          <p:nvSpPr>
            <p:cNvPr id="71" name="Text Box 32"/>
            <p:cNvSpPr txBox="1">
              <a:spLocks noChangeArrowheads="1"/>
            </p:cNvSpPr>
            <p:nvPr/>
          </p:nvSpPr>
          <p:spPr bwMode="auto">
            <a:xfrm>
              <a:off x="1460276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</a:p>
          </p:txBody>
        </p:sp>
        <p:cxnSp>
          <p:nvCxnSpPr>
            <p:cNvPr id="72" name="Straight Connector 71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72"/>
          <p:cNvGrpSpPr/>
          <p:nvPr/>
        </p:nvGrpSpPr>
        <p:grpSpPr>
          <a:xfrm>
            <a:off x="9604228" y="3884461"/>
            <a:ext cx="1093272" cy="1188571"/>
            <a:chOff x="1456788" y="3754210"/>
            <a:chExt cx="607699" cy="1188571"/>
          </a:xfrm>
        </p:grpSpPr>
        <p:sp>
          <p:nvSpPr>
            <p:cNvPr id="74" name="Text Box 32"/>
            <p:cNvSpPr txBox="1">
              <a:spLocks noChangeArrowheads="1"/>
            </p:cNvSpPr>
            <p:nvPr/>
          </p:nvSpPr>
          <p:spPr bwMode="auto">
            <a:xfrm>
              <a:off x="1456788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6</a:t>
              </a:r>
            </a:p>
          </p:txBody>
        </p:sp>
        <p:sp>
          <p:nvSpPr>
            <p:cNvPr id="75" name="Text Box 32"/>
            <p:cNvSpPr txBox="1">
              <a:spLocks noChangeArrowheads="1"/>
            </p:cNvSpPr>
            <p:nvPr/>
          </p:nvSpPr>
          <p:spPr bwMode="auto">
            <a:xfrm>
              <a:off x="1460276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</a:p>
          </p:txBody>
        </p:sp>
        <p:cxnSp>
          <p:nvCxnSpPr>
            <p:cNvPr id="76" name="Straight Connector 75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6180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8" grpId="0"/>
      <p:bldP spid="66" grpId="0"/>
      <p:bldP spid="67" grpId="0"/>
      <p:bldP spid="6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089" y="4308062"/>
            <a:ext cx="10058400" cy="1330590"/>
          </a:xfrm>
          <a:prstGeom prst="rect">
            <a:avLst/>
          </a:prstGeom>
        </p:spPr>
      </p:pic>
      <p:pic>
        <p:nvPicPr>
          <p:cNvPr id="2049" name="Picture 204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32" y="177963"/>
            <a:ext cx="11792368" cy="1690219"/>
          </a:xfrm>
          <a:prstGeom prst="rect">
            <a:avLst/>
          </a:prstGeom>
        </p:spPr>
      </p:pic>
      <p:grpSp>
        <p:nvGrpSpPr>
          <p:cNvPr id="47" name="Group 46"/>
          <p:cNvGrpSpPr/>
          <p:nvPr/>
        </p:nvGrpSpPr>
        <p:grpSpPr>
          <a:xfrm>
            <a:off x="7536310" y="2710566"/>
            <a:ext cx="644972" cy="1188571"/>
            <a:chOff x="1456788" y="3754210"/>
            <a:chExt cx="607699" cy="1188571"/>
          </a:xfrm>
        </p:grpSpPr>
        <p:sp>
          <p:nvSpPr>
            <p:cNvPr id="44" name="Text Box 32"/>
            <p:cNvSpPr txBox="1">
              <a:spLocks noChangeArrowheads="1"/>
            </p:cNvSpPr>
            <p:nvPr/>
          </p:nvSpPr>
          <p:spPr bwMode="auto">
            <a:xfrm>
              <a:off x="1456788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45" name="Text Box 32"/>
            <p:cNvSpPr txBox="1">
              <a:spLocks noChangeArrowheads="1"/>
            </p:cNvSpPr>
            <p:nvPr/>
          </p:nvSpPr>
          <p:spPr bwMode="auto">
            <a:xfrm>
              <a:off x="1460276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46" name="Straight Connector 45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>
            <a:off x="2717407" y="2722688"/>
            <a:ext cx="607699" cy="1188571"/>
            <a:chOff x="7182061" y="3550998"/>
            <a:chExt cx="607699" cy="1188571"/>
          </a:xfrm>
        </p:grpSpPr>
        <p:sp>
          <p:nvSpPr>
            <p:cNvPr id="49" name="Text Box 32"/>
            <p:cNvSpPr txBox="1">
              <a:spLocks noChangeArrowheads="1"/>
            </p:cNvSpPr>
            <p:nvPr/>
          </p:nvSpPr>
          <p:spPr bwMode="auto">
            <a:xfrm>
              <a:off x="7182061" y="355099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50" name="Text Box 32"/>
            <p:cNvSpPr txBox="1">
              <a:spLocks noChangeArrowheads="1"/>
            </p:cNvSpPr>
            <p:nvPr/>
          </p:nvSpPr>
          <p:spPr bwMode="auto">
            <a:xfrm>
              <a:off x="7185549" y="409323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cxnSp>
          <p:nvCxnSpPr>
            <p:cNvPr id="51" name="Straight Connector 50"/>
            <p:cNvCxnSpPr/>
            <p:nvPr/>
          </p:nvCxnSpPr>
          <p:spPr>
            <a:xfrm>
              <a:off x="7224841" y="415740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Text Box 100"/>
          <p:cNvSpPr txBox="1">
            <a:spLocks noChangeArrowheads="1"/>
          </p:cNvSpPr>
          <p:nvPr/>
        </p:nvSpPr>
        <p:spPr bwMode="auto">
          <a:xfrm>
            <a:off x="1752576" y="1934047"/>
            <a:ext cx="1026026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54" name="Group 53"/>
          <p:cNvGrpSpPr/>
          <p:nvPr/>
        </p:nvGrpSpPr>
        <p:grpSpPr>
          <a:xfrm>
            <a:off x="3594618" y="2734810"/>
            <a:ext cx="1262812" cy="1188571"/>
            <a:chOff x="7182061" y="3550998"/>
            <a:chExt cx="1683372" cy="1188571"/>
          </a:xfrm>
        </p:grpSpPr>
        <p:sp>
          <p:nvSpPr>
            <p:cNvPr id="55" name="Text Box 32"/>
            <p:cNvSpPr txBox="1">
              <a:spLocks noChangeArrowheads="1"/>
            </p:cNvSpPr>
            <p:nvPr/>
          </p:nvSpPr>
          <p:spPr bwMode="auto">
            <a:xfrm>
              <a:off x="7182061" y="3550998"/>
              <a:ext cx="1683372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 x 5</a:t>
              </a:r>
              <a:endPara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Text Box 32"/>
            <p:cNvSpPr txBox="1">
              <a:spLocks noChangeArrowheads="1"/>
            </p:cNvSpPr>
            <p:nvPr/>
          </p:nvSpPr>
          <p:spPr bwMode="auto">
            <a:xfrm>
              <a:off x="7185549" y="4093238"/>
              <a:ext cx="155466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 x 5</a:t>
              </a:r>
              <a:endPara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7" name="Straight Connector 56"/>
            <p:cNvCxnSpPr/>
            <p:nvPr/>
          </p:nvCxnSpPr>
          <p:spPr>
            <a:xfrm flipV="1">
              <a:off x="7224841" y="4145284"/>
              <a:ext cx="1211146" cy="12122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Text Box 32"/>
          <p:cNvSpPr txBox="1">
            <a:spLocks noChangeArrowheads="1"/>
          </p:cNvSpPr>
          <p:nvPr/>
        </p:nvSpPr>
        <p:spPr bwMode="auto">
          <a:xfrm>
            <a:off x="3092194" y="2993808"/>
            <a:ext cx="60421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8275221" y="2713028"/>
            <a:ext cx="1262812" cy="1188571"/>
            <a:chOff x="7182061" y="3550998"/>
            <a:chExt cx="1683372" cy="1188571"/>
          </a:xfrm>
        </p:grpSpPr>
        <p:sp>
          <p:nvSpPr>
            <p:cNvPr id="62" name="Text Box 32"/>
            <p:cNvSpPr txBox="1">
              <a:spLocks noChangeArrowheads="1"/>
            </p:cNvSpPr>
            <p:nvPr/>
          </p:nvSpPr>
          <p:spPr bwMode="auto">
            <a:xfrm>
              <a:off x="7182061" y="3550998"/>
              <a:ext cx="1683372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 x 3</a:t>
              </a:r>
              <a:endPara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" name="Text Box 32"/>
            <p:cNvSpPr txBox="1">
              <a:spLocks noChangeArrowheads="1"/>
            </p:cNvSpPr>
            <p:nvPr/>
          </p:nvSpPr>
          <p:spPr bwMode="auto">
            <a:xfrm>
              <a:off x="7185549" y="4093238"/>
              <a:ext cx="155466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 x 3</a:t>
              </a:r>
              <a:endPara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4" name="Straight Connector 63"/>
            <p:cNvCxnSpPr/>
            <p:nvPr/>
          </p:nvCxnSpPr>
          <p:spPr>
            <a:xfrm flipV="1">
              <a:off x="7224841" y="4145284"/>
              <a:ext cx="1258564" cy="12122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Text Box 32"/>
          <p:cNvSpPr txBox="1">
            <a:spLocks noChangeArrowheads="1"/>
          </p:cNvSpPr>
          <p:nvPr/>
        </p:nvSpPr>
        <p:spPr bwMode="auto">
          <a:xfrm>
            <a:off x="7863129" y="2981686"/>
            <a:ext cx="60421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67" name="Text Box 32"/>
          <p:cNvSpPr txBox="1">
            <a:spLocks noChangeArrowheads="1"/>
          </p:cNvSpPr>
          <p:nvPr/>
        </p:nvSpPr>
        <p:spPr bwMode="auto">
          <a:xfrm>
            <a:off x="9311815" y="2960831"/>
            <a:ext cx="764598" cy="66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68" name="Text Box 32"/>
          <p:cNvSpPr txBox="1">
            <a:spLocks noChangeArrowheads="1"/>
          </p:cNvSpPr>
          <p:nvPr/>
        </p:nvSpPr>
        <p:spPr bwMode="auto">
          <a:xfrm>
            <a:off x="4645519" y="2979782"/>
            <a:ext cx="764598" cy="66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grpSp>
        <p:nvGrpSpPr>
          <p:cNvPr id="69" name="Group 68"/>
          <p:cNvGrpSpPr/>
          <p:nvPr/>
        </p:nvGrpSpPr>
        <p:grpSpPr>
          <a:xfrm>
            <a:off x="5192640" y="2710566"/>
            <a:ext cx="1061952" cy="1188571"/>
            <a:chOff x="1456788" y="3754210"/>
            <a:chExt cx="607699" cy="1188571"/>
          </a:xfrm>
        </p:grpSpPr>
        <p:sp>
          <p:nvSpPr>
            <p:cNvPr id="70" name="Text Box 32"/>
            <p:cNvSpPr txBox="1">
              <a:spLocks noChangeArrowheads="1"/>
            </p:cNvSpPr>
            <p:nvPr/>
          </p:nvSpPr>
          <p:spPr bwMode="auto">
            <a:xfrm>
              <a:off x="1456788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5</a:t>
              </a:r>
            </a:p>
          </p:txBody>
        </p:sp>
        <p:sp>
          <p:nvSpPr>
            <p:cNvPr id="71" name="Text Box 32"/>
            <p:cNvSpPr txBox="1">
              <a:spLocks noChangeArrowheads="1"/>
            </p:cNvSpPr>
            <p:nvPr/>
          </p:nvSpPr>
          <p:spPr bwMode="auto">
            <a:xfrm>
              <a:off x="1460276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</a:p>
          </p:txBody>
        </p:sp>
        <p:cxnSp>
          <p:nvCxnSpPr>
            <p:cNvPr id="72" name="Straight Connector 71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72"/>
          <p:cNvGrpSpPr/>
          <p:nvPr/>
        </p:nvGrpSpPr>
        <p:grpSpPr>
          <a:xfrm>
            <a:off x="9814294" y="2710566"/>
            <a:ext cx="1093272" cy="1188571"/>
            <a:chOff x="1456788" y="3754210"/>
            <a:chExt cx="607699" cy="1188571"/>
          </a:xfrm>
        </p:grpSpPr>
        <p:sp>
          <p:nvSpPr>
            <p:cNvPr id="74" name="Text Box 32"/>
            <p:cNvSpPr txBox="1">
              <a:spLocks noChangeArrowheads="1"/>
            </p:cNvSpPr>
            <p:nvPr/>
          </p:nvSpPr>
          <p:spPr bwMode="auto">
            <a:xfrm>
              <a:off x="1456788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6</a:t>
              </a:r>
            </a:p>
          </p:txBody>
        </p:sp>
        <p:sp>
          <p:nvSpPr>
            <p:cNvPr id="75" name="Text Box 32"/>
            <p:cNvSpPr txBox="1">
              <a:spLocks noChangeArrowheads="1"/>
            </p:cNvSpPr>
            <p:nvPr/>
          </p:nvSpPr>
          <p:spPr bwMode="auto">
            <a:xfrm>
              <a:off x="1460276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</a:p>
          </p:txBody>
        </p:sp>
        <p:cxnSp>
          <p:nvCxnSpPr>
            <p:cNvPr id="76" name="Straight Connector 75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48" name="Group 2047"/>
          <p:cNvGrpSpPr/>
          <p:nvPr/>
        </p:nvGrpSpPr>
        <p:grpSpPr>
          <a:xfrm>
            <a:off x="1370258" y="428786"/>
            <a:ext cx="11450080" cy="1188571"/>
            <a:chOff x="644733" y="5398392"/>
            <a:chExt cx="11450080" cy="1188571"/>
          </a:xfrm>
        </p:grpSpPr>
        <p:sp>
          <p:nvSpPr>
            <p:cNvPr id="77" name="Text Box 90"/>
            <p:cNvSpPr txBox="1">
              <a:spLocks noChangeArrowheads="1"/>
            </p:cNvSpPr>
            <p:nvPr/>
          </p:nvSpPr>
          <p:spPr bwMode="auto">
            <a:xfrm>
              <a:off x="1263545" y="5647915"/>
              <a:ext cx="10831268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 </a:t>
              </a:r>
              <a:r>
                <a:rPr lang="en-US" altLang="vi-VN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</a:t>
              </a:r>
              <a:r>
                <a:rPr lang="en-US" altLang="vi-VN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</a:t>
              </a:r>
              <a:r>
                <a:rPr lang="en-US" altLang="vi-VN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điểm</a:t>
              </a:r>
              <a:r>
                <a:rPr lang="en-US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gì</a:t>
              </a:r>
              <a:r>
                <a:rPr lang="en-US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giống</a:t>
              </a:r>
              <a:r>
                <a:rPr lang="en-US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nhau</a:t>
              </a:r>
              <a:r>
                <a:rPr lang="en-US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pic>
          <p:nvPicPr>
            <p:cNvPr id="78" name="Picture 2" descr="Tập tin:Red question mark.svg – Wikipedia tiếng Việt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733" y="5511647"/>
              <a:ext cx="533075" cy="533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9" name="Group 78"/>
            <p:cNvGrpSpPr/>
            <p:nvPr/>
          </p:nvGrpSpPr>
          <p:grpSpPr>
            <a:xfrm>
              <a:off x="3878445" y="5398392"/>
              <a:ext cx="1061952" cy="1188571"/>
              <a:chOff x="1338913" y="3766332"/>
              <a:chExt cx="607699" cy="1188571"/>
            </a:xfrm>
          </p:grpSpPr>
          <p:sp>
            <p:nvSpPr>
              <p:cNvPr id="80" name="Text Box 32"/>
              <p:cNvSpPr txBox="1">
                <a:spLocks noChangeArrowheads="1"/>
              </p:cNvSpPr>
              <p:nvPr/>
            </p:nvSpPr>
            <p:spPr bwMode="auto">
              <a:xfrm>
                <a:off x="1338913" y="3766332"/>
                <a:ext cx="604211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5</a:t>
                </a:r>
              </a:p>
            </p:txBody>
          </p:sp>
          <p:sp>
            <p:nvSpPr>
              <p:cNvPr id="81" name="Text Box 32"/>
              <p:cNvSpPr txBox="1">
                <a:spLocks noChangeArrowheads="1"/>
              </p:cNvSpPr>
              <p:nvPr/>
            </p:nvSpPr>
            <p:spPr bwMode="auto">
              <a:xfrm>
                <a:off x="1342401" y="4308572"/>
                <a:ext cx="604211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</a:t>
                </a:r>
              </a:p>
            </p:txBody>
          </p:sp>
          <p:cxnSp>
            <p:nvCxnSpPr>
              <p:cNvPr id="82" name="Straight Connector 81"/>
              <p:cNvCxnSpPr/>
              <p:nvPr/>
            </p:nvCxnSpPr>
            <p:spPr>
              <a:xfrm>
                <a:off x="1381693" y="4372740"/>
                <a:ext cx="294898" cy="0"/>
              </a:xfrm>
              <a:prstGeom prst="line">
                <a:avLst/>
              </a:prstGeom>
              <a:ln w="44450" cmpd="sng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3" name="Group 82"/>
            <p:cNvGrpSpPr/>
            <p:nvPr/>
          </p:nvGrpSpPr>
          <p:grpSpPr>
            <a:xfrm>
              <a:off x="5468614" y="5398392"/>
              <a:ext cx="1093272" cy="1188571"/>
              <a:chOff x="1388102" y="3754210"/>
              <a:chExt cx="607699" cy="1188571"/>
            </a:xfrm>
          </p:grpSpPr>
          <p:sp>
            <p:nvSpPr>
              <p:cNvPr id="84" name="Text Box 32"/>
              <p:cNvSpPr txBox="1">
                <a:spLocks noChangeArrowheads="1"/>
              </p:cNvSpPr>
              <p:nvPr/>
            </p:nvSpPr>
            <p:spPr bwMode="auto">
              <a:xfrm>
                <a:off x="1388102" y="3754210"/>
                <a:ext cx="604211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6</a:t>
                </a:r>
              </a:p>
            </p:txBody>
          </p:sp>
          <p:sp>
            <p:nvSpPr>
              <p:cNvPr id="85" name="Text Box 32"/>
              <p:cNvSpPr txBox="1">
                <a:spLocks noChangeArrowheads="1"/>
              </p:cNvSpPr>
              <p:nvPr/>
            </p:nvSpPr>
            <p:spPr bwMode="auto">
              <a:xfrm>
                <a:off x="1391590" y="4296450"/>
                <a:ext cx="604211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</a:t>
                </a:r>
              </a:p>
            </p:txBody>
          </p:sp>
          <p:cxnSp>
            <p:nvCxnSpPr>
              <p:cNvPr id="86" name="Straight Connector 85"/>
              <p:cNvCxnSpPr/>
              <p:nvPr/>
            </p:nvCxnSpPr>
            <p:spPr>
              <a:xfrm>
                <a:off x="1430882" y="4360618"/>
                <a:ext cx="294898" cy="0"/>
              </a:xfrm>
              <a:prstGeom prst="line">
                <a:avLst/>
              </a:prstGeom>
              <a:ln w="44450" cmpd="sng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9" name="Text Box 32"/>
          <p:cNvSpPr txBox="1">
            <a:spLocks noChangeArrowheads="1"/>
          </p:cNvSpPr>
          <p:nvPr/>
        </p:nvSpPr>
        <p:spPr bwMode="auto">
          <a:xfrm>
            <a:off x="5204445" y="3252804"/>
            <a:ext cx="77437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60" name="Text Box 32"/>
          <p:cNvSpPr txBox="1">
            <a:spLocks noChangeArrowheads="1"/>
          </p:cNvSpPr>
          <p:nvPr/>
        </p:nvSpPr>
        <p:spPr bwMode="auto">
          <a:xfrm>
            <a:off x="9817996" y="3252805"/>
            <a:ext cx="77437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65" name="Rectangle 2"/>
          <p:cNvSpPr>
            <a:spLocks noChangeArrowheads="1"/>
          </p:cNvSpPr>
          <p:nvPr/>
        </p:nvSpPr>
        <p:spPr bwMode="auto">
          <a:xfrm>
            <a:off x="1636795" y="4439008"/>
            <a:ext cx="9692694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*Hai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     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và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        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có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cùng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mẫu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là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15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87" name="Group 86"/>
          <p:cNvGrpSpPr/>
          <p:nvPr/>
        </p:nvGrpSpPr>
        <p:grpSpPr>
          <a:xfrm>
            <a:off x="4417597" y="4384704"/>
            <a:ext cx="1061952" cy="1188571"/>
            <a:chOff x="1456788" y="3754210"/>
            <a:chExt cx="607699" cy="1188571"/>
          </a:xfrm>
        </p:grpSpPr>
        <p:sp>
          <p:nvSpPr>
            <p:cNvPr id="88" name="Text Box 32"/>
            <p:cNvSpPr txBox="1">
              <a:spLocks noChangeArrowheads="1"/>
            </p:cNvSpPr>
            <p:nvPr/>
          </p:nvSpPr>
          <p:spPr bwMode="auto">
            <a:xfrm>
              <a:off x="1456788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5</a:t>
              </a:r>
            </a:p>
          </p:txBody>
        </p:sp>
        <p:sp>
          <p:nvSpPr>
            <p:cNvPr id="89" name="Text Box 32"/>
            <p:cNvSpPr txBox="1">
              <a:spLocks noChangeArrowheads="1"/>
            </p:cNvSpPr>
            <p:nvPr/>
          </p:nvSpPr>
          <p:spPr bwMode="auto">
            <a:xfrm>
              <a:off x="1460276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</a:p>
          </p:txBody>
        </p:sp>
        <p:cxnSp>
          <p:nvCxnSpPr>
            <p:cNvPr id="90" name="Straight Connector 89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Group 90"/>
          <p:cNvGrpSpPr/>
          <p:nvPr/>
        </p:nvGrpSpPr>
        <p:grpSpPr>
          <a:xfrm>
            <a:off x="5989732" y="4374639"/>
            <a:ext cx="1093272" cy="1188571"/>
            <a:chOff x="1456788" y="3754210"/>
            <a:chExt cx="607699" cy="1188571"/>
          </a:xfrm>
        </p:grpSpPr>
        <p:sp>
          <p:nvSpPr>
            <p:cNvPr id="92" name="Text Box 32"/>
            <p:cNvSpPr txBox="1">
              <a:spLocks noChangeArrowheads="1"/>
            </p:cNvSpPr>
            <p:nvPr/>
          </p:nvSpPr>
          <p:spPr bwMode="auto">
            <a:xfrm>
              <a:off x="1456788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6</a:t>
              </a:r>
            </a:p>
          </p:txBody>
        </p:sp>
        <p:sp>
          <p:nvSpPr>
            <p:cNvPr id="93" name="Text Box 32"/>
            <p:cNvSpPr txBox="1">
              <a:spLocks noChangeArrowheads="1"/>
            </p:cNvSpPr>
            <p:nvPr/>
          </p:nvSpPr>
          <p:spPr bwMode="auto">
            <a:xfrm>
              <a:off x="1460276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</a:p>
          </p:txBody>
        </p:sp>
        <p:cxnSp>
          <p:nvCxnSpPr>
            <p:cNvPr id="94" name="Straight Connector 93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15" y="4549415"/>
            <a:ext cx="1438042" cy="211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903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8" grpId="0"/>
      <p:bldP spid="66" grpId="0"/>
      <p:bldP spid="67" grpId="0"/>
      <p:bldP spid="68" grpId="0"/>
      <p:bldP spid="59" grpId="0"/>
      <p:bldP spid="60" grpId="0"/>
      <p:bldP spid="6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Rounded Rectangle 121"/>
          <p:cNvSpPr/>
          <p:nvPr/>
        </p:nvSpPr>
        <p:spPr>
          <a:xfrm>
            <a:off x="593327" y="122218"/>
            <a:ext cx="11848554" cy="6440671"/>
          </a:xfrm>
          <a:prstGeom prst="roundRect">
            <a:avLst>
              <a:gd name="adj" fmla="val 8366"/>
            </a:avLst>
          </a:prstGeom>
          <a:solidFill>
            <a:schemeClr val="bg1">
              <a:alpha val="67000"/>
            </a:schemeClr>
          </a:solidFill>
          <a:ln w="53975" cmpd="thickThin">
            <a:solidFill>
              <a:schemeClr val="accent4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70" name="Group 98"/>
          <p:cNvGrpSpPr>
            <a:grpSpLocks/>
          </p:cNvGrpSpPr>
          <p:nvPr/>
        </p:nvGrpSpPr>
        <p:grpSpPr bwMode="auto">
          <a:xfrm>
            <a:off x="2350275" y="511113"/>
            <a:ext cx="8669336" cy="1571626"/>
            <a:chOff x="528" y="528"/>
            <a:chExt cx="3503" cy="990"/>
          </a:xfrm>
        </p:grpSpPr>
        <p:grpSp>
          <p:nvGrpSpPr>
            <p:cNvPr id="7227" name="Group 74"/>
            <p:cNvGrpSpPr>
              <a:grpSpLocks/>
            </p:cNvGrpSpPr>
            <p:nvPr/>
          </p:nvGrpSpPr>
          <p:grpSpPr bwMode="auto">
            <a:xfrm>
              <a:off x="528" y="528"/>
              <a:ext cx="1562" cy="960"/>
              <a:chOff x="528" y="528"/>
              <a:chExt cx="1562" cy="960"/>
            </a:xfrm>
          </p:grpSpPr>
          <p:sp>
            <p:nvSpPr>
              <p:cNvPr id="7242" name="Text Box 8"/>
              <p:cNvSpPr txBox="1">
                <a:spLocks noChangeArrowheads="1"/>
              </p:cNvSpPr>
              <p:nvPr/>
            </p:nvSpPr>
            <p:spPr bwMode="auto">
              <a:xfrm>
                <a:off x="860" y="869"/>
                <a:ext cx="200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=</a:t>
                </a:r>
              </a:p>
            </p:txBody>
          </p:sp>
          <p:grpSp>
            <p:nvGrpSpPr>
              <p:cNvPr id="7243" name="Group 73"/>
              <p:cNvGrpSpPr>
                <a:grpSpLocks/>
              </p:cNvGrpSpPr>
              <p:nvPr/>
            </p:nvGrpSpPr>
            <p:grpSpPr bwMode="auto">
              <a:xfrm>
                <a:off x="1056" y="681"/>
                <a:ext cx="973" cy="765"/>
                <a:chOff x="1056" y="681"/>
                <a:chExt cx="973" cy="765"/>
              </a:xfrm>
            </p:grpSpPr>
            <p:sp>
              <p:nvSpPr>
                <p:cNvPr id="7252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1056" y="681"/>
                  <a:ext cx="920" cy="4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vi-VN" sz="36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</a:rPr>
                    <a:t>1 x 5</a:t>
                  </a:r>
                </a:p>
              </p:txBody>
            </p:sp>
            <p:sp>
              <p:nvSpPr>
                <p:cNvPr id="7253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060" y="1039"/>
                  <a:ext cx="969" cy="4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vi-VN" sz="36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</a:rPr>
                    <a:t>3 x 5</a:t>
                  </a:r>
                </a:p>
              </p:txBody>
            </p:sp>
            <p:sp>
              <p:nvSpPr>
                <p:cNvPr id="7254" name="Line 11"/>
                <p:cNvSpPr>
                  <a:spLocks noChangeShapeType="1"/>
                </p:cNvSpPr>
                <p:nvPr/>
              </p:nvSpPr>
              <p:spPr bwMode="auto">
                <a:xfrm>
                  <a:off x="1056" y="1079"/>
                  <a:ext cx="480" cy="0"/>
                </a:xfrm>
                <a:prstGeom prst="line">
                  <a:avLst/>
                </a:prstGeom>
                <a:noFill/>
                <a:ln w="222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3600">
                    <a:solidFill>
                      <a:srgbClr val="002060"/>
                    </a:solidFill>
                  </a:endParaRPr>
                </a:p>
              </p:txBody>
            </p:sp>
          </p:grpSp>
          <p:sp>
            <p:nvSpPr>
              <p:cNvPr id="7244" name="Text Box 13"/>
              <p:cNvSpPr txBox="1">
                <a:spLocks noChangeArrowheads="1"/>
              </p:cNvSpPr>
              <p:nvPr/>
            </p:nvSpPr>
            <p:spPr bwMode="auto">
              <a:xfrm>
                <a:off x="1604" y="872"/>
                <a:ext cx="336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=</a:t>
                </a:r>
              </a:p>
            </p:txBody>
          </p:sp>
          <p:sp>
            <p:nvSpPr>
              <p:cNvPr id="7245" name="AutoShape 13"/>
              <p:cNvSpPr>
                <a:spLocks noChangeAspect="1" noChangeArrowheads="1" noTextEdit="1"/>
              </p:cNvSpPr>
              <p:nvPr/>
            </p:nvSpPr>
            <p:spPr bwMode="auto">
              <a:xfrm>
                <a:off x="528" y="528"/>
                <a:ext cx="431" cy="9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7246" name="Line 14"/>
              <p:cNvSpPr>
                <a:spLocks noChangeShapeType="1"/>
              </p:cNvSpPr>
              <p:nvPr/>
            </p:nvSpPr>
            <p:spPr bwMode="auto">
              <a:xfrm>
                <a:off x="561" y="1091"/>
                <a:ext cx="260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7247" name="Rectangle 15"/>
              <p:cNvSpPr>
                <a:spLocks noChangeArrowheads="1"/>
              </p:cNvSpPr>
              <p:nvPr/>
            </p:nvSpPr>
            <p:spPr bwMode="auto">
              <a:xfrm>
                <a:off x="630" y="1076"/>
                <a:ext cx="93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vi-VN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7248" name="Rectangle 16"/>
              <p:cNvSpPr>
                <a:spLocks noChangeArrowheads="1"/>
              </p:cNvSpPr>
              <p:nvPr/>
            </p:nvSpPr>
            <p:spPr bwMode="auto">
              <a:xfrm>
                <a:off x="630" y="720"/>
                <a:ext cx="112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vi-VN" altLang="vi-VN" sz="3600" b="1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7249" name="Line 19"/>
              <p:cNvSpPr>
                <a:spLocks noChangeShapeType="1"/>
              </p:cNvSpPr>
              <p:nvPr/>
            </p:nvSpPr>
            <p:spPr bwMode="auto">
              <a:xfrm>
                <a:off x="1817" y="1093"/>
                <a:ext cx="273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7250" name="Rectangle 20"/>
              <p:cNvSpPr>
                <a:spLocks noChangeArrowheads="1"/>
              </p:cNvSpPr>
              <p:nvPr/>
            </p:nvSpPr>
            <p:spPr bwMode="auto">
              <a:xfrm>
                <a:off x="1814" y="1071"/>
                <a:ext cx="187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vi-VN" altLang="vi-VN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15</a:t>
                </a:r>
              </a:p>
            </p:txBody>
          </p:sp>
          <p:sp>
            <p:nvSpPr>
              <p:cNvPr id="7251" name="Rectangle 21"/>
              <p:cNvSpPr>
                <a:spLocks noChangeArrowheads="1"/>
              </p:cNvSpPr>
              <p:nvPr/>
            </p:nvSpPr>
            <p:spPr bwMode="auto">
              <a:xfrm>
                <a:off x="1872" y="729"/>
                <a:ext cx="135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vi-VN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5</a:t>
                </a:r>
              </a:p>
            </p:txBody>
          </p:sp>
        </p:grpSp>
        <p:grpSp>
          <p:nvGrpSpPr>
            <p:cNvPr id="7228" name="Group 75"/>
            <p:cNvGrpSpPr>
              <a:grpSpLocks/>
            </p:cNvGrpSpPr>
            <p:nvPr/>
          </p:nvGrpSpPr>
          <p:grpSpPr bwMode="auto">
            <a:xfrm>
              <a:off x="2448" y="558"/>
              <a:ext cx="1583" cy="960"/>
              <a:chOff x="2448" y="558"/>
              <a:chExt cx="1583" cy="960"/>
            </a:xfrm>
          </p:grpSpPr>
          <p:sp>
            <p:nvSpPr>
              <p:cNvPr id="7230" name="Text Box 8"/>
              <p:cNvSpPr txBox="1">
                <a:spLocks noChangeArrowheads="1"/>
              </p:cNvSpPr>
              <p:nvPr/>
            </p:nvSpPr>
            <p:spPr bwMode="auto">
              <a:xfrm>
                <a:off x="2735" y="867"/>
                <a:ext cx="240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=</a:t>
                </a:r>
              </a:p>
            </p:txBody>
          </p:sp>
          <p:sp>
            <p:nvSpPr>
              <p:cNvPr id="7231" name="Text Box 9"/>
              <p:cNvSpPr txBox="1">
                <a:spLocks noChangeArrowheads="1"/>
              </p:cNvSpPr>
              <p:nvPr/>
            </p:nvSpPr>
            <p:spPr bwMode="auto">
              <a:xfrm>
                <a:off x="2975" y="681"/>
                <a:ext cx="88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2 x 3</a:t>
                </a:r>
              </a:p>
            </p:txBody>
          </p:sp>
          <p:sp>
            <p:nvSpPr>
              <p:cNvPr id="7232" name="Text Box 10"/>
              <p:cNvSpPr txBox="1">
                <a:spLocks noChangeArrowheads="1"/>
              </p:cNvSpPr>
              <p:nvPr/>
            </p:nvSpPr>
            <p:spPr bwMode="auto">
              <a:xfrm>
                <a:off x="2966" y="1047"/>
                <a:ext cx="864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5 x 3</a:t>
                </a:r>
              </a:p>
            </p:txBody>
          </p:sp>
          <p:sp>
            <p:nvSpPr>
              <p:cNvPr id="7233" name="Line 11"/>
              <p:cNvSpPr>
                <a:spLocks noChangeShapeType="1"/>
              </p:cNvSpPr>
              <p:nvPr/>
            </p:nvSpPr>
            <p:spPr bwMode="auto">
              <a:xfrm>
                <a:off x="2935" y="1091"/>
                <a:ext cx="528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7234" name="Text Box 13"/>
              <p:cNvSpPr txBox="1">
                <a:spLocks noChangeArrowheads="1"/>
              </p:cNvSpPr>
              <p:nvPr/>
            </p:nvSpPr>
            <p:spPr bwMode="auto">
              <a:xfrm>
                <a:off x="3545" y="877"/>
                <a:ext cx="336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=</a:t>
                </a:r>
              </a:p>
            </p:txBody>
          </p:sp>
          <p:sp>
            <p:nvSpPr>
              <p:cNvPr id="7235" name="AutoShape 28"/>
              <p:cNvSpPr>
                <a:spLocks noChangeAspect="1" noChangeArrowheads="1" noTextEdit="1"/>
              </p:cNvSpPr>
              <p:nvPr/>
            </p:nvSpPr>
            <p:spPr bwMode="auto">
              <a:xfrm>
                <a:off x="2448" y="558"/>
                <a:ext cx="431" cy="9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7236" name="Line 29"/>
              <p:cNvSpPr>
                <a:spLocks noChangeShapeType="1"/>
              </p:cNvSpPr>
              <p:nvPr/>
            </p:nvSpPr>
            <p:spPr bwMode="auto">
              <a:xfrm>
                <a:off x="2481" y="1084"/>
                <a:ext cx="260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7237" name="Rectangle 30"/>
              <p:cNvSpPr>
                <a:spLocks noChangeArrowheads="1"/>
              </p:cNvSpPr>
              <p:nvPr/>
            </p:nvSpPr>
            <p:spPr bwMode="auto">
              <a:xfrm>
                <a:off x="2549" y="1068"/>
                <a:ext cx="93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vi-VN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5</a:t>
                </a:r>
              </a:p>
            </p:txBody>
          </p:sp>
          <p:sp>
            <p:nvSpPr>
              <p:cNvPr id="7238" name="Rectangle 31"/>
              <p:cNvSpPr>
                <a:spLocks noChangeArrowheads="1"/>
              </p:cNvSpPr>
              <p:nvPr/>
            </p:nvSpPr>
            <p:spPr bwMode="auto">
              <a:xfrm>
                <a:off x="2553" y="710"/>
                <a:ext cx="112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vi-VN" altLang="vi-VN" sz="3600" b="1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7239" name="Line 34"/>
              <p:cNvSpPr>
                <a:spLocks noChangeShapeType="1"/>
              </p:cNvSpPr>
              <p:nvPr/>
            </p:nvSpPr>
            <p:spPr bwMode="auto">
              <a:xfrm>
                <a:off x="3771" y="1107"/>
                <a:ext cx="260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7240" name="Rectangle 35"/>
              <p:cNvSpPr>
                <a:spLocks noChangeArrowheads="1"/>
              </p:cNvSpPr>
              <p:nvPr/>
            </p:nvSpPr>
            <p:spPr bwMode="auto">
              <a:xfrm>
                <a:off x="3792" y="1094"/>
                <a:ext cx="187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vi-VN" altLang="vi-VN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15</a:t>
                </a:r>
              </a:p>
            </p:txBody>
          </p:sp>
          <p:sp>
            <p:nvSpPr>
              <p:cNvPr id="7241" name="Rectangle 36"/>
              <p:cNvSpPr>
                <a:spLocks noChangeArrowheads="1"/>
              </p:cNvSpPr>
              <p:nvPr/>
            </p:nvSpPr>
            <p:spPr bwMode="auto">
              <a:xfrm>
                <a:off x="3847" y="747"/>
                <a:ext cx="93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vi-VN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6</a:t>
                </a:r>
              </a:p>
            </p:txBody>
          </p:sp>
        </p:grpSp>
        <p:sp>
          <p:nvSpPr>
            <p:cNvPr id="7229" name="Text Box 37"/>
            <p:cNvSpPr txBox="1">
              <a:spLocks noChangeArrowheads="1"/>
            </p:cNvSpPr>
            <p:nvPr/>
          </p:nvSpPr>
          <p:spPr bwMode="auto">
            <a:xfrm>
              <a:off x="2212" y="815"/>
              <a:ext cx="288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;</a:t>
              </a:r>
            </a:p>
          </p:txBody>
        </p:sp>
      </p:grp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98823" y="6349"/>
            <a:ext cx="173962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Ta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có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31341" y="3825767"/>
            <a:ext cx="10929780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200000"/>
              </a:lnSpc>
              <a:defRPr/>
            </a:pP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	Hai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    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và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     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đã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được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quy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đồng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mẫu</a:t>
            </a:r>
            <a:r>
              <a:rPr lang="en-US" altLang="vi-VN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số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thành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hai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       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và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       . 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866549" y="5580512"/>
            <a:ext cx="1105630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*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15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gọi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là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mẫu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chung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của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hai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    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và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      .</a:t>
            </a:r>
          </a:p>
        </p:txBody>
      </p:sp>
      <p:sp>
        <p:nvSpPr>
          <p:cNvPr id="7180" name="Text Box 119"/>
          <p:cNvSpPr txBox="1">
            <a:spLocks noChangeArrowheads="1"/>
          </p:cNvSpPr>
          <p:nvPr/>
        </p:nvSpPr>
        <p:spPr bwMode="auto">
          <a:xfrm>
            <a:off x="2056198" y="2362415"/>
            <a:ext cx="204787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3600" b="1" dirty="0" err="1">
                <a:latin typeface="Times New Roman" panose="02020603050405020304" pitchFamily="18" charset="0"/>
              </a:rPr>
              <a:t>Vậy</a:t>
            </a:r>
            <a:endParaRPr lang="vi-VN" altLang="vi-VN" sz="3600" b="1" dirty="0">
              <a:latin typeface="Times New Roman" panose="02020603050405020304" pitchFamily="18" charset="0"/>
            </a:endParaRPr>
          </a:p>
        </p:txBody>
      </p:sp>
      <p:grpSp>
        <p:nvGrpSpPr>
          <p:cNvPr id="87" name="Group 86"/>
          <p:cNvGrpSpPr/>
          <p:nvPr/>
        </p:nvGrpSpPr>
        <p:grpSpPr>
          <a:xfrm>
            <a:off x="7221751" y="2153983"/>
            <a:ext cx="644972" cy="1188571"/>
            <a:chOff x="1456788" y="3754210"/>
            <a:chExt cx="607699" cy="1188571"/>
          </a:xfrm>
        </p:grpSpPr>
        <p:sp>
          <p:nvSpPr>
            <p:cNvPr id="88" name="Text Box 32"/>
            <p:cNvSpPr txBox="1">
              <a:spLocks noChangeArrowheads="1"/>
            </p:cNvSpPr>
            <p:nvPr/>
          </p:nvSpPr>
          <p:spPr bwMode="auto">
            <a:xfrm>
              <a:off x="1456788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89" name="Text Box 32"/>
            <p:cNvSpPr txBox="1">
              <a:spLocks noChangeArrowheads="1"/>
            </p:cNvSpPr>
            <p:nvPr/>
          </p:nvSpPr>
          <p:spPr bwMode="auto">
            <a:xfrm>
              <a:off x="1460276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90" name="Straight Connector 89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Group 90"/>
          <p:cNvGrpSpPr/>
          <p:nvPr/>
        </p:nvGrpSpPr>
        <p:grpSpPr>
          <a:xfrm>
            <a:off x="3801970" y="2166105"/>
            <a:ext cx="607699" cy="1188571"/>
            <a:chOff x="7182061" y="3550998"/>
            <a:chExt cx="607699" cy="1188571"/>
          </a:xfrm>
        </p:grpSpPr>
        <p:sp>
          <p:nvSpPr>
            <p:cNvPr id="92" name="Text Box 32"/>
            <p:cNvSpPr txBox="1">
              <a:spLocks noChangeArrowheads="1"/>
            </p:cNvSpPr>
            <p:nvPr/>
          </p:nvSpPr>
          <p:spPr bwMode="auto">
            <a:xfrm>
              <a:off x="7182061" y="355099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93" name="Text Box 32"/>
            <p:cNvSpPr txBox="1">
              <a:spLocks noChangeArrowheads="1"/>
            </p:cNvSpPr>
            <p:nvPr/>
          </p:nvSpPr>
          <p:spPr bwMode="auto">
            <a:xfrm>
              <a:off x="7185549" y="409323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cxnSp>
          <p:nvCxnSpPr>
            <p:cNvPr id="94" name="Straight Connector 93"/>
            <p:cNvCxnSpPr/>
            <p:nvPr/>
          </p:nvCxnSpPr>
          <p:spPr>
            <a:xfrm>
              <a:off x="7224841" y="415740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5" name="Text Box 32"/>
          <p:cNvSpPr txBox="1">
            <a:spLocks noChangeArrowheads="1"/>
          </p:cNvSpPr>
          <p:nvPr/>
        </p:nvSpPr>
        <p:spPr bwMode="auto">
          <a:xfrm>
            <a:off x="7674060" y="2416370"/>
            <a:ext cx="764598" cy="66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96" name="Text Box 32"/>
          <p:cNvSpPr txBox="1">
            <a:spLocks noChangeArrowheads="1"/>
          </p:cNvSpPr>
          <p:nvPr/>
        </p:nvSpPr>
        <p:spPr bwMode="auto">
          <a:xfrm>
            <a:off x="4271362" y="2435664"/>
            <a:ext cx="764598" cy="66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grpSp>
        <p:nvGrpSpPr>
          <p:cNvPr id="97" name="Group 96"/>
          <p:cNvGrpSpPr/>
          <p:nvPr/>
        </p:nvGrpSpPr>
        <p:grpSpPr>
          <a:xfrm>
            <a:off x="4818483" y="2166448"/>
            <a:ext cx="1061952" cy="1188571"/>
            <a:chOff x="1456788" y="3754210"/>
            <a:chExt cx="607699" cy="1188571"/>
          </a:xfrm>
        </p:grpSpPr>
        <p:sp>
          <p:nvSpPr>
            <p:cNvPr id="98" name="Text Box 32"/>
            <p:cNvSpPr txBox="1">
              <a:spLocks noChangeArrowheads="1"/>
            </p:cNvSpPr>
            <p:nvPr/>
          </p:nvSpPr>
          <p:spPr bwMode="auto">
            <a:xfrm>
              <a:off x="1456788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5</a:t>
              </a:r>
            </a:p>
          </p:txBody>
        </p:sp>
        <p:sp>
          <p:nvSpPr>
            <p:cNvPr id="99" name="Text Box 32"/>
            <p:cNvSpPr txBox="1">
              <a:spLocks noChangeArrowheads="1"/>
            </p:cNvSpPr>
            <p:nvPr/>
          </p:nvSpPr>
          <p:spPr bwMode="auto">
            <a:xfrm>
              <a:off x="1460276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</a:p>
          </p:txBody>
        </p:sp>
        <p:cxnSp>
          <p:nvCxnSpPr>
            <p:cNvPr id="100" name="Straight Connector 99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1" name="Group 100"/>
          <p:cNvGrpSpPr/>
          <p:nvPr/>
        </p:nvGrpSpPr>
        <p:grpSpPr>
          <a:xfrm>
            <a:off x="8076599" y="2166105"/>
            <a:ext cx="1093272" cy="1188571"/>
            <a:chOff x="1456788" y="3754210"/>
            <a:chExt cx="607699" cy="1188571"/>
          </a:xfrm>
        </p:grpSpPr>
        <p:sp>
          <p:nvSpPr>
            <p:cNvPr id="102" name="Text Box 32"/>
            <p:cNvSpPr txBox="1">
              <a:spLocks noChangeArrowheads="1"/>
            </p:cNvSpPr>
            <p:nvPr/>
          </p:nvSpPr>
          <p:spPr bwMode="auto">
            <a:xfrm>
              <a:off x="1456788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6</a:t>
              </a:r>
            </a:p>
          </p:txBody>
        </p:sp>
        <p:sp>
          <p:nvSpPr>
            <p:cNvPr id="103" name="Text Box 32"/>
            <p:cNvSpPr txBox="1">
              <a:spLocks noChangeArrowheads="1"/>
            </p:cNvSpPr>
            <p:nvPr/>
          </p:nvSpPr>
          <p:spPr bwMode="auto">
            <a:xfrm>
              <a:off x="1460276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</a:p>
          </p:txBody>
        </p:sp>
        <p:cxnSp>
          <p:nvCxnSpPr>
            <p:cNvPr id="104" name="Straight Connector 103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5" name="Text Box 37"/>
          <p:cNvSpPr txBox="1">
            <a:spLocks noChangeArrowheads="1"/>
          </p:cNvSpPr>
          <p:nvPr/>
        </p:nvSpPr>
        <p:spPr bwMode="auto">
          <a:xfrm>
            <a:off x="6279251" y="2203645"/>
            <a:ext cx="712751" cy="830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vi-VN" sz="4800" b="1" dirty="0">
                <a:solidFill>
                  <a:srgbClr val="0472EC"/>
                </a:solidFill>
                <a:latin typeface="Times New Roman" panose="02020603050405020304" pitchFamily="18" charset="0"/>
              </a:rPr>
              <a:t>;</a:t>
            </a:r>
          </a:p>
        </p:txBody>
      </p:sp>
      <p:grpSp>
        <p:nvGrpSpPr>
          <p:cNvPr id="106" name="Group 105"/>
          <p:cNvGrpSpPr/>
          <p:nvPr/>
        </p:nvGrpSpPr>
        <p:grpSpPr>
          <a:xfrm>
            <a:off x="4069385" y="3294208"/>
            <a:ext cx="607699" cy="1188571"/>
            <a:chOff x="7182061" y="3550998"/>
            <a:chExt cx="607699" cy="1188571"/>
          </a:xfrm>
        </p:grpSpPr>
        <p:sp>
          <p:nvSpPr>
            <p:cNvPr id="107" name="Text Box 32"/>
            <p:cNvSpPr txBox="1">
              <a:spLocks noChangeArrowheads="1"/>
            </p:cNvSpPr>
            <p:nvPr/>
          </p:nvSpPr>
          <p:spPr bwMode="auto">
            <a:xfrm>
              <a:off x="7182061" y="355099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108" name="Text Box 32"/>
            <p:cNvSpPr txBox="1">
              <a:spLocks noChangeArrowheads="1"/>
            </p:cNvSpPr>
            <p:nvPr/>
          </p:nvSpPr>
          <p:spPr bwMode="auto">
            <a:xfrm>
              <a:off x="7185549" y="409323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cxnSp>
          <p:nvCxnSpPr>
            <p:cNvPr id="109" name="Straight Connector 108"/>
            <p:cNvCxnSpPr/>
            <p:nvPr/>
          </p:nvCxnSpPr>
          <p:spPr>
            <a:xfrm>
              <a:off x="7224841" y="415740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0" name="Group 109"/>
          <p:cNvGrpSpPr/>
          <p:nvPr/>
        </p:nvGrpSpPr>
        <p:grpSpPr>
          <a:xfrm>
            <a:off x="5414013" y="3267349"/>
            <a:ext cx="644972" cy="1188571"/>
            <a:chOff x="1456788" y="3754210"/>
            <a:chExt cx="607699" cy="1188571"/>
          </a:xfrm>
        </p:grpSpPr>
        <p:sp>
          <p:nvSpPr>
            <p:cNvPr id="111" name="Text Box 32"/>
            <p:cNvSpPr txBox="1">
              <a:spLocks noChangeArrowheads="1"/>
            </p:cNvSpPr>
            <p:nvPr/>
          </p:nvSpPr>
          <p:spPr bwMode="auto">
            <a:xfrm>
              <a:off x="1456788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112" name="Text Box 32"/>
            <p:cNvSpPr txBox="1">
              <a:spLocks noChangeArrowheads="1"/>
            </p:cNvSpPr>
            <p:nvPr/>
          </p:nvSpPr>
          <p:spPr bwMode="auto">
            <a:xfrm>
              <a:off x="1460276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113" name="Straight Connector 112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4" name="Group 113"/>
          <p:cNvGrpSpPr/>
          <p:nvPr/>
        </p:nvGrpSpPr>
        <p:grpSpPr>
          <a:xfrm>
            <a:off x="4317516" y="4431078"/>
            <a:ext cx="1061952" cy="1188571"/>
            <a:chOff x="1456788" y="3754210"/>
            <a:chExt cx="607699" cy="1188571"/>
          </a:xfrm>
        </p:grpSpPr>
        <p:sp>
          <p:nvSpPr>
            <p:cNvPr id="115" name="Text Box 32"/>
            <p:cNvSpPr txBox="1">
              <a:spLocks noChangeArrowheads="1"/>
            </p:cNvSpPr>
            <p:nvPr/>
          </p:nvSpPr>
          <p:spPr bwMode="auto">
            <a:xfrm>
              <a:off x="1456788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5</a:t>
              </a:r>
            </a:p>
          </p:txBody>
        </p:sp>
        <p:sp>
          <p:nvSpPr>
            <p:cNvPr id="116" name="Text Box 32"/>
            <p:cNvSpPr txBox="1">
              <a:spLocks noChangeArrowheads="1"/>
            </p:cNvSpPr>
            <p:nvPr/>
          </p:nvSpPr>
          <p:spPr bwMode="auto">
            <a:xfrm>
              <a:off x="1460276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</a:p>
          </p:txBody>
        </p:sp>
        <p:cxnSp>
          <p:nvCxnSpPr>
            <p:cNvPr id="117" name="Straight Connector 116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8" name="Group 117"/>
          <p:cNvGrpSpPr/>
          <p:nvPr/>
        </p:nvGrpSpPr>
        <p:grpSpPr>
          <a:xfrm>
            <a:off x="5910109" y="4433888"/>
            <a:ext cx="1093272" cy="1188571"/>
            <a:chOff x="1456788" y="3754210"/>
            <a:chExt cx="607699" cy="1188571"/>
          </a:xfrm>
        </p:grpSpPr>
        <p:sp>
          <p:nvSpPr>
            <p:cNvPr id="119" name="Text Box 32"/>
            <p:cNvSpPr txBox="1">
              <a:spLocks noChangeArrowheads="1"/>
            </p:cNvSpPr>
            <p:nvPr/>
          </p:nvSpPr>
          <p:spPr bwMode="auto">
            <a:xfrm>
              <a:off x="1456788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6</a:t>
              </a:r>
            </a:p>
          </p:txBody>
        </p:sp>
        <p:sp>
          <p:nvSpPr>
            <p:cNvPr id="120" name="Text Box 32"/>
            <p:cNvSpPr txBox="1">
              <a:spLocks noChangeArrowheads="1"/>
            </p:cNvSpPr>
            <p:nvPr/>
          </p:nvSpPr>
          <p:spPr bwMode="auto">
            <a:xfrm>
              <a:off x="1460276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</a:p>
          </p:txBody>
        </p:sp>
        <p:cxnSp>
          <p:nvCxnSpPr>
            <p:cNvPr id="121" name="Straight Connector 120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1" name="Group 130"/>
          <p:cNvGrpSpPr/>
          <p:nvPr/>
        </p:nvGrpSpPr>
        <p:grpSpPr>
          <a:xfrm>
            <a:off x="9019482" y="5516266"/>
            <a:ext cx="607699" cy="1188571"/>
            <a:chOff x="7182061" y="3550998"/>
            <a:chExt cx="607699" cy="1188571"/>
          </a:xfrm>
        </p:grpSpPr>
        <p:sp>
          <p:nvSpPr>
            <p:cNvPr id="132" name="Text Box 32"/>
            <p:cNvSpPr txBox="1">
              <a:spLocks noChangeArrowheads="1"/>
            </p:cNvSpPr>
            <p:nvPr/>
          </p:nvSpPr>
          <p:spPr bwMode="auto">
            <a:xfrm>
              <a:off x="7182061" y="355099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133" name="Text Box 32"/>
            <p:cNvSpPr txBox="1">
              <a:spLocks noChangeArrowheads="1"/>
            </p:cNvSpPr>
            <p:nvPr/>
          </p:nvSpPr>
          <p:spPr bwMode="auto">
            <a:xfrm>
              <a:off x="7185549" y="409323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cxnSp>
          <p:nvCxnSpPr>
            <p:cNvPr id="134" name="Straight Connector 133"/>
            <p:cNvCxnSpPr/>
            <p:nvPr/>
          </p:nvCxnSpPr>
          <p:spPr>
            <a:xfrm>
              <a:off x="7224841" y="415740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5" name="Group 134"/>
          <p:cNvGrpSpPr/>
          <p:nvPr/>
        </p:nvGrpSpPr>
        <p:grpSpPr>
          <a:xfrm>
            <a:off x="10364110" y="5489407"/>
            <a:ext cx="644972" cy="1188571"/>
            <a:chOff x="1456788" y="3754210"/>
            <a:chExt cx="607699" cy="1188571"/>
          </a:xfrm>
        </p:grpSpPr>
        <p:sp>
          <p:nvSpPr>
            <p:cNvPr id="136" name="Text Box 32"/>
            <p:cNvSpPr txBox="1">
              <a:spLocks noChangeArrowheads="1"/>
            </p:cNvSpPr>
            <p:nvPr/>
          </p:nvSpPr>
          <p:spPr bwMode="auto">
            <a:xfrm>
              <a:off x="1456788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137" name="Text Box 32"/>
            <p:cNvSpPr txBox="1">
              <a:spLocks noChangeArrowheads="1"/>
            </p:cNvSpPr>
            <p:nvPr/>
          </p:nvSpPr>
          <p:spPr bwMode="auto">
            <a:xfrm>
              <a:off x="1460276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138" name="Straight Connector 137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9164">
            <a:off x="436495" y="3418573"/>
            <a:ext cx="1027005" cy="1129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464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/>
      <p:bldP spid="7" grpId="0"/>
      <p:bldP spid="8" grpId="0"/>
      <p:bldP spid="9" grpId="0"/>
      <p:bldP spid="7180" grpId="0"/>
      <p:bldP spid="95" grpId="0"/>
      <p:bldP spid="96" grpId="0"/>
      <p:bldP spid="10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>
          <a:xfrm>
            <a:off x="2197768" y="893521"/>
            <a:ext cx="9736482" cy="5680700"/>
          </a:xfrm>
          <a:prstGeom prst="roundRect">
            <a:avLst>
              <a:gd name="adj" fmla="val 8366"/>
            </a:avLst>
          </a:prstGeom>
          <a:solidFill>
            <a:schemeClr val="bg1">
              <a:alpha val="89000"/>
            </a:schemeClr>
          </a:solidFill>
          <a:ln w="53975" cmpd="thickThin">
            <a:solidFill>
              <a:schemeClr val="accent4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环形箭头 204"/>
          <p:cNvSpPr/>
          <p:nvPr/>
        </p:nvSpPr>
        <p:spPr>
          <a:xfrm rot="5821583">
            <a:off x="1460399" y="2844145"/>
            <a:ext cx="1897225" cy="1896978"/>
          </a:xfrm>
          <a:prstGeom prst="circularArrow">
            <a:avLst>
              <a:gd name="adj1" fmla="val 12210"/>
              <a:gd name="adj2" fmla="val 962415"/>
              <a:gd name="adj3" fmla="val 20476901"/>
              <a:gd name="adj4" fmla="val 4790682"/>
              <a:gd name="adj5" fmla="val 10014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</a:endParaRPr>
          </a:p>
        </p:txBody>
      </p:sp>
      <p:sp>
        <p:nvSpPr>
          <p:cNvPr id="206" name="环形箭头 205"/>
          <p:cNvSpPr/>
          <p:nvPr/>
        </p:nvSpPr>
        <p:spPr>
          <a:xfrm rot="15407819" flipH="1">
            <a:off x="878254" y="3969660"/>
            <a:ext cx="1897227" cy="1896980"/>
          </a:xfrm>
          <a:prstGeom prst="circularArrow">
            <a:avLst>
              <a:gd name="adj1" fmla="val 12210"/>
              <a:gd name="adj2" fmla="val 962415"/>
              <a:gd name="adj3" fmla="val 20476901"/>
              <a:gd name="adj4" fmla="val 7214319"/>
              <a:gd name="adj5" fmla="val 1001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</a:endParaRPr>
          </a:p>
        </p:txBody>
      </p:sp>
      <p:sp>
        <p:nvSpPr>
          <p:cNvPr id="208" name="TextBox 207"/>
          <p:cNvSpPr txBox="1"/>
          <p:nvPr/>
        </p:nvSpPr>
        <p:spPr>
          <a:xfrm>
            <a:off x="2076060" y="3390507"/>
            <a:ext cx="775188" cy="692485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en-US" altLang="zh-CN" sz="37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</a:rPr>
              <a:t>01</a:t>
            </a:r>
            <a:endParaRPr lang="zh-CN" altLang="en-US" sz="3700" dirty="0">
              <a:solidFill>
                <a:schemeClr val="tx1">
                  <a:lumMod val="50000"/>
                  <a:lumOff val="50000"/>
                </a:schemeClr>
              </a:solidFill>
              <a:cs typeface="+mn-ea"/>
            </a:endParaRPr>
          </a:p>
        </p:txBody>
      </p:sp>
      <p:sp>
        <p:nvSpPr>
          <p:cNvPr id="209" name="TextBox 208"/>
          <p:cNvSpPr txBox="1"/>
          <p:nvPr/>
        </p:nvSpPr>
        <p:spPr>
          <a:xfrm>
            <a:off x="1443067" y="4545419"/>
            <a:ext cx="775188" cy="692485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en-US" altLang="zh-CN" sz="37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</a:rPr>
              <a:t>02</a:t>
            </a:r>
            <a:endParaRPr lang="zh-CN" altLang="en-US" sz="3700" dirty="0">
              <a:solidFill>
                <a:schemeClr val="tx1">
                  <a:lumMod val="50000"/>
                  <a:lumOff val="50000"/>
                </a:schemeClr>
              </a:solidFill>
              <a:cs typeface="+mn-ea"/>
            </a:endParaRPr>
          </a:p>
        </p:txBody>
      </p:sp>
      <p:sp>
        <p:nvSpPr>
          <p:cNvPr id="225" name="TextBox 224"/>
          <p:cNvSpPr txBox="1"/>
          <p:nvPr/>
        </p:nvSpPr>
        <p:spPr>
          <a:xfrm>
            <a:off x="12808217" y="8272252"/>
            <a:ext cx="2147358" cy="707874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en-US" altLang="zh-CN" sz="1900" dirty="0">
                <a:solidFill>
                  <a:schemeClr val="bg1"/>
                </a:solidFill>
                <a:latin typeface="+mn-ea"/>
                <a:cs typeface="+mn-ea"/>
              </a:rPr>
              <a:t>0.5 </a:t>
            </a:r>
            <a:r>
              <a:rPr lang="zh-CN" altLang="en-US" sz="1900" dirty="0">
                <a:solidFill>
                  <a:schemeClr val="bg1"/>
                </a:solidFill>
                <a:latin typeface="+mn-ea"/>
                <a:cs typeface="+mn-ea"/>
              </a:rPr>
              <a:t>秒延迟符，无</a:t>
            </a:r>
            <a:endParaRPr lang="en-US" altLang="zh-CN" sz="1900" dirty="0">
              <a:solidFill>
                <a:schemeClr val="bg1"/>
              </a:solidFill>
              <a:latin typeface="+mn-ea"/>
              <a:cs typeface="+mn-ea"/>
            </a:endParaRPr>
          </a:p>
          <a:p>
            <a:r>
              <a:rPr lang="zh-CN" altLang="en-US" sz="1900" dirty="0">
                <a:solidFill>
                  <a:schemeClr val="bg1"/>
                </a:solidFill>
                <a:latin typeface="+mn-ea"/>
                <a:cs typeface="+mn-ea"/>
              </a:rPr>
              <a:t>意义，可删除</a:t>
            </a:r>
            <a:r>
              <a:rPr lang="en-US" altLang="zh-CN" sz="1900" dirty="0">
                <a:solidFill>
                  <a:schemeClr val="bg1"/>
                </a:solidFill>
                <a:latin typeface="+mn-ea"/>
                <a:cs typeface="+mn-ea"/>
              </a:rPr>
              <a:t>.</a:t>
            </a:r>
            <a:endParaRPr lang="zh-CN" altLang="en-US" sz="1900" dirty="0"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58290" y="313525"/>
            <a:ext cx="7011730" cy="899265"/>
          </a:xfrm>
          <a:solidFill>
            <a:schemeClr val="tx2">
              <a:lumMod val="20000"/>
              <a:lumOff val="80000"/>
            </a:schemeClr>
          </a:solidFill>
          <a:ln w="50800" cmpd="thickThin">
            <a:solidFill>
              <a:schemeClr val="accent4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7" name="Group 98"/>
          <p:cNvGrpSpPr>
            <a:grpSpLocks/>
          </p:cNvGrpSpPr>
          <p:nvPr/>
        </p:nvGrpSpPr>
        <p:grpSpPr bwMode="auto">
          <a:xfrm>
            <a:off x="3020856" y="1343078"/>
            <a:ext cx="8669336" cy="1571626"/>
            <a:chOff x="528" y="528"/>
            <a:chExt cx="3503" cy="990"/>
          </a:xfrm>
        </p:grpSpPr>
        <p:grpSp>
          <p:nvGrpSpPr>
            <p:cNvPr id="28" name="Group 74"/>
            <p:cNvGrpSpPr>
              <a:grpSpLocks/>
            </p:cNvGrpSpPr>
            <p:nvPr/>
          </p:nvGrpSpPr>
          <p:grpSpPr bwMode="auto">
            <a:xfrm>
              <a:off x="528" y="528"/>
              <a:ext cx="1562" cy="960"/>
              <a:chOff x="528" y="528"/>
              <a:chExt cx="1562" cy="960"/>
            </a:xfrm>
          </p:grpSpPr>
          <p:sp>
            <p:nvSpPr>
              <p:cNvPr id="43" name="Text Box 8"/>
              <p:cNvSpPr txBox="1">
                <a:spLocks noChangeArrowheads="1"/>
              </p:cNvSpPr>
              <p:nvPr/>
            </p:nvSpPr>
            <p:spPr bwMode="auto">
              <a:xfrm>
                <a:off x="860" y="869"/>
                <a:ext cx="200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=</a:t>
                </a:r>
              </a:p>
            </p:txBody>
          </p:sp>
          <p:grpSp>
            <p:nvGrpSpPr>
              <p:cNvPr id="44" name="Group 73"/>
              <p:cNvGrpSpPr>
                <a:grpSpLocks/>
              </p:cNvGrpSpPr>
              <p:nvPr/>
            </p:nvGrpSpPr>
            <p:grpSpPr bwMode="auto">
              <a:xfrm>
                <a:off x="1056" y="681"/>
                <a:ext cx="973" cy="765"/>
                <a:chOff x="1056" y="681"/>
                <a:chExt cx="973" cy="765"/>
              </a:xfrm>
            </p:grpSpPr>
            <p:sp>
              <p:nvSpPr>
                <p:cNvPr id="53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1056" y="681"/>
                  <a:ext cx="920" cy="4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vi-VN" sz="36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</a:rPr>
                    <a:t>1 x 5</a:t>
                  </a:r>
                </a:p>
              </p:txBody>
            </p:sp>
            <p:sp>
              <p:nvSpPr>
                <p:cNvPr id="54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060" y="1039"/>
                  <a:ext cx="969" cy="4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vi-VN" sz="36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</a:rPr>
                    <a:t>3 x 5</a:t>
                  </a:r>
                </a:p>
              </p:txBody>
            </p:sp>
            <p:sp>
              <p:nvSpPr>
                <p:cNvPr id="55" name="Line 11"/>
                <p:cNvSpPr>
                  <a:spLocks noChangeShapeType="1"/>
                </p:cNvSpPr>
                <p:nvPr/>
              </p:nvSpPr>
              <p:spPr bwMode="auto">
                <a:xfrm>
                  <a:off x="1056" y="1079"/>
                  <a:ext cx="480" cy="0"/>
                </a:xfrm>
                <a:prstGeom prst="line">
                  <a:avLst/>
                </a:prstGeom>
                <a:noFill/>
                <a:ln w="222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3600">
                    <a:solidFill>
                      <a:srgbClr val="002060"/>
                    </a:solidFill>
                  </a:endParaRPr>
                </a:p>
              </p:txBody>
            </p:sp>
          </p:grpSp>
          <p:sp>
            <p:nvSpPr>
              <p:cNvPr id="45" name="Text Box 13"/>
              <p:cNvSpPr txBox="1">
                <a:spLocks noChangeArrowheads="1"/>
              </p:cNvSpPr>
              <p:nvPr/>
            </p:nvSpPr>
            <p:spPr bwMode="auto">
              <a:xfrm>
                <a:off x="1604" y="872"/>
                <a:ext cx="336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=</a:t>
                </a:r>
              </a:p>
            </p:txBody>
          </p:sp>
          <p:sp>
            <p:nvSpPr>
              <p:cNvPr id="46" name="AutoShape 13"/>
              <p:cNvSpPr>
                <a:spLocks noChangeAspect="1" noChangeArrowheads="1" noTextEdit="1"/>
              </p:cNvSpPr>
              <p:nvPr/>
            </p:nvSpPr>
            <p:spPr bwMode="auto">
              <a:xfrm>
                <a:off x="528" y="528"/>
                <a:ext cx="431" cy="9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47" name="Line 14"/>
              <p:cNvSpPr>
                <a:spLocks noChangeShapeType="1"/>
              </p:cNvSpPr>
              <p:nvPr/>
            </p:nvSpPr>
            <p:spPr bwMode="auto">
              <a:xfrm>
                <a:off x="561" y="1091"/>
                <a:ext cx="260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48" name="Rectangle 15"/>
              <p:cNvSpPr>
                <a:spLocks noChangeArrowheads="1"/>
              </p:cNvSpPr>
              <p:nvPr/>
            </p:nvSpPr>
            <p:spPr bwMode="auto">
              <a:xfrm>
                <a:off x="630" y="1076"/>
                <a:ext cx="93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vi-VN" altLang="vi-VN" sz="3600" b="1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49" name="Rectangle 16"/>
              <p:cNvSpPr>
                <a:spLocks noChangeArrowheads="1"/>
              </p:cNvSpPr>
              <p:nvPr/>
            </p:nvSpPr>
            <p:spPr bwMode="auto">
              <a:xfrm>
                <a:off x="630" y="720"/>
                <a:ext cx="112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vi-VN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50" name="Line 19"/>
              <p:cNvSpPr>
                <a:spLocks noChangeShapeType="1"/>
              </p:cNvSpPr>
              <p:nvPr/>
            </p:nvSpPr>
            <p:spPr bwMode="auto">
              <a:xfrm>
                <a:off x="1817" y="1093"/>
                <a:ext cx="273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51" name="Rectangle 20"/>
              <p:cNvSpPr>
                <a:spLocks noChangeArrowheads="1"/>
              </p:cNvSpPr>
              <p:nvPr/>
            </p:nvSpPr>
            <p:spPr bwMode="auto">
              <a:xfrm>
                <a:off x="1814" y="1071"/>
                <a:ext cx="187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vi-VN" altLang="vi-VN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15</a:t>
                </a:r>
              </a:p>
            </p:txBody>
          </p:sp>
          <p:sp>
            <p:nvSpPr>
              <p:cNvPr id="52" name="Rectangle 21"/>
              <p:cNvSpPr>
                <a:spLocks noChangeArrowheads="1"/>
              </p:cNvSpPr>
              <p:nvPr/>
            </p:nvSpPr>
            <p:spPr bwMode="auto">
              <a:xfrm>
                <a:off x="1872" y="729"/>
                <a:ext cx="135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vi-VN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5</a:t>
                </a:r>
              </a:p>
            </p:txBody>
          </p:sp>
        </p:grpSp>
        <p:grpSp>
          <p:nvGrpSpPr>
            <p:cNvPr id="29" name="Group 75"/>
            <p:cNvGrpSpPr>
              <a:grpSpLocks/>
            </p:cNvGrpSpPr>
            <p:nvPr/>
          </p:nvGrpSpPr>
          <p:grpSpPr bwMode="auto">
            <a:xfrm>
              <a:off x="2448" y="558"/>
              <a:ext cx="1583" cy="960"/>
              <a:chOff x="2448" y="558"/>
              <a:chExt cx="1583" cy="960"/>
            </a:xfrm>
          </p:grpSpPr>
          <p:sp>
            <p:nvSpPr>
              <p:cNvPr id="31" name="Text Box 8"/>
              <p:cNvSpPr txBox="1">
                <a:spLocks noChangeArrowheads="1"/>
              </p:cNvSpPr>
              <p:nvPr/>
            </p:nvSpPr>
            <p:spPr bwMode="auto">
              <a:xfrm>
                <a:off x="2735" y="867"/>
                <a:ext cx="240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=</a:t>
                </a:r>
              </a:p>
            </p:txBody>
          </p:sp>
          <p:sp>
            <p:nvSpPr>
              <p:cNvPr id="32" name="Text Box 9"/>
              <p:cNvSpPr txBox="1">
                <a:spLocks noChangeArrowheads="1"/>
              </p:cNvSpPr>
              <p:nvPr/>
            </p:nvSpPr>
            <p:spPr bwMode="auto">
              <a:xfrm>
                <a:off x="2975" y="681"/>
                <a:ext cx="88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2 x 3</a:t>
                </a:r>
              </a:p>
            </p:txBody>
          </p:sp>
          <p:sp>
            <p:nvSpPr>
              <p:cNvPr id="33" name="Text Box 10"/>
              <p:cNvSpPr txBox="1">
                <a:spLocks noChangeArrowheads="1"/>
              </p:cNvSpPr>
              <p:nvPr/>
            </p:nvSpPr>
            <p:spPr bwMode="auto">
              <a:xfrm>
                <a:off x="2966" y="1047"/>
                <a:ext cx="864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5 x 3</a:t>
                </a:r>
              </a:p>
            </p:txBody>
          </p:sp>
          <p:sp>
            <p:nvSpPr>
              <p:cNvPr id="34" name="Line 11"/>
              <p:cNvSpPr>
                <a:spLocks noChangeShapeType="1"/>
              </p:cNvSpPr>
              <p:nvPr/>
            </p:nvSpPr>
            <p:spPr bwMode="auto">
              <a:xfrm>
                <a:off x="2935" y="1091"/>
                <a:ext cx="528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35" name="Text Box 13"/>
              <p:cNvSpPr txBox="1">
                <a:spLocks noChangeArrowheads="1"/>
              </p:cNvSpPr>
              <p:nvPr/>
            </p:nvSpPr>
            <p:spPr bwMode="auto">
              <a:xfrm>
                <a:off x="3545" y="877"/>
                <a:ext cx="336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=</a:t>
                </a:r>
              </a:p>
            </p:txBody>
          </p:sp>
          <p:sp>
            <p:nvSpPr>
              <p:cNvPr id="36" name="AutoShape 28"/>
              <p:cNvSpPr>
                <a:spLocks noChangeAspect="1" noChangeArrowheads="1" noTextEdit="1"/>
              </p:cNvSpPr>
              <p:nvPr/>
            </p:nvSpPr>
            <p:spPr bwMode="auto">
              <a:xfrm>
                <a:off x="2448" y="558"/>
                <a:ext cx="431" cy="9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37" name="Line 29"/>
              <p:cNvSpPr>
                <a:spLocks noChangeShapeType="1"/>
              </p:cNvSpPr>
              <p:nvPr/>
            </p:nvSpPr>
            <p:spPr bwMode="auto">
              <a:xfrm>
                <a:off x="2481" y="1084"/>
                <a:ext cx="260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38" name="Rectangle 30"/>
              <p:cNvSpPr>
                <a:spLocks noChangeArrowheads="1"/>
              </p:cNvSpPr>
              <p:nvPr/>
            </p:nvSpPr>
            <p:spPr bwMode="auto">
              <a:xfrm>
                <a:off x="2549" y="1068"/>
                <a:ext cx="93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vi-VN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5</a:t>
                </a:r>
              </a:p>
            </p:txBody>
          </p:sp>
          <p:sp>
            <p:nvSpPr>
              <p:cNvPr id="39" name="Rectangle 31"/>
              <p:cNvSpPr>
                <a:spLocks noChangeArrowheads="1"/>
              </p:cNvSpPr>
              <p:nvPr/>
            </p:nvSpPr>
            <p:spPr bwMode="auto">
              <a:xfrm>
                <a:off x="2553" y="710"/>
                <a:ext cx="112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vi-VN" altLang="vi-VN" sz="3600" b="1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40" name="Line 34"/>
              <p:cNvSpPr>
                <a:spLocks noChangeShapeType="1"/>
              </p:cNvSpPr>
              <p:nvPr/>
            </p:nvSpPr>
            <p:spPr bwMode="auto">
              <a:xfrm>
                <a:off x="3771" y="1107"/>
                <a:ext cx="260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41" name="Rectangle 35"/>
              <p:cNvSpPr>
                <a:spLocks noChangeArrowheads="1"/>
              </p:cNvSpPr>
              <p:nvPr/>
            </p:nvSpPr>
            <p:spPr bwMode="auto">
              <a:xfrm>
                <a:off x="3792" y="1094"/>
                <a:ext cx="187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vi-VN" altLang="vi-VN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15</a:t>
                </a:r>
              </a:p>
            </p:txBody>
          </p:sp>
          <p:sp>
            <p:nvSpPr>
              <p:cNvPr id="42" name="Rectangle 36"/>
              <p:cNvSpPr>
                <a:spLocks noChangeArrowheads="1"/>
              </p:cNvSpPr>
              <p:nvPr/>
            </p:nvSpPr>
            <p:spPr bwMode="auto">
              <a:xfrm>
                <a:off x="3847" y="747"/>
                <a:ext cx="93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vi-VN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6</a:t>
                </a:r>
              </a:p>
            </p:txBody>
          </p:sp>
        </p:grpSp>
        <p:sp>
          <p:nvSpPr>
            <p:cNvPr id="30" name="Text Box 37"/>
            <p:cNvSpPr txBox="1">
              <a:spLocks noChangeArrowheads="1"/>
            </p:cNvSpPr>
            <p:nvPr/>
          </p:nvSpPr>
          <p:spPr bwMode="auto">
            <a:xfrm>
              <a:off x="2212" y="815"/>
              <a:ext cx="288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;</a:t>
              </a:r>
            </a:p>
          </p:txBody>
        </p:sp>
      </p:grpSp>
      <p:sp>
        <p:nvSpPr>
          <p:cNvPr id="56" name="Text Box 32"/>
          <p:cNvSpPr txBox="1">
            <a:spLocks noChangeArrowheads="1"/>
          </p:cNvSpPr>
          <p:nvPr/>
        </p:nvSpPr>
        <p:spPr bwMode="auto">
          <a:xfrm>
            <a:off x="5020169" y="2155605"/>
            <a:ext cx="77437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57" name="Text Box 32"/>
          <p:cNvSpPr txBox="1">
            <a:spLocks noChangeArrowheads="1"/>
          </p:cNvSpPr>
          <p:nvPr/>
        </p:nvSpPr>
        <p:spPr bwMode="auto">
          <a:xfrm>
            <a:off x="5024061" y="1587280"/>
            <a:ext cx="77437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58" name="Rectangle 2"/>
          <p:cNvSpPr>
            <a:spLocks noChangeArrowheads="1"/>
          </p:cNvSpPr>
          <p:nvPr/>
        </p:nvSpPr>
        <p:spPr bwMode="auto">
          <a:xfrm>
            <a:off x="3253833" y="2973052"/>
            <a:ext cx="8763000" cy="1609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*Ta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lấy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tử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và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mẫu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của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    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nhân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với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mẫu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của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    .</a:t>
            </a:r>
          </a:p>
        </p:txBody>
      </p:sp>
      <p:grpSp>
        <p:nvGrpSpPr>
          <p:cNvPr id="59" name="Group 58"/>
          <p:cNvGrpSpPr/>
          <p:nvPr/>
        </p:nvGrpSpPr>
        <p:grpSpPr>
          <a:xfrm>
            <a:off x="9208242" y="3729579"/>
            <a:ext cx="644972" cy="1188571"/>
            <a:chOff x="1456788" y="3754210"/>
            <a:chExt cx="607699" cy="1188571"/>
          </a:xfrm>
        </p:grpSpPr>
        <p:sp>
          <p:nvSpPr>
            <p:cNvPr id="60" name="Text Box 32"/>
            <p:cNvSpPr txBox="1">
              <a:spLocks noChangeArrowheads="1"/>
            </p:cNvSpPr>
            <p:nvPr/>
          </p:nvSpPr>
          <p:spPr bwMode="auto">
            <a:xfrm>
              <a:off x="1456788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61" name="Text Box 32"/>
            <p:cNvSpPr txBox="1">
              <a:spLocks noChangeArrowheads="1"/>
            </p:cNvSpPr>
            <p:nvPr/>
          </p:nvSpPr>
          <p:spPr bwMode="auto">
            <a:xfrm>
              <a:off x="1460276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62" name="Straight Connector 61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62"/>
          <p:cNvGrpSpPr/>
          <p:nvPr/>
        </p:nvGrpSpPr>
        <p:grpSpPr>
          <a:xfrm>
            <a:off x="10439037" y="2823112"/>
            <a:ext cx="607699" cy="1188571"/>
            <a:chOff x="7182061" y="3550998"/>
            <a:chExt cx="607699" cy="1188571"/>
          </a:xfrm>
        </p:grpSpPr>
        <p:sp>
          <p:nvSpPr>
            <p:cNvPr id="64" name="Text Box 32"/>
            <p:cNvSpPr txBox="1">
              <a:spLocks noChangeArrowheads="1"/>
            </p:cNvSpPr>
            <p:nvPr/>
          </p:nvSpPr>
          <p:spPr bwMode="auto">
            <a:xfrm>
              <a:off x="7182061" y="355099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65" name="Text Box 32"/>
            <p:cNvSpPr txBox="1">
              <a:spLocks noChangeArrowheads="1"/>
            </p:cNvSpPr>
            <p:nvPr/>
          </p:nvSpPr>
          <p:spPr bwMode="auto">
            <a:xfrm>
              <a:off x="7185549" y="409323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cxnSp>
          <p:nvCxnSpPr>
            <p:cNvPr id="66" name="Straight Connector 65"/>
            <p:cNvCxnSpPr/>
            <p:nvPr/>
          </p:nvCxnSpPr>
          <p:spPr>
            <a:xfrm>
              <a:off x="7224841" y="415740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Rectangle 2"/>
          <p:cNvSpPr>
            <a:spLocks noChangeArrowheads="1"/>
          </p:cNvSpPr>
          <p:nvPr/>
        </p:nvSpPr>
        <p:spPr bwMode="auto">
          <a:xfrm>
            <a:off x="2463654" y="4645944"/>
            <a:ext cx="8763000" cy="1609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*Ta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lấy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tử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và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mẫu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của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    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nhân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với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mẫu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của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    .</a:t>
            </a:r>
          </a:p>
        </p:txBody>
      </p:sp>
      <p:sp>
        <p:nvSpPr>
          <p:cNvPr id="68" name="Text Box 32"/>
          <p:cNvSpPr txBox="1">
            <a:spLocks noChangeArrowheads="1"/>
          </p:cNvSpPr>
          <p:nvPr/>
        </p:nvSpPr>
        <p:spPr bwMode="auto">
          <a:xfrm>
            <a:off x="9744345" y="2169574"/>
            <a:ext cx="77437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69" name="Text Box 32"/>
          <p:cNvSpPr txBox="1">
            <a:spLocks noChangeArrowheads="1"/>
          </p:cNvSpPr>
          <p:nvPr/>
        </p:nvSpPr>
        <p:spPr bwMode="auto">
          <a:xfrm>
            <a:off x="9760594" y="1588892"/>
            <a:ext cx="77437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grpSp>
        <p:nvGrpSpPr>
          <p:cNvPr id="70" name="Group 69"/>
          <p:cNvGrpSpPr/>
          <p:nvPr/>
        </p:nvGrpSpPr>
        <p:grpSpPr>
          <a:xfrm>
            <a:off x="9722448" y="4597979"/>
            <a:ext cx="644972" cy="1188571"/>
            <a:chOff x="1456788" y="3754210"/>
            <a:chExt cx="607699" cy="1188571"/>
          </a:xfrm>
        </p:grpSpPr>
        <p:sp>
          <p:nvSpPr>
            <p:cNvPr id="71" name="Text Box 32"/>
            <p:cNvSpPr txBox="1">
              <a:spLocks noChangeArrowheads="1"/>
            </p:cNvSpPr>
            <p:nvPr/>
          </p:nvSpPr>
          <p:spPr bwMode="auto">
            <a:xfrm>
              <a:off x="1456788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72" name="Text Box 32"/>
            <p:cNvSpPr txBox="1">
              <a:spLocks noChangeArrowheads="1"/>
            </p:cNvSpPr>
            <p:nvPr/>
          </p:nvSpPr>
          <p:spPr bwMode="auto">
            <a:xfrm>
              <a:off x="1460276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73" name="Straight Connector 72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/>
          <p:cNvGrpSpPr/>
          <p:nvPr/>
        </p:nvGrpSpPr>
        <p:grpSpPr>
          <a:xfrm>
            <a:off x="8482810" y="5385650"/>
            <a:ext cx="607699" cy="1188571"/>
            <a:chOff x="7182061" y="3550998"/>
            <a:chExt cx="607699" cy="1188571"/>
          </a:xfrm>
        </p:grpSpPr>
        <p:sp>
          <p:nvSpPr>
            <p:cNvPr id="75" name="Text Box 32"/>
            <p:cNvSpPr txBox="1">
              <a:spLocks noChangeArrowheads="1"/>
            </p:cNvSpPr>
            <p:nvPr/>
          </p:nvSpPr>
          <p:spPr bwMode="auto">
            <a:xfrm>
              <a:off x="7182061" y="355099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76" name="Text Box 32"/>
            <p:cNvSpPr txBox="1">
              <a:spLocks noChangeArrowheads="1"/>
            </p:cNvSpPr>
            <p:nvPr/>
          </p:nvSpPr>
          <p:spPr bwMode="auto">
            <a:xfrm>
              <a:off x="7185549" y="409323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cxnSp>
          <p:nvCxnSpPr>
            <p:cNvPr id="77" name="Straight Connector 76"/>
            <p:cNvCxnSpPr/>
            <p:nvPr/>
          </p:nvCxnSpPr>
          <p:spPr>
            <a:xfrm>
              <a:off x="7224841" y="415740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85101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05" grpId="0" animBg="1"/>
      <p:bldP spid="206" grpId="0" animBg="1"/>
      <p:bldP spid="208" grpId="0"/>
      <p:bldP spid="209" grpId="0"/>
      <p:bldP spid="225" grpId="0"/>
      <p:bldP spid="3" grpId="0" animBg="1"/>
      <p:bldP spid="56" grpId="0"/>
      <p:bldP spid="57" grpId="0"/>
      <p:bldP spid="58" grpId="0"/>
      <p:bldP spid="67" grpId="0"/>
      <p:bldP spid="68" grpId="0"/>
      <p:bldP spid="6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16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</p:tagLst>
</file>

<file path=ppt/theme/theme1.xml><?xml version="1.0" encoding="utf-8"?>
<a:theme xmlns:a="http://schemas.openxmlformats.org/drawingml/2006/main" name="Office 主题">
  <a:themeElements>
    <a:clrScheme name="自定义 967">
      <a:dk1>
        <a:srgbClr val="000000"/>
      </a:dk1>
      <a:lt1>
        <a:srgbClr val="FFFFFF"/>
      </a:lt1>
      <a:dk2>
        <a:srgbClr val="67A400"/>
      </a:dk2>
      <a:lt2>
        <a:srgbClr val="F8F8F8"/>
      </a:lt2>
      <a:accent1>
        <a:srgbClr val="538C2E"/>
      </a:accent1>
      <a:accent2>
        <a:srgbClr val="6D9E38"/>
      </a:accent2>
      <a:accent3>
        <a:srgbClr val="7FB344"/>
      </a:accent3>
      <a:accent4>
        <a:srgbClr val="67A400"/>
      </a:accent4>
      <a:accent5>
        <a:srgbClr val="9ECF61"/>
      </a:accent5>
      <a:accent6>
        <a:srgbClr val="67A400"/>
      </a:accent6>
      <a:hlink>
        <a:srgbClr val="00B050"/>
      </a:hlink>
      <a:folHlink>
        <a:srgbClr val="8BC24A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自定义 2">
      <a:dk1>
        <a:sysClr val="windowText" lastClr="000000"/>
      </a:dk1>
      <a:lt1>
        <a:sysClr val="window" lastClr="FFFFFF"/>
      </a:lt1>
      <a:dk2>
        <a:srgbClr val="00487E"/>
      </a:dk2>
      <a:lt2>
        <a:srgbClr val="007EAE"/>
      </a:lt2>
      <a:accent1>
        <a:srgbClr val="189CFF"/>
      </a:accent1>
      <a:accent2>
        <a:srgbClr val="0081E2"/>
      </a:accent2>
      <a:accent3>
        <a:srgbClr val="5DD3FF"/>
      </a:accent3>
      <a:accent4>
        <a:srgbClr val="5DD3FF"/>
      </a:accent4>
      <a:accent5>
        <a:srgbClr val="2FA6FF"/>
      </a:accent5>
      <a:accent6>
        <a:srgbClr val="0084B4"/>
      </a:accent6>
      <a:hlink>
        <a:srgbClr val="005390"/>
      </a:hlink>
      <a:folHlink>
        <a:srgbClr val="2DC7FF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C000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882</Words>
  <Application>Microsoft Office PowerPoint</Application>
  <PresentationFormat>Widescreen</PresentationFormat>
  <Paragraphs>363</Paragraphs>
  <Slides>20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15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9" baseType="lpstr">
      <vt:lpstr>Arial</vt:lpstr>
      <vt:lpstr>UTM Rockwell</vt:lpstr>
      <vt:lpstr>Times New Roman</vt:lpstr>
      <vt:lpstr>UTM Davida</vt:lpstr>
      <vt:lpstr>UTM Showcard</vt:lpstr>
      <vt:lpstr>UTM Netmuc KT</vt:lpstr>
      <vt:lpstr>Arial Black</vt:lpstr>
      <vt:lpstr>Wingdings</vt:lpstr>
      <vt:lpstr>UTM Fancy Full</vt:lpstr>
      <vt:lpstr>#9Slide05 SVNSteady</vt:lpstr>
      <vt:lpstr>Calibri</vt:lpstr>
      <vt:lpstr>微软雅黑</vt:lpstr>
      <vt:lpstr>UTM Futura Extra</vt:lpstr>
      <vt:lpstr>UTM Loko</vt:lpstr>
      <vt:lpstr>Calibri Light</vt:lpstr>
      <vt:lpstr>Office 主题</vt:lpstr>
      <vt:lpstr>Custom Design</vt:lpstr>
      <vt:lpstr>1_Custom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Cách quy đồng mẫu số các phân số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Quy dong mau so</dc:title>
  <dc:subject>Toan 4</dc:subject>
  <dc:creator>KTUTS</dc:creator>
  <cp:keywords>BichHa</cp:keywords>
  <cp:lastModifiedBy>Nguyen Huu Hieu</cp:lastModifiedBy>
  <cp:revision>119</cp:revision>
  <dcterms:created xsi:type="dcterms:W3CDTF">2015-05-05T08:02:14Z</dcterms:created>
  <dcterms:modified xsi:type="dcterms:W3CDTF">2022-01-16T16:18:45Z</dcterms:modified>
  <cp:version>B31</cp:version>
</cp:coreProperties>
</file>