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7" r:id="rId2"/>
    <p:sldId id="281" r:id="rId3"/>
    <p:sldId id="258" r:id="rId4"/>
    <p:sldId id="306" r:id="rId5"/>
    <p:sldId id="307" r:id="rId6"/>
    <p:sldId id="309" r:id="rId7"/>
    <p:sldId id="282" r:id="rId8"/>
    <p:sldId id="295" r:id="rId9"/>
    <p:sldId id="296" r:id="rId10"/>
    <p:sldId id="298" r:id="rId11"/>
    <p:sldId id="297" r:id="rId12"/>
    <p:sldId id="299" r:id="rId13"/>
    <p:sldId id="300" r:id="rId14"/>
    <p:sldId id="301" r:id="rId15"/>
    <p:sldId id="261" r:id="rId16"/>
    <p:sldId id="260" r:id="rId17"/>
    <p:sldId id="310" r:id="rId18"/>
    <p:sldId id="302" r:id="rId19"/>
    <p:sldId id="303" r:id="rId20"/>
    <p:sldId id="305" r:id="rId21"/>
    <p:sldId id="262" r:id="rId22"/>
    <p:sldId id="264" r:id="rId23"/>
    <p:sldId id="312" r:id="rId24"/>
    <p:sldId id="313" r:id="rId25"/>
    <p:sldId id="324" r:id="rId26"/>
    <p:sldId id="325" r:id="rId27"/>
    <p:sldId id="314" r:id="rId28"/>
    <p:sldId id="315" r:id="rId29"/>
    <p:sldId id="316" r:id="rId30"/>
    <p:sldId id="317" r:id="rId31"/>
    <p:sldId id="318" r:id="rId32"/>
    <p:sldId id="322" r:id="rId33"/>
    <p:sldId id="323" r:id="rId34"/>
    <p:sldId id="319" r:id="rId35"/>
    <p:sldId id="320" r:id="rId36"/>
    <p:sldId id="326" r:id="rId37"/>
    <p:sldId id="327" r:id="rId38"/>
    <p:sldId id="311" r:id="rId39"/>
    <p:sldId id="286" r:id="rId40"/>
  </p:sldIdLst>
  <p:sldSz cx="12192000" cy="6858000"/>
  <p:notesSz cx="6858000" cy="9144000"/>
  <p:embeddedFontLst>
    <p:embeddedFont>
      <p:font typeface="Arial Black" panose="020B0A04020102020204" pitchFamily="34" charset="0"/>
      <p:bold r:id="rId42"/>
    </p:embeddedFont>
    <p:embeddedFont>
      <p:font typeface="等线" panose="020B0604020202020204" charset="-122"/>
      <p:regular r:id="rId43"/>
      <p:bold r:id="rId44"/>
    </p:embeddedFont>
    <p:embeddedFont>
      <p:font typeface="等线 Light" panose="020B0604020202020204" charset="-122"/>
      <p:regular r:id="rId45"/>
    </p:embeddedFont>
    <p:embeddedFont>
      <p:font typeface="#9Slide07 SVNTransformer" charset="0"/>
      <p:bold r:id="rId46"/>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300"/>
    <a:srgbClr val="F6909D"/>
    <a:srgbClr val="F78FE1"/>
    <a:srgbClr val="FFE029"/>
    <a:srgbClr val="FFD542"/>
    <a:srgbClr val="3F92A2"/>
    <a:srgbClr val="75DB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5" autoAdjust="0"/>
    <p:restoredTop sz="92966" autoAdjust="0"/>
  </p:normalViewPr>
  <p:slideViewPr>
    <p:cSldViewPr snapToGrid="0">
      <p:cViewPr varScale="1">
        <p:scale>
          <a:sx n="66" d="100"/>
          <a:sy n="66"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89E0-8741-42CA-B18B-807C348516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671C07-FA09-434F-B944-F35D5CA6BE5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endParaRPr lang="en-US" sz="3600" b="1" dirty="0">
            <a:solidFill>
              <a:srgbClr val="FF0000"/>
            </a:solidFill>
            <a:latin typeface="Arial" panose="020B0604020202020204" pitchFamily="34" charset="0"/>
            <a:cs typeface="Arial" panose="020B0604020202020204" pitchFamily="34" charset="0"/>
          </a:endParaRPr>
        </a:p>
      </dgm:t>
    </dgm:pt>
    <dgm:pt modelId="{0DAD4732-4356-4021-BE46-F64C327706E3}" type="parTrans" cxnId="{CAF754D8-2BB3-4B5A-9A96-56BCF4160D23}">
      <dgm:prSet/>
      <dgm:spPr/>
      <dgm:t>
        <a:bodyPr/>
        <a:lstStyle/>
        <a:p>
          <a:endParaRPr lang="en-US"/>
        </a:p>
      </dgm:t>
    </dgm:pt>
    <dgm:pt modelId="{4FF723D5-6096-454C-946C-E1557D76521C}" type="sibTrans" cxnId="{CAF754D8-2BB3-4B5A-9A96-56BCF4160D23}">
      <dgm:prSet/>
      <dgm:spPr/>
      <dgm:t>
        <a:bodyPr/>
        <a:lstStyle/>
        <a:p>
          <a:endParaRPr lang="en-US"/>
        </a:p>
      </dgm:t>
    </dgm:pt>
    <dgm:pt modelId="{E2ED0700-8C25-4E68-876D-7B5D98EB256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a:solidFill>
                <a:schemeClr val="accent1">
                  <a:lumMod val="50000"/>
                </a:schemeClr>
              </a:solidFill>
              <a:latin typeface="Arial" panose="020B0604020202020204" pitchFamily="34" charset="0"/>
              <a:cs typeface="Arial" panose="020B0604020202020204" pitchFamily="34" charset="0"/>
            </a:rPr>
            <a:t>Ý </a:t>
          </a:r>
          <a:r>
            <a:rPr lang="en-US" sz="3600" b="1" dirty="0" err="1">
              <a:solidFill>
                <a:schemeClr val="accent1">
                  <a:lumMod val="50000"/>
                </a:schemeClr>
              </a:solidFill>
              <a:latin typeface="Arial" panose="020B0604020202020204" pitchFamily="34" charset="0"/>
              <a:cs typeface="Arial" panose="020B0604020202020204" pitchFamily="34" charset="0"/>
            </a:rPr>
            <a:t>nghĩa</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6437CE0A-4217-4666-9EE9-1D963200F2F5}" type="parTrans" cxnId="{BB2A081F-3B24-49F7-BA48-565D331EC9C1}">
      <dgm:prSet/>
      <dgm:spPr/>
      <dgm:t>
        <a:bodyPr/>
        <a:lstStyle/>
        <a:p>
          <a:endParaRPr lang="en-US"/>
        </a:p>
      </dgm:t>
    </dgm:pt>
    <dgm:pt modelId="{145567B2-B1B5-4C28-A975-25E0332A7DF0}" type="sibTrans" cxnId="{BB2A081F-3B24-49F7-BA48-565D331EC9C1}">
      <dgm:prSet/>
      <dgm:spPr/>
      <dgm:t>
        <a:bodyPr/>
        <a:lstStyle/>
        <a:p>
          <a:endParaRPr lang="en-US"/>
        </a:p>
      </dgm:t>
    </dgm:pt>
    <dgm:pt modelId="{69CB3F66-7A3B-4A05-B247-4680EA0BB8E8}">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điểm</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75800C89-82E5-4493-A9F7-E57DEF2BC0EA}" type="parTrans" cxnId="{6D09A907-4C0C-488D-B4FB-AA2F37CA262E}">
      <dgm:prSet/>
      <dgm:spPr/>
      <dgm:t>
        <a:bodyPr/>
        <a:lstStyle/>
        <a:p>
          <a:endParaRPr lang="en-US"/>
        </a:p>
      </dgm:t>
    </dgm:pt>
    <dgm:pt modelId="{797C539F-5A0D-4A8A-BF19-38A5EFC86EB3}" type="sibTrans" cxnId="{6D09A907-4C0C-488D-B4FB-AA2F37CA262E}">
      <dgm:prSet/>
      <dgm:spPr/>
      <dgm:t>
        <a:bodyPr/>
        <a:lstStyle/>
        <a:p>
          <a:endParaRPr lang="en-US"/>
        </a:p>
      </dgm:t>
    </dgm:pt>
    <dgm:pt modelId="{7AC92435-7A21-4AF2-BC40-6FC9D19FB09F}">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Trạng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thái</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1AF9403D-DBBF-41A8-B342-97A2FED7B951}" type="parTrans" cxnId="{47D36936-DD4E-4B52-A14C-A57006CF509C}">
      <dgm:prSet/>
      <dgm:spPr/>
      <dgm:t>
        <a:bodyPr/>
        <a:lstStyle/>
        <a:p>
          <a:endParaRPr lang="en-US"/>
        </a:p>
      </dgm:t>
    </dgm:pt>
    <dgm:pt modelId="{172044D5-F87C-4B34-80FD-D2884B5D9008}" type="sibTrans" cxnId="{47D36936-DD4E-4B52-A14C-A57006CF509C}">
      <dgm:prSet/>
      <dgm:spPr/>
      <dgm:t>
        <a:bodyPr/>
        <a:lstStyle/>
        <a:p>
          <a:endParaRPr lang="en-US"/>
        </a:p>
      </dgm:t>
    </dgm:pt>
    <dgm:pt modelId="{1BEEAEF3-E66E-4854-A4EC-4C6E8512B221}">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chemeClr val="accent1">
                  <a:lumMod val="50000"/>
                </a:schemeClr>
              </a:solidFill>
              <a:latin typeface="Arial" panose="020B0604020202020204" pitchFamily="34" charset="0"/>
              <a:cs typeface="Arial" panose="020B0604020202020204" pitchFamily="34" charset="0"/>
            </a:rPr>
            <a:t>Cấu</a:t>
          </a:r>
          <a:r>
            <a:rPr lang="en-US" sz="3600" b="1" dirty="0">
              <a:solidFill>
                <a:schemeClr val="accent1">
                  <a:lumMod val="50000"/>
                </a:schemeClr>
              </a:solidFill>
              <a:latin typeface="Arial" panose="020B0604020202020204" pitchFamily="34" charset="0"/>
              <a:cs typeface="Arial" panose="020B0604020202020204" pitchFamily="34" charset="0"/>
            </a:rPr>
            <a:t> </a:t>
          </a:r>
          <a:r>
            <a:rPr lang="en-US" sz="3600" b="1" dirty="0" err="1">
              <a:solidFill>
                <a:schemeClr val="accent1">
                  <a:lumMod val="50000"/>
                </a:schemeClr>
              </a:solidFill>
              <a:latin typeface="Arial" panose="020B0604020202020204" pitchFamily="34" charset="0"/>
              <a:cs typeface="Arial" panose="020B0604020202020204" pitchFamily="34" charset="0"/>
            </a:rPr>
            <a:t>tạo</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D260B7EC-8669-42FC-A2D3-6E7AE1C4AEF5}" type="parTrans" cxnId="{B1C5730F-8411-4AFF-84A8-D006632B1224}">
      <dgm:prSet/>
      <dgm:spPr/>
      <dgm:t>
        <a:bodyPr/>
        <a:lstStyle/>
        <a:p>
          <a:endParaRPr lang="en-US"/>
        </a:p>
      </dgm:t>
    </dgm:pt>
    <dgm:pt modelId="{41FAC2E1-4E80-4012-8E29-C7076C9C7C51}" type="sibTrans" cxnId="{B1C5730F-8411-4AFF-84A8-D006632B1224}">
      <dgm:prSet/>
      <dgm:spPr/>
      <dgm:t>
        <a:bodyPr/>
        <a:lstStyle/>
        <a:p>
          <a:endParaRPr lang="en-US"/>
        </a:p>
      </dgm:t>
    </dgm:pt>
    <dgm:pt modelId="{B9278ACE-0465-4022-8CEE-E3BB29FCB69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B778B4C3-EAC0-45E0-A97D-12C490C13784}" type="parTrans" cxnId="{C5582A03-F76F-4781-97B3-C6698B727B16}">
      <dgm:prSet/>
      <dgm:spPr/>
      <dgm:t>
        <a:bodyPr/>
        <a:lstStyle/>
        <a:p>
          <a:endParaRPr lang="en-US"/>
        </a:p>
      </dgm:t>
    </dgm:pt>
    <dgm:pt modelId="{67213BA4-9578-456A-9B96-DD2DB672A231}" type="sibTrans" cxnId="{C5582A03-F76F-4781-97B3-C6698B727B16}">
      <dgm:prSet/>
      <dgm:spPr/>
      <dgm:t>
        <a:bodyPr/>
        <a:lstStyle/>
        <a:p>
          <a:endParaRPr lang="en-US"/>
        </a:p>
      </dgm:t>
    </dgm:pt>
    <dgm:pt modelId="{23F19FBE-F2DC-412C-8AB0-BA7B82D9029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chất</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A01B938C-4303-48E7-B860-4EF200DE8437}" type="parTrans" cxnId="{1ED0A98B-7D99-4770-AFF4-4776A8C30FDF}">
      <dgm:prSet/>
      <dgm:spPr/>
      <dgm:t>
        <a:bodyPr/>
        <a:lstStyle/>
        <a:p>
          <a:endParaRPr lang="en-US"/>
        </a:p>
      </dgm:t>
    </dgm:pt>
    <dgm:pt modelId="{4BCA5A0A-1A03-4509-9B5D-E7A51183012F}" type="sibTrans" cxnId="{1ED0A98B-7D99-4770-AFF4-4776A8C30FDF}">
      <dgm:prSet/>
      <dgm:spPr/>
      <dgm:t>
        <a:bodyPr/>
        <a:lstStyle/>
        <a:p>
          <a:endParaRPr lang="en-US"/>
        </a:p>
      </dgm:t>
    </dgm:pt>
    <dgm:pt modelId="{D5FE769B-A8F4-4C87-9A10-1C08DF6665B7}">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3D933D8E-F71B-4A2C-8AFD-B2367E2AA004}" type="parTrans" cxnId="{5ECC22F0-CBFC-4F0F-B89A-9DC200FEBEB0}">
      <dgm:prSet/>
      <dgm:spPr/>
      <dgm:t>
        <a:bodyPr/>
        <a:lstStyle/>
        <a:p>
          <a:endParaRPr lang="en-US"/>
        </a:p>
      </dgm:t>
    </dgm:pt>
    <dgm:pt modelId="{204136CE-E53A-4757-98AB-83696E859669}" type="sibTrans" cxnId="{5ECC22F0-CBFC-4F0F-B89A-9DC200FEBEB0}">
      <dgm:prSet/>
      <dgm:spPr/>
      <dgm:t>
        <a:bodyPr/>
        <a:lstStyle/>
        <a:p>
          <a:endParaRPr lang="en-US"/>
        </a:p>
      </dgm:t>
    </dgm:pt>
    <dgm:pt modelId="{F271FCD1-61CF-4FC8-9FC0-ED7FCD31A6FE}" type="pres">
      <dgm:prSet presAssocID="{092D89E0-8741-42CA-B18B-807C348516D5}" presName="diagram" presStyleCnt="0">
        <dgm:presLayoutVars>
          <dgm:chPref val="1"/>
          <dgm:dir/>
          <dgm:animOne val="branch"/>
          <dgm:animLvl val="lvl"/>
          <dgm:resizeHandles val="exact"/>
        </dgm:presLayoutVars>
      </dgm:prSet>
      <dgm:spPr/>
      <dgm:t>
        <a:bodyPr/>
        <a:lstStyle/>
        <a:p>
          <a:endParaRPr lang="en-US"/>
        </a:p>
      </dgm:t>
    </dgm:pt>
    <dgm:pt modelId="{400FA71B-4B63-40FB-BAD1-7ED79F3A3243}" type="pres">
      <dgm:prSet presAssocID="{8D671C07-FA09-434F-B944-F35D5CA6BE5C}" presName="root1" presStyleCnt="0"/>
      <dgm:spPr/>
    </dgm:pt>
    <dgm:pt modelId="{095AC8AC-9C72-4C17-AACB-FA582369E9D5}" type="pres">
      <dgm:prSet presAssocID="{8D671C07-FA09-434F-B944-F35D5CA6BE5C}" presName="LevelOneTextNode" presStyleLbl="node0" presStyleIdx="0" presStyleCnt="1" custScaleX="217778">
        <dgm:presLayoutVars>
          <dgm:chPref val="3"/>
        </dgm:presLayoutVars>
      </dgm:prSet>
      <dgm:spPr/>
      <dgm:t>
        <a:bodyPr/>
        <a:lstStyle/>
        <a:p>
          <a:endParaRPr lang="en-US"/>
        </a:p>
      </dgm:t>
    </dgm:pt>
    <dgm:pt modelId="{9862ECE8-FD5D-4C1E-81F0-D00AA6CDAAB5}" type="pres">
      <dgm:prSet presAssocID="{8D671C07-FA09-434F-B944-F35D5CA6BE5C}" presName="level2hierChild" presStyleCnt="0"/>
      <dgm:spPr/>
    </dgm:pt>
    <dgm:pt modelId="{FBBABC91-DD2F-4433-95F4-091C5C22B6F9}" type="pres">
      <dgm:prSet presAssocID="{6437CE0A-4217-4666-9EE9-1D963200F2F5}" presName="conn2-1" presStyleLbl="parChTrans1D2" presStyleIdx="0" presStyleCnt="2"/>
      <dgm:spPr/>
      <dgm:t>
        <a:bodyPr/>
        <a:lstStyle/>
        <a:p>
          <a:endParaRPr lang="en-US"/>
        </a:p>
      </dgm:t>
    </dgm:pt>
    <dgm:pt modelId="{E015D1FE-DD27-4209-A1EB-4144A248908E}" type="pres">
      <dgm:prSet presAssocID="{6437CE0A-4217-4666-9EE9-1D963200F2F5}" presName="connTx" presStyleLbl="parChTrans1D2" presStyleIdx="0" presStyleCnt="2"/>
      <dgm:spPr/>
      <dgm:t>
        <a:bodyPr/>
        <a:lstStyle/>
        <a:p>
          <a:endParaRPr lang="en-US"/>
        </a:p>
      </dgm:t>
    </dgm:pt>
    <dgm:pt modelId="{3B98C9DB-FB42-486F-A85D-133DA2EF3A32}" type="pres">
      <dgm:prSet presAssocID="{E2ED0700-8C25-4E68-876D-7B5D98EB256E}" presName="root2" presStyleCnt="0"/>
      <dgm:spPr/>
    </dgm:pt>
    <dgm:pt modelId="{67D6DCC1-C7E1-49CD-B9CA-D1DBE3D77466}" type="pres">
      <dgm:prSet presAssocID="{E2ED0700-8C25-4E68-876D-7B5D98EB256E}" presName="LevelTwoTextNode" presStyleLbl="node2" presStyleIdx="0" presStyleCnt="2" custScaleX="217778">
        <dgm:presLayoutVars>
          <dgm:chPref val="3"/>
        </dgm:presLayoutVars>
      </dgm:prSet>
      <dgm:spPr/>
      <dgm:t>
        <a:bodyPr/>
        <a:lstStyle/>
        <a:p>
          <a:endParaRPr lang="en-US"/>
        </a:p>
      </dgm:t>
    </dgm:pt>
    <dgm:pt modelId="{2C8609F8-07C9-4463-870A-99CF5C48B313}" type="pres">
      <dgm:prSet presAssocID="{E2ED0700-8C25-4E68-876D-7B5D98EB256E}" presName="level3hierChild" presStyleCnt="0"/>
      <dgm:spPr/>
    </dgm:pt>
    <dgm:pt modelId="{409A5417-9D5E-462E-8316-6D08313A47AB}" type="pres">
      <dgm:prSet presAssocID="{75800C89-82E5-4493-A9F7-E57DEF2BC0EA}" presName="conn2-1" presStyleLbl="parChTrans1D3" presStyleIdx="0" presStyleCnt="5"/>
      <dgm:spPr/>
      <dgm:t>
        <a:bodyPr/>
        <a:lstStyle/>
        <a:p>
          <a:endParaRPr lang="en-US"/>
        </a:p>
      </dgm:t>
    </dgm:pt>
    <dgm:pt modelId="{1FD7AF81-10FE-4E9A-8EC4-A2C3A4E41195}" type="pres">
      <dgm:prSet presAssocID="{75800C89-82E5-4493-A9F7-E57DEF2BC0EA}" presName="connTx" presStyleLbl="parChTrans1D3" presStyleIdx="0" presStyleCnt="5"/>
      <dgm:spPr/>
      <dgm:t>
        <a:bodyPr/>
        <a:lstStyle/>
        <a:p>
          <a:endParaRPr lang="en-US"/>
        </a:p>
      </dgm:t>
    </dgm:pt>
    <dgm:pt modelId="{4D1949FC-C3BD-44C1-BF72-2B6521E8FBCC}" type="pres">
      <dgm:prSet presAssocID="{69CB3F66-7A3B-4A05-B247-4680EA0BB8E8}" presName="root2" presStyleCnt="0"/>
      <dgm:spPr/>
    </dgm:pt>
    <dgm:pt modelId="{C23ED289-BD75-4E33-B22F-A363099CF322}" type="pres">
      <dgm:prSet presAssocID="{69CB3F66-7A3B-4A05-B247-4680EA0BB8E8}" presName="LevelTwoTextNode" presStyleLbl="node3" presStyleIdx="0" presStyleCnt="5" custScaleX="217778" custLinFactNeighborY="-58619">
        <dgm:presLayoutVars>
          <dgm:chPref val="3"/>
        </dgm:presLayoutVars>
      </dgm:prSet>
      <dgm:spPr/>
      <dgm:t>
        <a:bodyPr/>
        <a:lstStyle/>
        <a:p>
          <a:endParaRPr lang="en-US"/>
        </a:p>
      </dgm:t>
    </dgm:pt>
    <dgm:pt modelId="{3D3CB724-EC79-4F73-A1B2-45866F276528}" type="pres">
      <dgm:prSet presAssocID="{69CB3F66-7A3B-4A05-B247-4680EA0BB8E8}" presName="level3hierChild" presStyleCnt="0"/>
      <dgm:spPr/>
    </dgm:pt>
    <dgm:pt modelId="{987957CE-9829-4669-9240-231145C453F2}" type="pres">
      <dgm:prSet presAssocID="{A01B938C-4303-48E7-B860-4EF200DE8437}" presName="conn2-1" presStyleLbl="parChTrans1D3" presStyleIdx="1" presStyleCnt="5"/>
      <dgm:spPr/>
      <dgm:t>
        <a:bodyPr/>
        <a:lstStyle/>
        <a:p>
          <a:endParaRPr lang="en-US"/>
        </a:p>
      </dgm:t>
    </dgm:pt>
    <dgm:pt modelId="{C5F49DD1-586B-4893-B317-8373FFFF9563}" type="pres">
      <dgm:prSet presAssocID="{A01B938C-4303-48E7-B860-4EF200DE8437}" presName="connTx" presStyleLbl="parChTrans1D3" presStyleIdx="1" presStyleCnt="5"/>
      <dgm:spPr/>
      <dgm:t>
        <a:bodyPr/>
        <a:lstStyle/>
        <a:p>
          <a:endParaRPr lang="en-US"/>
        </a:p>
      </dgm:t>
    </dgm:pt>
    <dgm:pt modelId="{EC4A4449-5D11-40C2-88A3-BCB4F214E732}" type="pres">
      <dgm:prSet presAssocID="{23F19FBE-F2DC-412C-8AB0-BA7B82D9029E}" presName="root2" presStyleCnt="0"/>
      <dgm:spPr/>
    </dgm:pt>
    <dgm:pt modelId="{657BC393-72AB-48F5-A5D4-600CCE5EED2A}" type="pres">
      <dgm:prSet presAssocID="{23F19FBE-F2DC-412C-8AB0-BA7B82D9029E}" presName="LevelTwoTextNode" presStyleLbl="node3" presStyleIdx="1" presStyleCnt="5" custScaleX="217778" custLinFactNeighborY="-33497">
        <dgm:presLayoutVars>
          <dgm:chPref val="3"/>
        </dgm:presLayoutVars>
      </dgm:prSet>
      <dgm:spPr/>
      <dgm:t>
        <a:bodyPr/>
        <a:lstStyle/>
        <a:p>
          <a:endParaRPr lang="en-US"/>
        </a:p>
      </dgm:t>
    </dgm:pt>
    <dgm:pt modelId="{D2A593C8-5E46-4955-B4DF-18AC22164AE0}" type="pres">
      <dgm:prSet presAssocID="{23F19FBE-F2DC-412C-8AB0-BA7B82D9029E}" presName="level3hierChild" presStyleCnt="0"/>
      <dgm:spPr/>
    </dgm:pt>
    <dgm:pt modelId="{C8AA2226-8645-47BD-BA6B-022320D9484A}" type="pres">
      <dgm:prSet presAssocID="{1AF9403D-DBBF-41A8-B342-97A2FED7B951}" presName="conn2-1" presStyleLbl="parChTrans1D3" presStyleIdx="2" presStyleCnt="5"/>
      <dgm:spPr/>
      <dgm:t>
        <a:bodyPr/>
        <a:lstStyle/>
        <a:p>
          <a:endParaRPr lang="en-US"/>
        </a:p>
      </dgm:t>
    </dgm:pt>
    <dgm:pt modelId="{86543368-5AEA-4885-ABDF-8C5BF662208B}" type="pres">
      <dgm:prSet presAssocID="{1AF9403D-DBBF-41A8-B342-97A2FED7B951}" presName="connTx" presStyleLbl="parChTrans1D3" presStyleIdx="2" presStyleCnt="5"/>
      <dgm:spPr/>
      <dgm:t>
        <a:bodyPr/>
        <a:lstStyle/>
        <a:p>
          <a:endParaRPr lang="en-US"/>
        </a:p>
      </dgm:t>
    </dgm:pt>
    <dgm:pt modelId="{58B0FF13-2257-4CF5-84CF-EF659188BC3C}" type="pres">
      <dgm:prSet presAssocID="{7AC92435-7A21-4AF2-BC40-6FC9D19FB09F}" presName="root2" presStyleCnt="0"/>
      <dgm:spPr/>
    </dgm:pt>
    <dgm:pt modelId="{89884B2B-B8EE-477C-9C80-5DC9F93B9999}" type="pres">
      <dgm:prSet presAssocID="{7AC92435-7A21-4AF2-BC40-6FC9D19FB09F}" presName="LevelTwoTextNode" presStyleLbl="node3" presStyleIdx="2" presStyleCnt="5" custScaleX="217778">
        <dgm:presLayoutVars>
          <dgm:chPref val="3"/>
        </dgm:presLayoutVars>
      </dgm:prSet>
      <dgm:spPr/>
      <dgm:t>
        <a:bodyPr/>
        <a:lstStyle/>
        <a:p>
          <a:endParaRPr lang="en-US"/>
        </a:p>
      </dgm:t>
    </dgm:pt>
    <dgm:pt modelId="{EDFF0722-6E64-4076-8F71-1691C42FC2DA}" type="pres">
      <dgm:prSet presAssocID="{7AC92435-7A21-4AF2-BC40-6FC9D19FB09F}" presName="level3hierChild" presStyleCnt="0"/>
      <dgm:spPr/>
    </dgm:pt>
    <dgm:pt modelId="{75BE2205-BB33-4D59-AFE7-67E6B529D6E8}" type="pres">
      <dgm:prSet presAssocID="{D260B7EC-8669-42FC-A2D3-6E7AE1C4AEF5}" presName="conn2-1" presStyleLbl="parChTrans1D2" presStyleIdx="1" presStyleCnt="2"/>
      <dgm:spPr/>
      <dgm:t>
        <a:bodyPr/>
        <a:lstStyle/>
        <a:p>
          <a:endParaRPr lang="en-US"/>
        </a:p>
      </dgm:t>
    </dgm:pt>
    <dgm:pt modelId="{00D420FB-BF4D-4D26-9672-4D8054E0FFF7}" type="pres">
      <dgm:prSet presAssocID="{D260B7EC-8669-42FC-A2D3-6E7AE1C4AEF5}" presName="connTx" presStyleLbl="parChTrans1D2" presStyleIdx="1" presStyleCnt="2"/>
      <dgm:spPr/>
      <dgm:t>
        <a:bodyPr/>
        <a:lstStyle/>
        <a:p>
          <a:endParaRPr lang="en-US"/>
        </a:p>
      </dgm:t>
    </dgm:pt>
    <dgm:pt modelId="{09605EB8-A7B8-41DB-BA2B-DB1F68F565B9}" type="pres">
      <dgm:prSet presAssocID="{1BEEAEF3-E66E-4854-A4EC-4C6E8512B221}" presName="root2" presStyleCnt="0"/>
      <dgm:spPr/>
    </dgm:pt>
    <dgm:pt modelId="{C2FF45EE-AE8E-48F8-BB0D-CA87372E8558}" type="pres">
      <dgm:prSet presAssocID="{1BEEAEF3-E66E-4854-A4EC-4C6E8512B221}" presName="LevelTwoTextNode" presStyleLbl="node2" presStyleIdx="1" presStyleCnt="2" custScaleX="217778">
        <dgm:presLayoutVars>
          <dgm:chPref val="3"/>
        </dgm:presLayoutVars>
      </dgm:prSet>
      <dgm:spPr/>
      <dgm:t>
        <a:bodyPr/>
        <a:lstStyle/>
        <a:p>
          <a:endParaRPr lang="en-US"/>
        </a:p>
      </dgm:t>
    </dgm:pt>
    <dgm:pt modelId="{EA1A03C7-5E5E-4BE3-81D1-071D53B4F816}" type="pres">
      <dgm:prSet presAssocID="{1BEEAEF3-E66E-4854-A4EC-4C6E8512B221}" presName="level3hierChild" presStyleCnt="0"/>
      <dgm:spPr/>
    </dgm:pt>
    <dgm:pt modelId="{DE72AD0C-7877-445B-9E36-5038F0FCC416}" type="pres">
      <dgm:prSet presAssocID="{B778B4C3-EAC0-45E0-A97D-12C490C13784}" presName="conn2-1" presStyleLbl="parChTrans1D3" presStyleIdx="3" presStyleCnt="5"/>
      <dgm:spPr/>
      <dgm:t>
        <a:bodyPr/>
        <a:lstStyle/>
        <a:p>
          <a:endParaRPr lang="en-US"/>
        </a:p>
      </dgm:t>
    </dgm:pt>
    <dgm:pt modelId="{7682A9A9-5373-45C7-8EFF-BBD33D73E1AC}" type="pres">
      <dgm:prSet presAssocID="{B778B4C3-EAC0-45E0-A97D-12C490C13784}" presName="connTx" presStyleLbl="parChTrans1D3" presStyleIdx="3" presStyleCnt="5"/>
      <dgm:spPr/>
      <dgm:t>
        <a:bodyPr/>
        <a:lstStyle/>
        <a:p>
          <a:endParaRPr lang="en-US"/>
        </a:p>
      </dgm:t>
    </dgm:pt>
    <dgm:pt modelId="{D5E05396-B299-499D-B67C-1771E335F561}" type="pres">
      <dgm:prSet presAssocID="{B9278ACE-0465-4022-8CEE-E3BB29FCB69C}" presName="root2" presStyleCnt="0"/>
      <dgm:spPr/>
    </dgm:pt>
    <dgm:pt modelId="{C4C7C1BE-8280-458E-BA16-2A6C850352F3}" type="pres">
      <dgm:prSet presAssocID="{B9278ACE-0465-4022-8CEE-E3BB29FCB69C}" presName="LevelTwoTextNode" presStyleLbl="node3" presStyleIdx="3" presStyleCnt="5" custScaleX="217778" custScaleY="164659" custLinFactNeighborX="-2791" custLinFactNeighborY="33497">
        <dgm:presLayoutVars>
          <dgm:chPref val="3"/>
        </dgm:presLayoutVars>
      </dgm:prSet>
      <dgm:spPr/>
      <dgm:t>
        <a:bodyPr/>
        <a:lstStyle/>
        <a:p>
          <a:endParaRPr lang="en-US"/>
        </a:p>
      </dgm:t>
    </dgm:pt>
    <dgm:pt modelId="{2398A9A6-29FF-48D3-BF6E-E5FE2A924F6E}" type="pres">
      <dgm:prSet presAssocID="{B9278ACE-0465-4022-8CEE-E3BB29FCB69C}" presName="level3hierChild" presStyleCnt="0"/>
      <dgm:spPr/>
    </dgm:pt>
    <dgm:pt modelId="{1AEB0EE2-4084-408B-B577-E980E356E69F}" type="pres">
      <dgm:prSet presAssocID="{3D933D8E-F71B-4A2C-8AFD-B2367E2AA004}" presName="conn2-1" presStyleLbl="parChTrans1D3" presStyleIdx="4" presStyleCnt="5"/>
      <dgm:spPr/>
      <dgm:t>
        <a:bodyPr/>
        <a:lstStyle/>
        <a:p>
          <a:endParaRPr lang="en-US"/>
        </a:p>
      </dgm:t>
    </dgm:pt>
    <dgm:pt modelId="{F52BD03D-A31D-4427-AA57-8587F7DA2E05}" type="pres">
      <dgm:prSet presAssocID="{3D933D8E-F71B-4A2C-8AFD-B2367E2AA004}" presName="connTx" presStyleLbl="parChTrans1D3" presStyleIdx="4" presStyleCnt="5"/>
      <dgm:spPr/>
      <dgm:t>
        <a:bodyPr/>
        <a:lstStyle/>
        <a:p>
          <a:endParaRPr lang="en-US"/>
        </a:p>
      </dgm:t>
    </dgm:pt>
    <dgm:pt modelId="{00C55743-56C9-4B9E-8E89-E333392142C9}" type="pres">
      <dgm:prSet presAssocID="{D5FE769B-A8F4-4C87-9A10-1C08DF6665B7}" presName="root2" presStyleCnt="0"/>
      <dgm:spPr/>
    </dgm:pt>
    <dgm:pt modelId="{34BB23B0-06F5-4A65-B198-7BE234BC05EB}" type="pres">
      <dgm:prSet presAssocID="{D5FE769B-A8F4-4C87-9A10-1C08DF6665B7}" presName="LevelTwoTextNode" presStyleLbl="node3" presStyleIdx="4" presStyleCnt="5" custScaleX="217778" custScaleY="190396" custLinFactY="3283" custLinFactNeighborX="-8375" custLinFactNeighborY="100000">
        <dgm:presLayoutVars>
          <dgm:chPref val="3"/>
        </dgm:presLayoutVars>
      </dgm:prSet>
      <dgm:spPr/>
      <dgm:t>
        <a:bodyPr/>
        <a:lstStyle/>
        <a:p>
          <a:endParaRPr lang="en-US"/>
        </a:p>
      </dgm:t>
    </dgm:pt>
    <dgm:pt modelId="{1FC9969A-43B0-45B5-9888-66A76FABB9B6}" type="pres">
      <dgm:prSet presAssocID="{D5FE769B-A8F4-4C87-9A10-1C08DF6665B7}" presName="level3hierChild" presStyleCnt="0"/>
      <dgm:spPr/>
    </dgm:pt>
  </dgm:ptLst>
  <dgm:cxnLst>
    <dgm:cxn modelId="{1CF5D4EE-581D-419F-8C91-5815198AEC9F}" type="presOf" srcId="{75800C89-82E5-4493-A9F7-E57DEF2BC0EA}" destId="{409A5417-9D5E-462E-8316-6D08313A47AB}" srcOrd="0" destOrd="0" presId="urn:microsoft.com/office/officeart/2005/8/layout/hierarchy2"/>
    <dgm:cxn modelId="{1ED0A98B-7D99-4770-AFF4-4776A8C30FDF}" srcId="{E2ED0700-8C25-4E68-876D-7B5D98EB256E}" destId="{23F19FBE-F2DC-412C-8AB0-BA7B82D9029E}" srcOrd="1" destOrd="0" parTransId="{A01B938C-4303-48E7-B860-4EF200DE8437}" sibTransId="{4BCA5A0A-1A03-4509-9B5D-E7A51183012F}"/>
    <dgm:cxn modelId="{6E7999D3-F699-4954-AFC6-BDEC480E94B5}" type="presOf" srcId="{B778B4C3-EAC0-45E0-A97D-12C490C13784}" destId="{7682A9A9-5373-45C7-8EFF-BBD33D73E1AC}" srcOrd="1" destOrd="0" presId="urn:microsoft.com/office/officeart/2005/8/layout/hierarchy2"/>
    <dgm:cxn modelId="{CAF754D8-2BB3-4B5A-9A96-56BCF4160D23}" srcId="{092D89E0-8741-42CA-B18B-807C348516D5}" destId="{8D671C07-FA09-434F-B944-F35D5CA6BE5C}" srcOrd="0" destOrd="0" parTransId="{0DAD4732-4356-4021-BE46-F64C327706E3}" sibTransId="{4FF723D5-6096-454C-946C-E1557D76521C}"/>
    <dgm:cxn modelId="{4537A3E2-7A48-4503-8BC0-5052FAF669C6}" type="presOf" srcId="{A01B938C-4303-48E7-B860-4EF200DE8437}" destId="{C5F49DD1-586B-4893-B317-8373FFFF9563}" srcOrd="1" destOrd="0" presId="urn:microsoft.com/office/officeart/2005/8/layout/hierarchy2"/>
    <dgm:cxn modelId="{4BE2E832-3AC0-4376-9160-393211FECB32}" type="presOf" srcId="{D5FE769B-A8F4-4C87-9A10-1C08DF6665B7}" destId="{34BB23B0-06F5-4A65-B198-7BE234BC05EB}" srcOrd="0" destOrd="0" presId="urn:microsoft.com/office/officeart/2005/8/layout/hierarchy2"/>
    <dgm:cxn modelId="{C452109E-938E-4FA5-AF4F-3246D93C2E42}" type="presOf" srcId="{1AF9403D-DBBF-41A8-B342-97A2FED7B951}" destId="{86543368-5AEA-4885-ABDF-8C5BF662208B}" srcOrd="1" destOrd="0" presId="urn:microsoft.com/office/officeart/2005/8/layout/hierarchy2"/>
    <dgm:cxn modelId="{4D1E2D92-586C-4E2D-A327-45F0205F92F4}" type="presOf" srcId="{3D933D8E-F71B-4A2C-8AFD-B2367E2AA004}" destId="{F52BD03D-A31D-4427-AA57-8587F7DA2E05}" srcOrd="1" destOrd="0" presId="urn:microsoft.com/office/officeart/2005/8/layout/hierarchy2"/>
    <dgm:cxn modelId="{A2EFECCA-2A40-45CB-8BE4-ADFAE7A829DC}" type="presOf" srcId="{6437CE0A-4217-4666-9EE9-1D963200F2F5}" destId="{FBBABC91-DD2F-4433-95F4-091C5C22B6F9}" srcOrd="0" destOrd="0" presId="urn:microsoft.com/office/officeart/2005/8/layout/hierarchy2"/>
    <dgm:cxn modelId="{C5582A03-F76F-4781-97B3-C6698B727B16}" srcId="{1BEEAEF3-E66E-4854-A4EC-4C6E8512B221}" destId="{B9278ACE-0465-4022-8CEE-E3BB29FCB69C}" srcOrd="0" destOrd="0" parTransId="{B778B4C3-EAC0-45E0-A97D-12C490C13784}" sibTransId="{67213BA4-9578-456A-9B96-DD2DB672A231}"/>
    <dgm:cxn modelId="{0D84ACFC-7771-414B-9E72-71E1422F85AD}" type="presOf" srcId="{B9278ACE-0465-4022-8CEE-E3BB29FCB69C}" destId="{C4C7C1BE-8280-458E-BA16-2A6C850352F3}" srcOrd="0" destOrd="0" presId="urn:microsoft.com/office/officeart/2005/8/layout/hierarchy2"/>
    <dgm:cxn modelId="{5ECC22F0-CBFC-4F0F-B89A-9DC200FEBEB0}" srcId="{1BEEAEF3-E66E-4854-A4EC-4C6E8512B221}" destId="{D5FE769B-A8F4-4C87-9A10-1C08DF6665B7}" srcOrd="1" destOrd="0" parTransId="{3D933D8E-F71B-4A2C-8AFD-B2367E2AA004}" sibTransId="{204136CE-E53A-4757-98AB-83696E859669}"/>
    <dgm:cxn modelId="{08418A96-EB04-44BC-9E2D-5492B47C9EF0}" type="presOf" srcId="{D260B7EC-8669-42FC-A2D3-6E7AE1C4AEF5}" destId="{75BE2205-BB33-4D59-AFE7-67E6B529D6E8}" srcOrd="0" destOrd="0" presId="urn:microsoft.com/office/officeart/2005/8/layout/hierarchy2"/>
    <dgm:cxn modelId="{47D36936-DD4E-4B52-A14C-A57006CF509C}" srcId="{E2ED0700-8C25-4E68-876D-7B5D98EB256E}" destId="{7AC92435-7A21-4AF2-BC40-6FC9D19FB09F}" srcOrd="2" destOrd="0" parTransId="{1AF9403D-DBBF-41A8-B342-97A2FED7B951}" sibTransId="{172044D5-F87C-4B34-80FD-D2884B5D9008}"/>
    <dgm:cxn modelId="{CB7A1FB0-17BE-4392-B306-8663D671D49D}" type="presOf" srcId="{1AF9403D-DBBF-41A8-B342-97A2FED7B951}" destId="{C8AA2226-8645-47BD-BA6B-022320D9484A}" srcOrd="0" destOrd="0" presId="urn:microsoft.com/office/officeart/2005/8/layout/hierarchy2"/>
    <dgm:cxn modelId="{05BC7FF8-FDCE-4BA8-B7D5-008AB83842EF}" type="presOf" srcId="{7AC92435-7A21-4AF2-BC40-6FC9D19FB09F}" destId="{89884B2B-B8EE-477C-9C80-5DC9F93B9999}" srcOrd="0" destOrd="0" presId="urn:microsoft.com/office/officeart/2005/8/layout/hierarchy2"/>
    <dgm:cxn modelId="{6D09A907-4C0C-488D-B4FB-AA2F37CA262E}" srcId="{E2ED0700-8C25-4E68-876D-7B5D98EB256E}" destId="{69CB3F66-7A3B-4A05-B247-4680EA0BB8E8}" srcOrd="0" destOrd="0" parTransId="{75800C89-82E5-4493-A9F7-E57DEF2BC0EA}" sibTransId="{797C539F-5A0D-4A8A-BF19-38A5EFC86EB3}"/>
    <dgm:cxn modelId="{7DE68AF3-E2C1-406B-94C1-BCE3568BDEA3}" type="presOf" srcId="{69CB3F66-7A3B-4A05-B247-4680EA0BB8E8}" destId="{C23ED289-BD75-4E33-B22F-A363099CF322}" srcOrd="0" destOrd="0" presId="urn:microsoft.com/office/officeart/2005/8/layout/hierarchy2"/>
    <dgm:cxn modelId="{26AD6F26-2E16-4191-85EF-A828D6483745}" type="presOf" srcId="{B778B4C3-EAC0-45E0-A97D-12C490C13784}" destId="{DE72AD0C-7877-445B-9E36-5038F0FCC416}" srcOrd="0" destOrd="0" presId="urn:microsoft.com/office/officeart/2005/8/layout/hierarchy2"/>
    <dgm:cxn modelId="{BB2A081F-3B24-49F7-BA48-565D331EC9C1}" srcId="{8D671C07-FA09-434F-B944-F35D5CA6BE5C}" destId="{E2ED0700-8C25-4E68-876D-7B5D98EB256E}" srcOrd="0" destOrd="0" parTransId="{6437CE0A-4217-4666-9EE9-1D963200F2F5}" sibTransId="{145567B2-B1B5-4C28-A975-25E0332A7DF0}"/>
    <dgm:cxn modelId="{880B37CB-33D5-4A97-8F3B-3C3BDB813E4A}" type="presOf" srcId="{092D89E0-8741-42CA-B18B-807C348516D5}" destId="{F271FCD1-61CF-4FC8-9FC0-ED7FCD31A6FE}" srcOrd="0" destOrd="0" presId="urn:microsoft.com/office/officeart/2005/8/layout/hierarchy2"/>
    <dgm:cxn modelId="{C224BFA2-4309-4579-BEB3-E25BD2F5F3F9}" type="presOf" srcId="{D260B7EC-8669-42FC-A2D3-6E7AE1C4AEF5}" destId="{00D420FB-BF4D-4D26-9672-4D8054E0FFF7}" srcOrd="1" destOrd="0" presId="urn:microsoft.com/office/officeart/2005/8/layout/hierarchy2"/>
    <dgm:cxn modelId="{F4C45985-4CA9-4C0C-BB36-58E4E8D26EFA}" type="presOf" srcId="{75800C89-82E5-4493-A9F7-E57DEF2BC0EA}" destId="{1FD7AF81-10FE-4E9A-8EC4-A2C3A4E41195}" srcOrd="1" destOrd="0" presId="urn:microsoft.com/office/officeart/2005/8/layout/hierarchy2"/>
    <dgm:cxn modelId="{FDCD31C9-8378-4BC8-B34C-0091FD45A5AD}" type="presOf" srcId="{23F19FBE-F2DC-412C-8AB0-BA7B82D9029E}" destId="{657BC393-72AB-48F5-A5D4-600CCE5EED2A}" srcOrd="0" destOrd="0" presId="urn:microsoft.com/office/officeart/2005/8/layout/hierarchy2"/>
    <dgm:cxn modelId="{B1C5730F-8411-4AFF-84A8-D006632B1224}" srcId="{8D671C07-FA09-434F-B944-F35D5CA6BE5C}" destId="{1BEEAEF3-E66E-4854-A4EC-4C6E8512B221}" srcOrd="1" destOrd="0" parTransId="{D260B7EC-8669-42FC-A2D3-6E7AE1C4AEF5}" sibTransId="{41FAC2E1-4E80-4012-8E29-C7076C9C7C51}"/>
    <dgm:cxn modelId="{B215C5DE-7F4C-44BE-887D-193F186A6B31}" type="presOf" srcId="{E2ED0700-8C25-4E68-876D-7B5D98EB256E}" destId="{67D6DCC1-C7E1-49CD-B9CA-D1DBE3D77466}" srcOrd="0" destOrd="0" presId="urn:microsoft.com/office/officeart/2005/8/layout/hierarchy2"/>
    <dgm:cxn modelId="{AF046305-3C2F-4E6E-B388-3318D5B544C5}" type="presOf" srcId="{3D933D8E-F71B-4A2C-8AFD-B2367E2AA004}" destId="{1AEB0EE2-4084-408B-B577-E980E356E69F}" srcOrd="0" destOrd="0" presId="urn:microsoft.com/office/officeart/2005/8/layout/hierarchy2"/>
    <dgm:cxn modelId="{B679F56C-C99A-49E1-A264-92F79C521796}" type="presOf" srcId="{8D671C07-FA09-434F-B944-F35D5CA6BE5C}" destId="{095AC8AC-9C72-4C17-AACB-FA582369E9D5}" srcOrd="0" destOrd="0" presId="urn:microsoft.com/office/officeart/2005/8/layout/hierarchy2"/>
    <dgm:cxn modelId="{E680F55D-1916-408F-AE77-146A882D2FF4}" type="presOf" srcId="{A01B938C-4303-48E7-B860-4EF200DE8437}" destId="{987957CE-9829-4669-9240-231145C453F2}" srcOrd="0" destOrd="0" presId="urn:microsoft.com/office/officeart/2005/8/layout/hierarchy2"/>
    <dgm:cxn modelId="{CC762E47-C4F0-4BF6-9CA1-092D307A7DAC}" type="presOf" srcId="{1BEEAEF3-E66E-4854-A4EC-4C6E8512B221}" destId="{C2FF45EE-AE8E-48F8-BB0D-CA87372E8558}" srcOrd="0" destOrd="0" presId="urn:microsoft.com/office/officeart/2005/8/layout/hierarchy2"/>
    <dgm:cxn modelId="{15808925-A671-4F1C-9C24-FC3C49DE3937}" type="presOf" srcId="{6437CE0A-4217-4666-9EE9-1D963200F2F5}" destId="{E015D1FE-DD27-4209-A1EB-4144A248908E}" srcOrd="1" destOrd="0" presId="urn:microsoft.com/office/officeart/2005/8/layout/hierarchy2"/>
    <dgm:cxn modelId="{E2022D32-1412-477D-AD78-8EC425B7F82E}" type="presParOf" srcId="{F271FCD1-61CF-4FC8-9FC0-ED7FCD31A6FE}" destId="{400FA71B-4B63-40FB-BAD1-7ED79F3A3243}" srcOrd="0" destOrd="0" presId="urn:microsoft.com/office/officeart/2005/8/layout/hierarchy2"/>
    <dgm:cxn modelId="{FD1DC54D-E0AB-4822-8A6D-0714F2F9102B}" type="presParOf" srcId="{400FA71B-4B63-40FB-BAD1-7ED79F3A3243}" destId="{095AC8AC-9C72-4C17-AACB-FA582369E9D5}" srcOrd="0" destOrd="0" presId="urn:microsoft.com/office/officeart/2005/8/layout/hierarchy2"/>
    <dgm:cxn modelId="{9E25FB82-0DE6-4E4D-8E3D-F8B57F0019E0}" type="presParOf" srcId="{400FA71B-4B63-40FB-BAD1-7ED79F3A3243}" destId="{9862ECE8-FD5D-4C1E-81F0-D00AA6CDAAB5}" srcOrd="1" destOrd="0" presId="urn:microsoft.com/office/officeart/2005/8/layout/hierarchy2"/>
    <dgm:cxn modelId="{4D87B8BA-B278-405E-BF43-5D4F722A9D6C}" type="presParOf" srcId="{9862ECE8-FD5D-4C1E-81F0-D00AA6CDAAB5}" destId="{FBBABC91-DD2F-4433-95F4-091C5C22B6F9}" srcOrd="0" destOrd="0" presId="urn:microsoft.com/office/officeart/2005/8/layout/hierarchy2"/>
    <dgm:cxn modelId="{B962DAA4-D25E-4D82-805B-83A6CF2F31BB}" type="presParOf" srcId="{FBBABC91-DD2F-4433-95F4-091C5C22B6F9}" destId="{E015D1FE-DD27-4209-A1EB-4144A248908E}" srcOrd="0" destOrd="0" presId="urn:microsoft.com/office/officeart/2005/8/layout/hierarchy2"/>
    <dgm:cxn modelId="{D49AF8D4-082D-4768-BCF5-EE0929A1A969}" type="presParOf" srcId="{9862ECE8-FD5D-4C1E-81F0-D00AA6CDAAB5}" destId="{3B98C9DB-FB42-486F-A85D-133DA2EF3A32}" srcOrd="1" destOrd="0" presId="urn:microsoft.com/office/officeart/2005/8/layout/hierarchy2"/>
    <dgm:cxn modelId="{D55156D4-A69D-420D-8F53-7DC057377AA5}" type="presParOf" srcId="{3B98C9DB-FB42-486F-A85D-133DA2EF3A32}" destId="{67D6DCC1-C7E1-49CD-B9CA-D1DBE3D77466}" srcOrd="0" destOrd="0" presId="urn:microsoft.com/office/officeart/2005/8/layout/hierarchy2"/>
    <dgm:cxn modelId="{DC325F37-4F39-4E29-B0BA-52A3A0242CA3}" type="presParOf" srcId="{3B98C9DB-FB42-486F-A85D-133DA2EF3A32}" destId="{2C8609F8-07C9-4463-870A-99CF5C48B313}" srcOrd="1" destOrd="0" presId="urn:microsoft.com/office/officeart/2005/8/layout/hierarchy2"/>
    <dgm:cxn modelId="{C3B1A6CE-2620-4C17-8056-4E8FCC2D6E47}" type="presParOf" srcId="{2C8609F8-07C9-4463-870A-99CF5C48B313}" destId="{409A5417-9D5E-462E-8316-6D08313A47AB}" srcOrd="0" destOrd="0" presId="urn:microsoft.com/office/officeart/2005/8/layout/hierarchy2"/>
    <dgm:cxn modelId="{3E8BB582-41BD-4AFC-955F-3A4043AC733C}" type="presParOf" srcId="{409A5417-9D5E-462E-8316-6D08313A47AB}" destId="{1FD7AF81-10FE-4E9A-8EC4-A2C3A4E41195}" srcOrd="0" destOrd="0" presId="urn:microsoft.com/office/officeart/2005/8/layout/hierarchy2"/>
    <dgm:cxn modelId="{CABC35DF-9E9E-4ABD-8E0D-72F251648774}" type="presParOf" srcId="{2C8609F8-07C9-4463-870A-99CF5C48B313}" destId="{4D1949FC-C3BD-44C1-BF72-2B6521E8FBCC}" srcOrd="1" destOrd="0" presId="urn:microsoft.com/office/officeart/2005/8/layout/hierarchy2"/>
    <dgm:cxn modelId="{E93A6AD2-BC6E-4C80-B728-8D8C6F952878}" type="presParOf" srcId="{4D1949FC-C3BD-44C1-BF72-2B6521E8FBCC}" destId="{C23ED289-BD75-4E33-B22F-A363099CF322}" srcOrd="0" destOrd="0" presId="urn:microsoft.com/office/officeart/2005/8/layout/hierarchy2"/>
    <dgm:cxn modelId="{2E844CF2-E479-40A7-9CE6-43228E6F5392}" type="presParOf" srcId="{4D1949FC-C3BD-44C1-BF72-2B6521E8FBCC}" destId="{3D3CB724-EC79-4F73-A1B2-45866F276528}" srcOrd="1" destOrd="0" presId="urn:microsoft.com/office/officeart/2005/8/layout/hierarchy2"/>
    <dgm:cxn modelId="{AD3ED91D-372B-43EB-8491-8F95E5EDCD25}" type="presParOf" srcId="{2C8609F8-07C9-4463-870A-99CF5C48B313}" destId="{987957CE-9829-4669-9240-231145C453F2}" srcOrd="2" destOrd="0" presId="urn:microsoft.com/office/officeart/2005/8/layout/hierarchy2"/>
    <dgm:cxn modelId="{A558D89D-972D-484D-B98F-F8D0C6A8389A}" type="presParOf" srcId="{987957CE-9829-4669-9240-231145C453F2}" destId="{C5F49DD1-586B-4893-B317-8373FFFF9563}" srcOrd="0" destOrd="0" presId="urn:microsoft.com/office/officeart/2005/8/layout/hierarchy2"/>
    <dgm:cxn modelId="{5407C1D9-7D8F-4FFF-B92D-BF52FF1D5ADA}" type="presParOf" srcId="{2C8609F8-07C9-4463-870A-99CF5C48B313}" destId="{EC4A4449-5D11-40C2-88A3-BCB4F214E732}" srcOrd="3" destOrd="0" presId="urn:microsoft.com/office/officeart/2005/8/layout/hierarchy2"/>
    <dgm:cxn modelId="{6CCE6D19-2CEF-480E-A265-327D5004AA0E}" type="presParOf" srcId="{EC4A4449-5D11-40C2-88A3-BCB4F214E732}" destId="{657BC393-72AB-48F5-A5D4-600CCE5EED2A}" srcOrd="0" destOrd="0" presId="urn:microsoft.com/office/officeart/2005/8/layout/hierarchy2"/>
    <dgm:cxn modelId="{6FB247F9-4BB4-4759-A449-6BB849C76B30}" type="presParOf" srcId="{EC4A4449-5D11-40C2-88A3-BCB4F214E732}" destId="{D2A593C8-5E46-4955-B4DF-18AC22164AE0}" srcOrd="1" destOrd="0" presId="urn:microsoft.com/office/officeart/2005/8/layout/hierarchy2"/>
    <dgm:cxn modelId="{BB39B2F1-1B60-44AA-B39F-01816B2A7AD9}" type="presParOf" srcId="{2C8609F8-07C9-4463-870A-99CF5C48B313}" destId="{C8AA2226-8645-47BD-BA6B-022320D9484A}" srcOrd="4" destOrd="0" presId="urn:microsoft.com/office/officeart/2005/8/layout/hierarchy2"/>
    <dgm:cxn modelId="{9CCA8C01-B1CF-427A-91CB-DB629709EEF1}" type="presParOf" srcId="{C8AA2226-8645-47BD-BA6B-022320D9484A}" destId="{86543368-5AEA-4885-ABDF-8C5BF662208B}" srcOrd="0" destOrd="0" presId="urn:microsoft.com/office/officeart/2005/8/layout/hierarchy2"/>
    <dgm:cxn modelId="{4C48285A-03C8-48A8-9349-19B66698D356}" type="presParOf" srcId="{2C8609F8-07C9-4463-870A-99CF5C48B313}" destId="{58B0FF13-2257-4CF5-84CF-EF659188BC3C}" srcOrd="5" destOrd="0" presId="urn:microsoft.com/office/officeart/2005/8/layout/hierarchy2"/>
    <dgm:cxn modelId="{6A2766CD-5A6F-4583-AB0B-CD89BF73B52C}" type="presParOf" srcId="{58B0FF13-2257-4CF5-84CF-EF659188BC3C}" destId="{89884B2B-B8EE-477C-9C80-5DC9F93B9999}" srcOrd="0" destOrd="0" presId="urn:microsoft.com/office/officeart/2005/8/layout/hierarchy2"/>
    <dgm:cxn modelId="{9712C170-C788-416B-A48C-178D563AEE87}" type="presParOf" srcId="{58B0FF13-2257-4CF5-84CF-EF659188BC3C}" destId="{EDFF0722-6E64-4076-8F71-1691C42FC2DA}" srcOrd="1" destOrd="0" presId="urn:microsoft.com/office/officeart/2005/8/layout/hierarchy2"/>
    <dgm:cxn modelId="{51EE1163-5A79-4CA1-86E0-348C558C96D1}" type="presParOf" srcId="{9862ECE8-FD5D-4C1E-81F0-D00AA6CDAAB5}" destId="{75BE2205-BB33-4D59-AFE7-67E6B529D6E8}" srcOrd="2" destOrd="0" presId="urn:microsoft.com/office/officeart/2005/8/layout/hierarchy2"/>
    <dgm:cxn modelId="{FD1BB1C9-AF01-45D1-B3F9-58C3CCF66815}" type="presParOf" srcId="{75BE2205-BB33-4D59-AFE7-67E6B529D6E8}" destId="{00D420FB-BF4D-4D26-9672-4D8054E0FFF7}" srcOrd="0" destOrd="0" presId="urn:microsoft.com/office/officeart/2005/8/layout/hierarchy2"/>
    <dgm:cxn modelId="{CA9F0979-E310-4D16-833D-30A8F0726C94}" type="presParOf" srcId="{9862ECE8-FD5D-4C1E-81F0-D00AA6CDAAB5}" destId="{09605EB8-A7B8-41DB-BA2B-DB1F68F565B9}" srcOrd="3" destOrd="0" presId="urn:microsoft.com/office/officeart/2005/8/layout/hierarchy2"/>
    <dgm:cxn modelId="{0B096218-1A75-4F13-A87B-24712B2AA568}" type="presParOf" srcId="{09605EB8-A7B8-41DB-BA2B-DB1F68F565B9}" destId="{C2FF45EE-AE8E-48F8-BB0D-CA87372E8558}" srcOrd="0" destOrd="0" presId="urn:microsoft.com/office/officeart/2005/8/layout/hierarchy2"/>
    <dgm:cxn modelId="{1CD787D4-F10D-47ED-ACA9-ABA1EAA9AE4A}" type="presParOf" srcId="{09605EB8-A7B8-41DB-BA2B-DB1F68F565B9}" destId="{EA1A03C7-5E5E-4BE3-81D1-071D53B4F816}" srcOrd="1" destOrd="0" presId="urn:microsoft.com/office/officeart/2005/8/layout/hierarchy2"/>
    <dgm:cxn modelId="{4A7CCF10-E4AD-42FA-8436-F9D9E73F758D}" type="presParOf" srcId="{EA1A03C7-5E5E-4BE3-81D1-071D53B4F816}" destId="{DE72AD0C-7877-445B-9E36-5038F0FCC416}" srcOrd="0" destOrd="0" presId="urn:microsoft.com/office/officeart/2005/8/layout/hierarchy2"/>
    <dgm:cxn modelId="{99751040-7B6C-44EF-864A-D3F54384C883}" type="presParOf" srcId="{DE72AD0C-7877-445B-9E36-5038F0FCC416}" destId="{7682A9A9-5373-45C7-8EFF-BBD33D73E1AC}" srcOrd="0" destOrd="0" presId="urn:microsoft.com/office/officeart/2005/8/layout/hierarchy2"/>
    <dgm:cxn modelId="{64EE0E3C-5EC1-4FC8-9B88-7BFD3FDCE712}" type="presParOf" srcId="{EA1A03C7-5E5E-4BE3-81D1-071D53B4F816}" destId="{D5E05396-B299-499D-B67C-1771E335F561}" srcOrd="1" destOrd="0" presId="urn:microsoft.com/office/officeart/2005/8/layout/hierarchy2"/>
    <dgm:cxn modelId="{A279E0D0-91F2-4610-9491-355CA4D2D7E4}" type="presParOf" srcId="{D5E05396-B299-499D-B67C-1771E335F561}" destId="{C4C7C1BE-8280-458E-BA16-2A6C850352F3}" srcOrd="0" destOrd="0" presId="urn:microsoft.com/office/officeart/2005/8/layout/hierarchy2"/>
    <dgm:cxn modelId="{BAED4A80-FC31-40DA-9D15-1DEBE9FF191D}" type="presParOf" srcId="{D5E05396-B299-499D-B67C-1771E335F561}" destId="{2398A9A6-29FF-48D3-BF6E-E5FE2A924F6E}" srcOrd="1" destOrd="0" presId="urn:microsoft.com/office/officeart/2005/8/layout/hierarchy2"/>
    <dgm:cxn modelId="{F2BF7BB1-2ED0-44C9-9B7F-97BBFE6F8520}" type="presParOf" srcId="{EA1A03C7-5E5E-4BE3-81D1-071D53B4F816}" destId="{1AEB0EE2-4084-408B-B577-E980E356E69F}" srcOrd="2" destOrd="0" presId="urn:microsoft.com/office/officeart/2005/8/layout/hierarchy2"/>
    <dgm:cxn modelId="{31E66308-0CE2-4BAE-A44E-4C08704211D0}" type="presParOf" srcId="{1AEB0EE2-4084-408B-B577-E980E356E69F}" destId="{F52BD03D-A31D-4427-AA57-8587F7DA2E05}" srcOrd="0" destOrd="0" presId="urn:microsoft.com/office/officeart/2005/8/layout/hierarchy2"/>
    <dgm:cxn modelId="{41D5724C-9A71-4EF0-B2F2-C53F9551D5EC}" type="presParOf" srcId="{EA1A03C7-5E5E-4BE3-81D1-071D53B4F816}" destId="{00C55743-56C9-4B9E-8E89-E333392142C9}" srcOrd="3" destOrd="0" presId="urn:microsoft.com/office/officeart/2005/8/layout/hierarchy2"/>
    <dgm:cxn modelId="{1DE743ED-5104-403C-A9C1-4F40827E2B5A}" type="presParOf" srcId="{00C55743-56C9-4B9E-8E89-E333392142C9}" destId="{34BB23B0-06F5-4A65-B198-7BE234BC05EB}" srcOrd="0" destOrd="0" presId="urn:microsoft.com/office/officeart/2005/8/layout/hierarchy2"/>
    <dgm:cxn modelId="{35118960-18FC-4E61-833E-3BBFDCDABE2C}" type="presParOf" srcId="{00C55743-56C9-4B9E-8E89-E333392142C9}" destId="{1FC9969A-43B0-45B5-9888-66A76FABB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C8AC-9C72-4C17-AACB-FA582369E9D5}">
      <dsp:nvSpPr>
        <dsp:cNvPr id="0" name=""/>
        <dsp:cNvSpPr/>
      </dsp:nvSpPr>
      <dsp:spPr>
        <a:xfrm>
          <a:off x="4873" y="2345274"/>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rgbClr val="FF0000"/>
              </a:solidFill>
              <a:latin typeface="Arial" panose="020B0604020202020204" pitchFamily="34" charset="0"/>
              <a:cs typeface="Arial" panose="020B0604020202020204" pitchFamily="34" charset="0"/>
            </a:rPr>
            <a:t>Vị</a:t>
          </a:r>
          <a:r>
            <a:rPr lang="en-US" sz="3600" b="1" kern="1200" dirty="0">
              <a:solidFill>
                <a:srgbClr val="FF0000"/>
              </a:solidFill>
              <a:latin typeface="Arial" panose="020B0604020202020204" pitchFamily="34" charset="0"/>
              <a:cs typeface="Arial" panose="020B0604020202020204" pitchFamily="34" charset="0"/>
            </a:rPr>
            <a:t> </a:t>
          </a:r>
          <a:r>
            <a:rPr lang="en-US" sz="3600" b="1" kern="1200" dirty="0" err="1">
              <a:solidFill>
                <a:srgbClr val="FF0000"/>
              </a:solidFill>
              <a:latin typeface="Arial" panose="020B0604020202020204" pitchFamily="34" charset="0"/>
              <a:cs typeface="Arial" panose="020B0604020202020204" pitchFamily="34" charset="0"/>
            </a:rPr>
            <a:t>ngữ</a:t>
          </a:r>
          <a:endParaRPr lang="en-US" sz="3600" b="1" kern="1200" dirty="0">
            <a:solidFill>
              <a:srgbClr val="FF0000"/>
            </a:solidFill>
            <a:latin typeface="Arial" panose="020B0604020202020204" pitchFamily="34" charset="0"/>
            <a:cs typeface="Arial" panose="020B0604020202020204" pitchFamily="34" charset="0"/>
          </a:endParaRPr>
        </a:p>
      </dsp:txBody>
      <dsp:txXfrm>
        <a:off x="22640" y="2363041"/>
        <a:ext cx="2606661" cy="571091"/>
      </dsp:txXfrm>
    </dsp:sp>
    <dsp:sp modelId="{FBBABC91-DD2F-4433-95F4-091C5C22B6F9}">
      <dsp:nvSpPr>
        <dsp:cNvPr id="0" name=""/>
        <dsp:cNvSpPr/>
      </dsp:nvSpPr>
      <dsp:spPr>
        <a:xfrm rot="17620137">
          <a:off x="2285286" y="2084924"/>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9497" y="2064778"/>
        <a:ext cx="60443" cy="60443"/>
      </dsp:txXfrm>
    </dsp:sp>
    <dsp:sp modelId="{67D6DCC1-C7E1-49CD-B9CA-D1DBE3D77466}">
      <dsp:nvSpPr>
        <dsp:cNvPr id="0" name=""/>
        <dsp:cNvSpPr/>
      </dsp:nvSpPr>
      <dsp:spPr>
        <a:xfrm>
          <a:off x="3132368" y="1238099"/>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chemeClr val="accent1">
                  <a:lumMod val="50000"/>
                </a:schemeClr>
              </a:solidFill>
              <a:latin typeface="Arial" panose="020B0604020202020204" pitchFamily="34" charset="0"/>
              <a:cs typeface="Arial" panose="020B0604020202020204" pitchFamily="34" charset="0"/>
            </a:rPr>
            <a:t>Ý </a:t>
          </a:r>
          <a:r>
            <a:rPr lang="en-US" sz="3600" b="1" kern="1200" dirty="0" err="1">
              <a:solidFill>
                <a:schemeClr val="accent1">
                  <a:lumMod val="50000"/>
                </a:schemeClr>
              </a:solidFill>
              <a:latin typeface="Arial" panose="020B0604020202020204" pitchFamily="34" charset="0"/>
              <a:cs typeface="Arial" panose="020B0604020202020204" pitchFamily="34" charset="0"/>
            </a:rPr>
            <a:t>nghĩa</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1255866"/>
        <a:ext cx="2606661" cy="571091"/>
      </dsp:txXfrm>
    </dsp:sp>
    <dsp:sp modelId="{409A5417-9D5E-462E-8316-6D08313A47AB}">
      <dsp:nvSpPr>
        <dsp:cNvPr id="0" name=""/>
        <dsp:cNvSpPr/>
      </dsp:nvSpPr>
      <dsp:spPr>
        <a:xfrm rot="17684356">
          <a:off x="5437390" y="1004727"/>
          <a:ext cx="1159648" cy="20151"/>
        </a:xfrm>
        <a:custGeom>
          <a:avLst/>
          <a:gdLst/>
          <a:ahLst/>
          <a:cxnLst/>
          <a:rect l="0" t="0" r="0" b="0"/>
          <a:pathLst>
            <a:path>
              <a:moveTo>
                <a:pt x="0" y="10075"/>
              </a:moveTo>
              <a:lnTo>
                <a:pt x="115964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8223" y="985811"/>
        <a:ext cx="57982" cy="57982"/>
      </dsp:txXfrm>
    </dsp:sp>
    <dsp:sp modelId="{C23ED289-BD75-4E33-B22F-A363099CF322}">
      <dsp:nvSpPr>
        <dsp:cNvPr id="0" name=""/>
        <dsp:cNvSpPr/>
      </dsp:nvSpPr>
      <dsp:spPr>
        <a:xfrm>
          <a:off x="6259864" y="184881"/>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Đặc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điểm</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202648"/>
        <a:ext cx="2606661" cy="571091"/>
      </dsp:txXfrm>
    </dsp:sp>
    <dsp:sp modelId="{987957CE-9829-4669-9240-231145C453F2}">
      <dsp:nvSpPr>
        <dsp:cNvPr id="0" name=""/>
        <dsp:cNvSpPr/>
      </dsp:nvSpPr>
      <dsp:spPr>
        <a:xfrm rot="20236820">
          <a:off x="5754151" y="1429735"/>
          <a:ext cx="526125" cy="20151"/>
        </a:xfrm>
        <a:custGeom>
          <a:avLst/>
          <a:gdLst/>
          <a:ahLst/>
          <a:cxnLst/>
          <a:rect l="0" t="0" r="0" b="0"/>
          <a:pathLst>
            <a:path>
              <a:moveTo>
                <a:pt x="0" y="10075"/>
              </a:moveTo>
              <a:lnTo>
                <a:pt x="526125"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4061" y="1426658"/>
        <a:ext cx="26306" cy="26306"/>
      </dsp:txXfrm>
    </dsp:sp>
    <dsp:sp modelId="{657BC393-72AB-48F5-A5D4-600CCE5EED2A}">
      <dsp:nvSpPr>
        <dsp:cNvPr id="0" name=""/>
        <dsp:cNvSpPr/>
      </dsp:nvSpPr>
      <dsp:spPr>
        <a:xfrm>
          <a:off x="6259864" y="1034897"/>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chất</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052664"/>
        <a:ext cx="2606661" cy="571091"/>
      </dsp:txXfrm>
    </dsp:sp>
    <dsp:sp modelId="{C8AA2226-8645-47BD-BA6B-022320D9484A}">
      <dsp:nvSpPr>
        <dsp:cNvPr id="0" name=""/>
        <dsp:cNvSpPr/>
      </dsp:nvSpPr>
      <dsp:spPr>
        <a:xfrm rot="3310531">
          <a:off x="5592305" y="1880146"/>
          <a:ext cx="849817" cy="20151"/>
        </a:xfrm>
        <a:custGeom>
          <a:avLst/>
          <a:gdLst/>
          <a:ahLst/>
          <a:cxnLst/>
          <a:rect l="0" t="0" r="0" b="0"/>
          <a:pathLst>
            <a:path>
              <a:moveTo>
                <a:pt x="0" y="10075"/>
              </a:moveTo>
              <a:lnTo>
                <a:pt x="849817"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95968" y="1868976"/>
        <a:ext cx="42490" cy="42490"/>
      </dsp:txXfrm>
    </dsp:sp>
    <dsp:sp modelId="{89884B2B-B8EE-477C-9C80-5DC9F93B9999}">
      <dsp:nvSpPr>
        <dsp:cNvPr id="0" name=""/>
        <dsp:cNvSpPr/>
      </dsp:nvSpPr>
      <dsp:spPr>
        <a:xfrm>
          <a:off x="6259864" y="1935718"/>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Trạng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thái</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953485"/>
        <a:ext cx="2606661" cy="571091"/>
      </dsp:txXfrm>
    </dsp:sp>
    <dsp:sp modelId="{75BE2205-BB33-4D59-AFE7-67E6B529D6E8}">
      <dsp:nvSpPr>
        <dsp:cNvPr id="0" name=""/>
        <dsp:cNvSpPr/>
      </dsp:nvSpPr>
      <dsp:spPr>
        <a:xfrm rot="3979863">
          <a:off x="2285286" y="3192099"/>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9497" y="3171953"/>
        <a:ext cx="60443" cy="60443"/>
      </dsp:txXfrm>
    </dsp:sp>
    <dsp:sp modelId="{C2FF45EE-AE8E-48F8-BB0D-CA87372E8558}">
      <dsp:nvSpPr>
        <dsp:cNvPr id="0" name=""/>
        <dsp:cNvSpPr/>
      </dsp:nvSpPr>
      <dsp:spPr>
        <a:xfrm>
          <a:off x="3132368" y="3452450"/>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chemeClr val="accent1">
                  <a:lumMod val="50000"/>
                </a:schemeClr>
              </a:solidFill>
              <a:latin typeface="Arial" panose="020B0604020202020204" pitchFamily="34" charset="0"/>
              <a:cs typeface="Arial" panose="020B0604020202020204" pitchFamily="34" charset="0"/>
            </a:rPr>
            <a:t>Cấu</a:t>
          </a:r>
          <a:r>
            <a:rPr lang="en-US" sz="3600" b="1" kern="1200" dirty="0">
              <a:solidFill>
                <a:schemeClr val="accent1">
                  <a:lumMod val="50000"/>
                </a:schemeClr>
              </a:solidFill>
              <a:latin typeface="Arial" panose="020B0604020202020204" pitchFamily="34" charset="0"/>
              <a:cs typeface="Arial" panose="020B0604020202020204" pitchFamily="34" charset="0"/>
            </a:rPr>
            <a:t> </a:t>
          </a:r>
          <a:r>
            <a:rPr lang="en-US" sz="3600" b="1" kern="1200" dirty="0" err="1">
              <a:solidFill>
                <a:schemeClr val="accent1">
                  <a:lumMod val="50000"/>
                </a:schemeClr>
              </a:solidFill>
              <a:latin typeface="Arial" panose="020B0604020202020204" pitchFamily="34" charset="0"/>
              <a:cs typeface="Arial" panose="020B0604020202020204" pitchFamily="34" charset="0"/>
            </a:rPr>
            <a:t>tạo</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3470217"/>
        <a:ext cx="2606661" cy="571091"/>
      </dsp:txXfrm>
    </dsp:sp>
    <dsp:sp modelId="{DE72AD0C-7877-445B-9E36-5038F0FCC416}">
      <dsp:nvSpPr>
        <dsp:cNvPr id="0" name=""/>
        <dsp:cNvSpPr/>
      </dsp:nvSpPr>
      <dsp:spPr>
        <a:xfrm rot="19024822">
          <a:off x="5692053" y="3535791"/>
          <a:ext cx="616458" cy="20151"/>
        </a:xfrm>
        <a:custGeom>
          <a:avLst/>
          <a:gdLst/>
          <a:ahLst/>
          <a:cxnLst/>
          <a:rect l="0" t="0" r="0" b="0"/>
          <a:pathLst>
            <a:path>
              <a:moveTo>
                <a:pt x="0" y="10075"/>
              </a:moveTo>
              <a:lnTo>
                <a:pt x="61645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4871" y="3530455"/>
        <a:ext cx="30822" cy="30822"/>
      </dsp:txXfrm>
    </dsp:sp>
    <dsp:sp modelId="{C4C7C1BE-8280-458E-BA16-2A6C850352F3}">
      <dsp:nvSpPr>
        <dsp:cNvPr id="0" name=""/>
        <dsp:cNvSpPr/>
      </dsp:nvSpPr>
      <dsp:spPr>
        <a:xfrm>
          <a:off x="6226002" y="2836539"/>
          <a:ext cx="2642195" cy="998863"/>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55258" y="2865795"/>
        <a:ext cx="2583683" cy="940351"/>
      </dsp:txXfrm>
    </dsp:sp>
    <dsp:sp modelId="{1AEB0EE2-4084-408B-B577-E980E356E69F}">
      <dsp:nvSpPr>
        <dsp:cNvPr id="0" name=""/>
        <dsp:cNvSpPr/>
      </dsp:nvSpPr>
      <dsp:spPr>
        <a:xfrm rot="4231893">
          <a:off x="5390794" y="4288391"/>
          <a:ext cx="1151229" cy="20151"/>
        </a:xfrm>
        <a:custGeom>
          <a:avLst/>
          <a:gdLst/>
          <a:ahLst/>
          <a:cxnLst/>
          <a:rect l="0" t="0" r="0" b="0"/>
          <a:pathLst>
            <a:path>
              <a:moveTo>
                <a:pt x="0" y="10075"/>
              </a:moveTo>
              <a:lnTo>
                <a:pt x="1151229"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37628" y="4269686"/>
        <a:ext cx="57561" cy="57561"/>
      </dsp:txXfrm>
    </dsp:sp>
    <dsp:sp modelId="{34BB23B0-06F5-4A65-B198-7BE234BC05EB}">
      <dsp:nvSpPr>
        <dsp:cNvPr id="0" name=""/>
        <dsp:cNvSpPr/>
      </dsp:nvSpPr>
      <dsp:spPr>
        <a:xfrm>
          <a:off x="6158254" y="4263675"/>
          <a:ext cx="2642195" cy="1154991"/>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192083" y="4297504"/>
        <a:ext cx="2574537" cy="108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F599-E301-430B-8128-61920F29518D}" type="datetimeFigureOut">
              <a:rPr lang="zh-CN" altLang="en-US" smtClean="0"/>
              <a:t>2022/2/10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57005-9DF1-4E0F-BD9B-73F2E6C1A776}" type="slidenum">
              <a:rPr lang="zh-CN" altLang="en-US" smtClean="0"/>
              <a:t>‹#›</a:t>
            </a:fld>
            <a:endParaRPr lang="zh-CN" altLang="en-US"/>
          </a:p>
        </p:txBody>
      </p:sp>
    </p:spTree>
    <p:extLst>
      <p:ext uri="{BB962C8B-B14F-4D97-AF65-F5344CB8AC3E}">
        <p14:creationId xmlns:p14="http://schemas.microsoft.com/office/powerpoint/2010/main" val="68763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a:t>
            </a:fld>
            <a:endParaRPr lang="zh-CN" altLang="en-US"/>
          </a:p>
        </p:txBody>
      </p:sp>
    </p:spTree>
    <p:extLst>
      <p:ext uri="{BB962C8B-B14F-4D97-AF65-F5344CB8AC3E}">
        <p14:creationId xmlns:p14="http://schemas.microsoft.com/office/powerpoint/2010/main" val="29517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10</a:t>
            </a:fld>
            <a:endParaRPr lang="zh-CN" altLang="en-US"/>
          </a:p>
        </p:txBody>
      </p:sp>
    </p:spTree>
    <p:extLst>
      <p:ext uri="{BB962C8B-B14F-4D97-AF65-F5344CB8AC3E}">
        <p14:creationId xmlns:p14="http://schemas.microsoft.com/office/powerpoint/2010/main" val="85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15</a:t>
            </a:fld>
            <a:endParaRPr lang="zh-CN" altLang="en-US"/>
          </a:p>
        </p:txBody>
      </p:sp>
    </p:spTree>
    <p:extLst>
      <p:ext uri="{BB962C8B-B14F-4D97-AF65-F5344CB8AC3E}">
        <p14:creationId xmlns:p14="http://schemas.microsoft.com/office/powerpoint/2010/main" val="138731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16</a:t>
            </a:fld>
            <a:endParaRPr lang="zh-CN" altLang="en-US"/>
          </a:p>
        </p:txBody>
      </p:sp>
    </p:spTree>
    <p:extLst>
      <p:ext uri="{BB962C8B-B14F-4D97-AF65-F5344CB8AC3E}">
        <p14:creationId xmlns:p14="http://schemas.microsoft.com/office/powerpoint/2010/main" val="27532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17</a:t>
            </a:fld>
            <a:endParaRPr lang="zh-CN" altLang="en-US"/>
          </a:p>
        </p:txBody>
      </p:sp>
    </p:spTree>
    <p:extLst>
      <p:ext uri="{BB962C8B-B14F-4D97-AF65-F5344CB8AC3E}">
        <p14:creationId xmlns:p14="http://schemas.microsoft.com/office/powerpoint/2010/main" val="21654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18</a:t>
            </a:fld>
            <a:endParaRPr lang="zh-CN" altLang="en-US"/>
          </a:p>
        </p:txBody>
      </p:sp>
    </p:spTree>
    <p:extLst>
      <p:ext uri="{BB962C8B-B14F-4D97-AF65-F5344CB8AC3E}">
        <p14:creationId xmlns:p14="http://schemas.microsoft.com/office/powerpoint/2010/main" val="565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19</a:t>
            </a:fld>
            <a:endParaRPr lang="zh-CN" altLang="en-US"/>
          </a:p>
        </p:txBody>
      </p:sp>
    </p:spTree>
    <p:extLst>
      <p:ext uri="{BB962C8B-B14F-4D97-AF65-F5344CB8AC3E}">
        <p14:creationId xmlns:p14="http://schemas.microsoft.com/office/powerpoint/2010/main" val="50632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21</a:t>
            </a:fld>
            <a:endParaRPr lang="zh-CN" altLang="en-US"/>
          </a:p>
        </p:txBody>
      </p:sp>
    </p:spTree>
    <p:extLst>
      <p:ext uri="{BB962C8B-B14F-4D97-AF65-F5344CB8AC3E}">
        <p14:creationId xmlns:p14="http://schemas.microsoft.com/office/powerpoint/2010/main" val="42392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22</a:t>
            </a:fld>
            <a:endParaRPr lang="zh-CN" altLang="en-US"/>
          </a:p>
        </p:txBody>
      </p:sp>
    </p:spTree>
    <p:extLst>
      <p:ext uri="{BB962C8B-B14F-4D97-AF65-F5344CB8AC3E}">
        <p14:creationId xmlns:p14="http://schemas.microsoft.com/office/powerpoint/2010/main" val="890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23</a:t>
            </a:fld>
            <a:endParaRPr lang="zh-CN" altLang="en-US"/>
          </a:p>
        </p:txBody>
      </p:sp>
    </p:spTree>
    <p:extLst>
      <p:ext uri="{BB962C8B-B14F-4D97-AF65-F5344CB8AC3E}">
        <p14:creationId xmlns:p14="http://schemas.microsoft.com/office/powerpoint/2010/main" val="549749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24</a:t>
            </a:fld>
            <a:endParaRPr lang="zh-CN" altLang="en-US"/>
          </a:p>
        </p:txBody>
      </p:sp>
    </p:spTree>
    <p:extLst>
      <p:ext uri="{BB962C8B-B14F-4D97-AF65-F5344CB8AC3E}">
        <p14:creationId xmlns:p14="http://schemas.microsoft.com/office/powerpoint/2010/main" val="76427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a:t>
            </a:fld>
            <a:endParaRPr lang="zh-CN" altLang="en-US"/>
          </a:p>
        </p:txBody>
      </p:sp>
    </p:spTree>
    <p:extLst>
      <p:ext uri="{BB962C8B-B14F-4D97-AF65-F5344CB8AC3E}">
        <p14:creationId xmlns:p14="http://schemas.microsoft.com/office/powerpoint/2010/main" val="74710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27</a:t>
            </a:fld>
            <a:endParaRPr lang="zh-CN" altLang="en-US"/>
          </a:p>
        </p:txBody>
      </p:sp>
    </p:spTree>
    <p:extLst>
      <p:ext uri="{BB962C8B-B14F-4D97-AF65-F5344CB8AC3E}">
        <p14:creationId xmlns:p14="http://schemas.microsoft.com/office/powerpoint/2010/main" val="986914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30</a:t>
            </a:fld>
            <a:endParaRPr lang="zh-CN" altLang="en-US"/>
          </a:p>
        </p:txBody>
      </p:sp>
    </p:spTree>
    <p:extLst>
      <p:ext uri="{BB962C8B-B14F-4D97-AF65-F5344CB8AC3E}">
        <p14:creationId xmlns:p14="http://schemas.microsoft.com/office/powerpoint/2010/main" val="245397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57005-9DF1-4E0F-BD9B-73F2E6C1A776}" type="slidenum">
              <a:rPr lang="zh-CN" altLang="en-US" smtClean="0"/>
              <a:t>31</a:t>
            </a:fld>
            <a:endParaRPr lang="zh-CN" altLang="en-US"/>
          </a:p>
        </p:txBody>
      </p:sp>
    </p:spTree>
    <p:extLst>
      <p:ext uri="{BB962C8B-B14F-4D97-AF65-F5344CB8AC3E}">
        <p14:creationId xmlns:p14="http://schemas.microsoft.com/office/powerpoint/2010/main" val="316986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5AD02D96-FECF-4033-84B0-08A8BA03AB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a:extLst>
              <a:ext uri="{FF2B5EF4-FFF2-40B4-BE49-F238E27FC236}">
                <a16:creationId xmlns:a16="http://schemas.microsoft.com/office/drawing/2014/main" id="{AE1CF0D3-1C65-4C38-BD63-FB735BE4AD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50180" name="灯片编号占位符 3">
            <a:extLst>
              <a:ext uri="{FF2B5EF4-FFF2-40B4-BE49-F238E27FC236}">
                <a16:creationId xmlns:a16="http://schemas.microsoft.com/office/drawing/2014/main" id="{8CC2E3B0-B2A4-46ED-A5A1-8F5AB168F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839A060-0B56-4758-BC33-E3A462FE8457}" type="slidenum">
              <a:rPr lang="zh-CN" altLang="en-US">
                <a:latin typeface="等线" panose="02010600030101010101" pitchFamily="2" charset="-122"/>
                <a:cs typeface="等线" panose="02010600030101010101" pitchFamily="2" charset="-122"/>
              </a:rPr>
              <a:pPr eaLnBrk="1" hangingPunct="1"/>
              <a:t>36</a:t>
            </a:fld>
            <a:endParaRPr lang="zh-CN" altLang="en-US">
              <a:latin typeface="等线" panose="02010600030101010101" pitchFamily="2" charset="-122"/>
              <a:cs typeface="等线" panose="02010600030101010101" pitchFamily="2" charset="-122"/>
            </a:endParaRPr>
          </a:p>
        </p:txBody>
      </p:sp>
    </p:spTree>
    <p:extLst>
      <p:ext uri="{BB962C8B-B14F-4D97-AF65-F5344CB8AC3E}">
        <p14:creationId xmlns:p14="http://schemas.microsoft.com/office/powerpoint/2010/main" val="368763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a:extLst>
              <a:ext uri="{FF2B5EF4-FFF2-40B4-BE49-F238E27FC236}">
                <a16:creationId xmlns:a16="http://schemas.microsoft.com/office/drawing/2014/main" id="{54332662-C2A3-4455-97AA-559B9A6E62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a:extLst>
              <a:ext uri="{FF2B5EF4-FFF2-40B4-BE49-F238E27FC236}">
                <a16:creationId xmlns:a16="http://schemas.microsoft.com/office/drawing/2014/main" id="{5AEE7AD0-8450-4B0E-B6D9-E7386E3738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51204" name="灯片编号占位符 3">
            <a:extLst>
              <a:ext uri="{FF2B5EF4-FFF2-40B4-BE49-F238E27FC236}">
                <a16:creationId xmlns:a16="http://schemas.microsoft.com/office/drawing/2014/main" id="{AC382636-66FB-4A15-B969-BBA5790B7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72D724-AAE2-43A0-BF1D-7E5C5A7418A9}" type="slidenum">
              <a:rPr lang="zh-CN" altLang="en-US">
                <a:latin typeface="等线" panose="02010600030101010101" pitchFamily="2" charset="-122"/>
                <a:cs typeface="等线" panose="02010600030101010101" pitchFamily="2" charset="-122"/>
              </a:rPr>
              <a:pPr eaLnBrk="1" hangingPunct="1"/>
              <a:t>37</a:t>
            </a:fld>
            <a:endParaRPr lang="zh-CN" altLang="en-US">
              <a:latin typeface="等线" panose="02010600030101010101" pitchFamily="2" charset="-122"/>
              <a:cs typeface="等线" panose="02010600030101010101" pitchFamily="2" charset="-122"/>
            </a:endParaRPr>
          </a:p>
        </p:txBody>
      </p:sp>
    </p:spTree>
    <p:extLst>
      <p:ext uri="{BB962C8B-B14F-4D97-AF65-F5344CB8AC3E}">
        <p14:creationId xmlns:p14="http://schemas.microsoft.com/office/powerpoint/2010/main" val="173119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38</a:t>
            </a:fld>
            <a:endParaRPr lang="zh-CN" altLang="en-US"/>
          </a:p>
        </p:txBody>
      </p:sp>
    </p:spTree>
    <p:extLst>
      <p:ext uri="{BB962C8B-B14F-4D97-AF65-F5344CB8AC3E}">
        <p14:creationId xmlns:p14="http://schemas.microsoft.com/office/powerpoint/2010/main" val="3273769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39</a:t>
            </a:fld>
            <a:endParaRPr lang="zh-CN" altLang="en-US"/>
          </a:p>
        </p:txBody>
      </p:sp>
    </p:spTree>
    <p:extLst>
      <p:ext uri="{BB962C8B-B14F-4D97-AF65-F5344CB8AC3E}">
        <p14:creationId xmlns:p14="http://schemas.microsoft.com/office/powerpoint/2010/main" val="109899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a:t>
            </a:fld>
            <a:endParaRPr lang="zh-CN" altLang="en-US"/>
          </a:p>
        </p:txBody>
      </p:sp>
    </p:spTree>
    <p:extLst>
      <p:ext uri="{BB962C8B-B14F-4D97-AF65-F5344CB8AC3E}">
        <p14:creationId xmlns:p14="http://schemas.microsoft.com/office/powerpoint/2010/main" val="21519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4</a:t>
            </a:fld>
            <a:endParaRPr lang="zh-CN" altLang="en-US"/>
          </a:p>
        </p:txBody>
      </p:sp>
    </p:spTree>
    <p:extLst>
      <p:ext uri="{BB962C8B-B14F-4D97-AF65-F5344CB8AC3E}">
        <p14:creationId xmlns:p14="http://schemas.microsoft.com/office/powerpoint/2010/main" val="38130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5</a:t>
            </a:fld>
            <a:endParaRPr lang="zh-CN" altLang="en-US"/>
          </a:p>
        </p:txBody>
      </p:sp>
    </p:spTree>
    <p:extLst>
      <p:ext uri="{BB962C8B-B14F-4D97-AF65-F5344CB8AC3E}">
        <p14:creationId xmlns:p14="http://schemas.microsoft.com/office/powerpoint/2010/main" val="1815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6</a:t>
            </a:fld>
            <a:endParaRPr lang="zh-CN" altLang="en-US"/>
          </a:p>
        </p:txBody>
      </p:sp>
    </p:spTree>
    <p:extLst>
      <p:ext uri="{BB962C8B-B14F-4D97-AF65-F5344CB8AC3E}">
        <p14:creationId xmlns:p14="http://schemas.microsoft.com/office/powerpoint/2010/main" val="2886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7</a:t>
            </a:fld>
            <a:endParaRPr lang="zh-CN" altLang="en-US"/>
          </a:p>
        </p:txBody>
      </p:sp>
    </p:spTree>
    <p:extLst>
      <p:ext uri="{BB962C8B-B14F-4D97-AF65-F5344CB8AC3E}">
        <p14:creationId xmlns:p14="http://schemas.microsoft.com/office/powerpoint/2010/main" val="40722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8</a:t>
            </a:fld>
            <a:endParaRPr lang="zh-CN" altLang="en-US"/>
          </a:p>
        </p:txBody>
      </p:sp>
    </p:spTree>
    <p:extLst>
      <p:ext uri="{BB962C8B-B14F-4D97-AF65-F5344CB8AC3E}">
        <p14:creationId xmlns:p14="http://schemas.microsoft.com/office/powerpoint/2010/main" val="2003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9</a:t>
            </a:fld>
            <a:endParaRPr lang="zh-CN" altLang="en-US"/>
          </a:p>
        </p:txBody>
      </p:sp>
    </p:spTree>
    <p:extLst>
      <p:ext uri="{BB962C8B-B14F-4D97-AF65-F5344CB8AC3E}">
        <p14:creationId xmlns:p14="http://schemas.microsoft.com/office/powerpoint/2010/main" val="5587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35B72-A276-405B-B3BD-847DF55E49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271F-66B3-4C42-88DE-9B7B0B8528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F14998-556B-423B-9807-F22ADD5C8E31}"/>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id="{5DBF3DB6-E80B-48C0-A6D7-2071B2D550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BB5ADE1-3E8C-43E3-A9AB-ABB6FFC58195}"/>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0344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4EDC1-DE82-409B-89DE-9D123319119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110CF7-890C-47E8-A958-C5B0CCD9898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C873D8-431C-4832-941C-19065DBF95E5}"/>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id="{93B6BDEE-F8A7-4B91-AA42-398067DC54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F485C5-5F1F-45F3-8BBE-A03B0AA5680F}"/>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273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D17D64-70A4-4533-B682-3B2B29C91D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ED9DDD7-EE4B-458E-9CC0-39681111CB5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C78CD-33F0-46A4-A4E3-C0D332C9ADB0}"/>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id="{7496881F-4798-4649-96C6-2989E759D9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91712D6-BDEB-4B66-BC90-ACD6836D550E}"/>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009378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0F713437-13A3-46B3-BE2C-C3ABBFEBB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212988"/>
      </p:ext>
    </p:extLst>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63AAD-4783-4A16-A7B4-D88E2C1B6D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5D76C4-B50E-4F0C-8933-12FE9E457D3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DDAF65-BE99-4832-883F-2BE0227EFB4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id="{BF2A9419-D248-4B37-84E5-4913BE1A1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56237B7-6732-45B2-B3FB-9C3214230913}"/>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23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5DFEB-EE19-4CA0-86A6-80F346B747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E38BF4A-3B35-4ACC-BA4A-48E68F88C6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774354-1ABA-46CF-8C58-D2B328DFFDE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5" name="页脚占位符 4">
            <a:extLst>
              <a:ext uri="{FF2B5EF4-FFF2-40B4-BE49-F238E27FC236}">
                <a16:creationId xmlns:a16="http://schemas.microsoft.com/office/drawing/2014/main" id="{F21FDD06-0B60-4ABC-83C7-3FE5B57E53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5287BC1-EFBF-49F7-A125-9C527D05B32C}"/>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687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C21E2-BDDB-41D7-A14D-940D5074E3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CF0946-C96B-4CC5-88FF-FE52E2AFC22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82B3C4-1055-45B4-A57D-BCBF85A930F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DD39DA-F30E-4F54-A9B7-C1F3BB8865F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id="{2DA2DEDB-BD9E-479C-A1AF-0772478938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85FF78C-9F1A-4EEE-904F-70A9B7FC54B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11247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9B3-ABE7-4D7A-ABF9-699C2D214C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5F6D02-1465-438D-BA5E-7486440515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B8118B-7B63-4539-8109-C022B932556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C7A9D7-D977-474F-A85C-CB2E021C9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7C6B11-8802-43BE-BBC0-8E77C0E2E9F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7BB2DF-8BF9-43FC-99F1-A56A0A8FD0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8" name="页脚占位符 7">
            <a:extLst>
              <a:ext uri="{FF2B5EF4-FFF2-40B4-BE49-F238E27FC236}">
                <a16:creationId xmlns:a16="http://schemas.microsoft.com/office/drawing/2014/main" id="{BE922948-CA27-4CAA-B073-57AA0C7D86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CE41E5E-3322-4C46-975A-2859996056D8}"/>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105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CE03A-9140-4AAB-9576-C8A90182CB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71A7B3-6DD6-4E4C-A302-C45B8F7B2833}"/>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4" name="页脚占位符 3">
            <a:extLst>
              <a:ext uri="{FF2B5EF4-FFF2-40B4-BE49-F238E27FC236}">
                <a16:creationId xmlns:a16="http://schemas.microsoft.com/office/drawing/2014/main" id="{4132C713-2994-418B-A548-74FBE1F701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22CA295-B2A1-4FC5-95FE-88F69A82884A}"/>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931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CC91BB-C1A1-4066-8DE8-1B5C95C326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3" name="页脚占位符 2">
            <a:extLst>
              <a:ext uri="{FF2B5EF4-FFF2-40B4-BE49-F238E27FC236}">
                <a16:creationId xmlns:a16="http://schemas.microsoft.com/office/drawing/2014/main" id="{2FD6FE66-F478-4B01-B3F4-2980E30842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B7F2A7F-DE25-415F-A603-7C682D3212BD}"/>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5173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F357E-F49A-4AFD-AD6E-09D8C974CE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3E71F4-9612-4C31-B5FA-26B7F7BD3E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395DFD-89C5-4845-8770-F26253F433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BE2FF2-AAB2-4C99-8651-55701115C49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id="{EF571FD8-33E8-4C19-8A32-8D87B28A9F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190BA9-4E18-4017-A67F-6548E3C318C7}"/>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825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7044-83C6-4AC6-8CF0-1EC696BC61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374D5E-AC3C-4A32-9A2A-9B977E4A9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DA2B84-5428-4B25-A555-9C334EA4FF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07DA1D-95B4-4FED-90C0-4F604D1BF23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2022/2/10</a:t>
            </a:fld>
            <a:endParaRPr lang="zh-CN" altLang="en-US"/>
          </a:p>
        </p:txBody>
      </p:sp>
      <p:sp>
        <p:nvSpPr>
          <p:cNvPr id="6" name="页脚占位符 5">
            <a:extLst>
              <a:ext uri="{FF2B5EF4-FFF2-40B4-BE49-F238E27FC236}">
                <a16:creationId xmlns:a16="http://schemas.microsoft.com/office/drawing/2014/main" id="{908DAAF3-CB3B-408E-ABFF-190A71B8D7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6CCFABC-DF86-4310-8FEA-5B087BC70C1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5807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https://www.facebook.com/teamKTUT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1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4" name="图片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2679" y="-211340"/>
            <a:ext cx="13097359" cy="7280675"/>
          </a:xfrm>
          <a:prstGeom prst="rect">
            <a:avLst/>
          </a:prstGeom>
        </p:spPr>
      </p:pic>
      <p:pic>
        <p:nvPicPr>
          <p:cNvPr id="15" name="图片 14"/>
          <p:cNvPicPr>
            <a:picLocks noChangeAspect="1"/>
          </p:cNvPicPr>
          <p:nvPr userDrawn="1"/>
        </p:nvPicPr>
        <p:blipFill rotWithShape="1">
          <a:blip r:embed="rId16">
            <a:extLst>
              <a:ext uri="{28A0092B-C50C-407E-A947-70E740481C1C}">
                <a14:useLocalDpi xmlns:a14="http://schemas.microsoft.com/office/drawing/2010/main" val="0"/>
              </a:ext>
            </a:extLst>
          </a:blip>
          <a:srcRect l="78124" t="-259" r="12" b="73218"/>
          <a:stretch/>
        </p:blipFill>
        <p:spPr>
          <a:xfrm>
            <a:off x="10321701" y="0"/>
            <a:ext cx="1870299" cy="963772"/>
          </a:xfrm>
          <a:prstGeom prst="rect">
            <a:avLst/>
          </a:prstGeom>
        </p:spPr>
      </p:pic>
      <p:pic>
        <p:nvPicPr>
          <p:cNvPr id="16" name="图片 15"/>
          <p:cNvPicPr>
            <a:picLocks noChangeAspect="1"/>
          </p:cNvPicPr>
          <p:nvPr userDrawn="1"/>
        </p:nvPicPr>
        <p:blipFill rotWithShape="1">
          <a:blip r:embed="rId16">
            <a:extLst>
              <a:ext uri="{28A0092B-C50C-407E-A947-70E740481C1C}">
                <a14:useLocalDpi xmlns:a14="http://schemas.microsoft.com/office/drawing/2010/main" val="0"/>
              </a:ext>
            </a:extLst>
          </a:blip>
          <a:srcRect l="78124" t="-259" r="12" b="73218"/>
          <a:stretch/>
        </p:blipFill>
        <p:spPr>
          <a:xfrm>
            <a:off x="2245385" y="0"/>
            <a:ext cx="1870299" cy="963772"/>
          </a:xfrm>
          <a:prstGeom prst="rect">
            <a:avLst/>
          </a:prstGeom>
        </p:spPr>
      </p:pic>
      <p:pic>
        <p:nvPicPr>
          <p:cNvPr id="17" name="图片 16"/>
          <p:cNvPicPr>
            <a:picLocks noChangeAspect="1"/>
          </p:cNvPicPr>
          <p:nvPr userDrawn="1"/>
        </p:nvPicPr>
        <p:blipFill rotWithShape="1">
          <a:blip r:embed="rId16">
            <a:extLst>
              <a:ext uri="{28A0092B-C50C-407E-A947-70E740481C1C}">
                <a14:useLocalDpi xmlns:a14="http://schemas.microsoft.com/office/drawing/2010/main" val="0"/>
              </a:ext>
            </a:extLst>
          </a:blip>
          <a:srcRect l="78124" t="-259" r="12" b="73218"/>
          <a:stretch/>
        </p:blipFill>
        <p:spPr>
          <a:xfrm rot="10800000">
            <a:off x="7786776" y="5942280"/>
            <a:ext cx="1870299" cy="963772"/>
          </a:xfrm>
          <a:prstGeom prst="rect">
            <a:avLst/>
          </a:prstGeom>
        </p:spPr>
      </p:pic>
      <p:pic>
        <p:nvPicPr>
          <p:cNvPr id="18" name="图片 17"/>
          <p:cNvPicPr>
            <a:picLocks noChangeAspect="1"/>
          </p:cNvPicPr>
          <p:nvPr userDrawn="1"/>
        </p:nvPicPr>
        <p:blipFill rotWithShape="1">
          <a:blip r:embed="rId16">
            <a:extLst>
              <a:ext uri="{28A0092B-C50C-407E-A947-70E740481C1C}">
                <a14:useLocalDpi xmlns:a14="http://schemas.microsoft.com/office/drawing/2010/main" val="0"/>
              </a:ext>
            </a:extLst>
          </a:blip>
          <a:srcRect l="78124" t="-259" r="12" b="73218"/>
          <a:stretch/>
        </p:blipFill>
        <p:spPr>
          <a:xfrm rot="10800000">
            <a:off x="-51750" y="5942280"/>
            <a:ext cx="1870299" cy="963772"/>
          </a:xfrm>
          <a:prstGeom prst="rect">
            <a:avLst/>
          </a:prstGeom>
        </p:spPr>
      </p:pic>
      <p:pic>
        <p:nvPicPr>
          <p:cNvPr id="19" name="图片 18"/>
          <p:cNvPicPr>
            <a:picLocks noChangeAspect="1"/>
          </p:cNvPicPr>
          <p:nvPr userDrawn="1"/>
        </p:nvPicPr>
        <p:blipFill rotWithShape="1">
          <a:blip r:embed="rId16">
            <a:extLst>
              <a:ext uri="{28A0092B-C50C-407E-A947-70E740481C1C}">
                <a14:useLocalDpi xmlns:a14="http://schemas.microsoft.com/office/drawing/2010/main" val="0"/>
              </a:ext>
            </a:extLst>
          </a:blip>
          <a:srcRect l="63427" t="1035" r="23519" b="74871"/>
          <a:stretch/>
        </p:blipFill>
        <p:spPr>
          <a:xfrm>
            <a:off x="-51750" y="199884"/>
            <a:ext cx="1293054" cy="994374"/>
          </a:xfrm>
          <a:prstGeom prst="rect">
            <a:avLst/>
          </a:prstGeom>
        </p:spPr>
      </p:pic>
      <p:pic>
        <p:nvPicPr>
          <p:cNvPr id="20" name="图片 19"/>
          <p:cNvPicPr>
            <a:picLocks noChangeAspect="1"/>
          </p:cNvPicPr>
          <p:nvPr userDrawn="1"/>
        </p:nvPicPr>
        <p:blipFill rotWithShape="1">
          <a:blip r:embed="rId16">
            <a:extLst>
              <a:ext uri="{28A0092B-C50C-407E-A947-70E740481C1C}">
                <a14:useLocalDpi xmlns:a14="http://schemas.microsoft.com/office/drawing/2010/main" val="0"/>
              </a:ext>
            </a:extLst>
          </a:blip>
          <a:srcRect l="63427" t="1035" r="23519" b="74871"/>
          <a:stretch/>
        </p:blipFill>
        <p:spPr>
          <a:xfrm rot="10800000">
            <a:off x="11001155" y="5741646"/>
            <a:ext cx="1242595" cy="955571"/>
          </a:xfrm>
          <a:prstGeom prst="rect">
            <a:avLst/>
          </a:prstGeom>
        </p:spPr>
      </p:pic>
      <p:sp>
        <p:nvSpPr>
          <p:cNvPr id="2" name="TextBox 1"/>
          <p:cNvSpPr txBox="1"/>
          <p:nvPr userDrawn="1"/>
        </p:nvSpPr>
        <p:spPr>
          <a:xfrm>
            <a:off x="986693" y="-47792"/>
            <a:ext cx="2472612" cy="477054"/>
          </a:xfrm>
          <a:prstGeom prst="rect">
            <a:avLst/>
          </a:prstGeom>
          <a:noFill/>
        </p:spPr>
        <p:txBody>
          <a:bodyPr wrap="square" rtlCol="0">
            <a:spAutoFit/>
          </a:bodyPr>
          <a:lstStyle/>
          <a:p>
            <a:r>
              <a:rPr lang="en-US" sz="2500" dirty="0">
                <a:solidFill>
                  <a:schemeClr val="bg1"/>
                </a:solidFill>
                <a:latin typeface="UTM Cookies" panose="02040603050506020204" pitchFamily="18" charset="0"/>
              </a:rPr>
              <a:t>KTUTS</a:t>
            </a:r>
          </a:p>
        </p:txBody>
      </p:sp>
      <p:sp>
        <p:nvSpPr>
          <p:cNvPr id="12" name="TextBox 11"/>
          <p:cNvSpPr txBox="1"/>
          <p:nvPr userDrawn="1"/>
        </p:nvSpPr>
        <p:spPr>
          <a:xfrm>
            <a:off x="10458497" y="6415778"/>
            <a:ext cx="2472612" cy="338554"/>
          </a:xfrm>
          <a:prstGeom prst="rect">
            <a:avLst/>
          </a:prstGeom>
          <a:noFill/>
        </p:spPr>
        <p:txBody>
          <a:bodyPr wrap="square" rtlCol="0">
            <a:spAutoFit/>
          </a:bodyPr>
          <a:lstStyle/>
          <a:p>
            <a:r>
              <a:rPr lang="en-US" sz="1600" dirty="0">
                <a:solidFill>
                  <a:schemeClr val="bg1"/>
                </a:solidFill>
                <a:latin typeface="UTM Cookies" panose="02040603050506020204" pitchFamily="18" charset="0"/>
              </a:rPr>
              <a:t>KTUTS</a:t>
            </a:r>
          </a:p>
        </p:txBody>
      </p:sp>
      <p:pic>
        <p:nvPicPr>
          <p:cNvPr id="21" name="Picture 20" descr="A picture containing diagram&#10;&#10;Description automatically generated">
            <a:extLst>
              <a:ext uri="{FF2B5EF4-FFF2-40B4-BE49-F238E27FC236}">
                <a16:creationId xmlns:a16="http://schemas.microsoft.com/office/drawing/2014/main" id="{F493E649-E314-4A6B-8276-7DBDDDB1027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C22F955-5EE4-49A6-9A9B-C237C5B8367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64A85E5C-E31A-49B7-98E0-1E15C3234E4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03100F3A-0458-405C-A160-6B0E2248415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25" name="TextBox 24">
            <a:extLst>
              <a:ext uri="{FF2B5EF4-FFF2-40B4-BE49-F238E27FC236}">
                <a16:creationId xmlns:a16="http://schemas.microsoft.com/office/drawing/2014/main" id="{74049EC2-36BF-4776-9FC3-ADC8C348A62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8"/>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26" name="Picture 25" descr="A picture containing diagram&#10;&#10;Description automatically generated">
            <a:extLst>
              <a:ext uri="{FF2B5EF4-FFF2-40B4-BE49-F238E27FC236}">
                <a16:creationId xmlns:a16="http://schemas.microsoft.com/office/drawing/2014/main" id="{96504B2D-EF0F-4300-9001-36515720EB4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extLst>
      <p:ext uri="{BB962C8B-B14F-4D97-AF65-F5344CB8AC3E}">
        <p14:creationId xmlns:p14="http://schemas.microsoft.com/office/powerpoint/2010/main" val="80542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1069925" y="2119042"/>
            <a:ext cx="10353674" cy="1107996"/>
          </a:xfrm>
          <a:prstGeom prst="rect">
            <a:avLst/>
          </a:prstGeom>
          <a:noFill/>
        </p:spPr>
        <p:txBody>
          <a:bodyPr wrap="square" rtlCol="0">
            <a:spAutoFit/>
          </a:bodyPr>
          <a:lstStyle/>
          <a:p>
            <a:r>
              <a:rPr lang="en-US" altLang="zh-CN" sz="6600" dirty="0">
                <a:solidFill>
                  <a:srgbClr val="00B050"/>
                </a:solidFill>
                <a:latin typeface="UTM Sharnay" panose="02040603050506020204" pitchFamily="18" charset="0"/>
                <a:ea typeface="思源黑体 CN Bold" panose="020B0800000000000000" pitchFamily="34" charset="-122"/>
              </a:rPr>
              <a:t>VỊ 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4054678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6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8652536" y="996286"/>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036526" y="996285"/>
            <a:ext cx="4648434" cy="491347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154661" y="5314220"/>
            <a:ext cx="3089113" cy="1591832"/>
          </a:xfrm>
          <a:prstGeom prst="rect">
            <a:avLst/>
          </a:prstGeom>
        </p:spPr>
      </p:pic>
      <p:sp>
        <p:nvSpPr>
          <p:cNvPr id="20" name="椭圆形标注 3"/>
          <p:cNvSpPr/>
          <p:nvPr/>
        </p:nvSpPr>
        <p:spPr>
          <a:xfrm flipH="1">
            <a:off x="3011255" y="168384"/>
            <a:ext cx="9074877" cy="5757698"/>
          </a:xfrm>
          <a:custGeom>
            <a:avLst/>
            <a:gdLst>
              <a:gd name="connsiteX0" fmla="*/ 3158326 w 10828422"/>
              <a:gd name="connsiteY0" fmla="*/ 6957261 h 6184232"/>
              <a:gd name="connsiteX1" fmla="*/ 2753500 w 10828422"/>
              <a:gd name="connsiteY1" fmla="*/ 5785091 h 6184232"/>
              <a:gd name="connsiteX2" fmla="*/ 2121939 w 10828422"/>
              <a:gd name="connsiteY2" fmla="*/ 637359 h 6184232"/>
              <a:gd name="connsiteX3" fmla="*/ 7033773 w 10828422"/>
              <a:gd name="connsiteY3" fmla="*/ 141582 h 6184232"/>
              <a:gd name="connsiteX4" fmla="*/ 9921091 w 10828422"/>
              <a:gd name="connsiteY4" fmla="*/ 4805610 h 6184232"/>
              <a:gd name="connsiteX5" fmla="*/ 4713634 w 10828422"/>
              <a:gd name="connsiteY5" fmla="*/ 6158236 h 6184232"/>
              <a:gd name="connsiteX6" fmla="*/ 3158326 w 10828422"/>
              <a:gd name="connsiteY6" fmla="*/ 6957261 h 6184232"/>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713847 w 10831468"/>
              <a:gd name="connsiteY5" fmla="*/ 6158265 h 7390427"/>
              <a:gd name="connsiteX6" fmla="*/ 4634412 w 10831468"/>
              <a:gd name="connsiteY6" fmla="*/ 7390427 h 7390427"/>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232584 w 10831468"/>
              <a:gd name="connsiteY5" fmla="*/ 5773254 h 7390427"/>
              <a:gd name="connsiteX6" fmla="*/ 4634412 w 10831468"/>
              <a:gd name="connsiteY6" fmla="*/ 7390427 h 7390427"/>
              <a:gd name="connsiteX0" fmla="*/ 4330644 w 10527700"/>
              <a:gd name="connsiteY0" fmla="*/ 7526425 h 7526425"/>
              <a:gd name="connsiteX1" fmla="*/ 2449945 w 10527700"/>
              <a:gd name="connsiteY1" fmla="*/ 5921118 h 7526425"/>
              <a:gd name="connsiteX2" fmla="*/ 1818384 w 10527700"/>
              <a:gd name="connsiteY2" fmla="*/ 773386 h 7526425"/>
              <a:gd name="connsiteX3" fmla="*/ 6730218 w 10527700"/>
              <a:gd name="connsiteY3" fmla="*/ 277609 h 7526425"/>
              <a:gd name="connsiteX4" fmla="*/ 9617536 w 10527700"/>
              <a:gd name="connsiteY4" fmla="*/ 4941637 h 7526425"/>
              <a:gd name="connsiteX5" fmla="*/ 3928816 w 10527700"/>
              <a:gd name="connsiteY5" fmla="*/ 5909252 h 7526425"/>
              <a:gd name="connsiteX6" fmla="*/ 4330644 w 10527700"/>
              <a:gd name="connsiteY6" fmla="*/ 7526425 h 7526425"/>
              <a:gd name="connsiteX0" fmla="*/ 4441919 w 10638975"/>
              <a:gd name="connsiteY0" fmla="*/ 7461680 h 7461680"/>
              <a:gd name="connsiteX1" fmla="*/ 2561220 w 10638975"/>
              <a:gd name="connsiteY1" fmla="*/ 5856373 h 7461680"/>
              <a:gd name="connsiteX2" fmla="*/ 1929659 w 10638975"/>
              <a:gd name="connsiteY2" fmla="*/ 708641 h 7461680"/>
              <a:gd name="connsiteX3" fmla="*/ 6841493 w 10638975"/>
              <a:gd name="connsiteY3" fmla="*/ 212864 h 7461680"/>
              <a:gd name="connsiteX4" fmla="*/ 9728811 w 10638975"/>
              <a:gd name="connsiteY4" fmla="*/ 4876892 h 7461680"/>
              <a:gd name="connsiteX5" fmla="*/ 4040091 w 10638975"/>
              <a:gd name="connsiteY5" fmla="*/ 5844507 h 7461680"/>
              <a:gd name="connsiteX6" fmla="*/ 4441919 w 10638975"/>
              <a:gd name="connsiteY6" fmla="*/ 7461680 h 7461680"/>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4040091 w 10638975"/>
              <a:gd name="connsiteY5" fmla="*/ 5844507 h 6418943"/>
              <a:gd name="connsiteX6" fmla="*/ 3720025 w 10638975"/>
              <a:gd name="connsiteY6" fmla="*/ 6418943 h 6418943"/>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3847585 w 10638975"/>
              <a:gd name="connsiteY5" fmla="*/ 5684086 h 6418943"/>
              <a:gd name="connsiteX6" fmla="*/ 3720025 w 10638975"/>
              <a:gd name="connsiteY6" fmla="*/ 6418943 h 6418943"/>
              <a:gd name="connsiteX0" fmla="*/ 3009670 w 9928620"/>
              <a:gd name="connsiteY0" fmla="*/ 6424433 h 6424433"/>
              <a:gd name="connsiteX1" fmla="*/ 1915033 w 9928620"/>
              <a:gd name="connsiteY1" fmla="*/ 5685399 h 6424433"/>
              <a:gd name="connsiteX2" fmla="*/ 1219304 w 9928620"/>
              <a:gd name="connsiteY2" fmla="*/ 714131 h 6424433"/>
              <a:gd name="connsiteX3" fmla="*/ 6131138 w 9928620"/>
              <a:gd name="connsiteY3" fmla="*/ 218354 h 6424433"/>
              <a:gd name="connsiteX4" fmla="*/ 9018456 w 9928620"/>
              <a:gd name="connsiteY4" fmla="*/ 4882382 h 6424433"/>
              <a:gd name="connsiteX5" fmla="*/ 3137230 w 9928620"/>
              <a:gd name="connsiteY5" fmla="*/ 5689576 h 6424433"/>
              <a:gd name="connsiteX6" fmla="*/ 3009670 w 9928620"/>
              <a:gd name="connsiteY6" fmla="*/ 6424433 h 6424433"/>
              <a:gd name="connsiteX0" fmla="*/ 3178730 w 10097680"/>
              <a:gd name="connsiteY0" fmla="*/ 6338637 h 6338637"/>
              <a:gd name="connsiteX1" fmla="*/ 2084093 w 10097680"/>
              <a:gd name="connsiteY1" fmla="*/ 5599603 h 6338637"/>
              <a:gd name="connsiteX2" fmla="*/ 1388364 w 10097680"/>
              <a:gd name="connsiteY2" fmla="*/ 628335 h 6338637"/>
              <a:gd name="connsiteX3" fmla="*/ 6300198 w 10097680"/>
              <a:gd name="connsiteY3" fmla="*/ 132558 h 6338637"/>
              <a:gd name="connsiteX4" fmla="*/ 9187516 w 10097680"/>
              <a:gd name="connsiteY4" fmla="*/ 4796586 h 6338637"/>
              <a:gd name="connsiteX5" fmla="*/ 3306290 w 10097680"/>
              <a:gd name="connsiteY5" fmla="*/ 5603780 h 6338637"/>
              <a:gd name="connsiteX6" fmla="*/ 3178730 w 10097680"/>
              <a:gd name="connsiteY6" fmla="*/ 6338637 h 63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680" h="6338637">
                <a:moveTo>
                  <a:pt x="3178730" y="6338637"/>
                </a:moveTo>
                <a:cubicBezTo>
                  <a:pt x="3043788" y="5947914"/>
                  <a:pt x="2219035" y="5990326"/>
                  <a:pt x="2084093" y="5599603"/>
                </a:cubicBezTo>
                <a:cubicBezTo>
                  <a:pt x="-1298140" y="4509645"/>
                  <a:pt x="172333" y="1314919"/>
                  <a:pt x="1388364" y="628335"/>
                </a:cubicBezTo>
                <a:cubicBezTo>
                  <a:pt x="2390340" y="62609"/>
                  <a:pt x="4619195" y="-168401"/>
                  <a:pt x="6300198" y="132558"/>
                </a:cubicBezTo>
                <a:cubicBezTo>
                  <a:pt x="9743893" y="749101"/>
                  <a:pt x="11187410" y="3080886"/>
                  <a:pt x="9187516" y="4796586"/>
                </a:cubicBezTo>
                <a:cubicBezTo>
                  <a:pt x="8044534" y="5777146"/>
                  <a:pt x="5351538" y="5756203"/>
                  <a:pt x="3306290" y="5603780"/>
                </a:cubicBezTo>
                <a:lnTo>
                  <a:pt x="3178730" y="6338637"/>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030938" y="1461063"/>
            <a:ext cx="7560998" cy="3200876"/>
          </a:xfrm>
          <a:prstGeom prst="rect">
            <a:avLst/>
          </a:prstGeom>
          <a:noFill/>
        </p:spPr>
        <p:txBody>
          <a:bodyPr wrap="square">
            <a:spAutoFit/>
          </a:bodyPr>
          <a:lstStyle/>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Vị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trong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các</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câu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trên</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biểu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nội</a:t>
            </a:r>
            <a:r>
              <a:rPr lang="en-US" sz="4800" b="1" i="1" dirty="0">
                <a:solidFill>
                  <a:srgbClr val="AE431E"/>
                </a:solidFill>
                <a:latin typeface="Arial" panose="020B0604020202020204" pitchFamily="34" charset="0"/>
                <a:cs typeface="Arial" panose="020B0604020202020204" pitchFamily="34" charset="0"/>
              </a:rPr>
              <a:t> dung </a:t>
            </a:r>
            <a:r>
              <a:rPr lang="en-US" sz="4800" b="1" i="1" dirty="0" err="1">
                <a:solidFill>
                  <a:srgbClr val="AE431E"/>
                </a:solidFill>
                <a:latin typeface="Arial" panose="020B0604020202020204" pitchFamily="34" charset="0"/>
                <a:cs typeface="Arial" panose="020B0604020202020204" pitchFamily="34" charset="0"/>
              </a:rPr>
              <a:t>gì</a:t>
            </a:r>
            <a:r>
              <a:rPr lang="en-US" sz="4800" b="1" i="1" dirty="0">
                <a:solidFill>
                  <a:srgbClr val="AE431E"/>
                </a:solidFill>
                <a:latin typeface="Arial" panose="020B0604020202020204" pitchFamily="34" charset="0"/>
                <a:cs typeface="Arial" panose="020B0604020202020204" pitchFamily="34" charset="0"/>
              </a:rPr>
              <a:t>?</a:t>
            </a:r>
          </a:p>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Chúng</a:t>
            </a:r>
            <a:r>
              <a:rPr lang="en-US" sz="4800" b="1" i="1" dirty="0">
                <a:solidFill>
                  <a:srgbClr val="AE431E"/>
                </a:solidFill>
                <a:latin typeface="Arial" panose="020B0604020202020204" pitchFamily="34" charset="0"/>
                <a:cs typeface="Arial" panose="020B0604020202020204" pitchFamily="34" charset="0"/>
              </a:rPr>
              <a:t> do </a:t>
            </a:r>
            <a:r>
              <a:rPr lang="en-US" sz="4800" b="1" i="1" dirty="0" err="1">
                <a:solidFill>
                  <a:srgbClr val="AE431E"/>
                </a:solidFill>
                <a:latin typeface="Arial" panose="020B0604020202020204" pitchFamily="34" charset="0"/>
                <a:cs typeface="Arial" panose="020B0604020202020204" pitchFamily="34" charset="0"/>
              </a:rPr>
              <a:t>những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từ</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như</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thế</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nào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tạo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thành</a:t>
            </a:r>
            <a:r>
              <a:rPr lang="en-US" sz="4800" b="1" i="1" dirty="0">
                <a:solidFill>
                  <a:srgbClr val="AE431E"/>
                </a:solidFill>
                <a:latin typeface="Arial" panose="020B0604020202020204" pitchFamily="34" charset="0"/>
                <a:cs typeface="Arial" panose="020B0604020202020204" pitchFamily="34" charset="0"/>
              </a:rPr>
              <a:t>?</a:t>
            </a:r>
          </a:p>
        </p:txBody>
      </p:sp>
      <p:pic>
        <p:nvPicPr>
          <p:cNvPr id="32" name="图片 23"/>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8522488" y="5207099"/>
            <a:ext cx="3089113" cy="1591832"/>
          </a:xfrm>
          <a:prstGeom prst="rect">
            <a:avLst/>
          </a:prstGeom>
        </p:spPr>
      </p:pic>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9679" y="2682149"/>
            <a:ext cx="4640444" cy="4214893"/>
          </a:xfrm>
          <a:prstGeom prst="rect">
            <a:avLst/>
          </a:prstGeom>
        </p:spPr>
      </p:pic>
    </p:spTree>
    <p:extLst>
      <p:ext uri="{BB962C8B-B14F-4D97-AF65-F5344CB8AC3E}">
        <p14:creationId xmlns:p14="http://schemas.microsoft.com/office/powerpoint/2010/main" val="198275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9711" y="1043983"/>
            <a:ext cx="7370929" cy="707886"/>
          </a:xfrm>
          <a:prstGeom prst="rect">
            <a:avLst/>
          </a:prstGeom>
        </p:spPr>
        <p:txBody>
          <a:bodyPr wrap="none">
            <a:spAutoFit/>
          </a:bodyPr>
          <a:lstStyle/>
          <a:p>
            <a:r>
              <a:rPr lang="vi-VN" sz="4000" b="1" dirty="0">
                <a:solidFill>
                  <a:srgbClr val="002060"/>
                </a:solidFill>
                <a:cs typeface="Arial" panose="020B0604020202020204" pitchFamily="34" charset="0"/>
              </a:rPr>
              <a:t>Về đêm, cảnh vật </a:t>
            </a:r>
            <a:r>
              <a:rPr lang="vi-VN" sz="4000" b="1" dirty="0">
                <a:solidFill>
                  <a:srgbClr val="FF0000"/>
                </a:solidFill>
                <a:cs typeface="Arial" panose="020B0604020202020204" pitchFamily="34" charset="0"/>
              </a:rPr>
              <a:t>thật im lìm.</a:t>
            </a:r>
            <a:r>
              <a:rPr lang="en-US" sz="4000" b="1" dirty="0">
                <a:solidFill>
                  <a:srgbClr val="002060"/>
                </a:solidFill>
                <a:cs typeface="Arial" panose="020B0604020202020204" pitchFamily="34" charset="0"/>
              </a:rPr>
              <a:t> </a:t>
            </a:r>
            <a:endParaRPr lang="en-US" sz="4000" b="1"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640" y="2231432"/>
            <a:ext cx="4893733" cy="2719086"/>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7" name="对话气泡: 矩形 1">
            <a:extLst>
              <a:ext uri="{FF2B5EF4-FFF2-40B4-BE49-F238E27FC236}">
                <a16:creationId xmlns:a16="http://schemas.microsoft.com/office/drawing/2014/main" id="{D0043AC7-B2C5-4F7E-A4EC-D7EB81355ADB}"/>
              </a:ext>
            </a:extLst>
          </p:cNvPr>
          <p:cNvSpPr/>
          <p:nvPr/>
        </p:nvSpPr>
        <p:spPr>
          <a:xfrm>
            <a:off x="6705355" y="1980192"/>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705355"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705355" y="3699390"/>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động</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từ</a:t>
            </a:r>
            <a:endParaRPr lang="en-US" sz="4000" b="1" dirty="0">
              <a:solidFill>
                <a:srgbClr val="FF0000"/>
              </a:solidFill>
              <a:latin typeface="Arial" panose="020B0604020202020204" pitchFamily="34" charset="0"/>
              <a:cs typeface="Arial" panose="020B0604020202020204" pitchFamily="34" charset="0"/>
            </a:endParaRP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23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293" y="1110569"/>
            <a:ext cx="10851047" cy="646331"/>
          </a:xfrm>
          <a:prstGeom prst="rect">
            <a:avLst/>
          </a:prstGeom>
        </p:spPr>
        <p:txBody>
          <a:bodyPr wrap="none">
            <a:spAutoFit/>
          </a:bodyPr>
          <a:lstStyle/>
          <a:p>
            <a:r>
              <a:rPr lang="vi-VN" sz="3600" b="1" dirty="0">
                <a:solidFill>
                  <a:srgbClr val="002060"/>
                </a:solidFill>
                <a:cs typeface="Arial" panose="020B0604020202020204" pitchFamily="34" charset="0"/>
              </a:rPr>
              <a:t>Sông </a:t>
            </a:r>
            <a:r>
              <a:rPr lang="vi-VN" sz="3600" b="1" dirty="0">
                <a:solidFill>
                  <a:srgbClr val="FF0000"/>
                </a:solidFill>
                <a:cs typeface="Arial" panose="020B0604020202020204" pitchFamily="34" charset="0"/>
              </a:rPr>
              <a:t>thôi vỗ sóng dồn dập vô bờ như hồi chiều.</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6514855" y="1980193"/>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499692"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sông</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514855" y="3716595"/>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5825" y="2107602"/>
            <a:ext cx="4838700" cy="268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59" y="5219700"/>
            <a:ext cx="4570482" cy="646331"/>
          </a:xfrm>
          <a:prstGeom prst="rect">
            <a:avLst/>
          </a:prstGeom>
        </p:spPr>
        <p:txBody>
          <a:bodyPr wrap="none">
            <a:spAutoFit/>
          </a:bodyPr>
          <a:lstStyle/>
          <a:p>
            <a:r>
              <a:rPr lang="vi-VN" sz="3600" b="1" dirty="0">
                <a:solidFill>
                  <a:srgbClr val="002060"/>
                </a:solidFill>
                <a:cs typeface="Arial" panose="020B0604020202020204" pitchFamily="34" charset="0"/>
              </a:rPr>
              <a:t>Ông Ba </a:t>
            </a:r>
            <a:r>
              <a:rPr lang="vi-VN" sz="3600" b="1" dirty="0">
                <a:solidFill>
                  <a:srgbClr val="FF0000"/>
                </a:solidFill>
                <a:cs typeface="Arial" panose="020B0604020202020204" pitchFamily="34" charset="0"/>
              </a:rPr>
              <a:t>trầm ngâm. </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5114413" y="1099575"/>
            <a:ext cx="5655185"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579560" y="1263808"/>
            <a:ext cx="4724890" cy="1446550"/>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Ba)</a:t>
            </a:r>
          </a:p>
        </p:txBody>
      </p:sp>
      <p:pic>
        <p:nvPicPr>
          <p:cNvPr id="3074" name="Picture 2" descr="Premium Vector | Cartoon senior elderly old 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464" y1="7692" x2="57440" y2="8284"/>
                        <a14:foregroundMark x1="31250" y1="6805" x2="32143" y2="9467"/>
                        <a14:foregroundMark x1="34821" y1="4142" x2="41071" y2="0"/>
                        <a14:foregroundMark x1="30060" y1="35207" x2="26488" y2="52071"/>
                        <a14:foregroundMark x1="36012" y1="96746" x2="39583" y2="95562"/>
                        <a14:foregroundMark x1="43750" y1="95562" x2="47619" y2="96746"/>
                        <a14:foregroundMark x1="54464" y1="95562" x2="55357" y2="97337"/>
                        <a14:foregroundMark x1="62202" y1="95562" x2="62798" y2="97337"/>
                      </a14:backgroundRemoval>
                    </a14:imgEffect>
                  </a14:imgLayer>
                </a14:imgProps>
              </a:ext>
              <a:ext uri="{28A0092B-C50C-407E-A947-70E740481C1C}">
                <a14:useLocalDpi xmlns:a14="http://schemas.microsoft.com/office/drawing/2010/main" val="0"/>
              </a:ext>
            </a:extLst>
          </a:blip>
          <a:srcRect/>
          <a:stretch>
            <a:fillRect/>
          </a:stretch>
        </p:blipFill>
        <p:spPr bwMode="auto">
          <a:xfrm>
            <a:off x="766444" y="969703"/>
            <a:ext cx="4211749" cy="423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1939" y="2792474"/>
            <a:ext cx="6400132"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rgbClr val="FF0000"/>
                </a:solidFill>
                <a:latin typeface="Arial" panose="020B0604020202020204" pitchFamily="34" charset="0"/>
                <a:cs typeface="Arial" panose="020B0604020202020204" pitchFamily="34" charset="0"/>
              </a:rPr>
              <a:t>động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2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矩形 1">
            <a:extLst>
              <a:ext uri="{FF2B5EF4-FFF2-40B4-BE49-F238E27FC236}">
                <a16:creationId xmlns:a16="http://schemas.microsoft.com/office/drawing/2014/main" id="{D0043AC7-B2C5-4F7E-A4EC-D7EB81355ADB}"/>
              </a:ext>
            </a:extLst>
          </p:cNvPr>
          <p:cNvSpPr/>
          <p:nvPr/>
        </p:nvSpPr>
        <p:spPr>
          <a:xfrm>
            <a:off x="4538682" y="2353733"/>
            <a:ext cx="5147185" cy="355149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749829" y="2431538"/>
            <a:ext cx="4724890" cy="2123658"/>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đặc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điểm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Sáu</a:t>
            </a:r>
            <a:r>
              <a:rPr lang="en-US" sz="4400" b="1"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3089850" y="739340"/>
            <a:ext cx="6314742" cy="646331"/>
          </a:xfrm>
          <a:prstGeom prst="rect">
            <a:avLst/>
          </a:prstGeom>
        </p:spPr>
        <p:txBody>
          <a:bodyPr wrap="none">
            <a:spAutoFit/>
          </a:bodyPr>
          <a:lstStyle/>
          <a:p>
            <a:r>
              <a:rPr lang="vi-VN" sz="3600" b="1" dirty="0">
                <a:solidFill>
                  <a:srgbClr val="002060"/>
                </a:solidFill>
                <a:latin typeface="Arial" panose="020B0604020202020204" pitchFamily="34" charset="0"/>
                <a:cs typeface="Arial" panose="020B0604020202020204" pitchFamily="34" charset="0"/>
              </a:rPr>
              <a:t>Trái lại, ông Sáu </a:t>
            </a:r>
            <a:r>
              <a:rPr lang="vi-VN" sz="3600" b="1" dirty="0">
                <a:solidFill>
                  <a:srgbClr val="FF0000"/>
                </a:solidFill>
                <a:latin typeface="Arial" panose="020B0604020202020204" pitchFamily="34" charset="0"/>
                <a:cs typeface="Arial" panose="020B0604020202020204" pitchFamily="34" charset="0"/>
              </a:rPr>
              <a:t>rất sôi nổi.</a:t>
            </a:r>
            <a:r>
              <a:rPr lang="en-US" sz="3600" b="1" dirty="0">
                <a:solidFill>
                  <a:srgbClr val="FF0000"/>
                </a:solidFill>
                <a:latin typeface="Arial" panose="020B0604020202020204" pitchFamily="34" charset="0"/>
                <a:cs typeface="Arial" panose="020B0604020202020204" pitchFamily="34" charset="0"/>
              </a:rPr>
              <a:t> </a:t>
            </a:r>
          </a:p>
        </p:txBody>
      </p:sp>
      <p:sp>
        <p:nvSpPr>
          <p:cNvPr id="9" name="Rectangle 8"/>
          <p:cNvSpPr/>
          <p:nvPr/>
        </p:nvSpPr>
        <p:spPr>
          <a:xfrm>
            <a:off x="1753318" y="1345334"/>
            <a:ext cx="9308382" cy="646331"/>
          </a:xfrm>
          <a:prstGeom prst="rect">
            <a:avLst/>
          </a:prstGeom>
        </p:spPr>
        <p:txBody>
          <a:bodyPr wrap="none">
            <a:spAutoFit/>
          </a:bodyPr>
          <a:lstStyle/>
          <a:p>
            <a:pPr algn="just">
              <a:spcBef>
                <a:spcPts val="600"/>
              </a:spcBef>
              <a:spcAft>
                <a:spcPts val="600"/>
              </a:spcAft>
            </a:pPr>
            <a:r>
              <a:rPr lang="vi-VN" sz="3600" b="1" dirty="0">
                <a:solidFill>
                  <a:srgbClr val="002060"/>
                </a:solidFill>
                <a:latin typeface="Arial" panose="020B0604020202020204" pitchFamily="34" charset="0"/>
                <a:cs typeface="Arial" panose="020B0604020202020204" pitchFamily="34" charset="0"/>
              </a:rPr>
              <a:t>Ông </a:t>
            </a:r>
            <a:r>
              <a:rPr lang="vi-VN" sz="3600" b="1" dirty="0">
                <a:solidFill>
                  <a:srgbClr val="FF0000"/>
                </a:solidFill>
                <a:latin typeface="Arial" panose="020B0604020202020204" pitchFamily="34" charset="0"/>
                <a:cs typeface="Arial" panose="020B0604020202020204" pitchFamily="34" charset="0"/>
              </a:rPr>
              <a:t>hệt như Thần Thổ Địa của vùng này. </a:t>
            </a:r>
            <a:endParaRPr lang="en-US" sz="3600" b="1" dirty="0">
              <a:solidFill>
                <a:srgbClr val="FF0000"/>
              </a:solidFill>
              <a:latin typeface="Arial" panose="020B0604020202020204" pitchFamily="34" charset="0"/>
              <a:cs typeface="Arial" panose="020B0604020202020204" pitchFamily="34" charset="0"/>
            </a:endParaRPr>
          </a:p>
        </p:txBody>
      </p:sp>
      <p:pic>
        <p:nvPicPr>
          <p:cNvPr id="4098" name="Picture 2" descr="Grandpa PNG Photos PNG, SVG Clip art for Web - Download Clip Art, PNG Icon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06" y="1968585"/>
            <a:ext cx="2895601" cy="43217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9702" y="4453514"/>
            <a:ext cx="472489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chemeClr val="bg1"/>
                </a:solidFill>
                <a:latin typeface="Arial" panose="020B0604020202020204" pitchFamily="34" charset="0"/>
                <a:cs typeface="Arial" panose="020B0604020202020204" pitchFamily="34" charset="0"/>
              </a:rPr>
              <a:t>cụm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tính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6390889"/>
              </p:ext>
            </p:extLst>
          </p:nvPr>
        </p:nvGraphicFramePr>
        <p:xfrm>
          <a:off x="558800" y="855132"/>
          <a:ext cx="89069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文本框 7"/>
          <p:cNvSpPr txBox="1"/>
          <p:nvPr/>
        </p:nvSpPr>
        <p:spPr>
          <a:xfrm>
            <a:off x="-1989488" y="555077"/>
            <a:ext cx="10989376" cy="1446550"/>
          </a:xfrm>
          <a:prstGeom prst="rect">
            <a:avLst/>
          </a:prstGeom>
          <a:noFill/>
        </p:spPr>
        <p:txBody>
          <a:bodyPr wrap="square" rtlCol="0">
            <a:spAutoFit/>
          </a:bodyPr>
          <a:lstStyle/>
          <a:p>
            <a:pPr algn="ctr"/>
            <a:r>
              <a:rPr lang="en-US" altLang="zh-CN" sz="4400" dirty="0" err="1">
                <a:solidFill>
                  <a:srgbClr val="FF0000"/>
                </a:solidFill>
                <a:latin typeface="UTM Sharnay" panose="02040603050506020204" pitchFamily="18" charset="0"/>
                <a:ea typeface="思源黑体 CN Bold" panose="020B0800000000000000" pitchFamily="34" charset="-122"/>
              </a:rPr>
              <a:t>Vị</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ngữ</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trong</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câu</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kể</a:t>
            </a:r>
            <a:r>
              <a:rPr lang="en-US" altLang="zh-CN" sz="4400" dirty="0">
                <a:solidFill>
                  <a:srgbClr val="FF0000"/>
                </a:solidFill>
                <a:latin typeface="UTM Sharnay" panose="02040603050506020204" pitchFamily="18" charset="0"/>
                <a:ea typeface="思源黑体 CN Bold" panose="020B0800000000000000" pitchFamily="34" charset="-122"/>
              </a:rPr>
              <a:t> </a:t>
            </a:r>
          </a:p>
          <a:p>
            <a:pPr algn="ctr"/>
            <a:r>
              <a:rPr lang="en-US" altLang="zh-CN" sz="4400" dirty="0">
                <a:solidFill>
                  <a:srgbClr val="FF0000"/>
                </a:solidFill>
                <a:latin typeface="UTM Sharnay" panose="02040603050506020204" pitchFamily="18" charset="0"/>
                <a:ea typeface="思源黑体 CN Bold" panose="020B0800000000000000" pitchFamily="34" charset="-122"/>
              </a:rPr>
              <a:t>Ai </a:t>
            </a:r>
            <a:r>
              <a:rPr lang="en-US" altLang="zh-CN" sz="4400" dirty="0" err="1">
                <a:solidFill>
                  <a:srgbClr val="FF0000"/>
                </a:solidFill>
                <a:latin typeface="UTM Sharnay" panose="02040603050506020204" pitchFamily="18" charset="0"/>
                <a:ea typeface="思源黑体 CN Bold" panose="020B0800000000000000" pitchFamily="34" charset="-122"/>
              </a:rPr>
              <a:t>thế</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nào</a:t>
            </a:r>
            <a:r>
              <a:rPr lang="en-US" altLang="zh-CN" sz="4400" dirty="0">
                <a:solidFill>
                  <a:srgbClr val="FF0000"/>
                </a:solidFill>
                <a:latin typeface="UTM Sharnay" panose="02040603050506020204" pitchFamily="18" charset="0"/>
                <a:ea typeface="思源黑体 CN Bold" panose="020B0800000000000000" pitchFamily="34" charset="-122"/>
              </a:rPr>
              <a:t>?</a:t>
            </a:r>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8212665" y="2856363"/>
            <a:ext cx="4523317" cy="4266219"/>
          </a:xfrm>
          <a:prstGeom prst="rect">
            <a:avLst/>
          </a:prstGeom>
        </p:spPr>
      </p:pic>
    </p:spTree>
    <p:extLst>
      <p:ext uri="{BB962C8B-B14F-4D97-AF65-F5344CB8AC3E}">
        <p14:creationId xmlns:p14="http://schemas.microsoft.com/office/powerpoint/2010/main" val="1100408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55040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pPr marL="342900" indent="-342900" algn="just">
              <a:spcBef>
                <a:spcPts val="600"/>
              </a:spcBef>
              <a:spcAft>
                <a:spcPts val="600"/>
              </a:spcAft>
            </a:pPr>
            <a:r>
              <a:rPr lang="vi-VN" sz="4000" b="1" dirty="0">
                <a:solidFill>
                  <a:srgbClr val="002060"/>
                </a:solidFill>
                <a:cs typeface="Arial" panose="020B0604020202020204" pitchFamily="34" charset="0"/>
              </a:rPr>
              <a:t>1. Vị ngữ trong câu kể </a:t>
            </a:r>
            <a:r>
              <a:rPr lang="vi-VN" sz="4000" b="1" dirty="0">
                <a:solidFill>
                  <a:srgbClr val="C00000"/>
                </a:solidFill>
                <a:cs typeface="Arial" panose="020B0604020202020204" pitchFamily="34" charset="0"/>
              </a:rPr>
              <a:t>Ai thế nào? </a:t>
            </a:r>
            <a:r>
              <a:rPr lang="vi-VN" sz="4000" b="1" dirty="0">
                <a:solidFill>
                  <a:srgbClr val="002060"/>
                </a:solidFill>
                <a:cs typeface="Arial" panose="020B0604020202020204" pitchFamily="34" charset="0"/>
              </a:rPr>
              <a:t>chỉ </a:t>
            </a:r>
            <a:r>
              <a:rPr lang="vi-VN" sz="4000" b="1" dirty="0">
                <a:solidFill>
                  <a:srgbClr val="C00000"/>
                </a:solidFill>
                <a:cs typeface="Arial" panose="020B0604020202020204" pitchFamily="34" charset="0"/>
              </a:rPr>
              <a:t>đặc điểm</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tính chất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trạng thái </a:t>
            </a:r>
            <a:r>
              <a:rPr lang="vi-VN" sz="4000" b="1" dirty="0">
                <a:solidFill>
                  <a:srgbClr val="002060"/>
                </a:solidFill>
                <a:cs typeface="Arial" panose="020B0604020202020204" pitchFamily="34" charset="0"/>
              </a:rPr>
              <a:t>của sự vật được nói đến ở chủ  ngữ.</a:t>
            </a:r>
          </a:p>
          <a:p>
            <a:pPr marL="342900" indent="-342900" algn="just">
              <a:spcBef>
                <a:spcPts val="600"/>
              </a:spcBef>
              <a:spcAft>
                <a:spcPts val="600"/>
              </a:spcAft>
            </a:pPr>
            <a:r>
              <a:rPr lang="vi-VN" sz="4000" b="1" dirty="0">
                <a:solidFill>
                  <a:srgbClr val="002060"/>
                </a:solidFill>
                <a:cs typeface="Arial" panose="020B0604020202020204" pitchFamily="34" charset="0"/>
              </a:rPr>
              <a:t>2.Vị ngữ thường do </a:t>
            </a:r>
            <a:r>
              <a:rPr lang="vi-VN" sz="4000" b="1" dirty="0">
                <a:solidFill>
                  <a:srgbClr val="C00000"/>
                </a:solidFill>
                <a:cs typeface="Arial" panose="020B0604020202020204" pitchFamily="34" charset="0"/>
              </a:rPr>
              <a:t>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động từ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cụm 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cụm động từ</a:t>
            </a:r>
            <a:r>
              <a:rPr lang="vi-VN" sz="4000" b="1" dirty="0">
                <a:solidFill>
                  <a:srgbClr val="002060"/>
                </a:solidFill>
                <a:cs typeface="Arial" panose="020B0604020202020204" pitchFamily="34" charset="0"/>
              </a:rPr>
              <a:t>) tạo thành.</a:t>
            </a:r>
          </a:p>
        </p:txBody>
      </p:sp>
    </p:spTree>
    <p:extLst>
      <p:ext uri="{BB962C8B-B14F-4D97-AF65-F5344CB8AC3E}">
        <p14:creationId xmlns:p14="http://schemas.microsoft.com/office/powerpoint/2010/main" val="386657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383061" y="2108718"/>
            <a:ext cx="9808939" cy="177939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00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LUYỆN TẬP</a:t>
            </a:r>
            <a:endParaRPr lang="zh-CN" altLang="en-US" sz="100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8" name="Picture 2" descr="Cách vẽ Đại Bàng hoạt hình - Hướng dẫn vẽ thực sự đơn giản mới nhất 2022 -  Vẽ.vn">
            <a:extLst>
              <a:ext uri="{FF2B5EF4-FFF2-40B4-BE49-F238E27FC236}">
                <a16:creationId xmlns:a16="http://schemas.microsoft.com/office/drawing/2014/main" id="{9B469914-FE31-43D8-BE78-81695467450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192330" y="0"/>
            <a:ext cx="2818820" cy="3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 </a:t>
            </a:r>
            <a:r>
              <a:rPr lang="en-US" sz="3600" b="1" dirty="0" err="1">
                <a:solidFill>
                  <a:srgbClr val="FF0000"/>
                </a:solidFill>
                <a:latin typeface="Arial" panose="020B0604020202020204" pitchFamily="34" charset="0"/>
                <a:cs typeface="Arial" panose="020B0604020202020204" pitchFamily="34" charset="0"/>
              </a:rPr>
              <a:t>Tìm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câu</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kể</a:t>
            </a:r>
            <a:r>
              <a:rPr lang="en-US" sz="3600" b="1" i="1" dirty="0">
                <a:solidFill>
                  <a:srgbClr val="FF0000"/>
                </a:solidFill>
                <a:latin typeface="Arial" panose="020B0604020202020204" pitchFamily="34" charset="0"/>
                <a:cs typeface="Arial" panose="020B0604020202020204" pitchFamily="34" charset="0"/>
              </a:rPr>
              <a:t> Ai </a:t>
            </a:r>
            <a:r>
              <a:rPr lang="en-US" sz="3600" b="1" i="1" dirty="0" err="1">
                <a:solidFill>
                  <a:srgbClr val="FF0000"/>
                </a:solidFill>
                <a:latin typeface="Arial" panose="020B0604020202020204" pitchFamily="34" charset="0"/>
                <a:cs typeface="Arial" panose="020B0604020202020204" pitchFamily="34" charset="0"/>
              </a:rPr>
              <a:t>thế</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nào</a:t>
            </a:r>
            <a:r>
              <a:rPr lang="en-US" sz="3600" b="1" i="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trong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đoạn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văn</a:t>
            </a:r>
            <a:endParaRPr lang="en-US" sz="3600" b="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FF0000"/>
                </a:solidFill>
                <a:latin typeface="Arial" panose="020B0604020202020204" pitchFamily="34" charset="0"/>
                <a:cs typeface="Arial" panose="020B0604020202020204" pitchFamily="34" charset="0"/>
              </a:rPr>
              <a:t>			             	</a:t>
            </a:r>
            <a:r>
              <a:rPr lang="en-US" sz="3600" i="1" dirty="0">
                <a:solidFill>
                  <a:srgbClr val="002060"/>
                </a:solidFill>
                <a:latin typeface="Arial" panose="020B0604020202020204" pitchFamily="34" charset="0"/>
                <a:cs typeface="Arial" panose="020B0604020202020204" pitchFamily="34" charset="0"/>
              </a:rPr>
              <a:t>Theo </a:t>
            </a:r>
            <a:r>
              <a:rPr lang="en-US" sz="3600" b="1" dirty="0">
                <a:solidFill>
                  <a:srgbClr val="002060"/>
                </a:solidFill>
                <a:latin typeface="Arial" panose="020B0604020202020204" pitchFamily="34" charset="0"/>
                <a:cs typeface="Arial" panose="020B0604020202020204" pitchFamily="34" charset="0"/>
              </a:rPr>
              <a:t>THIÊN LƯƠNG</a:t>
            </a:r>
          </a:p>
        </p:txBody>
      </p:sp>
      <p:pic>
        <p:nvPicPr>
          <p:cNvPr id="11" name="Picture 2" descr="Cách vẽ Đại Bàng hoạt hình - Hướng dẫn vẽ thực sự đơn giản mới nhất 2022 -  Vẽ.v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9765567" y="3946008"/>
            <a:ext cx="2699758" cy="29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546876" y="976044"/>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THIÊN LƯƠNG</a:t>
            </a:r>
          </a:p>
        </p:txBody>
      </p:sp>
      <p:sp>
        <p:nvSpPr>
          <p:cNvPr id="2" name="Rectangle 1"/>
          <p:cNvSpPr/>
          <p:nvPr/>
        </p:nvSpPr>
        <p:spPr>
          <a:xfrm>
            <a:off x="2091974" y="963370"/>
            <a:ext cx="8190063" cy="646331"/>
          </a:xfrm>
          <a:prstGeom prst="rect">
            <a:avLst/>
          </a:prstGeom>
        </p:spPr>
        <p:txBody>
          <a:bodyPr wrap="none">
            <a:spAutoFit/>
          </a:bodyPr>
          <a:lstStyle/>
          <a:p>
            <a:pPr algn="just">
              <a:spcBef>
                <a:spcPct val="50000"/>
              </a:spcBef>
            </a:pPr>
            <a:r>
              <a:rPr lang="en-US" sz="3600" b="1" dirty="0" err="1">
                <a:solidFill>
                  <a:srgbClr val="FF0000"/>
                </a:solidFill>
                <a:latin typeface="Arial" panose="020B0604020202020204" pitchFamily="34" charset="0"/>
                <a:cs typeface="Arial" panose="020B0604020202020204" pitchFamily="34" charset="0"/>
              </a:rPr>
              <a:t>Xác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định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của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vừa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tìm</a:t>
            </a:r>
            <a:endParaRPr lang="en-US" sz="3600" b="1"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512032" y="2603478"/>
            <a:ext cx="497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60518" y="2603478"/>
            <a:ext cx="4687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067" y="3135084"/>
            <a:ext cx="1049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4518" y="3121394"/>
            <a:ext cx="9513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406" y="3687210"/>
            <a:ext cx="1473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5683" y="3708981"/>
            <a:ext cx="4063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720" y="4238994"/>
            <a:ext cx="108347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111" y="4829313"/>
            <a:ext cx="2081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1491" y="3722094"/>
            <a:ext cx="47569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39">
            <a:extLst>
              <a:ext uri="{FF2B5EF4-FFF2-40B4-BE49-F238E27FC236}">
                <a16:creationId xmlns:a16="http://schemas.microsoft.com/office/drawing/2014/main" id="{AF088551-CB47-42D1-A810-CA222F0637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058965"/>
            <a:ext cx="12191998" cy="1847088"/>
          </a:xfrm>
          <a:prstGeom prst="rect">
            <a:avLst/>
          </a:prstGeom>
        </p:spPr>
      </p:pic>
      <p:pic>
        <p:nvPicPr>
          <p:cNvPr id="33"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9794958" y="4534328"/>
            <a:ext cx="2335685" cy="2335685"/>
          </a:xfrm>
          <a:prstGeom prst="rect">
            <a:avLst/>
          </a:prstGeom>
        </p:spPr>
      </p:pic>
    </p:spTree>
    <p:extLst>
      <p:ext uri="{BB962C8B-B14F-4D97-AF65-F5344CB8AC3E}">
        <p14:creationId xmlns:p14="http://schemas.microsoft.com/office/powerpoint/2010/main" val="1548577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 presetClass="entr" presetSubtype="1" decel="10000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500" fill="hold"/>
                                        <p:tgtEl>
                                          <p:spTgt spid="33"/>
                                        </p:tgtEl>
                                        <p:attrNameLst>
                                          <p:attrName>ppt_x</p:attrName>
                                        </p:attrNameLst>
                                      </p:cBhvr>
                                      <p:tavLst>
                                        <p:tav tm="0">
                                          <p:val>
                                            <p:strVal val="#ppt_x"/>
                                          </p:val>
                                        </p:tav>
                                        <p:tav tm="100000">
                                          <p:val>
                                            <p:strVal val="#ppt_x"/>
                                          </p:val>
                                        </p:tav>
                                      </p:tavLst>
                                    </p:anim>
                                    <p:anim calcmode="lin" valueType="num">
                                      <p:cBhvr additive="base">
                                        <p:cTn id="48" dur="1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KHỞI ĐỘNG</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36019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3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ại bàng đầu hói Véc tơ đồ họa Clip nghệ thuật phim Hoạt hình - chim ưng png  tải về - Miễn phí trong suốt Con Chim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00" b="90000" l="2556" r="90000">
                        <a14:foregroundMark x1="28222" y1="46833" x2="35333" y2="48000"/>
                        <a14:foregroundMark x1="52889" y1="68167" x2="56222" y2="74333"/>
                      </a14:backgroundRemoval>
                    </a14:imgEffect>
                  </a14:imgLayer>
                </a14:imgProps>
              </a:ext>
              <a:ext uri="{28A0092B-C50C-407E-A947-70E740481C1C}">
                <a14:useLocalDpi xmlns:a14="http://schemas.microsoft.com/office/drawing/2010/main" val="0"/>
              </a:ext>
            </a:extLst>
          </a:blip>
          <a:srcRect/>
          <a:stretch>
            <a:fillRect/>
          </a:stretch>
        </p:blipFill>
        <p:spPr bwMode="auto">
          <a:xfrm>
            <a:off x="837012" y="2328536"/>
            <a:ext cx="6266943" cy="4177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cẩu kỹ thuật kiến Trúc Gối thiết bị Nặng - Xe cần cẩu để kéo các tài  liệu véc tơ miễn Phí png tải về - Miễn phí trong suốt Thiế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778" r="95778">
                        <a14:foregroundMark x1="30778" y1="14423" x2="38444" y2="22692"/>
                        <a14:foregroundMark x1="68111" y1="48077" x2="66778" y2="61731"/>
                        <a14:foregroundMark x1="73889" y1="46346" x2="74667" y2="55769"/>
                      </a14:backgroundRemoval>
                    </a14:imgEffect>
                  </a14:imgLayer>
                </a14:imgProps>
              </a:ext>
              <a:ext uri="{28A0092B-C50C-407E-A947-70E740481C1C}">
                <a14:useLocalDpi xmlns:a14="http://schemas.microsoft.com/office/drawing/2010/main" val="0"/>
              </a:ext>
            </a:extLst>
          </a:blip>
          <a:srcRect/>
          <a:stretch>
            <a:fillRect/>
          </a:stretch>
        </p:blipFill>
        <p:spPr bwMode="auto">
          <a:xfrm>
            <a:off x="6154040" y="2844398"/>
            <a:ext cx="5445411" cy="3146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9"/>
          <p:cNvSpPr txBox="1">
            <a:spLocks noChangeArrowheads="1"/>
          </p:cNvSpPr>
          <p:nvPr/>
        </p:nvSpPr>
        <p:spPr bwMode="auto">
          <a:xfrm>
            <a:off x="745347" y="1517411"/>
            <a:ext cx="10817387" cy="584775"/>
          </a:xfrm>
          <a:prstGeom prst="rect">
            <a:avLst/>
          </a:prstGeom>
          <a:solidFill>
            <a:schemeClr val="accent1">
              <a:lumMod val="20000"/>
              <a:lumOff val="80000"/>
            </a:schemeClr>
          </a:solidFill>
          <a:ln w="34925">
            <a:solidFill>
              <a:schemeClr val="accent1">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chemeClr val="tx2">
                    <a:lumMod val="50000"/>
                  </a:schemeClr>
                </a:solidFill>
              </a:rPr>
              <a:t>Đôi</a:t>
            </a:r>
            <a:r>
              <a:rPr lang="en-US" altLang="en-US" sz="3200" b="1" dirty="0">
                <a:solidFill>
                  <a:schemeClr val="tx2">
                    <a:lumMod val="50000"/>
                  </a:schemeClr>
                </a:solidFill>
              </a:rPr>
              <a:t> </a:t>
            </a:r>
            <a:r>
              <a:rPr lang="en-US" altLang="en-US" sz="3200" b="1" dirty="0" err="1">
                <a:solidFill>
                  <a:schemeClr val="tx2">
                    <a:lumMod val="50000"/>
                  </a:schemeClr>
                </a:solidFill>
              </a:rPr>
              <a:t>chân</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nó</a:t>
            </a:r>
            <a:r>
              <a:rPr lang="en-US" altLang="en-US" sz="3200" b="1" dirty="0">
                <a:solidFill>
                  <a:schemeClr val="tx2">
                    <a:lumMod val="50000"/>
                  </a:schemeClr>
                </a:solidFill>
              </a:rPr>
              <a:t> </a:t>
            </a:r>
            <a:r>
              <a:rPr lang="en-US" altLang="en-US" sz="3200" b="1" dirty="0" err="1">
                <a:solidFill>
                  <a:schemeClr val="tx2">
                    <a:lumMod val="50000"/>
                  </a:schemeClr>
                </a:solidFill>
              </a:rPr>
              <a:t>giống</a:t>
            </a:r>
            <a:r>
              <a:rPr lang="en-US" altLang="en-US" sz="3200" b="1" dirty="0">
                <a:solidFill>
                  <a:schemeClr val="tx2">
                    <a:lumMod val="50000"/>
                  </a:schemeClr>
                </a:solidFill>
              </a:rPr>
              <a:t> </a:t>
            </a:r>
            <a:r>
              <a:rPr lang="en-US" altLang="en-US" sz="3200" b="1" dirty="0" err="1">
                <a:solidFill>
                  <a:schemeClr val="tx2">
                    <a:lumMod val="50000"/>
                  </a:schemeClr>
                </a:solidFill>
              </a:rPr>
              <a:t>như</a:t>
            </a:r>
            <a:r>
              <a:rPr lang="en-US" altLang="en-US" sz="3200" b="1" dirty="0">
                <a:solidFill>
                  <a:schemeClr val="tx2">
                    <a:lumMod val="50000"/>
                  </a:schemeClr>
                </a:solidFill>
              </a:rPr>
              <a:t> </a:t>
            </a:r>
            <a:r>
              <a:rPr lang="en-US" altLang="en-US" sz="3200" b="1" dirty="0" err="1">
                <a:solidFill>
                  <a:schemeClr val="tx2">
                    <a:lumMod val="50000"/>
                  </a:schemeClr>
                </a:solidFill>
              </a:rPr>
              <a:t>cái</a:t>
            </a:r>
            <a:r>
              <a:rPr lang="en-US" altLang="en-US" sz="3200" b="1" dirty="0">
                <a:solidFill>
                  <a:schemeClr val="tx2">
                    <a:lumMod val="50000"/>
                  </a:schemeClr>
                </a:solidFill>
              </a:rPr>
              <a:t> </a:t>
            </a:r>
            <a:r>
              <a:rPr lang="en-US" altLang="en-US" sz="3200" b="1" dirty="0" err="1">
                <a:solidFill>
                  <a:schemeClr val="tx2">
                    <a:lumMod val="50000"/>
                  </a:schemeClr>
                </a:solidFill>
              </a:rPr>
              <a:t>móc</a:t>
            </a:r>
            <a:r>
              <a:rPr lang="en-US" altLang="en-US" sz="3200" b="1" dirty="0">
                <a:solidFill>
                  <a:schemeClr val="tx2">
                    <a:lumMod val="50000"/>
                  </a:schemeClr>
                </a:solidFill>
              </a:rPr>
              <a:t> </a:t>
            </a:r>
            <a:r>
              <a:rPr lang="en-US" altLang="en-US" sz="3200" b="1" dirty="0" err="1">
                <a:solidFill>
                  <a:schemeClr val="tx2">
                    <a:lumMod val="50000"/>
                  </a:schemeClr>
                </a:solidFill>
              </a:rPr>
              <a:t>hàng</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cần</a:t>
            </a:r>
            <a:r>
              <a:rPr lang="en-US" altLang="en-US" sz="3200" b="1" dirty="0">
                <a:solidFill>
                  <a:schemeClr val="tx2">
                    <a:lumMod val="50000"/>
                  </a:schemeClr>
                </a:solidFill>
              </a:rPr>
              <a:t> </a:t>
            </a:r>
            <a:r>
              <a:rPr lang="en-US" altLang="en-US" sz="3200" b="1" dirty="0" err="1">
                <a:solidFill>
                  <a:schemeClr val="tx2">
                    <a:lumMod val="50000"/>
                  </a:schemeClr>
                </a:solidFill>
              </a:rPr>
              <a:t>cẩu</a:t>
            </a:r>
            <a:r>
              <a:rPr lang="en-US" altLang="en-US" sz="3200" b="1" dirty="0">
                <a:solidFill>
                  <a:schemeClr val="tx2">
                    <a:lumMod val="50000"/>
                  </a:schemeClr>
                </a:solidFill>
              </a:rPr>
              <a:t>.</a:t>
            </a:r>
            <a:r>
              <a:rPr lang="en-US" altLang="en-US" sz="3200" dirty="0">
                <a:solidFill>
                  <a:schemeClr val="tx2">
                    <a:lumMod val="50000"/>
                  </a:schemeClr>
                </a:solidFill>
              </a:rPr>
              <a:t> </a:t>
            </a:r>
          </a:p>
        </p:txBody>
      </p:sp>
    </p:spTree>
    <p:extLst>
      <p:ext uri="{BB962C8B-B14F-4D97-AF65-F5344CB8AC3E}">
        <p14:creationId xmlns:p14="http://schemas.microsoft.com/office/powerpoint/2010/main" val="206978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ipe(down)">
                                      <p:cBhvr>
                                        <p:cTn id="13" dur="500"/>
                                        <p:tgtEl>
                                          <p:spTgt spid="7172"/>
                                        </p:tgtEl>
                                      </p:cBhvr>
                                    </p:animEffect>
                                  </p:childTnLst>
                                </p:cTn>
                              </p:par>
                              <p:par>
                                <p:cTn id="14" presetID="2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ipe(down)">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5268" y="594080"/>
            <a:ext cx="10862974" cy="646331"/>
          </a:xfrm>
          <a:prstGeom prst="rect">
            <a:avLst/>
          </a:prstGeom>
        </p:spPr>
        <p:txBody>
          <a:bodyPr wrap="none">
            <a:spAutoFit/>
          </a:bodyPr>
          <a:lstStyle/>
          <a:p>
            <a:pPr algn="just">
              <a:spcBef>
                <a:spcPct val="50000"/>
              </a:spcBef>
            </a:pPr>
            <a:r>
              <a:rPr lang="vi-VN" sz="3600" b="1" dirty="0">
                <a:solidFill>
                  <a:srgbClr val="FF0000"/>
                </a:solidFill>
                <a:cs typeface="Arial" panose="020B0604020202020204" pitchFamily="34" charset="0"/>
              </a:rPr>
              <a:t>2.</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Xác định vị ngữ trong mỗi câu vừa tìm</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được.</a:t>
            </a:r>
          </a:p>
        </p:txBody>
      </p:sp>
      <p:graphicFrame>
        <p:nvGraphicFramePr>
          <p:cNvPr id="2" name="Table 1"/>
          <p:cNvGraphicFramePr>
            <a:graphicFrameLocks noGrp="1"/>
          </p:cNvGraphicFramePr>
          <p:nvPr>
            <p:extLst>
              <p:ext uri="{D42A27DB-BD31-4B8C-83A1-F6EECF244321}">
                <p14:modId xmlns:p14="http://schemas.microsoft.com/office/powerpoint/2010/main" val="3182846885"/>
              </p:ext>
            </p:extLst>
          </p:nvPr>
        </p:nvGraphicFramePr>
        <p:xfrm>
          <a:off x="423333" y="292097"/>
          <a:ext cx="11304909" cy="6515103"/>
        </p:xfrm>
        <a:graphic>
          <a:graphicData uri="http://schemas.openxmlformats.org/drawingml/2006/table">
            <a:tbl>
              <a:tblPr firstRow="1" bandRow="1">
                <a:tableStyleId>{7DF18680-E054-41AD-8BC1-D1AEF772440D}</a:tableStyleId>
              </a:tblPr>
              <a:tblGrid>
                <a:gridCol w="4673601">
                  <a:extLst>
                    <a:ext uri="{9D8B030D-6E8A-4147-A177-3AD203B41FA5}">
                      <a16:colId xmlns:a16="http://schemas.microsoft.com/office/drawing/2014/main" val="2466085003"/>
                    </a:ext>
                  </a:extLst>
                </a:gridCol>
                <a:gridCol w="3776134">
                  <a:extLst>
                    <a:ext uri="{9D8B030D-6E8A-4147-A177-3AD203B41FA5}">
                      <a16:colId xmlns:a16="http://schemas.microsoft.com/office/drawing/2014/main" val="3297773579"/>
                    </a:ext>
                  </a:extLst>
                </a:gridCol>
                <a:gridCol w="2855174">
                  <a:extLst>
                    <a:ext uri="{9D8B030D-6E8A-4147-A177-3AD203B41FA5}">
                      <a16:colId xmlns:a16="http://schemas.microsoft.com/office/drawing/2014/main" val="75458590"/>
                    </a:ext>
                  </a:extLst>
                </a:gridCol>
              </a:tblGrid>
              <a:tr h="121411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61003"/>
                  </a:ext>
                </a:extLst>
              </a:tr>
              <a:tr h="81365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8527953"/>
                  </a:ext>
                </a:extLst>
              </a:tr>
              <a:tr h="121411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785880"/>
                  </a:ext>
                </a:extLst>
              </a:tr>
              <a:tr h="121411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31473"/>
                  </a:ext>
                </a:extLst>
              </a:tr>
              <a:tr h="61527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8015890"/>
                  </a:ext>
                </a:extLst>
              </a:tr>
              <a:tr h="144383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88796634"/>
                  </a:ext>
                </a:extLst>
              </a:tr>
            </a:tbl>
          </a:graphicData>
        </a:graphic>
      </p:graphicFrame>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23334" y="-123940"/>
            <a:ext cx="1715674" cy="1715674"/>
          </a:xfrm>
          <a:prstGeom prst="rect">
            <a:avLst/>
          </a:prstGeom>
        </p:spPr>
      </p:pic>
      <p:sp>
        <p:nvSpPr>
          <p:cNvPr id="15" name="Rectangle 14"/>
          <p:cNvSpPr/>
          <p:nvPr/>
        </p:nvSpPr>
        <p:spPr>
          <a:xfrm>
            <a:off x="2025646" y="546531"/>
            <a:ext cx="1056700"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Câu</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6" name="Rectangle 15"/>
          <p:cNvSpPr/>
          <p:nvPr/>
        </p:nvSpPr>
        <p:spPr>
          <a:xfrm>
            <a:off x="5972091" y="546530"/>
            <a:ext cx="1648208"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Vị</a:t>
            </a:r>
            <a:r>
              <a:rPr lang="en-US" sz="3600" b="1" dirty="0">
                <a:solidFill>
                  <a:schemeClr val="bg1">
                    <a:lumMod val="95000"/>
                  </a:schemeClr>
                </a:solidFill>
                <a:latin typeface="Arial" panose="020B0604020202020204" pitchFamily="34" charset="0"/>
                <a:cs typeface="Arial" panose="020B0604020202020204" pitchFamily="34" charset="0"/>
              </a:rPr>
              <a:t> </a:t>
            </a:r>
            <a:r>
              <a:rPr lang="en-US" sz="3600" b="1" dirty="0" err="1">
                <a:solidFill>
                  <a:schemeClr val="bg1">
                    <a:lumMod val="95000"/>
                  </a:schemeClr>
                </a:solidFill>
                <a:latin typeface="Arial" panose="020B0604020202020204" pitchFamily="34" charset="0"/>
                <a:cs typeface="Arial" panose="020B0604020202020204" pitchFamily="34" charset="0"/>
              </a:rPr>
              <a:t>ngữ</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7" name="Rectangle 16"/>
          <p:cNvSpPr/>
          <p:nvPr/>
        </p:nvSpPr>
        <p:spPr>
          <a:xfrm>
            <a:off x="8622871" y="292097"/>
            <a:ext cx="3533332" cy="1077218"/>
          </a:xfrm>
          <a:prstGeom prst="rect">
            <a:avLst/>
          </a:prstGeom>
        </p:spPr>
        <p:txBody>
          <a:bodyPr wrap="square">
            <a:spAutoFit/>
          </a:bodyPr>
          <a:lstStyle/>
          <a:p>
            <a:pPr algn="ctr">
              <a:spcBef>
                <a:spcPct val="50000"/>
              </a:spcBef>
            </a:pPr>
            <a:r>
              <a:rPr lang="en-US" sz="3200" b="1" dirty="0" err="1">
                <a:solidFill>
                  <a:schemeClr val="bg1">
                    <a:lumMod val="95000"/>
                  </a:schemeClr>
                </a:solidFill>
                <a:latin typeface="Arial" panose="020B0604020202020204" pitchFamily="34" charset="0"/>
                <a:cs typeface="Arial" panose="020B0604020202020204" pitchFamily="34" charset="0"/>
              </a:rPr>
              <a:t>Từ</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tạo</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thành</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vị</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492049" y="1711369"/>
            <a:ext cx="4259499" cy="523220"/>
          </a:xfrm>
          <a:prstGeom prst="rect">
            <a:avLst/>
          </a:prstGeom>
        </p:spPr>
        <p:txBody>
          <a:bodyPr wrap="none">
            <a:spAutoFit/>
          </a:bodyPr>
          <a:lstStyle/>
          <a:p>
            <a:pPr algn="just">
              <a:spcBef>
                <a:spcPct val="50000"/>
              </a:spcBef>
            </a:pPr>
            <a:r>
              <a:rPr lang="vi-VN" sz="2800" b="1" dirty="0">
                <a:solidFill>
                  <a:srgbClr val="002060"/>
                </a:solidFill>
                <a:latin typeface="Arial" panose="020B0604020202020204" pitchFamily="34" charset="0"/>
                <a:cs typeface="Arial" panose="020B0604020202020204" pitchFamily="34" charset="0"/>
              </a:rPr>
              <a:t>Cánh đại bàng rất khỏe</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6076835" y="1672920"/>
            <a:ext cx="1683474"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rất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khoẻ</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9085596" y="1648219"/>
            <a:ext cx="2220480"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Cụm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 Box 125"/>
          <p:cNvSpPr txBox="1">
            <a:spLocks noChangeArrowheads="1"/>
          </p:cNvSpPr>
          <p:nvPr/>
        </p:nvSpPr>
        <p:spPr bwMode="auto">
          <a:xfrm>
            <a:off x="492049" y="2372739"/>
            <a:ext cx="4004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Mỏ</a:t>
            </a:r>
            <a:r>
              <a:rPr lang="en-US" altLang="en-US" sz="3200" b="1" dirty="0"/>
              <a:t> </a:t>
            </a:r>
            <a:r>
              <a:rPr lang="en-US" altLang="en-US" sz="3200" b="1" dirty="0" err="1"/>
              <a:t>đại</a:t>
            </a:r>
            <a:r>
              <a:rPr lang="en-US" altLang="en-US" sz="3200" b="1" dirty="0"/>
              <a:t> </a:t>
            </a:r>
            <a:r>
              <a:rPr lang="en-US" altLang="en-US" sz="3200" b="1" dirty="0" err="1"/>
              <a:t>bàng</a:t>
            </a:r>
            <a:r>
              <a:rPr lang="en-US" altLang="en-US" sz="3200" b="1" dirty="0"/>
              <a:t> </a:t>
            </a: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2" name="Text Box 129"/>
          <p:cNvSpPr txBox="1">
            <a:spLocks noChangeArrowheads="1"/>
          </p:cNvSpPr>
          <p:nvPr/>
        </p:nvSpPr>
        <p:spPr bwMode="auto">
          <a:xfrm>
            <a:off x="407790" y="3675089"/>
            <a:ext cx="4608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Đôi</a:t>
            </a:r>
            <a:r>
              <a:rPr lang="en-US" altLang="en-US" sz="2400" b="1" dirty="0">
                <a:solidFill>
                  <a:srgbClr val="002060"/>
                </a:solidFill>
              </a:rPr>
              <a:t> </a:t>
            </a:r>
            <a:r>
              <a:rPr lang="en-US" altLang="en-US" sz="2400" b="1" dirty="0" err="1">
                <a:solidFill>
                  <a:srgbClr val="002060"/>
                </a:solidFill>
              </a:rPr>
              <a:t>chân</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nó</a:t>
            </a:r>
            <a:r>
              <a:rPr lang="en-US" altLang="en-US" sz="2400" b="1" dirty="0">
                <a:solidFill>
                  <a:srgbClr val="002060"/>
                </a:solidFill>
              </a:rPr>
              <a:t> </a:t>
            </a: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cái</a:t>
            </a:r>
            <a:r>
              <a:rPr lang="en-US" altLang="en-US" sz="2400" b="1" dirty="0">
                <a:solidFill>
                  <a:srgbClr val="002060"/>
                </a:solidFill>
              </a:rPr>
              <a:t> </a:t>
            </a:r>
            <a:r>
              <a:rPr lang="en-US" altLang="en-US" sz="2400" b="1" dirty="0" err="1">
                <a:solidFill>
                  <a:srgbClr val="002060"/>
                </a:solidFill>
              </a:rPr>
              <a:t>móc</a:t>
            </a:r>
            <a:r>
              <a:rPr lang="en-US" altLang="en-US" sz="2400" b="1" dirty="0">
                <a:solidFill>
                  <a:srgbClr val="002060"/>
                </a:solidFill>
              </a:rPr>
              <a:t> </a:t>
            </a:r>
            <a:r>
              <a:rPr lang="en-US" altLang="en-US" sz="2400" b="1" dirty="0" err="1">
                <a:solidFill>
                  <a:srgbClr val="002060"/>
                </a:solidFill>
              </a:rPr>
              <a:t>hàng</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cần</a:t>
            </a:r>
            <a:r>
              <a:rPr lang="en-US" altLang="en-US" sz="2400" b="1" dirty="0">
                <a:solidFill>
                  <a:srgbClr val="002060"/>
                </a:solidFill>
              </a:rPr>
              <a:t> </a:t>
            </a:r>
            <a:r>
              <a:rPr lang="en-US" altLang="en-US" sz="2400" b="1" dirty="0" err="1">
                <a:solidFill>
                  <a:srgbClr val="002060"/>
                </a:solidFill>
              </a:rPr>
              <a:t>cẩu</a:t>
            </a:r>
            <a:r>
              <a:rPr lang="en-US" altLang="en-US" sz="2400" b="1" dirty="0">
                <a:solidFill>
                  <a:srgbClr val="002060"/>
                </a:solidFill>
              </a:rPr>
              <a:t>.</a:t>
            </a:r>
            <a:r>
              <a:rPr lang="en-US" altLang="en-US" sz="2400" dirty="0">
                <a:solidFill>
                  <a:srgbClr val="002060"/>
                </a:solidFill>
              </a:rPr>
              <a:t> </a:t>
            </a:r>
          </a:p>
        </p:txBody>
      </p:sp>
      <p:sp>
        <p:nvSpPr>
          <p:cNvPr id="23" name="Text Box 130"/>
          <p:cNvSpPr txBox="1">
            <a:spLocks noChangeArrowheads="1"/>
          </p:cNvSpPr>
          <p:nvPr/>
        </p:nvSpPr>
        <p:spPr bwMode="auto">
          <a:xfrm>
            <a:off x="492049" y="4772040"/>
            <a:ext cx="363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t>Đại</a:t>
            </a:r>
            <a:r>
              <a:rPr lang="en-US" altLang="en-US" sz="2800" b="1" dirty="0"/>
              <a:t> </a:t>
            </a:r>
            <a:r>
              <a:rPr lang="en-US" altLang="en-US" sz="2800" b="1" dirty="0" err="1"/>
              <a:t>bàng</a:t>
            </a:r>
            <a:r>
              <a:rPr lang="en-US" altLang="en-US" sz="2800" b="1" dirty="0"/>
              <a:t> </a:t>
            </a:r>
            <a:r>
              <a:rPr lang="en-US" altLang="en-US" sz="2800" b="1" dirty="0" err="1"/>
              <a:t>rất</a:t>
            </a:r>
            <a:r>
              <a:rPr lang="en-US" altLang="en-US" sz="2800" b="1" dirty="0"/>
              <a:t> </a:t>
            </a:r>
            <a:r>
              <a:rPr lang="en-US" altLang="en-US" sz="2800" b="1" dirty="0" err="1"/>
              <a:t>ít</a:t>
            </a:r>
            <a:r>
              <a:rPr lang="en-US" altLang="en-US" sz="2800" b="1" dirty="0"/>
              <a:t> bay.</a:t>
            </a:r>
          </a:p>
        </p:txBody>
      </p:sp>
      <p:sp>
        <p:nvSpPr>
          <p:cNvPr id="24" name="Text Box 131"/>
          <p:cNvSpPr txBox="1">
            <a:spLocks noChangeArrowheads="1"/>
          </p:cNvSpPr>
          <p:nvPr/>
        </p:nvSpPr>
        <p:spPr bwMode="auto">
          <a:xfrm>
            <a:off x="492049" y="5452702"/>
            <a:ext cx="4362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err="1">
                <a:solidFill>
                  <a:srgbClr val="002060"/>
                </a:solidFill>
              </a:rPr>
              <a:t>Nó</a:t>
            </a:r>
            <a:r>
              <a:rPr lang="en-US" altLang="en-US" sz="2600" b="1" dirty="0">
                <a:solidFill>
                  <a:srgbClr val="002060"/>
                </a:solidFill>
              </a:rPr>
              <a:t> </a:t>
            </a:r>
            <a:r>
              <a:rPr lang="en-US" altLang="en-US" sz="2600" b="1" dirty="0" err="1">
                <a:solidFill>
                  <a:srgbClr val="002060"/>
                </a:solidFill>
              </a:rPr>
              <a:t>giống</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con </a:t>
            </a:r>
            <a:r>
              <a:rPr lang="en-US" altLang="en-US" sz="2600" b="1" dirty="0" err="1">
                <a:solidFill>
                  <a:srgbClr val="002060"/>
                </a:solidFill>
              </a:rPr>
              <a:t>ngỗng</a:t>
            </a:r>
            <a:r>
              <a:rPr lang="en-US" altLang="en-US" sz="2600" b="1" dirty="0">
                <a:solidFill>
                  <a:srgbClr val="002060"/>
                </a:solidFill>
              </a:rPr>
              <a:t> </a:t>
            </a:r>
            <a:r>
              <a:rPr lang="en-US" altLang="en-US" sz="2600" b="1" dirty="0" err="1">
                <a:solidFill>
                  <a:srgbClr val="002060"/>
                </a:solidFill>
              </a:rPr>
              <a:t>cụ</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nhanh</a:t>
            </a:r>
            <a:r>
              <a:rPr lang="en-US" altLang="en-US" sz="2600" b="1" dirty="0">
                <a:solidFill>
                  <a:srgbClr val="002060"/>
                </a:solidFill>
              </a:rPr>
              <a:t> </a:t>
            </a:r>
            <a:r>
              <a:rPr lang="en-US" altLang="en-US" sz="2600" b="1" dirty="0" err="1">
                <a:solidFill>
                  <a:srgbClr val="002060"/>
                </a:solidFill>
              </a:rPr>
              <a:t>nhẹn</a:t>
            </a:r>
            <a:r>
              <a:rPr lang="en-US" altLang="en-US" sz="2600" b="1" dirty="0">
                <a:solidFill>
                  <a:srgbClr val="002060"/>
                </a:solidFill>
              </a:rPr>
              <a:t> </a:t>
            </a:r>
            <a:r>
              <a:rPr lang="en-US" altLang="en-US" sz="2600" b="1" dirty="0" err="1">
                <a:solidFill>
                  <a:srgbClr val="002060"/>
                </a:solidFill>
              </a:rPr>
              <a:t>hơn</a:t>
            </a:r>
            <a:r>
              <a:rPr lang="en-US" altLang="en-US" sz="2600" b="1" dirty="0">
                <a:solidFill>
                  <a:srgbClr val="002060"/>
                </a:solidFill>
              </a:rPr>
              <a:t> </a:t>
            </a:r>
            <a:r>
              <a:rPr lang="en-US" altLang="en-US" sz="2600" b="1" dirty="0" err="1">
                <a:solidFill>
                  <a:srgbClr val="002060"/>
                </a:solidFill>
              </a:rPr>
              <a:t>nhiều</a:t>
            </a:r>
            <a:r>
              <a:rPr lang="en-US" altLang="en-US" sz="2600" b="1" dirty="0">
                <a:solidFill>
                  <a:srgbClr val="002060"/>
                </a:solidFill>
              </a:rPr>
              <a:t>.</a:t>
            </a:r>
          </a:p>
        </p:txBody>
      </p:sp>
      <p:sp>
        <p:nvSpPr>
          <p:cNvPr id="25" name="Text Box 136"/>
          <p:cNvSpPr txBox="1">
            <a:spLocks noChangeArrowheads="1"/>
          </p:cNvSpPr>
          <p:nvPr/>
        </p:nvSpPr>
        <p:spPr bwMode="auto">
          <a:xfrm>
            <a:off x="8978735" y="2605187"/>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26" name="Text Box 137"/>
          <p:cNvSpPr txBox="1">
            <a:spLocks noChangeArrowheads="1"/>
          </p:cNvSpPr>
          <p:nvPr/>
        </p:nvSpPr>
        <p:spPr bwMode="auto">
          <a:xfrm>
            <a:off x="5438878" y="2592880"/>
            <a:ext cx="337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7" name="Text Box 139"/>
          <p:cNvSpPr txBox="1">
            <a:spLocks noChangeArrowheads="1"/>
          </p:cNvSpPr>
          <p:nvPr/>
        </p:nvSpPr>
        <p:spPr bwMode="auto">
          <a:xfrm>
            <a:off x="5139757" y="3637226"/>
            <a:ext cx="370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002060"/>
                </a:solidFill>
              </a:rPr>
              <a:t>giống</a:t>
            </a:r>
            <a:r>
              <a:rPr lang="en-US" altLang="en-US" sz="2800" b="1" dirty="0">
                <a:solidFill>
                  <a:srgbClr val="002060"/>
                </a:solidFill>
              </a:rPr>
              <a:t> </a:t>
            </a:r>
            <a:r>
              <a:rPr lang="en-US" altLang="en-US" sz="2800" b="1" dirty="0" err="1">
                <a:solidFill>
                  <a:srgbClr val="002060"/>
                </a:solidFill>
              </a:rPr>
              <a:t>như</a:t>
            </a:r>
            <a:r>
              <a:rPr lang="en-US" altLang="en-US" sz="2800" b="1" dirty="0">
                <a:solidFill>
                  <a:srgbClr val="002060"/>
                </a:solidFill>
              </a:rPr>
              <a:t> </a:t>
            </a:r>
            <a:r>
              <a:rPr lang="en-US" altLang="en-US" sz="2800" b="1" dirty="0" err="1">
                <a:solidFill>
                  <a:srgbClr val="002060"/>
                </a:solidFill>
              </a:rPr>
              <a:t>cái</a:t>
            </a:r>
            <a:r>
              <a:rPr lang="en-US" altLang="en-US" sz="2800" b="1" dirty="0">
                <a:solidFill>
                  <a:srgbClr val="002060"/>
                </a:solidFill>
              </a:rPr>
              <a:t> </a:t>
            </a:r>
            <a:r>
              <a:rPr lang="en-US" altLang="en-US" sz="2800" b="1" dirty="0" err="1">
                <a:solidFill>
                  <a:srgbClr val="002060"/>
                </a:solidFill>
              </a:rPr>
              <a:t>móc</a:t>
            </a:r>
            <a:r>
              <a:rPr lang="en-US" altLang="en-US" sz="2800" b="1" dirty="0">
                <a:solidFill>
                  <a:srgbClr val="002060"/>
                </a:solidFill>
              </a:rPr>
              <a:t> </a:t>
            </a:r>
            <a:r>
              <a:rPr lang="en-US" altLang="en-US" sz="2800" b="1" dirty="0" err="1">
                <a:solidFill>
                  <a:srgbClr val="002060"/>
                </a:solidFill>
              </a:rPr>
              <a:t>hàng</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cần</a:t>
            </a:r>
            <a:r>
              <a:rPr lang="en-US" altLang="en-US" sz="2800" b="1" dirty="0">
                <a:solidFill>
                  <a:srgbClr val="002060"/>
                </a:solidFill>
              </a:rPr>
              <a:t> </a:t>
            </a:r>
            <a:r>
              <a:rPr lang="en-US" altLang="en-US" sz="2800" b="1" dirty="0" err="1">
                <a:solidFill>
                  <a:srgbClr val="002060"/>
                </a:solidFill>
              </a:rPr>
              <a:t>cẩu</a:t>
            </a:r>
            <a:r>
              <a:rPr lang="en-US" altLang="en-US" sz="2800" b="1" dirty="0">
                <a:solidFill>
                  <a:srgbClr val="002060"/>
                </a:solidFill>
              </a:rPr>
              <a:t>.</a:t>
            </a:r>
          </a:p>
        </p:txBody>
      </p:sp>
      <p:sp>
        <p:nvSpPr>
          <p:cNvPr id="28" name="Text Box 142"/>
          <p:cNvSpPr txBox="1">
            <a:spLocks noChangeArrowheads="1"/>
          </p:cNvSpPr>
          <p:nvPr/>
        </p:nvSpPr>
        <p:spPr bwMode="auto">
          <a:xfrm>
            <a:off x="5972355" y="4747079"/>
            <a:ext cx="3006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t> </a:t>
            </a:r>
            <a:r>
              <a:rPr lang="en-US" altLang="en-US" sz="3200" b="1" dirty="0" err="1"/>
              <a:t>rất</a:t>
            </a:r>
            <a:r>
              <a:rPr lang="en-US" altLang="en-US" sz="3200" b="1" dirty="0"/>
              <a:t> </a:t>
            </a:r>
            <a:r>
              <a:rPr lang="en-US" altLang="en-US" sz="3200" b="1" dirty="0" err="1"/>
              <a:t>ít</a:t>
            </a:r>
            <a:r>
              <a:rPr lang="en-US" altLang="en-US" sz="3200" b="1" dirty="0"/>
              <a:t> bay.</a:t>
            </a:r>
          </a:p>
        </p:txBody>
      </p:sp>
      <p:sp>
        <p:nvSpPr>
          <p:cNvPr id="29" name="Text Box 143"/>
          <p:cNvSpPr txBox="1">
            <a:spLocks noChangeArrowheads="1"/>
          </p:cNvSpPr>
          <p:nvPr/>
        </p:nvSpPr>
        <p:spPr bwMode="auto">
          <a:xfrm>
            <a:off x="5100664" y="5476797"/>
            <a:ext cx="3838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một</a:t>
            </a:r>
            <a:r>
              <a:rPr lang="en-US" altLang="en-US" sz="2400" b="1" dirty="0">
                <a:solidFill>
                  <a:srgbClr val="002060"/>
                </a:solidFill>
              </a:rPr>
              <a:t> con </a:t>
            </a:r>
            <a:r>
              <a:rPr lang="en-US" altLang="en-US" sz="2400" b="1" dirty="0" err="1">
                <a:solidFill>
                  <a:srgbClr val="002060"/>
                </a:solidFill>
              </a:rPr>
              <a:t>ngỗng</a:t>
            </a:r>
            <a:r>
              <a:rPr lang="en-US" altLang="en-US" sz="2400" b="1" dirty="0">
                <a:solidFill>
                  <a:srgbClr val="002060"/>
                </a:solidFill>
              </a:rPr>
              <a:t> </a:t>
            </a:r>
            <a:r>
              <a:rPr lang="en-US" altLang="en-US" sz="2400" b="1" dirty="0" err="1">
                <a:solidFill>
                  <a:srgbClr val="002060"/>
                </a:solidFill>
              </a:rPr>
              <a:t>cụ</a:t>
            </a:r>
            <a:r>
              <a:rPr lang="en-US" altLang="en-US" sz="2400" b="1" dirty="0">
                <a:solidFill>
                  <a:srgbClr val="002060"/>
                </a:solidFill>
              </a:rPr>
              <a:t> </a:t>
            </a:r>
            <a:r>
              <a:rPr lang="en-US" altLang="en-US" sz="2400" b="1" dirty="0" err="1">
                <a:solidFill>
                  <a:srgbClr val="002060"/>
                </a:solidFill>
              </a:rPr>
              <a:t>nhưng</a:t>
            </a:r>
            <a:r>
              <a:rPr lang="en-US" altLang="en-US" sz="2400" b="1" dirty="0">
                <a:solidFill>
                  <a:srgbClr val="002060"/>
                </a:solidFill>
              </a:rPr>
              <a:t> </a:t>
            </a:r>
            <a:r>
              <a:rPr lang="en-US" altLang="en-US" sz="2400" b="1" dirty="0" err="1">
                <a:solidFill>
                  <a:srgbClr val="002060"/>
                </a:solidFill>
              </a:rPr>
              <a:t>nhanh</a:t>
            </a:r>
            <a:r>
              <a:rPr lang="en-US" altLang="en-US" sz="2400" b="1" dirty="0">
                <a:solidFill>
                  <a:srgbClr val="002060"/>
                </a:solidFill>
              </a:rPr>
              <a:t> </a:t>
            </a:r>
            <a:r>
              <a:rPr lang="en-US" altLang="en-US" sz="2400" b="1" dirty="0" err="1">
                <a:solidFill>
                  <a:srgbClr val="002060"/>
                </a:solidFill>
              </a:rPr>
              <a:t>nhẹn</a:t>
            </a:r>
            <a:r>
              <a:rPr lang="en-US" altLang="en-US" sz="2400" b="1" dirty="0">
                <a:solidFill>
                  <a:srgbClr val="002060"/>
                </a:solidFill>
              </a:rPr>
              <a:t> </a:t>
            </a:r>
            <a:r>
              <a:rPr lang="en-US" altLang="en-US" sz="2400" b="1" dirty="0" err="1">
                <a:solidFill>
                  <a:srgbClr val="002060"/>
                </a:solidFill>
              </a:rPr>
              <a:t>hơn</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a:t>
            </a:r>
          </a:p>
        </p:txBody>
      </p:sp>
      <p:sp>
        <p:nvSpPr>
          <p:cNvPr id="30" name="Text Box 152"/>
          <p:cNvSpPr txBox="1">
            <a:spLocks noChangeArrowheads="1"/>
          </p:cNvSpPr>
          <p:nvPr/>
        </p:nvSpPr>
        <p:spPr bwMode="auto">
          <a:xfrm>
            <a:off x="8958187" y="3675089"/>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
        <p:nvSpPr>
          <p:cNvPr id="31" name="Text Box 153"/>
          <p:cNvSpPr txBox="1">
            <a:spLocks noChangeArrowheads="1"/>
          </p:cNvSpPr>
          <p:nvPr/>
        </p:nvSpPr>
        <p:spPr bwMode="auto">
          <a:xfrm>
            <a:off x="9026726" y="4730127"/>
            <a:ext cx="373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32" name="Text Box 154"/>
          <p:cNvSpPr txBox="1">
            <a:spLocks noChangeArrowheads="1"/>
          </p:cNvSpPr>
          <p:nvPr/>
        </p:nvSpPr>
        <p:spPr bwMode="auto">
          <a:xfrm>
            <a:off x="8978735" y="5784573"/>
            <a:ext cx="345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Tree>
    <p:extLst>
      <p:ext uri="{BB962C8B-B14F-4D97-AF65-F5344CB8AC3E}">
        <p14:creationId xmlns:p14="http://schemas.microsoft.com/office/powerpoint/2010/main" val="110994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1" decel="10000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ppt_x"/>
                                          </p:val>
                                        </p:tav>
                                        <p:tav tm="100000">
                                          <p:val>
                                            <p:strVal val="#ppt_x"/>
                                          </p:val>
                                        </p:tav>
                                      </p:tavLst>
                                    </p:anim>
                                    <p:anim calcmode="lin" valueType="num">
                                      <p:cBhvr additive="base">
                                        <p:cTn id="11"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308" y="448529"/>
            <a:ext cx="10363200" cy="1077218"/>
          </a:xfrm>
          <a:prstGeom prst="rect">
            <a:avLst/>
          </a:prstGeom>
          <a:solidFill>
            <a:schemeClr val="accent2">
              <a:lumMod val="20000"/>
              <a:lumOff val="80000"/>
              <a:alpha val="48000"/>
            </a:schemeClr>
          </a:solidFill>
          <a:ln w="50800" cmpd="thickThin">
            <a:solidFill>
              <a:schemeClr val="accent2">
                <a:lumMod val="50000"/>
              </a:schemeClr>
            </a:solidFill>
          </a:ln>
        </p:spPr>
        <p:txBody>
          <a:bodyPr wrap="square">
            <a:spAutoFit/>
          </a:bodyPr>
          <a:lstStyle/>
          <a:p>
            <a:pPr algn="ctr">
              <a:spcBef>
                <a:spcPct val="50000"/>
              </a:spcBef>
            </a:pPr>
            <a:r>
              <a:rPr lang="en-US" altLang="en-US" sz="3200" b="1" dirty="0" err="1">
                <a:solidFill>
                  <a:srgbClr val="FF0000"/>
                </a:solidFill>
                <a:latin typeface="Arial" panose="020B0604020202020204" pitchFamily="34" charset="0"/>
                <a:cs typeface="Arial" panose="020B0604020202020204" pitchFamily="34" charset="0"/>
              </a:rPr>
              <a:t>Bài</a:t>
            </a:r>
            <a:r>
              <a:rPr lang="en-US" altLang="en-US" sz="3200" b="1" dirty="0">
                <a:solidFill>
                  <a:srgbClr val="FF0000"/>
                </a:solidFill>
                <a:latin typeface="Arial" panose="020B0604020202020204" pitchFamily="34" charset="0"/>
                <a:cs typeface="Arial" panose="020B0604020202020204" pitchFamily="34" charset="0"/>
              </a:rPr>
              <a:t> 2: </a:t>
            </a:r>
            <a:r>
              <a:rPr lang="en-US" altLang="en-US" sz="3200" b="1" dirty="0" err="1">
                <a:solidFill>
                  <a:srgbClr val="FF0000"/>
                </a:solidFill>
                <a:latin typeface="Arial" panose="020B0604020202020204" pitchFamily="34" charset="0"/>
                <a:cs typeface="Arial" panose="020B0604020202020204" pitchFamily="34" charset="0"/>
              </a:rPr>
              <a:t>Đặt</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kể</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a:solidFill>
                  <a:schemeClr val="accent1">
                    <a:lumMod val="50000"/>
                  </a:schemeClr>
                </a:solidFill>
                <a:latin typeface="Arial" panose="020B0604020202020204" pitchFamily="34" charset="0"/>
                <a:cs typeface="Arial" panose="020B0604020202020204" pitchFamily="34" charset="0"/>
              </a:rPr>
              <a:t>Ai </a:t>
            </a:r>
            <a:r>
              <a:rPr lang="en-US" altLang="en-US" sz="3200" b="1" dirty="0" err="1">
                <a:solidFill>
                  <a:schemeClr val="accent1">
                    <a:lumMod val="50000"/>
                  </a:schemeClr>
                </a:solidFill>
                <a:latin typeface="Arial" panose="020B0604020202020204" pitchFamily="34" charset="0"/>
                <a:cs typeface="Arial" panose="020B0604020202020204" pitchFamily="34" charset="0"/>
              </a:rPr>
              <a:t>thế</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chemeClr val="accent1">
                    <a:lumMod val="50000"/>
                  </a:schemeClr>
                </a:solidFill>
                <a:latin typeface="Arial" panose="020B0604020202020204" pitchFamily="34" charset="0"/>
                <a:cs typeface="Arial" panose="020B0604020202020204" pitchFamily="34" charset="0"/>
              </a:rPr>
              <a:t>nào</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mỗi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một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cây</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hoa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mà</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yêu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thích</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3" name="AutoShape 2" descr="Hình ảnh hoa sen, lá sen đẹp file PNG"/>
          <p:cNvSpPr>
            <a:spLocks noChangeAspect="1" noChangeArrowheads="1"/>
          </p:cNvSpPr>
          <p:nvPr/>
        </p:nvSpPr>
        <p:spPr bwMode="auto">
          <a:xfrm>
            <a:off x="-152400" y="-483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52400" y="1486923"/>
            <a:ext cx="7935375" cy="1921845"/>
            <a:chOff x="1784357" y="1752760"/>
            <a:chExt cx="7935375" cy="1921845"/>
          </a:xfrm>
        </p:grpSpPr>
        <p:pic>
          <p:nvPicPr>
            <p:cNvPr id="15"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784357" y="1752760"/>
              <a:ext cx="7935375" cy="1921845"/>
            </a:xfrm>
            <a:prstGeom prst="rect">
              <a:avLst/>
            </a:prstGeom>
          </p:spPr>
        </p:pic>
        <p:sp>
          <p:nvSpPr>
            <p:cNvPr id="16" name="Rectangle 15"/>
            <p:cNvSpPr/>
            <p:nvPr/>
          </p:nvSpPr>
          <p:spPr>
            <a:xfrm>
              <a:off x="2893486" y="2209214"/>
              <a:ext cx="6299199"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hồng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p>
            <a:p>
              <a:pPr algn="ctr"/>
              <a:r>
                <a:rPr lang="en-US" altLang="en-US" sz="3200" b="1" dirty="0" err="1">
                  <a:latin typeface="Arial" panose="020B0604020202020204" pitchFamily="34" charset="0"/>
                  <a:cs typeface="Arial" panose="020B0604020202020204" pitchFamily="34" charset="0"/>
                </a:rPr>
                <a:t>thơm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ngát</a:t>
              </a:r>
              <a:r>
                <a:rPr lang="en-US" altLang="en-US" sz="3200" b="1" dirty="0">
                  <a:latin typeface="Arial" panose="020B0604020202020204" pitchFamily="34" charset="0"/>
                  <a:cs typeface="Arial" panose="020B0604020202020204" pitchFamily="34" charset="0"/>
                </a:rPr>
                <a:t>.</a:t>
              </a:r>
            </a:p>
          </p:txBody>
        </p:sp>
      </p:grpSp>
      <p:grpSp>
        <p:nvGrpSpPr>
          <p:cNvPr id="22" name="Group 21"/>
          <p:cNvGrpSpPr/>
          <p:nvPr/>
        </p:nvGrpSpPr>
        <p:grpSpPr>
          <a:xfrm>
            <a:off x="956729" y="3041117"/>
            <a:ext cx="7935375" cy="1921845"/>
            <a:chOff x="1945220" y="3725301"/>
            <a:chExt cx="7935375" cy="1921845"/>
          </a:xfrm>
        </p:grpSpPr>
        <p:pic>
          <p:nvPicPr>
            <p:cNvPr id="1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0" name="Rectangle 19"/>
            <p:cNvSpPr/>
            <p:nvPr/>
          </p:nvSpPr>
          <p:spPr>
            <a:xfrm>
              <a:off x="3731692" y="4152905"/>
              <a:ext cx="4790166"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rực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rỡ</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ánh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mặt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trời</a:t>
              </a:r>
              <a:r>
                <a:rPr lang="en-US" altLang="en-US" sz="3200" b="1" dirty="0">
                  <a:latin typeface="Arial" panose="020B0604020202020204" pitchFamily="34" charset="0"/>
                  <a:cs typeface="Arial" panose="020B0604020202020204" pitchFamily="34" charset="0"/>
                </a:rPr>
                <a:t>.</a:t>
              </a:r>
            </a:p>
          </p:txBody>
        </p:sp>
      </p:grpSp>
      <p:grpSp>
        <p:nvGrpSpPr>
          <p:cNvPr id="23" name="Group 22"/>
          <p:cNvGrpSpPr/>
          <p:nvPr/>
        </p:nvGrpSpPr>
        <p:grpSpPr>
          <a:xfrm>
            <a:off x="2065858" y="4538927"/>
            <a:ext cx="7935375" cy="1921845"/>
            <a:chOff x="1945220" y="3725301"/>
            <a:chExt cx="7935375" cy="1921845"/>
          </a:xfrm>
        </p:grpSpPr>
        <p:pic>
          <p:nvPicPr>
            <p:cNvPr id="24"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5" name="Rectangle 24"/>
            <p:cNvSpPr/>
            <p:nvPr/>
          </p:nvSpPr>
          <p:spPr>
            <a:xfrm>
              <a:off x="3304734" y="4221186"/>
              <a:ext cx="5655418" cy="1015663"/>
            </a:xfrm>
            <a:prstGeom prst="rect">
              <a:avLst/>
            </a:prstGeom>
          </p:spPr>
          <p:txBody>
            <a:bodyPr wrap="square">
              <a:spAutoFit/>
            </a:bodyPr>
            <a:lstStyle/>
            <a:p>
              <a:pPr algn="ctr"/>
              <a:r>
                <a:rPr lang="vi-VN" altLang="en-US" sz="3000" b="1" dirty="0">
                  <a:cs typeface="Times New Roman" panose="02020603050405020304" pitchFamily="18" charset="0"/>
                </a:rPr>
                <a:t>Những bông hoa mười giờ hiền hòa rung rinh theo gió</a:t>
              </a:r>
              <a:r>
                <a:rPr lang="en-US" altLang="en-US" sz="3000" b="1" dirty="0">
                  <a:cs typeface="Times New Roman" panose="02020603050405020304" pitchFamily="18" charset="0"/>
                </a:rPr>
                <a:t>.</a:t>
              </a:r>
            </a:p>
          </p:txBody>
        </p:sp>
      </p:gr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7533366" y="2319867"/>
            <a:ext cx="5084084" cy="4795113"/>
          </a:xfrm>
          <a:prstGeom prst="rect">
            <a:avLst/>
          </a:prstGeom>
        </p:spPr>
      </p:pic>
    </p:spTree>
    <p:extLst>
      <p:ext uri="{BB962C8B-B14F-4D97-AF65-F5344CB8AC3E}">
        <p14:creationId xmlns:p14="http://schemas.microsoft.com/office/powerpoint/2010/main" val="12619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1069925" y="2119042"/>
            <a:ext cx="10353674" cy="1015663"/>
          </a:xfrm>
          <a:prstGeom prst="rect">
            <a:avLst/>
          </a:prstGeom>
          <a:noFill/>
        </p:spPr>
        <p:txBody>
          <a:bodyPr wrap="square" rtlCol="0">
            <a:spAutoFit/>
          </a:bodyPr>
          <a:lstStyle/>
          <a:p>
            <a:r>
              <a:rPr lang="en-US" altLang="zh-CN" sz="6000" dirty="0" smtClean="0">
                <a:solidFill>
                  <a:srgbClr val="00B050"/>
                </a:solidFill>
                <a:latin typeface="UTM Sharnay" panose="02040603050506020204" pitchFamily="18" charset="0"/>
                <a:ea typeface="思源黑体 CN Bold" panose="020B0800000000000000" pitchFamily="34" charset="-122"/>
              </a:rPr>
              <a:t>CHỦ </a:t>
            </a:r>
            <a:r>
              <a:rPr lang="en-US" altLang="zh-CN" sz="6000" dirty="0">
                <a:solidFill>
                  <a:srgbClr val="00B050"/>
                </a:solidFill>
                <a:latin typeface="UTM Sharnay" panose="02040603050506020204" pitchFamily="18" charset="0"/>
                <a:ea typeface="思源黑体 CN Bold" panose="020B0800000000000000" pitchFamily="34" charset="-122"/>
              </a:rPr>
              <a:t>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5366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7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457731" y="392245"/>
            <a:ext cx="11560032" cy="5139869"/>
          </a:xfrm>
          <a:prstGeom prst="rect">
            <a:avLst/>
          </a:prstGeom>
          <a:noFill/>
          <a:ln w="9525">
            <a:noFill/>
            <a:miter lim="800000"/>
            <a:headEnd/>
            <a:tailEnd/>
          </a:ln>
        </p:spPr>
        <p:txBody>
          <a:bodyPr wrap="square">
            <a:spAutoFit/>
          </a:bodyPr>
          <a:lstStyle/>
          <a:p>
            <a:pPr marL="857250" indent="-857250" algn="just">
              <a:spcBef>
                <a:spcPts val="600"/>
              </a:spcBef>
              <a:spcAft>
                <a:spcPts val="600"/>
              </a:spcAft>
              <a:buAutoNum type="romanUcPeriod"/>
            </a:pPr>
            <a:r>
              <a:rPr lang="en-US" sz="3600" b="1" dirty="0" err="1" smtClean="0">
                <a:solidFill>
                  <a:srgbClr val="002060"/>
                </a:solidFill>
                <a:latin typeface="Arial" panose="020B0604020202020204" pitchFamily="34" charset="0"/>
                <a:cs typeface="Arial" panose="020B0604020202020204" pitchFamily="34" charset="0"/>
              </a:rPr>
              <a:t>Nhận</a:t>
            </a:r>
            <a:r>
              <a:rPr lang="en-US" sz="3600" b="1" dirty="0" smtClean="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endParaRPr lang="en-US" sz="3600" b="1" dirty="0" smtClean="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b="1" i="1" dirty="0" smtClean="0">
                <a:solidFill>
                  <a:srgbClr val="002060"/>
                </a:solidFill>
                <a:latin typeface="Arial" panose="020B0604020202020204" pitchFamily="34" charset="0"/>
                <a:cs typeface="Arial" panose="020B0604020202020204" pitchFamily="34" charset="0"/>
              </a:rPr>
              <a:t>1.</a:t>
            </a:r>
            <a:r>
              <a:rPr lang="en-US" sz="3600" b="1" i="1" dirty="0" smtClean="0">
                <a:solidFill>
                  <a:srgbClr val="AE431E"/>
                </a:solidFill>
                <a:latin typeface="Arial" panose="020B0604020202020204" pitchFamily="34" charset="0"/>
                <a:cs typeface="Arial" panose="020B0604020202020204" pitchFamily="34" charset="0"/>
              </a:rPr>
              <a:t>Tìm </a:t>
            </a:r>
            <a:r>
              <a:rPr lang="en-US" sz="3600" b="1" i="1" dirty="0" err="1" smtClean="0">
                <a:solidFill>
                  <a:srgbClr val="AE431E"/>
                </a:solidFill>
                <a:latin typeface="Arial" panose="020B0604020202020204" pitchFamily="34" charset="0"/>
                <a:cs typeface="Arial" panose="020B0604020202020204" pitchFamily="34" charset="0"/>
              </a:rPr>
              <a:t>các</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câu</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kể</a:t>
            </a:r>
            <a:r>
              <a:rPr lang="en-US" sz="3600" b="1" i="1" dirty="0" smtClean="0">
                <a:solidFill>
                  <a:srgbClr val="AE431E"/>
                </a:solidFill>
                <a:latin typeface="Arial" panose="020B0604020202020204" pitchFamily="34" charset="0"/>
                <a:cs typeface="Arial" panose="020B0604020202020204" pitchFamily="34" charset="0"/>
              </a:rPr>
              <a:t> Ai </a:t>
            </a:r>
            <a:r>
              <a:rPr lang="en-US" sz="3600" b="1" i="1" dirty="0" err="1" smtClean="0">
                <a:solidFill>
                  <a:srgbClr val="AE431E"/>
                </a:solidFill>
                <a:latin typeface="Arial" panose="020B0604020202020204" pitchFamily="34" charset="0"/>
                <a:cs typeface="Arial" panose="020B0604020202020204" pitchFamily="34" charset="0"/>
              </a:rPr>
              <a:t>thế</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nào</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trong</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đoạn</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văn</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a:t>
            </a: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Times New Roman" panose="02020603050405020304" pitchFamily="18" charset="0"/>
                <a:cs typeface="Times New Roman" panose="02020603050405020304" pitchFamily="18" charset="0"/>
              </a:rPr>
              <a:t>Ngày</a:t>
            </a:r>
            <a:r>
              <a:rPr lang="en-US" sz="3600" dirty="0" smtClean="0">
                <a:solidFill>
                  <a:srgbClr val="002060"/>
                </a:solidFill>
                <a:latin typeface="Times New Roman" panose="02020603050405020304" pitchFamily="18" charset="0"/>
                <a:cs typeface="Times New Roman" panose="02020603050405020304" pitchFamily="18" charset="0"/>
              </a:rPr>
              <a:t> 2 </a:t>
            </a:r>
            <a:r>
              <a:rPr lang="en-US" sz="3600" dirty="0" err="1" smtClean="0">
                <a:solidFill>
                  <a:srgbClr val="002060"/>
                </a:solidFill>
                <a:latin typeface="Times New Roman" panose="02020603050405020304" pitchFamily="18" charset="0"/>
                <a:cs typeface="Times New Roman" panose="02020603050405020304" pitchFamily="18" charset="0"/>
              </a:rPr>
              <a:t>tháng</a:t>
            </a:r>
            <a:r>
              <a:rPr lang="en-US" sz="3600" dirty="0" smtClean="0">
                <a:solidFill>
                  <a:srgbClr val="002060"/>
                </a:solidFill>
                <a:latin typeface="Times New Roman" panose="02020603050405020304" pitchFamily="18" charset="0"/>
                <a:cs typeface="Times New Roman" panose="02020603050405020304" pitchFamily="18" charset="0"/>
              </a:rPr>
              <a:t> 9 </a:t>
            </a:r>
            <a:r>
              <a:rPr lang="en-US" sz="3600" dirty="0" err="1" smtClean="0">
                <a:solidFill>
                  <a:srgbClr val="002060"/>
                </a:solidFill>
                <a:latin typeface="Times New Roman" panose="02020603050405020304" pitchFamily="18" charset="0"/>
                <a:cs typeface="Times New Roman" panose="02020603050405020304" pitchFamily="18" charset="0"/>
              </a:rPr>
              <a:t>năm</a:t>
            </a:r>
            <a:r>
              <a:rPr lang="en-US" sz="3600" dirty="0" smtClean="0">
                <a:solidFill>
                  <a:srgbClr val="002060"/>
                </a:solidFill>
                <a:latin typeface="Times New Roman" panose="02020603050405020304" pitchFamily="18" charset="0"/>
                <a:cs typeface="Times New Roman" panose="02020603050405020304" pitchFamily="18" charset="0"/>
              </a:rPr>
              <a:t> 1945.</a:t>
            </a:r>
          </a:p>
          <a:p>
            <a:pPr algn="just">
              <a:spcBef>
                <a:spcPts val="600"/>
              </a:spcBef>
              <a:spcAft>
                <a:spcPts val="600"/>
              </a:spcAft>
            </a:pP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Nội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tưng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bừng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màu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đỏ</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một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vùng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bát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ngát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cờ</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đèn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hoa</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dòng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người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từ</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khắp</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các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tuôn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về</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vườn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hoa</a:t>
            </a:r>
            <a:r>
              <a:rPr lang="en-US" sz="3600" dirty="0" smtClean="0">
                <a:solidFill>
                  <a:srgbClr val="002060"/>
                </a:solidFill>
                <a:latin typeface="Times New Roman" panose="02020603050405020304" pitchFamily="18" charset="0"/>
                <a:cs typeface="Times New Roman" panose="02020603050405020304" pitchFamily="18" charset="0"/>
              </a:rPr>
              <a:t> Ba </a:t>
            </a:r>
            <a:r>
              <a:rPr lang="en-US" sz="3600" dirty="0" err="1" smtClean="0">
                <a:solidFill>
                  <a:srgbClr val="002060"/>
                </a:solidFill>
                <a:latin typeface="Times New Roman" panose="02020603050405020304" pitchFamily="18" charset="0"/>
                <a:cs typeface="Times New Roman" panose="02020603050405020304" pitchFamily="18" charset="0"/>
              </a:rPr>
              <a:t>Đình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Các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cụ</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già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vẻ</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mặt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nghiêm</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trang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cô</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gái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thủ</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đô</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hớn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hở</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áo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màu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rực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rỡ</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a:t>
            </a:r>
            <a:r>
              <a:rPr lang="en-US" sz="2400" i="1" dirty="0">
                <a:solidFill>
                  <a:srgbClr val="002060"/>
                </a:solidFill>
                <a:latin typeface="Arial" panose="020B0604020202020204" pitchFamily="34" charset="0"/>
                <a:cs typeface="Arial" panose="020B0604020202020204" pitchFamily="34" charset="0"/>
              </a:rPr>
              <a:t>Theo </a:t>
            </a:r>
            <a:r>
              <a:rPr lang="en-US" sz="2400" b="1" dirty="0" smtClean="0">
                <a:solidFill>
                  <a:srgbClr val="002060"/>
                </a:solidFill>
                <a:latin typeface="Arial" panose="020B0604020202020204" pitchFamily="34" charset="0"/>
                <a:cs typeface="Arial" panose="020B0604020202020204" pitchFamily="34" charset="0"/>
              </a:rPr>
              <a:t>VÕ NGUYÊN GIÁP</a:t>
            </a:r>
            <a:endParaRPr lang="en-US" sz="24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38" y="4744225"/>
            <a:ext cx="3636602" cy="2113775"/>
          </a:xfrm>
          <a:prstGeom prst="rect">
            <a:avLst/>
          </a:prstGeom>
        </p:spPr>
      </p:pic>
      <p:cxnSp>
        <p:nvCxnSpPr>
          <p:cNvPr id="5" name="Straight Connector 4"/>
          <p:cNvCxnSpPr/>
          <p:nvPr/>
        </p:nvCxnSpPr>
        <p:spPr>
          <a:xfrm>
            <a:off x="1435482" y="2991207"/>
            <a:ext cx="4833257" cy="14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45619" y="3005721"/>
            <a:ext cx="5225467" cy="25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7612" y="3574937"/>
            <a:ext cx="2007874" cy="113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60645" y="4137279"/>
            <a:ext cx="5842242" cy="98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467880" y="4135751"/>
            <a:ext cx="2376744" cy="113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7612" y="4663760"/>
            <a:ext cx="5331646" cy="204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369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giap2nm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8214" y="765175"/>
            <a:ext cx="3375025" cy="4249738"/>
          </a:xfrm>
          <a:solidFill>
            <a:schemeClr val="tx1"/>
          </a:solidFill>
          <a:ln>
            <a:solidFill>
              <a:schemeClr val="tx1"/>
            </a:solidFill>
            <a:miter lim="800000"/>
            <a:headEnd/>
            <a:tailEnd/>
          </a:ln>
        </p:spPr>
      </p:pic>
      <p:sp>
        <p:nvSpPr>
          <p:cNvPr id="5123" name="Text Box 7"/>
          <p:cNvSpPr txBox="1">
            <a:spLocks noChangeArrowheads="1"/>
          </p:cNvSpPr>
          <p:nvPr/>
        </p:nvSpPr>
        <p:spPr bwMode="auto">
          <a:xfrm>
            <a:off x="3792539" y="5734050"/>
            <a:ext cx="5183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solidFill>
                  <a:schemeClr val="accent2"/>
                </a:solidFill>
                <a:latin typeface="Times New Roman" panose="02020603050405020304" pitchFamily="18" charset="0"/>
              </a:rPr>
              <a:t>Đại tướng Võ Nguyên Giáp</a:t>
            </a:r>
          </a:p>
        </p:txBody>
      </p:sp>
      <p:pic>
        <p:nvPicPr>
          <p:cNvPr id="5124" name="Picture 9" descr="VoNguyenGi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765175"/>
            <a:ext cx="34194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152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35_87079498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76" y="404813"/>
            <a:ext cx="4067175" cy="3155950"/>
          </a:xfrm>
          <a:prstGeom prst="rect">
            <a:avLst/>
          </a:prstGeom>
          <a:solidFill>
            <a:srgbClr val="800000"/>
          </a:solidFill>
          <a:ln w="9525">
            <a:solidFill>
              <a:srgbClr val="800000"/>
            </a:solidFill>
            <a:miter lim="800000"/>
            <a:headEnd/>
            <a:tailEnd/>
          </a:ln>
        </p:spPr>
      </p:pic>
      <p:pic>
        <p:nvPicPr>
          <p:cNvPr id="6147" name="Picture 6" descr="ha-noi-sai-gon-mung-29-ngay-ay-bay-gio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38151"/>
            <a:ext cx="4286250" cy="3019425"/>
          </a:xfrm>
          <a:prstGeom prst="rect">
            <a:avLst/>
          </a:prstGeom>
          <a:solidFill>
            <a:srgbClr val="800000"/>
          </a:solidFill>
          <a:ln w="9525">
            <a:solidFill>
              <a:srgbClr val="800000"/>
            </a:solidFill>
            <a:miter lim="800000"/>
            <a:headEnd/>
            <a:tailEnd/>
          </a:ln>
        </p:spPr>
      </p:pic>
      <p:pic>
        <p:nvPicPr>
          <p:cNvPr id="6148" name="Picture 7" descr="image_gall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3716339"/>
            <a:ext cx="4089400" cy="3030537"/>
          </a:xfrm>
          <a:prstGeom prst="rect">
            <a:avLst/>
          </a:prstGeom>
          <a:solidFill>
            <a:srgbClr val="800000"/>
          </a:solidFill>
          <a:ln w="9525">
            <a:solidFill>
              <a:srgbClr val="800000"/>
            </a:solidFill>
            <a:miter lim="800000"/>
            <a:headEnd/>
            <a:tailEnd/>
          </a:ln>
        </p:spPr>
      </p:pic>
      <p:pic>
        <p:nvPicPr>
          <p:cNvPr id="6149" name="Picture 8" descr="002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4264" y="3613151"/>
            <a:ext cx="4319587" cy="3133725"/>
          </a:xfrm>
          <a:prstGeom prst="rect">
            <a:avLst/>
          </a:prstGeom>
          <a:solidFill>
            <a:srgbClr val="800000"/>
          </a:solidFill>
          <a:ln w="9525">
            <a:solidFill>
              <a:srgbClr val="800000"/>
            </a:solidFill>
            <a:miter lim="800000"/>
            <a:headEnd/>
            <a:tailEnd/>
          </a:ln>
        </p:spPr>
      </p:pic>
    </p:spTree>
    <p:extLst>
      <p:ext uri="{BB962C8B-B14F-4D97-AF65-F5344CB8AC3E}">
        <p14:creationId xmlns:p14="http://schemas.microsoft.com/office/powerpoint/2010/main" val="8861607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457731" y="392245"/>
            <a:ext cx="11560032" cy="4985980"/>
          </a:xfrm>
          <a:prstGeom prst="rect">
            <a:avLst/>
          </a:prstGeom>
          <a:noFill/>
          <a:ln w="9525">
            <a:noFill/>
            <a:miter lim="800000"/>
            <a:headEnd/>
            <a:tailEnd/>
          </a:ln>
        </p:spPr>
        <p:txBody>
          <a:bodyPr wrap="square">
            <a:spAutoFit/>
          </a:bodyPr>
          <a:lstStyle/>
          <a:p>
            <a:pPr marL="857250" indent="-857250" algn="just">
              <a:spcBef>
                <a:spcPts val="600"/>
              </a:spcBef>
              <a:spcAft>
                <a:spcPts val="600"/>
              </a:spcAft>
              <a:buAutoNum type="romanUcPeriod"/>
            </a:pPr>
            <a:r>
              <a:rPr lang="en-US" sz="3600" b="1" dirty="0" err="1" smtClean="0">
                <a:solidFill>
                  <a:srgbClr val="002060"/>
                </a:solidFill>
                <a:latin typeface="Arial" panose="020B0604020202020204" pitchFamily="34" charset="0"/>
                <a:cs typeface="Arial" panose="020B0604020202020204" pitchFamily="34" charset="0"/>
              </a:rPr>
              <a:t>Nhận</a:t>
            </a:r>
            <a:r>
              <a:rPr lang="en-US" sz="3600" b="1" dirty="0" smtClean="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endParaRPr lang="en-US" sz="3600" b="1" dirty="0" smtClean="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b="1" i="1" dirty="0" smtClean="0">
                <a:solidFill>
                  <a:srgbClr val="002060"/>
                </a:solidFill>
                <a:latin typeface="Arial" panose="020B0604020202020204" pitchFamily="34" charset="0"/>
                <a:cs typeface="Arial" panose="020B0604020202020204" pitchFamily="34" charset="0"/>
              </a:rPr>
              <a:t>2.</a:t>
            </a:r>
            <a:r>
              <a:rPr lang="en-US" sz="3600" b="1" i="1" dirty="0" smtClean="0">
                <a:solidFill>
                  <a:srgbClr val="AE431E"/>
                </a:solidFill>
                <a:latin typeface="Arial" panose="020B0604020202020204" pitchFamily="34" charset="0"/>
                <a:cs typeface="Arial" panose="020B0604020202020204" pitchFamily="34" charset="0"/>
              </a:rPr>
              <a:t>Xác </a:t>
            </a:r>
            <a:r>
              <a:rPr lang="en-US" sz="3600" b="1" i="1" dirty="0" err="1" smtClean="0">
                <a:solidFill>
                  <a:srgbClr val="AE431E"/>
                </a:solidFill>
                <a:latin typeface="Arial" panose="020B0604020202020204" pitchFamily="34" charset="0"/>
                <a:cs typeface="Arial" panose="020B0604020202020204" pitchFamily="34" charset="0"/>
              </a:rPr>
              <a:t>định</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chủ</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ngữ</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của</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những</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câu</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vừa</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tìm</a:t>
            </a:r>
            <a:r>
              <a:rPr lang="en-US" sz="3600" b="1" i="1" dirty="0" smtClean="0">
                <a:solidFill>
                  <a:srgbClr val="AE431E"/>
                </a:solidFill>
                <a:latin typeface="Arial" panose="020B0604020202020204" pitchFamily="34" charset="0"/>
                <a:cs typeface="Arial" panose="020B0604020202020204" pitchFamily="34" charset="0"/>
              </a:rPr>
              <a:t> </a:t>
            </a:r>
            <a:r>
              <a:rPr lang="en-US" sz="3600" b="1" i="1" dirty="0" err="1" smtClean="0">
                <a:solidFill>
                  <a:srgbClr val="AE431E"/>
                </a:solidFill>
                <a:latin typeface="Arial" panose="020B0604020202020204" pitchFamily="34" charset="0"/>
                <a:cs typeface="Arial" panose="020B0604020202020204" pitchFamily="34" charset="0"/>
              </a:rPr>
              <a:t>được</a:t>
            </a:r>
            <a:r>
              <a:rPr lang="en-US" sz="3600" b="1" i="1" dirty="0" smtClean="0">
                <a:solidFill>
                  <a:srgbClr val="AE431E"/>
                </a:solidFill>
                <a:latin typeface="Arial" panose="020B0604020202020204" pitchFamily="34" charset="0"/>
                <a:cs typeface="Arial" panose="020B0604020202020204" pitchFamily="34" charset="0"/>
              </a:rPr>
              <a:t>.</a:t>
            </a:r>
            <a:r>
              <a:rPr lang="en-US" sz="3600" dirty="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Times New Roman" panose="02020603050405020304" pitchFamily="18" charset="0"/>
                <a:cs typeface="Times New Roman" panose="02020603050405020304" pitchFamily="18" charset="0"/>
              </a:rPr>
              <a:t>Ngày</a:t>
            </a:r>
            <a:r>
              <a:rPr lang="en-US" sz="3600" dirty="0" smtClean="0">
                <a:solidFill>
                  <a:srgbClr val="002060"/>
                </a:solidFill>
                <a:latin typeface="Times New Roman" panose="02020603050405020304" pitchFamily="18" charset="0"/>
                <a:cs typeface="Times New Roman" panose="02020603050405020304" pitchFamily="18" charset="0"/>
              </a:rPr>
              <a:t> 2 </a:t>
            </a:r>
            <a:r>
              <a:rPr lang="en-US" sz="3600" dirty="0" err="1" smtClean="0">
                <a:solidFill>
                  <a:srgbClr val="002060"/>
                </a:solidFill>
                <a:latin typeface="Times New Roman" panose="02020603050405020304" pitchFamily="18" charset="0"/>
                <a:cs typeface="Times New Roman" panose="02020603050405020304" pitchFamily="18" charset="0"/>
              </a:rPr>
              <a:t>tháng</a:t>
            </a:r>
            <a:r>
              <a:rPr lang="en-US" sz="3600" dirty="0" smtClean="0">
                <a:solidFill>
                  <a:srgbClr val="002060"/>
                </a:solidFill>
                <a:latin typeface="Times New Roman" panose="02020603050405020304" pitchFamily="18" charset="0"/>
                <a:cs typeface="Times New Roman" panose="02020603050405020304" pitchFamily="18" charset="0"/>
              </a:rPr>
              <a:t> 9 </a:t>
            </a:r>
            <a:r>
              <a:rPr lang="en-US" sz="3600" dirty="0" err="1" smtClean="0">
                <a:solidFill>
                  <a:srgbClr val="002060"/>
                </a:solidFill>
                <a:latin typeface="Times New Roman" panose="02020603050405020304" pitchFamily="18" charset="0"/>
                <a:cs typeface="Times New Roman" panose="02020603050405020304" pitchFamily="18" charset="0"/>
              </a:rPr>
              <a:t>năm</a:t>
            </a:r>
            <a:r>
              <a:rPr lang="en-US" sz="3600" dirty="0" smtClean="0">
                <a:solidFill>
                  <a:srgbClr val="002060"/>
                </a:solidFill>
                <a:latin typeface="Times New Roman" panose="02020603050405020304" pitchFamily="18" charset="0"/>
                <a:cs typeface="Times New Roman" panose="02020603050405020304" pitchFamily="18" charset="0"/>
              </a:rPr>
              <a:t> 1945.</a:t>
            </a:r>
          </a:p>
          <a:p>
            <a:pPr algn="just">
              <a:spcBef>
                <a:spcPts val="600"/>
              </a:spcBef>
              <a:spcAft>
                <a:spcPts val="600"/>
              </a:spcAft>
            </a:pP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Nội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tưng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bừng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màu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đỏ</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một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vùng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bát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ngát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cờ</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đèn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hoa</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dòng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người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từ</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khắp</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các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tuôn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về</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vườn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hoa</a:t>
            </a:r>
            <a:r>
              <a:rPr lang="en-US" sz="3600" dirty="0" smtClean="0">
                <a:solidFill>
                  <a:srgbClr val="002060"/>
                </a:solidFill>
                <a:latin typeface="Times New Roman" panose="02020603050405020304" pitchFamily="18" charset="0"/>
                <a:cs typeface="Times New Roman" panose="02020603050405020304" pitchFamily="18" charset="0"/>
              </a:rPr>
              <a:t> Ba </a:t>
            </a:r>
            <a:r>
              <a:rPr lang="en-US" sz="3600" dirty="0" err="1" smtClean="0">
                <a:solidFill>
                  <a:srgbClr val="002060"/>
                </a:solidFill>
                <a:latin typeface="Times New Roman" panose="02020603050405020304" pitchFamily="18" charset="0"/>
                <a:cs typeface="Times New Roman" panose="02020603050405020304" pitchFamily="18" charset="0"/>
              </a:rPr>
              <a:t>Đình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Các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cụ</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già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vẻ</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mặt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nghiêm</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trang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cô</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gái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thủ</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đô</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hớn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hở</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áo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màu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rực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rỡ</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a:t>
            </a:r>
            <a:r>
              <a:rPr lang="en-US" sz="2400" i="1" dirty="0">
                <a:solidFill>
                  <a:srgbClr val="002060"/>
                </a:solidFill>
                <a:latin typeface="Arial" panose="020B0604020202020204" pitchFamily="34" charset="0"/>
                <a:cs typeface="Arial" panose="020B0604020202020204" pitchFamily="34" charset="0"/>
              </a:rPr>
              <a:t>Theo </a:t>
            </a:r>
            <a:r>
              <a:rPr lang="en-US" sz="2400" b="1" dirty="0" smtClean="0">
                <a:solidFill>
                  <a:srgbClr val="002060"/>
                </a:solidFill>
                <a:latin typeface="Arial" panose="020B0604020202020204" pitchFamily="34" charset="0"/>
                <a:cs typeface="Arial" panose="020B0604020202020204" pitchFamily="34" charset="0"/>
              </a:rPr>
              <a:t>VÕ NGUYÊN GIÁP</a:t>
            </a:r>
            <a:endParaRPr lang="en-US" sz="240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38" y="4744225"/>
            <a:ext cx="3636602" cy="2113775"/>
          </a:xfrm>
          <a:prstGeom prst="rect">
            <a:avLst/>
          </a:prstGeom>
        </p:spPr>
      </p:pic>
      <p:cxnSp>
        <p:nvCxnSpPr>
          <p:cNvPr id="5" name="Straight Connector 4"/>
          <p:cNvCxnSpPr/>
          <p:nvPr/>
        </p:nvCxnSpPr>
        <p:spPr>
          <a:xfrm>
            <a:off x="1435482" y="2846067"/>
            <a:ext cx="4833257" cy="14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45619" y="2860581"/>
            <a:ext cx="5225467" cy="25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7612" y="3429797"/>
            <a:ext cx="2007874" cy="113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60645" y="3992139"/>
            <a:ext cx="5842242" cy="98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467880" y="3990611"/>
            <a:ext cx="2376744" cy="113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7612" y="4518620"/>
            <a:ext cx="5331646" cy="204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772229" y="2394857"/>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36554" y="2418884"/>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649303" y="2463112"/>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562184" y="2432675"/>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139064" y="3523192"/>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203389" y="3547219"/>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626567" y="4077643"/>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693946" y="4084597"/>
            <a:ext cx="207810" cy="491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63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1465942" y="1712688"/>
            <a:ext cx="9525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a:solidFill>
                  <a:srgbClr val="FF0000"/>
                </a:solidFill>
              </a:rPr>
              <a:t> </a:t>
            </a:r>
            <a:r>
              <a:rPr lang="en-US" altLang="en-US" sz="2400" b="1" dirty="0">
                <a:solidFill>
                  <a:srgbClr val="0000FF"/>
                </a:solidFill>
              </a:rPr>
              <a:t>- </a:t>
            </a:r>
            <a:r>
              <a:rPr lang="en-US" altLang="en-US" sz="3200" b="1" dirty="0" err="1">
                <a:solidFill>
                  <a:srgbClr val="0000FF"/>
                </a:solidFill>
              </a:rPr>
              <a:t>Hà</a:t>
            </a:r>
            <a:r>
              <a:rPr lang="en-US" altLang="en-US" sz="3200" b="1" dirty="0">
                <a:solidFill>
                  <a:srgbClr val="0000FF"/>
                </a:solidFill>
              </a:rPr>
              <a:t> </a:t>
            </a:r>
            <a:r>
              <a:rPr lang="en-US" altLang="en-US" sz="3200" b="1" dirty="0" err="1">
                <a:solidFill>
                  <a:srgbClr val="0000FF"/>
                </a:solidFill>
              </a:rPr>
              <a:t>Nội</a:t>
            </a:r>
            <a:r>
              <a:rPr lang="en-US" altLang="en-US" sz="3200" dirty="0">
                <a:solidFill>
                  <a:srgbClr val="0000FF"/>
                </a:solidFill>
              </a:rPr>
              <a:t> </a:t>
            </a:r>
            <a:r>
              <a:rPr lang="en-US" altLang="en-US" sz="3200" b="1" dirty="0" err="1">
                <a:solidFill>
                  <a:srgbClr val="0000FF"/>
                </a:solidFill>
              </a:rPr>
              <a:t>tưng</a:t>
            </a:r>
            <a:r>
              <a:rPr lang="en-US" altLang="en-US" sz="3200" b="1" dirty="0">
                <a:solidFill>
                  <a:srgbClr val="0000FF"/>
                </a:solidFill>
              </a:rPr>
              <a:t> </a:t>
            </a:r>
            <a:r>
              <a:rPr lang="en-US" altLang="en-US" sz="3200" b="1" dirty="0" err="1">
                <a:solidFill>
                  <a:srgbClr val="0000FF"/>
                </a:solidFill>
              </a:rPr>
              <a:t>bừng</a:t>
            </a:r>
            <a:r>
              <a:rPr lang="en-US" altLang="en-US" sz="3200" b="1" dirty="0">
                <a:solidFill>
                  <a:srgbClr val="0000FF"/>
                </a:solidFill>
              </a:rPr>
              <a:t> </a:t>
            </a:r>
            <a:r>
              <a:rPr lang="en-US" altLang="en-US" sz="3200" b="1" dirty="0" err="1">
                <a:solidFill>
                  <a:srgbClr val="0000FF"/>
                </a:solidFill>
              </a:rPr>
              <a:t>màu</a:t>
            </a:r>
            <a:r>
              <a:rPr lang="en-US" altLang="en-US" sz="3200" b="1" dirty="0">
                <a:solidFill>
                  <a:srgbClr val="0000FF"/>
                </a:solidFill>
              </a:rPr>
              <a:t> </a:t>
            </a:r>
            <a:r>
              <a:rPr lang="en-US" altLang="en-US" sz="3200" b="1" dirty="0" err="1">
                <a:solidFill>
                  <a:srgbClr val="0000FF"/>
                </a:solidFill>
              </a:rPr>
              <a:t>đỏ</a:t>
            </a:r>
            <a:r>
              <a:rPr lang="en-US" altLang="en-US" sz="3200" b="1" dirty="0">
                <a:solidFill>
                  <a:srgbClr val="0000FF"/>
                </a:solidFill>
              </a:rPr>
              <a:t>.</a:t>
            </a:r>
          </a:p>
          <a:p>
            <a:pPr>
              <a:spcBef>
                <a:spcPct val="50000"/>
              </a:spcBef>
            </a:pPr>
            <a:r>
              <a:rPr lang="en-US" altLang="en-US" sz="2400" dirty="0">
                <a:solidFill>
                  <a:srgbClr val="FF0000"/>
                </a:solidFill>
              </a:rPr>
              <a:t> </a:t>
            </a:r>
            <a:r>
              <a:rPr lang="en-US" altLang="en-US" sz="2400" b="1" dirty="0">
                <a:solidFill>
                  <a:srgbClr val="0000FF"/>
                </a:solidFill>
              </a:rPr>
              <a:t>- </a:t>
            </a:r>
            <a:r>
              <a:rPr lang="en-US" altLang="en-US" sz="3200" b="1" dirty="0" err="1">
                <a:solidFill>
                  <a:srgbClr val="0000FF"/>
                </a:solidFill>
              </a:rPr>
              <a:t>Cả</a:t>
            </a:r>
            <a:r>
              <a:rPr lang="en-US" altLang="en-US" sz="3200" b="1" dirty="0">
                <a:solidFill>
                  <a:srgbClr val="0000FF"/>
                </a:solidFill>
              </a:rPr>
              <a:t> </a:t>
            </a:r>
            <a:r>
              <a:rPr lang="en-US" altLang="en-US" sz="3200" b="1" dirty="0" err="1">
                <a:solidFill>
                  <a:srgbClr val="0000FF"/>
                </a:solidFill>
              </a:rPr>
              <a:t>một</a:t>
            </a:r>
            <a:r>
              <a:rPr lang="en-US" altLang="en-US" sz="3200" b="1" dirty="0">
                <a:solidFill>
                  <a:srgbClr val="0000FF"/>
                </a:solidFill>
              </a:rPr>
              <a:t> </a:t>
            </a:r>
            <a:r>
              <a:rPr lang="en-US" altLang="en-US" sz="3200" b="1" dirty="0" err="1">
                <a:solidFill>
                  <a:srgbClr val="0000FF"/>
                </a:solidFill>
              </a:rPr>
              <a:t>vùng</a:t>
            </a:r>
            <a:r>
              <a:rPr lang="en-US" altLang="en-US" sz="3200" b="1" dirty="0">
                <a:solidFill>
                  <a:srgbClr val="0000FF"/>
                </a:solidFill>
              </a:rPr>
              <a:t> </a:t>
            </a:r>
            <a:r>
              <a:rPr lang="en-US" altLang="en-US" sz="3200" b="1" dirty="0" err="1">
                <a:solidFill>
                  <a:srgbClr val="0000FF"/>
                </a:solidFill>
              </a:rPr>
              <a:t>trời</a:t>
            </a:r>
            <a:r>
              <a:rPr lang="en-US" altLang="en-US" sz="3200" b="1" dirty="0">
                <a:solidFill>
                  <a:srgbClr val="0000FF"/>
                </a:solidFill>
              </a:rPr>
              <a:t>  </a:t>
            </a:r>
            <a:r>
              <a:rPr lang="en-US" altLang="en-US" sz="3200" b="1" dirty="0" err="1">
                <a:solidFill>
                  <a:srgbClr val="0000FF"/>
                </a:solidFill>
              </a:rPr>
              <a:t>bát</a:t>
            </a:r>
            <a:r>
              <a:rPr lang="en-US" altLang="en-US" sz="3200" b="1" dirty="0">
                <a:solidFill>
                  <a:srgbClr val="0000FF"/>
                </a:solidFill>
              </a:rPr>
              <a:t> </a:t>
            </a:r>
            <a:r>
              <a:rPr lang="en-US" altLang="en-US" sz="3200" b="1" dirty="0" err="1">
                <a:solidFill>
                  <a:srgbClr val="0000FF"/>
                </a:solidFill>
              </a:rPr>
              <a:t>ngát</a:t>
            </a:r>
            <a:r>
              <a:rPr lang="en-US" altLang="en-US" sz="3200" b="1" dirty="0">
                <a:solidFill>
                  <a:srgbClr val="0000FF"/>
                </a:solidFill>
              </a:rPr>
              <a:t> </a:t>
            </a:r>
            <a:r>
              <a:rPr lang="en-US" altLang="en-US" sz="3200" b="1" dirty="0" err="1">
                <a:solidFill>
                  <a:srgbClr val="0000FF"/>
                </a:solidFill>
              </a:rPr>
              <a:t>cờ</a:t>
            </a:r>
            <a:r>
              <a:rPr lang="en-US" altLang="en-US" sz="3200" b="1" dirty="0">
                <a:solidFill>
                  <a:srgbClr val="0000FF"/>
                </a:solidFill>
              </a:rPr>
              <a:t>, </a:t>
            </a:r>
            <a:r>
              <a:rPr lang="en-US" altLang="en-US" sz="3200" b="1" dirty="0" err="1">
                <a:solidFill>
                  <a:srgbClr val="0000FF"/>
                </a:solidFill>
              </a:rPr>
              <a:t>đèn</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a:t>
            </a:r>
            <a:r>
              <a:rPr lang="en-US" altLang="en-US" sz="3200" b="1" dirty="0" err="1">
                <a:solidFill>
                  <a:srgbClr val="0000FF"/>
                </a:solidFill>
              </a:rPr>
              <a:t>hoa</a:t>
            </a:r>
            <a:r>
              <a:rPr lang="en-US" altLang="en-US" sz="3200" b="1" dirty="0">
                <a:solidFill>
                  <a:srgbClr val="0000FF"/>
                </a:solidFill>
              </a:rPr>
              <a:t>.</a:t>
            </a:r>
          </a:p>
          <a:p>
            <a:pPr>
              <a:spcBef>
                <a:spcPct val="50000"/>
              </a:spcBef>
            </a:pPr>
            <a:r>
              <a:rPr lang="en-US" altLang="en-US" sz="2400" b="1" dirty="0">
                <a:solidFill>
                  <a:srgbClr val="0000FF"/>
                </a:solidFill>
              </a:rPr>
              <a:t> - </a:t>
            </a:r>
            <a:r>
              <a:rPr lang="en-US" altLang="en-US" sz="3200" b="1" dirty="0" err="1">
                <a:solidFill>
                  <a:srgbClr val="0000FF"/>
                </a:solidFill>
              </a:rPr>
              <a:t>Các</a:t>
            </a:r>
            <a:r>
              <a:rPr lang="en-US" altLang="en-US" sz="3200" b="1" dirty="0">
                <a:solidFill>
                  <a:srgbClr val="0000FF"/>
                </a:solidFill>
              </a:rPr>
              <a:t> </a:t>
            </a:r>
            <a:r>
              <a:rPr lang="en-US" altLang="en-US" sz="3200" b="1" dirty="0" err="1">
                <a:solidFill>
                  <a:srgbClr val="0000FF"/>
                </a:solidFill>
              </a:rPr>
              <a:t>cụ</a:t>
            </a:r>
            <a:r>
              <a:rPr lang="en-US" altLang="en-US" sz="3200" b="1" dirty="0">
                <a:solidFill>
                  <a:srgbClr val="0000FF"/>
                </a:solidFill>
              </a:rPr>
              <a:t> </a:t>
            </a:r>
            <a:r>
              <a:rPr lang="en-US" altLang="en-US" sz="3200" b="1" dirty="0" err="1">
                <a:solidFill>
                  <a:srgbClr val="0000FF"/>
                </a:solidFill>
              </a:rPr>
              <a:t>già</a:t>
            </a:r>
            <a:r>
              <a:rPr lang="en-US" altLang="en-US" sz="3200" b="1" dirty="0">
                <a:solidFill>
                  <a:srgbClr val="0000FF"/>
                </a:solidFill>
              </a:rPr>
              <a:t>  </a:t>
            </a:r>
            <a:r>
              <a:rPr lang="en-US" altLang="en-US" sz="3200" b="1" dirty="0" err="1">
                <a:solidFill>
                  <a:srgbClr val="0000FF"/>
                </a:solidFill>
              </a:rPr>
              <a:t>vẻ</a:t>
            </a:r>
            <a:r>
              <a:rPr lang="en-US" altLang="en-US" sz="3200" b="1" dirty="0">
                <a:solidFill>
                  <a:srgbClr val="0000FF"/>
                </a:solidFill>
              </a:rPr>
              <a:t> </a:t>
            </a:r>
            <a:r>
              <a:rPr lang="en-US" altLang="en-US" sz="3200" b="1" dirty="0" err="1">
                <a:solidFill>
                  <a:srgbClr val="0000FF"/>
                </a:solidFill>
              </a:rPr>
              <a:t>mặt</a:t>
            </a:r>
            <a:r>
              <a:rPr lang="en-US" altLang="en-US" sz="3200" b="1" dirty="0">
                <a:solidFill>
                  <a:srgbClr val="0000FF"/>
                </a:solidFill>
              </a:rPr>
              <a:t> </a:t>
            </a:r>
            <a:r>
              <a:rPr lang="en-US" altLang="en-US" sz="3200" b="1" dirty="0" err="1">
                <a:solidFill>
                  <a:srgbClr val="0000FF"/>
                </a:solidFill>
              </a:rPr>
              <a:t>nghiêm</a:t>
            </a:r>
            <a:r>
              <a:rPr lang="en-US" altLang="en-US" sz="3200" b="1" dirty="0">
                <a:solidFill>
                  <a:srgbClr val="0000FF"/>
                </a:solidFill>
              </a:rPr>
              <a:t> </a:t>
            </a:r>
            <a:r>
              <a:rPr lang="en-US" altLang="en-US" sz="3200" b="1" dirty="0" err="1">
                <a:solidFill>
                  <a:srgbClr val="0000FF"/>
                </a:solidFill>
              </a:rPr>
              <a:t>trang</a:t>
            </a:r>
            <a:r>
              <a:rPr lang="en-US" altLang="en-US" sz="3200" b="1" dirty="0">
                <a:solidFill>
                  <a:srgbClr val="0000FF"/>
                </a:solidFill>
              </a:rPr>
              <a:t>.</a:t>
            </a:r>
          </a:p>
          <a:p>
            <a:pPr>
              <a:spcBef>
                <a:spcPct val="50000"/>
              </a:spcBef>
            </a:pPr>
            <a:r>
              <a:rPr lang="en-US" altLang="en-US" sz="2400" b="1" dirty="0">
                <a:solidFill>
                  <a:srgbClr val="0000FF"/>
                </a:solidFill>
              </a:rPr>
              <a:t> - </a:t>
            </a:r>
            <a:r>
              <a:rPr lang="en-US" altLang="en-US" sz="3200" b="1" dirty="0" err="1">
                <a:solidFill>
                  <a:srgbClr val="0000FF"/>
                </a:solidFill>
              </a:rPr>
              <a:t>Những</a:t>
            </a:r>
            <a:r>
              <a:rPr lang="en-US" altLang="en-US" sz="3200" b="1" dirty="0">
                <a:solidFill>
                  <a:srgbClr val="0000FF"/>
                </a:solidFill>
              </a:rPr>
              <a:t> </a:t>
            </a:r>
            <a:r>
              <a:rPr lang="en-US" altLang="en-US" sz="3200" b="1" dirty="0" err="1">
                <a:solidFill>
                  <a:srgbClr val="0000FF"/>
                </a:solidFill>
              </a:rPr>
              <a:t>cô</a:t>
            </a:r>
            <a:r>
              <a:rPr lang="en-US" altLang="en-US" sz="3200" b="1" dirty="0">
                <a:solidFill>
                  <a:srgbClr val="0000FF"/>
                </a:solidFill>
              </a:rPr>
              <a:t> </a:t>
            </a:r>
            <a:r>
              <a:rPr lang="en-US" altLang="en-US" sz="3200" b="1" dirty="0" err="1">
                <a:solidFill>
                  <a:srgbClr val="0000FF"/>
                </a:solidFill>
              </a:rPr>
              <a:t>gái</a:t>
            </a:r>
            <a:r>
              <a:rPr lang="en-US" altLang="en-US" sz="3200" b="1" dirty="0">
                <a:solidFill>
                  <a:srgbClr val="0000FF"/>
                </a:solidFill>
              </a:rPr>
              <a:t> </a:t>
            </a:r>
            <a:r>
              <a:rPr lang="en-US" altLang="en-US" sz="3200" b="1" dirty="0" err="1">
                <a:solidFill>
                  <a:srgbClr val="0000FF"/>
                </a:solidFill>
              </a:rPr>
              <a:t>thủ</a:t>
            </a:r>
            <a:r>
              <a:rPr lang="en-US" altLang="en-US" sz="3200" b="1" dirty="0">
                <a:solidFill>
                  <a:srgbClr val="0000FF"/>
                </a:solidFill>
              </a:rPr>
              <a:t> </a:t>
            </a:r>
            <a:r>
              <a:rPr lang="en-US" altLang="en-US" sz="3200" b="1" dirty="0" err="1">
                <a:solidFill>
                  <a:srgbClr val="0000FF"/>
                </a:solidFill>
              </a:rPr>
              <a:t>đô</a:t>
            </a:r>
            <a:r>
              <a:rPr lang="en-US" altLang="en-US" sz="3200" b="1" dirty="0">
                <a:solidFill>
                  <a:srgbClr val="0000FF"/>
                </a:solidFill>
              </a:rPr>
              <a:t>  </a:t>
            </a:r>
            <a:r>
              <a:rPr lang="en-US" altLang="en-US" sz="3200" b="1" dirty="0" err="1">
                <a:solidFill>
                  <a:srgbClr val="0000FF"/>
                </a:solidFill>
              </a:rPr>
              <a:t>hớn</a:t>
            </a:r>
            <a:r>
              <a:rPr lang="en-US" altLang="en-US" sz="3200" b="1" dirty="0">
                <a:solidFill>
                  <a:srgbClr val="0000FF"/>
                </a:solidFill>
              </a:rPr>
              <a:t> </a:t>
            </a:r>
            <a:r>
              <a:rPr lang="en-US" altLang="en-US" sz="3200" b="1" dirty="0" err="1">
                <a:solidFill>
                  <a:srgbClr val="0000FF"/>
                </a:solidFill>
              </a:rPr>
              <a:t>hở</a:t>
            </a:r>
            <a:r>
              <a:rPr lang="en-US" altLang="en-US" sz="3200" b="1" dirty="0">
                <a:solidFill>
                  <a:srgbClr val="0000FF"/>
                </a:solidFill>
              </a:rPr>
              <a:t>, </a:t>
            </a:r>
            <a:r>
              <a:rPr lang="en-US" altLang="en-US" sz="3200" b="1" dirty="0" err="1">
                <a:solidFill>
                  <a:srgbClr val="0000FF"/>
                </a:solidFill>
              </a:rPr>
              <a:t>áo</a:t>
            </a:r>
            <a:r>
              <a:rPr lang="en-US" altLang="en-US" sz="3200" b="1" dirty="0">
                <a:solidFill>
                  <a:srgbClr val="0000FF"/>
                </a:solidFill>
              </a:rPr>
              <a:t> </a:t>
            </a:r>
            <a:r>
              <a:rPr lang="en-US" altLang="en-US" sz="3200" b="1" dirty="0" err="1">
                <a:solidFill>
                  <a:srgbClr val="0000FF"/>
                </a:solidFill>
              </a:rPr>
              <a:t>màu</a:t>
            </a:r>
            <a:r>
              <a:rPr lang="en-US" altLang="en-US" sz="3200" b="1" dirty="0">
                <a:solidFill>
                  <a:srgbClr val="0000FF"/>
                </a:solidFill>
              </a:rPr>
              <a:t> </a:t>
            </a:r>
            <a:r>
              <a:rPr lang="en-US" altLang="en-US" sz="3200" b="1" dirty="0" err="1">
                <a:solidFill>
                  <a:srgbClr val="0000FF"/>
                </a:solidFill>
              </a:rPr>
              <a:t>rực</a:t>
            </a:r>
            <a:r>
              <a:rPr lang="en-US" altLang="en-US" sz="3200" b="1" dirty="0">
                <a:solidFill>
                  <a:srgbClr val="0000FF"/>
                </a:solidFill>
              </a:rPr>
              <a:t> </a:t>
            </a:r>
            <a:r>
              <a:rPr lang="en-US" altLang="en-US" sz="3200" b="1" dirty="0" err="1">
                <a:solidFill>
                  <a:srgbClr val="0000FF"/>
                </a:solidFill>
              </a:rPr>
              <a:t>rỡ</a:t>
            </a:r>
            <a:r>
              <a:rPr lang="en-US" altLang="en-US" sz="3200" b="1" dirty="0">
                <a:solidFill>
                  <a:srgbClr val="0000FF"/>
                </a:solidFill>
              </a:rPr>
              <a:t>.</a:t>
            </a:r>
          </a:p>
        </p:txBody>
      </p:sp>
      <p:sp>
        <p:nvSpPr>
          <p:cNvPr id="18" name="Line 9"/>
          <p:cNvSpPr>
            <a:spLocks noChangeShapeType="1"/>
          </p:cNvSpPr>
          <p:nvPr/>
        </p:nvSpPr>
        <p:spPr bwMode="auto">
          <a:xfrm>
            <a:off x="1846942" y="2246088"/>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0"/>
          <p:cNvSpPr>
            <a:spLocks noChangeShapeType="1"/>
          </p:cNvSpPr>
          <p:nvPr/>
        </p:nvSpPr>
        <p:spPr bwMode="auto">
          <a:xfrm>
            <a:off x="1923142" y="2931888"/>
            <a:ext cx="3124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2"/>
          <p:cNvSpPr>
            <a:spLocks noChangeShapeType="1"/>
          </p:cNvSpPr>
          <p:nvPr/>
        </p:nvSpPr>
        <p:spPr bwMode="auto">
          <a:xfrm>
            <a:off x="1846942" y="4455888"/>
            <a:ext cx="3886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13"/>
          <p:cNvSpPr txBox="1">
            <a:spLocks noChangeArrowheads="1"/>
          </p:cNvSpPr>
          <p:nvPr/>
        </p:nvSpPr>
        <p:spPr bwMode="auto">
          <a:xfrm>
            <a:off x="2227942" y="22460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22" name="Text Box 14"/>
          <p:cNvSpPr txBox="1">
            <a:spLocks noChangeArrowheads="1"/>
          </p:cNvSpPr>
          <p:nvPr/>
        </p:nvSpPr>
        <p:spPr bwMode="auto">
          <a:xfrm>
            <a:off x="3218542" y="30080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23" name="Text Box 16"/>
          <p:cNvSpPr txBox="1">
            <a:spLocks noChangeArrowheads="1"/>
          </p:cNvSpPr>
          <p:nvPr/>
        </p:nvSpPr>
        <p:spPr bwMode="auto">
          <a:xfrm>
            <a:off x="3370942" y="45320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24" name="Text Box 22"/>
          <p:cNvSpPr txBox="1">
            <a:spLocks noChangeArrowheads="1"/>
          </p:cNvSpPr>
          <p:nvPr/>
        </p:nvSpPr>
        <p:spPr bwMode="auto">
          <a:xfrm>
            <a:off x="1770742" y="5370288"/>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25" name="Line 24"/>
          <p:cNvSpPr>
            <a:spLocks noChangeShapeType="1"/>
          </p:cNvSpPr>
          <p:nvPr/>
        </p:nvSpPr>
        <p:spPr bwMode="auto">
          <a:xfrm>
            <a:off x="1999342" y="3693888"/>
            <a:ext cx="1905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25"/>
          <p:cNvSpPr txBox="1">
            <a:spLocks noChangeArrowheads="1"/>
          </p:cNvSpPr>
          <p:nvPr/>
        </p:nvSpPr>
        <p:spPr bwMode="auto">
          <a:xfrm>
            <a:off x="2685142" y="36938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27" name="Text Box 26"/>
          <p:cNvSpPr txBox="1">
            <a:spLocks noChangeArrowheads="1"/>
          </p:cNvSpPr>
          <p:nvPr/>
        </p:nvSpPr>
        <p:spPr bwMode="auto">
          <a:xfrm>
            <a:off x="1465942" y="950688"/>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i="1" dirty="0"/>
              <a:t> 3. </a:t>
            </a:r>
            <a:r>
              <a:rPr lang="en-US" altLang="en-US" sz="2800" i="1" dirty="0" err="1"/>
              <a:t>Chủ</a:t>
            </a:r>
            <a:r>
              <a:rPr lang="en-US" altLang="en-US" sz="2800" i="1" dirty="0"/>
              <a:t> </a:t>
            </a:r>
            <a:r>
              <a:rPr lang="en-US" altLang="en-US" sz="2800" i="1" dirty="0" err="1"/>
              <a:t>ngữ</a:t>
            </a:r>
            <a:r>
              <a:rPr lang="en-US" altLang="en-US" sz="2800" i="1" dirty="0"/>
              <a:t> </a:t>
            </a:r>
            <a:r>
              <a:rPr lang="en-US" altLang="en-US" sz="2800" i="1" dirty="0" err="1"/>
              <a:t>trong</a:t>
            </a:r>
            <a:r>
              <a:rPr lang="en-US" altLang="en-US" sz="2800" i="1" dirty="0"/>
              <a:t> </a:t>
            </a:r>
            <a:r>
              <a:rPr lang="en-US" altLang="en-US" sz="2800" i="1" dirty="0" err="1"/>
              <a:t>các</a:t>
            </a:r>
            <a:r>
              <a:rPr lang="en-US" altLang="en-US" sz="2800" i="1" dirty="0"/>
              <a:t> </a:t>
            </a:r>
            <a:r>
              <a:rPr lang="en-US" altLang="en-US" sz="2800" i="1" dirty="0" err="1"/>
              <a:t>câu</a:t>
            </a:r>
            <a:r>
              <a:rPr lang="en-US" altLang="en-US" sz="2800" i="1" dirty="0"/>
              <a:t> </a:t>
            </a:r>
            <a:r>
              <a:rPr lang="en-US" altLang="en-US" sz="2800" i="1" dirty="0" err="1"/>
              <a:t>trên</a:t>
            </a:r>
            <a:r>
              <a:rPr lang="en-US" altLang="en-US" sz="2800" i="1" dirty="0"/>
              <a:t> </a:t>
            </a:r>
            <a:r>
              <a:rPr lang="en-US" altLang="en-US" sz="2800" i="1" dirty="0" err="1"/>
              <a:t>biểu</a:t>
            </a:r>
            <a:r>
              <a:rPr lang="en-US" altLang="en-US" sz="2800" i="1" dirty="0"/>
              <a:t> </a:t>
            </a:r>
            <a:r>
              <a:rPr lang="en-US" altLang="en-US" sz="2800" i="1" dirty="0" err="1"/>
              <a:t>thị</a:t>
            </a:r>
            <a:r>
              <a:rPr lang="en-US" altLang="en-US" sz="2800" i="1" dirty="0"/>
              <a:t> </a:t>
            </a:r>
            <a:r>
              <a:rPr lang="en-US" altLang="en-US" sz="2800" i="1" dirty="0" err="1"/>
              <a:t>nội</a:t>
            </a:r>
            <a:r>
              <a:rPr lang="en-US" altLang="en-US" sz="2800" i="1" dirty="0"/>
              <a:t> dung </a:t>
            </a:r>
            <a:r>
              <a:rPr lang="en-US" altLang="en-US" sz="2800" i="1" dirty="0" err="1"/>
              <a:t>gì</a:t>
            </a:r>
            <a:r>
              <a:rPr lang="en-US" altLang="en-US" sz="2800" i="1" dirty="0"/>
              <a:t>? </a:t>
            </a:r>
          </a:p>
        </p:txBody>
      </p:sp>
      <p:sp>
        <p:nvSpPr>
          <p:cNvPr id="28" name="Line 27"/>
          <p:cNvSpPr>
            <a:spLocks noChangeShapeType="1"/>
          </p:cNvSpPr>
          <p:nvPr/>
        </p:nvSpPr>
        <p:spPr bwMode="auto">
          <a:xfrm>
            <a:off x="6342742" y="1407888"/>
            <a:ext cx="32004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AutoShape 28"/>
          <p:cNvSpPr>
            <a:spLocks noChangeArrowheads="1"/>
          </p:cNvSpPr>
          <p:nvPr/>
        </p:nvSpPr>
        <p:spPr bwMode="auto">
          <a:xfrm>
            <a:off x="1618342" y="4836888"/>
            <a:ext cx="8686800" cy="1219200"/>
          </a:xfrm>
          <a:prstGeom prst="roundRect">
            <a:avLst>
              <a:gd name="adj" fmla="val 16667"/>
            </a:avLst>
          </a:prstGeom>
          <a:solidFill>
            <a:schemeClr val="bg1"/>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0000"/>
              </a:solidFill>
            </a:endParaRPr>
          </a:p>
        </p:txBody>
      </p:sp>
      <p:sp>
        <p:nvSpPr>
          <p:cNvPr id="30" name="Text Box 29"/>
          <p:cNvSpPr txBox="1">
            <a:spLocks noChangeArrowheads="1"/>
          </p:cNvSpPr>
          <p:nvPr/>
        </p:nvSpPr>
        <p:spPr bwMode="auto">
          <a:xfrm>
            <a:off x="1694542" y="4913088"/>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00"/>
                </a:solidFill>
              </a:rPr>
              <a:t>  Chủ ngữ trong các câu trên đều là </a:t>
            </a:r>
            <a:r>
              <a:rPr lang="en-US" altLang="en-US" sz="3200" b="1" u="sng">
                <a:solidFill>
                  <a:srgbClr val="FF0000"/>
                </a:solidFill>
              </a:rPr>
              <a:t>các sự vật</a:t>
            </a:r>
            <a:r>
              <a:rPr lang="en-US" altLang="en-US" sz="3200" b="1">
                <a:solidFill>
                  <a:srgbClr val="FF0000"/>
                </a:solidFill>
              </a:rPr>
              <a:t> có đặc điểm được nêu ở vị ngữ.</a:t>
            </a:r>
            <a:endParaRPr lang="vi-VN" altLang="en-US" sz="3200" b="1">
              <a:solidFill>
                <a:srgbClr val="FF0000"/>
              </a:solidFill>
            </a:endParaRPr>
          </a:p>
        </p:txBody>
      </p:sp>
    </p:spTree>
    <p:extLst>
      <p:ext uri="{BB962C8B-B14F-4D97-AF65-F5344CB8AC3E}">
        <p14:creationId xmlns:p14="http://schemas.microsoft.com/office/powerpoint/2010/main" val="5350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slide(fromBottom)">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edge">
                                      <p:cBhvr>
                                        <p:cTn id="15" dur="2000"/>
                                        <p:tgtEl>
                                          <p:spTgt spid="29"/>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edge">
                                      <p:cBhvr>
                                        <p:cTn id="1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12685" y="1364345"/>
            <a:ext cx="9525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FF0000"/>
                </a:solidFill>
              </a:rPr>
              <a:t> </a:t>
            </a:r>
            <a:r>
              <a:rPr lang="en-US" altLang="en-US" sz="2000" b="1">
                <a:solidFill>
                  <a:srgbClr val="0000FF"/>
                </a:solidFill>
              </a:rPr>
              <a:t>- </a:t>
            </a:r>
            <a:r>
              <a:rPr lang="en-US" altLang="en-US" sz="2800" b="1">
                <a:solidFill>
                  <a:srgbClr val="0000FF"/>
                </a:solidFill>
              </a:rPr>
              <a:t>Hà Nội</a:t>
            </a:r>
            <a:r>
              <a:rPr lang="en-US" altLang="en-US" sz="2800">
                <a:solidFill>
                  <a:srgbClr val="0000FF"/>
                </a:solidFill>
              </a:rPr>
              <a:t> </a:t>
            </a:r>
            <a:r>
              <a:rPr lang="en-US" altLang="en-US" sz="2800" b="1">
                <a:solidFill>
                  <a:srgbClr val="0000FF"/>
                </a:solidFill>
              </a:rPr>
              <a:t>tưng bừng màu đỏ.</a:t>
            </a:r>
          </a:p>
          <a:p>
            <a:pPr>
              <a:spcBef>
                <a:spcPct val="50000"/>
              </a:spcBef>
            </a:pPr>
            <a:r>
              <a:rPr lang="en-US" altLang="en-US" sz="2000">
                <a:solidFill>
                  <a:srgbClr val="FF0000"/>
                </a:solidFill>
              </a:rPr>
              <a:t> </a:t>
            </a:r>
            <a:r>
              <a:rPr lang="en-US" altLang="en-US" sz="2000" b="1">
                <a:solidFill>
                  <a:srgbClr val="0000FF"/>
                </a:solidFill>
              </a:rPr>
              <a:t>- </a:t>
            </a:r>
            <a:r>
              <a:rPr lang="en-US" altLang="en-US" sz="2800" b="1">
                <a:solidFill>
                  <a:srgbClr val="0000FF"/>
                </a:solidFill>
              </a:rPr>
              <a:t>Cả một vùng trời  bát ngát cờ, đèn và hoa.</a:t>
            </a:r>
          </a:p>
          <a:p>
            <a:pPr>
              <a:spcBef>
                <a:spcPct val="50000"/>
              </a:spcBef>
            </a:pPr>
            <a:r>
              <a:rPr lang="en-US" altLang="en-US" sz="2000" b="1">
                <a:solidFill>
                  <a:srgbClr val="0000FF"/>
                </a:solidFill>
              </a:rPr>
              <a:t> - </a:t>
            </a:r>
            <a:r>
              <a:rPr lang="en-US" altLang="en-US" sz="2800" b="1">
                <a:solidFill>
                  <a:srgbClr val="0000FF"/>
                </a:solidFill>
              </a:rPr>
              <a:t>Các cụ già  vẻ mặt nghiêm trang.</a:t>
            </a:r>
          </a:p>
          <a:p>
            <a:pPr>
              <a:spcBef>
                <a:spcPct val="50000"/>
              </a:spcBef>
            </a:pPr>
            <a:r>
              <a:rPr lang="en-US" altLang="en-US" sz="2000" b="1">
                <a:solidFill>
                  <a:srgbClr val="0000FF"/>
                </a:solidFill>
              </a:rPr>
              <a:t> - </a:t>
            </a:r>
            <a:r>
              <a:rPr lang="en-US" altLang="en-US" sz="2800" b="1">
                <a:solidFill>
                  <a:srgbClr val="0000FF"/>
                </a:solidFill>
              </a:rPr>
              <a:t>Những cô gái thủ đô  hớn hở, áo màu rực rỡ.</a:t>
            </a:r>
          </a:p>
        </p:txBody>
      </p:sp>
      <p:sp>
        <p:nvSpPr>
          <p:cNvPr id="5" name="Line 7"/>
          <p:cNvSpPr>
            <a:spLocks noChangeShapeType="1"/>
          </p:cNvSpPr>
          <p:nvPr/>
        </p:nvSpPr>
        <p:spPr bwMode="auto">
          <a:xfrm>
            <a:off x="2093685" y="1821545"/>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8"/>
          <p:cNvSpPr>
            <a:spLocks noChangeShapeType="1"/>
          </p:cNvSpPr>
          <p:nvPr/>
        </p:nvSpPr>
        <p:spPr bwMode="auto">
          <a:xfrm>
            <a:off x="2093685" y="2507345"/>
            <a:ext cx="2743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9"/>
          <p:cNvSpPr>
            <a:spLocks noChangeShapeType="1"/>
          </p:cNvSpPr>
          <p:nvPr/>
        </p:nvSpPr>
        <p:spPr bwMode="auto">
          <a:xfrm>
            <a:off x="1941285" y="3802745"/>
            <a:ext cx="3505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10"/>
          <p:cNvSpPr txBox="1">
            <a:spLocks noChangeArrowheads="1"/>
          </p:cNvSpPr>
          <p:nvPr/>
        </p:nvSpPr>
        <p:spPr bwMode="auto">
          <a:xfrm>
            <a:off x="2398485" y="182154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9" name="Text Box 11"/>
          <p:cNvSpPr txBox="1">
            <a:spLocks noChangeArrowheads="1"/>
          </p:cNvSpPr>
          <p:nvPr/>
        </p:nvSpPr>
        <p:spPr bwMode="auto">
          <a:xfrm>
            <a:off x="3236685" y="250734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10" name="Text Box 12"/>
          <p:cNvSpPr txBox="1">
            <a:spLocks noChangeArrowheads="1"/>
          </p:cNvSpPr>
          <p:nvPr/>
        </p:nvSpPr>
        <p:spPr bwMode="auto">
          <a:xfrm>
            <a:off x="3541485" y="387894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12" name="Line 14"/>
          <p:cNvSpPr>
            <a:spLocks noChangeShapeType="1"/>
          </p:cNvSpPr>
          <p:nvPr/>
        </p:nvSpPr>
        <p:spPr bwMode="auto">
          <a:xfrm flipV="1">
            <a:off x="5979884" y="1194669"/>
            <a:ext cx="3991429" cy="1727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6"/>
          <p:cNvSpPr txBox="1">
            <a:spLocks noChangeArrowheads="1"/>
          </p:cNvSpPr>
          <p:nvPr/>
        </p:nvSpPr>
        <p:spPr bwMode="auto">
          <a:xfrm>
            <a:off x="2017485" y="5021945"/>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14" name="Line 18"/>
          <p:cNvSpPr>
            <a:spLocks noChangeShapeType="1"/>
          </p:cNvSpPr>
          <p:nvPr/>
        </p:nvSpPr>
        <p:spPr bwMode="auto">
          <a:xfrm>
            <a:off x="2093685" y="3116945"/>
            <a:ext cx="1676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9"/>
          <p:cNvSpPr txBox="1">
            <a:spLocks noChangeArrowheads="1"/>
          </p:cNvSpPr>
          <p:nvPr/>
        </p:nvSpPr>
        <p:spPr bwMode="auto">
          <a:xfrm>
            <a:off x="2703285" y="311694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21" name="Text Box 36"/>
          <p:cNvSpPr txBox="1">
            <a:spLocks noChangeArrowheads="1"/>
          </p:cNvSpPr>
          <p:nvPr/>
        </p:nvSpPr>
        <p:spPr bwMode="auto">
          <a:xfrm>
            <a:off x="830941" y="758179"/>
            <a:ext cx="96810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400" dirty="0"/>
              <a:t> </a:t>
            </a:r>
            <a:r>
              <a:rPr lang="en-US" altLang="en-US" sz="2400" b="1" dirty="0"/>
              <a:t>3. </a:t>
            </a:r>
            <a:r>
              <a:rPr lang="en-US" altLang="en-US" sz="2400" b="1" dirty="0" err="1"/>
              <a:t>Chủ</a:t>
            </a:r>
            <a:r>
              <a:rPr lang="en-US" altLang="en-US" sz="2400" b="1" dirty="0"/>
              <a:t> </a:t>
            </a:r>
            <a:r>
              <a:rPr lang="en-US" altLang="en-US" sz="2400" b="1" dirty="0" err="1"/>
              <a:t>ngữ</a:t>
            </a:r>
            <a:r>
              <a:rPr lang="en-US" altLang="en-US" sz="2400" b="1" dirty="0"/>
              <a:t> </a:t>
            </a:r>
            <a:r>
              <a:rPr lang="en-US" altLang="en-US" sz="2400" b="1" dirty="0" err="1"/>
              <a:t>trong</a:t>
            </a:r>
            <a:r>
              <a:rPr lang="en-US" altLang="en-US" sz="2400" b="1" dirty="0"/>
              <a:t> </a:t>
            </a:r>
            <a:r>
              <a:rPr lang="en-US" altLang="en-US" sz="2400" b="1" dirty="0" err="1"/>
              <a:t>các</a:t>
            </a:r>
            <a:r>
              <a:rPr lang="en-US" altLang="en-US" sz="2400" b="1" dirty="0"/>
              <a:t> </a:t>
            </a:r>
            <a:r>
              <a:rPr lang="en-US" altLang="en-US" sz="2400" b="1" dirty="0" err="1"/>
              <a:t>câu</a:t>
            </a:r>
            <a:r>
              <a:rPr lang="en-US" altLang="en-US" sz="2400" b="1" dirty="0"/>
              <a:t> </a:t>
            </a:r>
            <a:r>
              <a:rPr lang="en-US" altLang="en-US" sz="2400" b="1" dirty="0" err="1"/>
              <a:t>trên</a:t>
            </a:r>
            <a:r>
              <a:rPr lang="en-US" altLang="en-US" sz="2400" b="1" dirty="0"/>
              <a:t> do </a:t>
            </a:r>
            <a:r>
              <a:rPr lang="en-US" altLang="en-US" sz="2400" b="1" dirty="0" err="1"/>
              <a:t>những</a:t>
            </a:r>
            <a:r>
              <a:rPr lang="en-US" altLang="en-US" sz="2400" b="1" dirty="0"/>
              <a:t> </a:t>
            </a:r>
            <a:r>
              <a:rPr lang="en-US" altLang="en-US" sz="2400" b="1" dirty="0" err="1"/>
              <a:t>từ</a:t>
            </a:r>
            <a:r>
              <a:rPr lang="en-US" altLang="en-US" sz="2400" b="1" dirty="0"/>
              <a:t> </a:t>
            </a:r>
            <a:r>
              <a:rPr lang="en-US" altLang="en-US" sz="2400" b="1" dirty="0" err="1"/>
              <a:t>ngữ</a:t>
            </a:r>
            <a:r>
              <a:rPr lang="en-US" altLang="en-US" sz="2400" b="1" dirty="0"/>
              <a:t> </a:t>
            </a:r>
            <a:r>
              <a:rPr lang="en-US" altLang="en-US" sz="2400" b="1" dirty="0" err="1"/>
              <a:t>nào</a:t>
            </a:r>
            <a:r>
              <a:rPr lang="en-US" altLang="en-US" sz="2400" b="1" dirty="0"/>
              <a:t> </a:t>
            </a:r>
            <a:r>
              <a:rPr lang="en-US" altLang="en-US" sz="2400" b="1" dirty="0" err="1"/>
              <a:t>tạo</a:t>
            </a:r>
            <a:r>
              <a:rPr lang="en-US" altLang="en-US" sz="2400" b="1" dirty="0"/>
              <a:t> </a:t>
            </a:r>
            <a:r>
              <a:rPr lang="en-US" altLang="en-US" sz="2400" b="1" dirty="0" err="1"/>
              <a:t>thành</a:t>
            </a:r>
            <a:r>
              <a:rPr lang="en-US" altLang="en-US" sz="2400" b="1" dirty="0"/>
              <a:t>? </a:t>
            </a:r>
          </a:p>
        </p:txBody>
      </p:sp>
      <p:sp>
        <p:nvSpPr>
          <p:cNvPr id="22" name="Text Box 43"/>
          <p:cNvSpPr txBox="1">
            <a:spLocks noChangeArrowheads="1"/>
          </p:cNvSpPr>
          <p:nvPr/>
        </p:nvSpPr>
        <p:spPr bwMode="auto">
          <a:xfrm>
            <a:off x="2360385" y="5414279"/>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b="1" dirty="0">
                <a:latin typeface="Times New Roman" panose="02020603050405020304" pitchFamily="18" charset="0"/>
                <a:cs typeface="Times New Roman" panose="02020603050405020304" pitchFamily="18" charset="0"/>
              </a:rPr>
              <a:t> c.  Do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3" name="Text Box 44"/>
          <p:cNvSpPr txBox="1">
            <a:spLocks noChangeArrowheads="1"/>
          </p:cNvSpPr>
          <p:nvPr/>
        </p:nvSpPr>
        <p:spPr bwMode="auto">
          <a:xfrm>
            <a:off x="2360385" y="484274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b="1" dirty="0">
                <a:latin typeface="Times New Roman" panose="02020603050405020304" pitchFamily="18" charset="0"/>
                <a:cs typeface="Times New Roman" panose="02020603050405020304" pitchFamily="18" charset="0"/>
              </a:rPr>
              <a:t> b.  Do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Text Box 45"/>
          <p:cNvSpPr txBox="1">
            <a:spLocks noChangeArrowheads="1"/>
          </p:cNvSpPr>
          <p:nvPr/>
        </p:nvSpPr>
        <p:spPr bwMode="auto">
          <a:xfrm>
            <a:off x="2360385" y="435144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b="1" dirty="0">
                <a:latin typeface="Times New Roman" panose="02020603050405020304" pitchFamily="18" charset="0"/>
                <a:cs typeface="Times New Roman" panose="02020603050405020304" pitchFamily="18" charset="0"/>
              </a:rPr>
              <a:t> a.  Do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25" name="Picture 46" descr="EXPLO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41285" y="3851058"/>
            <a:ext cx="13906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3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4)">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4)">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heel(4)">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5"/>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3539320" y="1091683"/>
            <a:ext cx="7131357"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phận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5"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6625"/>
          <a:stretch/>
        </p:blipFill>
        <p:spPr>
          <a:xfrm>
            <a:off x="289690" y="668194"/>
            <a:ext cx="2176451" cy="1814607"/>
          </a:xfrm>
          <a:prstGeom prst="rect">
            <a:avLst/>
          </a:prstGeom>
        </p:spPr>
      </p:pic>
      <p:sp>
        <p:nvSpPr>
          <p:cNvPr id="16" name="TextBox 15"/>
          <p:cNvSpPr txBox="1"/>
          <p:nvPr/>
        </p:nvSpPr>
        <p:spPr>
          <a:xfrm>
            <a:off x="3460955" y="3161616"/>
            <a:ext cx="7603011" cy="1446550"/>
          </a:xfrm>
          <a:prstGeom prst="rect">
            <a:avLst/>
          </a:prstGeom>
          <a:noFill/>
        </p:spPr>
        <p:txBody>
          <a:bodyPr wrap="square" rtlCol="0">
            <a:spAutoFit/>
          </a:bodyPr>
          <a:lstStyle/>
          <a:p>
            <a:pPr algn="ct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endPar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27696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93261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r>
              <a:rPr lang="vi-VN" sz="4400" b="1" dirty="0">
                <a:solidFill>
                  <a:srgbClr val="002060"/>
                </a:solidFill>
                <a:latin typeface="+mj-lt"/>
                <a:cs typeface="Arial" panose="020B0604020202020204" pitchFamily="34" charset="0"/>
              </a:rPr>
              <a:t>1. </a:t>
            </a:r>
            <a:r>
              <a:rPr lang="en-US" sz="4400" b="1" dirty="0" err="1" smtClean="0">
                <a:solidFill>
                  <a:srgbClr val="002060"/>
                </a:solidFill>
                <a:latin typeface="Times New Roman" panose="02020603050405020304" pitchFamily="18" charset="0"/>
                <a:cs typeface="Times New Roman" panose="02020603050405020304" pitchFamily="18" charset="0"/>
              </a:rPr>
              <a:t>Ch</a:t>
            </a:r>
            <a:r>
              <a:rPr lang="en-US" sz="4400" b="1" dirty="0" err="1" smtClean="0">
                <a:solidFill>
                  <a:srgbClr val="002060"/>
                </a:solidFill>
                <a:latin typeface="+mj-lt"/>
                <a:cs typeface="Arial" panose="020B0604020202020204" pitchFamily="34" charset="0"/>
              </a:rPr>
              <a:t>ủ</a:t>
            </a:r>
            <a:r>
              <a:rPr lang="vi-VN" sz="4400" b="1" dirty="0" smtClean="0">
                <a:solidFill>
                  <a:srgbClr val="002060"/>
                </a:solidFill>
                <a:latin typeface="+mj-lt"/>
                <a:cs typeface="Arial" panose="020B0604020202020204" pitchFamily="34" charset="0"/>
              </a:rPr>
              <a:t> </a:t>
            </a:r>
            <a:r>
              <a:rPr lang="vi-VN" sz="4400" b="1" dirty="0">
                <a:solidFill>
                  <a:srgbClr val="002060"/>
                </a:solidFill>
                <a:latin typeface="+mj-lt"/>
                <a:cs typeface="Arial" panose="020B0604020202020204" pitchFamily="34" charset="0"/>
              </a:rPr>
              <a:t>ngữ trong câu kể Ai thế nào? chỉ </a:t>
            </a:r>
            <a:r>
              <a:rPr lang="en-US" altLang="en-US" sz="4400" b="1" dirty="0" err="1">
                <a:solidFill>
                  <a:srgbClr val="002060"/>
                </a:solidFill>
                <a:latin typeface="Times New Roman" panose="02020603050405020304" pitchFamily="18" charset="0"/>
                <a:cs typeface="Times New Roman" panose="02020603050405020304" pitchFamily="18" charset="0"/>
              </a:rPr>
              <a:t>chỉ</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những</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sự</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vật</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có</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đặc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điểm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tính</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chất</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hoặc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trạng</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thái</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được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nêu</a:t>
            </a:r>
            <a:r>
              <a:rPr lang="en-US" altLang="en-US" sz="4400" b="1" dirty="0">
                <a:solidFill>
                  <a:srgbClr val="002060"/>
                </a:solidFill>
                <a:latin typeface="Times New Roman" panose="02020603050405020304" pitchFamily="18" charset="0"/>
                <a:cs typeface="Times New Roman" panose="02020603050405020304" pitchFamily="18" charset="0"/>
              </a:rPr>
              <a:t> ở </a:t>
            </a:r>
            <a:r>
              <a:rPr lang="en-US" altLang="en-US" sz="4400" b="1" dirty="0" err="1">
                <a:solidFill>
                  <a:srgbClr val="002060"/>
                </a:solidFill>
                <a:latin typeface="Times New Roman" panose="02020603050405020304" pitchFamily="18" charset="0"/>
                <a:cs typeface="Times New Roman" panose="02020603050405020304" pitchFamily="18" charset="0"/>
              </a:rPr>
              <a:t>vị</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ngữ</a:t>
            </a:r>
            <a:r>
              <a:rPr lang="en-US" altLang="en-US" sz="4400" b="1" dirty="0">
                <a:solidFill>
                  <a:srgbClr val="002060"/>
                </a:solidFill>
                <a:latin typeface="Times New Roman" panose="02020603050405020304" pitchFamily="18" charset="0"/>
                <a:cs typeface="Times New Roman" panose="02020603050405020304" pitchFamily="18" charset="0"/>
              </a:rPr>
              <a:t>.</a:t>
            </a:r>
          </a:p>
          <a:p>
            <a:r>
              <a:rPr lang="en-US" altLang="en-US" sz="4400" b="1" dirty="0" smtClean="0">
                <a:solidFill>
                  <a:srgbClr val="002060"/>
                </a:solidFill>
                <a:latin typeface="Times New Roman" panose="02020603050405020304" pitchFamily="18" charset="0"/>
                <a:cs typeface="Times New Roman" panose="02020603050405020304" pitchFamily="18" charset="0"/>
              </a:rPr>
              <a:t>2. </a:t>
            </a:r>
            <a:r>
              <a:rPr lang="en-US" altLang="en-US" sz="4400" b="1" dirty="0" err="1" smtClean="0">
                <a:solidFill>
                  <a:srgbClr val="002060"/>
                </a:solidFill>
                <a:latin typeface="Times New Roman" panose="02020603050405020304" pitchFamily="18" charset="0"/>
                <a:cs typeface="Times New Roman" panose="02020603050405020304" pitchFamily="18" charset="0"/>
              </a:rPr>
              <a:t>Chủ</a:t>
            </a:r>
            <a:r>
              <a:rPr lang="en-US" altLang="en-US" sz="44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ngữ</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thường</a:t>
            </a:r>
            <a:r>
              <a:rPr lang="en-US" altLang="en-US" sz="4400" b="1" dirty="0">
                <a:solidFill>
                  <a:srgbClr val="002060"/>
                </a:solidFill>
                <a:latin typeface="Times New Roman" panose="02020603050405020304" pitchFamily="18" charset="0"/>
                <a:cs typeface="Times New Roman" panose="02020603050405020304" pitchFamily="18" charset="0"/>
              </a:rPr>
              <a:t> do </a:t>
            </a:r>
            <a:r>
              <a:rPr lang="en-US" altLang="en-US" sz="4400" b="1" dirty="0" err="1">
                <a:solidFill>
                  <a:srgbClr val="002060"/>
                </a:solidFill>
                <a:latin typeface="Times New Roman" panose="02020603050405020304" pitchFamily="18" charset="0"/>
                <a:cs typeface="Times New Roman" panose="02020603050405020304" pitchFamily="18" charset="0"/>
              </a:rPr>
              <a:t>danh</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từ</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hoặc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cụm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danh</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từ</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tạo</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thành</a:t>
            </a:r>
            <a:r>
              <a:rPr lang="en-US" altLang="en-US" sz="4400" b="1" dirty="0">
                <a:solidFill>
                  <a:srgbClr val="002060"/>
                </a:solidFill>
                <a:latin typeface="Times New Roman" panose="02020603050405020304" pitchFamily="18" charset="0"/>
                <a:cs typeface="Times New Roman" panose="02020603050405020304" pitchFamily="18" charset="0"/>
              </a:rPr>
              <a:t>.</a:t>
            </a:r>
            <a:endParaRPr lang="vi-VN" alt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308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857" y="1016000"/>
            <a:ext cx="10348686" cy="5416868"/>
          </a:xfrm>
          <a:prstGeom prst="rect">
            <a:avLst/>
          </a:prstGeom>
        </p:spPr>
        <p:txBody>
          <a:bodyPr wrap="square">
            <a:spAutoFit/>
          </a:bodyPr>
          <a:lstStyle/>
          <a:p>
            <a:pPr>
              <a:spcBef>
                <a:spcPct val="50000"/>
              </a:spcBef>
            </a:pPr>
            <a:r>
              <a:rPr lang="en-US" altLang="en-US" sz="3200" b="1" i="1" dirty="0">
                <a:solidFill>
                  <a:srgbClr val="FF0000"/>
                </a:solidFill>
                <a:latin typeface="Times New Roman" panose="02020603050405020304" pitchFamily="18" charset="0"/>
                <a:cs typeface="Times New Roman" panose="02020603050405020304" pitchFamily="18" charset="0"/>
              </a:rPr>
              <a:t>1. </a:t>
            </a:r>
            <a:r>
              <a:rPr lang="en-US" altLang="en-US" sz="3200" b="1" i="1" dirty="0" err="1">
                <a:solidFill>
                  <a:srgbClr val="FF0000"/>
                </a:solidFill>
                <a:latin typeface="Times New Roman" panose="02020603050405020304" pitchFamily="18" charset="0"/>
                <a:cs typeface="Times New Roman" panose="02020603050405020304" pitchFamily="18" charset="0"/>
              </a:rPr>
              <a:t>Tìm</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chủ</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ngữ</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của</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các</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câu</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kể</a:t>
            </a:r>
            <a:r>
              <a:rPr lang="en-US" altLang="en-US" sz="3200" b="1" i="1" dirty="0">
                <a:solidFill>
                  <a:srgbClr val="FF0000"/>
                </a:solidFill>
                <a:latin typeface="Times New Roman" panose="02020603050405020304" pitchFamily="18" charset="0"/>
                <a:cs typeface="Times New Roman" panose="02020603050405020304" pitchFamily="18" charset="0"/>
              </a:rPr>
              <a:t> Ai </a:t>
            </a:r>
            <a:r>
              <a:rPr lang="en-US" altLang="en-US" sz="3200" b="1" i="1" dirty="0" err="1">
                <a:solidFill>
                  <a:srgbClr val="FF0000"/>
                </a:solidFill>
                <a:latin typeface="Times New Roman" panose="02020603050405020304" pitchFamily="18" charset="0"/>
                <a:cs typeface="Times New Roman" panose="02020603050405020304" pitchFamily="18" charset="0"/>
              </a:rPr>
              <a:t>thế</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nào</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trong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đoạn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văn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dưới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đây</a:t>
            </a:r>
            <a:r>
              <a:rPr lang="en-US" altLang="en-US" sz="3200" b="1" i="1" dirty="0">
                <a:solidFill>
                  <a:srgbClr val="FF0000"/>
                </a:solidFill>
                <a:latin typeface="Times New Roman" panose="02020603050405020304" pitchFamily="18" charset="0"/>
                <a:cs typeface="Times New Roman" panose="02020603050405020304" pitchFamily="18" charset="0"/>
              </a:rPr>
              <a:t>:</a:t>
            </a:r>
          </a:p>
          <a:p>
            <a:pPr algn="just">
              <a:spcBef>
                <a:spcPct val="50000"/>
              </a:spcBef>
            </a:pPr>
            <a:r>
              <a:rPr lang="en-US" altLang="en-US" sz="2800" dirty="0"/>
              <a:t>    </a:t>
            </a:r>
            <a:r>
              <a:rPr lang="en-US" altLang="en-US" sz="3200" b="1" dirty="0" err="1">
                <a:solidFill>
                  <a:srgbClr val="0000FF"/>
                </a:solidFill>
              </a:rPr>
              <a:t>Ôi</a:t>
            </a:r>
            <a:r>
              <a:rPr lang="en-US" altLang="en-US" sz="3200" b="1" dirty="0">
                <a:solidFill>
                  <a:srgbClr val="0000FF"/>
                </a:solidFill>
              </a:rPr>
              <a:t> </a:t>
            </a:r>
            <a:r>
              <a:rPr lang="en-US" altLang="en-US" sz="3200" b="1" dirty="0" err="1">
                <a:solidFill>
                  <a:srgbClr val="0000FF"/>
                </a:solidFill>
              </a:rPr>
              <a:t>chao</a:t>
            </a:r>
            <a:r>
              <a:rPr lang="en-US" altLang="en-US" sz="3200" b="1" dirty="0">
                <a:solidFill>
                  <a:srgbClr val="0000FF"/>
                </a:solidFill>
              </a:rPr>
              <a:t> ! </a:t>
            </a:r>
            <a:r>
              <a:rPr lang="en-US" altLang="en-US" sz="3200" b="1" dirty="0" err="1">
                <a:solidFill>
                  <a:srgbClr val="0000FF"/>
                </a:solidFill>
              </a:rPr>
              <a:t>Chú</a:t>
            </a:r>
            <a:r>
              <a:rPr lang="en-US" altLang="en-US" sz="3200" b="1" dirty="0">
                <a:solidFill>
                  <a:srgbClr val="0000FF"/>
                </a:solidFill>
              </a:rPr>
              <a:t> </a:t>
            </a:r>
            <a:r>
              <a:rPr lang="en-US" altLang="en-US" sz="3200" b="1" dirty="0" err="1">
                <a:solidFill>
                  <a:srgbClr val="0000FF"/>
                </a:solidFill>
              </a:rPr>
              <a:t>chuồn</a:t>
            </a:r>
            <a:r>
              <a:rPr lang="en-US" altLang="en-US" sz="3200" b="1" dirty="0">
                <a:solidFill>
                  <a:srgbClr val="0000FF"/>
                </a:solidFill>
              </a:rPr>
              <a:t> </a:t>
            </a:r>
            <a:r>
              <a:rPr lang="en-US" altLang="en-US" sz="3200" b="1" dirty="0" err="1">
                <a:solidFill>
                  <a:srgbClr val="0000FF"/>
                </a:solidFill>
              </a:rPr>
              <a:t>chuồn</a:t>
            </a:r>
            <a:r>
              <a:rPr lang="en-US" altLang="en-US" sz="3200" b="1" dirty="0">
                <a:solidFill>
                  <a:srgbClr val="0000FF"/>
                </a:solidFill>
              </a:rPr>
              <a:t> </a:t>
            </a:r>
            <a:r>
              <a:rPr lang="en-US" altLang="en-US" sz="3200" b="1" dirty="0" err="1">
                <a:solidFill>
                  <a:srgbClr val="0000FF"/>
                </a:solidFill>
              </a:rPr>
              <a:t>nước</a:t>
            </a:r>
            <a:r>
              <a:rPr lang="en-US" altLang="en-US" sz="3200" b="1" dirty="0">
                <a:solidFill>
                  <a:srgbClr val="0000FF"/>
                </a:solidFill>
              </a:rPr>
              <a:t> </a:t>
            </a:r>
            <a:r>
              <a:rPr lang="en-US" altLang="en-US" sz="3200" b="1" dirty="0" err="1">
                <a:solidFill>
                  <a:srgbClr val="0000FF"/>
                </a:solidFill>
              </a:rPr>
              <a:t>mới</a:t>
            </a:r>
            <a:r>
              <a:rPr lang="en-US" altLang="en-US" sz="3200" b="1" dirty="0">
                <a:solidFill>
                  <a:srgbClr val="0000FF"/>
                </a:solidFill>
              </a:rPr>
              <a:t> </a:t>
            </a:r>
            <a:r>
              <a:rPr lang="en-US" altLang="en-US" sz="3200" b="1" dirty="0" err="1">
                <a:solidFill>
                  <a:srgbClr val="0000FF"/>
                </a:solidFill>
              </a:rPr>
              <a:t>đẹp</a:t>
            </a:r>
            <a:r>
              <a:rPr lang="en-US" altLang="en-US" sz="3200" b="1" dirty="0">
                <a:solidFill>
                  <a:srgbClr val="0000FF"/>
                </a:solidFill>
              </a:rPr>
              <a:t> </a:t>
            </a:r>
            <a:r>
              <a:rPr lang="en-US" altLang="en-US" sz="3200" b="1" dirty="0" err="1">
                <a:solidFill>
                  <a:srgbClr val="0000FF"/>
                </a:solidFill>
              </a:rPr>
              <a:t>làm</a:t>
            </a:r>
            <a:r>
              <a:rPr lang="en-US" altLang="en-US" sz="3200" b="1" dirty="0">
                <a:solidFill>
                  <a:srgbClr val="0000FF"/>
                </a:solidFill>
              </a:rPr>
              <a:t> </a:t>
            </a:r>
            <a:r>
              <a:rPr lang="en-US" altLang="en-US" sz="3200" b="1" dirty="0" err="1">
                <a:solidFill>
                  <a:srgbClr val="0000FF"/>
                </a:solidFill>
              </a:rPr>
              <a:t>sao</a:t>
            </a:r>
            <a:r>
              <a:rPr lang="en-US" altLang="en-US" sz="3200" b="1" dirty="0">
                <a:solidFill>
                  <a:srgbClr val="0000FF"/>
                </a:solidFill>
              </a:rPr>
              <a:t>! </a:t>
            </a:r>
            <a:r>
              <a:rPr lang="en-US" altLang="en-US" sz="3200" b="1" dirty="0" err="1">
                <a:solidFill>
                  <a:srgbClr val="0000FF"/>
                </a:solidFill>
              </a:rPr>
              <a:t>Màu</a:t>
            </a:r>
            <a:r>
              <a:rPr lang="en-US" altLang="en-US" sz="3200" b="1" dirty="0">
                <a:solidFill>
                  <a:srgbClr val="0000FF"/>
                </a:solidFill>
              </a:rPr>
              <a:t> </a:t>
            </a:r>
            <a:r>
              <a:rPr lang="en-US" altLang="en-US" sz="3200" b="1" dirty="0" err="1">
                <a:solidFill>
                  <a:srgbClr val="0000FF"/>
                </a:solidFill>
              </a:rPr>
              <a:t>vàng</a:t>
            </a:r>
            <a:r>
              <a:rPr lang="en-US" altLang="en-US" sz="3200" b="1" dirty="0">
                <a:solidFill>
                  <a:srgbClr val="0000FF"/>
                </a:solidFill>
              </a:rPr>
              <a:t> </a:t>
            </a:r>
            <a:r>
              <a:rPr lang="en-US" altLang="en-US" sz="3200" b="1" dirty="0" err="1">
                <a:solidFill>
                  <a:srgbClr val="0000FF"/>
                </a:solidFill>
              </a:rPr>
              <a:t>trên</a:t>
            </a:r>
            <a:r>
              <a:rPr lang="en-US" altLang="en-US" sz="3200" b="1" dirty="0">
                <a:solidFill>
                  <a:srgbClr val="0000FF"/>
                </a:solidFill>
              </a:rPr>
              <a:t> </a:t>
            </a:r>
            <a:r>
              <a:rPr lang="en-US" altLang="en-US" sz="3200" b="1" dirty="0" err="1">
                <a:solidFill>
                  <a:srgbClr val="0000FF"/>
                </a:solidFill>
              </a:rPr>
              <a:t>lưng</a:t>
            </a:r>
            <a:r>
              <a:rPr lang="en-US" altLang="en-US" sz="3200" b="1" dirty="0">
                <a:solidFill>
                  <a:srgbClr val="0000FF"/>
                </a:solidFill>
              </a:rPr>
              <a:t> </a:t>
            </a:r>
            <a:r>
              <a:rPr lang="en-US" altLang="en-US" sz="3200" b="1" dirty="0" err="1">
                <a:solidFill>
                  <a:srgbClr val="0000FF"/>
                </a:solidFill>
              </a:rPr>
              <a:t>chú</a:t>
            </a:r>
            <a:r>
              <a:rPr lang="en-US" altLang="en-US" sz="3200" b="1" dirty="0">
                <a:solidFill>
                  <a:srgbClr val="0000FF"/>
                </a:solidFill>
              </a:rPr>
              <a:t> </a:t>
            </a:r>
            <a:r>
              <a:rPr lang="en-US" altLang="en-US" sz="3200" b="1" dirty="0" err="1">
                <a:solidFill>
                  <a:srgbClr val="0000FF"/>
                </a:solidFill>
              </a:rPr>
              <a:t>lấp</a:t>
            </a:r>
            <a:r>
              <a:rPr lang="en-US" altLang="en-US" sz="3200" b="1" dirty="0">
                <a:solidFill>
                  <a:srgbClr val="0000FF"/>
                </a:solidFill>
              </a:rPr>
              <a:t> </a:t>
            </a:r>
            <a:r>
              <a:rPr lang="en-US" altLang="en-US" sz="3200" b="1" dirty="0" err="1">
                <a:solidFill>
                  <a:srgbClr val="0000FF"/>
                </a:solidFill>
              </a:rPr>
              <a:t>lánh</a:t>
            </a:r>
            <a:r>
              <a:rPr lang="en-US" altLang="en-US" sz="3200" b="1" dirty="0">
                <a:solidFill>
                  <a:srgbClr val="0000FF"/>
                </a:solidFill>
              </a:rPr>
              <a:t>. </a:t>
            </a:r>
            <a:r>
              <a:rPr lang="en-US" altLang="en-US" sz="3200" b="1" dirty="0" err="1">
                <a:solidFill>
                  <a:srgbClr val="0000FF"/>
                </a:solidFill>
              </a:rPr>
              <a:t>Bốn</a:t>
            </a:r>
            <a:r>
              <a:rPr lang="en-US" altLang="en-US" sz="3200" b="1" dirty="0">
                <a:solidFill>
                  <a:srgbClr val="0000FF"/>
                </a:solidFill>
              </a:rPr>
              <a:t> </a:t>
            </a:r>
            <a:r>
              <a:rPr lang="en-US" altLang="en-US" sz="3200" b="1" dirty="0" err="1">
                <a:solidFill>
                  <a:srgbClr val="0000FF"/>
                </a:solidFill>
              </a:rPr>
              <a:t>cái</a:t>
            </a:r>
            <a:r>
              <a:rPr lang="en-US" altLang="en-US" sz="3200" b="1" dirty="0">
                <a:solidFill>
                  <a:srgbClr val="0000FF"/>
                </a:solidFill>
              </a:rPr>
              <a:t> </a:t>
            </a:r>
            <a:r>
              <a:rPr lang="en-US" altLang="en-US" sz="3200" b="1" dirty="0" err="1">
                <a:solidFill>
                  <a:srgbClr val="0000FF"/>
                </a:solidFill>
              </a:rPr>
              <a:t>cánh</a:t>
            </a:r>
            <a:r>
              <a:rPr lang="en-US" altLang="en-US" sz="3200" b="1" dirty="0">
                <a:solidFill>
                  <a:srgbClr val="0000FF"/>
                </a:solidFill>
              </a:rPr>
              <a:t> </a:t>
            </a:r>
            <a:r>
              <a:rPr lang="en-US" altLang="en-US" sz="3200" b="1" dirty="0" err="1">
                <a:solidFill>
                  <a:srgbClr val="0000FF"/>
                </a:solidFill>
              </a:rPr>
              <a:t>mỏng</a:t>
            </a:r>
            <a:r>
              <a:rPr lang="en-US" altLang="en-US" sz="3200" b="1" dirty="0">
                <a:solidFill>
                  <a:srgbClr val="0000FF"/>
                </a:solidFill>
              </a:rPr>
              <a:t> </a:t>
            </a:r>
            <a:r>
              <a:rPr lang="en-US" altLang="en-US" sz="3200" b="1" dirty="0" err="1">
                <a:solidFill>
                  <a:srgbClr val="0000FF"/>
                </a:solidFill>
              </a:rPr>
              <a:t>như</a:t>
            </a:r>
            <a:r>
              <a:rPr lang="en-US" altLang="en-US" sz="3200" b="1" dirty="0">
                <a:solidFill>
                  <a:srgbClr val="0000FF"/>
                </a:solidFill>
              </a:rPr>
              <a:t> </a:t>
            </a:r>
            <a:r>
              <a:rPr lang="en-US" altLang="en-US" sz="3200" b="1" dirty="0" err="1">
                <a:solidFill>
                  <a:srgbClr val="0000FF"/>
                </a:solidFill>
              </a:rPr>
              <a:t>giấy</a:t>
            </a:r>
            <a:r>
              <a:rPr lang="en-US" altLang="en-US" sz="3200" b="1" dirty="0">
                <a:solidFill>
                  <a:srgbClr val="0000FF"/>
                </a:solidFill>
              </a:rPr>
              <a:t> </a:t>
            </a:r>
            <a:r>
              <a:rPr lang="en-US" altLang="en-US" sz="3200" b="1" dirty="0" err="1">
                <a:solidFill>
                  <a:srgbClr val="0000FF"/>
                </a:solidFill>
              </a:rPr>
              <a:t>bóng</a:t>
            </a:r>
            <a:r>
              <a:rPr lang="en-US" altLang="en-US" sz="3200" b="1" dirty="0">
                <a:solidFill>
                  <a:srgbClr val="0000FF"/>
                </a:solidFill>
              </a:rPr>
              <a:t>. </a:t>
            </a:r>
            <a:r>
              <a:rPr lang="en-US" altLang="en-US" sz="3200" b="1" dirty="0" err="1">
                <a:solidFill>
                  <a:srgbClr val="0000FF"/>
                </a:solidFill>
              </a:rPr>
              <a:t>Cái</a:t>
            </a:r>
            <a:r>
              <a:rPr lang="en-US" altLang="en-US" sz="3200" b="1" dirty="0">
                <a:solidFill>
                  <a:srgbClr val="0000FF"/>
                </a:solidFill>
              </a:rPr>
              <a:t> </a:t>
            </a:r>
            <a:r>
              <a:rPr lang="en-US" altLang="en-US" sz="3200" b="1" dirty="0" err="1">
                <a:solidFill>
                  <a:srgbClr val="0000FF"/>
                </a:solidFill>
              </a:rPr>
              <a:t>đầu</a:t>
            </a:r>
            <a:r>
              <a:rPr lang="en-US" altLang="en-US" sz="3200" b="1" dirty="0">
                <a:solidFill>
                  <a:srgbClr val="0000FF"/>
                </a:solidFill>
              </a:rPr>
              <a:t> </a:t>
            </a:r>
            <a:r>
              <a:rPr lang="en-US" altLang="en-US" sz="3200" b="1" dirty="0" err="1">
                <a:solidFill>
                  <a:srgbClr val="0000FF"/>
                </a:solidFill>
              </a:rPr>
              <a:t>tròn</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a:t>
            </a:r>
            <a:r>
              <a:rPr lang="en-US" altLang="en-US" sz="3200" b="1" dirty="0" err="1">
                <a:solidFill>
                  <a:srgbClr val="0000FF"/>
                </a:solidFill>
              </a:rPr>
              <a:t>hai</a:t>
            </a:r>
            <a:r>
              <a:rPr lang="en-US" altLang="en-US" sz="3200" b="1" dirty="0">
                <a:solidFill>
                  <a:srgbClr val="0000FF"/>
                </a:solidFill>
              </a:rPr>
              <a:t> con </a:t>
            </a:r>
            <a:r>
              <a:rPr lang="en-US" altLang="en-US" sz="3200" b="1" dirty="0" err="1">
                <a:solidFill>
                  <a:srgbClr val="0000FF"/>
                </a:solidFill>
              </a:rPr>
              <a:t>mắt</a:t>
            </a:r>
            <a:r>
              <a:rPr lang="en-US" altLang="en-US" sz="3200" b="1" dirty="0">
                <a:solidFill>
                  <a:srgbClr val="0000FF"/>
                </a:solidFill>
              </a:rPr>
              <a:t> long </a:t>
            </a:r>
            <a:r>
              <a:rPr lang="en-US" altLang="en-US" sz="3200" b="1" dirty="0" err="1">
                <a:solidFill>
                  <a:srgbClr val="0000FF"/>
                </a:solidFill>
              </a:rPr>
              <a:t>lanh</a:t>
            </a:r>
            <a:r>
              <a:rPr lang="en-US" altLang="en-US" sz="3200" b="1" dirty="0">
                <a:solidFill>
                  <a:srgbClr val="0000FF"/>
                </a:solidFill>
              </a:rPr>
              <a:t> </a:t>
            </a:r>
            <a:r>
              <a:rPr lang="en-US" altLang="en-US" sz="3200" b="1" dirty="0" err="1">
                <a:solidFill>
                  <a:srgbClr val="0000FF"/>
                </a:solidFill>
              </a:rPr>
              <a:t>như</a:t>
            </a:r>
            <a:r>
              <a:rPr lang="en-US" altLang="en-US" sz="3200" b="1" dirty="0">
                <a:solidFill>
                  <a:srgbClr val="0000FF"/>
                </a:solidFill>
              </a:rPr>
              <a:t> </a:t>
            </a:r>
            <a:r>
              <a:rPr lang="en-US" altLang="en-US" sz="3200" b="1" dirty="0" err="1">
                <a:solidFill>
                  <a:srgbClr val="0000FF"/>
                </a:solidFill>
              </a:rPr>
              <a:t>thuỷ</a:t>
            </a:r>
            <a:r>
              <a:rPr lang="en-US" altLang="en-US" sz="3200" b="1" dirty="0">
                <a:solidFill>
                  <a:srgbClr val="0000FF"/>
                </a:solidFill>
              </a:rPr>
              <a:t> </a:t>
            </a:r>
            <a:r>
              <a:rPr lang="en-US" altLang="en-US" sz="3200" b="1" dirty="0" err="1">
                <a:solidFill>
                  <a:srgbClr val="0000FF"/>
                </a:solidFill>
              </a:rPr>
              <a:t>tinh</a:t>
            </a:r>
            <a:r>
              <a:rPr lang="en-US" altLang="en-US" sz="3200" b="1" dirty="0">
                <a:solidFill>
                  <a:srgbClr val="0000FF"/>
                </a:solidFill>
              </a:rPr>
              <a:t>. </a:t>
            </a:r>
            <a:r>
              <a:rPr lang="en-US" altLang="en-US" sz="3200" b="1" dirty="0" err="1">
                <a:solidFill>
                  <a:srgbClr val="0000FF"/>
                </a:solidFill>
              </a:rPr>
              <a:t>Thân</a:t>
            </a:r>
            <a:r>
              <a:rPr lang="en-US" altLang="en-US" sz="3200" b="1" dirty="0">
                <a:solidFill>
                  <a:srgbClr val="0000FF"/>
                </a:solidFill>
              </a:rPr>
              <a:t> </a:t>
            </a:r>
            <a:r>
              <a:rPr lang="en-US" altLang="en-US" sz="3200" b="1" dirty="0" err="1">
                <a:solidFill>
                  <a:srgbClr val="0000FF"/>
                </a:solidFill>
              </a:rPr>
              <a:t>chú</a:t>
            </a:r>
            <a:r>
              <a:rPr lang="en-US" altLang="en-US" sz="3200" b="1" dirty="0">
                <a:solidFill>
                  <a:srgbClr val="0000FF"/>
                </a:solidFill>
              </a:rPr>
              <a:t> </a:t>
            </a:r>
            <a:r>
              <a:rPr lang="en-US" altLang="en-US" sz="3200" b="1" dirty="0" err="1">
                <a:solidFill>
                  <a:srgbClr val="0000FF"/>
                </a:solidFill>
              </a:rPr>
              <a:t>nhỏ</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thon </a:t>
            </a:r>
            <a:r>
              <a:rPr lang="en-US" altLang="en-US" sz="3200" b="1" dirty="0" err="1">
                <a:solidFill>
                  <a:srgbClr val="0000FF"/>
                </a:solidFill>
              </a:rPr>
              <a:t>vàng</a:t>
            </a:r>
            <a:r>
              <a:rPr lang="en-US" altLang="en-US" sz="3200" b="1" dirty="0">
                <a:solidFill>
                  <a:srgbClr val="0000FF"/>
                </a:solidFill>
              </a:rPr>
              <a:t> </a:t>
            </a:r>
            <a:r>
              <a:rPr lang="en-US" altLang="en-US" sz="3200" b="1" dirty="0" err="1">
                <a:solidFill>
                  <a:srgbClr val="0000FF"/>
                </a:solidFill>
              </a:rPr>
              <a:t>như</a:t>
            </a:r>
            <a:r>
              <a:rPr lang="en-US" altLang="en-US" sz="3200" b="1" dirty="0">
                <a:solidFill>
                  <a:srgbClr val="0000FF"/>
                </a:solidFill>
              </a:rPr>
              <a:t> </a:t>
            </a:r>
            <a:r>
              <a:rPr lang="en-US" altLang="en-US" sz="3200" b="1" dirty="0" err="1">
                <a:solidFill>
                  <a:srgbClr val="0000FF"/>
                </a:solidFill>
              </a:rPr>
              <a:t>màu</a:t>
            </a:r>
            <a:r>
              <a:rPr lang="en-US" altLang="en-US" sz="3200" b="1" dirty="0">
                <a:solidFill>
                  <a:srgbClr val="0000FF"/>
                </a:solidFill>
              </a:rPr>
              <a:t> </a:t>
            </a:r>
            <a:r>
              <a:rPr lang="en-US" altLang="en-US" sz="3200" b="1" dirty="0" err="1">
                <a:solidFill>
                  <a:srgbClr val="0000FF"/>
                </a:solidFill>
              </a:rPr>
              <a:t>vàng</a:t>
            </a:r>
            <a:r>
              <a:rPr lang="en-US" altLang="en-US" sz="3200" b="1" dirty="0">
                <a:solidFill>
                  <a:srgbClr val="0000FF"/>
                </a:solidFill>
              </a:rPr>
              <a:t> </a:t>
            </a:r>
            <a:r>
              <a:rPr lang="en-US" altLang="en-US" sz="3200" b="1" dirty="0" err="1">
                <a:solidFill>
                  <a:srgbClr val="0000FF"/>
                </a:solidFill>
              </a:rPr>
              <a:t>của</a:t>
            </a:r>
            <a:r>
              <a:rPr lang="en-US" altLang="en-US" sz="3200" b="1" dirty="0">
                <a:solidFill>
                  <a:srgbClr val="0000FF"/>
                </a:solidFill>
              </a:rPr>
              <a:t> </a:t>
            </a:r>
            <a:r>
              <a:rPr lang="en-US" altLang="en-US" sz="3200" b="1" dirty="0" err="1">
                <a:solidFill>
                  <a:srgbClr val="0000FF"/>
                </a:solidFill>
              </a:rPr>
              <a:t>nắng</a:t>
            </a:r>
            <a:r>
              <a:rPr lang="en-US" altLang="en-US" sz="3200" b="1" dirty="0">
                <a:solidFill>
                  <a:srgbClr val="0000FF"/>
                </a:solidFill>
              </a:rPr>
              <a:t> </a:t>
            </a:r>
            <a:r>
              <a:rPr lang="en-US" altLang="en-US" sz="3200" b="1" dirty="0" err="1">
                <a:solidFill>
                  <a:srgbClr val="0000FF"/>
                </a:solidFill>
              </a:rPr>
              <a:t>mùa</a:t>
            </a:r>
            <a:r>
              <a:rPr lang="en-US" altLang="en-US" sz="3200" b="1" dirty="0">
                <a:solidFill>
                  <a:srgbClr val="0000FF"/>
                </a:solidFill>
              </a:rPr>
              <a:t> </a:t>
            </a:r>
            <a:r>
              <a:rPr lang="en-US" altLang="en-US" sz="3200" b="1" dirty="0" err="1">
                <a:solidFill>
                  <a:srgbClr val="0000FF"/>
                </a:solidFill>
              </a:rPr>
              <a:t>thu</a:t>
            </a:r>
            <a:r>
              <a:rPr lang="en-US" altLang="en-US" sz="3200" b="1" dirty="0">
                <a:solidFill>
                  <a:srgbClr val="0000FF"/>
                </a:solidFill>
              </a:rPr>
              <a:t>. </a:t>
            </a:r>
            <a:r>
              <a:rPr lang="en-US" altLang="en-US" sz="3200" b="1" dirty="0" err="1">
                <a:solidFill>
                  <a:srgbClr val="0000FF"/>
                </a:solidFill>
              </a:rPr>
              <a:t>Chú</a:t>
            </a:r>
            <a:r>
              <a:rPr lang="en-US" altLang="en-US" sz="3200" b="1" dirty="0">
                <a:solidFill>
                  <a:srgbClr val="0000FF"/>
                </a:solidFill>
              </a:rPr>
              <a:t> </a:t>
            </a:r>
            <a:r>
              <a:rPr lang="en-US" altLang="en-US" sz="3200" b="1" dirty="0" err="1">
                <a:solidFill>
                  <a:srgbClr val="0000FF"/>
                </a:solidFill>
              </a:rPr>
              <a:t>đậu</a:t>
            </a:r>
            <a:r>
              <a:rPr lang="en-US" altLang="en-US" sz="3200" b="1" dirty="0">
                <a:solidFill>
                  <a:srgbClr val="0000FF"/>
                </a:solidFill>
              </a:rPr>
              <a:t> </a:t>
            </a:r>
            <a:r>
              <a:rPr lang="en-US" altLang="en-US" sz="3200" b="1" dirty="0" err="1">
                <a:solidFill>
                  <a:srgbClr val="0000FF"/>
                </a:solidFill>
              </a:rPr>
              <a:t>trên</a:t>
            </a:r>
            <a:r>
              <a:rPr lang="en-US" altLang="en-US" sz="3200" b="1" dirty="0">
                <a:solidFill>
                  <a:srgbClr val="0000FF"/>
                </a:solidFill>
              </a:rPr>
              <a:t> </a:t>
            </a:r>
            <a:r>
              <a:rPr lang="en-US" altLang="en-US" sz="3200" b="1" dirty="0" err="1">
                <a:solidFill>
                  <a:srgbClr val="0000FF"/>
                </a:solidFill>
              </a:rPr>
              <a:t>một</a:t>
            </a:r>
            <a:r>
              <a:rPr lang="en-US" altLang="en-US" sz="3200" b="1" dirty="0">
                <a:solidFill>
                  <a:srgbClr val="0000FF"/>
                </a:solidFill>
              </a:rPr>
              <a:t> </a:t>
            </a:r>
            <a:r>
              <a:rPr lang="en-US" altLang="en-US" sz="3200" b="1" dirty="0" err="1">
                <a:solidFill>
                  <a:srgbClr val="0000FF"/>
                </a:solidFill>
              </a:rPr>
              <a:t>cành</a:t>
            </a:r>
            <a:r>
              <a:rPr lang="en-US" altLang="en-US" sz="3200" b="1" dirty="0">
                <a:solidFill>
                  <a:srgbClr val="0000FF"/>
                </a:solidFill>
              </a:rPr>
              <a:t> </a:t>
            </a:r>
            <a:r>
              <a:rPr lang="en-US" altLang="en-US" sz="3200" b="1" dirty="0" err="1">
                <a:solidFill>
                  <a:srgbClr val="0000FF"/>
                </a:solidFill>
              </a:rPr>
              <a:t>lộc</a:t>
            </a:r>
            <a:r>
              <a:rPr lang="en-US" altLang="en-US" sz="3200" b="1" dirty="0">
                <a:solidFill>
                  <a:srgbClr val="0000FF"/>
                </a:solidFill>
              </a:rPr>
              <a:t> </a:t>
            </a:r>
            <a:r>
              <a:rPr lang="en-US" altLang="en-US" sz="3200" b="1" dirty="0" err="1">
                <a:solidFill>
                  <a:srgbClr val="0000FF"/>
                </a:solidFill>
              </a:rPr>
              <a:t>vừng</a:t>
            </a:r>
            <a:r>
              <a:rPr lang="en-US" altLang="en-US" sz="3200" b="1" dirty="0">
                <a:solidFill>
                  <a:srgbClr val="0000FF"/>
                </a:solidFill>
              </a:rPr>
              <a:t> </a:t>
            </a:r>
            <a:r>
              <a:rPr lang="en-US" altLang="en-US" sz="3200" b="1" dirty="0" err="1">
                <a:solidFill>
                  <a:srgbClr val="0000FF"/>
                </a:solidFill>
              </a:rPr>
              <a:t>ngả</a:t>
            </a:r>
            <a:r>
              <a:rPr lang="en-US" altLang="en-US" sz="3200" b="1" dirty="0">
                <a:solidFill>
                  <a:srgbClr val="0000FF"/>
                </a:solidFill>
              </a:rPr>
              <a:t> </a:t>
            </a:r>
            <a:r>
              <a:rPr lang="en-US" altLang="en-US" sz="3200" b="1" dirty="0" err="1">
                <a:solidFill>
                  <a:srgbClr val="0000FF"/>
                </a:solidFill>
              </a:rPr>
              <a:t>dài</a:t>
            </a:r>
            <a:r>
              <a:rPr lang="en-US" altLang="en-US" sz="3200" b="1" dirty="0">
                <a:solidFill>
                  <a:srgbClr val="0000FF"/>
                </a:solidFill>
              </a:rPr>
              <a:t> </a:t>
            </a:r>
            <a:r>
              <a:rPr lang="en-US" altLang="en-US" sz="3200" b="1" dirty="0" err="1">
                <a:solidFill>
                  <a:srgbClr val="0000FF"/>
                </a:solidFill>
              </a:rPr>
              <a:t>trên</a:t>
            </a:r>
            <a:r>
              <a:rPr lang="en-US" altLang="en-US" sz="3200" b="1" dirty="0">
                <a:solidFill>
                  <a:srgbClr val="0000FF"/>
                </a:solidFill>
              </a:rPr>
              <a:t> </a:t>
            </a:r>
            <a:r>
              <a:rPr lang="en-US" altLang="en-US" sz="3200" b="1" dirty="0" err="1">
                <a:solidFill>
                  <a:srgbClr val="0000FF"/>
                </a:solidFill>
              </a:rPr>
              <a:t>mặt</a:t>
            </a:r>
            <a:r>
              <a:rPr lang="en-US" altLang="en-US" sz="3200" b="1" dirty="0">
                <a:solidFill>
                  <a:srgbClr val="0000FF"/>
                </a:solidFill>
              </a:rPr>
              <a:t> </a:t>
            </a:r>
            <a:r>
              <a:rPr lang="en-US" altLang="en-US" sz="3200" b="1" dirty="0" err="1">
                <a:solidFill>
                  <a:srgbClr val="0000FF"/>
                </a:solidFill>
              </a:rPr>
              <a:t>hồ</a:t>
            </a:r>
            <a:r>
              <a:rPr lang="en-US" altLang="en-US" sz="3200" b="1" dirty="0">
                <a:solidFill>
                  <a:srgbClr val="0000FF"/>
                </a:solidFill>
              </a:rPr>
              <a:t>. </a:t>
            </a:r>
            <a:r>
              <a:rPr lang="en-US" altLang="en-US" sz="3200" b="1" dirty="0" err="1">
                <a:solidFill>
                  <a:srgbClr val="0000FF"/>
                </a:solidFill>
              </a:rPr>
              <a:t>Bốn</a:t>
            </a:r>
            <a:r>
              <a:rPr lang="en-US" altLang="en-US" sz="3200" b="1" dirty="0">
                <a:solidFill>
                  <a:srgbClr val="0000FF"/>
                </a:solidFill>
              </a:rPr>
              <a:t> </a:t>
            </a:r>
            <a:r>
              <a:rPr lang="en-US" altLang="en-US" sz="3200" b="1" dirty="0" err="1">
                <a:solidFill>
                  <a:srgbClr val="0000FF"/>
                </a:solidFill>
              </a:rPr>
              <a:t>cánh</a:t>
            </a:r>
            <a:r>
              <a:rPr lang="en-US" altLang="en-US" sz="3200" b="1" dirty="0">
                <a:solidFill>
                  <a:srgbClr val="0000FF"/>
                </a:solidFill>
              </a:rPr>
              <a:t> </a:t>
            </a:r>
            <a:r>
              <a:rPr lang="en-US" altLang="en-US" sz="3200" b="1" dirty="0" err="1">
                <a:solidFill>
                  <a:srgbClr val="0000FF"/>
                </a:solidFill>
              </a:rPr>
              <a:t>khẽ</a:t>
            </a:r>
            <a:r>
              <a:rPr lang="en-US" altLang="en-US" sz="3200" b="1" dirty="0">
                <a:solidFill>
                  <a:srgbClr val="0000FF"/>
                </a:solidFill>
              </a:rPr>
              <a:t> rung </a:t>
            </a:r>
            <a:r>
              <a:rPr lang="en-US" altLang="en-US" sz="3200" b="1" dirty="0" err="1">
                <a:solidFill>
                  <a:srgbClr val="0000FF"/>
                </a:solidFill>
              </a:rPr>
              <a:t>rung</a:t>
            </a:r>
            <a:r>
              <a:rPr lang="en-US" altLang="en-US" sz="3200" b="1" dirty="0">
                <a:solidFill>
                  <a:srgbClr val="0000FF"/>
                </a:solidFill>
              </a:rPr>
              <a:t> </a:t>
            </a:r>
            <a:r>
              <a:rPr lang="en-US" altLang="en-US" sz="3200" b="1" dirty="0" err="1">
                <a:solidFill>
                  <a:srgbClr val="0000FF"/>
                </a:solidFill>
              </a:rPr>
              <a:t>như</a:t>
            </a:r>
            <a:r>
              <a:rPr lang="en-US" altLang="en-US" sz="3200" b="1" dirty="0">
                <a:solidFill>
                  <a:srgbClr val="0000FF"/>
                </a:solidFill>
              </a:rPr>
              <a:t> </a:t>
            </a:r>
            <a:r>
              <a:rPr lang="en-US" altLang="en-US" sz="3200" b="1" dirty="0" err="1">
                <a:solidFill>
                  <a:srgbClr val="0000FF"/>
                </a:solidFill>
              </a:rPr>
              <a:t>còn</a:t>
            </a:r>
            <a:r>
              <a:rPr lang="en-US" altLang="en-US" sz="3200" b="1" dirty="0">
                <a:solidFill>
                  <a:srgbClr val="0000FF"/>
                </a:solidFill>
              </a:rPr>
              <a:t> </a:t>
            </a:r>
            <a:r>
              <a:rPr lang="en-US" altLang="en-US" sz="3200" b="1" dirty="0" err="1">
                <a:solidFill>
                  <a:srgbClr val="0000FF"/>
                </a:solidFill>
              </a:rPr>
              <a:t>đang</a:t>
            </a:r>
            <a:r>
              <a:rPr lang="en-US" altLang="en-US" sz="3200" b="1" dirty="0">
                <a:solidFill>
                  <a:srgbClr val="0000FF"/>
                </a:solidFill>
              </a:rPr>
              <a:t> </a:t>
            </a:r>
            <a:r>
              <a:rPr lang="en-US" altLang="en-US" sz="3200" b="1" dirty="0" err="1">
                <a:solidFill>
                  <a:srgbClr val="0000FF"/>
                </a:solidFill>
              </a:rPr>
              <a:t>phân</a:t>
            </a:r>
            <a:r>
              <a:rPr lang="en-US" altLang="en-US" sz="3200" b="1" dirty="0">
                <a:solidFill>
                  <a:srgbClr val="0000FF"/>
                </a:solidFill>
              </a:rPr>
              <a:t> </a:t>
            </a:r>
            <a:r>
              <a:rPr lang="en-US" altLang="en-US" sz="3200" b="1" dirty="0" err="1">
                <a:solidFill>
                  <a:srgbClr val="0000FF"/>
                </a:solidFill>
              </a:rPr>
              <a:t>vân</a:t>
            </a:r>
            <a:r>
              <a:rPr lang="en-US" altLang="en-US" sz="3200" b="1" dirty="0">
                <a:solidFill>
                  <a:srgbClr val="0000FF"/>
                </a:solidFill>
              </a:rPr>
              <a:t>.     </a:t>
            </a:r>
          </a:p>
          <a:p>
            <a:pPr algn="just">
              <a:spcBef>
                <a:spcPct val="50000"/>
              </a:spcBef>
            </a:pPr>
            <a:r>
              <a:rPr lang="en-US" altLang="en-US" sz="2800" b="1" dirty="0">
                <a:solidFill>
                  <a:srgbClr val="0000FF"/>
                </a:solidFill>
              </a:rPr>
              <a:t>                                                      </a:t>
            </a:r>
            <a:r>
              <a:rPr lang="en-US" altLang="en-US" sz="2800" b="1" dirty="0" err="1">
                <a:solidFill>
                  <a:srgbClr val="0000FF"/>
                </a:solidFill>
              </a:rPr>
              <a:t>Nguyễn</a:t>
            </a:r>
            <a:r>
              <a:rPr lang="en-US" altLang="en-US" sz="2800" b="1" dirty="0">
                <a:solidFill>
                  <a:srgbClr val="0000FF"/>
                </a:solidFill>
              </a:rPr>
              <a:t> </a:t>
            </a:r>
            <a:r>
              <a:rPr lang="en-US" altLang="en-US" sz="2800" b="1" dirty="0" err="1">
                <a:solidFill>
                  <a:srgbClr val="0000FF"/>
                </a:solidFill>
              </a:rPr>
              <a:t>Thế</a:t>
            </a:r>
            <a:r>
              <a:rPr lang="en-US" altLang="en-US" sz="2800" b="1" dirty="0">
                <a:solidFill>
                  <a:srgbClr val="0000FF"/>
                </a:solidFill>
              </a:rPr>
              <a:t> </a:t>
            </a:r>
            <a:r>
              <a:rPr lang="en-US" altLang="en-US" sz="2800" b="1" dirty="0" err="1">
                <a:solidFill>
                  <a:srgbClr val="0000FF"/>
                </a:solidFill>
              </a:rPr>
              <a:t>Hội</a:t>
            </a:r>
            <a:endParaRPr lang="en-US" altLang="en-US" sz="2800" b="1" dirty="0">
              <a:solidFill>
                <a:srgbClr val="0000FF"/>
              </a:solidFill>
            </a:endParaRPr>
          </a:p>
        </p:txBody>
      </p:sp>
      <p:sp>
        <p:nvSpPr>
          <p:cNvPr id="5" name="Line 100"/>
          <p:cNvSpPr>
            <a:spLocks noChangeShapeType="1"/>
          </p:cNvSpPr>
          <p:nvPr/>
        </p:nvSpPr>
        <p:spPr bwMode="auto">
          <a:xfrm>
            <a:off x="1019616" y="3225806"/>
            <a:ext cx="617946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04"/>
          <p:cNvSpPr>
            <a:spLocks noChangeShapeType="1"/>
          </p:cNvSpPr>
          <p:nvPr/>
        </p:nvSpPr>
        <p:spPr bwMode="auto">
          <a:xfrm>
            <a:off x="7598223" y="3225806"/>
            <a:ext cx="34471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05"/>
          <p:cNvSpPr>
            <a:spLocks noChangeShapeType="1"/>
          </p:cNvSpPr>
          <p:nvPr/>
        </p:nvSpPr>
        <p:spPr bwMode="auto">
          <a:xfrm>
            <a:off x="968823" y="3683006"/>
            <a:ext cx="28629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6"/>
          <p:cNvSpPr>
            <a:spLocks noChangeShapeType="1"/>
          </p:cNvSpPr>
          <p:nvPr/>
        </p:nvSpPr>
        <p:spPr bwMode="auto">
          <a:xfrm>
            <a:off x="4107543" y="3683006"/>
            <a:ext cx="693782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7"/>
          <p:cNvSpPr>
            <a:spLocks noChangeShapeType="1"/>
          </p:cNvSpPr>
          <p:nvPr/>
        </p:nvSpPr>
        <p:spPr bwMode="auto">
          <a:xfrm>
            <a:off x="1045023" y="4140206"/>
            <a:ext cx="264160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8"/>
          <p:cNvSpPr>
            <a:spLocks noChangeShapeType="1"/>
          </p:cNvSpPr>
          <p:nvPr/>
        </p:nvSpPr>
        <p:spPr bwMode="auto">
          <a:xfrm>
            <a:off x="4016823" y="4140206"/>
            <a:ext cx="70285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9"/>
          <p:cNvSpPr>
            <a:spLocks noChangeShapeType="1"/>
          </p:cNvSpPr>
          <p:nvPr/>
        </p:nvSpPr>
        <p:spPr bwMode="auto">
          <a:xfrm flipV="1">
            <a:off x="1019616" y="4597406"/>
            <a:ext cx="4553870" cy="6894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1"/>
          <p:cNvSpPr>
            <a:spLocks noChangeShapeType="1"/>
          </p:cNvSpPr>
          <p:nvPr/>
        </p:nvSpPr>
        <p:spPr bwMode="auto">
          <a:xfrm flipV="1">
            <a:off x="6487885" y="5145313"/>
            <a:ext cx="4731657" cy="3326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2"/>
          <p:cNvSpPr>
            <a:spLocks noChangeShapeType="1"/>
          </p:cNvSpPr>
          <p:nvPr/>
        </p:nvSpPr>
        <p:spPr bwMode="auto">
          <a:xfrm flipV="1">
            <a:off x="1019616" y="5580748"/>
            <a:ext cx="4263584" cy="7982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873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from="(-#ppt_w/2)" to="(#ppt_x)" calcmode="lin" valueType="num">
                                      <p:cBhvr>
                                        <p:cTn id="21" dur="600" fill="hold">
                                          <p:stCondLst>
                                            <p:cond delay="0"/>
                                          </p:stCondLst>
                                        </p:cTn>
                                        <p:tgtEl>
                                          <p:spTgt spid="7"/>
                                        </p:tgtEl>
                                        <p:attrNameLst>
                                          <p:attrName>ppt_x</p:attrName>
                                        </p:attrNameLst>
                                      </p:cBhvr>
                                    </p:anim>
                                    <p:anim from="0" to="-1.0" calcmode="lin" valueType="num">
                                      <p:cBhvr>
                                        <p:cTn id="22" dur="200" decel="50000" autoRev="1" fill="hold">
                                          <p:stCondLst>
                                            <p:cond delay="600"/>
                                          </p:stCondLst>
                                        </p:cTn>
                                        <p:tgtEl>
                                          <p:spTgt spid="7"/>
                                        </p:tgtEl>
                                        <p:attrNameLst>
                                          <p:attrName>xshear</p:attrName>
                                        </p:attrNameLst>
                                      </p:cBhvr>
                                    </p:anim>
                                    <p:animScale>
                                      <p:cBhvr>
                                        <p:cTn id="23" dur="200" decel="100000" autoRev="1" fill="hold">
                                          <p:stCondLst>
                                            <p:cond delay="600"/>
                                          </p:stCondLst>
                                        </p:cTn>
                                        <p:tgtEl>
                                          <p:spTgt spid="7"/>
                                        </p:tgtEl>
                                      </p:cBhvr>
                                      <p:from x="100000" y="100000"/>
                                      <p:to x="80000" y="100000"/>
                                    </p:animScale>
                                    <p:anim by="(#ppt_h/3+#ppt_w*0.1)" calcmode="lin" valueType="num">
                                      <p:cBhvr additive="sum">
                                        <p:cTn id="24" dur="200" decel="100000" autoRev="1" fill="hold">
                                          <p:stCondLst>
                                            <p:cond delay="600"/>
                                          </p:stCondLst>
                                        </p:cTn>
                                        <p:tgtEl>
                                          <p:spTgt spid="7"/>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from="(-#ppt_w/2)" to="(#ppt_x)" calcmode="lin" valueType="num">
                                      <p:cBhvr>
                                        <p:cTn id="29" dur="600" fill="hold">
                                          <p:stCondLst>
                                            <p:cond delay="0"/>
                                          </p:stCondLst>
                                        </p:cTn>
                                        <p:tgtEl>
                                          <p:spTgt spid="8"/>
                                        </p:tgtEl>
                                        <p:attrNameLst>
                                          <p:attrName>ppt_x</p:attrName>
                                        </p:attrNameLst>
                                      </p:cBhvr>
                                    </p:anim>
                                    <p:anim from="0" to="-1.0" calcmode="lin" valueType="num">
                                      <p:cBhvr>
                                        <p:cTn id="30" dur="200" decel="50000" autoRev="1" fill="hold">
                                          <p:stCondLst>
                                            <p:cond delay="600"/>
                                          </p:stCondLst>
                                        </p:cTn>
                                        <p:tgtEl>
                                          <p:spTgt spid="8"/>
                                        </p:tgtEl>
                                        <p:attrNameLst>
                                          <p:attrName>xshear</p:attrName>
                                        </p:attrNameLst>
                                      </p:cBhvr>
                                    </p:anim>
                                    <p:animScale>
                                      <p:cBhvr>
                                        <p:cTn id="31" dur="200" decel="100000" autoRev="1" fill="hold">
                                          <p:stCondLst>
                                            <p:cond delay="600"/>
                                          </p:stCondLst>
                                        </p:cTn>
                                        <p:tgtEl>
                                          <p:spTgt spid="8"/>
                                        </p:tgtEl>
                                      </p:cBhvr>
                                      <p:from x="100000" y="100000"/>
                                      <p:to x="80000" y="100000"/>
                                    </p:animScale>
                                    <p:anim by="(#ppt_h/3+#ppt_w*0.1)" calcmode="lin" valueType="num">
                                      <p:cBhvr additive="sum">
                                        <p:cTn id="32" dur="200" decel="100000" autoRev="1" fill="hold">
                                          <p:stCondLst>
                                            <p:cond delay="600"/>
                                          </p:stCondLst>
                                        </p:cTn>
                                        <p:tgtEl>
                                          <p:spTgt spid="8"/>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from="(-#ppt_w/2)" to="(#ppt_x)" calcmode="lin" valueType="num">
                                      <p:cBhvr>
                                        <p:cTn id="35" dur="600" fill="hold">
                                          <p:stCondLst>
                                            <p:cond delay="0"/>
                                          </p:stCondLst>
                                        </p:cTn>
                                        <p:tgtEl>
                                          <p:spTgt spid="9"/>
                                        </p:tgtEl>
                                        <p:attrNameLst>
                                          <p:attrName>ppt_x</p:attrName>
                                        </p:attrNameLst>
                                      </p:cBhvr>
                                    </p:anim>
                                    <p:anim from="0" to="-1.0" calcmode="lin" valueType="num">
                                      <p:cBhvr>
                                        <p:cTn id="36" dur="200" decel="50000" autoRev="1" fill="hold">
                                          <p:stCondLst>
                                            <p:cond delay="600"/>
                                          </p:stCondLst>
                                        </p:cTn>
                                        <p:tgtEl>
                                          <p:spTgt spid="9"/>
                                        </p:tgtEl>
                                        <p:attrNameLst>
                                          <p:attrName>xshear</p:attrName>
                                        </p:attrNameLst>
                                      </p:cBhvr>
                                    </p:anim>
                                    <p:animScale>
                                      <p:cBhvr>
                                        <p:cTn id="37" dur="200" decel="100000" autoRev="1" fill="hold">
                                          <p:stCondLst>
                                            <p:cond delay="600"/>
                                          </p:stCondLst>
                                        </p:cTn>
                                        <p:tgtEl>
                                          <p:spTgt spid="9"/>
                                        </p:tgtEl>
                                      </p:cBhvr>
                                      <p:from x="100000" y="100000"/>
                                      <p:to x="80000" y="100000"/>
                                    </p:animScale>
                                    <p:anim by="(#ppt_h/3+#ppt_w*0.1)" calcmode="lin" valueType="num">
                                      <p:cBhvr additive="sum">
                                        <p:cTn id="38" dur="200" decel="100000" autoRev="1" fill="hold">
                                          <p:stCondLst>
                                            <p:cond delay="600"/>
                                          </p:stCondLst>
                                        </p:cTn>
                                        <p:tgtEl>
                                          <p:spTgt spid="9"/>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from="(-#ppt_w/2)" to="(#ppt_x)" calcmode="lin" valueType="num">
                                      <p:cBhvr>
                                        <p:cTn id="43" dur="600" fill="hold">
                                          <p:stCondLst>
                                            <p:cond delay="0"/>
                                          </p:stCondLst>
                                        </p:cTn>
                                        <p:tgtEl>
                                          <p:spTgt spid="10"/>
                                        </p:tgtEl>
                                        <p:attrNameLst>
                                          <p:attrName>ppt_x</p:attrName>
                                        </p:attrNameLst>
                                      </p:cBhvr>
                                    </p:anim>
                                    <p:anim from="0" to="-1.0" calcmode="lin" valueType="num">
                                      <p:cBhvr>
                                        <p:cTn id="44" dur="200" decel="50000" autoRev="1" fill="hold">
                                          <p:stCondLst>
                                            <p:cond delay="600"/>
                                          </p:stCondLst>
                                        </p:cTn>
                                        <p:tgtEl>
                                          <p:spTgt spid="10"/>
                                        </p:tgtEl>
                                        <p:attrNameLst>
                                          <p:attrName>xshear</p:attrName>
                                        </p:attrNameLst>
                                      </p:cBhvr>
                                    </p:anim>
                                    <p:animScale>
                                      <p:cBhvr>
                                        <p:cTn id="45" dur="200" decel="100000" autoRev="1" fill="hold">
                                          <p:stCondLst>
                                            <p:cond delay="600"/>
                                          </p:stCondLst>
                                        </p:cTn>
                                        <p:tgtEl>
                                          <p:spTgt spid="10"/>
                                        </p:tgtEl>
                                      </p:cBhvr>
                                      <p:from x="100000" y="100000"/>
                                      <p:to x="80000" y="100000"/>
                                    </p:animScale>
                                    <p:anim by="(#ppt_h/3+#ppt_w*0.1)" calcmode="lin" valueType="num">
                                      <p:cBhvr additive="sum">
                                        <p:cTn id="46" dur="200" decel="100000" autoRev="1" fill="hold">
                                          <p:stCondLst>
                                            <p:cond delay="600"/>
                                          </p:stCondLst>
                                        </p:cTn>
                                        <p:tgtEl>
                                          <p:spTgt spid="10"/>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from="(-#ppt_w/2)" to="(#ppt_x)" calcmode="lin" valueType="num">
                                      <p:cBhvr>
                                        <p:cTn id="49" dur="600" fill="hold">
                                          <p:stCondLst>
                                            <p:cond delay="0"/>
                                          </p:stCondLst>
                                        </p:cTn>
                                        <p:tgtEl>
                                          <p:spTgt spid="11"/>
                                        </p:tgtEl>
                                        <p:attrNameLst>
                                          <p:attrName>ppt_x</p:attrName>
                                        </p:attrNameLst>
                                      </p:cBhvr>
                                    </p:anim>
                                    <p:anim from="0" to="-1.0" calcmode="lin" valueType="num">
                                      <p:cBhvr>
                                        <p:cTn id="50" dur="200" decel="50000" autoRev="1" fill="hold">
                                          <p:stCondLst>
                                            <p:cond delay="600"/>
                                          </p:stCondLst>
                                        </p:cTn>
                                        <p:tgtEl>
                                          <p:spTgt spid="11"/>
                                        </p:tgtEl>
                                        <p:attrNameLst>
                                          <p:attrName>xshear</p:attrName>
                                        </p:attrNameLst>
                                      </p:cBhvr>
                                    </p:anim>
                                    <p:animScale>
                                      <p:cBhvr>
                                        <p:cTn id="51" dur="200" decel="100000" autoRev="1" fill="hold">
                                          <p:stCondLst>
                                            <p:cond delay="600"/>
                                          </p:stCondLst>
                                        </p:cTn>
                                        <p:tgtEl>
                                          <p:spTgt spid="11"/>
                                        </p:tgtEl>
                                      </p:cBhvr>
                                      <p:from x="100000" y="100000"/>
                                      <p:to x="80000" y="100000"/>
                                    </p:animScale>
                                    <p:anim by="(#ppt_h/3+#ppt_w*0.1)" calcmode="lin" valueType="num">
                                      <p:cBhvr additive="sum">
                                        <p:cTn id="52" dur="200" decel="100000" autoRev="1" fill="hold">
                                          <p:stCondLst>
                                            <p:cond delay="600"/>
                                          </p:stCondLst>
                                        </p:cTn>
                                        <p:tgtEl>
                                          <p:spTgt spid="11"/>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from="(-#ppt_w/2)" to="(#ppt_x)" calcmode="lin" valueType="num">
                                      <p:cBhvr>
                                        <p:cTn id="57" dur="600" fill="hold">
                                          <p:stCondLst>
                                            <p:cond delay="0"/>
                                          </p:stCondLst>
                                        </p:cTn>
                                        <p:tgtEl>
                                          <p:spTgt spid="13"/>
                                        </p:tgtEl>
                                        <p:attrNameLst>
                                          <p:attrName>ppt_x</p:attrName>
                                        </p:attrNameLst>
                                      </p:cBhvr>
                                    </p:anim>
                                    <p:anim from="0" to="-1.0" calcmode="lin" valueType="num">
                                      <p:cBhvr>
                                        <p:cTn id="58" dur="200" decel="50000" autoRev="1" fill="hold">
                                          <p:stCondLst>
                                            <p:cond delay="600"/>
                                          </p:stCondLst>
                                        </p:cTn>
                                        <p:tgtEl>
                                          <p:spTgt spid="13"/>
                                        </p:tgtEl>
                                        <p:attrNameLst>
                                          <p:attrName>xshear</p:attrName>
                                        </p:attrNameLst>
                                      </p:cBhvr>
                                    </p:anim>
                                    <p:animScale>
                                      <p:cBhvr>
                                        <p:cTn id="59" dur="200" decel="100000" autoRev="1" fill="hold">
                                          <p:stCondLst>
                                            <p:cond delay="600"/>
                                          </p:stCondLst>
                                        </p:cTn>
                                        <p:tgtEl>
                                          <p:spTgt spid="13"/>
                                        </p:tgtEl>
                                      </p:cBhvr>
                                      <p:from x="100000" y="100000"/>
                                      <p:to x="80000" y="100000"/>
                                    </p:animScale>
                                    <p:anim by="(#ppt_h/3+#ppt_w*0.1)" calcmode="lin" valueType="num">
                                      <p:cBhvr additive="sum">
                                        <p:cTn id="60" dur="200" decel="100000" autoRev="1" fill="hold">
                                          <p:stCondLst>
                                            <p:cond delay="600"/>
                                          </p:stCondLst>
                                        </p:cTn>
                                        <p:tgtEl>
                                          <p:spTgt spid="13"/>
                                        </p:tgtEl>
                                        <p:attrNameLst>
                                          <p:attrName>ppt_x</p:attrName>
                                        </p:attrNameLst>
                                      </p:cBhvr>
                                    </p:anim>
                                  </p:childTnLst>
                                </p:cTn>
                              </p:par>
                              <p:par>
                                <p:cTn id="61" presetID="34"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from="(-#ppt_w/2)" to="(#ppt_x)" calcmode="lin" valueType="num">
                                      <p:cBhvr>
                                        <p:cTn id="63" dur="600" fill="hold">
                                          <p:stCondLst>
                                            <p:cond delay="0"/>
                                          </p:stCondLst>
                                        </p:cTn>
                                        <p:tgtEl>
                                          <p:spTgt spid="12"/>
                                        </p:tgtEl>
                                        <p:attrNameLst>
                                          <p:attrName>ppt_x</p:attrName>
                                        </p:attrNameLst>
                                      </p:cBhvr>
                                    </p:anim>
                                    <p:anim from="0" to="-1.0" calcmode="lin" valueType="num">
                                      <p:cBhvr>
                                        <p:cTn id="64" dur="200" decel="50000" autoRev="1" fill="hold">
                                          <p:stCondLst>
                                            <p:cond delay="600"/>
                                          </p:stCondLst>
                                        </p:cTn>
                                        <p:tgtEl>
                                          <p:spTgt spid="12"/>
                                        </p:tgtEl>
                                        <p:attrNameLst>
                                          <p:attrName>xshear</p:attrName>
                                        </p:attrNameLst>
                                      </p:cBhvr>
                                    </p:anim>
                                    <p:animScale>
                                      <p:cBhvr>
                                        <p:cTn id="65" dur="200" decel="100000" autoRev="1" fill="hold">
                                          <p:stCondLst>
                                            <p:cond delay="600"/>
                                          </p:stCondLst>
                                        </p:cTn>
                                        <p:tgtEl>
                                          <p:spTgt spid="12"/>
                                        </p:tgtEl>
                                      </p:cBhvr>
                                      <p:from x="100000" y="100000"/>
                                      <p:to x="80000" y="100000"/>
                                    </p:animScale>
                                    <p:anim by="(#ppt_h/3+#ppt_w*0.1)" calcmode="lin" valueType="num">
                                      <p:cBhvr additive="sum">
                                        <p:cTn id="66"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2.bp.blogspot.com/-cctcM4r6OQQ/UPFS0-0ncqI/AAAAAAAAeas/nwCCrKM995k/s1600/H%C3%ACnh+%E1%BA%A3nh+con+chu%E1%BB%93n+chu%E1%BB%93n+(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769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609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s.vietnamnet.vn/Images/2012/07/12/16/20120712161655_locvu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7886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684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219200" y="976086"/>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a:solidFill>
                  <a:srgbClr val="FF0000"/>
                </a:solidFill>
              </a:rPr>
              <a:t>1. Tìm chủ ngữ trong các câu kể Ai thế nào? Trong đoạn văn dưới đây:</a:t>
            </a:r>
          </a:p>
        </p:txBody>
      </p:sp>
      <p:sp>
        <p:nvSpPr>
          <p:cNvPr id="5" name="Line 8"/>
          <p:cNvSpPr>
            <a:spLocks noChangeShapeType="1"/>
          </p:cNvSpPr>
          <p:nvPr/>
        </p:nvSpPr>
        <p:spPr bwMode="auto">
          <a:xfrm>
            <a:off x="1752600" y="1433286"/>
            <a:ext cx="2057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9"/>
          <p:cNvSpPr>
            <a:spLocks noChangeShapeType="1"/>
          </p:cNvSpPr>
          <p:nvPr/>
        </p:nvSpPr>
        <p:spPr bwMode="auto">
          <a:xfrm>
            <a:off x="5715000" y="1433286"/>
            <a:ext cx="2895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0"/>
          <p:cNvSpPr txBox="1">
            <a:spLocks noChangeArrowheads="1"/>
          </p:cNvSpPr>
          <p:nvPr/>
        </p:nvSpPr>
        <p:spPr bwMode="auto">
          <a:xfrm>
            <a:off x="1219200" y="1966686"/>
            <a:ext cx="91440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FF"/>
                </a:solidFill>
              </a:rPr>
              <a:t> - Màu vàng trên lưng chú   lấp lánh.</a:t>
            </a:r>
          </a:p>
          <a:p>
            <a:pPr algn="just">
              <a:spcBef>
                <a:spcPct val="50000"/>
              </a:spcBef>
            </a:pPr>
            <a:r>
              <a:rPr lang="en-US" altLang="en-US" sz="2800">
                <a:solidFill>
                  <a:srgbClr val="0000FF"/>
                </a:solidFill>
              </a:rPr>
              <a:t> - Bốn cái cánh  mỏng như giấy bóng.</a:t>
            </a:r>
          </a:p>
          <a:p>
            <a:pPr algn="just">
              <a:spcBef>
                <a:spcPct val="50000"/>
              </a:spcBef>
            </a:pPr>
            <a:r>
              <a:rPr lang="en-US" altLang="en-US" sz="2800">
                <a:solidFill>
                  <a:srgbClr val="0000FF"/>
                </a:solidFill>
              </a:rPr>
              <a:t> - Cái đầu tròn và hai con mắt   long lanh như thuỷ tinh.</a:t>
            </a:r>
          </a:p>
          <a:p>
            <a:pPr algn="just">
              <a:spcBef>
                <a:spcPct val="50000"/>
              </a:spcBef>
            </a:pPr>
            <a:r>
              <a:rPr lang="en-US" altLang="en-US" sz="2800">
                <a:solidFill>
                  <a:srgbClr val="0000FF"/>
                </a:solidFill>
              </a:rPr>
              <a:t> - Thân chú   nhỏ và thon vàng như màu vàng của nắng mùa thu.</a:t>
            </a:r>
          </a:p>
          <a:p>
            <a:pPr algn="just">
              <a:spcBef>
                <a:spcPct val="50000"/>
              </a:spcBef>
            </a:pPr>
            <a:r>
              <a:rPr lang="en-US" altLang="en-US" sz="2800">
                <a:solidFill>
                  <a:srgbClr val="0000FF"/>
                </a:solidFill>
              </a:rPr>
              <a:t> - Bốn cánh  khẽ rung rung như còn đang phân vân.</a:t>
            </a:r>
          </a:p>
        </p:txBody>
      </p:sp>
      <p:sp>
        <p:nvSpPr>
          <p:cNvPr id="8" name="Line 40"/>
          <p:cNvSpPr>
            <a:spLocks noChangeShapeType="1"/>
          </p:cNvSpPr>
          <p:nvPr/>
        </p:nvSpPr>
        <p:spPr bwMode="auto">
          <a:xfrm flipH="1">
            <a:off x="5410200" y="20428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1"/>
          <p:cNvSpPr>
            <a:spLocks noChangeShapeType="1"/>
          </p:cNvSpPr>
          <p:nvPr/>
        </p:nvSpPr>
        <p:spPr bwMode="auto">
          <a:xfrm>
            <a:off x="1676400" y="2423886"/>
            <a:ext cx="3657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42"/>
          <p:cNvSpPr>
            <a:spLocks noChangeShapeType="1"/>
          </p:cNvSpPr>
          <p:nvPr/>
        </p:nvSpPr>
        <p:spPr bwMode="auto">
          <a:xfrm flipH="1">
            <a:off x="5486400" y="20428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45"/>
          <p:cNvSpPr txBox="1">
            <a:spLocks noChangeArrowheads="1"/>
          </p:cNvSpPr>
          <p:nvPr/>
        </p:nvSpPr>
        <p:spPr bwMode="auto">
          <a:xfrm>
            <a:off x="2971800" y="2423886"/>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12" name="Line 56"/>
          <p:cNvSpPr>
            <a:spLocks noChangeShapeType="1"/>
          </p:cNvSpPr>
          <p:nvPr/>
        </p:nvSpPr>
        <p:spPr bwMode="auto">
          <a:xfrm flipH="1">
            <a:off x="3733800" y="27286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57"/>
          <p:cNvSpPr>
            <a:spLocks noChangeShapeType="1"/>
          </p:cNvSpPr>
          <p:nvPr/>
        </p:nvSpPr>
        <p:spPr bwMode="auto">
          <a:xfrm flipH="1">
            <a:off x="3657600" y="27286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58"/>
          <p:cNvSpPr>
            <a:spLocks noChangeShapeType="1"/>
          </p:cNvSpPr>
          <p:nvPr/>
        </p:nvSpPr>
        <p:spPr bwMode="auto">
          <a:xfrm>
            <a:off x="1752600" y="3033486"/>
            <a:ext cx="1905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59"/>
          <p:cNvSpPr txBox="1">
            <a:spLocks noChangeArrowheads="1"/>
          </p:cNvSpPr>
          <p:nvPr/>
        </p:nvSpPr>
        <p:spPr bwMode="auto">
          <a:xfrm>
            <a:off x="2514600" y="3033486"/>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16" name="Text Box 91"/>
          <p:cNvSpPr txBox="1">
            <a:spLocks noChangeArrowheads="1"/>
          </p:cNvSpPr>
          <p:nvPr/>
        </p:nvSpPr>
        <p:spPr bwMode="auto">
          <a:xfrm>
            <a:off x="2362200" y="3719286"/>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17" name="Line 92"/>
          <p:cNvSpPr>
            <a:spLocks noChangeShapeType="1"/>
          </p:cNvSpPr>
          <p:nvPr/>
        </p:nvSpPr>
        <p:spPr bwMode="auto">
          <a:xfrm>
            <a:off x="1752600" y="3719286"/>
            <a:ext cx="1828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93"/>
          <p:cNvSpPr>
            <a:spLocks noChangeShapeType="1"/>
          </p:cNvSpPr>
          <p:nvPr/>
        </p:nvSpPr>
        <p:spPr bwMode="auto">
          <a:xfrm flipH="1">
            <a:off x="6096000" y="33382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94"/>
          <p:cNvSpPr>
            <a:spLocks noChangeShapeType="1"/>
          </p:cNvSpPr>
          <p:nvPr/>
        </p:nvSpPr>
        <p:spPr bwMode="auto">
          <a:xfrm flipH="1">
            <a:off x="6019800" y="33382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95"/>
          <p:cNvSpPr>
            <a:spLocks noChangeShapeType="1"/>
          </p:cNvSpPr>
          <p:nvPr/>
        </p:nvSpPr>
        <p:spPr bwMode="auto">
          <a:xfrm>
            <a:off x="4191000" y="3719286"/>
            <a:ext cx="1828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96"/>
          <p:cNvSpPr txBox="1">
            <a:spLocks noChangeArrowheads="1"/>
          </p:cNvSpPr>
          <p:nvPr/>
        </p:nvSpPr>
        <p:spPr bwMode="auto">
          <a:xfrm>
            <a:off x="4648200" y="3719286"/>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22" name="Line 102"/>
          <p:cNvSpPr>
            <a:spLocks noChangeShapeType="1"/>
          </p:cNvSpPr>
          <p:nvPr/>
        </p:nvSpPr>
        <p:spPr bwMode="auto">
          <a:xfrm flipH="1">
            <a:off x="3200400" y="40240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03"/>
          <p:cNvSpPr>
            <a:spLocks noChangeShapeType="1"/>
          </p:cNvSpPr>
          <p:nvPr/>
        </p:nvSpPr>
        <p:spPr bwMode="auto">
          <a:xfrm flipH="1">
            <a:off x="3124200" y="40240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04"/>
          <p:cNvSpPr>
            <a:spLocks noChangeShapeType="1"/>
          </p:cNvSpPr>
          <p:nvPr/>
        </p:nvSpPr>
        <p:spPr bwMode="auto">
          <a:xfrm>
            <a:off x="1676400" y="4328886"/>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05"/>
          <p:cNvSpPr txBox="1">
            <a:spLocks noChangeArrowheads="1"/>
          </p:cNvSpPr>
          <p:nvPr/>
        </p:nvSpPr>
        <p:spPr bwMode="auto">
          <a:xfrm>
            <a:off x="2362200" y="4328886"/>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
        <p:nvSpPr>
          <p:cNvPr id="26" name="Line 111"/>
          <p:cNvSpPr>
            <a:spLocks noChangeShapeType="1"/>
          </p:cNvSpPr>
          <p:nvPr/>
        </p:nvSpPr>
        <p:spPr bwMode="auto">
          <a:xfrm flipH="1">
            <a:off x="3200400" y="50908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12"/>
          <p:cNvSpPr>
            <a:spLocks noChangeShapeType="1"/>
          </p:cNvSpPr>
          <p:nvPr/>
        </p:nvSpPr>
        <p:spPr bwMode="auto">
          <a:xfrm flipH="1">
            <a:off x="3124200" y="5090886"/>
            <a:ext cx="1524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13"/>
          <p:cNvSpPr>
            <a:spLocks noChangeShapeType="1"/>
          </p:cNvSpPr>
          <p:nvPr/>
        </p:nvSpPr>
        <p:spPr bwMode="auto">
          <a:xfrm>
            <a:off x="1600200" y="5395686"/>
            <a:ext cx="152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114"/>
          <p:cNvSpPr txBox="1">
            <a:spLocks noChangeArrowheads="1"/>
          </p:cNvSpPr>
          <p:nvPr/>
        </p:nvSpPr>
        <p:spPr bwMode="auto">
          <a:xfrm>
            <a:off x="2057400" y="547188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b="1" i="1">
                <a:solidFill>
                  <a:srgbClr val="FF0000"/>
                </a:solidFill>
              </a:rPr>
              <a:t>CN</a:t>
            </a:r>
            <a:endParaRPr lang="vi-VN" altLang="en-US" sz="1400" b="1" i="1">
              <a:solidFill>
                <a:srgbClr val="FF0000"/>
              </a:solidFill>
            </a:endParaRPr>
          </a:p>
        </p:txBody>
      </p:sp>
    </p:spTree>
    <p:extLst>
      <p:ext uri="{BB962C8B-B14F-4D97-AF65-F5344CB8AC3E}">
        <p14:creationId xmlns:p14="http://schemas.microsoft.com/office/powerpoint/2010/main" val="137291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par>
                                <p:cTn id="61" presetID="53"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par>
                                <p:cTn id="93" presetID="53"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0" fill="hold" nodeType="with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fltVal val="0"/>
                                          </p:val>
                                        </p:tav>
                                        <p:tav tm="100000">
                                          <p:val>
                                            <p:strVal val="#ppt_h"/>
                                          </p:val>
                                        </p:tav>
                                      </p:tavLst>
                                    </p:anim>
                                    <p:animEffect transition="in" filter="fade">
                                      <p:cBhvr>
                                        <p:cTn id="109" dur="500"/>
                                        <p:tgtEl>
                                          <p:spTgt spid="29"/>
                                        </p:tgtEl>
                                      </p:cBhvr>
                                    </p:animEffect>
                                  </p:childTnLst>
                                </p:cTn>
                              </p:par>
                              <p:par>
                                <p:cTn id="110" presetID="53" presetClass="entr" presetSubtype="0" fill="hold"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par>
                                <p:cTn id="115" presetID="53"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p:cTn id="117" dur="500" fill="hold"/>
                                        <p:tgtEl>
                                          <p:spTgt spid="27"/>
                                        </p:tgtEl>
                                        <p:attrNameLst>
                                          <p:attrName>ppt_w</p:attrName>
                                        </p:attrNameLst>
                                      </p:cBhvr>
                                      <p:tavLst>
                                        <p:tav tm="0">
                                          <p:val>
                                            <p:fltVal val="0"/>
                                          </p:val>
                                        </p:tav>
                                        <p:tav tm="100000">
                                          <p:val>
                                            <p:strVal val="#ppt_w"/>
                                          </p:val>
                                        </p:tav>
                                      </p:tavLst>
                                    </p:anim>
                                    <p:anim calcmode="lin" valueType="num">
                                      <p:cBhvr>
                                        <p:cTn id="118" dur="500" fill="hold"/>
                                        <p:tgtEl>
                                          <p:spTgt spid="27"/>
                                        </p:tgtEl>
                                        <p:attrNameLst>
                                          <p:attrName>ppt_h</p:attrName>
                                        </p:attrNameLst>
                                      </p:cBhvr>
                                      <p:tavLst>
                                        <p:tav tm="0">
                                          <p:val>
                                            <p:fltVal val="0"/>
                                          </p:val>
                                        </p:tav>
                                        <p:tav tm="100000">
                                          <p:val>
                                            <p:strVal val="#ppt_h"/>
                                          </p:val>
                                        </p:tav>
                                      </p:tavLst>
                                    </p:anim>
                                    <p:animEffect transition="in" filter="fade">
                                      <p:cBhvr>
                                        <p:cTn id="119" dur="500"/>
                                        <p:tgtEl>
                                          <p:spTgt spid="27"/>
                                        </p:tgtEl>
                                      </p:cBhvr>
                                    </p:animEffect>
                                  </p:childTnLst>
                                </p:cTn>
                              </p:par>
                              <p:par>
                                <p:cTn id="120" presetID="53" presetClass="entr" presetSubtype="0" fill="hold"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21" grpId="0"/>
      <p:bldP spid="25"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370" y="3200400"/>
            <a:ext cx="220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5190210-hanhdttpapaw-du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170" y="3124200"/>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UA%20HAU%20sa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170" y="17526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un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970" y="3276600"/>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quyt-ca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4370" y="1981200"/>
            <a:ext cx="2819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33"/>
          <p:cNvSpPr>
            <a:spLocks noChangeArrowheads="1"/>
          </p:cNvSpPr>
          <p:nvPr/>
        </p:nvSpPr>
        <p:spPr bwMode="auto">
          <a:xfrm>
            <a:off x="1113970" y="11430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dirty="0"/>
              <a:t>     </a:t>
            </a:r>
            <a:r>
              <a:rPr lang="en-US" altLang="en-US" sz="2400" b="1" dirty="0">
                <a:solidFill>
                  <a:srgbClr val="0000FF"/>
                </a:solidFill>
              </a:rPr>
              <a:t>2. </a:t>
            </a:r>
            <a:r>
              <a:rPr lang="en-US" altLang="en-US" sz="2400" b="1" dirty="0" err="1">
                <a:solidFill>
                  <a:srgbClr val="0000FF"/>
                </a:solidFill>
              </a:rPr>
              <a:t>Viết</a:t>
            </a:r>
            <a:r>
              <a:rPr lang="en-US" altLang="en-US" sz="2400" b="1" dirty="0">
                <a:solidFill>
                  <a:srgbClr val="0000FF"/>
                </a:solidFill>
              </a:rPr>
              <a:t> </a:t>
            </a:r>
            <a:r>
              <a:rPr lang="en-US" altLang="en-US" sz="2400" b="1" dirty="0" err="1">
                <a:solidFill>
                  <a:srgbClr val="0000FF"/>
                </a:solidFill>
              </a:rPr>
              <a:t>một</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văn</a:t>
            </a:r>
            <a:r>
              <a:rPr lang="en-US" altLang="en-US" sz="2400" b="1" dirty="0">
                <a:solidFill>
                  <a:srgbClr val="0000FF"/>
                </a:solidFill>
              </a:rPr>
              <a:t> </a:t>
            </a:r>
            <a:r>
              <a:rPr lang="en-US" altLang="en-US" sz="2400" b="1" dirty="0" err="1">
                <a:solidFill>
                  <a:srgbClr val="0000FF"/>
                </a:solidFill>
              </a:rPr>
              <a:t>khoảng</a:t>
            </a:r>
            <a:r>
              <a:rPr lang="en-US" altLang="en-US" sz="2400" b="1" dirty="0">
                <a:solidFill>
                  <a:srgbClr val="0000FF"/>
                </a:solidFill>
              </a:rPr>
              <a:t> 5 </a:t>
            </a:r>
            <a:r>
              <a:rPr lang="en-US" altLang="en-US" sz="2400" b="1" dirty="0" err="1">
                <a:solidFill>
                  <a:srgbClr val="0000FF"/>
                </a:solidFill>
              </a:rPr>
              <a:t>câu</a:t>
            </a:r>
            <a:r>
              <a:rPr lang="en-US" altLang="en-US" sz="2400" b="1" dirty="0">
                <a:solidFill>
                  <a:srgbClr val="0000FF"/>
                </a:solidFill>
              </a:rPr>
              <a:t> </a:t>
            </a:r>
            <a:r>
              <a:rPr lang="en-US" altLang="en-US" sz="2400" b="1" dirty="0" err="1">
                <a:solidFill>
                  <a:srgbClr val="0000FF"/>
                </a:solidFill>
              </a:rPr>
              <a:t>về</a:t>
            </a:r>
            <a:r>
              <a:rPr lang="en-US" altLang="en-US" sz="2400" b="1" dirty="0">
                <a:solidFill>
                  <a:srgbClr val="0000FF"/>
                </a:solidFill>
              </a:rPr>
              <a:t> </a:t>
            </a:r>
            <a:r>
              <a:rPr lang="en-US" altLang="en-US" sz="2400" b="1" dirty="0" err="1">
                <a:solidFill>
                  <a:srgbClr val="0000FF"/>
                </a:solidFill>
              </a:rPr>
              <a:t>một</a:t>
            </a:r>
            <a:r>
              <a:rPr lang="en-US" altLang="en-US" sz="2400" b="1" dirty="0">
                <a:solidFill>
                  <a:srgbClr val="0000FF"/>
                </a:solidFill>
              </a:rPr>
              <a:t> </a:t>
            </a:r>
            <a:r>
              <a:rPr lang="en-US" altLang="en-US" sz="2400" b="1" dirty="0" err="1">
                <a:solidFill>
                  <a:srgbClr val="0000FF"/>
                </a:solidFill>
              </a:rPr>
              <a:t>loại</a:t>
            </a:r>
            <a:r>
              <a:rPr lang="en-US" altLang="en-US" sz="2400" b="1" dirty="0">
                <a:solidFill>
                  <a:srgbClr val="0000FF"/>
                </a:solidFill>
              </a:rPr>
              <a:t> </a:t>
            </a:r>
            <a:r>
              <a:rPr lang="en-US" altLang="en-US" sz="2400" b="1" dirty="0" err="1">
                <a:solidFill>
                  <a:srgbClr val="0000FF"/>
                </a:solidFill>
              </a:rPr>
              <a:t>trái</a:t>
            </a:r>
            <a:r>
              <a:rPr lang="en-US" altLang="en-US" sz="2400" b="1" dirty="0">
                <a:solidFill>
                  <a:srgbClr val="0000FF"/>
                </a:solidFill>
              </a:rPr>
              <a:t> </a:t>
            </a:r>
            <a:r>
              <a:rPr lang="en-US" altLang="en-US" sz="2400" b="1" dirty="0" err="1">
                <a:solidFill>
                  <a:srgbClr val="0000FF"/>
                </a:solidFill>
              </a:rPr>
              <a:t>cây</a:t>
            </a:r>
            <a:r>
              <a:rPr lang="en-US" altLang="en-US" sz="2400" b="1" dirty="0">
                <a:solidFill>
                  <a:srgbClr val="0000FF"/>
                </a:solidFill>
              </a:rPr>
              <a:t> </a:t>
            </a:r>
            <a:r>
              <a:rPr lang="en-US" altLang="en-US" sz="2400" b="1" dirty="0" err="1">
                <a:solidFill>
                  <a:srgbClr val="0000FF"/>
                </a:solidFill>
              </a:rPr>
              <a:t>mà</a:t>
            </a:r>
            <a:r>
              <a:rPr lang="en-US" altLang="en-US" sz="2400" b="1" dirty="0">
                <a:solidFill>
                  <a:srgbClr val="0000FF"/>
                </a:solidFill>
              </a:rPr>
              <a:t> </a:t>
            </a:r>
            <a:r>
              <a:rPr lang="en-US" altLang="en-US" sz="2400" b="1" dirty="0" err="1">
                <a:solidFill>
                  <a:srgbClr val="0000FF"/>
                </a:solidFill>
              </a:rPr>
              <a:t>em</a:t>
            </a:r>
            <a:r>
              <a:rPr lang="en-US" altLang="en-US" sz="2400" b="1" dirty="0">
                <a:solidFill>
                  <a:srgbClr val="0000FF"/>
                </a:solidFill>
              </a:rPr>
              <a:t> </a:t>
            </a:r>
            <a:r>
              <a:rPr lang="en-US" altLang="en-US" sz="2400" b="1" dirty="0" err="1">
                <a:solidFill>
                  <a:srgbClr val="0000FF"/>
                </a:solidFill>
              </a:rPr>
              <a:t>thích</a:t>
            </a:r>
            <a:r>
              <a:rPr lang="en-US" altLang="en-US" sz="2400" b="1" dirty="0">
                <a:solidFill>
                  <a:srgbClr val="0000FF"/>
                </a:solidFill>
              </a:rPr>
              <a:t>, </a:t>
            </a:r>
            <a:r>
              <a:rPr lang="en-US" altLang="en-US" sz="2400" b="1" dirty="0" err="1">
                <a:solidFill>
                  <a:srgbClr val="0000FF"/>
                </a:solidFill>
              </a:rPr>
              <a:t>trong</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văn</a:t>
            </a:r>
            <a:r>
              <a:rPr lang="en-US" altLang="en-US" sz="2400" b="1" dirty="0">
                <a:solidFill>
                  <a:srgbClr val="0000FF"/>
                </a:solidFill>
              </a:rPr>
              <a:t>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dùng</a:t>
            </a:r>
            <a:r>
              <a:rPr lang="en-US" altLang="en-US" sz="2400" b="1" dirty="0">
                <a:solidFill>
                  <a:srgbClr val="0000FF"/>
                </a:solidFill>
              </a:rPr>
              <a:t> </a:t>
            </a:r>
            <a:r>
              <a:rPr lang="en-US" altLang="en-US" sz="2400" b="1" dirty="0" err="1">
                <a:solidFill>
                  <a:srgbClr val="0000FF"/>
                </a:solidFill>
              </a:rPr>
              <a:t>một</a:t>
            </a:r>
            <a:r>
              <a:rPr lang="en-US" altLang="en-US" sz="2400" b="1" dirty="0">
                <a:solidFill>
                  <a:srgbClr val="0000FF"/>
                </a:solidFill>
              </a:rPr>
              <a:t> </a:t>
            </a:r>
            <a:r>
              <a:rPr lang="en-US" altLang="en-US" sz="2400" b="1" dirty="0" err="1">
                <a:solidFill>
                  <a:srgbClr val="0000FF"/>
                </a:solidFill>
              </a:rPr>
              <a:t>số</a:t>
            </a:r>
            <a:r>
              <a:rPr lang="en-US" altLang="en-US" sz="2400" b="1" dirty="0">
                <a:solidFill>
                  <a:srgbClr val="0000FF"/>
                </a:solidFill>
              </a:rPr>
              <a:t> </a:t>
            </a:r>
            <a:r>
              <a:rPr lang="en-US" altLang="en-US" sz="2400" b="1" dirty="0" err="1">
                <a:solidFill>
                  <a:srgbClr val="0000FF"/>
                </a:solidFill>
              </a:rPr>
              <a:t>câu</a:t>
            </a:r>
            <a:r>
              <a:rPr lang="en-US" altLang="en-US" sz="2400" b="1" dirty="0">
                <a:solidFill>
                  <a:srgbClr val="0000FF"/>
                </a:solidFill>
              </a:rPr>
              <a:t> </a:t>
            </a:r>
            <a:r>
              <a:rPr lang="en-US" altLang="en-US" sz="2400" b="1" dirty="0" err="1">
                <a:solidFill>
                  <a:srgbClr val="0000FF"/>
                </a:solidFill>
              </a:rPr>
              <a:t>kể</a:t>
            </a:r>
            <a:r>
              <a:rPr lang="en-US" altLang="en-US" sz="2400" b="1" dirty="0">
                <a:solidFill>
                  <a:srgbClr val="0000FF"/>
                </a:solidFill>
              </a:rPr>
              <a:t> </a:t>
            </a:r>
            <a:r>
              <a:rPr lang="en-US" altLang="en-US" sz="2400" b="1" i="1" dirty="0">
                <a:solidFill>
                  <a:srgbClr val="0000FF"/>
                </a:solidFill>
              </a:rPr>
              <a:t>Ai </a:t>
            </a:r>
            <a:r>
              <a:rPr lang="en-US" altLang="en-US" sz="2400" b="1" i="1" dirty="0" err="1">
                <a:solidFill>
                  <a:srgbClr val="0000FF"/>
                </a:solidFill>
              </a:rPr>
              <a:t>thế</a:t>
            </a:r>
            <a:r>
              <a:rPr lang="en-US" altLang="en-US" sz="2400" b="1" i="1" dirty="0">
                <a:solidFill>
                  <a:srgbClr val="0000FF"/>
                </a:solidFill>
              </a:rPr>
              <a:t> </a:t>
            </a:r>
            <a:r>
              <a:rPr lang="en-US" altLang="en-US" sz="2400" b="1" i="1" dirty="0" err="1">
                <a:solidFill>
                  <a:srgbClr val="0000FF"/>
                </a:solidFill>
              </a:rPr>
              <a:t>nào</a:t>
            </a:r>
            <a:r>
              <a:rPr lang="en-US" altLang="en-US" sz="2400" b="1" i="1" dirty="0">
                <a:solidFill>
                  <a:srgbClr val="0000FF"/>
                </a:solidFill>
              </a:rPr>
              <a:t>?</a:t>
            </a:r>
          </a:p>
        </p:txBody>
      </p:sp>
      <p:pic>
        <p:nvPicPr>
          <p:cNvPr id="10" name="Picture 36"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370" y="1905000"/>
            <a:ext cx="2057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9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from="(-#ppt_w/2)" to="(#ppt_x)" calcmode="lin" valueType="num">
                                      <p:cBhvr>
                                        <p:cTn id="14" dur="600" fill="hold">
                                          <p:stCondLst>
                                            <p:cond delay="0"/>
                                          </p:stCondLst>
                                        </p:cTn>
                                        <p:tgtEl>
                                          <p:spTgt spid="10"/>
                                        </p:tgtEl>
                                        <p:attrNameLst>
                                          <p:attrName>ppt_x</p:attrName>
                                        </p:attrNameLst>
                                      </p:cBhvr>
                                    </p:anim>
                                    <p:anim from="0" to="-1.0" calcmode="lin" valueType="num">
                                      <p:cBhvr>
                                        <p:cTn id="15" dur="200" decel="50000" autoRev="1" fill="hold">
                                          <p:stCondLst>
                                            <p:cond delay="600"/>
                                          </p:stCondLst>
                                        </p:cTn>
                                        <p:tgtEl>
                                          <p:spTgt spid="10"/>
                                        </p:tgtEl>
                                        <p:attrNameLst>
                                          <p:attrName>xshear</p:attrName>
                                        </p:attrNameLst>
                                      </p:cBhvr>
                                    </p:anim>
                                    <p:animScale>
                                      <p:cBhvr>
                                        <p:cTn id="16" dur="200" decel="100000" autoRev="1" fill="hold">
                                          <p:stCondLst>
                                            <p:cond delay="600"/>
                                          </p:stCondLst>
                                        </p:cTn>
                                        <p:tgtEl>
                                          <p:spTgt spid="10"/>
                                        </p:tgtEl>
                                      </p:cBhvr>
                                      <p:from x="100000" y="100000"/>
                                      <p:to x="80000" y="100000"/>
                                    </p:animScale>
                                    <p:anim by="(#ppt_h/3+#ppt_w*0.1)" calcmode="lin" valueType="num">
                                      <p:cBhvr additive="sum">
                                        <p:cTn id="17" dur="200" decel="100000" autoRev="1" fill="hold">
                                          <p:stCondLst>
                                            <p:cond delay="600"/>
                                          </p:stCondLst>
                                        </p:cTn>
                                        <p:tgtEl>
                                          <p:spTgt spid="10"/>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style.rotation</p:attrName>
                                        </p:attrNameLst>
                                      </p:cBhvr>
                                      <p:tavLst>
                                        <p:tav tm="0">
                                          <p:val>
                                            <p:fltVal val="720"/>
                                          </p:val>
                                        </p:tav>
                                        <p:tav tm="100000">
                                          <p:val>
                                            <p:fltVal val="0"/>
                                          </p:val>
                                        </p:tav>
                                      </p:tavLst>
                                    </p:anim>
                                    <p:anim calcmode="lin" valueType="num">
                                      <p:cBhvr>
                                        <p:cTn id="24" dur="2000" fill="hold"/>
                                        <p:tgtEl>
                                          <p:spTgt spid="8"/>
                                        </p:tgtEl>
                                        <p:attrNameLst>
                                          <p:attrName>ppt_h</p:attrName>
                                        </p:attrNameLst>
                                      </p:cBhvr>
                                      <p:tavLst>
                                        <p:tav tm="0">
                                          <p:val>
                                            <p:fltVal val="0"/>
                                          </p:val>
                                        </p:tav>
                                        <p:tav tm="100000">
                                          <p:val>
                                            <p:strVal val="#ppt_h"/>
                                          </p:val>
                                        </p:tav>
                                      </p:tavLst>
                                    </p:anim>
                                    <p:anim calcmode="lin" valueType="num">
                                      <p:cBhvr>
                                        <p:cTn id="25"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style.rotation</p:attrName>
                                        </p:attrNameLst>
                                      </p:cBhvr>
                                      <p:tavLst>
                                        <p:tav tm="0">
                                          <p:val>
                                            <p:fltVal val="720"/>
                                          </p:val>
                                        </p:tav>
                                        <p:tav tm="100000">
                                          <p:val>
                                            <p:fltVal val="0"/>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style.rotation</p:attrName>
                                        </p:attrNameLst>
                                      </p:cBhvr>
                                      <p:tavLst>
                                        <p:tav tm="0">
                                          <p:val>
                                            <p:fltVal val="720"/>
                                          </p:val>
                                        </p:tav>
                                        <p:tav tm="100000">
                                          <p:val>
                                            <p:fltVal val="0"/>
                                          </p:val>
                                        </p:tav>
                                      </p:tavLst>
                                    </p:anim>
                                    <p:anim calcmode="lin" valueType="num">
                                      <p:cBhvr>
                                        <p:cTn id="40" dur="2000" fill="hold"/>
                                        <p:tgtEl>
                                          <p:spTgt spid="5"/>
                                        </p:tgtEl>
                                        <p:attrNameLst>
                                          <p:attrName>ppt_h</p:attrName>
                                        </p:attrNameLst>
                                      </p:cBhvr>
                                      <p:tavLst>
                                        <p:tav tm="0">
                                          <p:val>
                                            <p:fltVal val="0"/>
                                          </p:val>
                                        </p:tav>
                                        <p:tav tm="100000">
                                          <p:val>
                                            <p:strVal val="#ppt_h"/>
                                          </p:val>
                                        </p:tav>
                                      </p:tavLst>
                                    </p:anim>
                                    <p:anim calcmode="lin" valueType="num">
                                      <p:cBhvr>
                                        <p:cTn id="41"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2000"/>
                                        <p:tgtEl>
                                          <p:spTgt spid="4"/>
                                        </p:tgtEl>
                                      </p:cBhvr>
                                    </p:animEffect>
                                    <p:anim calcmode="lin" valueType="num">
                                      <p:cBhvr>
                                        <p:cTn id="47" dur="2000" fill="hold"/>
                                        <p:tgtEl>
                                          <p:spTgt spid="4"/>
                                        </p:tgtEl>
                                        <p:attrNameLst>
                                          <p:attrName>style.rotation</p:attrName>
                                        </p:attrNameLst>
                                      </p:cBhvr>
                                      <p:tavLst>
                                        <p:tav tm="0">
                                          <p:val>
                                            <p:fltVal val="720"/>
                                          </p:val>
                                        </p:tav>
                                        <p:tav tm="100000">
                                          <p:val>
                                            <p:fltVal val="0"/>
                                          </p:val>
                                        </p:tav>
                                      </p:tavLst>
                                    </p:anim>
                                    <p:anim calcmode="lin" valueType="num">
                                      <p:cBhvr>
                                        <p:cTn id="48" dur="2000" fill="hold"/>
                                        <p:tgtEl>
                                          <p:spTgt spid="4"/>
                                        </p:tgtEl>
                                        <p:attrNameLst>
                                          <p:attrName>ppt_h</p:attrName>
                                        </p:attrNameLst>
                                      </p:cBhvr>
                                      <p:tavLst>
                                        <p:tav tm="0">
                                          <p:val>
                                            <p:fltVal val="0"/>
                                          </p:val>
                                        </p:tav>
                                        <p:tav tm="100000">
                                          <p:val>
                                            <p:strVal val="#ppt_h"/>
                                          </p:val>
                                        </p:tav>
                                      </p:tavLst>
                                    </p:anim>
                                    <p:anim calcmode="lin" valueType="num">
                                      <p:cBhvr>
                                        <p:cTn id="49"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2000"/>
                                        <p:tgtEl>
                                          <p:spTgt spid="7"/>
                                        </p:tgtEl>
                                      </p:cBhvr>
                                    </p:animEffect>
                                    <p:anim calcmode="lin" valueType="num">
                                      <p:cBhvr>
                                        <p:cTn id="55" dur="2000" fill="hold"/>
                                        <p:tgtEl>
                                          <p:spTgt spid="7"/>
                                        </p:tgtEl>
                                        <p:attrNameLst>
                                          <p:attrName>style.rotation</p:attrName>
                                        </p:attrNameLst>
                                      </p:cBhvr>
                                      <p:tavLst>
                                        <p:tav tm="0">
                                          <p:val>
                                            <p:fltVal val="720"/>
                                          </p:val>
                                        </p:tav>
                                        <p:tav tm="100000">
                                          <p:val>
                                            <p:fltVal val="0"/>
                                          </p:val>
                                        </p:tav>
                                      </p:tavLst>
                                    </p:anim>
                                    <p:anim calcmode="lin" valueType="num">
                                      <p:cBhvr>
                                        <p:cTn id="56" dur="2000" fill="hold"/>
                                        <p:tgtEl>
                                          <p:spTgt spid="7"/>
                                        </p:tgtEl>
                                        <p:attrNameLst>
                                          <p:attrName>ppt_h</p:attrName>
                                        </p:attrNameLst>
                                      </p:cBhvr>
                                      <p:tavLst>
                                        <p:tav tm="0">
                                          <p:val>
                                            <p:fltVal val="0"/>
                                          </p:val>
                                        </p:tav>
                                        <p:tav tm="100000">
                                          <p:val>
                                            <p:strVal val="#ppt_h"/>
                                          </p:val>
                                        </p:tav>
                                      </p:tavLst>
                                    </p:anim>
                                    <p:anim calcmode="lin" valueType="num">
                                      <p:cBhvr>
                                        <p:cTn id="57"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C72A4FAE-D5C3-409C-AF72-4A1D6B1B8E23}"/>
              </a:ext>
            </a:extLst>
          </p:cNvPr>
          <p:cNvGrpSpPr/>
          <p:nvPr/>
        </p:nvGrpSpPr>
        <p:grpSpPr bwMode="auto">
          <a:xfrm>
            <a:off x="6057733" y="3769595"/>
            <a:ext cx="411503" cy="333008"/>
            <a:chOff x="530226" y="4267200"/>
            <a:chExt cx="274638" cy="222250"/>
          </a:xfrm>
          <a:solidFill>
            <a:schemeClr val="bg1"/>
          </a:solidFill>
        </p:grpSpPr>
        <p:sp>
          <p:nvSpPr>
            <p:cNvPr id="19" name="Freeform 316">
              <a:extLst>
                <a:ext uri="{FF2B5EF4-FFF2-40B4-BE49-F238E27FC236}">
                  <a16:creationId xmlns:a16="http://schemas.microsoft.com/office/drawing/2014/main" id="{93652AA6-B321-4AF7-BCBE-06525C89C296}"/>
                </a:ext>
              </a:extLst>
            </p:cNvPr>
            <p:cNvSpPr>
              <a:spLocks/>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0" name="Freeform 317">
              <a:extLst>
                <a:ext uri="{FF2B5EF4-FFF2-40B4-BE49-F238E27FC236}">
                  <a16:creationId xmlns:a16="http://schemas.microsoft.com/office/drawing/2014/main" id="{379E4355-8EA0-4D7A-B17B-EBD4DDD3C88F}"/>
                </a:ext>
              </a:extLst>
            </p:cNvPr>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grpSp>
      <p:grpSp>
        <p:nvGrpSpPr>
          <p:cNvPr id="23" name="组合 22">
            <a:extLst>
              <a:ext uri="{FF2B5EF4-FFF2-40B4-BE49-F238E27FC236}">
                <a16:creationId xmlns:a16="http://schemas.microsoft.com/office/drawing/2014/main" id="{AFA57D25-DEAE-4A2B-98D6-96175C52AB30}"/>
              </a:ext>
            </a:extLst>
          </p:cNvPr>
          <p:cNvGrpSpPr/>
          <p:nvPr/>
        </p:nvGrpSpPr>
        <p:grpSpPr bwMode="auto">
          <a:xfrm>
            <a:off x="7069661" y="3785940"/>
            <a:ext cx="519121" cy="417683"/>
            <a:chOff x="3836988" y="3163888"/>
            <a:chExt cx="276225" cy="222249"/>
          </a:xfrm>
          <a:solidFill>
            <a:schemeClr val="bg1"/>
          </a:solidFill>
        </p:grpSpPr>
        <p:sp>
          <p:nvSpPr>
            <p:cNvPr id="24" name="Oval 298">
              <a:extLst>
                <a:ext uri="{FF2B5EF4-FFF2-40B4-BE49-F238E27FC236}">
                  <a16:creationId xmlns:a16="http://schemas.microsoft.com/office/drawing/2014/main" id="{0DA5690F-AA5F-4C79-AB70-6106247EF0A3}"/>
                </a:ext>
              </a:extLst>
            </p:cNvPr>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5" name="Oval 299">
              <a:extLst>
                <a:ext uri="{FF2B5EF4-FFF2-40B4-BE49-F238E27FC236}">
                  <a16:creationId xmlns:a16="http://schemas.microsoft.com/office/drawing/2014/main" id="{9ACDC139-FCBC-4771-94A8-417213EB6B32}"/>
                </a:ext>
              </a:extLst>
            </p:cNvPr>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6" name="Freeform 300">
              <a:extLst>
                <a:ext uri="{FF2B5EF4-FFF2-40B4-BE49-F238E27FC236}">
                  <a16:creationId xmlns:a16="http://schemas.microsoft.com/office/drawing/2014/main" id="{C0A49B6C-BBDA-4963-B6B3-C93ACF0CD9F4}"/>
                </a:ext>
              </a:extLst>
            </p:cNvPr>
            <p:cNvSpPr>
              <a:spLocks/>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27" name="Freeform 301">
              <a:extLst>
                <a:ext uri="{FF2B5EF4-FFF2-40B4-BE49-F238E27FC236}">
                  <a16:creationId xmlns:a16="http://schemas.microsoft.com/office/drawing/2014/main" id="{75ED69F1-6FAE-42E7-9CE9-9A99C11C13E7}"/>
                </a:ext>
              </a:extLst>
            </p:cNvPr>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fontAlgn="auto">
                <a:spcBef>
                  <a:spcPts val="0"/>
                </a:spcBef>
                <a:spcAft>
                  <a:spcPts val="0"/>
                </a:spcAft>
                <a:defRPr/>
              </a:pPr>
              <a:endParaRPr lang="zh-CN" altLang="en-US" sz="1400">
                <a:solidFill>
                  <a:prstClr val="black"/>
                </a:solidFill>
                <a:latin typeface="+mn-lt"/>
                <a:cs typeface="+mn-ea"/>
                <a:sym typeface="+mn-lt"/>
              </a:endParaRPr>
            </a:p>
          </p:txBody>
        </p:sp>
      </p:grpSp>
      <p:sp>
        <p:nvSpPr>
          <p:cNvPr id="30" name="Freeform 325">
            <a:extLst>
              <a:ext uri="{FF2B5EF4-FFF2-40B4-BE49-F238E27FC236}">
                <a16:creationId xmlns:a16="http://schemas.microsoft.com/office/drawing/2014/main" id="{BD6E8AB8-91CC-4BC7-B6DC-D6015143E8FA}"/>
              </a:ext>
            </a:extLst>
          </p:cNvPr>
          <p:cNvSpPr>
            <a:spLocks/>
          </p:cNvSpPr>
          <p:nvPr/>
        </p:nvSpPr>
        <p:spPr bwMode="auto">
          <a:xfrm>
            <a:off x="8256588" y="3744913"/>
            <a:ext cx="368300" cy="352425"/>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68578" tIns="34290" rIns="68578" bIns="34290"/>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33" name="Freeform 493">
            <a:extLst>
              <a:ext uri="{FF2B5EF4-FFF2-40B4-BE49-F238E27FC236}">
                <a16:creationId xmlns:a16="http://schemas.microsoft.com/office/drawing/2014/main" id="{CCA054D9-AFAB-4FC0-AFAC-327F83D92BCB}"/>
              </a:ext>
            </a:extLst>
          </p:cNvPr>
          <p:cNvSpPr>
            <a:spLocks/>
          </p:cNvSpPr>
          <p:nvPr/>
        </p:nvSpPr>
        <p:spPr bwMode="auto">
          <a:xfrm>
            <a:off x="9342438" y="3741738"/>
            <a:ext cx="384175" cy="400050"/>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68578" tIns="34290" rIns="68578" bIns="34290"/>
          <a:lstStyle/>
          <a:p>
            <a:pPr fontAlgn="auto">
              <a:spcBef>
                <a:spcPts val="0"/>
              </a:spcBef>
              <a:spcAft>
                <a:spcPts val="0"/>
              </a:spcAft>
              <a:defRPr/>
            </a:pPr>
            <a:endParaRPr lang="zh-CN" altLang="en-US" sz="1400">
              <a:solidFill>
                <a:prstClr val="black"/>
              </a:solidFill>
              <a:latin typeface="+mn-lt"/>
              <a:cs typeface="+mn-ea"/>
              <a:sym typeface="+mn-lt"/>
            </a:endParaRPr>
          </a:p>
        </p:txBody>
      </p:sp>
      <p:sp>
        <p:nvSpPr>
          <p:cNvPr id="31" name="Text Box 13">
            <a:extLst>
              <a:ext uri="{FF2B5EF4-FFF2-40B4-BE49-F238E27FC236}">
                <a16:creationId xmlns:a16="http://schemas.microsoft.com/office/drawing/2014/main" id="{A7B55A3D-7206-4314-BFF6-B9723C33A64A}"/>
              </a:ext>
            </a:extLst>
          </p:cNvPr>
          <p:cNvSpPr txBox="1">
            <a:spLocks noChangeArrowheads="1"/>
          </p:cNvSpPr>
          <p:nvPr/>
        </p:nvSpPr>
        <p:spPr bwMode="auto">
          <a:xfrm>
            <a:off x="1843088" y="4995863"/>
            <a:ext cx="1026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ea typeface="等线" panose="02010600030101010101" pitchFamily="2" charset="-122"/>
                <a:cs typeface="Times New Roman" panose="02020603050405020304" pitchFamily="18" charset="0"/>
              </a:rPr>
              <a:t>e. Ăn trái đó ta cảm giác thế nào? </a:t>
            </a:r>
          </a:p>
        </p:txBody>
      </p:sp>
      <p:sp>
        <p:nvSpPr>
          <p:cNvPr id="3" name="Rectangle 2">
            <a:extLst>
              <a:ext uri="{FF2B5EF4-FFF2-40B4-BE49-F238E27FC236}">
                <a16:creationId xmlns:a16="http://schemas.microsoft.com/office/drawing/2014/main" id="{D5B229DF-1216-48CB-B4BA-7704FA5D73E1}"/>
              </a:ext>
            </a:extLst>
          </p:cNvPr>
          <p:cNvSpPr/>
          <p:nvPr/>
        </p:nvSpPr>
        <p:spPr>
          <a:xfrm>
            <a:off x="1" y="41039"/>
            <a:ext cx="2197767" cy="779700"/>
          </a:xfrm>
          <a:prstGeom prst="rect">
            <a:avLst/>
          </a:prstGeom>
          <a:solidFill>
            <a:srgbClr val="00FF00"/>
          </a:solidFill>
        </p:spPr>
        <p:style>
          <a:lnRef idx="1">
            <a:schemeClr val="accent6"/>
          </a:lnRef>
          <a:fillRef idx="2">
            <a:schemeClr val="accent6"/>
          </a:fillRef>
          <a:effectRef idx="1">
            <a:schemeClr val="accent6"/>
          </a:effectRef>
          <a:fontRef idx="minor">
            <a:schemeClr val="dk1"/>
          </a:fontRef>
        </p:style>
        <p:txBody>
          <a:bodyPr lIns="121917" tIns="60958" rIns="121917" bIns="60958">
            <a:spAutoFit/>
          </a:bodyPr>
          <a:lstStyle/>
          <a:p>
            <a:pPr algn="ctr" fontAlgn="auto">
              <a:spcBef>
                <a:spcPts val="0"/>
              </a:spcBef>
              <a:spcAft>
                <a:spcPts val="0"/>
              </a:spcAft>
              <a:defRPr/>
            </a:pPr>
            <a:r>
              <a:rPr lang="en-US" sz="43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Gợi</a:t>
            </a:r>
            <a:r>
              <a:rPr lang="en-US" sz="4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ý  </a:t>
            </a:r>
          </a:p>
        </p:txBody>
      </p:sp>
      <p:sp>
        <p:nvSpPr>
          <p:cNvPr id="4" name="Rectangle 3">
            <a:extLst>
              <a:ext uri="{FF2B5EF4-FFF2-40B4-BE49-F238E27FC236}">
                <a16:creationId xmlns:a16="http://schemas.microsoft.com/office/drawing/2014/main" id="{7F057030-B359-4A69-836A-D4A9D61A3D21}"/>
              </a:ext>
            </a:extLst>
          </p:cNvPr>
          <p:cNvSpPr>
            <a:spLocks noChangeArrowheads="1"/>
          </p:cNvSpPr>
          <p:nvPr/>
        </p:nvSpPr>
        <p:spPr bwMode="auto">
          <a:xfrm>
            <a:off x="1758950" y="862013"/>
            <a:ext cx="101520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a. Hình dáng của trái đó thế nào?</a:t>
            </a:r>
          </a:p>
        </p:txBody>
      </p:sp>
      <p:sp>
        <p:nvSpPr>
          <p:cNvPr id="35" name="Rectangle 34">
            <a:extLst>
              <a:ext uri="{FF2B5EF4-FFF2-40B4-BE49-F238E27FC236}">
                <a16:creationId xmlns:a16="http://schemas.microsoft.com/office/drawing/2014/main" id="{23268051-03DB-4F4E-9A55-BEE8F2A3644B}"/>
              </a:ext>
            </a:extLst>
          </p:cNvPr>
          <p:cNvSpPr>
            <a:spLocks noChangeArrowheads="1"/>
          </p:cNvSpPr>
          <p:nvPr/>
        </p:nvSpPr>
        <p:spPr bwMode="auto">
          <a:xfrm>
            <a:off x="1962150" y="1395413"/>
            <a:ext cx="10152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 Bầu bĩnh, tròn, dài, ……. )</a:t>
            </a:r>
          </a:p>
        </p:txBody>
      </p:sp>
      <p:sp>
        <p:nvSpPr>
          <p:cNvPr id="5" name="Rectangle 4">
            <a:extLst>
              <a:ext uri="{FF2B5EF4-FFF2-40B4-BE49-F238E27FC236}">
                <a16:creationId xmlns:a16="http://schemas.microsoft.com/office/drawing/2014/main" id="{EF275F61-8FB5-4022-A71B-5144A43DAB14}"/>
              </a:ext>
            </a:extLst>
          </p:cNvPr>
          <p:cNvSpPr>
            <a:spLocks noChangeArrowheads="1"/>
          </p:cNvSpPr>
          <p:nvPr/>
        </p:nvSpPr>
        <p:spPr bwMode="auto">
          <a:xfrm>
            <a:off x="1758950" y="1846263"/>
            <a:ext cx="38814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b. Màu của trái thế nào?</a:t>
            </a:r>
          </a:p>
        </p:txBody>
      </p:sp>
      <p:sp>
        <p:nvSpPr>
          <p:cNvPr id="36" name="Rectangle 35">
            <a:extLst>
              <a:ext uri="{FF2B5EF4-FFF2-40B4-BE49-F238E27FC236}">
                <a16:creationId xmlns:a16="http://schemas.microsoft.com/office/drawing/2014/main" id="{91395376-1CEE-4C77-A675-0E23631DE153}"/>
              </a:ext>
            </a:extLst>
          </p:cNvPr>
          <p:cNvSpPr>
            <a:spLocks noChangeArrowheads="1"/>
          </p:cNvSpPr>
          <p:nvPr/>
        </p:nvSpPr>
        <p:spPr bwMode="auto">
          <a:xfrm>
            <a:off x="1962150" y="2379663"/>
            <a:ext cx="10152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 Xanh, đỏ, vàng óng, cam, ……. )</a:t>
            </a:r>
          </a:p>
        </p:txBody>
      </p:sp>
      <p:sp>
        <p:nvSpPr>
          <p:cNvPr id="6" name="Rectangle 5">
            <a:extLst>
              <a:ext uri="{FF2B5EF4-FFF2-40B4-BE49-F238E27FC236}">
                <a16:creationId xmlns:a16="http://schemas.microsoft.com/office/drawing/2014/main" id="{402FBBFB-D35B-4BB4-A750-016A2F21675C}"/>
              </a:ext>
            </a:extLst>
          </p:cNvPr>
          <p:cNvSpPr>
            <a:spLocks noChangeArrowheads="1"/>
          </p:cNvSpPr>
          <p:nvPr/>
        </p:nvSpPr>
        <p:spPr bwMode="auto">
          <a:xfrm>
            <a:off x="1758950" y="2871788"/>
            <a:ext cx="48688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c. Hương thơm của trái ra sao?</a:t>
            </a:r>
          </a:p>
        </p:txBody>
      </p:sp>
      <p:sp>
        <p:nvSpPr>
          <p:cNvPr id="37" name="Rectangle 36">
            <a:extLst>
              <a:ext uri="{FF2B5EF4-FFF2-40B4-BE49-F238E27FC236}">
                <a16:creationId xmlns:a16="http://schemas.microsoft.com/office/drawing/2014/main" id="{08A371B5-D3F2-4BFA-9968-F193F43E1D8F}"/>
              </a:ext>
            </a:extLst>
          </p:cNvPr>
          <p:cNvSpPr>
            <a:spLocks noChangeArrowheads="1"/>
          </p:cNvSpPr>
          <p:nvPr/>
        </p:nvSpPr>
        <p:spPr bwMode="auto">
          <a:xfrm>
            <a:off x="1962150" y="3405188"/>
            <a:ext cx="101520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(Thơm nhẹ nhàng, thơm ngát, ……. )</a:t>
            </a:r>
          </a:p>
        </p:txBody>
      </p:sp>
      <p:sp>
        <p:nvSpPr>
          <p:cNvPr id="7" name="Rectangle 6">
            <a:extLst>
              <a:ext uri="{FF2B5EF4-FFF2-40B4-BE49-F238E27FC236}">
                <a16:creationId xmlns:a16="http://schemas.microsoft.com/office/drawing/2014/main" id="{0F52C3C4-90DD-4561-AF45-58641A9E36A0}"/>
              </a:ext>
            </a:extLst>
          </p:cNvPr>
          <p:cNvSpPr>
            <a:spLocks noChangeArrowheads="1"/>
          </p:cNvSpPr>
          <p:nvPr/>
        </p:nvSpPr>
        <p:spPr bwMode="auto">
          <a:xfrm>
            <a:off x="1798638" y="3875088"/>
            <a:ext cx="42100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700" b="1">
                <a:solidFill>
                  <a:srgbClr val="FF0066"/>
                </a:solidFill>
                <a:latin typeface="Times New Roman" panose="02020603050405020304" pitchFamily="18" charset="0"/>
                <a:cs typeface="Times New Roman" panose="02020603050405020304" pitchFamily="18" charset="0"/>
              </a:rPr>
              <a:t>d. Vị của trái như thế nào?</a:t>
            </a:r>
          </a:p>
        </p:txBody>
      </p:sp>
      <p:sp>
        <p:nvSpPr>
          <p:cNvPr id="38" name="Rectangle 37">
            <a:extLst>
              <a:ext uri="{FF2B5EF4-FFF2-40B4-BE49-F238E27FC236}">
                <a16:creationId xmlns:a16="http://schemas.microsoft.com/office/drawing/2014/main" id="{6BA04902-924E-412F-B206-9E6199FCB52E}"/>
              </a:ext>
            </a:extLst>
          </p:cNvPr>
          <p:cNvSpPr>
            <a:spLocks noChangeArrowheads="1"/>
          </p:cNvSpPr>
          <p:nvPr/>
        </p:nvSpPr>
        <p:spPr bwMode="auto">
          <a:xfrm>
            <a:off x="1962150" y="4408488"/>
            <a:ext cx="101520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(Ngọt, chua, ngọt lịm, ……. )</a:t>
            </a:r>
          </a:p>
        </p:txBody>
      </p:sp>
      <p:sp>
        <p:nvSpPr>
          <p:cNvPr id="39" name="Rectangle 38">
            <a:extLst>
              <a:ext uri="{FF2B5EF4-FFF2-40B4-BE49-F238E27FC236}">
                <a16:creationId xmlns:a16="http://schemas.microsoft.com/office/drawing/2014/main" id="{64F733C0-12AA-48B8-813A-548ADF69000B}"/>
              </a:ext>
            </a:extLst>
          </p:cNvPr>
          <p:cNvSpPr>
            <a:spLocks noChangeArrowheads="1"/>
          </p:cNvSpPr>
          <p:nvPr/>
        </p:nvSpPr>
        <p:spPr bwMode="auto">
          <a:xfrm>
            <a:off x="2008188" y="5529263"/>
            <a:ext cx="10152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(Cảm thấy thích thú, hương vị của quả đọng mãi, ……. )</a:t>
            </a:r>
          </a:p>
        </p:txBody>
      </p:sp>
      <p:cxnSp>
        <p:nvCxnSpPr>
          <p:cNvPr id="9" name="Curved Connector 8">
            <a:extLst>
              <a:ext uri="{FF2B5EF4-FFF2-40B4-BE49-F238E27FC236}">
                <a16:creationId xmlns:a16="http://schemas.microsoft.com/office/drawing/2014/main" id="{F07CBF31-8FF1-4BE8-8D11-8139E304AAA6}"/>
              </a:ext>
            </a:extLst>
          </p:cNvPr>
          <p:cNvCxnSpPr>
            <a:stCxn id="3" idx="2"/>
            <a:endCxn id="4" idx="1"/>
          </p:cNvCxnSpPr>
          <p:nvPr/>
        </p:nvCxnSpPr>
        <p:spPr>
          <a:xfrm rot="16200000" flipH="1">
            <a:off x="1274762" y="644526"/>
            <a:ext cx="307975" cy="6604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57084976-5A73-41D7-808D-43C1EA9A91B4}"/>
              </a:ext>
            </a:extLst>
          </p:cNvPr>
          <p:cNvCxnSpPr>
            <a:stCxn id="3" idx="2"/>
            <a:endCxn id="5" idx="1"/>
          </p:cNvCxnSpPr>
          <p:nvPr/>
        </p:nvCxnSpPr>
        <p:spPr>
          <a:xfrm rot="16200000" flipH="1">
            <a:off x="781844" y="1137444"/>
            <a:ext cx="1293812" cy="6604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F53C27D8-A363-4E81-BAFA-3F08D2714CFB}"/>
              </a:ext>
            </a:extLst>
          </p:cNvPr>
          <p:cNvCxnSpPr>
            <a:stCxn id="3" idx="2"/>
            <a:endCxn id="6" idx="1"/>
          </p:cNvCxnSpPr>
          <p:nvPr/>
        </p:nvCxnSpPr>
        <p:spPr>
          <a:xfrm rot="16200000" flipH="1">
            <a:off x="268287" y="1651001"/>
            <a:ext cx="2320925" cy="660400"/>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7680D601-3391-4C46-828E-774B293DF78B}"/>
              </a:ext>
            </a:extLst>
          </p:cNvPr>
          <p:cNvCxnSpPr>
            <a:stCxn id="3" idx="2"/>
            <a:endCxn id="7" idx="1"/>
          </p:cNvCxnSpPr>
          <p:nvPr/>
        </p:nvCxnSpPr>
        <p:spPr>
          <a:xfrm rot="16200000" flipH="1">
            <a:off x="-213519" y="2132807"/>
            <a:ext cx="3324225" cy="700088"/>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089EB24E-9E15-4771-8F44-A4CF48887810}"/>
              </a:ext>
            </a:extLst>
          </p:cNvPr>
          <p:cNvCxnSpPr>
            <a:stCxn id="3" idx="2"/>
            <a:endCxn id="31" idx="1"/>
          </p:cNvCxnSpPr>
          <p:nvPr/>
        </p:nvCxnSpPr>
        <p:spPr>
          <a:xfrm rot="16200000" flipH="1">
            <a:off x="-750094" y="2669382"/>
            <a:ext cx="4441825" cy="744538"/>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899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par>
                          <p:cTn id="8" fill="hold" nodeType="afterGroup">
                            <p:stCondLst>
                              <p:cond delay="2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nodeType="afterGroup">
                            <p:stCondLst>
                              <p:cond delay="75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50"/>
                                        <p:tgtEl>
                                          <p:spTgt spid="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1000"/>
                                        <p:tgtEl>
                                          <p:spTgt spid="4"/>
                                        </p:tgtEl>
                                      </p:cBhvr>
                                    </p:animEffect>
                                  </p:childTnLst>
                                </p:cTn>
                              </p:par>
                            </p:childTnLst>
                          </p:cTn>
                        </p:par>
                        <p:par>
                          <p:cTn id="35" fill="hold" nodeType="afterGroup">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1000"/>
                                        <p:tgtEl>
                                          <p:spTgt spid="3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1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1000"/>
                                        <p:tgtEl>
                                          <p:spTgt spid="5"/>
                                        </p:tgtEl>
                                      </p:cBhvr>
                                    </p:animEffect>
                                  </p:childTnLst>
                                </p:cTn>
                              </p:par>
                            </p:childTnLst>
                          </p:cTn>
                        </p:par>
                        <p:par>
                          <p:cTn id="47" fill="hold" nodeType="afterGroup">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1000"/>
                                        <p:tgtEl>
                                          <p:spTgt spid="3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1000"/>
                                        <p:tgtEl>
                                          <p:spTgt spid="4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1000"/>
                                        <p:tgtEl>
                                          <p:spTgt spid="6"/>
                                        </p:tgtEl>
                                      </p:cBhvr>
                                    </p:animEffect>
                                  </p:childTnLst>
                                </p:cTn>
                              </p:par>
                            </p:childTnLst>
                          </p:cTn>
                        </p:par>
                        <p:par>
                          <p:cTn id="59" fill="hold" nodeType="afterGroup">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1000"/>
                                        <p:tgtEl>
                                          <p:spTgt spid="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circle(in)">
                                      <p:cBhvr>
                                        <p:cTn id="67" dur="1000"/>
                                        <p:tgtEl>
                                          <p:spTgt spid="4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1000"/>
                                        <p:tgtEl>
                                          <p:spTgt spid="7"/>
                                        </p:tgtEl>
                                      </p:cBhvr>
                                    </p:animEffect>
                                  </p:childTnLst>
                                </p:cTn>
                              </p:par>
                            </p:childTnLst>
                          </p:cTn>
                        </p:par>
                        <p:par>
                          <p:cTn id="71" fill="hold" nodeType="afterGroup">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1000"/>
                                        <p:tgtEl>
                                          <p:spTgt spid="3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6" presetClass="entr" presetSubtype="16"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circle(in)">
                                      <p:cBhvr>
                                        <p:cTn id="79" dur="1000"/>
                                        <p:tgtEl>
                                          <p:spTgt spid="45"/>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1000"/>
                                        <p:tgtEl>
                                          <p:spTgt spid="31"/>
                                        </p:tgtEl>
                                      </p:cBhvr>
                                    </p:animEffect>
                                  </p:childTnLst>
                                </p:cTn>
                              </p:par>
                            </p:childTnLst>
                          </p:cTn>
                        </p:par>
                        <p:par>
                          <p:cTn id="83" fill="hold" nodeType="afterGroup">
                            <p:stCondLst>
                              <p:cond delay="1000"/>
                            </p:stCondLst>
                            <p:childTnLst>
                              <p:par>
                                <p:cTn id="84" presetID="16" presetClass="entr" presetSubtype="21"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arn(inVertical)">
                                      <p:cBhvr>
                                        <p:cTn id="8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35" grpId="0"/>
      <p:bldP spid="5" grpId="0"/>
      <p:bldP spid="36" grpId="0"/>
      <p:bldP spid="6" grpId="0"/>
      <p:bldP spid="37" grpId="0"/>
      <p:bldP spid="7" grpId="0"/>
      <p:bldP spid="38"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7">
            <a:extLst>
              <a:ext uri="{FF2B5EF4-FFF2-40B4-BE49-F238E27FC236}">
                <a16:creationId xmlns:a16="http://schemas.microsoft.com/office/drawing/2014/main" id="{795CC13D-3BFC-4BC6-9149-C0272CD807DD}"/>
              </a:ext>
            </a:extLst>
          </p:cNvPr>
          <p:cNvSpPr/>
          <p:nvPr/>
        </p:nvSpPr>
        <p:spPr bwMode="auto">
          <a:xfrm>
            <a:off x="2722961" y="227824"/>
            <a:ext cx="2526863" cy="194256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Ví</a:t>
            </a:r>
            <a:r>
              <a:rPr lang="en-US" sz="3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 </a:t>
            </a:r>
            <a:r>
              <a:rPr lang="en-US" sz="3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dụ</a:t>
            </a:r>
            <a:endParaRPr lang="en-US" sz="3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endParaRPr>
          </a:p>
        </p:txBody>
      </p:sp>
      <p:sp>
        <p:nvSpPr>
          <p:cNvPr id="4" name="TextBox 3">
            <a:extLst>
              <a:ext uri="{FF2B5EF4-FFF2-40B4-BE49-F238E27FC236}">
                <a16:creationId xmlns:a16="http://schemas.microsoft.com/office/drawing/2014/main" id="{4B07306E-00E5-42A2-BBF3-3CE656EA4FA8}"/>
              </a:ext>
            </a:extLst>
          </p:cNvPr>
          <p:cNvSpPr txBox="1"/>
          <p:nvPr/>
        </p:nvSpPr>
        <p:spPr>
          <a:xfrm>
            <a:off x="230188" y="2522538"/>
            <a:ext cx="11187112" cy="3446462"/>
          </a:xfrm>
          <a:prstGeom prst="rect">
            <a:avLst/>
          </a:prstGeom>
        </p:spPr>
        <p:style>
          <a:lnRef idx="2">
            <a:schemeClr val="accent1"/>
          </a:lnRef>
          <a:fillRef idx="1">
            <a:schemeClr val="lt1"/>
          </a:fillRef>
          <a:effectRef idx="0">
            <a:schemeClr val="accent1"/>
          </a:effectRef>
          <a:fontRef idx="minor">
            <a:schemeClr val="dk1"/>
          </a:fontRef>
        </p:style>
        <p:txBody>
          <a:bodyPr lIns="121917" tIns="60958" rIns="121917" bIns="60958">
            <a:spAutoFit/>
          </a:bodyPr>
          <a:lstStyle/>
          <a:p>
            <a:pPr fontAlgn="auto">
              <a:lnSpc>
                <a:spcPct val="150000"/>
              </a:lnSpc>
              <a:spcBef>
                <a:spcPts val="0"/>
              </a:spcBef>
              <a:spcAft>
                <a:spcPts val="0"/>
              </a:spcAft>
              <a:defRPr/>
            </a:pP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Trong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các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loại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trái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cây</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em</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thích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nhất</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là</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quả</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xoài</a:t>
            </a:r>
            <a:r>
              <a:rPr lang="en-US" sz="2400" b="1" dirty="0">
                <a:solidFill>
                  <a:srgbClr val="000066"/>
                </a:solidFill>
                <a:latin typeface="Times New Roman" pitchFamily="18" charset="0"/>
                <a:cs typeface="Times New Roman" pitchFamily="18" charset="0"/>
              </a:rPr>
              <a:t>. Quả xoài có hình dáng bầu bĩnh thật đẹp. </a:t>
            </a:r>
            <a:r>
              <a:rPr lang="en-US" sz="2400" b="1" dirty="0" err="1">
                <a:solidFill>
                  <a:srgbClr val="000066"/>
                </a:solidFill>
                <a:latin typeface="Times New Roman" pitchFamily="18" charset="0"/>
                <a:cs typeface="Times New Roman" pitchFamily="18" charset="0"/>
              </a:rPr>
              <a:t>Khi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mới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ra</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quả</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xoài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khoác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trên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mình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bộ</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áo</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màu</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xanh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lịch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lãm</a:t>
            </a:r>
            <a:r>
              <a:rPr lang="en-US" sz="2400" b="1" dirty="0">
                <a:solidFill>
                  <a:srgbClr val="000066"/>
                </a:solidFill>
                <a:latin typeface="Times New Roman" pitchFamily="18" charset="0"/>
                <a:cs typeface="Times New Roman"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lang="en-US" sz="2400" b="1" dirty="0" err="1">
                <a:solidFill>
                  <a:srgbClr val="000066"/>
                </a:solidFill>
                <a:latin typeface="Times New Roman" pitchFamily="18" charset="0"/>
                <a:cs typeface="Times New Roman" pitchFamily="18" charset="0"/>
              </a:rPr>
              <a:t>Thật</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tuyệt</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khi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được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thưởng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thức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những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miếng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xoài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mọng</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nước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vào</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mùa</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hè</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oi</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bức</a:t>
            </a:r>
            <a:r>
              <a:rPr lang="en-US" sz="2400" b="1" dirty="0">
                <a:solidFill>
                  <a:srgbClr val="000066"/>
                </a:solidFill>
                <a:latin typeface="Times New Roman" pitchFamily="18" charset="0"/>
                <a:cs typeface="Times New Roman" pitchFamily="18" charset="0"/>
              </a:rPr>
              <a:t>.</a:t>
            </a:r>
          </a:p>
        </p:txBody>
      </p:sp>
      <p:pic>
        <p:nvPicPr>
          <p:cNvPr id="5" name="Picture 4">
            <a:extLst>
              <a:ext uri="{FF2B5EF4-FFF2-40B4-BE49-F238E27FC236}">
                <a16:creationId xmlns:a16="http://schemas.microsoft.com/office/drawing/2014/main" id="{008BD54F-CC09-47E9-8047-6FBC2C220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54" y="-123901"/>
            <a:ext cx="5588647" cy="264600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27904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90"/>
                                          </p:val>
                                        </p:tav>
                                        <p:tav tm="100000">
                                          <p:val>
                                            <p:fltVal val="0"/>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428870"/>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DẶN DÒ</a:t>
            </a:r>
            <a:endParaRPr lang="zh-CN" altLang="en-US"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963951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7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71450" y="-1"/>
            <a:ext cx="12363450" cy="695444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a:off x="442357" y="739327"/>
            <a:ext cx="1844396" cy="1418363"/>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0800000">
            <a:off x="9883415" y="4703177"/>
            <a:ext cx="1844396" cy="1418363"/>
          </a:xfrm>
          <a:prstGeom prst="rect">
            <a:avLst/>
          </a:prstGeom>
        </p:spPr>
      </p:pic>
      <p:sp>
        <p:nvSpPr>
          <p:cNvPr id="15" name="文本框 7">
            <a:extLst>
              <a:ext uri="{FF2B5EF4-FFF2-40B4-BE49-F238E27FC236}">
                <a16:creationId xmlns:a16="http://schemas.microsoft.com/office/drawing/2014/main" id="{28BE0D19-874C-4870-9218-21F87B2F6BB9}"/>
              </a:ext>
            </a:extLst>
          </p:cNvPr>
          <p:cNvSpPr txBox="1"/>
          <p:nvPr/>
        </p:nvSpPr>
        <p:spPr>
          <a:xfrm>
            <a:off x="1315023" y="1377509"/>
            <a:ext cx="9816590" cy="4339650"/>
          </a:xfrm>
          <a:prstGeom prst="rect">
            <a:avLst/>
          </a:prstGeom>
          <a:noFill/>
        </p:spPr>
        <p:txBody>
          <a:bodyPr wrap="square" rtlCol="0">
            <a:spAutoFit/>
          </a:bodyPr>
          <a:lstStyle/>
          <a:p>
            <a:pPr algn="ctr"/>
            <a:r>
              <a:rPr lang="en-US" altLang="zh-CN" sz="13800" dirty="0">
                <a:solidFill>
                  <a:srgbClr val="FF9300"/>
                </a:solidFill>
                <a:latin typeface="UTM Futura Extra" panose="02040603050506020204" pitchFamily="18" charset="0"/>
                <a:ea typeface="思源黑体 CN Bold" panose="020B0800000000000000" pitchFamily="34" charset="-122"/>
              </a:rPr>
              <a:t>CHÀO </a:t>
            </a:r>
          </a:p>
          <a:p>
            <a:pPr algn="ctr"/>
            <a:r>
              <a:rPr lang="en-US" altLang="zh-CN" sz="13800" dirty="0">
                <a:solidFill>
                  <a:srgbClr val="FF9300"/>
                </a:solidFill>
                <a:latin typeface="UTM Futura Extra" panose="02040603050506020204" pitchFamily="18" charset="0"/>
                <a:ea typeface="思源黑体 CN Bold" panose="020B0800000000000000" pitchFamily="34" charset="-122"/>
              </a:rPr>
              <a:t>TẠM BIỆT</a:t>
            </a:r>
            <a:endParaRPr lang="zh-CN" altLang="en-US" sz="13800" dirty="0">
              <a:solidFill>
                <a:srgbClr val="FF9300"/>
              </a:solidFill>
              <a:latin typeface="UTM Futura Extra"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422202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par>
                          <p:cTn id="37" fill="hold">
                            <p:stCondLst>
                              <p:cond delay="4000"/>
                            </p:stCondLst>
                            <p:childTnLst>
                              <p:par>
                                <p:cTn id="38" presetID="26" presetClass="emph" presetSubtype="0" fill="hold" grpId="1" nodeType="afterEffect">
                                  <p:stCondLst>
                                    <p:cond delay="0"/>
                                  </p:stCondLst>
                                  <p:iterate type="lt">
                                    <p:tmPct val="10000"/>
                                  </p:iterate>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379407" y="1132527"/>
            <a:ext cx="9238745"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3859098" y="3183466"/>
            <a:ext cx="7131357" cy="830997"/>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hồng</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4614"/>
          <a:stretch/>
        </p:blipFill>
        <p:spPr>
          <a:xfrm>
            <a:off x="362344" y="660737"/>
            <a:ext cx="2218561" cy="18943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5495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816115" y="1052153"/>
            <a:ext cx="8652680"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963586" y="3183466"/>
            <a:ext cx="8676741" cy="1569660"/>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cánh to, tròn,</a:t>
            </a:r>
            <a:r>
              <a:rPr lang="en-US" sz="4800" b="1" dirty="0">
                <a:solidFill>
                  <a:srgbClr val="002060"/>
                </a:solidFill>
                <a:effectLst>
                  <a:outerShdw blurRad="38100" dist="38100" dir="2700000" algn="tl">
                    <a:srgbClr val="000000">
                      <a:alpha val="43137"/>
                    </a:srgbClr>
                  </a:outerShdw>
                </a:effectLst>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dày và có hương thơm.” </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8600"/>
          <a:stretch/>
        </p:blipFill>
        <p:spPr>
          <a:xfrm>
            <a:off x="277675" y="539979"/>
            <a:ext cx="2538440" cy="20662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971140"/>
            <a:ext cx="3400344" cy="3251579"/>
          </a:xfrm>
          <a:prstGeom prst="rect">
            <a:avLst/>
          </a:prstGeom>
        </p:spPr>
      </p:pic>
    </p:spTree>
    <p:extLst>
      <p:ext uri="{BB962C8B-B14F-4D97-AF65-F5344CB8AC3E}">
        <p14:creationId xmlns:p14="http://schemas.microsoft.com/office/powerpoint/2010/main" val="1991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KHÁM PHÁ</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336659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1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897531" y="795913"/>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Đọc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và</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trả</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lời</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hỏi</a:t>
            </a:r>
            <a:r>
              <a:rPr lang="en-US" sz="3600" b="1" i="1" dirty="0">
                <a:solidFill>
                  <a:srgbClr val="AE431E"/>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71" y="4626341"/>
            <a:ext cx="3636602" cy="2113775"/>
          </a:xfrm>
          <a:prstGeom prst="rect">
            <a:avLst/>
          </a:prstGeom>
        </p:spPr>
      </p:pic>
    </p:spTree>
    <p:extLst>
      <p:ext uri="{BB962C8B-B14F-4D97-AF65-F5344CB8AC3E}">
        <p14:creationId xmlns:p14="http://schemas.microsoft.com/office/powerpoint/2010/main" val="378015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318645" y="1436881"/>
            <a:ext cx="9554732" cy="646331"/>
          </a:xfrm>
          <a:prstGeom prst="rect">
            <a:avLst/>
          </a:prstGeom>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kể</a:t>
            </a:r>
            <a:r>
              <a:rPr lang="en-US" sz="3600" b="1" i="1" dirty="0">
                <a:solidFill>
                  <a:srgbClr val="AE431E"/>
                </a:solidFill>
                <a:latin typeface="Arial" panose="020B0604020202020204" pitchFamily="34" charset="0"/>
                <a:cs typeface="Arial" panose="020B0604020202020204" pitchFamily="34" charset="0"/>
              </a:rPr>
              <a:t> Ai </a:t>
            </a:r>
            <a:r>
              <a:rPr lang="en-US" sz="3600" b="1" i="1" dirty="0" err="1">
                <a:solidFill>
                  <a:srgbClr val="AE431E"/>
                </a:solidFill>
                <a:latin typeface="Arial" panose="020B0604020202020204" pitchFamily="34" charset="0"/>
                <a:cs typeface="Arial" panose="020B0604020202020204" pitchFamily="34" charset="0"/>
              </a:rPr>
              <a:t>thế</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nào</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endParaRPr lang="en-US" sz="3600" b="1" i="1" dirty="0">
              <a:solidFill>
                <a:srgbClr val="AE431E"/>
              </a:solidFill>
              <a:latin typeface="Arial" panose="020B0604020202020204" pitchFamily="34" charset="0"/>
              <a:cs typeface="Arial" panose="020B0604020202020204" pitchFamily="34" charset="0"/>
            </a:endParaRPr>
          </a:p>
        </p:txBody>
      </p:sp>
      <p:sp>
        <p:nvSpPr>
          <p:cNvPr id="12" name="Rectangle 11"/>
          <p:cNvSpPr/>
          <p:nvPr/>
        </p:nvSpPr>
        <p:spPr>
          <a:xfrm>
            <a:off x="1587882" y="2442723"/>
            <a:ext cx="6028268"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19" name="Rectangle 18"/>
          <p:cNvSpPr/>
          <p:nvPr/>
        </p:nvSpPr>
        <p:spPr>
          <a:xfrm>
            <a:off x="3260644" y="3553938"/>
            <a:ext cx="435550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0" name="Rectangle 19"/>
          <p:cNvSpPr/>
          <p:nvPr/>
        </p:nvSpPr>
        <p:spPr>
          <a:xfrm>
            <a:off x="7506472" y="4086947"/>
            <a:ext cx="4085742"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7" name="Rectangle 26"/>
          <p:cNvSpPr/>
          <p:nvPr/>
        </p:nvSpPr>
        <p:spPr>
          <a:xfrm>
            <a:off x="516274" y="4644599"/>
            <a:ext cx="176972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2" name="Rectangle 31"/>
          <p:cNvSpPr/>
          <p:nvPr/>
        </p:nvSpPr>
        <p:spPr>
          <a:xfrm>
            <a:off x="7805021" y="2435377"/>
            <a:ext cx="3787193"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3" name="Rectangle 32"/>
          <p:cNvSpPr/>
          <p:nvPr/>
        </p:nvSpPr>
        <p:spPr>
          <a:xfrm>
            <a:off x="616376" y="2999462"/>
            <a:ext cx="6377091"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4" name="Rectangle 33"/>
          <p:cNvSpPr/>
          <p:nvPr/>
        </p:nvSpPr>
        <p:spPr>
          <a:xfrm>
            <a:off x="2387598" y="4644479"/>
            <a:ext cx="8485779"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5" name="Rectangle 31"/>
          <p:cNvSpPr>
            <a:spLocks noChangeArrowheads="1"/>
          </p:cNvSpPr>
          <p:nvPr/>
        </p:nvSpPr>
        <p:spPr bwMode="auto">
          <a:xfrm>
            <a:off x="594123" y="715930"/>
            <a:ext cx="10901589" cy="5293757"/>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spTree>
    <p:extLst>
      <p:ext uri="{BB962C8B-B14F-4D97-AF65-F5344CB8AC3E}">
        <p14:creationId xmlns:p14="http://schemas.microsoft.com/office/powerpoint/2010/main" val="150846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7" grpId="0" animBg="1"/>
      <p:bldP spid="32" grpId="0" animBg="1"/>
      <p:bldP spid="33"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30"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002140" y="168829"/>
            <a:ext cx="11000127" cy="646331"/>
          </a:xfrm>
          <a:prstGeom prst="rect">
            <a:avLst/>
          </a:prstGeom>
          <a:solidFill>
            <a:schemeClr val="bg1"/>
          </a:solidFill>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Xác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định</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chủ</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vị</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được</a:t>
            </a:r>
            <a:endParaRPr lang="en-US" sz="3600" b="1" i="1" dirty="0">
              <a:solidFill>
                <a:srgbClr val="AE431E"/>
              </a:solidFill>
              <a:latin typeface="Arial" panose="020B0604020202020204" pitchFamily="34" charset="0"/>
              <a:cs typeface="Arial" panose="020B0604020202020204" pitchFamily="34" charset="0"/>
            </a:endParaRPr>
          </a:p>
        </p:txBody>
      </p:sp>
      <p:sp>
        <p:nvSpPr>
          <p:cNvPr id="3" name="Rectangle 2"/>
          <p:cNvSpPr/>
          <p:nvPr/>
        </p:nvSpPr>
        <p:spPr>
          <a:xfrm>
            <a:off x="1827457" y="1029039"/>
            <a:ext cx="6288901" cy="646331"/>
          </a:xfrm>
          <a:prstGeom prst="rect">
            <a:avLst/>
          </a:prstGeom>
        </p:spPr>
        <p:txBody>
          <a:bodyPr wrap="none">
            <a:spAutoFit/>
          </a:bodyPr>
          <a:lstStyle/>
          <a:p>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endParaRPr lang="en-US" sz="3600" dirty="0"/>
          </a:p>
        </p:txBody>
      </p:sp>
      <p:sp>
        <p:nvSpPr>
          <p:cNvPr id="5" name="Rectangle 4"/>
          <p:cNvSpPr/>
          <p:nvPr/>
        </p:nvSpPr>
        <p:spPr>
          <a:xfrm>
            <a:off x="1827457" y="2119541"/>
            <a:ext cx="10030310" cy="646331"/>
          </a:xfrm>
          <a:prstGeom prst="rect">
            <a:avLst/>
          </a:prstGeom>
        </p:spPr>
        <p:txBody>
          <a:bodyPr wrap="none">
            <a:spAutoFit/>
          </a:bodyPr>
          <a:lstStyle/>
          <a:p>
            <a:r>
              <a:rPr lang="vi-VN" sz="3600" dirty="0">
                <a:solidFill>
                  <a:srgbClr val="002060"/>
                </a:solidFill>
                <a:cs typeface="Arial" panose="020B0604020202020204" pitchFamily="34" charset="0"/>
              </a:rPr>
              <a:t>Sông thôi vỗ sóng dồn dập vô bờ như hồi chiều.</a:t>
            </a:r>
            <a:endParaRPr lang="en-US" sz="3600" dirty="0"/>
          </a:p>
        </p:txBody>
      </p:sp>
      <p:sp>
        <p:nvSpPr>
          <p:cNvPr id="6" name="Rectangle 5"/>
          <p:cNvSpPr/>
          <p:nvPr/>
        </p:nvSpPr>
        <p:spPr>
          <a:xfrm>
            <a:off x="1827457" y="3189822"/>
            <a:ext cx="4339650" cy="646331"/>
          </a:xfrm>
          <a:prstGeom prst="rect">
            <a:avLst/>
          </a:prstGeom>
        </p:spPr>
        <p:txBody>
          <a:bodyPr wrap="none">
            <a:spAutoFit/>
          </a:bodyPr>
          <a:lstStyle/>
          <a:p>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endParaRPr lang="en-US" sz="3600" dirty="0"/>
          </a:p>
        </p:txBody>
      </p:sp>
      <p:sp>
        <p:nvSpPr>
          <p:cNvPr id="7" name="Rectangle 6"/>
          <p:cNvSpPr/>
          <p:nvPr/>
        </p:nvSpPr>
        <p:spPr>
          <a:xfrm>
            <a:off x="1868465" y="4239648"/>
            <a:ext cx="5912709" cy="646331"/>
          </a:xfrm>
          <a:prstGeom prst="rect">
            <a:avLst/>
          </a:prstGeom>
        </p:spPr>
        <p:txBody>
          <a:bodyPr wrap="none">
            <a:spAutoFit/>
          </a:bodyPr>
          <a:lstStyle/>
          <a:p>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endParaRPr lang="en-US" sz="3600" dirty="0"/>
          </a:p>
        </p:txBody>
      </p:sp>
      <p:sp>
        <p:nvSpPr>
          <p:cNvPr id="8" name="Rectangle 7"/>
          <p:cNvSpPr/>
          <p:nvPr/>
        </p:nvSpPr>
        <p:spPr>
          <a:xfrm>
            <a:off x="1827457" y="5225658"/>
            <a:ext cx="8778750" cy="646331"/>
          </a:xfrm>
          <a:prstGeom prst="rect">
            <a:avLst/>
          </a:prstGeom>
        </p:spPr>
        <p:txBody>
          <a:bodyPr wrap="none">
            <a:spAutoFit/>
          </a:bodyPr>
          <a:lstStyle/>
          <a:p>
            <a:pPr algn="just">
              <a:spcBef>
                <a:spcPts val="600"/>
              </a:spcBef>
              <a:spcAft>
                <a:spcPts val="600"/>
              </a:spcAft>
            </a:pP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5452511" y="983381"/>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17178" y="1627770"/>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57264" y="1627770"/>
            <a:ext cx="2240843" cy="94950"/>
            <a:chOff x="5387953" y="1973876"/>
            <a:chExt cx="2240843" cy="94950"/>
          </a:xfrm>
        </p:grpSpPr>
        <p:cxnSp>
          <p:nvCxnSpPr>
            <p:cNvPr id="30" name="Straight Connector 29"/>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241155" y="173661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37" name="Rectangle 36"/>
          <p:cNvSpPr/>
          <p:nvPr/>
        </p:nvSpPr>
        <p:spPr>
          <a:xfrm>
            <a:off x="6502203" y="175406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45" name="Straight Connector 44"/>
          <p:cNvCxnSpPr/>
          <p:nvPr/>
        </p:nvCxnSpPr>
        <p:spPr>
          <a:xfrm flipH="1">
            <a:off x="2980038" y="2130205"/>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69913" y="2765872"/>
            <a:ext cx="942635" cy="114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69458" y="2709479"/>
            <a:ext cx="8412937" cy="77231"/>
            <a:chOff x="5394732" y="1973876"/>
            <a:chExt cx="2234064" cy="20509"/>
          </a:xfrm>
        </p:grpSpPr>
        <p:cxnSp>
          <p:nvCxnSpPr>
            <p:cNvPr id="48" name="Straight Connector 47"/>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94732" y="1994385"/>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493890" y="288621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1" name="Rectangle 50"/>
          <p:cNvSpPr/>
          <p:nvPr/>
        </p:nvSpPr>
        <p:spPr>
          <a:xfrm>
            <a:off x="4754938" y="2903655"/>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2" name="Straight Connector 51"/>
          <p:cNvCxnSpPr/>
          <p:nvPr/>
        </p:nvCxnSpPr>
        <p:spPr>
          <a:xfrm flipH="1">
            <a:off x="3481959" y="31495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1930400" y="3793929"/>
            <a:ext cx="1483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86712" y="3793929"/>
            <a:ext cx="2240843" cy="94950"/>
            <a:chOff x="5387953" y="1973876"/>
            <a:chExt cx="2240843" cy="94950"/>
          </a:xfrm>
        </p:grpSpPr>
        <p:cxnSp>
          <p:nvCxnSpPr>
            <p:cNvPr id="55" name="Straight Connector 54"/>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270603" y="39027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8" name="Rectangle 57"/>
          <p:cNvSpPr/>
          <p:nvPr/>
        </p:nvSpPr>
        <p:spPr>
          <a:xfrm>
            <a:off x="4531651" y="39202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9" name="Straight Connector 58"/>
          <p:cNvCxnSpPr/>
          <p:nvPr/>
        </p:nvCxnSpPr>
        <p:spPr>
          <a:xfrm flipH="1">
            <a:off x="5304342" y="41466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490353" y="4820057"/>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30439" y="4791029"/>
            <a:ext cx="2240843" cy="94950"/>
            <a:chOff x="5387953" y="1973876"/>
            <a:chExt cx="2240843" cy="94950"/>
          </a:xfrm>
        </p:grpSpPr>
        <p:cxnSp>
          <p:nvCxnSpPr>
            <p:cNvPr id="62" name="Straight Connector 61"/>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912732" y="48998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65" name="Rectangle 64"/>
          <p:cNvSpPr/>
          <p:nvPr/>
        </p:nvSpPr>
        <p:spPr>
          <a:xfrm>
            <a:off x="6275378" y="49173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66" name="Straight Connector 65"/>
          <p:cNvCxnSpPr/>
          <p:nvPr/>
        </p:nvCxnSpPr>
        <p:spPr>
          <a:xfrm flipH="1">
            <a:off x="2790862" y="5214452"/>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930400" y="5844848"/>
            <a:ext cx="749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flipV="1">
            <a:off x="2946172" y="5818508"/>
            <a:ext cx="7249095" cy="102614"/>
            <a:chOff x="5387953" y="2042713"/>
            <a:chExt cx="2230549" cy="26113"/>
          </a:xfrm>
        </p:grpSpPr>
        <p:cxnSp>
          <p:nvCxnSpPr>
            <p:cNvPr id="69" name="Straight Connector 68"/>
            <p:cNvCxnSpPr/>
            <p:nvPr/>
          </p:nvCxnSpPr>
          <p:spPr>
            <a:xfrm flipH="1">
              <a:off x="5394592" y="2042713"/>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797831" y="5968209"/>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72" name="Rectangle 71"/>
          <p:cNvSpPr/>
          <p:nvPr/>
        </p:nvSpPr>
        <p:spPr>
          <a:xfrm>
            <a:off x="6346155" y="594280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spTree>
    <p:extLst>
      <p:ext uri="{BB962C8B-B14F-4D97-AF65-F5344CB8AC3E}">
        <p14:creationId xmlns:p14="http://schemas.microsoft.com/office/powerpoint/2010/main" val="239459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randombar(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2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randombar(horizontal)">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randombar(horizontal)">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par>
                                <p:cTn id="92" presetID="22" presetClass="entr" presetSubtype="8"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par>
                                <p:cTn id="95" presetID="22" presetClass="entr" presetSubtype="8"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lef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randombar(horizontal)">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randombar(horizontal)">
                                      <p:cBhvr>
                                        <p:cTn id="10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7" grpId="0"/>
      <p:bldP spid="58" grpId="0"/>
      <p:bldP spid="64" grpId="0"/>
      <p:bldP spid="65" grpId="0"/>
      <p:bldP spid="71"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1835</Words>
  <Application>Microsoft Office PowerPoint</Application>
  <PresentationFormat>Widescreen</PresentationFormat>
  <Paragraphs>204</Paragraphs>
  <Slides>39</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 Black</vt:lpstr>
      <vt:lpstr>等线</vt:lpstr>
      <vt:lpstr>Times New Roman</vt:lpstr>
      <vt:lpstr>Arial</vt:lpstr>
      <vt:lpstr>思源黑体 CN Bold</vt:lpstr>
      <vt:lpstr>UTM Akashi</vt:lpstr>
      <vt:lpstr>等线 Light</vt:lpstr>
      <vt:lpstr>UTM Kabel KT</vt:lpstr>
      <vt:lpstr>UTM Cookies</vt:lpstr>
      <vt:lpstr>UTM Sharnay</vt:lpstr>
      <vt:lpstr>#9Slide07 SVNTransformer</vt:lpstr>
      <vt:lpstr>UTM Futura Extra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VIETBAO</cp:keywords>
  <cp:lastModifiedBy>MTC</cp:lastModifiedBy>
  <cp:revision>134</cp:revision>
  <dcterms:created xsi:type="dcterms:W3CDTF">2019-12-09T05:53:13Z</dcterms:created>
  <dcterms:modified xsi:type="dcterms:W3CDTF">2022-02-10T02:09:59Z</dcterms:modified>
  <cp:version>B31</cp:version>
</cp:coreProperties>
</file>