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20"/>
  </p:notesMasterIdLst>
  <p:sldIdLst>
    <p:sldId id="351" r:id="rId3"/>
    <p:sldId id="285" r:id="rId4"/>
    <p:sldId id="320" r:id="rId5"/>
    <p:sldId id="321" r:id="rId6"/>
    <p:sldId id="322" r:id="rId7"/>
    <p:sldId id="342" r:id="rId8"/>
    <p:sldId id="343" r:id="rId9"/>
    <p:sldId id="340" r:id="rId10"/>
    <p:sldId id="352" r:id="rId11"/>
    <p:sldId id="344" r:id="rId12"/>
    <p:sldId id="346" r:id="rId13"/>
    <p:sldId id="345" r:id="rId14"/>
    <p:sldId id="347" r:id="rId15"/>
    <p:sldId id="348" r:id="rId16"/>
    <p:sldId id="349" r:id="rId17"/>
    <p:sldId id="328" r:id="rId18"/>
    <p:sldId id="350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Arial Rounded MT Bold" panose="020F0704030504030204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Aquarelle" panose="02040603050506020204" pitchFamily="18" charset="0"/>
      <p:regular r:id="rId30"/>
    </p:embeddedFont>
    <p:embeddedFont>
      <p:font typeface="UTM Atlas" panose="02040603050506020204" pitchFamily="18" charset="0"/>
      <p:regular r:id="rId31"/>
      <p:bold r:id="rId32"/>
    </p:embeddedFont>
    <p:embeddedFont>
      <p:font typeface="UTM Beautiful Caps" panose="02040603050506020204" pitchFamily="18" charset="0"/>
      <p:regular r:id="rId33"/>
    </p:embeddedFont>
    <p:embeddedFont>
      <p:font typeface="UTM Gradoo" panose="02040603050506020204" pitchFamily="18" charset="0"/>
      <p:regular r:id="rId34"/>
    </p:embeddedFont>
    <p:embeddedFont>
      <p:font typeface="UTM Showcard" panose="02040603050506020204" pitchFamily="18" charset="0"/>
      <p:regular r:id="rId35"/>
    </p:embeddedFont>
  </p:embeddedFontLst>
  <p:custDataLst>
    <p:tags r:id="rId3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1A1"/>
    <a:srgbClr val="AF1430"/>
    <a:srgbClr val="FFBEEE"/>
    <a:srgbClr val="99CAEC"/>
    <a:srgbClr val="9ED5BA"/>
    <a:srgbClr val="D3E38E"/>
    <a:srgbClr val="FDCC8B"/>
    <a:srgbClr val="9E0222"/>
    <a:srgbClr val="9A3E7E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7" autoAdjust="0"/>
    <p:restoredTop sz="94660"/>
  </p:normalViewPr>
  <p:slideViewPr>
    <p:cSldViewPr snapToGrid="0">
      <p:cViewPr>
        <p:scale>
          <a:sx n="50" d="100"/>
          <a:sy n="50" d="100"/>
        </p:scale>
        <p:origin x="726" y="402"/>
      </p:cViewPr>
      <p:guideLst>
        <p:guide orient="horz" pos="2144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5E-4C8B-825E-FCA2D2C4FF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5E-4C8B-825E-FCA2D2C4FF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5E-4C8B-825E-FCA2D2C4FF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8B1A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B6-4971-91FD-CDE9EC007A8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F6D19A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B6-4971-91FD-CDE9EC007A8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DABDDB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B6-4971-91FD-CDE9EC007A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117657112"/>
        <c:axId val="1117660392"/>
      </c:barChart>
      <c:catAx>
        <c:axId val="111765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60392"/>
        <c:crosses val="autoZero"/>
        <c:auto val="1"/>
        <c:lblAlgn val="ctr"/>
        <c:lblOffset val="100"/>
        <c:noMultiLvlLbl val="0"/>
      </c:catAx>
      <c:valAx>
        <c:axId val="1117660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65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hình đen sẽ hiện ra hình màu.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22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0894C9-4C20-406E-B516-60EF05DC73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311"/>
            <a:ext cx="12191999" cy="69483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2022/1/8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tage with red curtains&#10;&#10;Description automatically generated with low confidence">
            <a:extLst>
              <a:ext uri="{FF2B5EF4-FFF2-40B4-BE49-F238E27FC236}">
                <a16:creationId xmlns:a16="http://schemas.microsoft.com/office/drawing/2014/main" id="{68478C7A-F0CB-4EBA-AAC8-1BFD5290D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077" y="0"/>
            <a:ext cx="12833131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teamKTUTS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4C9EED-0132-427B-B73F-97CD6230A97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8F740BBF-6612-4298-A9D7-A30B9976ACF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1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9F3787-7FE6-4C9A-94C8-4232884453A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7816EC8B-7370-496B-9BF8-FDB03948683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C19CCC-E11B-4C8A-930A-3C7F7F68ECAA}"/>
              </a:ext>
            </a:extLst>
          </p:cNvPr>
          <p:cNvSpPr txBox="1"/>
          <p:nvPr userDrawn="1"/>
        </p:nvSpPr>
        <p:spPr>
          <a:xfrm>
            <a:off x="1973790" y="102471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099E80-3512-49FD-AF28-F32379DFEBB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7.sv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50.png"/><Relationship Id="rId5" Type="http://schemas.openxmlformats.org/officeDocument/2006/relationships/image" Target="../media/image34.png"/><Relationship Id="rId15" Type="http://schemas.openxmlformats.org/officeDocument/2006/relationships/image" Target="../media/image29.png"/><Relationship Id="rId10" Type="http://schemas.openxmlformats.org/officeDocument/2006/relationships/image" Target="../media/image39.png"/><Relationship Id="rId4" Type="http://schemas.openxmlformats.org/officeDocument/2006/relationships/image" Target="../media/image32.svg"/><Relationship Id="rId9" Type="http://schemas.openxmlformats.org/officeDocument/2006/relationships/image" Target="../media/image38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18" Type="http://schemas.openxmlformats.org/officeDocument/2006/relationships/image" Target="../media/image39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22.png"/><Relationship Id="rId17" Type="http://schemas.openxmlformats.org/officeDocument/2006/relationships/image" Target="../media/image37.png"/><Relationship Id="rId2" Type="http://schemas.openxmlformats.org/officeDocument/2006/relationships/image" Target="../media/image17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1.sv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20.png"/><Relationship Id="rId19" Type="http://schemas.openxmlformats.org/officeDocument/2006/relationships/image" Target="../media/image38.png"/><Relationship Id="rId4" Type="http://schemas.openxmlformats.org/officeDocument/2006/relationships/image" Target="../media/image27.svg"/><Relationship Id="rId9" Type="http://schemas.openxmlformats.org/officeDocument/2006/relationships/image" Target="../media/image19.svg"/><Relationship Id="rId1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12" Type="http://schemas.openxmlformats.org/officeDocument/2006/relationships/image" Target="../media/image21.svg"/><Relationship Id="rId17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0.png"/><Relationship Id="rId5" Type="http://schemas.openxmlformats.org/officeDocument/2006/relationships/image" Target="../media/image27.svg"/><Relationship Id="rId15" Type="http://schemas.openxmlformats.org/officeDocument/2006/relationships/image" Target="../media/image34.png"/><Relationship Id="rId10" Type="http://schemas.openxmlformats.org/officeDocument/2006/relationships/image" Target="../media/image19.svg"/><Relationship Id="rId19" Type="http://schemas.openxmlformats.org/officeDocument/2006/relationships/image" Target="../media/image39.png"/><Relationship Id="rId4" Type="http://schemas.openxmlformats.org/officeDocument/2006/relationships/image" Target="../media/image26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1.sv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11" Type="http://schemas.openxmlformats.org/officeDocument/2006/relationships/image" Target="../media/image54.png"/><Relationship Id="rId5" Type="http://schemas.openxmlformats.org/officeDocument/2006/relationships/image" Target="../media/image43.svg"/><Relationship Id="rId10" Type="http://schemas.openxmlformats.org/officeDocument/2006/relationships/image" Target="../media/image53.png"/><Relationship Id="rId4" Type="http://schemas.openxmlformats.org/officeDocument/2006/relationships/image" Target="../media/image42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0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28.png"/><Relationship Id="rId5" Type="http://schemas.openxmlformats.org/officeDocument/2006/relationships/image" Target="../media/image36.png"/><Relationship Id="rId10" Type="http://schemas.openxmlformats.org/officeDocument/2006/relationships/image" Target="../media/image27.svg"/><Relationship Id="rId4" Type="http://schemas.openxmlformats.org/officeDocument/2006/relationships/image" Target="../media/image35.png"/><Relationship Id="rId9" Type="http://schemas.openxmlformats.org/officeDocument/2006/relationships/image" Target="../media/image26.png"/><Relationship Id="rId1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image" Target="../media/image25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svg"/><Relationship Id="rId15" Type="http://schemas.openxmlformats.org/officeDocument/2006/relationships/image" Target="../media/image3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sv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36.png"/><Relationship Id="rId2" Type="http://schemas.openxmlformats.org/officeDocument/2006/relationships/image" Target="../media/image17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7.svg"/><Relationship Id="rId9" Type="http://schemas.openxmlformats.org/officeDocument/2006/relationships/image" Target="../media/image32.sv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1.svg"/><Relationship Id="rId7" Type="http://schemas.openxmlformats.org/officeDocument/2006/relationships/image" Target="../media/image2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image" Target="../media/image41.svg"/><Relationship Id="rId7" Type="http://schemas.openxmlformats.org/officeDocument/2006/relationships/image" Target="../media/image19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08AD24E-1457-426E-87F2-9F85D9DD3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768" y="2845675"/>
            <a:ext cx="2743200" cy="2610933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30D16B8D-0292-4AC5-83F9-1C7C778EBE6A}"/>
              </a:ext>
            </a:extLst>
          </p:cNvPr>
          <p:cNvSpPr txBox="1"/>
          <p:nvPr/>
        </p:nvSpPr>
        <p:spPr>
          <a:xfrm rot="16200000">
            <a:off x="5619928" y="-1731128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Họ là ai?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684D568E-C3E3-4040-8B98-E6400460B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392" y="3612438"/>
            <a:ext cx="2755181" cy="2629635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0A7776F-439B-435F-ACF8-04759AC235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929" y="2326104"/>
            <a:ext cx="2667554" cy="3915970"/>
          </a:xfrm>
          <a:prstGeom prst="rect">
            <a:avLst/>
          </a:prstGeom>
        </p:spPr>
      </p:pic>
      <p:pic>
        <p:nvPicPr>
          <p:cNvPr id="15" name="Picture 1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C0DD1D9-DDC8-45CF-A2B9-C8C442CE3A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28"/>
          <a:stretch/>
        </p:blipFill>
        <p:spPr>
          <a:xfrm>
            <a:off x="-87796" y="1778953"/>
            <a:ext cx="3640893" cy="4754880"/>
          </a:xfrm>
          <a:prstGeom prst="rect">
            <a:avLst/>
          </a:prstGeom>
        </p:spPr>
      </p:pic>
      <p:pic>
        <p:nvPicPr>
          <p:cNvPr id="23" name="Picture 2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56D3327-2103-440A-A982-3F36625873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r="26449"/>
          <a:stretch/>
        </p:blipFill>
        <p:spPr>
          <a:xfrm>
            <a:off x="300446" y="1760576"/>
            <a:ext cx="3252651" cy="4755777"/>
          </a:xfrm>
          <a:prstGeom prst="rect">
            <a:avLst/>
          </a:prstGeom>
        </p:spPr>
      </p:pic>
      <p:pic>
        <p:nvPicPr>
          <p:cNvPr id="7" name="Picture 6" descr="A toy figurine of a football player&#10;&#10;Description automatically generated with medium confidence">
            <a:extLst>
              <a:ext uri="{FF2B5EF4-FFF2-40B4-BE49-F238E27FC236}">
                <a16:creationId xmlns:a16="http://schemas.microsoft.com/office/drawing/2014/main" id="{D453F29D-7FF2-4FE9-AD48-643C4D0D9C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898" y="2369562"/>
            <a:ext cx="1729455" cy="313107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C116A01-80DB-4C9D-8E3E-7405240D2CE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697" y="2345155"/>
            <a:ext cx="1838377" cy="3155484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1555590F-8E83-48BB-A542-A9E3F095CC7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419" y="3620347"/>
            <a:ext cx="2787490" cy="2633472"/>
          </a:xfrm>
          <a:prstGeom prst="rect">
            <a:avLst/>
          </a:prstGeom>
        </p:spPr>
      </p:pic>
      <p:pic>
        <p:nvPicPr>
          <p:cNvPr id="29" name="Picture 28" descr="A silhouette of a person holding an object&#10;&#10;Description automatically generated with low confidence">
            <a:extLst>
              <a:ext uri="{FF2B5EF4-FFF2-40B4-BE49-F238E27FC236}">
                <a16:creationId xmlns:a16="http://schemas.microsoft.com/office/drawing/2014/main" id="{C472081B-5CDD-42A6-BCCE-CB3D3097DA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2910" y="2326104"/>
            <a:ext cx="2665962" cy="3913632"/>
          </a:xfrm>
          <a:prstGeom prst="rect">
            <a:avLst/>
          </a:prstGeom>
        </p:spPr>
      </p:pic>
      <p:pic>
        <p:nvPicPr>
          <p:cNvPr id="31" name="Picture 30" descr="A picture containing text, dark, night sky&#10;&#10;Description automatically generated">
            <a:extLst>
              <a:ext uri="{FF2B5EF4-FFF2-40B4-BE49-F238E27FC236}">
                <a16:creationId xmlns:a16="http://schemas.microsoft.com/office/drawing/2014/main" id="{0C107BB5-05FA-4E47-AD12-B9F812EAE21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741" y="2818745"/>
            <a:ext cx="2743200" cy="2640330"/>
          </a:xfrm>
          <a:prstGeom prst="rect">
            <a:avLst/>
          </a:prstGeom>
        </p:spPr>
      </p:pic>
      <p:sp>
        <p:nvSpPr>
          <p:cNvPr id="32" name="文本框 13">
            <a:extLst>
              <a:ext uri="{FF2B5EF4-FFF2-40B4-BE49-F238E27FC236}">
                <a16:creationId xmlns:a16="http://schemas.microsoft.com/office/drawing/2014/main" id="{B473C492-F813-4100-8C05-3560E6D22ACF}"/>
              </a:ext>
            </a:extLst>
          </p:cNvPr>
          <p:cNvSpPr txBox="1"/>
          <p:nvPr/>
        </p:nvSpPr>
        <p:spPr>
          <a:xfrm rot="16200000">
            <a:off x="5285051" y="-1842650"/>
            <a:ext cx="1471493" cy="6935410"/>
          </a:xfrm>
          <a:custGeom>
            <a:avLst/>
            <a:gdLst>
              <a:gd name="connsiteX0" fmla="*/ 0 w 1471493"/>
              <a:gd name="connsiteY0" fmla="*/ 735747 h 6935410"/>
              <a:gd name="connsiteX1" fmla="*/ 735747 w 1471493"/>
              <a:gd name="connsiteY1" fmla="*/ 0 h 6935410"/>
              <a:gd name="connsiteX2" fmla="*/ 735747 w 1471493"/>
              <a:gd name="connsiteY2" fmla="*/ 0 h 6935410"/>
              <a:gd name="connsiteX3" fmla="*/ 1471494 w 1471493"/>
              <a:gd name="connsiteY3" fmla="*/ 735747 h 6935410"/>
              <a:gd name="connsiteX4" fmla="*/ 1471493 w 1471493"/>
              <a:gd name="connsiteY4" fmla="*/ 6199664 h 6935410"/>
              <a:gd name="connsiteX5" fmla="*/ 735746 w 1471493"/>
              <a:gd name="connsiteY5" fmla="*/ 6935411 h 6935410"/>
              <a:gd name="connsiteX6" fmla="*/ 735747 w 1471493"/>
              <a:gd name="connsiteY6" fmla="*/ 6935410 h 6935410"/>
              <a:gd name="connsiteX7" fmla="*/ 0 w 1471493"/>
              <a:gd name="connsiteY7" fmla="*/ 6199663 h 6935410"/>
              <a:gd name="connsiteX8" fmla="*/ 0 w 1471493"/>
              <a:gd name="connsiteY8" fmla="*/ 735747 h 6935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71493" h="6935410" fill="none" extrusionOk="0">
                <a:moveTo>
                  <a:pt x="0" y="735747"/>
                </a:moveTo>
                <a:cubicBezTo>
                  <a:pt x="15619" y="317482"/>
                  <a:pt x="275188" y="32769"/>
                  <a:pt x="735747" y="0"/>
                </a:cubicBezTo>
                <a:lnTo>
                  <a:pt x="735747" y="0"/>
                </a:lnTo>
                <a:cubicBezTo>
                  <a:pt x="1148410" y="6159"/>
                  <a:pt x="1466751" y="320215"/>
                  <a:pt x="1471494" y="735747"/>
                </a:cubicBezTo>
                <a:cubicBezTo>
                  <a:pt x="1446826" y="2463622"/>
                  <a:pt x="1367365" y="4511406"/>
                  <a:pt x="1471493" y="6199664"/>
                </a:cubicBezTo>
                <a:cubicBezTo>
                  <a:pt x="1474374" y="6544295"/>
                  <a:pt x="1167423" y="6960662"/>
                  <a:pt x="735746" y="6935411"/>
                </a:cubicBezTo>
                <a:lnTo>
                  <a:pt x="735747" y="6935410"/>
                </a:lnTo>
                <a:cubicBezTo>
                  <a:pt x="345860" y="6873739"/>
                  <a:pt x="7717" y="6612474"/>
                  <a:pt x="0" y="6199663"/>
                </a:cubicBezTo>
                <a:cubicBezTo>
                  <a:pt x="82228" y="5330889"/>
                  <a:pt x="-73387" y="2777053"/>
                  <a:pt x="0" y="735747"/>
                </a:cubicBezTo>
                <a:close/>
              </a:path>
              <a:path w="1471493" h="6935410" stroke="0" extrusionOk="0">
                <a:moveTo>
                  <a:pt x="0" y="735747"/>
                </a:moveTo>
                <a:cubicBezTo>
                  <a:pt x="-7656" y="320480"/>
                  <a:pt x="284933" y="23407"/>
                  <a:pt x="735747" y="0"/>
                </a:cubicBezTo>
                <a:lnTo>
                  <a:pt x="735747" y="0"/>
                </a:lnTo>
                <a:cubicBezTo>
                  <a:pt x="1135430" y="-16610"/>
                  <a:pt x="1486624" y="362211"/>
                  <a:pt x="1471494" y="735747"/>
                </a:cubicBezTo>
                <a:cubicBezTo>
                  <a:pt x="1458467" y="2521175"/>
                  <a:pt x="1421343" y="4270185"/>
                  <a:pt x="1471493" y="6199664"/>
                </a:cubicBezTo>
                <a:cubicBezTo>
                  <a:pt x="1418523" y="6630019"/>
                  <a:pt x="1181575" y="6895093"/>
                  <a:pt x="735746" y="6935411"/>
                </a:cubicBezTo>
                <a:lnTo>
                  <a:pt x="735747" y="6935410"/>
                </a:lnTo>
                <a:cubicBezTo>
                  <a:pt x="331610" y="6873150"/>
                  <a:pt x="-38713" y="6676926"/>
                  <a:pt x="0" y="6199663"/>
                </a:cubicBezTo>
                <a:cubicBezTo>
                  <a:pt x="-35404" y="4195899"/>
                  <a:pt x="122211" y="2894693"/>
                  <a:pt x="0" y="735747"/>
                </a:cubicBezTo>
                <a:close/>
              </a:path>
            </a:pathLst>
          </a:custGeom>
          <a:solidFill>
            <a:srgbClr val="FFBEEE">
              <a:alpha val="77000"/>
            </a:srgbClr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Họ là những người có tài năng </a:t>
            </a:r>
          </a:p>
          <a:p>
            <a:pPr algn="ctr"/>
            <a:r>
              <a:rPr lang="en-US" altLang="zh-CN" sz="2800" b="1">
                <a:ln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trong một lĩnh vực nào đó.</a:t>
            </a:r>
            <a:endParaRPr lang="en-US" altLang="zh-CN" sz="2800" b="1" dirty="0">
              <a:ln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4491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32" grpId="0" bldLvl="0" animBg="1"/>
      <p:bldP spid="3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7928728" y="5304833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604123" y="1711988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0070C0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Tục ngữ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0070C0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78ACEC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03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948055" y="274002"/>
            <a:ext cx="11157585" cy="7188200"/>
            <a:chOff x="1465" y="-158"/>
            <a:chExt cx="17571" cy="11320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65" y="-15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9532" y="-158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392" y="7530"/>
              <a:ext cx="2060" cy="206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5E8DC8F-2098-4C73-A91C-3DC4AB4137FA}"/>
              </a:ext>
            </a:extLst>
          </p:cNvPr>
          <p:cNvGrpSpPr/>
          <p:nvPr/>
        </p:nvGrpSpPr>
        <p:grpSpPr>
          <a:xfrm>
            <a:off x="1764369" y="1210108"/>
            <a:ext cx="5284819" cy="4893573"/>
            <a:chOff x="1495370" y="1326765"/>
            <a:chExt cx="5284819" cy="4893573"/>
          </a:xfrm>
        </p:grpSpPr>
        <p:pic>
          <p:nvPicPr>
            <p:cNvPr id="175" name="图片 17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5370" y="1326765"/>
              <a:ext cx="5284819" cy="489357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20D197-710E-4EF0-8F67-2131694046E2}"/>
                </a:ext>
              </a:extLst>
            </p:cNvPr>
            <p:cNvSpPr txBox="1"/>
            <p:nvPr/>
          </p:nvSpPr>
          <p:spPr>
            <a:xfrm>
              <a:off x="2257117" y="2957155"/>
              <a:ext cx="16626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UTM Aquarelle" panose="02040603050506020204" pitchFamily="18" charset="0"/>
                </a:rPr>
                <a:t>Tục ngữ</a:t>
              </a: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608885" y="248920"/>
            <a:ext cx="10466012" cy="6156642"/>
            <a:chOff x="1038" y="392"/>
            <a:chExt cx="15880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038" y="431"/>
              <a:ext cx="15880" cy="8286"/>
              <a:chOff x="1589" y="864"/>
              <a:chExt cx="15880" cy="8286"/>
            </a:xfrm>
          </p:grpSpPr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89" y="2012"/>
                <a:ext cx="1010" cy="1250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4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3966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</a:t>
            </a:r>
            <a:r>
              <a:rPr lang="vi-VN" sz="3200" b="1">
                <a:solidFill>
                  <a:srgbClr val="000000"/>
                </a:solidFill>
                <a:highlight>
                  <a:srgbClr val="FFBEE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ca ngợi tài trí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78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31699046"/>
                </p:ext>
              </p:extLst>
            </p:nvPr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450143" y="1792059"/>
            <a:ext cx="112917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ta là hoa đất</a:t>
            </a:r>
            <a:r>
              <a:rPr lang="vi-VN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là vốn quý, là tinh tuý của đất trời.</a:t>
            </a:r>
          </a:p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đánh mới kêu</a:t>
            </a:r>
            <a:endParaRPr lang="en-US" sz="3600" b="1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 </a:t>
            </a:r>
            <a:r>
              <a:rPr lang="vi-VN" sz="3600" b="1" dirty="0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khêu </a:t>
            </a:r>
            <a:r>
              <a:rPr lang="vi-VN" sz="3600" b="1">
                <a:solidFill>
                  <a:srgbClr val="E717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 tỏ</a:t>
            </a:r>
            <a:endParaRPr lang="en-US" sz="3600" dirty="0">
              <a:solidFill>
                <a:srgbClr val="E717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có tài phải có điều kiện thi thố, có thử thách mới bộc lộ được tài năng; muốn bộc lộ hết năng lực thì phải có sự động viên, thúc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đẩy.</a:t>
            </a:r>
            <a:endParaRPr lang="vi-VN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311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99CA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DECEC0D-5699-4169-AC39-F6185B22328D}"/>
              </a:ext>
            </a:extLst>
          </p:cNvPr>
          <p:cNvGrpSpPr/>
          <p:nvPr/>
        </p:nvGrpSpPr>
        <p:grpSpPr>
          <a:xfrm>
            <a:off x="8336813" y="493521"/>
            <a:ext cx="737177" cy="469320"/>
            <a:chOff x="8356016" y="493521"/>
            <a:chExt cx="695056" cy="442451"/>
          </a:xfrm>
        </p:grpSpPr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3CA02E21-BF7C-4193-9656-AFD74A1BA543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F3F1A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114" name="Graphic 113" descr="Add">
              <a:extLst>
                <a:ext uri="{FF2B5EF4-FFF2-40B4-BE49-F238E27FC236}">
                  <a16:creationId xmlns:a16="http://schemas.microsoft.com/office/drawing/2014/main" id="{1885F42C-341F-4FD2-B380-AF6BD1D2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115" name="Parallelogram 114">
            <a:extLst>
              <a:ext uri="{FF2B5EF4-FFF2-40B4-BE49-F238E27FC236}">
                <a16:creationId xmlns:a16="http://schemas.microsoft.com/office/drawing/2014/main" id="{E3CCE704-2A26-4D07-8F21-36448DACAD30}"/>
              </a:ext>
            </a:extLst>
          </p:cNvPr>
          <p:cNvSpPr/>
          <p:nvPr/>
        </p:nvSpPr>
        <p:spPr>
          <a:xfrm>
            <a:off x="5947650" y="473661"/>
            <a:ext cx="737177" cy="469320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22" name="Graphic 121" descr="Add">
            <a:extLst>
              <a:ext uri="{FF2B5EF4-FFF2-40B4-BE49-F238E27FC236}">
                <a16:creationId xmlns:a16="http://schemas.microsoft.com/office/drawing/2014/main" id="{9E172D17-52FA-427F-84D3-E07748650D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3184" y="568695"/>
            <a:ext cx="258973" cy="259004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F4FF50C-235D-43F3-AA72-CF529760D3C7}"/>
              </a:ext>
            </a:extLst>
          </p:cNvPr>
          <p:cNvGrpSpPr/>
          <p:nvPr/>
        </p:nvGrpSpPr>
        <p:grpSpPr>
          <a:xfrm>
            <a:off x="334597" y="449021"/>
            <a:ext cx="11689158" cy="6078063"/>
            <a:chOff x="639095" y="449489"/>
            <a:chExt cx="11021261" cy="5730084"/>
          </a:xfrm>
        </p:grpSpPr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34772A8D-16B1-4AEC-94BF-01AD128E74C6}"/>
                </a:ext>
              </a:extLst>
            </p:cNvPr>
            <p:cNvSpPr/>
            <p:nvPr/>
          </p:nvSpPr>
          <p:spPr>
            <a:xfrm>
              <a:off x="639096" y="457199"/>
              <a:ext cx="10913807" cy="5722374"/>
            </a:xfrm>
            <a:custGeom>
              <a:avLst/>
              <a:gdLst>
                <a:gd name="connsiteX0" fmla="*/ 289689 w 10913807"/>
                <a:gd name="connsiteY0" fmla="*/ 0 h 5722374"/>
                <a:gd name="connsiteX1" fmla="*/ 2640801 w 10913807"/>
                <a:gd name="connsiteY1" fmla="*/ 7706 h 5722374"/>
                <a:gd name="connsiteX2" fmla="*/ 2911764 w 10913807"/>
                <a:gd name="connsiteY2" fmla="*/ 442451 h 5722374"/>
                <a:gd name="connsiteX3" fmla="*/ 10913807 w 10913807"/>
                <a:gd name="connsiteY3" fmla="*/ 442451 h 5722374"/>
                <a:gd name="connsiteX4" fmla="*/ 10913807 w 10913807"/>
                <a:gd name="connsiteY4" fmla="*/ 5722374 h 5722374"/>
                <a:gd name="connsiteX5" fmla="*/ 0 w 10913807"/>
                <a:gd name="connsiteY5" fmla="*/ 5722374 h 5722374"/>
                <a:gd name="connsiteX6" fmla="*/ 0 w 10913807"/>
                <a:gd name="connsiteY6" fmla="*/ 442451 h 5722374"/>
                <a:gd name="connsiteX7" fmla="*/ 289689 w 10913807"/>
                <a:gd name="connsiteY7" fmla="*/ 0 h 5722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13807" h="5722374">
                  <a:moveTo>
                    <a:pt x="289689" y="0"/>
                  </a:moveTo>
                  <a:lnTo>
                    <a:pt x="2640801" y="7706"/>
                  </a:lnTo>
                  <a:cubicBezTo>
                    <a:pt x="2871067" y="15991"/>
                    <a:pt x="2807773" y="294967"/>
                    <a:pt x="2911764" y="442451"/>
                  </a:cubicBezTo>
                  <a:lnTo>
                    <a:pt x="10913807" y="442451"/>
                  </a:lnTo>
                  <a:lnTo>
                    <a:pt x="10913807" y="5722374"/>
                  </a:lnTo>
                  <a:lnTo>
                    <a:pt x="0" y="5722374"/>
                  </a:lnTo>
                  <a:lnTo>
                    <a:pt x="0" y="442451"/>
                  </a:lnTo>
                  <a:cubicBezTo>
                    <a:pt x="123799" y="294967"/>
                    <a:pt x="47043" y="3314"/>
                    <a:pt x="289689" y="0"/>
                  </a:cubicBezTo>
                  <a:close/>
                </a:path>
              </a:pathLst>
            </a:custGeom>
            <a:solidFill>
              <a:srgbClr val="DABDDB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399BA34A-E3EC-4D82-B24D-FC9AB5E4FB7D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022A3245-749B-474B-BF4A-06FE7784C40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617C1248-0363-46F2-BE56-48C522E5E515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ABCBD0F-66AD-4961-A8B2-3983B5F6C78F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4CD2724-991C-498E-AE85-92C4E5C926AC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Heart 194">
                <a:extLst>
                  <a:ext uri="{FF2B5EF4-FFF2-40B4-BE49-F238E27FC236}">
                    <a16:creationId xmlns:a16="http://schemas.microsoft.com/office/drawing/2014/main" id="{34ABF727-FF5F-4327-B74D-983030236680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61A29D9-1FB7-4663-943D-8927FE483D88}"/>
                </a:ext>
              </a:extLst>
            </p:cNvPr>
            <p:cNvSpPr txBox="1"/>
            <p:nvPr/>
          </p:nvSpPr>
          <p:spPr>
            <a:xfrm>
              <a:off x="872602" y="488169"/>
              <a:ext cx="2305050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0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4051454-EE8A-443D-A430-843AA1179C88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70A30641-184E-4D2C-AC56-275B3895700B}"/>
                </a:ext>
              </a:extLst>
            </p:cNvPr>
            <p:cNvSpPr/>
            <p:nvPr/>
          </p:nvSpPr>
          <p:spPr>
            <a:xfrm>
              <a:off x="639096" y="457199"/>
              <a:ext cx="10913807" cy="5720141"/>
            </a:xfrm>
            <a:custGeom>
              <a:avLst/>
              <a:gdLst>
                <a:gd name="connsiteX0" fmla="*/ 2729252 w 10913807"/>
                <a:gd name="connsiteY0" fmla="*/ 0 h 5720141"/>
                <a:gd name="connsiteX1" fmla="*/ 5080364 w 10913807"/>
                <a:gd name="connsiteY1" fmla="*/ 7706 h 5720141"/>
                <a:gd name="connsiteX2" fmla="*/ 5319272 w 10913807"/>
                <a:gd name="connsiteY2" fmla="*/ 381767 h 5720141"/>
                <a:gd name="connsiteX3" fmla="*/ 5350148 w 10913807"/>
                <a:gd name="connsiteY3" fmla="*/ 440218 h 5720141"/>
                <a:gd name="connsiteX4" fmla="*/ 10913807 w 10913807"/>
                <a:gd name="connsiteY4" fmla="*/ 440218 h 5720141"/>
                <a:gd name="connsiteX5" fmla="*/ 10913807 w 10913807"/>
                <a:gd name="connsiteY5" fmla="*/ 5720141 h 5720141"/>
                <a:gd name="connsiteX6" fmla="*/ 0 w 10913807"/>
                <a:gd name="connsiteY6" fmla="*/ 5720141 h 5720141"/>
                <a:gd name="connsiteX7" fmla="*/ 0 w 10913807"/>
                <a:gd name="connsiteY7" fmla="*/ 440218 h 5720141"/>
                <a:gd name="connsiteX8" fmla="*/ 2440951 w 10913807"/>
                <a:gd name="connsiteY8" fmla="*/ 440218 h 5720141"/>
                <a:gd name="connsiteX9" fmla="*/ 2477602 w 10913807"/>
                <a:gd name="connsiteY9" fmla="*/ 381232 h 5720141"/>
                <a:gd name="connsiteX10" fmla="*/ 2729252 w 10913807"/>
                <a:gd name="connsiteY10" fmla="*/ 0 h 5720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13807" h="5720141">
                  <a:moveTo>
                    <a:pt x="2729252" y="0"/>
                  </a:moveTo>
                  <a:lnTo>
                    <a:pt x="5080364" y="7706"/>
                  </a:lnTo>
                  <a:cubicBezTo>
                    <a:pt x="5281847" y="14955"/>
                    <a:pt x="5258573" y="229453"/>
                    <a:pt x="5319272" y="381767"/>
                  </a:cubicBezTo>
                  <a:lnTo>
                    <a:pt x="5350148" y="440218"/>
                  </a:lnTo>
                  <a:lnTo>
                    <a:pt x="10913807" y="440218"/>
                  </a:lnTo>
                  <a:lnTo>
                    <a:pt x="10913807" y="5720141"/>
                  </a:lnTo>
                  <a:lnTo>
                    <a:pt x="0" y="5720141"/>
                  </a:lnTo>
                  <a:lnTo>
                    <a:pt x="0" y="440218"/>
                  </a:lnTo>
                  <a:lnTo>
                    <a:pt x="2440951" y="440218"/>
                  </a:lnTo>
                  <a:lnTo>
                    <a:pt x="2477602" y="381232"/>
                  </a:lnTo>
                  <a:cubicBezTo>
                    <a:pt x="2549164" y="226560"/>
                    <a:pt x="2516937" y="2900"/>
                    <a:pt x="2729252" y="0"/>
                  </a:cubicBezTo>
                  <a:close/>
                </a:path>
              </a:pathLst>
            </a:cu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2D015D8F-06C0-41BB-884C-02A50ADC2581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EB3B3C22-9CD3-4152-B1E2-F0172FEBE653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:a16="http://schemas.microsoft.com/office/drawing/2014/main" id="{513060E5-803A-40FA-8D35-4B9F49A46993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29360E42-5AE8-4421-9235-27AA52BA5C69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25BD25E-9646-468B-929C-F338D37A182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Heart 189">
                <a:extLst>
                  <a:ext uri="{FF2B5EF4-FFF2-40B4-BE49-F238E27FC236}">
                    <a16:creationId xmlns:a16="http://schemas.microsoft.com/office/drawing/2014/main" id="{19892B64-300F-4ECB-A074-17AC98CA90A5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D4A94AFE-FE86-43FD-A990-CB3114B41490}"/>
                </a:ext>
              </a:extLst>
            </p:cNvPr>
            <p:cNvSpPr txBox="1"/>
            <p:nvPr/>
          </p:nvSpPr>
          <p:spPr>
            <a:xfrm>
              <a:off x="3284886" y="449489"/>
              <a:ext cx="2305050" cy="435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2750232E-19BA-4187-861F-9F9A270A560C}"/>
                </a:ext>
              </a:extLst>
            </p:cNvPr>
            <p:cNvSpPr txBox="1"/>
            <p:nvPr/>
          </p:nvSpPr>
          <p:spPr>
            <a:xfrm>
              <a:off x="1427827" y="952942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www.zanasyra.com</a:t>
              </a:r>
            </a:p>
          </p:txBody>
        </p:sp>
        <p:pic>
          <p:nvPicPr>
            <p:cNvPr id="183" name="Graphic 182" descr="Close">
              <a:extLst>
                <a:ext uri="{FF2B5EF4-FFF2-40B4-BE49-F238E27FC236}">
                  <a16:creationId xmlns:a16="http://schemas.microsoft.com/office/drawing/2014/main" id="{FEE910B4-227B-42C1-A9F3-92E0F3BFD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4" y="610736"/>
              <a:ext cx="266374" cy="266374"/>
            </a:xfrm>
            <a:prstGeom prst="rect">
              <a:avLst/>
            </a:prstGeom>
          </p:spPr>
        </p:pic>
        <p:graphicFrame>
          <p:nvGraphicFramePr>
            <p:cNvPr id="184" name="Chart 183">
              <a:extLst>
                <a:ext uri="{FF2B5EF4-FFF2-40B4-BE49-F238E27FC236}">
                  <a16:creationId xmlns:a16="http://schemas.microsoft.com/office/drawing/2014/main" id="{0ECE1107-2643-4D2F-BBE4-C3665FC732C8}"/>
                </a:ext>
              </a:extLst>
            </p:cNvPr>
            <p:cNvGraphicFramePr/>
            <p:nvPr/>
          </p:nvGraphicFramePr>
          <p:xfrm>
            <a:off x="1222375" y="1837411"/>
            <a:ext cx="4921250" cy="3753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85" name="Rectangle: Rounded Corners 184">
              <a:extLst>
                <a:ext uri="{FF2B5EF4-FFF2-40B4-BE49-F238E27FC236}">
                  <a16:creationId xmlns:a16="http://schemas.microsoft.com/office/drawing/2014/main" id="{7237DA25-C335-4269-AD03-C3AB3CF54595}"/>
                </a:ext>
              </a:extLst>
            </p:cNvPr>
            <p:cNvSpPr/>
            <p:nvPr/>
          </p:nvSpPr>
          <p:spPr>
            <a:xfrm>
              <a:off x="5650081" y="2804499"/>
              <a:ext cx="6010275" cy="102554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6D1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B6B4D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99CAE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D4E48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3F1A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DCC8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id-ID" sz="5400" dirty="0">
                  <a:ln>
                    <a:solidFill>
                      <a:schemeClr val="tx1"/>
                    </a:solidFill>
                  </a:ln>
                  <a:solidFill>
                    <a:srgbClr val="F8B1A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id-ID" sz="16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6" name="Freeform: Shape 195">
            <a:extLst>
              <a:ext uri="{FF2B5EF4-FFF2-40B4-BE49-F238E27FC236}">
                <a16:creationId xmlns:a16="http://schemas.microsoft.com/office/drawing/2014/main" id="{CED0B899-9A8C-42B1-B1D7-DDB533CA8BAF}"/>
              </a:ext>
            </a:extLst>
          </p:cNvPr>
          <p:cNvSpPr/>
          <p:nvPr/>
        </p:nvSpPr>
        <p:spPr>
          <a:xfrm>
            <a:off x="337565" y="454257"/>
            <a:ext cx="11575192" cy="6074617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197" name="TextBox 196">
            <a:extLst>
              <a:ext uri="{FF2B5EF4-FFF2-40B4-BE49-F238E27FC236}">
                <a16:creationId xmlns:a16="http://schemas.microsoft.com/office/drawing/2014/main" id="{8AD4482C-0E6B-4D6C-8A50-F6BA4C5813F4}"/>
              </a:ext>
            </a:extLst>
          </p:cNvPr>
          <p:cNvSpPr txBox="1"/>
          <p:nvPr/>
        </p:nvSpPr>
        <p:spPr>
          <a:xfrm>
            <a:off x="5649253" y="493521"/>
            <a:ext cx="238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98" name="Graphic 197" descr="Close">
            <a:extLst>
              <a:ext uri="{FF2B5EF4-FFF2-40B4-BE49-F238E27FC236}">
                <a16:creationId xmlns:a16="http://schemas.microsoft.com/office/drawing/2014/main" id="{7B2462E4-8F5D-42CE-A374-B67635C574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14586" y="610736"/>
            <a:ext cx="282516" cy="282550"/>
          </a:xfrm>
          <a:prstGeom prst="rect">
            <a:avLst/>
          </a:prstGeom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id="{CF08241A-BB9D-41E3-AD04-5C0B2B77F295}"/>
              </a:ext>
            </a:extLst>
          </p:cNvPr>
          <p:cNvGrpSpPr/>
          <p:nvPr/>
        </p:nvGrpSpPr>
        <p:grpSpPr>
          <a:xfrm>
            <a:off x="337565" y="978044"/>
            <a:ext cx="11575192" cy="5161122"/>
            <a:chOff x="639095" y="976607"/>
            <a:chExt cx="10913807" cy="486563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8D69E72-D141-4A41-98A3-68CCC9AF3B5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B260C82C-3B0E-4F32-B5EC-78378105BFC4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81199D02-084D-4698-9146-502F6DC96196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647A23D-DCAD-47D4-89ED-7350CA2B9AFB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29B9CD62-4B3C-4B38-BDEF-46A5CAC9C41E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206" name="Heart 205">
                <a:extLst>
                  <a:ext uri="{FF2B5EF4-FFF2-40B4-BE49-F238E27FC236}">
                    <a16:creationId xmlns:a16="http://schemas.microsoft.com/office/drawing/2014/main" id="{A52F9976-9FEB-40D1-AB58-342A4D1616FE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F6D19A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59D5DC3F-C9DD-460A-8283-819C3414B59E}"/>
                </a:ext>
              </a:extLst>
            </p:cNvPr>
            <p:cNvSpPr txBox="1"/>
            <p:nvPr/>
          </p:nvSpPr>
          <p:spPr>
            <a:xfrm>
              <a:off x="1523603" y="976607"/>
              <a:ext cx="2774952" cy="377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tucngu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219" name="Rectangle 218">
            <a:extLst>
              <a:ext uri="{FF2B5EF4-FFF2-40B4-BE49-F238E27FC236}">
                <a16:creationId xmlns:a16="http://schemas.microsoft.com/office/drawing/2014/main" id="{A34C1874-43FE-4D42-8024-6DBD70C17A96}"/>
              </a:ext>
            </a:extLst>
          </p:cNvPr>
          <p:cNvSpPr/>
          <p:nvPr/>
        </p:nvSpPr>
        <p:spPr>
          <a:xfrm>
            <a:off x="515067" y="2008448"/>
            <a:ext cx="112917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lã mà vã nên hồ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không mà nổi cơ đồ mới ngoan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có điều kiện vật chất hỗ trợ mà làm nên việc lớn; chỉ bằng sự tài giỏi, bằng hai bàn tay trắng mới làm nên sự nghiệp mới là đáng khâm phục.</a:t>
            </a:r>
          </a:p>
        </p:txBody>
      </p:sp>
    </p:spTree>
    <p:extLst>
      <p:ext uri="{BB962C8B-B14F-4D97-AF65-F5344CB8AC3E}">
        <p14:creationId xmlns:p14="http://schemas.microsoft.com/office/powerpoint/2010/main" val="621852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106" name="组合 64">
            <a:extLst>
              <a:ext uri="{FF2B5EF4-FFF2-40B4-BE49-F238E27FC236}">
                <a16:creationId xmlns:a16="http://schemas.microsoft.com/office/drawing/2014/main" id="{0BD7F315-960C-4123-9097-CDF5DEB4257E}"/>
              </a:ext>
            </a:extLst>
          </p:cNvPr>
          <p:cNvGrpSpPr/>
          <p:nvPr/>
        </p:nvGrpSpPr>
        <p:grpSpPr>
          <a:xfrm>
            <a:off x="988060" y="248920"/>
            <a:ext cx="9754870" cy="6031865"/>
            <a:chOff x="1556" y="392"/>
            <a:chExt cx="15362" cy="9499"/>
          </a:xfrm>
        </p:grpSpPr>
        <p:grpSp>
          <p:nvGrpSpPr>
            <p:cNvPr id="107" name="组合 65">
              <a:extLst>
                <a:ext uri="{FF2B5EF4-FFF2-40B4-BE49-F238E27FC236}">
                  <a16:creationId xmlns:a16="http://schemas.microsoft.com/office/drawing/2014/main" id="{E9B03F35-4E6C-41BF-8F13-B4B64F474627}"/>
                </a:ext>
              </a:extLst>
            </p:cNvPr>
            <p:cNvGrpSpPr/>
            <p:nvPr/>
          </p:nvGrpSpPr>
          <p:grpSpPr>
            <a:xfrm>
              <a:off x="1556" y="431"/>
              <a:ext cx="15362" cy="9235"/>
              <a:chOff x="2107" y="864"/>
              <a:chExt cx="15362" cy="9235"/>
            </a:xfrm>
          </p:grpSpPr>
          <p:pic>
            <p:nvPicPr>
              <p:cNvPr id="110" name="图形 8">
                <a:extLst>
                  <a:ext uri="{FF2B5EF4-FFF2-40B4-BE49-F238E27FC236}">
                    <a16:creationId xmlns:a16="http://schemas.microsoft.com/office/drawing/2014/main" id="{FBF36B12-F463-4269-9E2C-302F64673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113" name="图形 9">
                <a:extLst>
                  <a:ext uri="{FF2B5EF4-FFF2-40B4-BE49-F238E27FC236}">
                    <a16:creationId xmlns:a16="http://schemas.microsoft.com/office/drawing/2014/main" id="{3E4E5784-4700-45A4-9054-5989F3A904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116" name="图形 10">
                <a:extLst>
                  <a:ext uri="{FF2B5EF4-FFF2-40B4-BE49-F238E27FC236}">
                    <a16:creationId xmlns:a16="http://schemas.microsoft.com/office/drawing/2014/main" id="{236E0372-0483-48C1-83E6-D4F08D94FE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117" name="图形 15">
                <a:extLst>
                  <a:ext uri="{FF2B5EF4-FFF2-40B4-BE49-F238E27FC236}">
                    <a16:creationId xmlns:a16="http://schemas.microsoft.com/office/drawing/2014/main" id="{C9E2B54A-27F6-4A94-8ACA-449AA421F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118" name="图形 16">
                <a:extLst>
                  <a:ext uri="{FF2B5EF4-FFF2-40B4-BE49-F238E27FC236}">
                    <a16:creationId xmlns:a16="http://schemas.microsoft.com/office/drawing/2014/main" id="{047F1A3D-0B91-4A41-9C74-BA7DF3658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  <p:pic>
            <p:nvPicPr>
              <p:cNvPr id="119" name="图形 21">
                <a:extLst>
                  <a:ext uri="{FF2B5EF4-FFF2-40B4-BE49-F238E27FC236}">
                    <a16:creationId xmlns:a16="http://schemas.microsoft.com/office/drawing/2014/main" id="{B0C44123-8A53-4D23-A9E9-74689D4921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038" y="9469"/>
                <a:ext cx="420" cy="630"/>
              </a:xfrm>
              <a:prstGeom prst="rect">
                <a:avLst/>
              </a:prstGeom>
            </p:spPr>
          </p:pic>
        </p:grpSp>
        <p:pic>
          <p:nvPicPr>
            <p:cNvPr id="108" name="图形 10">
              <a:extLst>
                <a:ext uri="{FF2B5EF4-FFF2-40B4-BE49-F238E27FC236}">
                  <a16:creationId xmlns:a16="http://schemas.microsoft.com/office/drawing/2014/main" id="{CAD9D914-534F-4FA9-A1C9-F31FB2B6D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109" name="图形 10">
              <a:extLst>
                <a:ext uri="{FF2B5EF4-FFF2-40B4-BE49-F238E27FC236}">
                  <a16:creationId xmlns:a16="http://schemas.microsoft.com/office/drawing/2014/main" id="{AEA519AB-71E5-4716-8141-697ED67F0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20" name="组合 8">
            <a:extLst>
              <a:ext uri="{FF2B5EF4-FFF2-40B4-BE49-F238E27FC236}">
                <a16:creationId xmlns:a16="http://schemas.microsoft.com/office/drawing/2014/main" id="{3A7440AB-3301-4498-8B6C-BD298E251761}"/>
              </a:ext>
            </a:extLst>
          </p:cNvPr>
          <p:cNvGrpSpPr/>
          <p:nvPr/>
        </p:nvGrpSpPr>
        <p:grpSpPr>
          <a:xfrm>
            <a:off x="2518410" y="2404072"/>
            <a:ext cx="7382616" cy="584835"/>
            <a:chOff x="2853" y="3667"/>
            <a:chExt cx="11626" cy="921"/>
          </a:xfrm>
        </p:grpSpPr>
        <p:pic>
          <p:nvPicPr>
            <p:cNvPr id="121" name="图形 12">
              <a:extLst>
                <a:ext uri="{FF2B5EF4-FFF2-40B4-BE49-F238E27FC236}">
                  <a16:creationId xmlns:a16="http://schemas.microsoft.com/office/drawing/2014/main" id="{F9BE1484-233B-4A1E-8E29-71FFF90C0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853" y="3895"/>
              <a:ext cx="420" cy="630"/>
            </a:xfrm>
            <a:prstGeom prst="rect">
              <a:avLst/>
            </a:prstGeom>
          </p:spPr>
        </p:pic>
        <p:sp>
          <p:nvSpPr>
            <p:cNvPr id="219" name="文本框 1">
              <a:extLst>
                <a:ext uri="{FF2B5EF4-FFF2-40B4-BE49-F238E27FC236}">
                  <a16:creationId xmlns:a16="http://schemas.microsoft.com/office/drawing/2014/main" id="{2CB03CBA-1C48-45F6-AB64-9C6D1D7AFDB4}"/>
                </a:ext>
              </a:extLst>
            </p:cNvPr>
            <p:cNvSpPr txBox="1"/>
            <p:nvPr/>
          </p:nvSpPr>
          <p:spPr>
            <a:xfrm>
              <a:off x="3609" y="3667"/>
              <a:ext cx="10870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a. Người ta là hoa đất.</a:t>
              </a:r>
              <a:endParaRPr lang="zh-CN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9">
            <a:extLst>
              <a:ext uri="{FF2B5EF4-FFF2-40B4-BE49-F238E27FC236}">
                <a16:creationId xmlns:a16="http://schemas.microsoft.com/office/drawing/2014/main" id="{DCE3C283-A31A-433C-A13B-9C7BF7469E9B}"/>
              </a:ext>
            </a:extLst>
          </p:cNvPr>
          <p:cNvGrpSpPr/>
          <p:nvPr/>
        </p:nvGrpSpPr>
        <p:grpSpPr>
          <a:xfrm>
            <a:off x="2492780" y="3256993"/>
            <a:ext cx="7107555" cy="1076960"/>
            <a:chOff x="2871" y="3667"/>
            <a:chExt cx="11193" cy="1696"/>
          </a:xfrm>
        </p:grpSpPr>
        <p:pic>
          <p:nvPicPr>
            <p:cNvPr id="222" name="图形 12">
              <a:extLst>
                <a:ext uri="{FF2B5EF4-FFF2-40B4-BE49-F238E27FC236}">
                  <a16:creationId xmlns:a16="http://schemas.microsoft.com/office/drawing/2014/main" id="{E203BF01-8577-4FCA-BC46-30BE511D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3" name="文本框 21">
              <a:extLst>
                <a:ext uri="{FF2B5EF4-FFF2-40B4-BE49-F238E27FC236}">
                  <a16:creationId xmlns:a16="http://schemas.microsoft.com/office/drawing/2014/main" id="{D0ACB24B-93A4-4085-A325-E72BF3287ED6}"/>
                </a:ext>
              </a:extLst>
            </p:cNvPr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Chuông có đánh mới kêu</a:t>
              </a:r>
            </a:p>
            <a:p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   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 có khêu mới tỏ</a:t>
              </a:r>
              <a:r>
                <a:rPr lang="en-US" sz="3200" b="1">
                  <a:solidFill>
                    <a:srgbClr val="E2005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4">
            <a:extLst>
              <a:ext uri="{FF2B5EF4-FFF2-40B4-BE49-F238E27FC236}">
                <a16:creationId xmlns:a16="http://schemas.microsoft.com/office/drawing/2014/main" id="{B591BC08-4116-43AF-830A-4B9714608BD3}"/>
              </a:ext>
            </a:extLst>
          </p:cNvPr>
          <p:cNvGrpSpPr/>
          <p:nvPr/>
        </p:nvGrpSpPr>
        <p:grpSpPr>
          <a:xfrm>
            <a:off x="2525240" y="4300429"/>
            <a:ext cx="6850479" cy="1076960"/>
            <a:chOff x="2871" y="3667"/>
            <a:chExt cx="10788" cy="1696"/>
          </a:xfrm>
        </p:grpSpPr>
        <p:pic>
          <p:nvPicPr>
            <p:cNvPr id="225" name="图形 12">
              <a:extLst>
                <a:ext uri="{FF2B5EF4-FFF2-40B4-BE49-F238E27FC236}">
                  <a16:creationId xmlns:a16="http://schemas.microsoft.com/office/drawing/2014/main" id="{A80E9195-EBF4-452B-8526-2F750AB88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6" name="文本框 6">
              <a:extLst>
                <a:ext uri="{FF2B5EF4-FFF2-40B4-BE49-F238E27FC236}">
                  <a16:creationId xmlns:a16="http://schemas.microsoft.com/office/drawing/2014/main" id="{C71012D3-2ED1-4BC6-8FCC-7B3B652AFB0B}"/>
                </a:ext>
              </a:extLst>
            </p:cNvPr>
            <p:cNvSpPr txBox="1"/>
            <p:nvPr/>
          </p:nvSpPr>
          <p:spPr>
            <a:xfrm>
              <a:off x="3609" y="3667"/>
              <a:ext cx="1005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c.         </a:t>
              </a:r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 lã mà vã nên hồ</a:t>
              </a:r>
            </a:p>
            <a:p>
              <a:r>
                <a:rPr lang="vi-VN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không mà nổi cơ đồ mới ngoan</a:t>
              </a:r>
              <a:r>
                <a:rPr lang="en-US" sz="32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82">
            <a:extLst>
              <a:ext uri="{FF2B5EF4-FFF2-40B4-BE49-F238E27FC236}">
                <a16:creationId xmlns:a16="http://schemas.microsoft.com/office/drawing/2014/main" id="{679CFB3E-9E09-43EE-B318-78080C4D7082}"/>
              </a:ext>
            </a:extLst>
          </p:cNvPr>
          <p:cNvGrpSpPr/>
          <p:nvPr/>
        </p:nvGrpSpPr>
        <p:grpSpPr>
          <a:xfrm>
            <a:off x="285115" y="-34558"/>
            <a:ext cx="12418060" cy="7455535"/>
            <a:chOff x="-28" y="-98"/>
            <a:chExt cx="19556" cy="11741"/>
          </a:xfrm>
        </p:grpSpPr>
        <p:pic>
          <p:nvPicPr>
            <p:cNvPr id="228" name="图片 83" descr="橡皮">
              <a:extLst>
                <a:ext uri="{FF2B5EF4-FFF2-40B4-BE49-F238E27FC236}">
                  <a16:creationId xmlns:a16="http://schemas.microsoft.com/office/drawing/2014/main" id="{83B2E3B1-1F62-424A-8E7C-1112F6330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6088" y="6391"/>
              <a:ext cx="3112" cy="3112"/>
            </a:xfrm>
            <a:prstGeom prst="rect">
              <a:avLst/>
            </a:prstGeom>
          </p:spPr>
        </p:pic>
        <p:pic>
          <p:nvPicPr>
            <p:cNvPr id="229" name="图片 84" descr="纸张">
              <a:extLst>
                <a:ext uri="{FF2B5EF4-FFF2-40B4-BE49-F238E27FC236}">
                  <a16:creationId xmlns:a16="http://schemas.microsoft.com/office/drawing/2014/main" id="{D399982C-B8B5-4532-A0F0-58166979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473" y="7971"/>
              <a:ext cx="3672" cy="3672"/>
            </a:xfrm>
            <a:prstGeom prst="rect">
              <a:avLst/>
            </a:prstGeom>
          </p:spPr>
        </p:pic>
        <p:pic>
          <p:nvPicPr>
            <p:cNvPr id="230" name="图片 86" descr="书本">
              <a:extLst>
                <a:ext uri="{FF2B5EF4-FFF2-40B4-BE49-F238E27FC236}">
                  <a16:creationId xmlns:a16="http://schemas.microsoft.com/office/drawing/2014/main" id="{96D43DD6-E718-4425-AC1A-969617A21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231" name="图片 88" descr="冰激凌">
              <a:extLst>
                <a:ext uri="{FF2B5EF4-FFF2-40B4-BE49-F238E27FC236}">
                  <a16:creationId xmlns:a16="http://schemas.microsoft.com/office/drawing/2014/main" id="{4C883511-DA1D-4DEE-9C44-E0771757B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232" name="图片 90" descr="草莓">
              <a:extLst>
                <a:ext uri="{FF2B5EF4-FFF2-40B4-BE49-F238E27FC236}">
                  <a16:creationId xmlns:a16="http://schemas.microsoft.com/office/drawing/2014/main" id="{FF835DDC-CB64-4A95-A9E8-5CB1A86C5F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  <p:pic>
          <p:nvPicPr>
            <p:cNvPr id="233" name="图片 89" descr="笔">
              <a:extLst>
                <a:ext uri="{FF2B5EF4-FFF2-40B4-BE49-F238E27FC236}">
                  <a16:creationId xmlns:a16="http://schemas.microsoft.com/office/drawing/2014/main" id="{33A3C22C-F23E-4C43-BD3A-52928BC1D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627" y="-98"/>
              <a:ext cx="2467" cy="2467"/>
            </a:xfrm>
            <a:prstGeom prst="rect">
              <a:avLst/>
            </a:prstGeom>
          </p:spPr>
        </p:pic>
      </p:grpSp>
      <p:sp>
        <p:nvSpPr>
          <p:cNvPr id="234" name="文本框 45">
            <a:extLst>
              <a:ext uri="{FF2B5EF4-FFF2-40B4-BE49-F238E27FC236}">
                <a16:creationId xmlns:a16="http://schemas.microsoft.com/office/drawing/2014/main" id="{63AFF1DA-CD8B-41F9-9CB0-EB9780592A57}"/>
              </a:ext>
            </a:extLst>
          </p:cNvPr>
          <p:cNvSpPr txBox="1"/>
          <p:nvPr/>
        </p:nvSpPr>
        <p:spPr>
          <a:xfrm>
            <a:off x="2274159" y="1219271"/>
            <a:ext cx="81958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trong các tục ngữ dưới đây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câu ca ngợi tài trí của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vi-VN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người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51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23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F1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椭圆 36">
            <a:extLst>
              <a:ext uri="{FF2B5EF4-FFF2-40B4-BE49-F238E27FC236}">
                <a16:creationId xmlns:a16="http://schemas.microsoft.com/office/drawing/2014/main" id="{50CCC11E-EEFC-4F4C-8A4C-A6550CA0F9D4}"/>
              </a:ext>
            </a:extLst>
          </p:cNvPr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38">
            <a:extLst>
              <a:ext uri="{FF2B5EF4-FFF2-40B4-BE49-F238E27FC236}">
                <a16:creationId xmlns:a16="http://schemas.microsoft.com/office/drawing/2014/main" id="{F595E609-44F5-4AFC-8C91-D79423742D7D}"/>
              </a:ext>
            </a:extLst>
          </p:cNvPr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EAF35A-1C07-45AE-ADCB-E9498AAE8C9E}"/>
              </a:ext>
            </a:extLst>
          </p:cNvPr>
          <p:cNvGrpSpPr/>
          <p:nvPr/>
        </p:nvGrpSpPr>
        <p:grpSpPr>
          <a:xfrm>
            <a:off x="10764172" y="487467"/>
            <a:ext cx="695056" cy="442451"/>
            <a:chOff x="8356016" y="493521"/>
            <a:chExt cx="695056" cy="442451"/>
          </a:xfrm>
        </p:grpSpPr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713F7096-1E8C-4B4F-8697-E234A6E5423C}"/>
                </a:ext>
              </a:extLst>
            </p:cNvPr>
            <p:cNvSpPr/>
            <p:nvPr/>
          </p:nvSpPr>
          <p:spPr>
            <a:xfrm flipH="1">
              <a:off x="8356016" y="493521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4E48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6" name="Graphic 5" descr="Add">
              <a:extLst>
                <a:ext uri="{FF2B5EF4-FFF2-40B4-BE49-F238E27FC236}">
                  <a16:creationId xmlns:a16="http://schemas.microsoft.com/office/drawing/2014/main" id="{DEE9F476-EDAD-4085-9FC2-530E0CB97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586175" y="588555"/>
              <a:ext cx="244176" cy="244176"/>
            </a:xfrm>
            <a:prstGeom prst="rect">
              <a:avLst/>
            </a:prstGeom>
          </p:spPr>
        </p:pic>
      </p:grpSp>
      <p:sp>
        <p:nvSpPr>
          <p:cNvPr id="7" name="Parallelogram 6">
            <a:extLst>
              <a:ext uri="{FF2B5EF4-FFF2-40B4-BE49-F238E27FC236}">
                <a16:creationId xmlns:a16="http://schemas.microsoft.com/office/drawing/2014/main" id="{3B26C0D9-C17D-4167-B52C-7DD994662972}"/>
              </a:ext>
            </a:extLst>
          </p:cNvPr>
          <p:cNvSpPr/>
          <p:nvPr/>
        </p:nvSpPr>
        <p:spPr>
          <a:xfrm flipH="1">
            <a:off x="8356016" y="49352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Graphic 7" descr="Add">
            <a:extLst>
              <a:ext uri="{FF2B5EF4-FFF2-40B4-BE49-F238E27FC236}">
                <a16:creationId xmlns:a16="http://schemas.microsoft.com/office/drawing/2014/main" id="{208177EE-7AA0-4D84-996D-0E6C17541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86175" y="588555"/>
            <a:ext cx="244176" cy="244176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id="{E4B77985-AF19-484C-88B9-E7F0CE19A558}"/>
              </a:ext>
            </a:extLst>
          </p:cNvPr>
          <p:cNvSpPr/>
          <p:nvPr/>
        </p:nvSpPr>
        <p:spPr>
          <a:xfrm flipH="1">
            <a:off x="5989771" y="473661"/>
            <a:ext cx="695056" cy="442451"/>
          </a:xfrm>
          <a:prstGeom prst="parallelogram">
            <a:avLst>
              <a:gd name="adj" fmla="val 33612"/>
            </a:avLst>
          </a:pr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10" name="Graphic 9" descr="Add">
            <a:extLst>
              <a:ext uri="{FF2B5EF4-FFF2-40B4-BE49-F238E27FC236}">
                <a16:creationId xmlns:a16="http://schemas.microsoft.com/office/drawing/2014/main" id="{B4090C1A-6722-4CDA-975B-5C10676958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9930" y="568695"/>
            <a:ext cx="244176" cy="244176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D47B314-F368-4E90-A256-D21E9765EB93}"/>
              </a:ext>
            </a:extLst>
          </p:cNvPr>
          <p:cNvSpPr/>
          <p:nvPr/>
        </p:nvSpPr>
        <p:spPr>
          <a:xfrm>
            <a:off x="639096" y="457199"/>
            <a:ext cx="10913807" cy="5722374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1C4BCD1-CA4D-4B41-A4BC-3B84FD98F2F0}"/>
              </a:ext>
            </a:extLst>
          </p:cNvPr>
          <p:cNvGrpSpPr/>
          <p:nvPr/>
        </p:nvGrpSpPr>
        <p:grpSpPr>
          <a:xfrm>
            <a:off x="639096" y="1013468"/>
            <a:ext cx="10913807" cy="4821275"/>
            <a:chOff x="639096" y="1013468"/>
            <a:chExt cx="10913807" cy="48212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6E80112-46E9-414A-A1C0-E451F6152A3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C2CBD4D-6072-4440-965F-85FBE476DD15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42E908-56D2-4BC3-A574-DB9ED6A51E05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876527F-81AB-44C3-B250-1BB72C3DBFA0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17" name="Heart 16">
              <a:extLst>
                <a:ext uri="{FF2B5EF4-FFF2-40B4-BE49-F238E27FC236}">
                  <a16:creationId xmlns:a16="http://schemas.microsoft.com/office/drawing/2014/main" id="{5C08EF2A-81A2-4EA9-BA8C-7C6950F2C3D4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BA678AF-ADFD-4075-ACAE-F2837AB8A503}"/>
              </a:ext>
            </a:extLst>
          </p:cNvPr>
          <p:cNvSpPr txBox="1"/>
          <p:nvPr/>
        </p:nvSpPr>
        <p:spPr>
          <a:xfrm>
            <a:off x="1039982" y="501264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84CF30-8584-4800-A1C4-2CE08E1EB3CD}"/>
              </a:ext>
            </a:extLst>
          </p:cNvPr>
          <p:cNvSpPr txBox="1"/>
          <p:nvPr/>
        </p:nvSpPr>
        <p:spPr>
          <a:xfrm>
            <a:off x="1427828" y="945439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5AFCE3-22E5-4AC0-ADB9-8467B0F3F549}"/>
              </a:ext>
            </a:extLst>
          </p:cNvPr>
          <p:cNvSpPr/>
          <p:nvPr/>
        </p:nvSpPr>
        <p:spPr>
          <a:xfrm>
            <a:off x="639096" y="457199"/>
            <a:ext cx="10913807" cy="5720141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7BDB130-5645-403F-A463-299AF30B7C44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987C05A-8FA1-4AAE-A0FB-E2C6DDA5AF3B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6ABA2CF-0C31-463D-837D-470E3DB0EADC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4F64909-567C-4247-A154-4B20E88A6F2B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1C89398-598C-40A3-A018-9406F38B78FC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26" name="Heart 25">
              <a:extLst>
                <a:ext uri="{FF2B5EF4-FFF2-40B4-BE49-F238E27FC236}">
                  <a16:creationId xmlns:a16="http://schemas.microsoft.com/office/drawing/2014/main" id="{EA8BBD73-A3E8-49B6-8BA7-8047EE4566D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00B0F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6D476BD-5C14-4980-82A4-FEEECCC88B3A}"/>
              </a:ext>
            </a:extLst>
          </p:cNvPr>
          <p:cNvSpPr txBox="1"/>
          <p:nvPr/>
        </p:nvSpPr>
        <p:spPr>
          <a:xfrm>
            <a:off x="334503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D5794D-D1D1-4464-93C0-6DB51FE92A22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29" name="Graphic 28" descr="Close">
            <a:extLst>
              <a:ext uri="{FF2B5EF4-FFF2-40B4-BE49-F238E27FC236}">
                <a16:creationId xmlns:a16="http://schemas.microsoft.com/office/drawing/2014/main" id="{3E0D8581-6435-4A2E-AE5F-1BB04F8B17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6894" y="610736"/>
            <a:ext cx="266374" cy="266374"/>
          </a:xfrm>
          <a:prstGeom prst="rect">
            <a:avLst/>
          </a:prstGeom>
        </p:spPr>
      </p:pic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E3D52ED9-0D7F-4C6E-933E-F15ECEE1026D}"/>
              </a:ext>
            </a:extLst>
          </p:cNvPr>
          <p:cNvGraphicFramePr/>
          <p:nvPr/>
        </p:nvGraphicFramePr>
        <p:xfrm>
          <a:off x="1222375" y="1837411"/>
          <a:ext cx="4921250" cy="3753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8ACDD34-BCB7-4E40-8C33-3D7DF2C06E24}"/>
              </a:ext>
            </a:extLst>
          </p:cNvPr>
          <p:cNvSpPr/>
          <p:nvPr/>
        </p:nvSpPr>
        <p:spPr>
          <a:xfrm>
            <a:off x="5650081" y="2804499"/>
            <a:ext cx="6010275" cy="10255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S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6D19A"/>
                </a:solidFill>
                <a:latin typeface="Bakso Sapi" pitchFamily="50" charset="0"/>
              </a:rPr>
              <a:t>U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B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B6B4DA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99CAEC"/>
                </a:solidFill>
                <a:latin typeface="Bakso Sapi" pitchFamily="50" charset="0"/>
              </a:rPr>
              <a:t>I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D4E48F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3F1A1"/>
                </a:solidFill>
                <a:latin typeface="Bakso Sapi" pitchFamily="50" charset="0"/>
              </a:rPr>
              <a:t>T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DCC8B"/>
                </a:solidFill>
                <a:latin typeface="Bakso Sapi" pitchFamily="50" charset="0"/>
              </a:rPr>
              <a:t>L</a:t>
            </a:r>
            <a:r>
              <a:rPr lang="id-ID" sz="5400" dirty="0">
                <a:ln>
                  <a:solidFill>
                    <a:schemeClr val="tx1"/>
                  </a:solidFill>
                </a:ln>
                <a:solidFill>
                  <a:srgbClr val="F8B1AA"/>
                </a:solidFill>
                <a:latin typeface="Bakso Sapi" pitchFamily="50" charset="0"/>
              </a:rPr>
              <a:t>E</a:t>
            </a:r>
            <a:endParaRPr lang="id-ID" sz="1600" dirty="0">
              <a:ln>
                <a:solidFill>
                  <a:schemeClr val="tx1"/>
                </a:solidFill>
              </a:ln>
              <a:solidFill>
                <a:srgbClr val="F8B1AA"/>
              </a:solidFill>
              <a:latin typeface="Bakso Sapi" pitchFamily="50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70F43E5-6CC7-4F0C-8249-E4B524F95755}"/>
              </a:ext>
            </a:extLst>
          </p:cNvPr>
          <p:cNvSpPr/>
          <p:nvPr/>
        </p:nvSpPr>
        <p:spPr>
          <a:xfrm>
            <a:off x="639095" y="454257"/>
            <a:ext cx="10913807" cy="5726835"/>
          </a:xfrm>
          <a:custGeom>
            <a:avLst/>
            <a:gdLst>
              <a:gd name="connsiteX0" fmla="*/ 5094846 w 10913807"/>
              <a:gd name="connsiteY0" fmla="*/ 0 h 5726835"/>
              <a:gd name="connsiteX1" fmla="*/ 7445958 w 10913807"/>
              <a:gd name="connsiteY1" fmla="*/ 7706 h 5726835"/>
              <a:gd name="connsiteX2" fmla="*/ 7684866 w 10913807"/>
              <a:gd name="connsiteY2" fmla="*/ 381767 h 5726835"/>
              <a:gd name="connsiteX3" fmla="*/ 7708551 w 10913807"/>
              <a:gd name="connsiteY3" fmla="*/ 426605 h 5726835"/>
              <a:gd name="connsiteX4" fmla="*/ 10913807 w 10913807"/>
              <a:gd name="connsiteY4" fmla="*/ 426605 h 5726835"/>
              <a:gd name="connsiteX5" fmla="*/ 10913807 w 10913807"/>
              <a:gd name="connsiteY5" fmla="*/ 5726835 h 5726835"/>
              <a:gd name="connsiteX6" fmla="*/ 0 w 10913807"/>
              <a:gd name="connsiteY6" fmla="*/ 5726835 h 5726835"/>
              <a:gd name="connsiteX7" fmla="*/ 0 w 10913807"/>
              <a:gd name="connsiteY7" fmla="*/ 426605 h 5726835"/>
              <a:gd name="connsiteX8" fmla="*/ 4815003 w 10913807"/>
              <a:gd name="connsiteY8" fmla="*/ 426605 h 5726835"/>
              <a:gd name="connsiteX9" fmla="*/ 4843197 w 10913807"/>
              <a:gd name="connsiteY9" fmla="*/ 381232 h 5726835"/>
              <a:gd name="connsiteX10" fmla="*/ 5094846 w 10913807"/>
              <a:gd name="connsiteY10" fmla="*/ 0 h 572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6835">
                <a:moveTo>
                  <a:pt x="5094846" y="0"/>
                </a:moveTo>
                <a:lnTo>
                  <a:pt x="7445958" y="7706"/>
                </a:lnTo>
                <a:cubicBezTo>
                  <a:pt x="7647441" y="14955"/>
                  <a:pt x="7624167" y="229453"/>
                  <a:pt x="7684866" y="381767"/>
                </a:cubicBezTo>
                <a:lnTo>
                  <a:pt x="7708551" y="426605"/>
                </a:lnTo>
                <a:lnTo>
                  <a:pt x="10913807" y="426605"/>
                </a:lnTo>
                <a:lnTo>
                  <a:pt x="10913807" y="5726835"/>
                </a:lnTo>
                <a:lnTo>
                  <a:pt x="0" y="5726835"/>
                </a:lnTo>
                <a:lnTo>
                  <a:pt x="0" y="426605"/>
                </a:lnTo>
                <a:lnTo>
                  <a:pt x="4815003" y="426605"/>
                </a:lnTo>
                <a:lnTo>
                  <a:pt x="4843197" y="381232"/>
                </a:lnTo>
                <a:cubicBezTo>
                  <a:pt x="4914758" y="226559"/>
                  <a:pt x="4882531" y="2900"/>
                  <a:pt x="5094846" y="0"/>
                </a:cubicBezTo>
                <a:close/>
              </a:path>
            </a:pathLst>
          </a:custGeom>
          <a:solidFill>
            <a:srgbClr val="F3F1A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F7C0AB-17D4-45DD-B582-5C7AE035586D}"/>
              </a:ext>
            </a:extLst>
          </p:cNvPr>
          <p:cNvSpPr txBox="1"/>
          <p:nvPr/>
        </p:nvSpPr>
        <p:spPr>
          <a:xfrm>
            <a:off x="5650081" y="485117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AD07C16-98F9-47CF-B143-99D0E559773C}"/>
              </a:ext>
            </a:extLst>
          </p:cNvPr>
          <p:cNvGrpSpPr/>
          <p:nvPr/>
        </p:nvGrpSpPr>
        <p:grpSpPr>
          <a:xfrm>
            <a:off x="639095" y="1020971"/>
            <a:ext cx="10913807" cy="4821275"/>
            <a:chOff x="639096" y="1013468"/>
            <a:chExt cx="10913807" cy="482127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4474D7F-C85A-4DC0-87A9-A50E9B9A5F28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7FD8510-155D-4E5E-9332-C013E10F5618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918272-0AAB-48EF-BEED-5A918E660286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B8E6E27-2CED-4ABB-8A88-5B59FFEB752E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39" name="Heart 38">
              <a:extLst>
                <a:ext uri="{FF2B5EF4-FFF2-40B4-BE49-F238E27FC236}">
                  <a16:creationId xmlns:a16="http://schemas.microsoft.com/office/drawing/2014/main" id="{C4C067BA-FCA7-41E9-B4F8-E2AE0CE3A850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F6D19A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9671D40-9602-4210-AA51-4A0186CAA583}"/>
              </a:ext>
            </a:extLst>
          </p:cNvPr>
          <p:cNvSpPr txBox="1"/>
          <p:nvPr/>
        </p:nvSpPr>
        <p:spPr>
          <a:xfrm>
            <a:off x="1427827" y="952942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 dirty="0">
                <a:latin typeface="Cutewritten" panose="02000503000000000000" pitchFamily="2" charset="0"/>
              </a:rPr>
              <a:t>www.zanasyra.com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F862DF9-96D8-4827-A992-9B1F9FCA3D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747" b="37892" l="10000" r="90000">
                        <a14:foregroundMark x1="28750" y1="32813" x2="35156" y2="36406"/>
                        <a14:foregroundMark x1="35156" y1="36406" x2="42500" y2="36250"/>
                        <a14:foregroundMark x1="42500" y1="36250" x2="46250" y2="36563"/>
                        <a14:foregroundMark x1="29375" y1="34063" x2="31094" y2="35469"/>
                        <a14:foregroundMark x1="27344" y1="33281" x2="26875" y2="31719"/>
                        <a14:foregroundMark x1="46563" y1="31875" x2="53438" y2="35156"/>
                        <a14:foregroundMark x1="53438" y1="35156" x2="68750" y2="33438"/>
                        <a14:foregroundMark x1="68750" y1="33438" x2="73750" y2="28281"/>
                        <a14:foregroundMark x1="73750" y1="28281" x2="73281" y2="24688"/>
                        <a14:foregroundMark x1="74063" y1="30156" x2="71406" y2="33594"/>
                        <a14:foregroundMark x1="47969" y1="35469" x2="52969" y2="36406"/>
                        <a14:foregroundMark x1="26563" y1="31719" x2="30625" y2="35625"/>
                        <a14:foregroundMark x1="27969" y1="34219" x2="27969" y2="34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174" t="11854" r="20555" b="59215"/>
          <a:stretch/>
        </p:blipFill>
        <p:spPr>
          <a:xfrm>
            <a:off x="1039982" y="1838544"/>
            <a:ext cx="3055343" cy="149140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6862176-4B7C-4E0D-96E2-E4E9B0C0135A}"/>
              </a:ext>
            </a:extLst>
          </p:cNvPr>
          <p:cNvSpPr txBox="1"/>
          <p:nvPr/>
        </p:nvSpPr>
        <p:spPr>
          <a:xfrm>
            <a:off x="1516062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024232D-BE6B-4C3F-BA52-2396D57086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125" b="83750" l="26250" r="75469">
                        <a14:foregroundMark x1="28125" y1="67031" x2="26406" y2="74531"/>
                        <a14:foregroundMark x1="26406" y1="74531" x2="27969" y2="77188"/>
                        <a14:foregroundMark x1="27813" y1="73906" x2="27813" y2="75938"/>
                        <a14:foregroundMark x1="28906" y1="79219" x2="35469" y2="82344"/>
                        <a14:foregroundMark x1="35469" y1="82344" x2="61094" y2="79375"/>
                        <a14:foregroundMark x1="61094" y1="79375" x2="68594" y2="80781"/>
                        <a14:foregroundMark x1="68594" y1="80781" x2="75156" y2="78594"/>
                        <a14:foregroundMark x1="75156" y1="78594" x2="75156" y2="71094"/>
                        <a14:foregroundMark x1="75156" y1="71094" x2="73438" y2="67969"/>
                        <a14:foregroundMark x1="75000" y1="68438" x2="75000" y2="68594"/>
                        <a14:foregroundMark x1="74531" y1="66875" x2="74531" y2="66875"/>
                        <a14:foregroundMark x1="73281" y1="66875" x2="75469" y2="6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60741" r="19312" b="13589"/>
          <a:stretch/>
        </p:blipFill>
        <p:spPr>
          <a:xfrm>
            <a:off x="7999374" y="2105039"/>
            <a:ext cx="3205406" cy="127118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75B3494B-9E90-43A4-9766-28B09E6A47CD}"/>
              </a:ext>
            </a:extLst>
          </p:cNvPr>
          <p:cNvSpPr txBox="1"/>
          <p:nvPr/>
        </p:nvSpPr>
        <p:spPr>
          <a:xfrm>
            <a:off x="8558310" y="2339834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2F8F359-373C-41DA-9FF3-E9799EB8FB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250" b="59688" l="23750" r="74688">
                        <a14:foregroundMark x1="31094" y1="44063" x2="28438" y2="51406"/>
                        <a14:foregroundMark x1="31250" y1="42500" x2="26250" y2="49375"/>
                        <a14:foregroundMark x1="26250" y1="49375" x2="30156" y2="57188"/>
                        <a14:foregroundMark x1="30156" y1="57188" x2="40938" y2="57969"/>
                        <a14:foregroundMark x1="40938" y1="57969" x2="51094" y2="55937"/>
                        <a14:foregroundMark x1="51094" y1="55937" x2="61875" y2="56250"/>
                        <a14:foregroundMark x1="61875" y1="56250" x2="70000" y2="54688"/>
                        <a14:foregroundMark x1="70000" y1="54688" x2="74531" y2="47969"/>
                        <a14:foregroundMark x1="74531" y1="47969" x2="47344" y2="50625"/>
                        <a14:foregroundMark x1="47344" y1="50625" x2="44375" y2="49063"/>
                        <a14:foregroundMark x1="44375" y1="49063" x2="33906" y2="45000"/>
                        <a14:foregroundMark x1="27656" y1="44219" x2="30781" y2="44688"/>
                        <a14:foregroundMark x1="31406" y1="42344" x2="23906" y2="45781"/>
                        <a14:foregroundMark x1="23906" y1="45781" x2="30469" y2="48750"/>
                        <a14:foregroundMark x1="47500" y1="58438" x2="66875" y2="55937"/>
                        <a14:foregroundMark x1="70469" y1="56094" x2="74688" y2="48906"/>
                        <a14:foregroundMark x1="74688" y1="48906" x2="73594" y2="44063"/>
                        <a14:foregroundMark x1="70938" y1="55781" x2="72969" y2="54688"/>
                        <a14:foregroundMark x1="74375" y1="53906" x2="74531" y2="5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39080" r="22891" b="37953"/>
          <a:stretch/>
        </p:blipFill>
        <p:spPr>
          <a:xfrm>
            <a:off x="4387067" y="2111079"/>
            <a:ext cx="3205407" cy="117730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349FD285-9086-40FC-9813-FE54BF4416FA}"/>
              </a:ext>
            </a:extLst>
          </p:cNvPr>
          <p:cNvSpPr txBox="1"/>
          <p:nvPr/>
        </p:nvSpPr>
        <p:spPr>
          <a:xfrm>
            <a:off x="4952876" y="2291858"/>
            <a:ext cx="1996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dirty="0">
                <a:solidFill>
                  <a:schemeClr val="bg1"/>
                </a:solidFill>
                <a:latin typeface="Bakso Sapi" pitchFamily="50" charset="0"/>
              </a:rPr>
              <a:t>TEXT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13DB3C2-0D86-4329-8E38-D09C93904D7E}"/>
              </a:ext>
            </a:extLst>
          </p:cNvPr>
          <p:cNvSpPr txBox="1"/>
          <p:nvPr/>
        </p:nvSpPr>
        <p:spPr>
          <a:xfrm>
            <a:off x="1632458" y="320534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8DE1189-4705-4F5D-855D-8475A9D60CC3}"/>
              </a:ext>
            </a:extLst>
          </p:cNvPr>
          <p:cNvSpPr txBox="1"/>
          <p:nvPr/>
        </p:nvSpPr>
        <p:spPr>
          <a:xfrm>
            <a:off x="5016444" y="322819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2A8303-3970-419E-A267-562EB22F74B4}"/>
              </a:ext>
            </a:extLst>
          </p:cNvPr>
          <p:cNvSpPr txBox="1"/>
          <p:nvPr/>
        </p:nvSpPr>
        <p:spPr>
          <a:xfrm>
            <a:off x="8612891" y="3248674"/>
            <a:ext cx="2154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dirty="0">
                <a:latin typeface="Cutewritten" panose="02000503000000000000" pitchFamily="2" charset="0"/>
              </a:rPr>
              <a:t>text text text text text text text text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A58397A3-1CAB-413E-AE00-50D65B173F15}"/>
              </a:ext>
            </a:extLst>
          </p:cNvPr>
          <p:cNvSpPr/>
          <p:nvPr/>
        </p:nvSpPr>
        <p:spPr>
          <a:xfrm>
            <a:off x="623328" y="454180"/>
            <a:ext cx="10913807" cy="5793084"/>
          </a:xfrm>
          <a:custGeom>
            <a:avLst/>
            <a:gdLst>
              <a:gd name="connsiteX0" fmla="*/ 7524278 w 10913807"/>
              <a:gd name="connsiteY0" fmla="*/ 0 h 5692223"/>
              <a:gd name="connsiteX1" fmla="*/ 9875390 w 10913807"/>
              <a:gd name="connsiteY1" fmla="*/ 7706 h 5692223"/>
              <a:gd name="connsiteX2" fmla="*/ 10114298 w 10913807"/>
              <a:gd name="connsiteY2" fmla="*/ 381767 h 5692223"/>
              <a:gd name="connsiteX3" fmla="*/ 10132517 w 10913807"/>
              <a:gd name="connsiteY3" fmla="*/ 416257 h 5692223"/>
              <a:gd name="connsiteX4" fmla="*/ 10913807 w 10913807"/>
              <a:gd name="connsiteY4" fmla="*/ 416257 h 5692223"/>
              <a:gd name="connsiteX5" fmla="*/ 10913807 w 10913807"/>
              <a:gd name="connsiteY5" fmla="*/ 5692223 h 5692223"/>
              <a:gd name="connsiteX6" fmla="*/ 0 w 10913807"/>
              <a:gd name="connsiteY6" fmla="*/ 5692223 h 5692223"/>
              <a:gd name="connsiteX7" fmla="*/ 0 w 10913807"/>
              <a:gd name="connsiteY7" fmla="*/ 416257 h 5692223"/>
              <a:gd name="connsiteX8" fmla="*/ 7250865 w 10913807"/>
              <a:gd name="connsiteY8" fmla="*/ 416257 h 5692223"/>
              <a:gd name="connsiteX9" fmla="*/ 7272628 w 10913807"/>
              <a:gd name="connsiteY9" fmla="*/ 381232 h 5692223"/>
              <a:gd name="connsiteX10" fmla="*/ 7524278 w 10913807"/>
              <a:gd name="connsiteY10" fmla="*/ 0 h 569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692223">
                <a:moveTo>
                  <a:pt x="7524278" y="0"/>
                </a:moveTo>
                <a:lnTo>
                  <a:pt x="9875390" y="7706"/>
                </a:lnTo>
                <a:cubicBezTo>
                  <a:pt x="10076873" y="14955"/>
                  <a:pt x="10053599" y="229453"/>
                  <a:pt x="10114298" y="381767"/>
                </a:cubicBezTo>
                <a:lnTo>
                  <a:pt x="10132517" y="416257"/>
                </a:lnTo>
                <a:lnTo>
                  <a:pt x="10913807" y="416257"/>
                </a:lnTo>
                <a:lnTo>
                  <a:pt x="10913807" y="5692223"/>
                </a:lnTo>
                <a:lnTo>
                  <a:pt x="0" y="5692223"/>
                </a:lnTo>
                <a:lnTo>
                  <a:pt x="0" y="416257"/>
                </a:lnTo>
                <a:lnTo>
                  <a:pt x="7250865" y="416257"/>
                </a:lnTo>
                <a:lnTo>
                  <a:pt x="7272628" y="381232"/>
                </a:lnTo>
                <a:cubicBezTo>
                  <a:pt x="7344190" y="226560"/>
                  <a:pt x="7311962" y="2900"/>
                  <a:pt x="7524278" y="0"/>
                </a:cubicBezTo>
                <a:close/>
              </a:path>
            </a:pathLst>
          </a:custGeom>
          <a:solidFill>
            <a:srgbClr val="D4E48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3C65645-3F5C-477C-AF68-12974E4E08E2}"/>
              </a:ext>
            </a:extLst>
          </p:cNvPr>
          <p:cNvGrpSpPr/>
          <p:nvPr/>
        </p:nvGrpSpPr>
        <p:grpSpPr>
          <a:xfrm>
            <a:off x="634416" y="986757"/>
            <a:ext cx="10913807" cy="4855243"/>
            <a:chOff x="639095" y="987003"/>
            <a:chExt cx="10913807" cy="4855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25663D7-643F-44EA-90D8-A3DBEBC3AB39}"/>
                </a:ext>
              </a:extLst>
            </p:cNvPr>
            <p:cNvGrpSpPr/>
            <p:nvPr/>
          </p:nvGrpSpPr>
          <p:grpSpPr>
            <a:xfrm>
              <a:off x="639095" y="1020971"/>
              <a:ext cx="10913807" cy="4821275"/>
              <a:chOff x="639096" y="1013468"/>
              <a:chExt cx="10913807" cy="4821275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3949816-D13E-4A88-A556-0249F788CE7B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712EAB3A-4BA9-4F04-8F46-3F71D24C6DC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E099D2D0-58E6-473F-91C2-454BB748B297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0D873982-84C4-4B8E-883C-67137444CDE5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Heart 57">
                <a:extLst>
                  <a:ext uri="{FF2B5EF4-FFF2-40B4-BE49-F238E27FC236}">
                    <a16:creationId xmlns:a16="http://schemas.microsoft.com/office/drawing/2014/main" id="{706285B5-B710-4FE8-A843-6DFFE24C5941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92D05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D057276-6D4E-4F45-B5AB-F4027077A489}"/>
                </a:ext>
              </a:extLst>
            </p:cNvPr>
            <p:cNvSpPr txBox="1"/>
            <p:nvPr/>
          </p:nvSpPr>
          <p:spPr>
            <a:xfrm>
              <a:off x="1616794" y="987003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chiase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C4B5F00-CFD5-4F59-A1DE-AD279A3D596F}"/>
              </a:ext>
            </a:extLst>
          </p:cNvPr>
          <p:cNvSpPr txBox="1"/>
          <p:nvPr/>
        </p:nvSpPr>
        <p:spPr>
          <a:xfrm>
            <a:off x="8123239" y="478206"/>
            <a:ext cx="2305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Graphic 59" descr="Close">
            <a:extLst>
              <a:ext uri="{FF2B5EF4-FFF2-40B4-BE49-F238E27FC236}">
                <a16:creationId xmlns:a16="http://schemas.microsoft.com/office/drawing/2014/main" id="{5D5081A1-5D70-4578-8969-272FBDAB05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5103" y="578099"/>
            <a:ext cx="266374" cy="266374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F5E43328-C631-4F41-8DE9-CC8CAECAFB4B}"/>
              </a:ext>
            </a:extLst>
          </p:cNvPr>
          <p:cNvGrpSpPr/>
          <p:nvPr/>
        </p:nvGrpSpPr>
        <p:grpSpPr>
          <a:xfrm>
            <a:off x="3727190" y="980037"/>
            <a:ext cx="7620261" cy="5720141"/>
            <a:chOff x="3727190" y="980037"/>
            <a:chExt cx="7620261" cy="5720141"/>
          </a:xfrm>
        </p:grpSpPr>
        <p:pic>
          <p:nvPicPr>
            <p:cNvPr id="75" name="Picture 7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374327A-352C-4771-BD7B-6122C6C3E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190" y="980037"/>
              <a:ext cx="7620261" cy="5720141"/>
            </a:xfrm>
            <a:prstGeom prst="rect">
              <a:avLst/>
            </a:prstGeom>
          </p:spPr>
        </p:pic>
        <p:sp>
          <p:nvSpPr>
            <p:cNvPr id="69" name="文本框 45">
              <a:extLst>
                <a:ext uri="{FF2B5EF4-FFF2-40B4-BE49-F238E27FC236}">
                  <a16:creationId xmlns:a16="http://schemas.microsoft.com/office/drawing/2014/main" id="{F9AB4680-1B5C-4827-B20E-EC11B59529DD}"/>
                </a:ext>
              </a:extLst>
            </p:cNvPr>
            <p:cNvSpPr txBox="1"/>
            <p:nvPr/>
          </p:nvSpPr>
          <p:spPr>
            <a:xfrm>
              <a:off x="5566366" y="2915609"/>
              <a:ext cx="453092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câu tục ngữ nào ở bài 3? Vì sao?</a:t>
              </a:r>
              <a:endParaRPr lang="vi-VN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1" name="Picture 70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DFE0DBFE-0E15-4C8D-B81F-09ACA3123B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35" y="2026262"/>
            <a:ext cx="5344550" cy="40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906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418186" y="-385991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238" y="6200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grpSp>
        <p:nvGrpSpPr>
          <p:cNvPr id="65" name="组合 64"/>
          <p:cNvGrpSpPr/>
          <p:nvPr/>
        </p:nvGrpSpPr>
        <p:grpSpPr>
          <a:xfrm>
            <a:off x="1111529" y="272187"/>
            <a:ext cx="9754870" cy="6375400"/>
            <a:chOff x="1556" y="392"/>
            <a:chExt cx="15362" cy="10040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11" cstate="screen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347" y="8891"/>
              <a:ext cx="1245" cy="1541"/>
            </a:xfrm>
            <a:prstGeom prst="rect">
              <a:avLst/>
            </a:prstGeom>
          </p:spPr>
        </p:pic>
      </p:grpSp>
      <p:cxnSp>
        <p:nvCxnSpPr>
          <p:cNvPr id="54" name="直接连接符 53"/>
          <p:cNvCxnSpPr>
            <a:cxnSpLocks/>
          </p:cNvCxnSpPr>
          <p:nvPr/>
        </p:nvCxnSpPr>
        <p:spPr>
          <a:xfrm>
            <a:off x="6187719" y="2899892"/>
            <a:ext cx="0" cy="1924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椭圆 4"/>
          <p:cNvSpPr/>
          <p:nvPr/>
        </p:nvSpPr>
        <p:spPr>
          <a:xfrm>
            <a:off x="5995314" y="2708122"/>
            <a:ext cx="384175" cy="384175"/>
          </a:xfrm>
          <a:prstGeom prst="ellipse">
            <a:avLst/>
          </a:prstGeom>
          <a:solidFill>
            <a:srgbClr val="FFBEE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 flipH="1">
            <a:off x="2568124" y="2556134"/>
            <a:ext cx="26725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Hoàn thành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vào vở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23" name="直接箭头连接符 22"/>
          <p:cNvCxnSpPr/>
          <p:nvPr/>
        </p:nvCxnSpPr>
        <p:spPr>
          <a:xfrm flipH="1">
            <a:off x="5412384" y="2884017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015634" y="4648047"/>
            <a:ext cx="384175" cy="384175"/>
          </a:xfrm>
          <a:prstGeom prst="ellipse">
            <a:avLst/>
          </a:prstGeom>
          <a:solidFill>
            <a:srgbClr val="A4E5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7035048" y="4563253"/>
            <a:ext cx="22733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Chuẩn bị bài </a:t>
            </a:r>
          </a:p>
          <a:p>
            <a:pPr indent="0" algn="ctr">
              <a:buNone/>
            </a:pPr>
            <a:r>
              <a:rPr lang="en-US" altLang="zh-CN" sz="2800" b="1">
                <a:latin typeface="Times New Roman" panose="02020603050405020304" pitchFamily="18" charset="0"/>
                <a:ea typeface="字魂50号-白鸽天行体" panose="00000500000000000000" charset="-122"/>
                <a:cs typeface="Times New Roman" panose="02020603050405020304" pitchFamily="18" charset="0"/>
                <a:sym typeface="+mn-lt"/>
              </a:rPr>
              <a:t>tiếp theo.</a:t>
            </a:r>
            <a:endParaRPr lang="en-US" altLang="zh-CN" sz="2800" dirty="0">
              <a:latin typeface="Times New Roman" panose="02020603050405020304" pitchFamily="18" charset="0"/>
              <a:ea typeface="字魂50号-白鸽天行体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6399809" y="4823942"/>
            <a:ext cx="5765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353531" y="1081252"/>
            <a:ext cx="5520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DẶN DÒ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4" name="Picture 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B4A8C29-5779-4690-85CB-FE0EA9FAB98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3" y="2708122"/>
            <a:ext cx="2737300" cy="4050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/>
      <p:bldP spid="25" grpId="0" animBg="1"/>
      <p:bldP spid="26" grpId="0"/>
      <p:bldP spid="9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97" name="文本框 3">
            <a:extLst>
              <a:ext uri="{FF2B5EF4-FFF2-40B4-BE49-F238E27FC236}">
                <a16:creationId xmlns:a16="http://schemas.microsoft.com/office/drawing/2014/main" id="{0AA3831C-C040-4F4D-9112-10D8DAB841AC}"/>
              </a:ext>
            </a:extLst>
          </p:cNvPr>
          <p:cNvSpPr txBox="1"/>
          <p:nvPr/>
        </p:nvSpPr>
        <p:spPr>
          <a:xfrm>
            <a:off x="3098676" y="1908510"/>
            <a:ext cx="55206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rgbClr val="0070C0"/>
                  </a:outerShdw>
                </a:effectLst>
                <a:latin typeface="UTM Gradoo" panose="02040603050506020204" pitchFamily="18" charset="0"/>
                <a:cs typeface="Arial Rounded MT Bold" panose="020F0704030504030204" charset="0"/>
                <a:sym typeface="+mn-lt"/>
              </a:rPr>
              <a:t>Chúc em học tốt</a:t>
            </a:r>
            <a:endParaRPr lang="en-US" altLang="zh-CN" sz="8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rgbClr val="0070C0"/>
                </a:outerShdw>
              </a:effectLst>
              <a:latin typeface="UTM Gradoo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979C477D-C049-4D2C-8921-C3C2A81E9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386" y="-3420"/>
            <a:ext cx="13287022" cy="7270044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D2382E2-A124-4D4A-AF15-D20F5B0C2CDC}"/>
              </a:ext>
            </a:extLst>
          </p:cNvPr>
          <p:cNvSpPr/>
          <p:nvPr/>
        </p:nvSpPr>
        <p:spPr>
          <a:xfrm rot="1713007">
            <a:off x="38040" y="124648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12CF9BBB-03E0-4508-BCB1-9F252909B32A}"/>
              </a:ext>
            </a:extLst>
          </p:cNvPr>
          <p:cNvSpPr/>
          <p:nvPr/>
        </p:nvSpPr>
        <p:spPr>
          <a:xfrm>
            <a:off x="5189241" y="658030"/>
            <a:ext cx="1977006" cy="5325531"/>
          </a:xfrm>
          <a:custGeom>
            <a:avLst/>
            <a:gdLst>
              <a:gd name="connsiteX0" fmla="*/ 0 w 1977006"/>
              <a:gd name="connsiteY0" fmla="*/ 7160512 h 7160512"/>
              <a:gd name="connsiteX1" fmla="*/ 988503 w 1977006"/>
              <a:gd name="connsiteY1" fmla="*/ 0 h 7160512"/>
              <a:gd name="connsiteX2" fmla="*/ 1977006 w 1977006"/>
              <a:gd name="connsiteY2" fmla="*/ 7160512 h 7160512"/>
              <a:gd name="connsiteX3" fmla="*/ 0 w 1977006"/>
              <a:gd name="connsiteY3" fmla="*/ 7160512 h 7160512"/>
              <a:gd name="connsiteX0" fmla="*/ 0 w 1977006"/>
              <a:gd name="connsiteY0" fmla="*/ 5320423 h 5320423"/>
              <a:gd name="connsiteX1" fmla="*/ 819170 w 1977006"/>
              <a:gd name="connsiteY1" fmla="*/ 0 h 5320423"/>
              <a:gd name="connsiteX2" fmla="*/ 1977006 w 1977006"/>
              <a:gd name="connsiteY2" fmla="*/ 5320423 h 5320423"/>
              <a:gd name="connsiteX3" fmla="*/ 0 w 1977006"/>
              <a:gd name="connsiteY3" fmla="*/ 5320423 h 5320423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  <a:gd name="connsiteX0" fmla="*/ 0 w 1977006"/>
              <a:gd name="connsiteY0" fmla="*/ 5325531 h 5325531"/>
              <a:gd name="connsiteX1" fmla="*/ 819170 w 1977006"/>
              <a:gd name="connsiteY1" fmla="*/ 5108 h 5325531"/>
              <a:gd name="connsiteX2" fmla="*/ 1095022 w 1977006"/>
              <a:gd name="connsiteY2" fmla="*/ 46301 h 5325531"/>
              <a:gd name="connsiteX3" fmla="*/ 1977006 w 1977006"/>
              <a:gd name="connsiteY3" fmla="*/ 5325531 h 5325531"/>
              <a:gd name="connsiteX4" fmla="*/ 0 w 1977006"/>
              <a:gd name="connsiteY4" fmla="*/ 5325531 h 5325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7006" h="5325531">
                <a:moveTo>
                  <a:pt x="0" y="5325531"/>
                </a:moveTo>
                <a:lnTo>
                  <a:pt x="819170" y="5108"/>
                </a:lnTo>
                <a:cubicBezTo>
                  <a:pt x="847150" y="146780"/>
                  <a:pt x="1067042" y="-95371"/>
                  <a:pt x="1095022" y="46301"/>
                </a:cubicBezTo>
                <a:lnTo>
                  <a:pt x="1977006" y="5325531"/>
                </a:lnTo>
                <a:lnTo>
                  <a:pt x="0" y="5325531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41FBC51-3941-4C05-BE64-14FED5BE1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5" r="46974" b="42467"/>
          <a:stretch/>
        </p:blipFill>
        <p:spPr>
          <a:xfrm>
            <a:off x="5863734" y="205588"/>
            <a:ext cx="590158" cy="694431"/>
          </a:xfrm>
          <a:prstGeom prst="rect">
            <a:avLst/>
          </a:prstGeom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9DC0A078-CB26-4CFF-826C-FC447666AB95}"/>
              </a:ext>
            </a:extLst>
          </p:cNvPr>
          <p:cNvSpPr/>
          <p:nvPr/>
        </p:nvSpPr>
        <p:spPr>
          <a:xfrm rot="1097091">
            <a:off x="7946380" y="704380"/>
            <a:ext cx="1826472" cy="5580780"/>
          </a:xfrm>
          <a:custGeom>
            <a:avLst/>
            <a:gdLst>
              <a:gd name="connsiteX0" fmla="*/ 0 w 1826472"/>
              <a:gd name="connsiteY0" fmla="*/ 6642758 h 6642758"/>
              <a:gd name="connsiteX1" fmla="*/ 402463 w 1826472"/>
              <a:gd name="connsiteY1" fmla="*/ 0 h 6642758"/>
              <a:gd name="connsiteX2" fmla="*/ 1826472 w 1826472"/>
              <a:gd name="connsiteY2" fmla="*/ 6642758 h 6642758"/>
              <a:gd name="connsiteX3" fmla="*/ 0 w 1826472"/>
              <a:gd name="connsiteY3" fmla="*/ 6642758 h 6642758"/>
              <a:gd name="connsiteX0" fmla="*/ 0 w 1826472"/>
              <a:gd name="connsiteY0" fmla="*/ 5536198 h 5536198"/>
              <a:gd name="connsiteX1" fmla="*/ 363864 w 1826472"/>
              <a:gd name="connsiteY1" fmla="*/ 0 h 5536198"/>
              <a:gd name="connsiteX2" fmla="*/ 1826472 w 1826472"/>
              <a:gd name="connsiteY2" fmla="*/ 5536198 h 5536198"/>
              <a:gd name="connsiteX3" fmla="*/ 0 w 1826472"/>
              <a:gd name="connsiteY3" fmla="*/ 5536198 h 5536198"/>
              <a:gd name="connsiteX0" fmla="*/ 0 w 1826472"/>
              <a:gd name="connsiteY0" fmla="*/ 5580780 h 5580780"/>
              <a:gd name="connsiteX1" fmla="*/ 363864 w 1826472"/>
              <a:gd name="connsiteY1" fmla="*/ 44582 h 5580780"/>
              <a:gd name="connsiteX2" fmla="*/ 624125 w 1826472"/>
              <a:gd name="connsiteY2" fmla="*/ 26087 h 5580780"/>
              <a:gd name="connsiteX3" fmla="*/ 1826472 w 1826472"/>
              <a:gd name="connsiteY3" fmla="*/ 5580780 h 5580780"/>
              <a:gd name="connsiteX4" fmla="*/ 0 w 1826472"/>
              <a:gd name="connsiteY4" fmla="*/ 5580780 h 5580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6472" h="5580780">
                <a:moveTo>
                  <a:pt x="0" y="5580780"/>
                </a:moveTo>
                <a:lnTo>
                  <a:pt x="363864" y="44582"/>
                </a:lnTo>
                <a:cubicBezTo>
                  <a:pt x="389659" y="141784"/>
                  <a:pt x="598330" y="-71115"/>
                  <a:pt x="624125" y="26087"/>
                </a:cubicBezTo>
                <a:lnTo>
                  <a:pt x="1826472" y="5580780"/>
                </a:lnTo>
                <a:lnTo>
                  <a:pt x="0" y="5580780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3"/>
          <p:cNvSpPr txBox="1"/>
          <p:nvPr/>
        </p:nvSpPr>
        <p:spPr>
          <a:xfrm rot="16200000">
            <a:off x="5619928" y="-29791"/>
            <a:ext cx="952143" cy="4217811"/>
          </a:xfrm>
          <a:custGeom>
            <a:avLst/>
            <a:gdLst>
              <a:gd name="connsiteX0" fmla="*/ 0 w 952143"/>
              <a:gd name="connsiteY0" fmla="*/ 476072 h 4217811"/>
              <a:gd name="connsiteX1" fmla="*/ 476072 w 952143"/>
              <a:gd name="connsiteY1" fmla="*/ 0 h 4217811"/>
              <a:gd name="connsiteX2" fmla="*/ 476072 w 952143"/>
              <a:gd name="connsiteY2" fmla="*/ 0 h 4217811"/>
              <a:gd name="connsiteX3" fmla="*/ 952144 w 952143"/>
              <a:gd name="connsiteY3" fmla="*/ 476072 h 4217811"/>
              <a:gd name="connsiteX4" fmla="*/ 952143 w 952143"/>
              <a:gd name="connsiteY4" fmla="*/ 3741740 h 4217811"/>
              <a:gd name="connsiteX5" fmla="*/ 476071 w 952143"/>
              <a:gd name="connsiteY5" fmla="*/ 4217812 h 4217811"/>
              <a:gd name="connsiteX6" fmla="*/ 476072 w 952143"/>
              <a:gd name="connsiteY6" fmla="*/ 4217811 h 4217811"/>
              <a:gd name="connsiteX7" fmla="*/ 0 w 952143"/>
              <a:gd name="connsiteY7" fmla="*/ 3741739 h 4217811"/>
              <a:gd name="connsiteX8" fmla="*/ 0 w 952143"/>
              <a:gd name="connsiteY8" fmla="*/ 476072 h 421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4217811" fill="none" extrusionOk="0">
                <a:moveTo>
                  <a:pt x="0" y="476072"/>
                </a:moveTo>
                <a:cubicBezTo>
                  <a:pt x="8706" y="206499"/>
                  <a:pt x="173225" y="24128"/>
                  <a:pt x="476072" y="0"/>
                </a:cubicBezTo>
                <a:lnTo>
                  <a:pt x="476072" y="0"/>
                </a:lnTo>
                <a:cubicBezTo>
                  <a:pt x="755306" y="15888"/>
                  <a:pt x="932380" y="174850"/>
                  <a:pt x="952144" y="476072"/>
                </a:cubicBezTo>
                <a:cubicBezTo>
                  <a:pt x="920798" y="1445904"/>
                  <a:pt x="826703" y="2813462"/>
                  <a:pt x="952143" y="3741740"/>
                </a:cubicBezTo>
                <a:cubicBezTo>
                  <a:pt x="954408" y="3956161"/>
                  <a:pt x="764634" y="4243363"/>
                  <a:pt x="476071" y="4217812"/>
                </a:cubicBezTo>
                <a:lnTo>
                  <a:pt x="476072" y="4217811"/>
                </a:lnTo>
                <a:cubicBezTo>
                  <a:pt x="219109" y="4195459"/>
                  <a:pt x="14494" y="4016818"/>
                  <a:pt x="0" y="3741739"/>
                </a:cubicBezTo>
                <a:cubicBezTo>
                  <a:pt x="82228" y="3008540"/>
                  <a:pt x="-73387" y="1038561"/>
                  <a:pt x="0" y="476072"/>
                </a:cubicBezTo>
                <a:close/>
              </a:path>
              <a:path w="952143" h="4217811" stroke="0" extrusionOk="0">
                <a:moveTo>
                  <a:pt x="0" y="476072"/>
                </a:moveTo>
                <a:cubicBezTo>
                  <a:pt x="-6311" y="205788"/>
                  <a:pt x="207123" y="3170"/>
                  <a:pt x="476072" y="0"/>
                </a:cubicBezTo>
                <a:lnTo>
                  <a:pt x="476072" y="0"/>
                </a:lnTo>
                <a:cubicBezTo>
                  <a:pt x="729137" y="-24599"/>
                  <a:pt x="972084" y="256380"/>
                  <a:pt x="952144" y="476072"/>
                </a:cubicBezTo>
                <a:cubicBezTo>
                  <a:pt x="892107" y="1399277"/>
                  <a:pt x="873404" y="2483345"/>
                  <a:pt x="952143" y="3741740"/>
                </a:cubicBezTo>
                <a:cubicBezTo>
                  <a:pt x="946370" y="4007284"/>
                  <a:pt x="747032" y="4209608"/>
                  <a:pt x="476071" y="4217812"/>
                </a:cubicBezTo>
                <a:lnTo>
                  <a:pt x="476072" y="4217811"/>
                </a:lnTo>
                <a:cubicBezTo>
                  <a:pt x="213738" y="4201065"/>
                  <a:pt x="-10007" y="4022999"/>
                  <a:pt x="0" y="3741739"/>
                </a:cubicBezTo>
                <a:cubicBezTo>
                  <a:pt x="-35404" y="2748644"/>
                  <a:pt x="122211" y="1202344"/>
                  <a:pt x="0" y="476072"/>
                </a:cubicBezTo>
                <a:close/>
              </a:path>
            </a:pathLst>
          </a:custGeom>
          <a:solidFill>
            <a:srgbClr val="FFBEEE"/>
          </a:solidFill>
          <a:ln w="25400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386646730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7030A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LUYỆN TỪ VÀ CÂU</a:t>
            </a:r>
            <a:endParaRPr lang="en-US" altLang="zh-CN" sz="3200" b="1" dirty="0">
              <a:ln/>
              <a:solidFill>
                <a:srgbClr val="7030A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79" name="文本框 7">
            <a:extLst>
              <a:ext uri="{FF2B5EF4-FFF2-40B4-BE49-F238E27FC236}">
                <a16:creationId xmlns:a16="http://schemas.microsoft.com/office/drawing/2014/main" id="{D6EDB4B7-1214-4889-90CA-D5C39564DA5D}"/>
              </a:ext>
            </a:extLst>
          </p:cNvPr>
          <p:cNvSpPr txBox="1"/>
          <p:nvPr/>
        </p:nvSpPr>
        <p:spPr>
          <a:xfrm>
            <a:off x="2377555" y="3779423"/>
            <a:ext cx="7474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zh-CN" sz="9000" b="1">
                <a:ln w="6600">
                  <a:solidFill>
                    <a:srgbClr val="9A3E7E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Atlas" panose="02040603050506020204" pitchFamily="18" charset="0"/>
                <a:cs typeface="Arial Rounded MT Bold" panose="020F0704030504030204" charset="0"/>
                <a:sym typeface="+mn-lt"/>
              </a:rPr>
              <a:t>Tài năng</a:t>
            </a:r>
            <a:endParaRPr lang="zh-CN" altLang="en-US" sz="9000" b="1" dirty="0">
              <a:ln w="6600">
                <a:solidFill>
                  <a:srgbClr val="9A3E7E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Atlas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sp>
        <p:nvSpPr>
          <p:cNvPr id="31" name="Isosceles Triangle 15">
            <a:extLst>
              <a:ext uri="{FF2B5EF4-FFF2-40B4-BE49-F238E27FC236}">
                <a16:creationId xmlns:a16="http://schemas.microsoft.com/office/drawing/2014/main" id="{C8558611-4986-4B11-88EF-7B7004489C9A}"/>
              </a:ext>
            </a:extLst>
          </p:cNvPr>
          <p:cNvSpPr/>
          <p:nvPr/>
        </p:nvSpPr>
        <p:spPr>
          <a:xfrm rot="20269675">
            <a:off x="2473657" y="504239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3E220550-7AC0-450A-9369-A34169E054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r="85073" b="28343"/>
          <a:stretch/>
        </p:blipFill>
        <p:spPr>
          <a:xfrm rot="593221">
            <a:off x="2359377" y="87253"/>
            <a:ext cx="904299" cy="864901"/>
          </a:xfrm>
          <a:prstGeom prst="rect">
            <a:avLst/>
          </a:prstGeom>
        </p:spPr>
      </p:pic>
      <p:sp>
        <p:nvSpPr>
          <p:cNvPr id="32" name="Isosceles Triangle 15">
            <a:extLst>
              <a:ext uri="{FF2B5EF4-FFF2-40B4-BE49-F238E27FC236}">
                <a16:creationId xmlns:a16="http://schemas.microsoft.com/office/drawing/2014/main" id="{6FA9906F-1BBD-433E-953B-590F83E2105B}"/>
              </a:ext>
            </a:extLst>
          </p:cNvPr>
          <p:cNvSpPr/>
          <p:nvPr/>
        </p:nvSpPr>
        <p:spPr>
          <a:xfrm rot="19383673">
            <a:off x="9627832" y="328000"/>
            <a:ext cx="2359305" cy="5844041"/>
          </a:xfrm>
          <a:custGeom>
            <a:avLst/>
            <a:gdLst>
              <a:gd name="connsiteX0" fmla="*/ 0 w 2359305"/>
              <a:gd name="connsiteY0" fmla="*/ 7160512 h 7160512"/>
              <a:gd name="connsiteX1" fmla="*/ 1179653 w 2359305"/>
              <a:gd name="connsiteY1" fmla="*/ 0 h 7160512"/>
              <a:gd name="connsiteX2" fmla="*/ 2359305 w 2359305"/>
              <a:gd name="connsiteY2" fmla="*/ 7160512 h 7160512"/>
              <a:gd name="connsiteX3" fmla="*/ 0 w 2359305"/>
              <a:gd name="connsiteY3" fmla="*/ 7160512 h 716051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2359305 w 2359305"/>
              <a:gd name="connsiteY2" fmla="*/ 5986224 h 5986224"/>
              <a:gd name="connsiteX3" fmla="*/ 0 w 2359305"/>
              <a:gd name="connsiteY3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94363 w 2359305"/>
              <a:gd name="connsiteY2" fmla="*/ 119780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6004842 h 6004842"/>
              <a:gd name="connsiteX1" fmla="*/ 936342 w 2359305"/>
              <a:gd name="connsiteY1" fmla="*/ 18618 h 6004842"/>
              <a:gd name="connsiteX2" fmla="*/ 1236292 w 2359305"/>
              <a:gd name="connsiteY2" fmla="*/ 52027 h 6004842"/>
              <a:gd name="connsiteX3" fmla="*/ 2359305 w 2359305"/>
              <a:gd name="connsiteY3" fmla="*/ 6004842 h 6004842"/>
              <a:gd name="connsiteX4" fmla="*/ 0 w 2359305"/>
              <a:gd name="connsiteY4" fmla="*/ 6004842 h 6004842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276794 w 2359305"/>
              <a:gd name="connsiteY2" fmla="*/ 56343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6224 h 5986224"/>
              <a:gd name="connsiteX1" fmla="*/ 936342 w 2359305"/>
              <a:gd name="connsiteY1" fmla="*/ 0 h 5986224"/>
              <a:gd name="connsiteX2" fmla="*/ 1546934 w 2359305"/>
              <a:gd name="connsiteY2" fmla="*/ 96967 h 5986224"/>
              <a:gd name="connsiteX3" fmla="*/ 2359305 w 2359305"/>
              <a:gd name="connsiteY3" fmla="*/ 5986224 h 5986224"/>
              <a:gd name="connsiteX4" fmla="*/ 0 w 2359305"/>
              <a:gd name="connsiteY4" fmla="*/ 5986224 h 5986224"/>
              <a:gd name="connsiteX0" fmla="*/ 0 w 2359305"/>
              <a:gd name="connsiteY0" fmla="*/ 5980883 h 5980883"/>
              <a:gd name="connsiteX1" fmla="*/ 1251176 w 2359305"/>
              <a:gd name="connsiteY1" fmla="*/ 0 h 5980883"/>
              <a:gd name="connsiteX2" fmla="*/ 1546934 w 2359305"/>
              <a:gd name="connsiteY2" fmla="*/ 91626 h 5980883"/>
              <a:gd name="connsiteX3" fmla="*/ 2359305 w 2359305"/>
              <a:gd name="connsiteY3" fmla="*/ 5980883 h 5980883"/>
              <a:gd name="connsiteX4" fmla="*/ 0 w 2359305"/>
              <a:gd name="connsiteY4" fmla="*/ 5980883 h 598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9305" h="5980883">
                <a:moveTo>
                  <a:pt x="0" y="5980883"/>
                </a:moveTo>
                <a:lnTo>
                  <a:pt x="1251176" y="0"/>
                </a:lnTo>
                <a:cubicBezTo>
                  <a:pt x="1288825" y="165674"/>
                  <a:pt x="1509285" y="-74048"/>
                  <a:pt x="1546934" y="91626"/>
                </a:cubicBezTo>
                <a:lnTo>
                  <a:pt x="2359305" y="5980883"/>
                </a:lnTo>
                <a:lnTo>
                  <a:pt x="0" y="5980883"/>
                </a:lnTo>
                <a:close/>
              </a:path>
            </a:pathLst>
          </a:custGeom>
          <a:gradFill>
            <a:gsLst>
              <a:gs pos="10000">
                <a:srgbClr val="9A3E7E"/>
              </a:gs>
              <a:gs pos="77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1BB11EA-7A48-448B-BB94-4F29F45A8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7" r="11193"/>
          <a:stretch/>
        </p:blipFill>
        <p:spPr>
          <a:xfrm>
            <a:off x="9091812" y="195150"/>
            <a:ext cx="428978" cy="120701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14100" y="2667078"/>
            <a:ext cx="5688829" cy="7591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l">
              <a:lnSpc>
                <a:spcPct val="80000"/>
              </a:lnSpc>
            </a:pPr>
            <a:r>
              <a:rPr lang="en-US" altLang="zh-CN" sz="5400" b="1">
                <a:ln/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UTM Beautiful Caps" panose="02040603050506020204" pitchFamily="18" charset="0"/>
                <a:cs typeface="Arial Rounded MT Bold" panose="020F0704030504030204" charset="0"/>
                <a:sym typeface="+mn-lt"/>
              </a:rPr>
              <a:t>Mở rộng vốn từ:</a:t>
            </a:r>
            <a:endParaRPr lang="zh-CN" altLang="en-US" sz="5400" b="1" dirty="0">
              <a:ln/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Arial Rounded MT Bold" panose="020F0704030504030204" charset="0"/>
              <a:cs typeface="Arial Rounded MT Bold" panose="020F07040305040302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6" presetClass="entr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3" grpId="0" animBg="1"/>
      <p:bldP spid="14" grpId="0" bldLvl="0" animBg="1"/>
      <p:bldP spid="14" grpId="1" animBg="1"/>
      <p:bldP spid="79" grpId="1"/>
      <p:bldP spid="79" grpId="2"/>
      <p:bldP spid="31" grpId="0" animBg="1"/>
      <p:bldP spid="32" grpId="0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DB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917547" y="2201422"/>
            <a:ext cx="7371186" cy="1076960"/>
            <a:chOff x="2871" y="3667"/>
            <a:chExt cx="11608" cy="1696"/>
          </a:xfrm>
        </p:grpSpPr>
        <p:pic>
          <p:nvPicPr>
            <p:cNvPr id="13" name="图形 12"/>
            <p:cNvPicPr>
              <a:picLocks noChangeAspect="1"/>
            </p:cNvPicPr>
            <p:nvPr/>
          </p:nvPicPr>
          <p:blipFill>
            <a:blip r:embed="rId3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3609" y="3667"/>
              <a:ext cx="10870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1. Mở rộng và hệ thống hoá vốn từ theo chủ điểm: </a:t>
              </a:r>
              <a:r>
                <a:rPr lang="en-US" altLang="zh-CN" sz="3200" b="1">
                  <a:solidFill>
                    <a:srgbClr val="C0000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Trí tuệ, Tài năng</a:t>
              </a:r>
              <a:endParaRPr lang="zh-CN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 rot="16200000">
            <a:off x="5723506" y="109606"/>
            <a:ext cx="952143" cy="2939415"/>
          </a:xfrm>
          <a:custGeom>
            <a:avLst/>
            <a:gdLst>
              <a:gd name="connsiteX0" fmla="*/ 0 w 952143"/>
              <a:gd name="connsiteY0" fmla="*/ 476072 h 2939415"/>
              <a:gd name="connsiteX1" fmla="*/ 476072 w 952143"/>
              <a:gd name="connsiteY1" fmla="*/ 0 h 2939415"/>
              <a:gd name="connsiteX2" fmla="*/ 476072 w 952143"/>
              <a:gd name="connsiteY2" fmla="*/ 0 h 2939415"/>
              <a:gd name="connsiteX3" fmla="*/ 952144 w 952143"/>
              <a:gd name="connsiteY3" fmla="*/ 476072 h 2939415"/>
              <a:gd name="connsiteX4" fmla="*/ 952143 w 952143"/>
              <a:gd name="connsiteY4" fmla="*/ 2463344 h 2939415"/>
              <a:gd name="connsiteX5" fmla="*/ 476071 w 952143"/>
              <a:gd name="connsiteY5" fmla="*/ 2939416 h 2939415"/>
              <a:gd name="connsiteX6" fmla="*/ 476072 w 952143"/>
              <a:gd name="connsiteY6" fmla="*/ 2939415 h 2939415"/>
              <a:gd name="connsiteX7" fmla="*/ 0 w 952143"/>
              <a:gd name="connsiteY7" fmla="*/ 2463343 h 2939415"/>
              <a:gd name="connsiteX8" fmla="*/ 0 w 952143"/>
              <a:gd name="connsiteY8" fmla="*/ 476072 h 2939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2143" h="2939415" fill="none" extrusionOk="0">
                <a:moveTo>
                  <a:pt x="0" y="476072"/>
                </a:moveTo>
                <a:cubicBezTo>
                  <a:pt x="-8813" y="218821"/>
                  <a:pt x="208871" y="1771"/>
                  <a:pt x="476072" y="0"/>
                </a:cubicBezTo>
                <a:lnTo>
                  <a:pt x="476072" y="0"/>
                </a:lnTo>
                <a:cubicBezTo>
                  <a:pt x="731671" y="9626"/>
                  <a:pt x="966108" y="167939"/>
                  <a:pt x="952144" y="476072"/>
                </a:cubicBezTo>
                <a:cubicBezTo>
                  <a:pt x="1039122" y="1179904"/>
                  <a:pt x="1007555" y="1831205"/>
                  <a:pt x="952143" y="2463344"/>
                </a:cubicBezTo>
                <a:cubicBezTo>
                  <a:pt x="960095" y="2725667"/>
                  <a:pt x="706950" y="2963332"/>
                  <a:pt x="476071" y="2939416"/>
                </a:cubicBezTo>
                <a:lnTo>
                  <a:pt x="476072" y="2939415"/>
                </a:lnTo>
                <a:cubicBezTo>
                  <a:pt x="211434" y="2907130"/>
                  <a:pt x="-25736" y="2680805"/>
                  <a:pt x="0" y="2463343"/>
                </a:cubicBezTo>
                <a:cubicBezTo>
                  <a:pt x="77073" y="1906615"/>
                  <a:pt x="70713" y="977745"/>
                  <a:pt x="0" y="476072"/>
                </a:cubicBezTo>
                <a:close/>
              </a:path>
              <a:path w="952143" h="2939415" stroke="0" extrusionOk="0">
                <a:moveTo>
                  <a:pt x="0" y="476072"/>
                </a:moveTo>
                <a:cubicBezTo>
                  <a:pt x="6511" y="165299"/>
                  <a:pt x="238063" y="-8301"/>
                  <a:pt x="476072" y="0"/>
                </a:cubicBezTo>
                <a:lnTo>
                  <a:pt x="476072" y="0"/>
                </a:lnTo>
                <a:cubicBezTo>
                  <a:pt x="724951" y="24032"/>
                  <a:pt x="967715" y="239513"/>
                  <a:pt x="952144" y="476072"/>
                </a:cubicBezTo>
                <a:cubicBezTo>
                  <a:pt x="946897" y="1146697"/>
                  <a:pt x="1013693" y="1721155"/>
                  <a:pt x="952143" y="2463344"/>
                </a:cubicBezTo>
                <a:cubicBezTo>
                  <a:pt x="903167" y="2717006"/>
                  <a:pt x="721034" y="2902376"/>
                  <a:pt x="476071" y="2939416"/>
                </a:cubicBezTo>
                <a:lnTo>
                  <a:pt x="476072" y="2939415"/>
                </a:lnTo>
                <a:cubicBezTo>
                  <a:pt x="183049" y="2967214"/>
                  <a:pt x="-12805" y="2773449"/>
                  <a:pt x="0" y="2463343"/>
                </a:cubicBezTo>
                <a:cubicBezTo>
                  <a:pt x="60101" y="1673152"/>
                  <a:pt x="-2937" y="1118968"/>
                  <a:pt x="0" y="476072"/>
                </a:cubicBezTo>
                <a:close/>
              </a:path>
            </a:pathLst>
          </a:custGeom>
          <a:solidFill>
            <a:srgbClr val="A4E5FF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34882142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eaVert"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3200" b="1">
                <a:ln/>
                <a:solidFill>
                  <a:srgbClr val="002060"/>
                </a:solidFill>
                <a:latin typeface="UTM Showcard" panose="02040603050506020204" pitchFamily="18" charset="0"/>
                <a:cs typeface="Arial Rounded MT Bold" panose="020F0704030504030204" charset="0"/>
                <a:sym typeface="+mn-lt"/>
              </a:rPr>
              <a:t>Mục tiêu</a:t>
            </a:r>
            <a:endParaRPr lang="en-US" altLang="zh-CN" sz="3200" b="1" dirty="0">
              <a:ln/>
              <a:solidFill>
                <a:srgbClr val="002060"/>
              </a:solidFill>
              <a:latin typeface="UTM Showcard" panose="02040603050506020204" pitchFamily="18" charset="0"/>
              <a:cs typeface="Arial Rounded MT Bold" panose="020F0704030504030204" charset="0"/>
              <a:sym typeface="+mn-lt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905946" y="3461210"/>
            <a:ext cx="7107555" cy="1076960"/>
            <a:chOff x="2871" y="3667"/>
            <a:chExt cx="11193" cy="1696"/>
          </a:xfrm>
        </p:grpSpPr>
        <p:pic>
          <p:nvPicPr>
            <p:cNvPr id="21" name="图形 12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3609" y="3667"/>
              <a:ext cx="10455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2. Biết sử dụng các từ đã học để đặt câu và ghi nhớ các từ đó</a:t>
              </a:r>
              <a:endParaRPr lang="zh-CN" altLang="en-US" sz="3200" b="1" dirty="0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934283" y="4580070"/>
            <a:ext cx="7343246" cy="1569720"/>
            <a:chOff x="2871" y="3667"/>
            <a:chExt cx="11564" cy="2472"/>
          </a:xfrm>
        </p:grpSpPr>
        <p:pic>
          <p:nvPicPr>
            <p:cNvPr id="6" name="图形 12"/>
            <p:cNvPicPr>
              <a:picLocks noChangeAspect="1"/>
            </p:cNvPicPr>
            <p:nvPr/>
          </p:nvPicPr>
          <p:blipFill>
            <a:blip r:embed="rId7" cstate="screen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871" y="3715"/>
              <a:ext cx="420" cy="63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3609" y="3667"/>
              <a:ext cx="10826" cy="2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200" b="1"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3.</a:t>
              </a:r>
              <a:r>
                <a:rPr lang="en-US" altLang="zh-CN" sz="3200" b="1"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Hiểu nghĩa và sử dụng các tục ngữ, thành ngữ thuộc chủ điểm</a:t>
              </a:r>
              <a:endParaRPr lang="zh-CN" altLang="en-US" sz="3200" b="1"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  <a:p>
              <a:pPr algn="just"/>
              <a:endPara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1" name="图片 174" descr="D:\资料\图片2.png图片2">
            <a:extLst>
              <a:ext uri="{FF2B5EF4-FFF2-40B4-BE49-F238E27FC236}">
                <a16:creationId xmlns:a16="http://schemas.microsoft.com/office/drawing/2014/main" id="{4FBC9990-AA76-4724-ABA3-FF92194790F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288733" y="2232831"/>
            <a:ext cx="2211000" cy="35337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988060" y="248920"/>
            <a:ext cx="10124614" cy="6156642"/>
            <a:chOff x="1556" y="392"/>
            <a:chExt cx="15362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556" y="431"/>
              <a:ext cx="15362" cy="8286"/>
              <a:chOff x="2107" y="864"/>
              <a:chExt cx="15362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400" y="2456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65288" y="1457325"/>
            <a:ext cx="5520690" cy="3032760"/>
            <a:chOff x="2246" y="2383"/>
            <a:chExt cx="8694" cy="4776"/>
          </a:xfrm>
        </p:grpSpPr>
        <p:grpSp>
          <p:nvGrpSpPr>
            <p:cNvPr id="7" name="组合 6"/>
            <p:cNvGrpSpPr/>
            <p:nvPr/>
          </p:nvGrpSpPr>
          <p:grpSpPr>
            <a:xfrm>
              <a:off x="2246" y="4521"/>
              <a:ext cx="8694" cy="2638"/>
              <a:chOff x="1623" y="3378"/>
              <a:chExt cx="8694" cy="263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23" y="4126"/>
                <a:ext cx="8694" cy="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72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rgbClr val="F280B3"/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Phân loại từ</a:t>
                </a:r>
                <a:endParaRPr lang="en-US" altLang="zh-CN" sz="72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rgbClr val="F280B3"/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FBEEE"/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 dirty="0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01</a:t>
              </a:r>
            </a:p>
          </p:txBody>
        </p:sp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4131" y="1240710"/>
            <a:ext cx="4550567" cy="4616804"/>
          </a:xfrm>
          <a:prstGeom prst="rect">
            <a:avLst/>
          </a:prstGeom>
        </p:spPr>
      </p:pic>
      <p:grpSp>
        <p:nvGrpSpPr>
          <p:cNvPr id="83" name="组合 82"/>
          <p:cNvGrpSpPr/>
          <p:nvPr/>
        </p:nvGrpSpPr>
        <p:grpSpPr>
          <a:xfrm>
            <a:off x="6985" y="15875"/>
            <a:ext cx="12418060" cy="7087870"/>
            <a:chOff x="-28" y="0"/>
            <a:chExt cx="19556" cy="11162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861" y="6232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28" y="0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830" y="431"/>
              <a:ext cx="3698" cy="3698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91" y="7193"/>
              <a:ext cx="2698" cy="269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-241085" y="-204481"/>
            <a:ext cx="12801600" cy="7646670"/>
            <a:chOff x="-333" y="-305"/>
            <a:chExt cx="20160" cy="12042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333" y="-305"/>
              <a:ext cx="20160" cy="12042"/>
              <a:chOff x="243" y="18"/>
              <a:chExt cx="19538" cy="11677"/>
            </a:xfrm>
          </p:grpSpPr>
          <p:pic>
            <p:nvPicPr>
              <p:cNvPr id="29" name="图片 28" descr="橡皮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124" y="6936"/>
                <a:ext cx="3112" cy="3112"/>
              </a:xfrm>
              <a:prstGeom prst="rect">
                <a:avLst/>
              </a:prstGeom>
            </p:spPr>
          </p:pic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3" y="634"/>
                <a:ext cx="2740" cy="2740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7886766">
                <a:off x="16799" y="418"/>
                <a:ext cx="2984" cy="2981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636" y="18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91" y="8235"/>
                <a:ext cx="2698" cy="2698"/>
              </a:xfrm>
              <a:prstGeom prst="rect">
                <a:avLst/>
              </a:prstGeom>
            </p:spPr>
          </p:pic>
        </p:grpSp>
      </p:grpSp>
      <p:sp>
        <p:nvSpPr>
          <p:cNvPr id="46" name="文本框 45"/>
          <p:cNvSpPr txBox="1"/>
          <p:nvPr/>
        </p:nvSpPr>
        <p:spPr>
          <a:xfrm>
            <a:off x="989592" y="1590393"/>
            <a:ext cx="1055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rabicPeriod"/>
            </a:pP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các từ sau đây theo nghĩa của tiếng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36F5E4E-0EFB-4249-B061-10B78AA31DA1}"/>
              </a:ext>
            </a:extLst>
          </p:cNvPr>
          <p:cNvSpPr txBox="1"/>
          <p:nvPr/>
        </p:nvSpPr>
        <p:spPr>
          <a:xfrm>
            <a:off x="2085481" y="3508153"/>
            <a:ext cx="84018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3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737A99F-509E-4AAB-A23C-B1E2A4109224}"/>
              </a:ext>
            </a:extLst>
          </p:cNvPr>
          <p:cNvSpPr txBox="1"/>
          <p:nvPr/>
        </p:nvSpPr>
        <p:spPr>
          <a:xfrm>
            <a:off x="2468388" y="2265539"/>
            <a:ext cx="829140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6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6" grpId="0" build="p"/>
      <p:bldP spid="83" grpId="0"/>
      <p:bldP spid="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DCC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8B5A9B4-B9F7-4A00-910E-9026730C642D}"/>
              </a:ext>
            </a:extLst>
          </p:cNvPr>
          <p:cNvGrpSpPr/>
          <p:nvPr/>
        </p:nvGrpSpPr>
        <p:grpSpPr>
          <a:xfrm>
            <a:off x="3218587" y="187592"/>
            <a:ext cx="695056" cy="442451"/>
            <a:chOff x="3550860" y="468074"/>
            <a:chExt cx="695056" cy="442451"/>
          </a:xfrm>
        </p:grpSpPr>
        <p:sp>
          <p:nvSpPr>
            <p:cNvPr id="85" name="Parallelogram 84">
              <a:extLst>
                <a:ext uri="{FF2B5EF4-FFF2-40B4-BE49-F238E27FC236}">
                  <a16:creationId xmlns:a16="http://schemas.microsoft.com/office/drawing/2014/main" id="{263D3628-E665-400E-9692-9DC5CE0B7620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DABDDB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86" name="Graphic 85" descr="Add">
              <a:extLst>
                <a:ext uri="{FF2B5EF4-FFF2-40B4-BE49-F238E27FC236}">
                  <a16:creationId xmlns:a16="http://schemas.microsoft.com/office/drawing/2014/main" id="{D7BB8D4C-6A9B-48ED-AE16-FA7AA8154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1CD04E5C-65D5-4105-B6AC-895DD1F295D1}"/>
              </a:ext>
            </a:extLst>
          </p:cNvPr>
          <p:cNvSpPr/>
          <p:nvPr/>
        </p:nvSpPr>
        <p:spPr>
          <a:xfrm>
            <a:off x="365111" y="143169"/>
            <a:ext cx="11374893" cy="6384105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51682D97-7E88-4F64-8CAF-F854BC4A41BD}"/>
              </a:ext>
            </a:extLst>
          </p:cNvPr>
          <p:cNvGrpSpPr/>
          <p:nvPr/>
        </p:nvGrpSpPr>
        <p:grpSpPr>
          <a:xfrm>
            <a:off x="376539" y="710246"/>
            <a:ext cx="11374893" cy="5378804"/>
            <a:chOff x="639096" y="1013468"/>
            <a:chExt cx="10913807" cy="4821275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F501D5A-7035-476C-9D81-C8DF98413846}"/>
                </a:ext>
              </a:extLst>
            </p:cNvPr>
            <p:cNvSpPr/>
            <p:nvPr/>
          </p:nvSpPr>
          <p:spPr>
            <a:xfrm>
              <a:off x="639096" y="1436914"/>
              <a:ext cx="10913807" cy="439782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0" name="Rectangle: Rounded Corners 89">
              <a:extLst>
                <a:ext uri="{FF2B5EF4-FFF2-40B4-BE49-F238E27FC236}">
                  <a16:creationId xmlns:a16="http://schemas.microsoft.com/office/drawing/2014/main" id="{263C2252-C03E-41CE-961A-375F826B8CBE}"/>
                </a:ext>
              </a:extLst>
            </p:cNvPr>
            <p:cNvSpPr/>
            <p:nvPr/>
          </p:nvSpPr>
          <p:spPr>
            <a:xfrm>
              <a:off x="1809750" y="1016000"/>
              <a:ext cx="9055100" cy="30726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CBE9D81-1113-4FE1-9B4C-CE737B1E6B78}"/>
                </a:ext>
              </a:extLst>
            </p:cNvPr>
            <p:cNvSpPr/>
            <p:nvPr/>
          </p:nvSpPr>
          <p:spPr>
            <a:xfrm rot="8099516">
              <a:off x="1382240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893EBA88-FBCD-48CD-93D0-8B1FAFFB6645}"/>
                </a:ext>
              </a:extLst>
            </p:cNvPr>
            <p:cNvSpPr/>
            <p:nvPr/>
          </p:nvSpPr>
          <p:spPr>
            <a:xfrm rot="13500484" flipH="1">
              <a:off x="899639" y="1036292"/>
              <a:ext cx="267646" cy="266683"/>
            </a:xfrm>
            <a:custGeom>
              <a:avLst/>
              <a:gdLst>
                <a:gd name="connsiteX0" fmla="*/ 196871 w 1483741"/>
                <a:gd name="connsiteY0" fmla="*/ 196871 h 1493861"/>
                <a:gd name="connsiteX1" fmla="*/ 196871 w 1483741"/>
                <a:gd name="connsiteY1" fmla="*/ 201482 h 1493861"/>
                <a:gd name="connsiteX2" fmla="*/ 201453 w 1483741"/>
                <a:gd name="connsiteY2" fmla="*/ 196871 h 1493861"/>
                <a:gd name="connsiteX3" fmla="*/ 0 w 1483741"/>
                <a:gd name="connsiteY3" fmla="*/ 0 h 1493861"/>
                <a:gd name="connsiteX4" fmla="*/ 1352973 w 1483741"/>
                <a:gd name="connsiteY4" fmla="*/ 0 h 1493861"/>
                <a:gd name="connsiteX5" fmla="*/ 1161010 w 1483741"/>
                <a:gd name="connsiteY5" fmla="*/ 196871 h 1493861"/>
                <a:gd name="connsiteX6" fmla="*/ 341678 w 1483741"/>
                <a:gd name="connsiteY6" fmla="*/ 196871 h 1493861"/>
                <a:gd name="connsiteX7" fmla="*/ 1483741 w 1483741"/>
                <a:gd name="connsiteY7" fmla="*/ 1331704 h 1493861"/>
                <a:gd name="connsiteX8" fmla="*/ 1322611 w 1483741"/>
                <a:gd name="connsiteY8" fmla="*/ 1493861 h 1493861"/>
                <a:gd name="connsiteX9" fmla="*/ 196871 w 1483741"/>
                <a:gd name="connsiteY9" fmla="*/ 375248 h 1493861"/>
                <a:gd name="connsiteX10" fmla="*/ 196871 w 1483741"/>
                <a:gd name="connsiteY10" fmla="*/ 1185661 h 1493861"/>
                <a:gd name="connsiteX11" fmla="*/ 0 w 1483741"/>
                <a:gd name="connsiteY11" fmla="*/ 1387566 h 149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83741" h="1493861">
                  <a:moveTo>
                    <a:pt x="196871" y="196871"/>
                  </a:moveTo>
                  <a:lnTo>
                    <a:pt x="196871" y="201482"/>
                  </a:lnTo>
                  <a:lnTo>
                    <a:pt x="201453" y="196871"/>
                  </a:lnTo>
                  <a:close/>
                  <a:moveTo>
                    <a:pt x="0" y="0"/>
                  </a:moveTo>
                  <a:lnTo>
                    <a:pt x="1352973" y="0"/>
                  </a:lnTo>
                  <a:lnTo>
                    <a:pt x="1161010" y="196871"/>
                  </a:lnTo>
                  <a:lnTo>
                    <a:pt x="341678" y="196871"/>
                  </a:lnTo>
                  <a:lnTo>
                    <a:pt x="1483741" y="1331704"/>
                  </a:lnTo>
                  <a:lnTo>
                    <a:pt x="1322611" y="1493861"/>
                  </a:lnTo>
                  <a:lnTo>
                    <a:pt x="196871" y="375248"/>
                  </a:lnTo>
                  <a:lnTo>
                    <a:pt x="196871" y="1185661"/>
                  </a:lnTo>
                  <a:lnTo>
                    <a:pt x="0" y="138756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id-ID">
                <a:solidFill>
                  <a:schemeClr val="tx1"/>
                </a:solidFill>
              </a:endParaRPr>
            </a:p>
          </p:txBody>
        </p:sp>
        <p:sp>
          <p:nvSpPr>
            <p:cNvPr id="93" name="Heart 92">
              <a:extLst>
                <a:ext uri="{FF2B5EF4-FFF2-40B4-BE49-F238E27FC236}">
                  <a16:creationId xmlns:a16="http://schemas.microsoft.com/office/drawing/2014/main" id="{30EDBE13-17B5-43BF-98FD-A41CD752068C}"/>
                </a:ext>
              </a:extLst>
            </p:cNvPr>
            <p:cNvSpPr/>
            <p:nvPr/>
          </p:nvSpPr>
          <p:spPr>
            <a:xfrm>
              <a:off x="11015867" y="1013468"/>
              <a:ext cx="377828" cy="307266"/>
            </a:xfrm>
            <a:prstGeom prst="heart">
              <a:avLst/>
            </a:prstGeom>
            <a:solidFill>
              <a:srgbClr val="7030A0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227C9029-2DD0-45BA-B58B-8FD3BB161547}"/>
              </a:ext>
            </a:extLst>
          </p:cNvPr>
          <p:cNvSpPr txBox="1"/>
          <p:nvPr/>
        </p:nvSpPr>
        <p:spPr>
          <a:xfrm>
            <a:off x="607814" y="171430"/>
            <a:ext cx="1119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id-ID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25EEE39-B085-436D-AA9B-A93C0B71486A}"/>
              </a:ext>
            </a:extLst>
          </p:cNvPr>
          <p:cNvSpPr txBox="1"/>
          <p:nvPr/>
        </p:nvSpPr>
        <p:spPr>
          <a:xfrm>
            <a:off x="1630094" y="702645"/>
            <a:ext cx="277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2000">
                <a:latin typeface="Cutewritten" panose="02000503000000000000" pitchFamily="2" charset="0"/>
              </a:rPr>
              <a:t>www.</a:t>
            </a:r>
            <a:r>
              <a:rPr lang="en-US" sz="2000">
                <a:latin typeface="Cutewritten" panose="02000503000000000000" pitchFamily="2" charset="0"/>
              </a:rPr>
              <a:t>phanloai</a:t>
            </a:r>
            <a:r>
              <a:rPr lang="id-ID" sz="2000">
                <a:latin typeface="Cutewritten" panose="02000503000000000000" pitchFamily="2" charset="0"/>
              </a:rPr>
              <a:t>.</a:t>
            </a:r>
            <a:r>
              <a:rPr lang="id-ID" sz="2000" dirty="0">
                <a:latin typeface="Cutewritten" panose="02000503000000000000" pitchFamily="2" charset="0"/>
              </a:rPr>
              <a:t>com</a:t>
            </a:r>
          </a:p>
        </p:txBody>
      </p:sp>
      <p:pic>
        <p:nvPicPr>
          <p:cNvPr id="96" name="Graphic 95" descr="Close">
            <a:extLst>
              <a:ext uri="{FF2B5EF4-FFF2-40B4-BE49-F238E27FC236}">
                <a16:creationId xmlns:a16="http://schemas.microsoft.com/office/drawing/2014/main" id="{94C49F70-A38D-41F0-8005-7E72834839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4270" y="267795"/>
            <a:ext cx="266374" cy="266374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68E1881F-A05C-426B-A429-04204806DCC6}"/>
              </a:ext>
            </a:extLst>
          </p:cNvPr>
          <p:cNvSpPr txBox="1"/>
          <p:nvPr/>
        </p:nvSpPr>
        <p:spPr>
          <a:xfrm>
            <a:off x="2356019" y="1293813"/>
            <a:ext cx="73930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giỏi, tài nguyên, tài nghệ, tài trợ, tài ba, tài đức, tài năng, tài hoa, tài sản</a:t>
            </a:r>
            <a:endParaRPr lang="en-US" sz="3200" b="1" i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1E90A71C-50D7-4786-870B-6470FB8B4A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9" r="-3417"/>
          <a:stretch/>
        </p:blipFill>
        <p:spPr>
          <a:xfrm>
            <a:off x="8996645" y="3833553"/>
            <a:ext cx="2684551" cy="21343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C676EB-EC7F-47BC-A8F8-EDBF1633DBB0}"/>
              </a:ext>
            </a:extLst>
          </p:cNvPr>
          <p:cNvGrpSpPr/>
          <p:nvPr/>
        </p:nvGrpSpPr>
        <p:grpSpPr>
          <a:xfrm>
            <a:off x="5931774" y="2551717"/>
            <a:ext cx="390525" cy="3187065"/>
            <a:chOff x="5652135" y="1795145"/>
            <a:chExt cx="390525" cy="3187065"/>
          </a:xfrm>
        </p:grpSpPr>
        <p:cxnSp>
          <p:nvCxnSpPr>
            <p:cNvPr id="103" name="直接连接符 53">
              <a:extLst>
                <a:ext uri="{FF2B5EF4-FFF2-40B4-BE49-F238E27FC236}">
                  <a16:creationId xmlns:a16="http://schemas.microsoft.com/office/drawing/2014/main" id="{0CB6E444-4D1C-4978-BCE3-199F0D36DB26}"/>
                </a:ext>
              </a:extLst>
            </p:cNvPr>
            <p:cNvCxnSpPr/>
            <p:nvPr/>
          </p:nvCxnSpPr>
          <p:spPr>
            <a:xfrm>
              <a:off x="5850890" y="1986915"/>
              <a:ext cx="0" cy="2820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椭圆 4">
              <a:extLst>
                <a:ext uri="{FF2B5EF4-FFF2-40B4-BE49-F238E27FC236}">
                  <a16:creationId xmlns:a16="http://schemas.microsoft.com/office/drawing/2014/main" id="{AEAA4961-73E5-4B00-9494-2E3387446170}"/>
                </a:ext>
              </a:extLst>
            </p:cNvPr>
            <p:cNvSpPr/>
            <p:nvPr/>
          </p:nvSpPr>
          <p:spPr>
            <a:xfrm>
              <a:off x="5658485" y="1795145"/>
              <a:ext cx="384175" cy="384175"/>
            </a:xfrm>
            <a:prstGeom prst="ellipse">
              <a:avLst/>
            </a:prstGeom>
            <a:solidFill>
              <a:srgbClr val="FFBEEE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椭圆 19">
              <a:extLst>
                <a:ext uri="{FF2B5EF4-FFF2-40B4-BE49-F238E27FC236}">
                  <a16:creationId xmlns:a16="http://schemas.microsoft.com/office/drawing/2014/main" id="{62DA823E-A6A4-4D35-B94E-4E22A852E1B6}"/>
                </a:ext>
              </a:extLst>
            </p:cNvPr>
            <p:cNvSpPr/>
            <p:nvPr/>
          </p:nvSpPr>
          <p:spPr>
            <a:xfrm flipH="1">
              <a:off x="5652135" y="3196590"/>
              <a:ext cx="384175" cy="384175"/>
            </a:xfrm>
            <a:prstGeom prst="ellipse">
              <a:avLst/>
            </a:prstGeom>
            <a:solidFill>
              <a:srgbClr val="BDBDF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24">
              <a:extLst>
                <a:ext uri="{FF2B5EF4-FFF2-40B4-BE49-F238E27FC236}">
                  <a16:creationId xmlns:a16="http://schemas.microsoft.com/office/drawing/2014/main" id="{D540893D-483A-49FC-AC23-A3A09D8E4D1C}"/>
                </a:ext>
              </a:extLst>
            </p:cNvPr>
            <p:cNvSpPr/>
            <p:nvPr/>
          </p:nvSpPr>
          <p:spPr>
            <a:xfrm>
              <a:off x="5652135" y="4598035"/>
              <a:ext cx="384175" cy="384175"/>
            </a:xfrm>
            <a:prstGeom prst="ellipse">
              <a:avLst/>
            </a:prstGeom>
            <a:solidFill>
              <a:srgbClr val="A4E5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6123D18-0243-4014-82B4-E2D5C507D36C}"/>
              </a:ext>
            </a:extLst>
          </p:cNvPr>
          <p:cNvSpPr/>
          <p:nvPr/>
        </p:nvSpPr>
        <p:spPr>
          <a:xfrm>
            <a:off x="6734767" y="3253037"/>
            <a:ext cx="2364750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nguyên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trợ</a:t>
            </a:r>
            <a:endParaRPr lang="en-US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600" b="1">
                <a:solidFill>
                  <a:srgbClr val="E2005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sản</a:t>
            </a:r>
            <a:endParaRPr lang="vi-VN" sz="3600" b="1" dirty="0">
              <a:solidFill>
                <a:srgbClr val="E2005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0D09CA-759B-47EB-AC77-34A9670D080E}"/>
              </a:ext>
            </a:extLst>
          </p:cNvPr>
          <p:cNvSpPr txBox="1"/>
          <p:nvPr/>
        </p:nvSpPr>
        <p:spPr>
          <a:xfrm>
            <a:off x="2069402" y="3209455"/>
            <a:ext cx="1762021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giỏi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nghệ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ba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162216D6-33FF-4D61-AB6D-2401BF3F84B5}"/>
              </a:ext>
            </a:extLst>
          </p:cNvPr>
          <p:cNvSpPr txBox="1"/>
          <p:nvPr/>
        </p:nvSpPr>
        <p:spPr>
          <a:xfrm>
            <a:off x="3911451" y="3209265"/>
            <a:ext cx="1787669" cy="248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đức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năng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hoa</a:t>
            </a:r>
          </a:p>
        </p:txBody>
      </p:sp>
      <p:pic>
        <p:nvPicPr>
          <p:cNvPr id="113" name="Picture 112">
            <a:extLst>
              <a:ext uri="{FF2B5EF4-FFF2-40B4-BE49-F238E27FC236}">
                <a16:creationId xmlns:a16="http://schemas.microsoft.com/office/drawing/2014/main" id="{7B3E33CD-13FB-4EA5-955F-0E5CF12AF71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932" y="2397255"/>
            <a:ext cx="5062697" cy="1178209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D4C6BB0F-28EA-4632-AFD0-109A918065FE}"/>
              </a:ext>
            </a:extLst>
          </p:cNvPr>
          <p:cNvSpPr txBox="1"/>
          <p:nvPr/>
        </p:nvSpPr>
        <p:spPr>
          <a:xfrm>
            <a:off x="917017" y="2439994"/>
            <a:ext cx="4948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khả năng hơn người bình thường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BA966502-A02E-46D5-B03C-84CC0A903D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r="56045" b="67127"/>
          <a:stretch/>
        </p:blipFill>
        <p:spPr>
          <a:xfrm>
            <a:off x="124040" y="3000001"/>
            <a:ext cx="2654379" cy="3336022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id="{A1DF3469-C3A8-4DCE-9183-64E754B17BDA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637" y="2360937"/>
            <a:ext cx="5062697" cy="1053400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AEA3AC7-8D51-4DF8-9E54-B2D6C7D6C065}"/>
              </a:ext>
            </a:extLst>
          </p:cNvPr>
          <p:cNvSpPr txBox="1"/>
          <p:nvPr/>
        </p:nvSpPr>
        <p:spPr>
          <a:xfrm>
            <a:off x="6500342" y="2464081"/>
            <a:ext cx="45687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Tài 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nghĩa là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 của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19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7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0" grpId="0" build="p"/>
      <p:bldP spid="8" grpId="0" uiExpand="1" build="p"/>
      <p:bldP spid="112" grpId="0" build="p"/>
      <p:bldP spid="102" grpId="0"/>
      <p:bldP spid="1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图片 81" descr="D:\资料\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0060" y="452438"/>
            <a:ext cx="11231245" cy="603123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3938846" y="4973994"/>
            <a:ext cx="1082040" cy="189230"/>
            <a:chOff x="11167" y="8133"/>
            <a:chExt cx="1704" cy="298"/>
          </a:xfrm>
        </p:grpSpPr>
        <p:sp>
          <p:nvSpPr>
            <p:cNvPr id="18" name="椭圆 17"/>
            <p:cNvSpPr/>
            <p:nvPr/>
          </p:nvSpPr>
          <p:spPr>
            <a:xfrm>
              <a:off x="11167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1834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2573" y="8133"/>
              <a:ext cx="299" cy="299"/>
            </a:xfrm>
            <a:prstGeom prst="ellipse">
              <a:avLst/>
            </a:prstGeom>
            <a:solidFill>
              <a:srgbClr val="F4E418"/>
            </a:solidFill>
            <a:ln w="25400">
              <a:solidFill>
                <a:schemeClr val="tx1"/>
              </a:solidFill>
            </a:ln>
          </p:spPr>
          <p:txBody>
            <a:bodyPr anchor="ctr"/>
            <a:lstStyle/>
            <a:p>
              <a:pPr algn="ctr" defTabSz="914400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711700" y="248920"/>
            <a:ext cx="10363197" cy="6156642"/>
            <a:chOff x="1194" y="392"/>
            <a:chExt cx="15724" cy="9499"/>
          </a:xfrm>
        </p:grpSpPr>
        <p:grpSp>
          <p:nvGrpSpPr>
            <p:cNvPr id="66" name="组合 65"/>
            <p:cNvGrpSpPr/>
            <p:nvPr/>
          </p:nvGrpSpPr>
          <p:grpSpPr>
            <a:xfrm>
              <a:off x="1194" y="431"/>
              <a:ext cx="15724" cy="8286"/>
              <a:chOff x="1745" y="864"/>
              <a:chExt cx="15724" cy="8286"/>
            </a:xfrm>
          </p:grpSpPr>
          <p:pic>
            <p:nvPicPr>
              <p:cNvPr id="67" name="图形 8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745" y="2041"/>
                <a:ext cx="1010" cy="1250"/>
              </a:xfrm>
              <a:prstGeom prst="rect">
                <a:avLst/>
              </a:prstGeom>
            </p:spPr>
          </p:pic>
          <p:pic>
            <p:nvPicPr>
              <p:cNvPr id="68" name="图形 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6578" y="4855"/>
                <a:ext cx="891" cy="1103"/>
              </a:xfrm>
              <a:prstGeom prst="rect">
                <a:avLst/>
              </a:prstGeom>
            </p:spPr>
          </p:pic>
          <p:pic>
            <p:nvPicPr>
              <p:cNvPr id="69" name="图形 10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596" y="7609"/>
                <a:ext cx="1245" cy="1541"/>
              </a:xfrm>
              <a:prstGeom prst="rect">
                <a:avLst/>
              </a:prstGeom>
            </p:spPr>
          </p:pic>
          <p:pic>
            <p:nvPicPr>
              <p:cNvPr id="70" name="图形 1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090" y="864"/>
                <a:ext cx="753" cy="1130"/>
              </a:xfrm>
              <a:prstGeom prst="rect">
                <a:avLst/>
              </a:prstGeom>
            </p:spPr>
          </p:pic>
          <p:pic>
            <p:nvPicPr>
              <p:cNvPr id="71" name="图形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107" y="4841"/>
                <a:ext cx="722" cy="1084"/>
              </a:xfrm>
              <a:prstGeom prst="rect">
                <a:avLst/>
              </a:prstGeom>
            </p:spPr>
          </p:pic>
        </p:grpSp>
        <p:pic>
          <p:nvPicPr>
            <p:cNvPr id="73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42" y="392"/>
              <a:ext cx="1245" cy="1541"/>
            </a:xfrm>
            <a:prstGeom prst="rect">
              <a:avLst/>
            </a:prstGeom>
          </p:spPr>
        </p:pic>
        <p:pic>
          <p:nvPicPr>
            <p:cNvPr id="74" name="图形 10"/>
            <p:cNvPicPr>
              <a:picLocks noChangeAspect="1"/>
            </p:cNvPicPr>
            <p:nvPr/>
          </p:nvPicPr>
          <p:blipFill>
            <a:blip r:embed="rId5" cstate="screen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80" y="8350"/>
              <a:ext cx="1245" cy="15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692593" y="1457325"/>
            <a:ext cx="5520690" cy="3362960"/>
            <a:chOff x="2289" y="2383"/>
            <a:chExt cx="8694" cy="5296"/>
          </a:xfrm>
        </p:grpSpPr>
        <p:grpSp>
          <p:nvGrpSpPr>
            <p:cNvPr id="7" name="组合 6"/>
            <p:cNvGrpSpPr/>
            <p:nvPr/>
          </p:nvGrpSpPr>
          <p:grpSpPr>
            <a:xfrm>
              <a:off x="2289" y="4521"/>
              <a:ext cx="8694" cy="3158"/>
              <a:chOff x="1666" y="3378"/>
              <a:chExt cx="8694" cy="3158"/>
            </a:xfrm>
          </p:grpSpPr>
          <p:sp>
            <p:nvSpPr>
              <p:cNvPr id="4" name="文本框 3"/>
              <p:cNvSpPr txBox="1"/>
              <p:nvPr/>
            </p:nvSpPr>
            <p:spPr>
              <a:xfrm>
                <a:off x="1666" y="4064"/>
                <a:ext cx="8694" cy="2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>
                    <a:ln w="13462">
                      <a:solidFill>
                        <a:schemeClr val="bg1"/>
                      </a:solidFill>
                      <a:prstDash val="solid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>
                      <a:outerShdw dist="38100" dir="2700000" algn="bl" rotWithShape="0">
                        <a:schemeClr val="accent6">
                          <a:lumMod val="75000"/>
                        </a:schemeClr>
                      </a:outerShdw>
                    </a:effectLst>
                    <a:latin typeface="UTM Gradoo" panose="02040603050506020204" pitchFamily="18" charset="0"/>
                    <a:cs typeface="Arial Rounded MT Bold" panose="020F0704030504030204" charset="0"/>
                    <a:sym typeface="+mn-lt"/>
                  </a:rPr>
                  <a:t>Đặt câu</a:t>
                </a:r>
                <a:endParaRPr lang="en-US" altLang="zh-CN" sz="9600" b="1" dirty="0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6">
                        <a:lumMod val="75000"/>
                      </a:schemeClr>
                    </a:outerShdw>
                  </a:effectLst>
                  <a:latin typeface="UTM Gradoo" panose="02040603050506020204" pitchFamily="18" charset="0"/>
                  <a:cs typeface="Arial Rounded MT Bold" panose="020F0704030504030204" charset="0"/>
                  <a:sym typeface="+mn-lt"/>
                </a:endParaRPr>
              </a:p>
            </p:txBody>
          </p:sp>
          <p:pic>
            <p:nvPicPr>
              <p:cNvPr id="5" name="图形 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366" y="3378"/>
                <a:ext cx="5334" cy="348"/>
              </a:xfrm>
              <a:prstGeom prst="rect">
                <a:avLst/>
              </a:prstGeom>
            </p:spPr>
          </p:pic>
        </p:grpSp>
        <p:sp>
          <p:nvSpPr>
            <p:cNvPr id="9" name="文本框 8"/>
            <p:cNvSpPr txBox="1"/>
            <p:nvPr/>
          </p:nvSpPr>
          <p:spPr>
            <a:xfrm rot="16200000">
              <a:off x="5866" y="1480"/>
              <a:ext cx="1636" cy="3442"/>
            </a:xfrm>
            <a:custGeom>
              <a:avLst/>
              <a:gdLst>
                <a:gd name="connsiteX0" fmla="*/ 0 w 10000"/>
                <a:gd name="connsiteY0" fmla="*/ 2377 h 10000"/>
                <a:gd name="connsiteX1" fmla="*/ 5000 w 10000"/>
                <a:gd name="connsiteY1" fmla="*/ 0 h 10000"/>
                <a:gd name="connsiteX2" fmla="*/ 5000 w 10000"/>
                <a:gd name="connsiteY2" fmla="*/ 0 h 10000"/>
                <a:gd name="connsiteX3" fmla="*/ 10000 w 10000"/>
                <a:gd name="connsiteY3" fmla="*/ 2377 h 10000"/>
                <a:gd name="connsiteX4" fmla="*/ 10000 w 10000"/>
                <a:gd name="connsiteY4" fmla="*/ 7623 h 10000"/>
                <a:gd name="connsiteX5" fmla="*/ 5000 w 10000"/>
                <a:gd name="connsiteY5" fmla="*/ 10000 h 10000"/>
                <a:gd name="connsiteX6" fmla="*/ 5000 w 10000"/>
                <a:gd name="connsiteY6" fmla="*/ 10000 h 10000"/>
                <a:gd name="connsiteX7" fmla="*/ 0 w 10000"/>
                <a:gd name="connsiteY7" fmla="*/ 7623 h 10000"/>
                <a:gd name="connsiteX8" fmla="*/ 0 w 10000"/>
                <a:gd name="connsiteY8" fmla="*/ 237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00" h="10000" fill="none" extrusionOk="0">
                  <a:moveTo>
                    <a:pt x="0" y="2377"/>
                  </a:moveTo>
                  <a:cubicBezTo>
                    <a:pt x="2" y="1154"/>
                    <a:pt x="2254" y="-112"/>
                    <a:pt x="5000" y="0"/>
                  </a:cubicBezTo>
                  <a:lnTo>
                    <a:pt x="5000" y="0"/>
                  </a:lnTo>
                  <a:cubicBezTo>
                    <a:pt x="7740" y="71"/>
                    <a:pt x="10065" y="1079"/>
                    <a:pt x="10000" y="2377"/>
                  </a:cubicBezTo>
                  <a:cubicBezTo>
                    <a:pt x="9544" y="3125"/>
                    <a:pt x="9915" y="6746"/>
                    <a:pt x="10000" y="7623"/>
                  </a:cubicBezTo>
                  <a:cubicBezTo>
                    <a:pt x="10171" y="8739"/>
                    <a:pt x="7700" y="9845"/>
                    <a:pt x="5000" y="10000"/>
                  </a:cubicBezTo>
                  <a:lnTo>
                    <a:pt x="5000" y="10000"/>
                  </a:lnTo>
                  <a:cubicBezTo>
                    <a:pt x="2335" y="9897"/>
                    <a:pt x="120" y="8974"/>
                    <a:pt x="0" y="7623"/>
                  </a:cubicBezTo>
                  <a:cubicBezTo>
                    <a:pt x="-307" y="6623"/>
                    <a:pt x="-49" y="4732"/>
                    <a:pt x="0" y="2377"/>
                  </a:cubicBezTo>
                  <a:close/>
                </a:path>
                <a:path w="10000" h="10000" stroke="0" extrusionOk="0">
                  <a:moveTo>
                    <a:pt x="0" y="2377"/>
                  </a:moveTo>
                  <a:cubicBezTo>
                    <a:pt x="43" y="1048"/>
                    <a:pt x="2507" y="-83"/>
                    <a:pt x="5000" y="0"/>
                  </a:cubicBezTo>
                  <a:lnTo>
                    <a:pt x="5000" y="0"/>
                  </a:lnTo>
                  <a:cubicBezTo>
                    <a:pt x="7664" y="-120"/>
                    <a:pt x="9996" y="1155"/>
                    <a:pt x="10000" y="2377"/>
                  </a:cubicBezTo>
                  <a:cubicBezTo>
                    <a:pt x="9681" y="4712"/>
                    <a:pt x="9773" y="5035"/>
                    <a:pt x="10000" y="7623"/>
                  </a:cubicBezTo>
                  <a:cubicBezTo>
                    <a:pt x="10326" y="8617"/>
                    <a:pt x="7948" y="9586"/>
                    <a:pt x="5000" y="10000"/>
                  </a:cubicBezTo>
                  <a:lnTo>
                    <a:pt x="5000" y="10000"/>
                  </a:lnTo>
                  <a:cubicBezTo>
                    <a:pt x="2144" y="9944"/>
                    <a:pt x="-85" y="8935"/>
                    <a:pt x="0" y="7623"/>
                  </a:cubicBezTo>
                  <a:cubicBezTo>
                    <a:pt x="378" y="5053"/>
                    <a:pt x="-450" y="3832"/>
                    <a:pt x="0" y="2377"/>
                  </a:cubicBezTo>
                  <a:close/>
                </a:path>
              </a:pathLst>
            </a:custGeom>
            <a:solidFill>
              <a:srgbClr val="FCB03C">
                <a:alpha val="71000"/>
              </a:srgbClr>
            </a:solidFill>
            <a:ln w="28575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63383883">
                    <a:prstGeom prst="roundRect">
                      <a:avLst>
                        <a:gd name="adj" fmla="val 5000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3600" b="1">
                  <a:effectLst/>
                  <a:latin typeface="UTM Atlas" panose="02040603050506020204" pitchFamily="18" charset="0"/>
                  <a:cs typeface="Arial Rounded MT Bold" panose="020F0704030504030204" charset="0"/>
                  <a:sym typeface="+mn-lt"/>
                </a:rPr>
                <a:t>02</a:t>
              </a:r>
              <a:endParaRPr lang="en-US" altLang="zh-CN" sz="3600" b="1" dirty="0">
                <a:effectLst/>
                <a:latin typeface="UTM Atlas" panose="02040603050506020204" pitchFamily="18" charset="0"/>
                <a:cs typeface="Arial Rounded MT Bold" panose="020F0704030504030204" charset="0"/>
                <a:sym typeface="+mn-lt"/>
              </a:endParaRPr>
            </a:p>
          </p:txBody>
        </p:sp>
      </p:grpSp>
      <p:grpSp>
        <p:nvGrpSpPr>
          <p:cNvPr id="83" name="组合 82"/>
          <p:cNvGrpSpPr/>
          <p:nvPr/>
        </p:nvGrpSpPr>
        <p:grpSpPr>
          <a:xfrm>
            <a:off x="1013460" y="517842"/>
            <a:ext cx="11092180" cy="6944360"/>
            <a:chOff x="1568" y="226"/>
            <a:chExt cx="17468" cy="10936"/>
          </a:xfrm>
        </p:grpSpPr>
        <p:pic>
          <p:nvPicPr>
            <p:cNvPr id="84" name="图片 83" descr="橡皮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463" y="5866"/>
              <a:ext cx="2573" cy="2573"/>
            </a:xfrm>
            <a:prstGeom prst="rect">
              <a:avLst/>
            </a:prstGeom>
          </p:spPr>
        </p:pic>
        <p:pic>
          <p:nvPicPr>
            <p:cNvPr id="85" name="图片 84" descr="纸张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13" y="7490"/>
              <a:ext cx="3672" cy="3672"/>
            </a:xfrm>
            <a:prstGeom prst="rect">
              <a:avLst/>
            </a:prstGeom>
          </p:spPr>
        </p:pic>
        <p:pic>
          <p:nvPicPr>
            <p:cNvPr id="87" name="图片 86" descr="书本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568" y="331"/>
              <a:ext cx="3055" cy="3055"/>
            </a:xfrm>
            <a:prstGeom prst="rect">
              <a:avLst/>
            </a:prstGeom>
          </p:spPr>
        </p:pic>
        <p:pic>
          <p:nvPicPr>
            <p:cNvPr id="89" name="图片 88" descr="冰激凌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17999580">
              <a:off x="16292" y="518"/>
              <a:ext cx="2537" cy="2537"/>
            </a:xfrm>
            <a:prstGeom prst="rect">
              <a:avLst/>
            </a:prstGeom>
          </p:spPr>
        </p:pic>
        <p:pic>
          <p:nvPicPr>
            <p:cNvPr id="90" name="图片 89" descr="笔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569" y="226"/>
              <a:ext cx="2467" cy="2467"/>
            </a:xfrm>
            <a:prstGeom prst="rect">
              <a:avLst/>
            </a:prstGeom>
          </p:spPr>
        </p:pic>
        <p:pic>
          <p:nvPicPr>
            <p:cNvPr id="91" name="图片 90" descr="草莓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91" y="7053"/>
              <a:ext cx="2698" cy="2698"/>
            </a:xfrm>
            <a:prstGeom prst="rect">
              <a:avLst/>
            </a:prstGeom>
          </p:spPr>
        </p:pic>
      </p:grpSp>
      <p:pic>
        <p:nvPicPr>
          <p:cNvPr id="175" name="图片 17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8656" y="1103342"/>
            <a:ext cx="3829413" cy="494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7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3E3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9" name="组合 9">
            <a:extLst>
              <a:ext uri="{FF2B5EF4-FFF2-40B4-BE49-F238E27FC236}">
                <a16:creationId xmlns:a16="http://schemas.microsoft.com/office/drawing/2014/main" id="{D6C63043-2E0A-4330-A42F-248C6842E499}"/>
              </a:ext>
            </a:extLst>
          </p:cNvPr>
          <p:cNvGrpSpPr/>
          <p:nvPr/>
        </p:nvGrpSpPr>
        <p:grpSpPr>
          <a:xfrm>
            <a:off x="5836062" y="3059548"/>
            <a:ext cx="5530208" cy="1939290"/>
            <a:chOff x="2893" y="3667"/>
            <a:chExt cx="14035" cy="3054"/>
          </a:xfrm>
        </p:grpSpPr>
        <p:pic>
          <p:nvPicPr>
            <p:cNvPr id="120" name="图形 12">
              <a:extLst>
                <a:ext uri="{FF2B5EF4-FFF2-40B4-BE49-F238E27FC236}">
                  <a16:creationId xmlns:a16="http://schemas.microsoft.com/office/drawing/2014/main" id="{7E3BB968-324B-410A-8B15-B7F13FA56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893" y="3894"/>
              <a:ext cx="420" cy="630"/>
            </a:xfrm>
            <a:prstGeom prst="rect">
              <a:avLst/>
            </a:prstGeom>
          </p:spPr>
        </p:pic>
        <p:sp>
          <p:nvSpPr>
            <p:cNvPr id="121" name="文本框 21">
              <a:extLst>
                <a:ext uri="{FF2B5EF4-FFF2-40B4-BE49-F238E27FC236}">
                  <a16:creationId xmlns:a16="http://schemas.microsoft.com/office/drawing/2014/main" id="{9F4BD7E3-E717-4118-BB3C-8CFBAF52CC48}"/>
                </a:ext>
              </a:extLst>
            </p:cNvPr>
            <p:cNvSpPr txBox="1"/>
            <p:nvPr/>
          </p:nvSpPr>
          <p:spPr>
            <a:xfrm>
              <a:off x="3609" y="3667"/>
              <a:ext cx="13319" cy="3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Giáo sư Ngô Bảo Châu là một </a:t>
              </a:r>
              <a:r>
                <a:rPr lang="en-US" altLang="zh-CN" sz="4000" b="1">
                  <a:solidFill>
                    <a:srgbClr val="E2005B"/>
                  </a:solidFill>
                  <a:highlight>
                    <a:srgbClr val="00FFFF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năng</a:t>
              </a:r>
              <a:r>
                <a:rPr lang="en-US" altLang="zh-CN" sz="4000" b="1">
                  <a:solidFill>
                    <a:srgbClr val="E2005B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Toán học của nước ta.</a:t>
              </a:r>
              <a:endParaRPr lang="zh-CN" altLang="en-US" sz="4000" b="1" dirty="0">
                <a:solidFill>
                  <a:srgbClr val="E2005B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60347110-FBE1-40BA-AD44-72E92DD3F5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85" y="3051823"/>
            <a:ext cx="4443340" cy="2499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874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9650" y="-233061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91155" y="2094841"/>
            <a:ext cx="7390029" cy="7390095"/>
          </a:xfrm>
          <a:prstGeom prst="ellipse">
            <a:avLst/>
          </a:prstGeom>
          <a:solidFill>
            <a:srgbClr val="A4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BFB334E-8BDD-42A1-84E9-485C1C0EE858}"/>
              </a:ext>
            </a:extLst>
          </p:cNvPr>
          <p:cNvSpPr/>
          <p:nvPr/>
        </p:nvSpPr>
        <p:spPr>
          <a:xfrm>
            <a:off x="168245" y="278044"/>
            <a:ext cx="11842697" cy="6262182"/>
          </a:xfrm>
          <a:custGeom>
            <a:avLst/>
            <a:gdLst>
              <a:gd name="connsiteX0" fmla="*/ 289689 w 10913807"/>
              <a:gd name="connsiteY0" fmla="*/ 0 h 5722374"/>
              <a:gd name="connsiteX1" fmla="*/ 2640801 w 10913807"/>
              <a:gd name="connsiteY1" fmla="*/ 7706 h 5722374"/>
              <a:gd name="connsiteX2" fmla="*/ 2911764 w 10913807"/>
              <a:gd name="connsiteY2" fmla="*/ 442451 h 5722374"/>
              <a:gd name="connsiteX3" fmla="*/ 10913807 w 10913807"/>
              <a:gd name="connsiteY3" fmla="*/ 442451 h 5722374"/>
              <a:gd name="connsiteX4" fmla="*/ 10913807 w 10913807"/>
              <a:gd name="connsiteY4" fmla="*/ 5722374 h 5722374"/>
              <a:gd name="connsiteX5" fmla="*/ 0 w 10913807"/>
              <a:gd name="connsiteY5" fmla="*/ 5722374 h 5722374"/>
              <a:gd name="connsiteX6" fmla="*/ 0 w 10913807"/>
              <a:gd name="connsiteY6" fmla="*/ 442451 h 5722374"/>
              <a:gd name="connsiteX7" fmla="*/ 289689 w 10913807"/>
              <a:gd name="connsiteY7" fmla="*/ 0 h 5722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13807" h="5722374">
                <a:moveTo>
                  <a:pt x="289689" y="0"/>
                </a:moveTo>
                <a:lnTo>
                  <a:pt x="2640801" y="7706"/>
                </a:lnTo>
                <a:cubicBezTo>
                  <a:pt x="2871067" y="15991"/>
                  <a:pt x="2807773" y="294967"/>
                  <a:pt x="2911764" y="442451"/>
                </a:cubicBezTo>
                <a:lnTo>
                  <a:pt x="10913807" y="442451"/>
                </a:lnTo>
                <a:lnTo>
                  <a:pt x="10913807" y="5722374"/>
                </a:lnTo>
                <a:lnTo>
                  <a:pt x="0" y="5722374"/>
                </a:lnTo>
                <a:lnTo>
                  <a:pt x="0" y="442451"/>
                </a:lnTo>
                <a:cubicBezTo>
                  <a:pt x="123799" y="294967"/>
                  <a:pt x="47043" y="3314"/>
                  <a:pt x="289689" y="0"/>
                </a:cubicBezTo>
                <a:close/>
              </a:path>
            </a:pathLst>
          </a:custGeom>
          <a:solidFill>
            <a:srgbClr val="DABDDB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6DF8BAC-8C95-4BEA-8C58-01764494B011}"/>
              </a:ext>
            </a:extLst>
          </p:cNvPr>
          <p:cNvGrpSpPr/>
          <p:nvPr/>
        </p:nvGrpSpPr>
        <p:grpSpPr>
          <a:xfrm>
            <a:off x="168245" y="283074"/>
            <a:ext cx="11842697" cy="5887812"/>
            <a:chOff x="639096" y="454468"/>
            <a:chExt cx="10913807" cy="5380275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9B3214A4-55E7-48BE-B702-F64E830CF177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74FB9D76-BB9A-44E7-A1ED-C01BDD30804D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CDB5E1E5-22A4-430A-90CF-43F0FAB837D2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9485256F-295F-431F-B181-5ECED393806E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E06E87B1-0519-4F1E-9D2A-943AB6A5C9AF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Heart 95">
                <a:extLst>
                  <a:ext uri="{FF2B5EF4-FFF2-40B4-BE49-F238E27FC236}">
                    <a16:creationId xmlns:a16="http://schemas.microsoft.com/office/drawing/2014/main" id="{E36F51A9-EF81-4AF7-A126-B05A19F5FAE4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62C0054-D2FF-49C1-9AC9-C677537DEEAB}"/>
                </a:ext>
              </a:extLst>
            </p:cNvPr>
            <p:cNvSpPr txBox="1"/>
            <p:nvPr/>
          </p:nvSpPr>
          <p:spPr>
            <a:xfrm>
              <a:off x="889418" y="454468"/>
              <a:ext cx="2305050" cy="421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AA8CD3D-4E12-423D-8980-4B3659BB3292}"/>
                </a:ext>
              </a:extLst>
            </p:cNvPr>
            <p:cNvSpPr txBox="1"/>
            <p:nvPr/>
          </p:nvSpPr>
          <p:spPr>
            <a:xfrm>
              <a:off x="1427828" y="945439"/>
              <a:ext cx="27749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dirty="0">
                  <a:latin typeface="Cutewritten" panose="02000503000000000000" pitchFamily="2" charset="0"/>
                </a:rPr>
                <a:t>www.zanasyra.com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FEFFBDE-AA9A-4A27-9DD2-75AC8678F978}"/>
              </a:ext>
            </a:extLst>
          </p:cNvPr>
          <p:cNvGrpSpPr/>
          <p:nvPr/>
        </p:nvGrpSpPr>
        <p:grpSpPr>
          <a:xfrm>
            <a:off x="5781340" y="295910"/>
            <a:ext cx="754214" cy="484189"/>
            <a:chOff x="3550860" y="468074"/>
            <a:chExt cx="695056" cy="442451"/>
          </a:xfrm>
        </p:grpSpPr>
        <p:sp>
          <p:nvSpPr>
            <p:cNvPr id="98" name="Parallelogram 97">
              <a:extLst>
                <a:ext uri="{FF2B5EF4-FFF2-40B4-BE49-F238E27FC236}">
                  <a16:creationId xmlns:a16="http://schemas.microsoft.com/office/drawing/2014/main" id="{6E28BBC0-A0D6-4176-A5A4-9FABDFEFE75D}"/>
                </a:ext>
              </a:extLst>
            </p:cNvPr>
            <p:cNvSpPr/>
            <p:nvPr/>
          </p:nvSpPr>
          <p:spPr>
            <a:xfrm flipH="1">
              <a:off x="3550860" y="468074"/>
              <a:ext cx="695056" cy="442451"/>
            </a:xfrm>
            <a:prstGeom prst="parallelogram">
              <a:avLst>
                <a:gd name="adj" fmla="val 33612"/>
              </a:avLst>
            </a:prstGeom>
            <a:solidFill>
              <a:srgbClr val="99CAEC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pic>
          <p:nvPicPr>
            <p:cNvPr id="99" name="Graphic 98" descr="Add">
              <a:extLst>
                <a:ext uri="{FF2B5EF4-FFF2-40B4-BE49-F238E27FC236}">
                  <a16:creationId xmlns:a16="http://schemas.microsoft.com/office/drawing/2014/main" id="{72545980-1232-488B-963A-6F3DBDDDA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19" y="563108"/>
              <a:ext cx="244176" cy="244176"/>
            </a:xfrm>
            <a:prstGeom prst="rect">
              <a:avLst/>
            </a:prstGeom>
          </p:spPr>
        </p:pic>
      </p:grp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8B07616-D9C0-4BA4-AAE2-90DF6AF0AE93}"/>
              </a:ext>
            </a:extLst>
          </p:cNvPr>
          <p:cNvSpPr/>
          <p:nvPr/>
        </p:nvSpPr>
        <p:spPr>
          <a:xfrm>
            <a:off x="168245" y="278115"/>
            <a:ext cx="11842697" cy="6259738"/>
          </a:xfrm>
          <a:custGeom>
            <a:avLst/>
            <a:gdLst>
              <a:gd name="connsiteX0" fmla="*/ 2729252 w 10913807"/>
              <a:gd name="connsiteY0" fmla="*/ 0 h 5720141"/>
              <a:gd name="connsiteX1" fmla="*/ 5080364 w 10913807"/>
              <a:gd name="connsiteY1" fmla="*/ 7706 h 5720141"/>
              <a:gd name="connsiteX2" fmla="*/ 5319272 w 10913807"/>
              <a:gd name="connsiteY2" fmla="*/ 381767 h 5720141"/>
              <a:gd name="connsiteX3" fmla="*/ 5350148 w 10913807"/>
              <a:gd name="connsiteY3" fmla="*/ 440218 h 5720141"/>
              <a:gd name="connsiteX4" fmla="*/ 10913807 w 10913807"/>
              <a:gd name="connsiteY4" fmla="*/ 440218 h 5720141"/>
              <a:gd name="connsiteX5" fmla="*/ 10913807 w 10913807"/>
              <a:gd name="connsiteY5" fmla="*/ 5720141 h 5720141"/>
              <a:gd name="connsiteX6" fmla="*/ 0 w 10913807"/>
              <a:gd name="connsiteY6" fmla="*/ 5720141 h 5720141"/>
              <a:gd name="connsiteX7" fmla="*/ 0 w 10913807"/>
              <a:gd name="connsiteY7" fmla="*/ 440218 h 5720141"/>
              <a:gd name="connsiteX8" fmla="*/ 2440951 w 10913807"/>
              <a:gd name="connsiteY8" fmla="*/ 440218 h 5720141"/>
              <a:gd name="connsiteX9" fmla="*/ 2477602 w 10913807"/>
              <a:gd name="connsiteY9" fmla="*/ 381232 h 5720141"/>
              <a:gd name="connsiteX10" fmla="*/ 2729252 w 10913807"/>
              <a:gd name="connsiteY10" fmla="*/ 0 h 572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13807" h="5720141">
                <a:moveTo>
                  <a:pt x="2729252" y="0"/>
                </a:moveTo>
                <a:lnTo>
                  <a:pt x="5080364" y="7706"/>
                </a:lnTo>
                <a:cubicBezTo>
                  <a:pt x="5281847" y="14955"/>
                  <a:pt x="5258573" y="229453"/>
                  <a:pt x="5319272" y="381767"/>
                </a:cubicBezTo>
                <a:lnTo>
                  <a:pt x="5350148" y="440218"/>
                </a:lnTo>
                <a:lnTo>
                  <a:pt x="10913807" y="440218"/>
                </a:lnTo>
                <a:lnTo>
                  <a:pt x="10913807" y="5720141"/>
                </a:lnTo>
                <a:lnTo>
                  <a:pt x="0" y="5720141"/>
                </a:lnTo>
                <a:lnTo>
                  <a:pt x="0" y="440218"/>
                </a:lnTo>
                <a:lnTo>
                  <a:pt x="2440951" y="440218"/>
                </a:lnTo>
                <a:lnTo>
                  <a:pt x="2477602" y="381232"/>
                </a:lnTo>
                <a:cubicBezTo>
                  <a:pt x="2549164" y="226560"/>
                  <a:pt x="2516937" y="2900"/>
                  <a:pt x="2729252" y="0"/>
                </a:cubicBezTo>
                <a:close/>
              </a:path>
            </a:pathLst>
          </a:custGeom>
          <a:solidFill>
            <a:srgbClr val="99CA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172CEA1-E583-41C4-BBFD-4F0D6E51A9F6}"/>
              </a:ext>
            </a:extLst>
          </p:cNvPr>
          <p:cNvGrpSpPr/>
          <p:nvPr/>
        </p:nvGrpSpPr>
        <p:grpSpPr>
          <a:xfrm>
            <a:off x="168244" y="317397"/>
            <a:ext cx="11842697" cy="5862482"/>
            <a:chOff x="639096" y="477614"/>
            <a:chExt cx="10913807" cy="5357129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E8C0A96C-F9AB-4B64-B056-3BBF0D872ED6}"/>
                </a:ext>
              </a:extLst>
            </p:cNvPr>
            <p:cNvGrpSpPr/>
            <p:nvPr/>
          </p:nvGrpSpPr>
          <p:grpSpPr>
            <a:xfrm>
              <a:off x="639096" y="1013468"/>
              <a:ext cx="10913807" cy="4821275"/>
              <a:chOff x="639096" y="1013468"/>
              <a:chExt cx="10913807" cy="4821275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19FF69DA-30AA-4874-A84E-E997B033EF40}"/>
                  </a:ext>
                </a:extLst>
              </p:cNvPr>
              <p:cNvSpPr/>
              <p:nvPr/>
            </p:nvSpPr>
            <p:spPr>
              <a:xfrm>
                <a:off x="639096" y="1436914"/>
                <a:ext cx="10913807" cy="439782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: Rounded Corners 106">
                <a:extLst>
                  <a:ext uri="{FF2B5EF4-FFF2-40B4-BE49-F238E27FC236}">
                    <a16:creationId xmlns:a16="http://schemas.microsoft.com/office/drawing/2014/main" id="{1E785784-B0BF-41AA-B28D-071ADCA781B8}"/>
                  </a:ext>
                </a:extLst>
              </p:cNvPr>
              <p:cNvSpPr/>
              <p:nvPr/>
            </p:nvSpPr>
            <p:spPr>
              <a:xfrm>
                <a:off x="1809750" y="1016000"/>
                <a:ext cx="9055100" cy="30726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34EB79CC-EB11-482C-B1B3-94F4B3104815}"/>
                  </a:ext>
                </a:extLst>
              </p:cNvPr>
              <p:cNvSpPr/>
              <p:nvPr/>
            </p:nvSpPr>
            <p:spPr>
              <a:xfrm rot="8099516">
                <a:off x="1382240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773306E8-F964-4352-B78F-9970BA9E875A}"/>
                  </a:ext>
                </a:extLst>
              </p:cNvPr>
              <p:cNvSpPr/>
              <p:nvPr/>
            </p:nvSpPr>
            <p:spPr>
              <a:xfrm rot="13500484" flipH="1">
                <a:off x="899639" y="1036292"/>
                <a:ext cx="267646" cy="266683"/>
              </a:xfrm>
              <a:custGeom>
                <a:avLst/>
                <a:gdLst>
                  <a:gd name="connsiteX0" fmla="*/ 196871 w 1483741"/>
                  <a:gd name="connsiteY0" fmla="*/ 196871 h 1493861"/>
                  <a:gd name="connsiteX1" fmla="*/ 196871 w 1483741"/>
                  <a:gd name="connsiteY1" fmla="*/ 201482 h 1493861"/>
                  <a:gd name="connsiteX2" fmla="*/ 201453 w 1483741"/>
                  <a:gd name="connsiteY2" fmla="*/ 196871 h 1493861"/>
                  <a:gd name="connsiteX3" fmla="*/ 0 w 1483741"/>
                  <a:gd name="connsiteY3" fmla="*/ 0 h 1493861"/>
                  <a:gd name="connsiteX4" fmla="*/ 1352973 w 1483741"/>
                  <a:gd name="connsiteY4" fmla="*/ 0 h 1493861"/>
                  <a:gd name="connsiteX5" fmla="*/ 1161010 w 1483741"/>
                  <a:gd name="connsiteY5" fmla="*/ 196871 h 1493861"/>
                  <a:gd name="connsiteX6" fmla="*/ 341678 w 1483741"/>
                  <a:gd name="connsiteY6" fmla="*/ 196871 h 1493861"/>
                  <a:gd name="connsiteX7" fmla="*/ 1483741 w 1483741"/>
                  <a:gd name="connsiteY7" fmla="*/ 1331704 h 1493861"/>
                  <a:gd name="connsiteX8" fmla="*/ 1322611 w 1483741"/>
                  <a:gd name="connsiteY8" fmla="*/ 1493861 h 1493861"/>
                  <a:gd name="connsiteX9" fmla="*/ 196871 w 1483741"/>
                  <a:gd name="connsiteY9" fmla="*/ 375248 h 1493861"/>
                  <a:gd name="connsiteX10" fmla="*/ 196871 w 1483741"/>
                  <a:gd name="connsiteY10" fmla="*/ 1185661 h 1493861"/>
                  <a:gd name="connsiteX11" fmla="*/ 0 w 1483741"/>
                  <a:gd name="connsiteY11" fmla="*/ 1387566 h 1493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83741" h="1493861">
                    <a:moveTo>
                      <a:pt x="196871" y="196871"/>
                    </a:moveTo>
                    <a:lnTo>
                      <a:pt x="196871" y="201482"/>
                    </a:lnTo>
                    <a:lnTo>
                      <a:pt x="201453" y="196871"/>
                    </a:lnTo>
                    <a:close/>
                    <a:moveTo>
                      <a:pt x="0" y="0"/>
                    </a:moveTo>
                    <a:lnTo>
                      <a:pt x="1352973" y="0"/>
                    </a:lnTo>
                    <a:lnTo>
                      <a:pt x="1161010" y="196871"/>
                    </a:lnTo>
                    <a:lnTo>
                      <a:pt x="341678" y="196871"/>
                    </a:lnTo>
                    <a:lnTo>
                      <a:pt x="1483741" y="1331704"/>
                    </a:lnTo>
                    <a:lnTo>
                      <a:pt x="1322611" y="1493861"/>
                    </a:lnTo>
                    <a:lnTo>
                      <a:pt x="196871" y="375248"/>
                    </a:lnTo>
                    <a:lnTo>
                      <a:pt x="196871" y="1185661"/>
                    </a:lnTo>
                    <a:lnTo>
                      <a:pt x="0" y="1387566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id-ID">
                  <a:solidFill>
                    <a:schemeClr val="tx1"/>
                  </a:solidFill>
                </a:endParaRPr>
              </a:p>
            </p:txBody>
          </p:sp>
          <p:sp>
            <p:nvSpPr>
              <p:cNvPr id="110" name="Heart 109">
                <a:extLst>
                  <a:ext uri="{FF2B5EF4-FFF2-40B4-BE49-F238E27FC236}">
                    <a16:creationId xmlns:a16="http://schemas.microsoft.com/office/drawing/2014/main" id="{0E6FD7FE-1629-41AC-B700-519E2CE90C52}"/>
                  </a:ext>
                </a:extLst>
              </p:cNvPr>
              <p:cNvSpPr/>
              <p:nvPr/>
            </p:nvSpPr>
            <p:spPr>
              <a:xfrm>
                <a:off x="11015867" y="1013468"/>
                <a:ext cx="377828" cy="307266"/>
              </a:xfrm>
              <a:prstGeom prst="heart">
                <a:avLst/>
              </a:prstGeom>
              <a:solidFill>
                <a:srgbClr val="00B0F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9465A80-69B2-4C4A-BFB4-6027FD1F633F}"/>
                </a:ext>
              </a:extLst>
            </p:cNvPr>
            <p:cNvSpPr txBox="1"/>
            <p:nvPr/>
          </p:nvSpPr>
          <p:spPr>
            <a:xfrm>
              <a:off x="3345032" y="477614"/>
              <a:ext cx="2305050" cy="478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id-ID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id-ID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D6A9433-A711-4232-9BE5-19FAB17785B1}"/>
                </a:ext>
              </a:extLst>
            </p:cNvPr>
            <p:cNvSpPr txBox="1"/>
            <p:nvPr/>
          </p:nvSpPr>
          <p:spPr>
            <a:xfrm>
              <a:off x="1579551" y="969250"/>
              <a:ext cx="2774952" cy="365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>
                  <a:latin typeface="Cutewritten" panose="02000503000000000000" pitchFamily="2" charset="0"/>
                </a:rPr>
                <a:t>www.</a:t>
              </a:r>
              <a:r>
                <a:rPr lang="en-US" sz="2000">
                  <a:latin typeface="Cutewritten" panose="02000503000000000000" pitchFamily="2" charset="0"/>
                </a:rPr>
                <a:t>datcau</a:t>
              </a:r>
              <a:r>
                <a:rPr lang="id-ID" sz="2000">
                  <a:latin typeface="Cutewritten" panose="02000503000000000000" pitchFamily="2" charset="0"/>
                </a:rPr>
                <a:t>.</a:t>
              </a:r>
              <a:r>
                <a:rPr lang="id-ID" sz="2000" dirty="0">
                  <a:latin typeface="Cutewritten" panose="02000503000000000000" pitchFamily="2" charset="0"/>
                </a:rPr>
                <a:t>com</a:t>
              </a:r>
            </a:p>
          </p:txBody>
        </p:sp>
        <p:pic>
          <p:nvPicPr>
            <p:cNvPr id="105" name="Graphic 104" descr="Close">
              <a:extLst>
                <a:ext uri="{FF2B5EF4-FFF2-40B4-BE49-F238E27FC236}">
                  <a16:creationId xmlns:a16="http://schemas.microsoft.com/office/drawing/2014/main" id="{00C0060A-8924-4F27-A045-2ED81A58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16895" y="603233"/>
              <a:ext cx="266374" cy="266374"/>
            </a:xfrm>
            <a:prstGeom prst="rect">
              <a:avLst/>
            </a:prstGeom>
          </p:spPr>
        </p:pic>
      </p:grpSp>
      <p:sp>
        <p:nvSpPr>
          <p:cNvPr id="113" name="文本框 45">
            <a:extLst>
              <a:ext uri="{FF2B5EF4-FFF2-40B4-BE49-F238E27FC236}">
                <a16:creationId xmlns:a16="http://schemas.microsoft.com/office/drawing/2014/main" id="{C0D70CAD-7E83-4935-935A-E0695D52F76A}"/>
              </a:ext>
            </a:extLst>
          </p:cNvPr>
          <p:cNvSpPr txBox="1"/>
          <p:nvPr/>
        </p:nvSpPr>
        <p:spPr>
          <a:xfrm>
            <a:off x="1620284" y="1511301"/>
            <a:ext cx="9116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 Đặt câu với một trong các từ vừa nói trên.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42878-AEA8-446A-BECE-F98C9DFE9053}"/>
              </a:ext>
            </a:extLst>
          </p:cNvPr>
          <p:cNvSpPr txBox="1"/>
          <p:nvPr/>
        </p:nvSpPr>
        <p:spPr>
          <a:xfrm>
            <a:off x="480861" y="2323599"/>
            <a:ext cx="1875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>
                    <a:schemeClr val="accent6">
                      <a:lumMod val="60000"/>
                      <a:lumOff val="40000"/>
                    </a:schemeClr>
                  </a:outerShdw>
                </a:effectLst>
                <a:latin typeface="UTM Aquarelle" panose="02040603050506020204" pitchFamily="18" charset="0"/>
              </a:rPr>
              <a:t>Ví dụ:</a:t>
            </a:r>
          </a:p>
        </p:txBody>
      </p:sp>
      <p:grpSp>
        <p:nvGrpSpPr>
          <p:cNvPr id="116" name="组合 8">
            <a:extLst>
              <a:ext uri="{FF2B5EF4-FFF2-40B4-BE49-F238E27FC236}">
                <a16:creationId xmlns:a16="http://schemas.microsoft.com/office/drawing/2014/main" id="{1CE0F163-805A-4D6A-A236-7BADA0B6FAC8}"/>
              </a:ext>
            </a:extLst>
          </p:cNvPr>
          <p:cNvGrpSpPr/>
          <p:nvPr/>
        </p:nvGrpSpPr>
        <p:grpSpPr>
          <a:xfrm>
            <a:off x="302134" y="3276183"/>
            <a:ext cx="6249522" cy="2632439"/>
            <a:chOff x="2410" y="3454"/>
            <a:chExt cx="14567" cy="1892"/>
          </a:xfrm>
        </p:grpSpPr>
        <p:pic>
          <p:nvPicPr>
            <p:cNvPr id="117" name="图形 12">
              <a:extLst>
                <a:ext uri="{FF2B5EF4-FFF2-40B4-BE49-F238E27FC236}">
                  <a16:creationId xmlns:a16="http://schemas.microsoft.com/office/drawing/2014/main" id="{453E1D92-B003-48DD-9239-534DFF312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0" y="3454"/>
              <a:ext cx="1222" cy="509"/>
            </a:xfrm>
            <a:prstGeom prst="rect">
              <a:avLst/>
            </a:prstGeom>
          </p:spPr>
        </p:pic>
        <p:sp>
          <p:nvSpPr>
            <p:cNvPr id="118" name="文本框 1">
              <a:extLst>
                <a:ext uri="{FF2B5EF4-FFF2-40B4-BE49-F238E27FC236}">
                  <a16:creationId xmlns:a16="http://schemas.microsoft.com/office/drawing/2014/main" id="{8CB51C56-AD9C-4590-9539-7A28421ABAD0}"/>
                </a:ext>
              </a:extLst>
            </p:cNvPr>
            <p:cNvSpPr txBox="1"/>
            <p:nvPr/>
          </p:nvSpPr>
          <p:spPr>
            <a:xfrm>
              <a:off x="3815" y="3456"/>
              <a:ext cx="13162" cy="1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Nước không phải là nguồn </a:t>
              </a:r>
              <a:r>
                <a:rPr lang="en-US" altLang="zh-CN" sz="4000" b="1">
                  <a:solidFill>
                    <a:srgbClr val="7030A0"/>
                  </a:solidFill>
                  <a:highlight>
                    <a:srgbClr val="FFFF00"/>
                  </a:highlight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tài nguyên</a:t>
              </a:r>
              <a:r>
                <a:rPr lang="en-US" altLang="zh-CN" sz="4000" b="1">
                  <a:solidFill>
                    <a:srgbClr val="7030A0"/>
                  </a:solidFill>
                  <a:latin typeface="Times New Roman" panose="02020603050405020304" pitchFamily="18" charset="0"/>
                  <a:ea typeface="仓耳玄三M W05" panose="02020400000000000000" pitchFamily="18" charset="-122"/>
                  <a:cs typeface="Times New Roman" panose="02020603050405020304" pitchFamily="18" charset="0"/>
                </a:rPr>
                <a:t> vô tận, vì vậy chúng ta phải tiết kiệm nước.</a:t>
              </a:r>
              <a:endParaRPr lang="zh-CN" alt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320D07C-78BD-48A9-9481-B0BD9517A1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 b="659"/>
          <a:stretch/>
        </p:blipFill>
        <p:spPr>
          <a:xfrm>
            <a:off x="6688884" y="2894276"/>
            <a:ext cx="4739313" cy="2665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6532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113" grpId="0" build="p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plqbr4f5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715</Words>
  <Application>Microsoft Office PowerPoint</Application>
  <PresentationFormat>Widescreen</PresentationFormat>
  <Paragraphs>107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UTM Showcard</vt:lpstr>
      <vt:lpstr>等线</vt:lpstr>
      <vt:lpstr>UTM Beautiful Caps</vt:lpstr>
      <vt:lpstr>UTM Aquarelle</vt:lpstr>
      <vt:lpstr>微软雅黑</vt:lpstr>
      <vt:lpstr>Times New Roman</vt:lpstr>
      <vt:lpstr>Cutewritten</vt:lpstr>
      <vt:lpstr>Arial</vt:lpstr>
      <vt:lpstr>Bakso Sapi</vt:lpstr>
      <vt:lpstr>Arial Rounded MT Bold</vt:lpstr>
      <vt:lpstr>UTM Gradoo</vt:lpstr>
      <vt:lpstr>UTM Atlas</vt:lpstr>
      <vt:lpstr>Calibri</vt:lpstr>
      <vt:lpstr>office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MRVT Tai nang</dc:title>
  <dc:subject>LTVC 4</dc:subject>
  <dc:creator>KTUTS</dc:creator>
  <cp:keywords>YenVu</cp:keywords>
  <cp:lastModifiedBy>PHAN HOÀNG PHƯỚC HẠNH</cp:lastModifiedBy>
  <cp:revision>20</cp:revision>
  <dcterms:created xsi:type="dcterms:W3CDTF">2021-12-17T07:20:22Z</dcterms:created>
  <dcterms:modified xsi:type="dcterms:W3CDTF">2022-01-08T09:19:07Z</dcterms:modified>
  <cp:version>N03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D5C10C241FD2461CBB2FE286B5FF0AE3</vt:lpwstr>
  </property>
  <property fmtid="{D5CDD505-2E9C-101B-9397-08002B2CF9AE}" pid="3" name="KSOProductBuildVer">
    <vt:lpwstr>2052-11.1.0.11194</vt:lpwstr>
  </property>
</Properties>
</file>