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7" r:id="rId3"/>
    <p:sldId id="286" r:id="rId4"/>
    <p:sldId id="268" r:id="rId5"/>
    <p:sldId id="269" r:id="rId6"/>
    <p:sldId id="270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280" r:id="rId15"/>
    <p:sldId id="260" r:id="rId16"/>
    <p:sldId id="282" r:id="rId17"/>
    <p:sldId id="287" r:id="rId18"/>
    <p:sldId id="283" r:id="rId19"/>
    <p:sldId id="288" r:id="rId20"/>
    <p:sldId id="284" r:id="rId21"/>
    <p:sldId id="285" r:id="rId22"/>
    <p:sldId id="262" r:id="rId23"/>
    <p:sldId id="263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utumn in November" panose="020B0604020202020204" charset="0"/>
      <p:regular r:id="rId29"/>
    </p:embeddedFont>
    <p:embeddedFont>
      <p:font typeface="#9Slide05 Santa Rita" panose="020B0604020202020204" charset="0"/>
      <p:regular r:id="rId30"/>
    </p:embeddedFont>
    <p:embeddedFont>
      <p:font typeface="Amatic" panose="020B0604020202020204" charset="0"/>
      <p:bold r:id="rId31"/>
    </p:embeddedFont>
    <p:embeddedFont>
      <p:font typeface="HP001 4H" panose="020B0603050302020204" pitchFamily="34" charset="0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ursif" panose="020B0604020202020204" charset="0"/>
      <p:regular r:id="rId35"/>
    </p:embeddedFont>
    <p:embeddedFont>
      <p:font typeface="Tahoma" panose="020B0604030504040204" pitchFamily="34" charset="0"/>
      <p:regular r:id="rId36"/>
      <p:bold r:id="rId37"/>
    </p:embeddedFont>
  </p:embeddedFontLst>
  <p:custDataLst>
    <p:tags r:id="rId38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9B3"/>
    <a:srgbClr val="6CCFF9"/>
    <a:srgbClr val="5498CC"/>
    <a:srgbClr val="11215A"/>
    <a:srgbClr val="E0C9A8"/>
    <a:srgbClr val="FF0000"/>
    <a:srgbClr val="FFFF5B"/>
    <a:srgbClr val="C7DDF1"/>
    <a:srgbClr val="418BCF"/>
    <a:srgbClr val="BB1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28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191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teamKTUTS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FCB627-2D24-4D56-A7D6-A9BE529A4F88}"/>
              </a:ext>
            </a:extLst>
          </p:cNvPr>
          <p:cNvSpPr txBox="1"/>
          <p:nvPr userDrawn="1"/>
        </p:nvSpPr>
        <p:spPr>
          <a:xfrm>
            <a:off x="2534986" y="1117293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7EDCB2-9EDE-44FB-BCE3-5A355833F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2" y="10893829"/>
            <a:ext cx="1714706" cy="13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363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71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04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825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69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9275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526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9735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5029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971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6510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7481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61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3263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2722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7571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523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171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8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7556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454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8429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169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8387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642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7899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1542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6963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6827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453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462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419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1968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9128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04223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9533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D18D41-EA08-47BC-A45C-9BA1DDD67878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7DE6DC-08A4-4514-B8BF-847A0D1C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0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2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162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13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721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91A4F8-DE70-4479-B95C-2C6ADEEAEFB7}" type="datetimeFigureOut">
              <a:rPr lang="id-ID" smtClean="0"/>
              <a:t>13/12/2021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0DD933-AC4F-4F03-9F65-14B6163148C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214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5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E81D062B-ED96-40C6-83B4-3DD8C5591703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60" y="369838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B51301-F53E-4517-940A-62760762A41B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5840" y="2967014"/>
            <a:ext cx="1881378" cy="1625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492CDC-B692-4320-A1B6-1499E17D6AE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8376"/>
            <a:ext cx="12192000" cy="200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  <p:sldLayoutId id="2147483666" r:id="rId32"/>
    <p:sldLayoutId id="2147483665" r:id="rId33"/>
    <p:sldLayoutId id="2147483664" r:id="rId34"/>
    <p:sldLayoutId id="2147483663" r:id="rId35"/>
    <p:sldLayoutId id="2147483662" r:id="rId36"/>
    <p:sldLayoutId id="2147483661" r:id="rId37"/>
    <p:sldLayoutId id="2147483660" r:id="rId38"/>
    <p:sldLayoutId id="2147483656" r:id="rId39"/>
    <p:sldLayoutId id="2147483657" r:id="rId40"/>
    <p:sldLayoutId id="2147483658" r:id="rId41"/>
    <p:sldLayoutId id="2147483659" r:id="rId42"/>
    <p:sldLayoutId id="2147483691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2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microsoft.com/office/2007/relationships/hdphoto" Target="../media/hdphoto2.wdp"/><Relationship Id="rId10" Type="http://schemas.openxmlformats.org/officeDocument/2006/relationships/image" Target="../media/image32.gif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gi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9762056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9762056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99177" y="2191839"/>
            <a:ext cx="4967533" cy="496753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108" y="4170664"/>
            <a:ext cx="2838022" cy="28380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32" y="2854205"/>
            <a:ext cx="2383972" cy="238397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6902">
            <a:off x="8727956" y="4949466"/>
            <a:ext cx="1579626" cy="1579626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2234138" y="1421100"/>
            <a:ext cx="831509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>
                <a:solidFill>
                  <a:schemeClr val="tx1">
                    <a:lumMod val="65000"/>
                    <a:lumOff val="35000"/>
                  </a:schemeClr>
                </a:solidFill>
                <a:latin typeface="Autumn in November" pitchFamily="2" charset="0"/>
              </a:rPr>
              <a:t>Toán 4</a:t>
            </a:r>
            <a:endParaRPr lang="id-ID" sz="19900" dirty="0">
              <a:solidFill>
                <a:schemeClr val="tx1">
                  <a:lumMod val="65000"/>
                  <a:lumOff val="35000"/>
                </a:schemeClr>
              </a:solidFill>
              <a:latin typeface="Autumn in November" pitchFamily="2" charset="0"/>
            </a:endParaRPr>
          </a:p>
        </p:txBody>
      </p:sp>
      <p:pic>
        <p:nvPicPr>
          <p:cNvPr id="82" name="Picture 8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AE101CC-5807-4F1A-BE10-2892B3837B4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9" name="Picture 8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9E33BC-A608-4CEE-8071-E9D45999BE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0" name="Picture 8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1C0ACE9-93F0-42A0-892A-9A5FB97CE9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7" name="Picture 10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517913-A258-4A2F-B9E3-8B7C309FCA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103FF57-024E-4805-91A1-DFCAB3ECBF03}"/>
              </a:ext>
            </a:extLst>
          </p:cNvPr>
          <p:cNvSpPr txBox="1"/>
          <p:nvPr/>
        </p:nvSpPr>
        <p:spPr>
          <a:xfrm>
            <a:off x="2348438" y="1497300"/>
            <a:ext cx="831509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>
                <a:solidFill>
                  <a:schemeClr val="accent4">
                    <a:lumMod val="40000"/>
                    <a:lumOff val="60000"/>
                  </a:schemeClr>
                </a:solidFill>
                <a:latin typeface="Autumn in November" pitchFamily="2" charset="0"/>
              </a:rPr>
              <a:t>Toán 4</a:t>
            </a:r>
            <a:endParaRPr lang="id-ID" sz="19900" dirty="0">
              <a:solidFill>
                <a:schemeClr val="accent4">
                  <a:lumMod val="40000"/>
                  <a:lumOff val="60000"/>
                </a:schemeClr>
              </a:solidFill>
              <a:latin typeface="Autumn in Novemb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06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348289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1464276" y="1438351"/>
            <a:ext cx="438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237A5B-EAAC-490B-BC8C-28C667696C50}"/>
              </a:ext>
            </a:extLst>
          </p:cNvPr>
          <p:cNvSpPr txBox="1"/>
          <p:nvPr/>
        </p:nvSpPr>
        <p:spPr>
          <a:xfrm>
            <a:off x="5729359" y="1417599"/>
            <a:ext cx="5243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(100 x 4)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29A741-7312-403B-A242-229642ECE627}"/>
              </a:ext>
            </a:extLst>
          </p:cNvPr>
          <p:cNvSpPr txBox="1"/>
          <p:nvPr/>
        </p:nvSpPr>
        <p:spPr>
          <a:xfrm>
            <a:off x="2248517" y="3909901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một số cho một tích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E90A42-CCCB-4892-9C78-D405D04AAE54}"/>
              </a:ext>
            </a:extLst>
          </p:cNvPr>
          <p:cNvCxnSpPr/>
          <p:nvPr/>
        </p:nvCxnSpPr>
        <p:spPr>
          <a:xfrm>
            <a:off x="4079421" y="2291587"/>
            <a:ext cx="87085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1D024B-2CC5-4C3E-B43D-5D5DA06C6CD5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893EB2B-9525-455E-B3B5-F5C593B34B0B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D1C2DF3-B60A-4A94-A545-BE0C7FFC4A48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!!TextBox 63">
            <a:extLst>
              <a:ext uri="{FF2B5EF4-FFF2-40B4-BE49-F238E27FC236}">
                <a16:creationId xmlns:a16="http://schemas.microsoft.com/office/drawing/2014/main" id="{16F96406-A542-40DF-B8B0-BD296E17BCCC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9C86FE37-F898-4389-A687-4ADAE72FED63}"/>
              </a:ext>
            </a:extLst>
          </p:cNvPr>
          <p:cNvSpPr txBox="1"/>
          <p:nvPr/>
        </p:nvSpPr>
        <p:spPr>
          <a:xfrm>
            <a:off x="3181373" y="2973383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= 100 x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9B5BA1A-04E2-4A85-8E90-11288ED5AFB5}"/>
              </a:ext>
            </a:extLst>
          </p:cNvPr>
          <p:cNvSpPr txBox="1"/>
          <p:nvPr/>
        </p:nvSpPr>
        <p:spPr>
          <a:xfrm>
            <a:off x="5007427" y="2331510"/>
            <a:ext cx="557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32 000 : 100 : 4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1FCA6-55AE-4B8A-A549-329A94EC8DF3}"/>
              </a:ext>
            </a:extLst>
          </p:cNvPr>
          <p:cNvSpPr txBox="1"/>
          <p:nvPr/>
        </p:nvSpPr>
        <p:spPr>
          <a:xfrm>
            <a:off x="4985827" y="3149690"/>
            <a:ext cx="282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320 : 4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9C63952-5CC4-494F-92E0-59F640F8DDC5}"/>
              </a:ext>
            </a:extLst>
          </p:cNvPr>
          <p:cNvSpPr txBox="1"/>
          <p:nvPr/>
        </p:nvSpPr>
        <p:spPr>
          <a:xfrm>
            <a:off x="4987378" y="3988920"/>
            <a:ext cx="557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!!TextBox 78">
            <a:extLst>
              <a:ext uri="{FF2B5EF4-FFF2-40B4-BE49-F238E27FC236}">
                <a16:creationId xmlns:a16="http://schemas.microsoft.com/office/drawing/2014/main" id="{259E4D64-2945-4B9F-A706-D51C7ACDE36A}"/>
              </a:ext>
            </a:extLst>
          </p:cNvPr>
          <p:cNvSpPr txBox="1"/>
          <p:nvPr/>
        </p:nvSpPr>
        <p:spPr>
          <a:xfrm>
            <a:off x="3634262" y="4777965"/>
            <a:ext cx="504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3312727" y="5617786"/>
            <a:ext cx="7267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 320 :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Graphic 57" descr="Arrow Slight curve">
            <a:extLst>
              <a:ext uri="{FF2B5EF4-FFF2-40B4-BE49-F238E27FC236}">
                <a16:creationId xmlns:a16="http://schemas.microsoft.com/office/drawing/2014/main" id="{F9508F7A-E2D2-4A8C-B2A1-59B96CDC49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7444" y="5656644"/>
            <a:ext cx="14618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21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102" grpId="0"/>
      <p:bldP spid="102" grpId="1"/>
      <p:bldP spid="103" grpId="0"/>
      <p:bldP spid="106" grpId="0"/>
      <p:bldP spid="107" grpId="0"/>
      <p:bldP spid="108" grpId="0"/>
      <p:bldP spid="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637350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353739" y="-8958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205841" y="259233"/>
            <a:ext cx="1320927" cy="1320927"/>
          </a:xfrm>
          <a:prstGeom prst="rect">
            <a:avLst/>
          </a:prstGeom>
        </p:spPr>
      </p:pic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2298677" y="1235793"/>
            <a:ext cx="726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 320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6F8BE-7609-499E-A4C5-33B3E3A7B47D}"/>
              </a:ext>
            </a:extLst>
          </p:cNvPr>
          <p:cNvCxnSpPr>
            <a:cxnSpLocks/>
          </p:cNvCxnSpPr>
          <p:nvPr/>
        </p:nvCxnSpPr>
        <p:spPr>
          <a:xfrm>
            <a:off x="2298677" y="2072058"/>
            <a:ext cx="227332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6E8B7AC-F0C3-4177-ADD4-DA8EF5E2FB4B}"/>
              </a:ext>
            </a:extLst>
          </p:cNvPr>
          <p:cNvCxnSpPr>
            <a:cxnSpLocks/>
          </p:cNvCxnSpPr>
          <p:nvPr/>
        </p:nvCxnSpPr>
        <p:spPr>
          <a:xfrm>
            <a:off x="7208247" y="2072058"/>
            <a:ext cx="121003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642FC1C-D2A0-4B73-A93B-19EFB4094E52}"/>
              </a:ext>
            </a:extLst>
          </p:cNvPr>
          <p:cNvCxnSpPr>
            <a:cxnSpLocks/>
          </p:cNvCxnSpPr>
          <p:nvPr/>
        </p:nvCxnSpPr>
        <p:spPr>
          <a:xfrm>
            <a:off x="5241678" y="2072058"/>
            <a:ext cx="97536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B337CCE-F527-4F53-81CC-8A8CD05116A2}"/>
              </a:ext>
            </a:extLst>
          </p:cNvPr>
          <p:cNvCxnSpPr>
            <a:cxnSpLocks/>
          </p:cNvCxnSpPr>
          <p:nvPr/>
        </p:nvCxnSpPr>
        <p:spPr>
          <a:xfrm>
            <a:off x="8959948" y="2072058"/>
            <a:ext cx="5080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!!TextBox 78">
            <a:extLst>
              <a:ext uri="{FF2B5EF4-FFF2-40B4-BE49-F238E27FC236}">
                <a16:creationId xmlns:a16="http://schemas.microsoft.com/office/drawing/2014/main" id="{F9F04ED1-D597-4805-802B-7B240EDD7D21}"/>
              </a:ext>
            </a:extLst>
          </p:cNvPr>
          <p:cNvSpPr txBox="1"/>
          <p:nvPr/>
        </p:nvSpPr>
        <p:spPr>
          <a:xfrm>
            <a:off x="2092122" y="2535541"/>
            <a:ext cx="8800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 hai chữ số 0 ở tận cùng số chia và số bị chia, rồi chia như thường.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BEA1DCC7-DB5D-434E-B76E-E2F51D2171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-897" r="61516" b="10713"/>
          <a:stretch/>
        </p:blipFill>
        <p:spPr>
          <a:xfrm>
            <a:off x="5013763" y="2177313"/>
            <a:ext cx="1939708" cy="416757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B749BF8-33D3-49D1-9092-55467D8A73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5" t="-1412" r="3892" b="1412"/>
          <a:stretch/>
        </p:blipFill>
        <p:spPr>
          <a:xfrm>
            <a:off x="9930176" y="3031501"/>
            <a:ext cx="2425355" cy="386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07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242782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1876769" y="514885"/>
            <a:ext cx="4097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6193904" y="446855"/>
            <a:ext cx="4432568" cy="6099060"/>
          </a:xfrm>
          <a:prstGeom prst="roundRect">
            <a:avLst/>
          </a:prstGeom>
          <a:solidFill>
            <a:srgbClr val="81B2DF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5603" y="-238007"/>
            <a:ext cx="1320927" cy="1320927"/>
          </a:xfrm>
          <a:prstGeom prst="rect">
            <a:avLst/>
          </a:prstGeom>
        </p:spPr>
      </p:pic>
      <p:sp>
        <p:nvSpPr>
          <p:cNvPr id="84" name="!!TextBox 78">
            <a:extLst>
              <a:ext uri="{FF2B5EF4-FFF2-40B4-BE49-F238E27FC236}">
                <a16:creationId xmlns:a16="http://schemas.microsoft.com/office/drawing/2014/main" id="{A8D83328-6A2A-462F-84D4-BBE2C7559092}"/>
              </a:ext>
            </a:extLst>
          </p:cNvPr>
          <p:cNvSpPr txBox="1"/>
          <p:nvPr/>
        </p:nvSpPr>
        <p:spPr>
          <a:xfrm>
            <a:off x="1834898" y="2075230"/>
            <a:ext cx="235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!!TextBox 78">
            <a:extLst>
              <a:ext uri="{FF2B5EF4-FFF2-40B4-BE49-F238E27FC236}">
                <a16:creationId xmlns:a16="http://schemas.microsoft.com/office/drawing/2014/main" id="{45795D26-7D2E-43BF-8B5F-F83312511DAF}"/>
              </a:ext>
            </a:extLst>
          </p:cNvPr>
          <p:cNvSpPr txBox="1"/>
          <p:nvPr/>
        </p:nvSpPr>
        <p:spPr>
          <a:xfrm>
            <a:off x="4047470" y="2037958"/>
            <a:ext cx="125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!!TextBox 78">
            <a:extLst>
              <a:ext uri="{FF2B5EF4-FFF2-40B4-BE49-F238E27FC236}">
                <a16:creationId xmlns:a16="http://schemas.microsoft.com/office/drawing/2014/main" id="{278B4D79-9545-49A0-822C-6E81966F9DB8}"/>
              </a:ext>
            </a:extLst>
          </p:cNvPr>
          <p:cNvSpPr txBox="1"/>
          <p:nvPr/>
        </p:nvSpPr>
        <p:spPr>
          <a:xfrm>
            <a:off x="6349455" y="1431650"/>
            <a:ext cx="393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Đặt tính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334F2D-7B6D-4E60-8F46-5E3E32E80AAD}"/>
              </a:ext>
            </a:extLst>
          </p:cNvPr>
          <p:cNvGrpSpPr/>
          <p:nvPr/>
        </p:nvGrpSpPr>
        <p:grpSpPr>
          <a:xfrm>
            <a:off x="3971986" y="2100035"/>
            <a:ext cx="1770197" cy="1967593"/>
            <a:chOff x="3926659" y="1585685"/>
            <a:chExt cx="1770197" cy="196759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BC039C-9735-4898-A42E-1B7D62EDF93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165231-B297-4BBF-BF1E-3294C2D8544B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!!TextBox 78">
            <a:extLst>
              <a:ext uri="{FF2B5EF4-FFF2-40B4-BE49-F238E27FC236}">
                <a16:creationId xmlns:a16="http://schemas.microsoft.com/office/drawing/2014/main" id="{FBEB5711-D567-4DE2-AB30-06399FC11ECC}"/>
              </a:ext>
            </a:extLst>
          </p:cNvPr>
          <p:cNvSpPr txBox="1"/>
          <p:nvPr/>
        </p:nvSpPr>
        <p:spPr>
          <a:xfrm>
            <a:off x="6343824" y="2249590"/>
            <a:ext cx="4304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Cùng xóa hai chữ số 0 ở tận cùng của số chia và số bị chia.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5B97F3-0155-4336-8E91-50E1837AA1DC}"/>
              </a:ext>
            </a:extLst>
          </p:cNvPr>
          <p:cNvCxnSpPr>
            <a:cxnSpLocks/>
          </p:cNvCxnSpPr>
          <p:nvPr/>
        </p:nvCxnSpPr>
        <p:spPr>
          <a:xfrm>
            <a:off x="3488329" y="280323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8472E20-FBDB-4BFF-9333-6C2734D93039}"/>
              </a:ext>
            </a:extLst>
          </p:cNvPr>
          <p:cNvCxnSpPr>
            <a:cxnSpLocks/>
          </p:cNvCxnSpPr>
          <p:nvPr/>
        </p:nvCxnSpPr>
        <p:spPr>
          <a:xfrm>
            <a:off x="4838007" y="278418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0102C3-9E25-4123-B91D-ED238AD02477}"/>
              </a:ext>
            </a:extLst>
          </p:cNvPr>
          <p:cNvCxnSpPr>
            <a:cxnSpLocks/>
          </p:cNvCxnSpPr>
          <p:nvPr/>
        </p:nvCxnSpPr>
        <p:spPr>
          <a:xfrm flipH="1">
            <a:off x="4825860" y="2086235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E8DBD9-195C-4BCE-9F56-48A53DF4C749}"/>
              </a:ext>
            </a:extLst>
          </p:cNvPr>
          <p:cNvCxnSpPr/>
          <p:nvPr/>
        </p:nvCxnSpPr>
        <p:spPr>
          <a:xfrm flipH="1">
            <a:off x="3428431" y="2123517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!!TextBox 78">
            <a:extLst>
              <a:ext uri="{FF2B5EF4-FFF2-40B4-BE49-F238E27FC236}">
                <a16:creationId xmlns:a16="http://schemas.microsoft.com/office/drawing/2014/main" id="{C656574E-298A-44FC-92C6-0B0E6B5CD974}"/>
              </a:ext>
            </a:extLst>
          </p:cNvPr>
          <p:cNvSpPr txBox="1"/>
          <p:nvPr/>
        </p:nvSpPr>
        <p:spPr>
          <a:xfrm>
            <a:off x="2163364" y="2989371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!!TextBox 78">
            <a:extLst>
              <a:ext uri="{FF2B5EF4-FFF2-40B4-BE49-F238E27FC236}">
                <a16:creationId xmlns:a16="http://schemas.microsoft.com/office/drawing/2014/main" id="{BF69B8A6-C17A-4A13-B963-5EF9253BFA98}"/>
              </a:ext>
            </a:extLst>
          </p:cNvPr>
          <p:cNvSpPr txBox="1"/>
          <p:nvPr/>
        </p:nvSpPr>
        <p:spPr>
          <a:xfrm>
            <a:off x="4143173" y="3029376"/>
            <a:ext cx="51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!!TextBox 78">
            <a:extLst>
              <a:ext uri="{FF2B5EF4-FFF2-40B4-BE49-F238E27FC236}">
                <a16:creationId xmlns:a16="http://schemas.microsoft.com/office/drawing/2014/main" id="{F3D69C59-FC6F-4480-9DD6-0A18B79860A2}"/>
              </a:ext>
            </a:extLst>
          </p:cNvPr>
          <p:cNvSpPr txBox="1"/>
          <p:nvPr/>
        </p:nvSpPr>
        <p:spPr>
          <a:xfrm>
            <a:off x="6364579" y="4823089"/>
            <a:ext cx="415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Thực hiện phép chia 320 : 4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!!TextBox 78">
            <a:extLst>
              <a:ext uri="{FF2B5EF4-FFF2-40B4-BE49-F238E27FC236}">
                <a16:creationId xmlns:a16="http://schemas.microsoft.com/office/drawing/2014/main" id="{13290A1A-4ABE-45DA-8486-3C1B0C6088DB}"/>
              </a:ext>
            </a:extLst>
          </p:cNvPr>
          <p:cNvSpPr txBox="1"/>
          <p:nvPr/>
        </p:nvSpPr>
        <p:spPr>
          <a:xfrm>
            <a:off x="1518881" y="4407217"/>
            <a:ext cx="5781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 80</a:t>
            </a:r>
            <a:endParaRPr lang="id-ID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6297267" y="1287380"/>
            <a:ext cx="43952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thực hiện phép chia </a:t>
            </a:r>
          </a:p>
          <a:p>
            <a:pPr indent="400050"/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400, </a:t>
            </a:r>
          </a:p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 thể </a:t>
            </a:r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xóa hai chữ số 0 ở tận cùng</a:t>
            </a:r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chia và số bị chia, rồi chia như thường.</a:t>
            </a:r>
            <a:endParaRPr lang="id-ID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25BD876-5554-4FAE-9CA1-3C40550A15D0}"/>
              </a:ext>
            </a:extLst>
          </p:cNvPr>
          <p:cNvCxnSpPr>
            <a:cxnSpLocks/>
          </p:cNvCxnSpPr>
          <p:nvPr/>
        </p:nvCxnSpPr>
        <p:spPr>
          <a:xfrm>
            <a:off x="4476057" y="278418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E791F5D-437B-45E7-B069-14B24F40D33F}"/>
              </a:ext>
            </a:extLst>
          </p:cNvPr>
          <p:cNvCxnSpPr>
            <a:cxnSpLocks/>
          </p:cNvCxnSpPr>
          <p:nvPr/>
        </p:nvCxnSpPr>
        <p:spPr>
          <a:xfrm>
            <a:off x="3145429" y="2803232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A876894-5B10-4601-AB05-C2DCA08C75F5}"/>
              </a:ext>
            </a:extLst>
          </p:cNvPr>
          <p:cNvCxnSpPr>
            <a:cxnSpLocks/>
          </p:cNvCxnSpPr>
          <p:nvPr/>
        </p:nvCxnSpPr>
        <p:spPr>
          <a:xfrm flipH="1">
            <a:off x="4464253" y="2085676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BED05AD-029E-4313-9585-344B8D7397C7}"/>
              </a:ext>
            </a:extLst>
          </p:cNvPr>
          <p:cNvCxnSpPr/>
          <p:nvPr/>
        </p:nvCxnSpPr>
        <p:spPr>
          <a:xfrm flipH="1">
            <a:off x="3112151" y="2143182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!!TextBox 78">
            <a:extLst>
              <a:ext uri="{FF2B5EF4-FFF2-40B4-BE49-F238E27FC236}">
                <a16:creationId xmlns:a16="http://schemas.microsoft.com/office/drawing/2014/main" id="{5B797419-194C-4A76-BEF7-4B0E2684AD51}"/>
              </a:ext>
            </a:extLst>
          </p:cNvPr>
          <p:cNvSpPr txBox="1"/>
          <p:nvPr/>
        </p:nvSpPr>
        <p:spPr>
          <a:xfrm>
            <a:off x="2639107" y="2989371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!!TextBox 78">
            <a:extLst>
              <a:ext uri="{FF2B5EF4-FFF2-40B4-BE49-F238E27FC236}">
                <a16:creationId xmlns:a16="http://schemas.microsoft.com/office/drawing/2014/main" id="{02D518E7-BB96-436E-9FED-4ED7B431AF0E}"/>
              </a:ext>
            </a:extLst>
          </p:cNvPr>
          <p:cNvSpPr txBox="1"/>
          <p:nvPr/>
        </p:nvSpPr>
        <p:spPr>
          <a:xfrm>
            <a:off x="4504616" y="3029376"/>
            <a:ext cx="51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!!TextBox 78">
            <a:extLst>
              <a:ext uri="{FF2B5EF4-FFF2-40B4-BE49-F238E27FC236}">
                <a16:creationId xmlns:a16="http://schemas.microsoft.com/office/drawing/2014/main" id="{BC2E3249-1CC9-4830-B122-191D99433166}"/>
              </a:ext>
            </a:extLst>
          </p:cNvPr>
          <p:cNvSpPr txBox="1"/>
          <p:nvPr/>
        </p:nvSpPr>
        <p:spPr>
          <a:xfrm>
            <a:off x="2657891" y="3730918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DA25066-35D5-4569-8CF3-6CF9E6F65231}"/>
              </a:ext>
            </a:extLst>
          </p:cNvPr>
          <p:cNvCxnSpPr/>
          <p:nvPr/>
        </p:nvCxnSpPr>
        <p:spPr>
          <a:xfrm>
            <a:off x="7141132" y="2874512"/>
            <a:ext cx="312478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B79D5506-4B01-47C7-9FCF-FFC34B8CB8AD}"/>
              </a:ext>
            </a:extLst>
          </p:cNvPr>
          <p:cNvCxnSpPr>
            <a:cxnSpLocks/>
          </p:cNvCxnSpPr>
          <p:nvPr/>
        </p:nvCxnSpPr>
        <p:spPr>
          <a:xfrm>
            <a:off x="6446718" y="3527103"/>
            <a:ext cx="340198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42EF3E71-3AAE-4B41-9A16-4EEE92A07EC4}"/>
              </a:ext>
            </a:extLst>
          </p:cNvPr>
          <p:cNvCxnSpPr>
            <a:cxnSpLocks/>
          </p:cNvCxnSpPr>
          <p:nvPr/>
        </p:nvCxnSpPr>
        <p:spPr>
          <a:xfrm>
            <a:off x="6471213" y="4105728"/>
            <a:ext cx="107621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013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9" grpId="0"/>
      <p:bldP spid="90" grpId="0"/>
      <p:bldP spid="90" grpId="1"/>
      <p:bldP spid="102" grpId="0"/>
      <p:bldP spid="102" grpId="1"/>
      <p:bldP spid="108" grpId="0"/>
      <p:bldP spid="110" grpId="0"/>
      <p:bldP spid="113" grpId="0"/>
      <p:bldP spid="113" grpId="1"/>
      <p:bldP spid="114" grpId="0"/>
      <p:bldP spid="116" grpId="0"/>
      <p:bldP spid="117" grpId="0"/>
      <p:bldP spid="118" grpId="0"/>
      <p:bldP spid="1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365874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1884698" y="446854"/>
            <a:ext cx="8741774" cy="2728055"/>
          </a:xfrm>
          <a:prstGeom prst="roundRect">
            <a:avLst/>
          </a:prstGeom>
          <a:solidFill>
            <a:srgbClr val="C7DDF1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2134902" y="1106513"/>
            <a:ext cx="8768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vi-VN" sz="4000"/>
              <a:t>Khi thực hiện phép chia hai số có tận cùng là các chữ số 0</a:t>
            </a:r>
            <a:r>
              <a:rPr lang="en-US" sz="4000"/>
              <a:t>, </a:t>
            </a:r>
            <a:r>
              <a:rPr lang="en-US" sz="4000">
                <a:latin typeface="Arial (Body)"/>
              </a:rPr>
              <a:t>ta làm như thế nào?</a:t>
            </a:r>
            <a:endParaRPr lang="id-ID" sz="4000" dirty="0">
              <a:latin typeface="Arial (Body)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79BDBC-E4E4-4D6F-B38D-BE9A737439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0" y="-227306"/>
            <a:ext cx="2189604" cy="2189604"/>
          </a:xfrm>
          <a:prstGeom prst="rect">
            <a:avLst/>
          </a:prstGeom>
        </p:spPr>
      </p:pic>
      <p:pic>
        <p:nvPicPr>
          <p:cNvPr id="66" name="!!Picture 65">
            <a:extLst>
              <a:ext uri="{FF2B5EF4-FFF2-40B4-BE49-F238E27FC236}">
                <a16:creationId xmlns:a16="http://schemas.microsoft.com/office/drawing/2014/main" id="{7E6BEAD6-674A-4429-AB2C-B299C8C38C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3059535"/>
            <a:ext cx="3833793" cy="383379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A8A1A28-1610-4E08-B6FA-1E6F0E75FD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44" y="3470390"/>
            <a:ext cx="944528" cy="9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9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8" y="0"/>
            <a:ext cx="13172443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1884698" y="446853"/>
            <a:ext cx="8741774" cy="5997488"/>
          </a:xfrm>
          <a:prstGeom prst="roundRect">
            <a:avLst>
              <a:gd name="adj" fmla="val 10314"/>
            </a:avLst>
          </a:prstGeom>
          <a:solidFill>
            <a:srgbClr val="C7DDF1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2135534" y="1127036"/>
            <a:ext cx="84018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/>
            <a:r>
              <a:rPr lang="vi-VN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thực hiện phép chia hai số có tận cùng là các chữ số 0, ta có thể cùng xóa một, hai, ba, ... chữ số 0 ở tận cùng của số chia và số bị chia, rồi chia như thường.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A79BDBC-E4E4-4D6F-B38D-BE9A737439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40" y="-227306"/>
            <a:ext cx="2189604" cy="2189604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C16C691-4C2F-4DE7-8831-9E87A947A3C7}"/>
              </a:ext>
            </a:extLst>
          </p:cNvPr>
          <p:cNvCxnSpPr>
            <a:cxnSpLocks/>
          </p:cNvCxnSpPr>
          <p:nvPr/>
        </p:nvCxnSpPr>
        <p:spPr>
          <a:xfrm>
            <a:off x="2167779" y="2990850"/>
            <a:ext cx="21375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00C5AD9-6E50-4E0B-A526-63C2BC8C6435}"/>
              </a:ext>
            </a:extLst>
          </p:cNvPr>
          <p:cNvCxnSpPr>
            <a:cxnSpLocks/>
          </p:cNvCxnSpPr>
          <p:nvPr/>
        </p:nvCxnSpPr>
        <p:spPr>
          <a:xfrm>
            <a:off x="7982856" y="2990850"/>
            <a:ext cx="24121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02A1E1-15EF-4D42-BE36-2CE6D35F05C3}"/>
              </a:ext>
            </a:extLst>
          </p:cNvPr>
          <p:cNvCxnSpPr>
            <a:cxnSpLocks/>
          </p:cNvCxnSpPr>
          <p:nvPr/>
        </p:nvCxnSpPr>
        <p:spPr>
          <a:xfrm>
            <a:off x="2270721" y="3591378"/>
            <a:ext cx="20345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9F9127C-BBA0-4779-86F4-7593849BDFD4}"/>
              </a:ext>
            </a:extLst>
          </p:cNvPr>
          <p:cNvCxnSpPr>
            <a:cxnSpLocks/>
          </p:cNvCxnSpPr>
          <p:nvPr/>
        </p:nvCxnSpPr>
        <p:spPr>
          <a:xfrm>
            <a:off x="5500608" y="3582306"/>
            <a:ext cx="16240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CB3709D-800D-4212-BC81-E98264D46D5E}"/>
              </a:ext>
            </a:extLst>
          </p:cNvPr>
          <p:cNvCxnSpPr>
            <a:cxnSpLocks/>
          </p:cNvCxnSpPr>
          <p:nvPr/>
        </p:nvCxnSpPr>
        <p:spPr>
          <a:xfrm>
            <a:off x="8068633" y="3582306"/>
            <a:ext cx="20623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!!TextBox 78">
            <a:extLst>
              <a:ext uri="{FF2B5EF4-FFF2-40B4-BE49-F238E27FC236}">
                <a16:creationId xmlns:a16="http://schemas.microsoft.com/office/drawing/2014/main" id="{82E58559-C4C8-4980-AADB-8D32EB7D1662}"/>
              </a:ext>
            </a:extLst>
          </p:cNvPr>
          <p:cNvSpPr txBox="1"/>
          <p:nvPr/>
        </p:nvSpPr>
        <p:spPr>
          <a:xfrm>
            <a:off x="2165057" y="4422454"/>
            <a:ext cx="8401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00100" algn="just"/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 bao nhiêu chữ số 0 ở tận cùng của số chia thì phải xóa bấy nhiêu chữ số 0 ở tận cùng của số bị chia.</a:t>
            </a:r>
            <a:endParaRPr lang="vi-VN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Graphic 65" descr="Warning">
            <a:extLst>
              <a:ext uri="{FF2B5EF4-FFF2-40B4-BE49-F238E27FC236}">
                <a16:creationId xmlns:a16="http://schemas.microsoft.com/office/drawing/2014/main" id="{A8287320-7B0F-47CD-9679-9DAB8A0624B0}"/>
              </a:ext>
            </a:extLst>
          </p:cNvPr>
          <p:cNvSpPr/>
          <p:nvPr/>
        </p:nvSpPr>
        <p:spPr>
          <a:xfrm>
            <a:off x="2279408" y="4434944"/>
            <a:ext cx="658170" cy="571655"/>
          </a:xfrm>
          <a:custGeom>
            <a:avLst/>
            <a:gdLst>
              <a:gd name="connsiteX0" fmla="*/ 816511 w 821491"/>
              <a:gd name="connsiteY0" fmla="*/ 666988 h 724138"/>
              <a:gd name="connsiteX1" fmla="*/ 444083 w 821491"/>
              <a:gd name="connsiteY1" fmla="*/ 19288 h 724138"/>
              <a:gd name="connsiteX2" fmla="*/ 378361 w 821491"/>
              <a:gd name="connsiteY2" fmla="*/ 19288 h 724138"/>
              <a:gd name="connsiteX3" fmla="*/ 4981 w 821491"/>
              <a:gd name="connsiteY3" fmla="*/ 666988 h 724138"/>
              <a:gd name="connsiteX4" fmla="*/ 38318 w 821491"/>
              <a:gd name="connsiteY4" fmla="*/ 724138 h 724138"/>
              <a:gd name="connsiteX5" fmla="*/ 410746 w 821491"/>
              <a:gd name="connsiteY5" fmla="*/ 724138 h 724138"/>
              <a:gd name="connsiteX6" fmla="*/ 783173 w 821491"/>
              <a:gd name="connsiteY6" fmla="*/ 724138 h 724138"/>
              <a:gd name="connsiteX7" fmla="*/ 816511 w 821491"/>
              <a:gd name="connsiteY7" fmla="*/ 666988 h 724138"/>
              <a:gd name="connsiteX8" fmla="*/ 382171 w 821491"/>
              <a:gd name="connsiteY8" fmla="*/ 171688 h 724138"/>
              <a:gd name="connsiteX9" fmla="*/ 439321 w 821491"/>
              <a:gd name="connsiteY9" fmla="*/ 171688 h 724138"/>
              <a:gd name="connsiteX10" fmla="*/ 439321 w 821491"/>
              <a:gd name="connsiteY10" fmla="*/ 505063 h 724138"/>
              <a:gd name="connsiteX11" fmla="*/ 382171 w 821491"/>
              <a:gd name="connsiteY11" fmla="*/ 505063 h 724138"/>
              <a:gd name="connsiteX12" fmla="*/ 382171 w 821491"/>
              <a:gd name="connsiteY12" fmla="*/ 171688 h 724138"/>
              <a:gd name="connsiteX13" fmla="*/ 410746 w 821491"/>
              <a:gd name="connsiteY13" fmla="*/ 638413 h 724138"/>
              <a:gd name="connsiteX14" fmla="*/ 363121 w 821491"/>
              <a:gd name="connsiteY14" fmla="*/ 590788 h 724138"/>
              <a:gd name="connsiteX15" fmla="*/ 410746 w 821491"/>
              <a:gd name="connsiteY15" fmla="*/ 543163 h 724138"/>
              <a:gd name="connsiteX16" fmla="*/ 458371 w 821491"/>
              <a:gd name="connsiteY16" fmla="*/ 590788 h 724138"/>
              <a:gd name="connsiteX17" fmla="*/ 410746 w 821491"/>
              <a:gd name="connsiteY17" fmla="*/ 638413 h 7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1491" h="724138">
                <a:moveTo>
                  <a:pt x="816511" y="666988"/>
                </a:moveTo>
                <a:lnTo>
                  <a:pt x="444083" y="19288"/>
                </a:lnTo>
                <a:cubicBezTo>
                  <a:pt x="429796" y="-6429"/>
                  <a:pt x="392648" y="-6429"/>
                  <a:pt x="378361" y="19288"/>
                </a:cubicBezTo>
                <a:lnTo>
                  <a:pt x="4981" y="666988"/>
                </a:lnTo>
                <a:cubicBezTo>
                  <a:pt x="-9307" y="692706"/>
                  <a:pt x="8791" y="724138"/>
                  <a:pt x="38318" y="724138"/>
                </a:cubicBezTo>
                <a:lnTo>
                  <a:pt x="410746" y="724138"/>
                </a:lnTo>
                <a:lnTo>
                  <a:pt x="783173" y="724138"/>
                </a:lnTo>
                <a:cubicBezTo>
                  <a:pt x="812701" y="724138"/>
                  <a:pt x="830798" y="692706"/>
                  <a:pt x="816511" y="666988"/>
                </a:cubicBezTo>
                <a:close/>
                <a:moveTo>
                  <a:pt x="382171" y="171688"/>
                </a:moveTo>
                <a:lnTo>
                  <a:pt x="439321" y="171688"/>
                </a:lnTo>
                <a:lnTo>
                  <a:pt x="439321" y="505063"/>
                </a:lnTo>
                <a:lnTo>
                  <a:pt x="382171" y="505063"/>
                </a:lnTo>
                <a:lnTo>
                  <a:pt x="382171" y="171688"/>
                </a:lnTo>
                <a:close/>
                <a:moveTo>
                  <a:pt x="410746" y="638413"/>
                </a:moveTo>
                <a:cubicBezTo>
                  <a:pt x="384076" y="638413"/>
                  <a:pt x="363121" y="617458"/>
                  <a:pt x="363121" y="590788"/>
                </a:cubicBezTo>
                <a:cubicBezTo>
                  <a:pt x="363121" y="564118"/>
                  <a:pt x="384076" y="543163"/>
                  <a:pt x="410746" y="543163"/>
                </a:cubicBezTo>
                <a:cubicBezTo>
                  <a:pt x="437416" y="543163"/>
                  <a:pt x="458371" y="564118"/>
                  <a:pt x="458371" y="590788"/>
                </a:cubicBezTo>
                <a:cubicBezTo>
                  <a:pt x="458371" y="617458"/>
                  <a:pt x="437416" y="638413"/>
                  <a:pt x="410746" y="638413"/>
                </a:cubicBezTo>
                <a:close/>
              </a:path>
            </a:pathLst>
          </a:custGeom>
          <a:solidFill>
            <a:srgbClr val="FFFF00"/>
          </a:solidFill>
          <a:ln w="952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1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194997" y="11043"/>
            <a:ext cx="13257216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9057837" y="1436322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1304706" y="257629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518131759"/>
              </p:ext>
            </p:extLst>
          </p:nvPr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2" y="26367"/>
            <a:ext cx="3336297" cy="3336297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939189" y="2484099"/>
            <a:ext cx="661912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id-ID" sz="11500" b="1" dirty="0">
              <a:solidFill>
                <a:srgbClr val="25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A3DE86-A958-4C71-BD8F-89EFFA4187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47" y="2957513"/>
            <a:ext cx="2263644" cy="39268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3C4905-299C-4FCD-B4F4-CF3C06C80F0E}"/>
              </a:ext>
            </a:extLst>
          </p:cNvPr>
          <p:cNvSpPr/>
          <p:nvPr/>
        </p:nvSpPr>
        <p:spPr>
          <a:xfrm>
            <a:off x="10972800" y="-8477250"/>
            <a:ext cx="12192000" cy="6858000"/>
          </a:xfrm>
          <a:prstGeom prst="rect">
            <a:avLst/>
          </a:prstGeom>
          <a:solidFill>
            <a:srgbClr val="CDC9B3"/>
          </a:solidFill>
          <a:ln>
            <a:solidFill>
              <a:srgbClr val="CDC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587BA12-38F1-484C-9523-964984732AEA}"/>
              </a:ext>
            </a:extLst>
          </p:cNvPr>
          <p:cNvSpPr txBox="1"/>
          <p:nvPr/>
        </p:nvSpPr>
        <p:spPr>
          <a:xfrm>
            <a:off x="22390100" y="-1992261"/>
            <a:ext cx="77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#9Slide05 Santa Rita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08499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637350" y="-236575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413287080"/>
              </p:ext>
            </p:extLst>
          </p:nvPr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399325" y="288653"/>
            <a:ext cx="3678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>
                <a:solidFill>
                  <a:srgbClr val="253232"/>
                </a:solidFill>
                <a:latin typeface="UVN Bay Buom" panose="00000400000000000000" pitchFamily="2" charset="0"/>
              </a:rPr>
              <a:t>Bài 1</a:t>
            </a:r>
            <a:r>
              <a:rPr lang="en-US" sz="5400" b="1">
                <a:solidFill>
                  <a:srgbClr val="253232"/>
                </a:solidFill>
                <a:latin typeface="UVN Bay Buom" panose="00000400000000000000" pitchFamily="2" charset="0"/>
              </a:rPr>
              <a:t>: Tính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69" name="!!TextBox 78">
            <a:extLst>
              <a:ext uri="{FF2B5EF4-FFF2-40B4-BE49-F238E27FC236}">
                <a16:creationId xmlns:a16="http://schemas.microsoft.com/office/drawing/2014/main" id="{69918D95-70DA-4D77-ADE6-5355698EAAF2}"/>
              </a:ext>
            </a:extLst>
          </p:cNvPr>
          <p:cNvSpPr txBox="1"/>
          <p:nvPr/>
        </p:nvSpPr>
        <p:spPr>
          <a:xfrm>
            <a:off x="6097224" y="1636306"/>
            <a:ext cx="351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4 500 : 500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!!TextBox 78">
            <a:extLst>
              <a:ext uri="{FF2B5EF4-FFF2-40B4-BE49-F238E27FC236}">
                <a16:creationId xmlns:a16="http://schemas.microsoft.com/office/drawing/2014/main" id="{E0E510C2-03D6-403A-9F59-AEBB63016E8D}"/>
              </a:ext>
            </a:extLst>
          </p:cNvPr>
          <p:cNvSpPr txBox="1"/>
          <p:nvPr/>
        </p:nvSpPr>
        <p:spPr>
          <a:xfrm>
            <a:off x="5807385" y="2646447"/>
            <a:ext cx="2353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4 500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!!TextBox 78">
            <a:extLst>
              <a:ext uri="{FF2B5EF4-FFF2-40B4-BE49-F238E27FC236}">
                <a16:creationId xmlns:a16="http://schemas.microsoft.com/office/drawing/2014/main" id="{D01C7DD2-BB1C-4DC5-A3F1-3CEE6CF40B84}"/>
              </a:ext>
            </a:extLst>
          </p:cNvPr>
          <p:cNvSpPr txBox="1"/>
          <p:nvPr/>
        </p:nvSpPr>
        <p:spPr>
          <a:xfrm>
            <a:off x="8019957" y="2609175"/>
            <a:ext cx="125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F37596-6B96-4281-8C9D-3AFFECD72C98}"/>
              </a:ext>
            </a:extLst>
          </p:cNvPr>
          <p:cNvGrpSpPr/>
          <p:nvPr/>
        </p:nvGrpSpPr>
        <p:grpSpPr>
          <a:xfrm>
            <a:off x="7944473" y="2671252"/>
            <a:ext cx="1770197" cy="1967593"/>
            <a:chOff x="3926659" y="1585685"/>
            <a:chExt cx="1770197" cy="196759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4EF81E-EFC0-430D-A595-E06F9E89AEAF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416F93-8344-42DB-838A-4875B52339D6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4AC522F-4806-4AD5-BAAF-CBD788060CBE}"/>
              </a:ext>
            </a:extLst>
          </p:cNvPr>
          <p:cNvCxnSpPr>
            <a:cxnSpLocks/>
          </p:cNvCxnSpPr>
          <p:nvPr/>
        </p:nvCxnSpPr>
        <p:spPr>
          <a:xfrm>
            <a:off x="7460816" y="337444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FA71CBF-3B15-43CA-9267-69D59333D1DB}"/>
              </a:ext>
            </a:extLst>
          </p:cNvPr>
          <p:cNvCxnSpPr>
            <a:cxnSpLocks/>
          </p:cNvCxnSpPr>
          <p:nvPr/>
        </p:nvCxnSpPr>
        <p:spPr>
          <a:xfrm>
            <a:off x="8810494" y="335539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618E18E-5867-4545-BBB7-3101ACDADCEB}"/>
              </a:ext>
            </a:extLst>
          </p:cNvPr>
          <p:cNvCxnSpPr>
            <a:cxnSpLocks/>
          </p:cNvCxnSpPr>
          <p:nvPr/>
        </p:nvCxnSpPr>
        <p:spPr>
          <a:xfrm flipH="1">
            <a:off x="8798347" y="2657452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4B75038-E9D7-42AF-BC1E-B347EAD22AF2}"/>
              </a:ext>
            </a:extLst>
          </p:cNvPr>
          <p:cNvCxnSpPr/>
          <p:nvPr/>
        </p:nvCxnSpPr>
        <p:spPr>
          <a:xfrm flipH="1">
            <a:off x="7400918" y="2694734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!!TextBox 78">
            <a:extLst>
              <a:ext uri="{FF2B5EF4-FFF2-40B4-BE49-F238E27FC236}">
                <a16:creationId xmlns:a16="http://schemas.microsoft.com/office/drawing/2014/main" id="{8C7ADF17-15AA-4350-A42D-CE601AEE2A64}"/>
              </a:ext>
            </a:extLst>
          </p:cNvPr>
          <p:cNvSpPr txBox="1"/>
          <p:nvPr/>
        </p:nvSpPr>
        <p:spPr>
          <a:xfrm>
            <a:off x="6720112" y="3588270"/>
            <a:ext cx="477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!!TextBox 78">
            <a:extLst>
              <a:ext uri="{FF2B5EF4-FFF2-40B4-BE49-F238E27FC236}">
                <a16:creationId xmlns:a16="http://schemas.microsoft.com/office/drawing/2014/main" id="{B870DB1B-E783-4502-94B5-F7EC27ECF62B}"/>
              </a:ext>
            </a:extLst>
          </p:cNvPr>
          <p:cNvSpPr txBox="1"/>
          <p:nvPr/>
        </p:nvSpPr>
        <p:spPr>
          <a:xfrm>
            <a:off x="8115660" y="3600593"/>
            <a:ext cx="51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01FC88F-44D7-4F7A-8576-703D49AADDCE}"/>
              </a:ext>
            </a:extLst>
          </p:cNvPr>
          <p:cNvCxnSpPr>
            <a:cxnSpLocks/>
          </p:cNvCxnSpPr>
          <p:nvPr/>
        </p:nvCxnSpPr>
        <p:spPr>
          <a:xfrm>
            <a:off x="8448544" y="335539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EB9C1A2-9F28-4FA5-A871-CB3CB45211EE}"/>
              </a:ext>
            </a:extLst>
          </p:cNvPr>
          <p:cNvCxnSpPr>
            <a:cxnSpLocks/>
          </p:cNvCxnSpPr>
          <p:nvPr/>
        </p:nvCxnSpPr>
        <p:spPr>
          <a:xfrm>
            <a:off x="7117916" y="337444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BBEDAD-635A-48F0-9201-4D179C0090BA}"/>
              </a:ext>
            </a:extLst>
          </p:cNvPr>
          <p:cNvCxnSpPr>
            <a:cxnSpLocks/>
          </p:cNvCxnSpPr>
          <p:nvPr/>
        </p:nvCxnSpPr>
        <p:spPr>
          <a:xfrm flipH="1">
            <a:off x="8436740" y="2656893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ACEF208-E5DE-45BB-AA93-D2A754150C39}"/>
              </a:ext>
            </a:extLst>
          </p:cNvPr>
          <p:cNvCxnSpPr/>
          <p:nvPr/>
        </p:nvCxnSpPr>
        <p:spPr>
          <a:xfrm flipH="1">
            <a:off x="7084638" y="2714399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!!TextBox 78">
            <a:extLst>
              <a:ext uri="{FF2B5EF4-FFF2-40B4-BE49-F238E27FC236}">
                <a16:creationId xmlns:a16="http://schemas.microsoft.com/office/drawing/2014/main" id="{7AE29322-CCEF-4555-908D-7C6F2265FCA8}"/>
              </a:ext>
            </a:extLst>
          </p:cNvPr>
          <p:cNvSpPr txBox="1"/>
          <p:nvPr/>
        </p:nvSpPr>
        <p:spPr>
          <a:xfrm>
            <a:off x="2004533" y="2723140"/>
            <a:ext cx="139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!!TextBox 78">
            <a:extLst>
              <a:ext uri="{FF2B5EF4-FFF2-40B4-BE49-F238E27FC236}">
                <a16:creationId xmlns:a16="http://schemas.microsoft.com/office/drawing/2014/main" id="{FB9F5ACC-B1E2-481A-A97C-38832DCA764A}"/>
              </a:ext>
            </a:extLst>
          </p:cNvPr>
          <p:cNvSpPr txBox="1"/>
          <p:nvPr/>
        </p:nvSpPr>
        <p:spPr>
          <a:xfrm>
            <a:off x="3533048" y="2699544"/>
            <a:ext cx="102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29AAEA-B73F-4527-9EFD-8E3030424B13}"/>
              </a:ext>
            </a:extLst>
          </p:cNvPr>
          <p:cNvGrpSpPr/>
          <p:nvPr/>
        </p:nvGrpSpPr>
        <p:grpSpPr>
          <a:xfrm>
            <a:off x="3351744" y="2832311"/>
            <a:ext cx="1770197" cy="1967593"/>
            <a:chOff x="3926659" y="1585685"/>
            <a:chExt cx="1770197" cy="1967593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533C164-3FAF-4CEB-9135-B11DAE6E3BF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359C387-1219-40E0-BB49-A54A87556DD9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E3607D-7D53-4208-8295-2D8B1E83E728}"/>
              </a:ext>
            </a:extLst>
          </p:cNvPr>
          <p:cNvCxnSpPr>
            <a:cxnSpLocks/>
          </p:cNvCxnSpPr>
          <p:nvPr/>
        </p:nvCxnSpPr>
        <p:spPr>
          <a:xfrm>
            <a:off x="2768409" y="3474265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4C27EB2-EA3B-460B-8CBB-F2D88EC8C7E3}"/>
              </a:ext>
            </a:extLst>
          </p:cNvPr>
          <p:cNvCxnSpPr>
            <a:cxnSpLocks/>
          </p:cNvCxnSpPr>
          <p:nvPr/>
        </p:nvCxnSpPr>
        <p:spPr>
          <a:xfrm>
            <a:off x="3957051" y="3417113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0BA7D51-AF8D-48B8-B235-130E9322B076}"/>
              </a:ext>
            </a:extLst>
          </p:cNvPr>
          <p:cNvCxnSpPr>
            <a:cxnSpLocks/>
          </p:cNvCxnSpPr>
          <p:nvPr/>
        </p:nvCxnSpPr>
        <p:spPr>
          <a:xfrm flipH="1">
            <a:off x="3958567" y="2652091"/>
            <a:ext cx="349956" cy="8784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5FBCD6A-B5A4-4217-B01C-8DEFCCFFAB78}"/>
              </a:ext>
            </a:extLst>
          </p:cNvPr>
          <p:cNvCxnSpPr/>
          <p:nvPr/>
        </p:nvCxnSpPr>
        <p:spPr>
          <a:xfrm flipH="1">
            <a:off x="2758425" y="2709241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!!TextBox 78">
            <a:extLst>
              <a:ext uri="{FF2B5EF4-FFF2-40B4-BE49-F238E27FC236}">
                <a16:creationId xmlns:a16="http://schemas.microsoft.com/office/drawing/2014/main" id="{F098D0F7-D74A-44F7-B7B9-EC10F3B5A531}"/>
              </a:ext>
            </a:extLst>
          </p:cNvPr>
          <p:cNvSpPr txBox="1"/>
          <p:nvPr/>
        </p:nvSpPr>
        <p:spPr>
          <a:xfrm>
            <a:off x="2346378" y="3623641"/>
            <a:ext cx="68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!!TextBox 78">
            <a:extLst>
              <a:ext uri="{FF2B5EF4-FFF2-40B4-BE49-F238E27FC236}">
                <a16:creationId xmlns:a16="http://schemas.microsoft.com/office/drawing/2014/main" id="{CC9428E7-AA76-4D7A-B656-7055EEC151CF}"/>
              </a:ext>
            </a:extLst>
          </p:cNvPr>
          <p:cNvSpPr txBox="1"/>
          <p:nvPr/>
        </p:nvSpPr>
        <p:spPr>
          <a:xfrm>
            <a:off x="3637565" y="3671833"/>
            <a:ext cx="102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!!TextBox 78">
            <a:extLst>
              <a:ext uri="{FF2B5EF4-FFF2-40B4-BE49-F238E27FC236}">
                <a16:creationId xmlns:a16="http://schemas.microsoft.com/office/drawing/2014/main" id="{8E143A7C-FB62-4E77-917F-306D34D604E4}"/>
              </a:ext>
            </a:extLst>
          </p:cNvPr>
          <p:cNvSpPr txBox="1"/>
          <p:nvPr/>
        </p:nvSpPr>
        <p:spPr>
          <a:xfrm>
            <a:off x="1960883" y="1687125"/>
            <a:ext cx="291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 : 60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043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0" grpId="0"/>
      <p:bldP spid="81" grpId="0"/>
      <p:bldP spid="116" grpId="0"/>
      <p:bldP spid="117" grpId="0"/>
      <p:bldP spid="125" grpId="0"/>
      <p:bldP spid="1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637350" y="-236575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1693377295"/>
              </p:ext>
            </p:extLst>
          </p:nvPr>
        </p:nvGraphicFramePr>
        <p:xfrm>
          <a:off x="1725373" y="2008214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399325" y="288653"/>
            <a:ext cx="3678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>
                <a:solidFill>
                  <a:srgbClr val="253232"/>
                </a:solidFill>
                <a:latin typeface="UVN Bay Buom" panose="00000400000000000000" pitchFamily="2" charset="0"/>
              </a:rPr>
              <a:t>Bài</a:t>
            </a:r>
            <a:r>
              <a:rPr lang="en-US" sz="5400" b="1" u="sng" dirty="0">
                <a:solidFill>
                  <a:srgbClr val="253232"/>
                </a:solidFill>
                <a:latin typeface="UVN Bay Buom" panose="00000400000000000000" pitchFamily="2" charset="0"/>
              </a:rPr>
              <a:t> 1</a:t>
            </a:r>
            <a:r>
              <a:rPr lang="en-US" sz="5400" b="1" dirty="0">
                <a:solidFill>
                  <a:srgbClr val="253232"/>
                </a:solidFill>
                <a:latin typeface="UVN Bay Buom" panose="00000400000000000000" pitchFamily="2" charset="0"/>
              </a:rPr>
              <a:t>: </a:t>
            </a:r>
            <a:r>
              <a:rPr lang="en-US" sz="5400" b="1" dirty="0" err="1">
                <a:solidFill>
                  <a:srgbClr val="253232"/>
                </a:solidFill>
                <a:latin typeface="UVN Bay Buom" panose="00000400000000000000" pitchFamily="2" charset="0"/>
              </a:rPr>
              <a:t>Tính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69" name="!!TextBox 78">
            <a:extLst>
              <a:ext uri="{FF2B5EF4-FFF2-40B4-BE49-F238E27FC236}">
                <a16:creationId xmlns:a16="http://schemas.microsoft.com/office/drawing/2014/main" id="{69918D95-70DA-4D77-ADE6-5355698EAAF2}"/>
              </a:ext>
            </a:extLst>
          </p:cNvPr>
          <p:cNvSpPr txBox="1"/>
          <p:nvPr/>
        </p:nvSpPr>
        <p:spPr>
          <a:xfrm>
            <a:off x="6097224" y="1636306"/>
            <a:ext cx="391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!!TextBox 78">
            <a:extLst>
              <a:ext uri="{FF2B5EF4-FFF2-40B4-BE49-F238E27FC236}">
                <a16:creationId xmlns:a16="http://schemas.microsoft.com/office/drawing/2014/main" id="{E0E510C2-03D6-403A-9F59-AEBB63016E8D}"/>
              </a:ext>
            </a:extLst>
          </p:cNvPr>
          <p:cNvSpPr txBox="1"/>
          <p:nvPr/>
        </p:nvSpPr>
        <p:spPr>
          <a:xfrm>
            <a:off x="5430073" y="2622937"/>
            <a:ext cx="2678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92 000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!!TextBox 78">
            <a:extLst>
              <a:ext uri="{FF2B5EF4-FFF2-40B4-BE49-F238E27FC236}">
                <a16:creationId xmlns:a16="http://schemas.microsoft.com/office/drawing/2014/main" id="{D01C7DD2-BB1C-4DC5-A3F1-3CEE6CF40B84}"/>
              </a:ext>
            </a:extLst>
          </p:cNvPr>
          <p:cNvSpPr txBox="1"/>
          <p:nvPr/>
        </p:nvSpPr>
        <p:spPr>
          <a:xfrm>
            <a:off x="8019957" y="2609175"/>
            <a:ext cx="125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EF37596-6B96-4281-8C9D-3AFFECD72C98}"/>
              </a:ext>
            </a:extLst>
          </p:cNvPr>
          <p:cNvGrpSpPr/>
          <p:nvPr/>
        </p:nvGrpSpPr>
        <p:grpSpPr>
          <a:xfrm>
            <a:off x="7944473" y="2671252"/>
            <a:ext cx="1770197" cy="1967593"/>
            <a:chOff x="3926659" y="1585685"/>
            <a:chExt cx="1770197" cy="1967593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4EF81E-EFC0-430D-A595-E06F9E89AEAF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BC416F93-8344-42DB-838A-4875B52339D6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4AC522F-4806-4AD5-BAAF-CBD788060CBE}"/>
              </a:ext>
            </a:extLst>
          </p:cNvPr>
          <p:cNvCxnSpPr>
            <a:cxnSpLocks/>
          </p:cNvCxnSpPr>
          <p:nvPr/>
        </p:nvCxnSpPr>
        <p:spPr>
          <a:xfrm>
            <a:off x="7460816" y="337444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FA71CBF-3B15-43CA-9267-69D59333D1DB}"/>
              </a:ext>
            </a:extLst>
          </p:cNvPr>
          <p:cNvCxnSpPr>
            <a:cxnSpLocks/>
          </p:cNvCxnSpPr>
          <p:nvPr/>
        </p:nvCxnSpPr>
        <p:spPr>
          <a:xfrm>
            <a:off x="8810494" y="335539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618E18E-5867-4545-BBB7-3101ACDADCEB}"/>
              </a:ext>
            </a:extLst>
          </p:cNvPr>
          <p:cNvCxnSpPr>
            <a:cxnSpLocks/>
          </p:cNvCxnSpPr>
          <p:nvPr/>
        </p:nvCxnSpPr>
        <p:spPr>
          <a:xfrm flipH="1">
            <a:off x="8798347" y="2657452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4B75038-E9D7-42AF-BC1E-B347EAD22AF2}"/>
              </a:ext>
            </a:extLst>
          </p:cNvPr>
          <p:cNvCxnSpPr/>
          <p:nvPr/>
        </p:nvCxnSpPr>
        <p:spPr>
          <a:xfrm flipH="1">
            <a:off x="7400918" y="2694734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!!TextBox 78">
            <a:extLst>
              <a:ext uri="{FF2B5EF4-FFF2-40B4-BE49-F238E27FC236}">
                <a16:creationId xmlns:a16="http://schemas.microsoft.com/office/drawing/2014/main" id="{8C7ADF17-15AA-4350-A42D-CE601AEE2A64}"/>
              </a:ext>
            </a:extLst>
          </p:cNvPr>
          <p:cNvSpPr txBox="1"/>
          <p:nvPr/>
        </p:nvSpPr>
        <p:spPr>
          <a:xfrm>
            <a:off x="5804589" y="3474265"/>
            <a:ext cx="105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!!TextBox 78">
            <a:extLst>
              <a:ext uri="{FF2B5EF4-FFF2-40B4-BE49-F238E27FC236}">
                <a16:creationId xmlns:a16="http://schemas.microsoft.com/office/drawing/2014/main" id="{B870DB1B-E783-4502-94B5-F7EC27ECF62B}"/>
              </a:ext>
            </a:extLst>
          </p:cNvPr>
          <p:cNvSpPr txBox="1"/>
          <p:nvPr/>
        </p:nvSpPr>
        <p:spPr>
          <a:xfrm>
            <a:off x="8115659" y="3600593"/>
            <a:ext cx="121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01FC88F-44D7-4F7A-8576-703D49AADDCE}"/>
              </a:ext>
            </a:extLst>
          </p:cNvPr>
          <p:cNvCxnSpPr>
            <a:cxnSpLocks/>
          </p:cNvCxnSpPr>
          <p:nvPr/>
        </p:nvCxnSpPr>
        <p:spPr>
          <a:xfrm>
            <a:off x="8448544" y="335539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EB9C1A2-9F28-4FA5-A871-CB3CB45211EE}"/>
              </a:ext>
            </a:extLst>
          </p:cNvPr>
          <p:cNvCxnSpPr>
            <a:cxnSpLocks/>
          </p:cNvCxnSpPr>
          <p:nvPr/>
        </p:nvCxnSpPr>
        <p:spPr>
          <a:xfrm>
            <a:off x="7117916" y="3374449"/>
            <a:ext cx="2743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BBEDAD-635A-48F0-9201-4D179C0090BA}"/>
              </a:ext>
            </a:extLst>
          </p:cNvPr>
          <p:cNvCxnSpPr>
            <a:cxnSpLocks/>
          </p:cNvCxnSpPr>
          <p:nvPr/>
        </p:nvCxnSpPr>
        <p:spPr>
          <a:xfrm flipH="1">
            <a:off x="8436740" y="2656893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ACEF208-E5DE-45BB-AA93-D2A754150C39}"/>
              </a:ext>
            </a:extLst>
          </p:cNvPr>
          <p:cNvCxnSpPr/>
          <p:nvPr/>
        </p:nvCxnSpPr>
        <p:spPr>
          <a:xfrm flipH="1">
            <a:off x="7084638" y="2714399"/>
            <a:ext cx="349956" cy="73152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!!TextBox 78">
            <a:extLst>
              <a:ext uri="{FF2B5EF4-FFF2-40B4-BE49-F238E27FC236}">
                <a16:creationId xmlns:a16="http://schemas.microsoft.com/office/drawing/2014/main" id="{7AE29322-CCEF-4555-908D-7C6F2265FCA8}"/>
              </a:ext>
            </a:extLst>
          </p:cNvPr>
          <p:cNvSpPr txBox="1"/>
          <p:nvPr/>
        </p:nvSpPr>
        <p:spPr>
          <a:xfrm>
            <a:off x="1296080" y="2723140"/>
            <a:ext cx="210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85 000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!!TextBox 78">
            <a:extLst>
              <a:ext uri="{FF2B5EF4-FFF2-40B4-BE49-F238E27FC236}">
                <a16:creationId xmlns:a16="http://schemas.microsoft.com/office/drawing/2014/main" id="{FB9F5ACC-B1E2-481A-A97C-38832DCA764A}"/>
              </a:ext>
            </a:extLst>
          </p:cNvPr>
          <p:cNvSpPr txBox="1"/>
          <p:nvPr/>
        </p:nvSpPr>
        <p:spPr>
          <a:xfrm>
            <a:off x="3533048" y="2699544"/>
            <a:ext cx="1635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E29AAEA-B73F-4527-9EFD-8E3030424B13}"/>
              </a:ext>
            </a:extLst>
          </p:cNvPr>
          <p:cNvGrpSpPr/>
          <p:nvPr/>
        </p:nvGrpSpPr>
        <p:grpSpPr>
          <a:xfrm>
            <a:off x="3351744" y="2832311"/>
            <a:ext cx="1770197" cy="1967593"/>
            <a:chOff x="3926659" y="1585685"/>
            <a:chExt cx="1770197" cy="1967593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533C164-3FAF-4CEB-9135-B11DAE6E3BF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359C387-1219-40E0-BB49-A54A87556DD9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2E3607D-7D53-4208-8295-2D8B1E83E728}"/>
              </a:ext>
            </a:extLst>
          </p:cNvPr>
          <p:cNvCxnSpPr>
            <a:cxnSpLocks/>
          </p:cNvCxnSpPr>
          <p:nvPr/>
        </p:nvCxnSpPr>
        <p:spPr>
          <a:xfrm>
            <a:off x="2589090" y="3440172"/>
            <a:ext cx="640314" cy="3409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4C27EB2-EA3B-460B-8CBB-F2D88EC8C7E3}"/>
              </a:ext>
            </a:extLst>
          </p:cNvPr>
          <p:cNvCxnSpPr>
            <a:cxnSpLocks/>
          </p:cNvCxnSpPr>
          <p:nvPr/>
        </p:nvCxnSpPr>
        <p:spPr>
          <a:xfrm flipV="1">
            <a:off x="3933075" y="3412533"/>
            <a:ext cx="715716" cy="2820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0BA7D51-AF8D-48B8-B235-130E9322B076}"/>
              </a:ext>
            </a:extLst>
          </p:cNvPr>
          <p:cNvCxnSpPr>
            <a:cxnSpLocks/>
          </p:cNvCxnSpPr>
          <p:nvPr/>
        </p:nvCxnSpPr>
        <p:spPr>
          <a:xfrm flipH="1">
            <a:off x="3958567" y="2652091"/>
            <a:ext cx="349956" cy="8784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C5FBCD6A-B5A4-4217-B01C-8DEFCCFFAB78}"/>
              </a:ext>
            </a:extLst>
          </p:cNvPr>
          <p:cNvCxnSpPr/>
          <p:nvPr/>
        </p:nvCxnSpPr>
        <p:spPr>
          <a:xfrm flipH="1">
            <a:off x="2879448" y="2709241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!!TextBox 78">
            <a:extLst>
              <a:ext uri="{FF2B5EF4-FFF2-40B4-BE49-F238E27FC236}">
                <a16:creationId xmlns:a16="http://schemas.microsoft.com/office/drawing/2014/main" id="{F098D0F7-D74A-44F7-B7B9-EC10F3B5A531}"/>
              </a:ext>
            </a:extLst>
          </p:cNvPr>
          <p:cNvSpPr txBox="1"/>
          <p:nvPr/>
        </p:nvSpPr>
        <p:spPr>
          <a:xfrm>
            <a:off x="1295997" y="3569384"/>
            <a:ext cx="952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!!TextBox 78">
            <a:extLst>
              <a:ext uri="{FF2B5EF4-FFF2-40B4-BE49-F238E27FC236}">
                <a16:creationId xmlns:a16="http://schemas.microsoft.com/office/drawing/2014/main" id="{CC9428E7-AA76-4D7A-B656-7055EEC151CF}"/>
              </a:ext>
            </a:extLst>
          </p:cNvPr>
          <p:cNvSpPr txBox="1"/>
          <p:nvPr/>
        </p:nvSpPr>
        <p:spPr>
          <a:xfrm>
            <a:off x="3555246" y="3696420"/>
            <a:ext cx="139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!!TextBox 78">
            <a:extLst>
              <a:ext uri="{FF2B5EF4-FFF2-40B4-BE49-F238E27FC236}">
                <a16:creationId xmlns:a16="http://schemas.microsoft.com/office/drawing/2014/main" id="{8E143A7C-FB62-4E77-917F-306D34D604E4}"/>
              </a:ext>
            </a:extLst>
          </p:cNvPr>
          <p:cNvSpPr txBox="1"/>
          <p:nvPr/>
        </p:nvSpPr>
        <p:spPr>
          <a:xfrm>
            <a:off x="1641154" y="1701241"/>
            <a:ext cx="398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85 000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</a:t>
            </a:r>
            <a:endParaRPr lang="id-ID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5FBCD6A-B5A4-4217-B01C-8DEFCCFFAB78}"/>
              </a:ext>
            </a:extLst>
          </p:cNvPr>
          <p:cNvCxnSpPr/>
          <p:nvPr/>
        </p:nvCxnSpPr>
        <p:spPr>
          <a:xfrm flipH="1">
            <a:off x="2589090" y="2673829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0BA7D51-AF8D-48B8-B235-130E9322B076}"/>
              </a:ext>
            </a:extLst>
          </p:cNvPr>
          <p:cNvCxnSpPr>
            <a:cxnSpLocks/>
          </p:cNvCxnSpPr>
          <p:nvPr/>
        </p:nvCxnSpPr>
        <p:spPr>
          <a:xfrm flipH="1">
            <a:off x="4298835" y="2671252"/>
            <a:ext cx="349956" cy="8784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!!TextBox 78">
            <a:extLst>
              <a:ext uri="{FF2B5EF4-FFF2-40B4-BE49-F238E27FC236}">
                <a16:creationId xmlns:a16="http://schemas.microsoft.com/office/drawing/2014/main" id="{F098D0F7-D74A-44F7-B7B9-EC10F3B5A531}"/>
              </a:ext>
            </a:extLst>
          </p:cNvPr>
          <p:cNvSpPr txBox="1"/>
          <p:nvPr/>
        </p:nvSpPr>
        <p:spPr>
          <a:xfrm>
            <a:off x="1649620" y="4253149"/>
            <a:ext cx="110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!!TextBox 78">
            <a:extLst>
              <a:ext uri="{FF2B5EF4-FFF2-40B4-BE49-F238E27FC236}">
                <a16:creationId xmlns:a16="http://schemas.microsoft.com/office/drawing/2014/main" id="{8C7ADF17-15AA-4350-A42D-CE601AEE2A64}"/>
              </a:ext>
            </a:extLst>
          </p:cNvPr>
          <p:cNvSpPr txBox="1"/>
          <p:nvPr/>
        </p:nvSpPr>
        <p:spPr>
          <a:xfrm>
            <a:off x="6141922" y="4214306"/>
            <a:ext cx="105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0 0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9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80" grpId="0"/>
      <p:bldP spid="81" grpId="0"/>
      <p:bldP spid="116" grpId="0"/>
      <p:bldP spid="117" grpId="0"/>
      <p:bldP spid="125" grpId="0"/>
      <p:bldP spid="126" grpId="0"/>
      <p:bldP spid="55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870438" y="-220108"/>
            <a:ext cx="12154897" cy="7078108"/>
            <a:chOff x="74587" y="-220109"/>
            <a:chExt cx="12154897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74587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/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399325" y="288653"/>
            <a:ext cx="4140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>
                <a:solidFill>
                  <a:srgbClr val="253232"/>
                </a:solidFill>
                <a:latin typeface="UVN Bay Buom" panose="00000400000000000000" pitchFamily="2" charset="0"/>
              </a:rPr>
              <a:t>Bài 2</a:t>
            </a:r>
            <a:r>
              <a:rPr lang="en-US" sz="5400" b="1">
                <a:solidFill>
                  <a:srgbClr val="253232"/>
                </a:solidFill>
                <a:latin typeface="UVN Bay Buom" panose="00000400000000000000" pitchFamily="2" charset="0"/>
              </a:rPr>
              <a:t>: Tìm x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69" name="!!TextBox 78">
            <a:extLst>
              <a:ext uri="{FF2B5EF4-FFF2-40B4-BE49-F238E27FC236}">
                <a16:creationId xmlns:a16="http://schemas.microsoft.com/office/drawing/2014/main" id="{69918D95-70DA-4D77-ADE6-5355698EAAF2}"/>
              </a:ext>
            </a:extLst>
          </p:cNvPr>
          <p:cNvSpPr txBox="1"/>
          <p:nvPr/>
        </p:nvSpPr>
        <p:spPr>
          <a:xfrm>
            <a:off x="2423286" y="1791851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 40 = 25 600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!!TextBox 78">
            <a:extLst>
              <a:ext uri="{FF2B5EF4-FFF2-40B4-BE49-F238E27FC236}">
                <a16:creationId xmlns:a16="http://schemas.microsoft.com/office/drawing/2014/main" id="{B6AD2F86-5382-4C9D-AC1A-3D8623911618}"/>
              </a:ext>
            </a:extLst>
          </p:cNvPr>
          <p:cNvSpPr txBox="1"/>
          <p:nvPr/>
        </p:nvSpPr>
        <p:spPr>
          <a:xfrm>
            <a:off x="3937142" y="2706489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25 600 : 40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!!TextBox 78">
            <a:extLst>
              <a:ext uri="{FF2B5EF4-FFF2-40B4-BE49-F238E27FC236}">
                <a16:creationId xmlns:a16="http://schemas.microsoft.com/office/drawing/2014/main" id="{0C123C5C-36D4-4F64-99C9-B2C54A4C9A18}"/>
              </a:ext>
            </a:extLst>
          </p:cNvPr>
          <p:cNvSpPr txBox="1"/>
          <p:nvPr/>
        </p:nvSpPr>
        <p:spPr>
          <a:xfrm>
            <a:off x="3938850" y="3620616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C00000"/>
                </a:solidFill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640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24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870438" y="-220108"/>
            <a:ext cx="12154897" cy="7078108"/>
            <a:chOff x="74587" y="-220109"/>
            <a:chExt cx="12154897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74587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aphicFrame>
        <p:nvGraphicFramePr>
          <p:cNvPr id="54" name="Chart 53"/>
          <p:cNvGraphicFramePr/>
          <p:nvPr/>
        </p:nvGraphicFramePr>
        <p:xfrm>
          <a:off x="1792156" y="1931360"/>
          <a:ext cx="7318720" cy="4066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399325" y="288653"/>
            <a:ext cx="4140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>
                <a:solidFill>
                  <a:srgbClr val="253232"/>
                </a:solidFill>
                <a:latin typeface="UVN Bay Buom" panose="00000400000000000000" pitchFamily="2" charset="0"/>
              </a:rPr>
              <a:t>Bài 2</a:t>
            </a:r>
            <a:r>
              <a:rPr lang="en-US" sz="5400" b="1">
                <a:solidFill>
                  <a:srgbClr val="253232"/>
                </a:solidFill>
                <a:latin typeface="UVN Bay Buom" panose="00000400000000000000" pitchFamily="2" charset="0"/>
              </a:rPr>
              <a:t>: Tìm x</a:t>
            </a:r>
            <a:endParaRPr lang="id-ID" sz="54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sp>
        <p:nvSpPr>
          <p:cNvPr id="69" name="!!TextBox 78">
            <a:extLst>
              <a:ext uri="{FF2B5EF4-FFF2-40B4-BE49-F238E27FC236}">
                <a16:creationId xmlns:a16="http://schemas.microsoft.com/office/drawing/2014/main" id="{69918D95-70DA-4D77-ADE6-5355698EAAF2}"/>
              </a:ext>
            </a:extLst>
          </p:cNvPr>
          <p:cNvSpPr txBox="1"/>
          <p:nvPr/>
        </p:nvSpPr>
        <p:spPr>
          <a:xfrm>
            <a:off x="2423286" y="1791851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37 800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!!TextBox 78">
            <a:extLst>
              <a:ext uri="{FF2B5EF4-FFF2-40B4-BE49-F238E27FC236}">
                <a16:creationId xmlns:a16="http://schemas.microsoft.com/office/drawing/2014/main" id="{B6AD2F86-5382-4C9D-AC1A-3D8623911618}"/>
              </a:ext>
            </a:extLst>
          </p:cNvPr>
          <p:cNvSpPr txBox="1"/>
          <p:nvPr/>
        </p:nvSpPr>
        <p:spPr>
          <a:xfrm>
            <a:off x="3937142" y="2706489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37 800 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!!TextBox 78">
            <a:extLst>
              <a:ext uri="{FF2B5EF4-FFF2-40B4-BE49-F238E27FC236}">
                <a16:creationId xmlns:a16="http://schemas.microsoft.com/office/drawing/2014/main" id="{0C123C5C-36D4-4F64-99C9-B2C54A4C9A18}"/>
              </a:ext>
            </a:extLst>
          </p:cNvPr>
          <p:cNvSpPr txBox="1"/>
          <p:nvPr/>
        </p:nvSpPr>
        <p:spPr>
          <a:xfrm>
            <a:off x="3938850" y="3620616"/>
            <a:ext cx="5743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Cursif" panose="020B06030503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sz="5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5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1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215672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4B7D0B1A-2B9A-44B5-9882-A58F68EE01BC}"/>
              </a:ext>
            </a:extLst>
          </p:cNvPr>
          <p:cNvSpPr txBox="1"/>
          <p:nvPr/>
        </p:nvSpPr>
        <p:spPr>
          <a:xfrm>
            <a:off x="2571430" y="2051909"/>
            <a:ext cx="71288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b="1" dirty="0" smtClean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800" b="1" dirty="0" smtClean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srgbClr val="57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id-ID" sz="8800" b="1" dirty="0">
              <a:solidFill>
                <a:srgbClr val="5734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5F5772-48EF-4876-9283-2F0483C51B92}"/>
              </a:ext>
            </a:extLst>
          </p:cNvPr>
          <p:cNvSpPr txBox="1"/>
          <p:nvPr/>
        </p:nvSpPr>
        <p:spPr>
          <a:xfrm>
            <a:off x="4931161" y="270871"/>
            <a:ext cx="25058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pc="600">
                <a:solidFill>
                  <a:schemeClr val="accent2">
                    <a:lumMod val="50000"/>
                  </a:schemeClr>
                </a:solidFill>
                <a:latin typeface="Amatic" panose="02000803000000000000" pitchFamily="2" charset="0"/>
              </a:rPr>
              <a:t>Toán 4</a:t>
            </a:r>
            <a:endParaRPr lang="id-ID" sz="8800" b="1" spc="600" dirty="0">
              <a:solidFill>
                <a:schemeClr val="accent2">
                  <a:lumMod val="50000"/>
                </a:schemeClr>
              </a:solidFill>
              <a:latin typeface="Amatic" panose="02000803000000000000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A0ADCE-DC79-45E5-8719-7CEA988ED9EC}"/>
              </a:ext>
            </a:extLst>
          </p:cNvPr>
          <p:cNvSpPr txBox="1"/>
          <p:nvPr/>
        </p:nvSpPr>
        <p:spPr>
          <a:xfrm>
            <a:off x="2635910" y="2051909"/>
            <a:ext cx="712887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b="1" dirty="0" smtClean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800" b="1" dirty="0" smtClean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srgbClr val="FFF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id-ID" sz="8800" b="1" dirty="0">
              <a:solidFill>
                <a:srgbClr val="FFFF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4E957CB-58BA-4F63-BCA8-510075FEC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19149" y1="22163" x2="19149" y2="22163"/>
                        <a14:foregroundMark x1="14362" y1="27482" x2="14362" y2="27482"/>
                        <a14:foregroundMark x1="78901" y1="27305" x2="78901" y2="27305"/>
                        <a14:foregroundMark x1="83333" y1="32270" x2="83333" y2="32270"/>
                        <a14:foregroundMark x1="14184" y1="28546" x2="14184" y2="28546"/>
                        <a14:foregroundMark x1="21631" y1="73936" x2="21631" y2="73936"/>
                        <a14:foregroundMark x1="25355" y1="79433" x2="25355" y2="79433"/>
                        <a14:foregroundMark x1="77305" y1="77837" x2="77305" y2="77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18" y="125949"/>
            <a:ext cx="2528589" cy="252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879449" y="20347"/>
            <a:ext cx="12154897" cy="7089151"/>
            <a:chOff x="74587" y="-220109"/>
            <a:chExt cx="12154897" cy="7089151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74587" y="11042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795131" y="268672"/>
            <a:ext cx="11088590" cy="6342742"/>
          </a:xfrm>
          <a:prstGeom prst="roundRect">
            <a:avLst>
              <a:gd name="adj" fmla="val 8519"/>
            </a:avLst>
          </a:prstGeom>
          <a:solidFill>
            <a:srgbClr val="E0C9A8"/>
          </a:solidFill>
          <a:ln>
            <a:solidFill>
              <a:srgbClr val="E0C9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C125C2-B636-47F8-8CE2-927C108239B3}"/>
              </a:ext>
            </a:extLst>
          </p:cNvPr>
          <p:cNvSpPr/>
          <p:nvPr/>
        </p:nvSpPr>
        <p:spPr>
          <a:xfrm>
            <a:off x="1545781" y="1099515"/>
            <a:ext cx="3304412" cy="473106"/>
          </a:xfrm>
          <a:prstGeom prst="roundRect">
            <a:avLst/>
          </a:prstGeom>
          <a:solidFill>
            <a:srgbClr val="FFFF5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3FC28B6A-8009-44CC-B67C-16EFE755E60D}"/>
              </a:ext>
            </a:extLst>
          </p:cNvPr>
          <p:cNvSpPr/>
          <p:nvPr/>
        </p:nvSpPr>
        <p:spPr>
          <a:xfrm>
            <a:off x="2829632" y="1723065"/>
            <a:ext cx="6566106" cy="473099"/>
          </a:xfrm>
          <a:prstGeom prst="roundRect">
            <a:avLst/>
          </a:prstGeom>
          <a:solidFill>
            <a:srgbClr val="FFFF5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456B3DF8-D4F0-4C99-AE12-75607E31AEEB}"/>
              </a:ext>
            </a:extLst>
          </p:cNvPr>
          <p:cNvSpPr/>
          <p:nvPr/>
        </p:nvSpPr>
        <p:spPr>
          <a:xfrm>
            <a:off x="1515269" y="2353494"/>
            <a:ext cx="1358018" cy="459328"/>
          </a:xfrm>
          <a:prstGeom prst="roundRect">
            <a:avLst/>
          </a:prstGeom>
          <a:solidFill>
            <a:srgbClr val="FFFF5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89177EB2-8A19-40EE-BAF8-456636357E99}"/>
              </a:ext>
            </a:extLst>
          </p:cNvPr>
          <p:cNvSpPr/>
          <p:nvPr/>
        </p:nvSpPr>
        <p:spPr>
          <a:xfrm>
            <a:off x="3730171" y="2346925"/>
            <a:ext cx="5899971" cy="459329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39553E31-5F89-4A59-A874-3FCB8ABD41CC}"/>
              </a:ext>
            </a:extLst>
          </p:cNvPr>
          <p:cNvSpPr/>
          <p:nvPr/>
        </p:nvSpPr>
        <p:spPr>
          <a:xfrm>
            <a:off x="1594794" y="3163871"/>
            <a:ext cx="8231867" cy="3280470"/>
          </a:xfrm>
          <a:prstGeom prst="roundRect">
            <a:avLst>
              <a:gd name="adj" fmla="val 10314"/>
            </a:avLst>
          </a:prstGeom>
          <a:solidFill>
            <a:srgbClr val="C7DDF1">
              <a:alpha val="80000"/>
            </a:srgbClr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76CD6D3-9F46-4C21-A4EF-65ACB408C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64" y="4551491"/>
            <a:ext cx="2395682" cy="2395682"/>
          </a:xfrm>
          <a:prstGeom prst="rect">
            <a:avLst/>
          </a:prstGeom>
        </p:spPr>
      </p:pic>
      <p:sp>
        <p:nvSpPr>
          <p:cNvPr id="105" name="!!TextBox 78">
            <a:extLst>
              <a:ext uri="{FF2B5EF4-FFF2-40B4-BE49-F238E27FC236}">
                <a16:creationId xmlns:a16="http://schemas.microsoft.com/office/drawing/2014/main" id="{895651C5-42CA-4A58-9524-5959BE535A2B}"/>
              </a:ext>
            </a:extLst>
          </p:cNvPr>
          <p:cNvSpPr txBox="1"/>
          <p:nvPr/>
        </p:nvSpPr>
        <p:spPr>
          <a:xfrm>
            <a:off x="1715223" y="3486247"/>
            <a:ext cx="8091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mỗi toa xe chở được 20 tấn hàng thì cần số toa xe là:</a:t>
            </a:r>
            <a:endParaRPr lang="id-ID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!!TextBox 63">
            <a:extLst>
              <a:ext uri="{FF2B5EF4-FFF2-40B4-BE49-F238E27FC236}">
                <a16:creationId xmlns:a16="http://schemas.microsoft.com/office/drawing/2014/main" id="{BBB592A3-8BE0-4DC1-8BCF-224D86C89BB0}"/>
              </a:ext>
            </a:extLst>
          </p:cNvPr>
          <p:cNvSpPr txBox="1"/>
          <p:nvPr/>
        </p:nvSpPr>
        <p:spPr>
          <a:xfrm>
            <a:off x="1545451" y="20347"/>
            <a:ext cx="8605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u="sng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5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id-ID" sz="4400" b="1" dirty="0">
              <a:solidFill>
                <a:srgbClr val="25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!!TextBox 78">
            <a:extLst>
              <a:ext uri="{FF2B5EF4-FFF2-40B4-BE49-F238E27FC236}">
                <a16:creationId xmlns:a16="http://schemas.microsoft.com/office/drawing/2014/main" id="{A697FC76-CE6E-4054-893C-6C51D8FB7BC3}"/>
              </a:ext>
            </a:extLst>
          </p:cNvPr>
          <p:cNvSpPr txBox="1"/>
          <p:nvPr/>
        </p:nvSpPr>
        <p:spPr>
          <a:xfrm>
            <a:off x="2571526" y="4763072"/>
            <a:ext cx="564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: 20 = 9 (toa xe)</a:t>
            </a:r>
            <a:endParaRPr lang="id-ID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!!TextBox 78">
            <a:extLst>
              <a:ext uri="{FF2B5EF4-FFF2-40B4-BE49-F238E27FC236}">
                <a16:creationId xmlns:a16="http://schemas.microsoft.com/office/drawing/2014/main" id="{02F43131-3D39-440B-B28F-2897DF82D2B0}"/>
              </a:ext>
            </a:extLst>
          </p:cNvPr>
          <p:cNvSpPr txBox="1"/>
          <p:nvPr/>
        </p:nvSpPr>
        <p:spPr>
          <a:xfrm>
            <a:off x="2995892" y="5449609"/>
            <a:ext cx="453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/>
            <a:r>
              <a:rPr lang="en-US" sz="4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số: 9 toa xe</a:t>
            </a:r>
            <a:endParaRPr lang="id-ID" sz="4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83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1" grpId="0" animBg="1"/>
      <p:bldP spid="102" grpId="0" animBg="1"/>
      <p:bldP spid="103" grpId="0" animBg="1"/>
      <p:bldP spid="104" grpId="0" animBg="1"/>
      <p:bldP spid="105" grpId="0"/>
      <p:bldP spid="106" grpId="0"/>
      <p:bldP spid="1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669583" y="-110054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454634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2902856" y="-1413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d-ID" dirty="0"/>
          </a:p>
        </p:txBody>
      </p:sp>
      <p:sp>
        <p:nvSpPr>
          <p:cNvPr id="74" name="TextBox 73"/>
          <p:cNvSpPr txBox="1"/>
          <p:nvPr/>
        </p:nvSpPr>
        <p:spPr>
          <a:xfrm>
            <a:off x="2346545" y="2062473"/>
            <a:ext cx="1643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591910"/>
                </a:solidFill>
                <a:latin typeface="Times New Roman" panose="02020603050405020304" pitchFamily="18" charset="0"/>
              </a:rPr>
              <a:t>Mercury is the closest planet to the Sun and the smallest one in the Sollar System, it’s only a bit larger than Moon. </a:t>
            </a:r>
            <a:endParaRPr lang="id-ID" sz="2400" dirty="0">
              <a:solidFill>
                <a:srgbClr val="59191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39227" y="2062473"/>
            <a:ext cx="1643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591910"/>
                </a:solidFill>
                <a:latin typeface="Times New Roman" panose="02020603050405020304" pitchFamily="18" charset="0"/>
              </a:rPr>
              <a:t>Mercury is the closest planet to the Sun and the smallest one in the Sollar System, it’s only a bit larger than Moon. </a:t>
            </a:r>
            <a:endParaRPr lang="id-ID" sz="2400" dirty="0">
              <a:solidFill>
                <a:srgbClr val="59191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68861" y="2030599"/>
            <a:ext cx="1643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591910"/>
                </a:solidFill>
                <a:latin typeface="Times New Roman" panose="02020603050405020304" pitchFamily="18" charset="0"/>
              </a:rPr>
              <a:t>Mercury is the closest planet to the Sun and the smallest one in the Sollar System, it’s only a bit larger than Moon. </a:t>
            </a:r>
            <a:endParaRPr lang="id-ID" sz="2400" dirty="0">
              <a:solidFill>
                <a:srgbClr val="591910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332">
            <a:off x="8206770" y="309987"/>
            <a:ext cx="845959" cy="845959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6781">
            <a:off x="8468387" y="828695"/>
            <a:ext cx="630952" cy="63095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246A1C5-0014-41D7-BEB8-84D145F764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3614">
            <a:off x="1556238" y="1560657"/>
            <a:ext cx="845959" cy="84595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49A31B1-55E3-4FE1-AE6A-ED599D5DDC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70143">
            <a:off x="1832379" y="2100180"/>
            <a:ext cx="630952" cy="630952"/>
          </a:xfrm>
          <a:prstGeom prst="rect">
            <a:avLst/>
          </a:prstGeom>
        </p:spPr>
      </p:pic>
      <p:sp>
        <p:nvSpPr>
          <p:cNvPr id="81" name="!!TextBox 63">
            <a:extLst>
              <a:ext uri="{FF2B5EF4-FFF2-40B4-BE49-F238E27FC236}">
                <a16:creationId xmlns:a16="http://schemas.microsoft.com/office/drawing/2014/main" id="{3B6469E8-C5E7-4683-A58E-034905B0689E}"/>
              </a:ext>
            </a:extLst>
          </p:cNvPr>
          <p:cNvSpPr txBox="1"/>
          <p:nvPr/>
        </p:nvSpPr>
        <p:spPr>
          <a:xfrm>
            <a:off x="2371502" y="613214"/>
            <a:ext cx="613982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E0C9A8"/>
                </a:solidFill>
                <a:latin typeface="UVN Bay Buom" panose="00000400000000000000" pitchFamily="2" charset="0"/>
              </a:rPr>
              <a:t>Củng cố</a:t>
            </a:r>
            <a:endParaRPr lang="id-ID" sz="11500" b="1" dirty="0">
              <a:solidFill>
                <a:srgbClr val="E0C9A8"/>
              </a:solidFill>
              <a:latin typeface="UVN Bay Buom" panose="00000400000000000000" pitchFamily="2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4DAF913-32C5-43FF-A2AA-F6E56AA681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15" y="2601624"/>
            <a:ext cx="4292063" cy="4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6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603092" y="-188323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332524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454634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797341" y="-78269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-347016" y="274878"/>
            <a:ext cx="9778036" cy="6376292"/>
          </a:xfrm>
          <a:prstGeom prst="roundRect">
            <a:avLst>
              <a:gd name="adj" fmla="val 5084"/>
            </a:avLst>
          </a:prstGeom>
          <a:noFill/>
          <a:ln w="28575">
            <a:solidFill>
              <a:srgbClr val="7C5C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3094" y="2919300"/>
            <a:ext cx="4016969" cy="40169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101">
            <a:off x="7719827" y="4498478"/>
            <a:ext cx="1673782" cy="2398255"/>
          </a:xfrm>
          <a:prstGeom prst="rect">
            <a:avLst/>
          </a:prstGeom>
        </p:spPr>
      </p:pic>
      <p:sp>
        <p:nvSpPr>
          <p:cNvPr id="69" name="!!TextBox 63">
            <a:extLst>
              <a:ext uri="{FF2B5EF4-FFF2-40B4-BE49-F238E27FC236}">
                <a16:creationId xmlns:a16="http://schemas.microsoft.com/office/drawing/2014/main" id="{2E1C0307-3412-4AAD-8DD9-2057ECF75E51}"/>
              </a:ext>
            </a:extLst>
          </p:cNvPr>
          <p:cNvSpPr txBox="1"/>
          <p:nvPr/>
        </p:nvSpPr>
        <p:spPr>
          <a:xfrm>
            <a:off x="2244666" y="2262510"/>
            <a:ext cx="540083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>
                <a:solidFill>
                  <a:srgbClr val="253232"/>
                </a:solidFill>
                <a:latin typeface="UVN Bay Buom" panose="00000400000000000000" pitchFamily="2" charset="0"/>
              </a:rPr>
              <a:t>Dặn dò</a:t>
            </a:r>
            <a:endParaRPr lang="id-ID" sz="11500" b="1" dirty="0">
              <a:solidFill>
                <a:srgbClr val="253232"/>
              </a:solidFill>
              <a:latin typeface="UVN Bay Buom" panose="00000400000000000000" pitchFamily="2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9499FC1-2483-463F-8F06-3FDBE3ED66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602" y="0"/>
            <a:ext cx="4200632" cy="42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9297598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9362078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89978A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-949960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621715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97104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499177" y="2191839"/>
            <a:ext cx="4967533" cy="496753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92" y="4170664"/>
            <a:ext cx="2838022" cy="283802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32" y="2854205"/>
            <a:ext cx="2383972" cy="238397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6902">
            <a:off x="8727956" y="4949466"/>
            <a:ext cx="1579626" cy="157962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819052" y="1723335"/>
            <a:ext cx="822853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>
                <a:solidFill>
                  <a:srgbClr val="573427"/>
                </a:solidFill>
                <a:latin typeface="Autumn in November" pitchFamily="2" charset="0"/>
              </a:rPr>
              <a:t>Chúc các em luôn</a:t>
            </a:r>
          </a:p>
          <a:p>
            <a:pPr algn="ctr"/>
            <a:r>
              <a:rPr lang="en-US" sz="8000">
                <a:solidFill>
                  <a:srgbClr val="573427"/>
                </a:solidFill>
                <a:latin typeface="Autumn in November" pitchFamily="2" charset="0"/>
              </a:rPr>
              <a:t> chăm ngoan</a:t>
            </a:r>
            <a:endParaRPr lang="id-ID" sz="8000" dirty="0">
              <a:solidFill>
                <a:srgbClr val="573427"/>
              </a:solidFill>
              <a:latin typeface="Autumn in November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212" y="261557"/>
            <a:ext cx="2010230" cy="20102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107" y="1106714"/>
            <a:ext cx="963593" cy="2301118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83801" y="5431717"/>
            <a:ext cx="963593" cy="2301118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BD1A47D-2253-4E90-8216-76303927F456}"/>
              </a:ext>
            </a:extLst>
          </p:cNvPr>
          <p:cNvSpPr txBox="1"/>
          <p:nvPr/>
        </p:nvSpPr>
        <p:spPr>
          <a:xfrm>
            <a:off x="11305461" y="6496732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rgbClr val="BAA49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784343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7153" cy="7323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5874" y="2922182"/>
            <a:ext cx="78190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Chia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tận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cùng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GB" sz="3300" b="1" dirty="0" smtClean="0">
                <a:solidFill>
                  <a:srgbClr val="FFFF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0</a:t>
            </a:r>
            <a:endParaRPr lang="en-GB" sz="3300" b="1" dirty="0">
              <a:solidFill>
                <a:srgbClr val="FFFF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751" y="1126967"/>
            <a:ext cx="839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13 </a:t>
            </a:r>
            <a:r>
              <a:rPr lang="en-US" sz="3600" b="1" dirty="0" err="1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2021.</a:t>
            </a:r>
            <a:endParaRPr lang="en-US" sz="3600" b="1" dirty="0">
              <a:solidFill>
                <a:schemeClr val="bg1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5204" y="2024574"/>
            <a:ext cx="767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374666" cy="6858000"/>
            <a:chOff x="0" y="-1"/>
            <a:chExt cx="12985204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2985204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64" name="!!TextBox 63"/>
          <p:cNvSpPr txBox="1"/>
          <p:nvPr/>
        </p:nvSpPr>
        <p:spPr>
          <a:xfrm>
            <a:off x="2284443" y="1987564"/>
            <a:ext cx="686598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11500" b="1" dirty="0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>
                <a:solidFill>
                  <a:srgbClr val="25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id-ID" sz="11500" b="1" dirty="0">
              <a:solidFill>
                <a:srgbClr val="25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372140" y="40840"/>
            <a:ext cx="2780213" cy="278021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7B29A2B-8564-494E-BFF0-268E8C6B39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06" b="89409" l="9043" r="93617">
                        <a14:foregroundMark x1="9043" y1="61084" x2="9043" y2="61084"/>
                        <a14:foregroundMark x1="9574" y1="69212" x2="9574" y2="69212"/>
                        <a14:foregroundMark x1="39362" y1="80788" x2="39362" y2="80788"/>
                        <a14:foregroundMark x1="50355" y1="81034" x2="50355" y2="75123"/>
                        <a14:foregroundMark x1="37589" y1="59360" x2="54965" y2="52217"/>
                        <a14:foregroundMark x1="54965" y1="52217" x2="54965" y2="52217"/>
                        <a14:foregroundMark x1="48681" y1="72090" x2="53721" y2="70690"/>
                        <a14:foregroundMark x1="19149" y1="80296" x2="43361" y2="73569"/>
                        <a14:foregroundMark x1="25355" y1="81034" x2="50355" y2="86946"/>
                        <a14:foregroundMark x1="83061" y1="79024" x2="84929" y2="78571"/>
                        <a14:foregroundMark x1="50355" y1="86946" x2="81304" y2="79449"/>
                        <a14:foregroundMark x1="92553" y1="60099" x2="92553" y2="60099"/>
                        <a14:foregroundMark x1="93617" y1="72167" x2="93617" y2="72167"/>
                        <a14:foregroundMark x1="78014" y1="73399" x2="80851" y2="73399"/>
                        <a14:foregroundMark x1="84043" y1="78818" x2="88652" y2="79310"/>
                        <a14:foregroundMark x1="89184" y1="79310" x2="92021" y2="78818"/>
                        <a14:foregroundMark x1="13121" y1="80296" x2="25000" y2="80296"/>
                        <a14:foregroundMark x1="11170" y1="79557" x2="18085" y2="80296"/>
                        <a14:foregroundMark x1="9397" y1="80788" x2="17908" y2="80788"/>
                        <a14:foregroundMark x1="25532" y1="75123" x2="28191" y2="75862"/>
                        <a14:foregroundMark x1="23936" y1="74877" x2="26064" y2="75616"/>
                        <a14:backgroundMark x1="45213" y1="72167" x2="45213" y2="72167"/>
                        <a14:backgroundMark x1="44681" y1="70690" x2="46631" y2="70690"/>
                        <a14:backgroundMark x1="59397" y1="71429" x2="63652" y2="71429"/>
                        <a14:backgroundMark x1="81383" y1="67488" x2="81915" y2="70690"/>
                        <a14:backgroundMark x1="77482" y1="68227" x2="77482" y2="69951"/>
                        <a14:backgroundMark x1="82447" y1="75862" x2="84397" y2="76601"/>
                        <a14:backgroundMark x1="72163" y1="68227" x2="72163" y2="68227"/>
                        <a14:backgroundMark x1="56383" y1="70690" x2="58511" y2="70690"/>
                        <a14:backgroundMark x1="51596" y1="70690" x2="51596" y2="70690"/>
                        <a14:backgroundMark x1="54787" y1="71182" x2="56915" y2="71182"/>
                        <a14:backgroundMark x1="54255" y1="70443" x2="54610" y2="70443"/>
                        <a14:backgroundMark x1="54610" y1="70443" x2="54255" y2="71182"/>
                        <a14:backgroundMark x1="46809" y1="71921" x2="48759" y2="71921"/>
                        <a14:backgroundMark x1="45035" y1="72167" x2="47695" y2="72167"/>
                        <a14:backgroundMark x1="26950" y1="68473" x2="26596" y2="72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41" y="3983779"/>
            <a:ext cx="3799116" cy="27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88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206147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2735179" y="2907005"/>
            <a:ext cx="47340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</a:t>
            </a:r>
            <a:endParaRPr lang="id-ID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A616427-66E8-4EDA-9FB1-691AC6F03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6" y="1634887"/>
            <a:ext cx="2813418" cy="3298491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D4EEB5B-E7F7-4905-BEC6-92485F13FD5B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D560673-D62B-4076-91F5-32D1E8C24C1E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50608E6-FE7A-454F-884F-7255C26A9D1B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!!TextBox 63">
            <a:extLst>
              <a:ext uri="{FF2B5EF4-FFF2-40B4-BE49-F238E27FC236}">
                <a16:creationId xmlns:a16="http://schemas.microsoft.com/office/drawing/2014/main" id="{671204A7-1B9C-470B-995E-A02E1EB9E58A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1" name="!!TextBox 78">
            <a:extLst>
              <a:ext uri="{FF2B5EF4-FFF2-40B4-BE49-F238E27FC236}">
                <a16:creationId xmlns:a16="http://schemas.microsoft.com/office/drawing/2014/main" id="{A9F37330-193B-47F4-83AA-EB884C639A1E}"/>
              </a:ext>
            </a:extLst>
          </p:cNvPr>
          <p:cNvSpPr txBox="1"/>
          <p:nvPr/>
        </p:nvSpPr>
        <p:spPr>
          <a:xfrm>
            <a:off x="2246332" y="4801168"/>
            <a:ext cx="792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ở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2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263297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2222975" y="1438351"/>
            <a:ext cx="362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237A5B-EAAC-490B-BC8C-28C667696C50}"/>
              </a:ext>
            </a:extLst>
          </p:cNvPr>
          <p:cNvSpPr txBox="1"/>
          <p:nvPr/>
        </p:nvSpPr>
        <p:spPr>
          <a:xfrm>
            <a:off x="5729359" y="1417599"/>
            <a:ext cx="4850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(10 x 4)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629A741-7312-403B-A242-229642ECE627}"/>
              </a:ext>
            </a:extLst>
          </p:cNvPr>
          <p:cNvSpPr txBox="1"/>
          <p:nvPr/>
        </p:nvSpPr>
        <p:spPr>
          <a:xfrm>
            <a:off x="2248517" y="3909901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một số cho một tích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3E90A42-CCCB-4892-9C78-D405D04AAE54}"/>
              </a:ext>
            </a:extLst>
          </p:cNvPr>
          <p:cNvCxnSpPr/>
          <p:nvPr/>
        </p:nvCxnSpPr>
        <p:spPr>
          <a:xfrm>
            <a:off x="4079421" y="2291587"/>
            <a:ext cx="87085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1D024B-2CC5-4C3E-B43D-5D5DA06C6CD5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893EB2B-9525-455E-B3B5-F5C593B34B0B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CD1C2DF3-B60A-4A94-A545-BE0C7FFC4A48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!!TextBox 63">
            <a:extLst>
              <a:ext uri="{FF2B5EF4-FFF2-40B4-BE49-F238E27FC236}">
                <a16:creationId xmlns:a16="http://schemas.microsoft.com/office/drawing/2014/main" id="{16F96406-A542-40DF-B8B0-BD296E17BCCC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9C86FE37-F898-4389-A687-4ADAE72FED63}"/>
              </a:ext>
            </a:extLst>
          </p:cNvPr>
          <p:cNvSpPr txBox="1"/>
          <p:nvPr/>
        </p:nvSpPr>
        <p:spPr>
          <a:xfrm>
            <a:off x="3181373" y="2973383"/>
            <a:ext cx="8372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= 10 x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9B5BA1A-04E2-4A85-8E90-11288ED5AFB5}"/>
              </a:ext>
            </a:extLst>
          </p:cNvPr>
          <p:cNvSpPr txBox="1"/>
          <p:nvPr/>
        </p:nvSpPr>
        <p:spPr>
          <a:xfrm>
            <a:off x="5007427" y="2331510"/>
            <a:ext cx="557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320 : 10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8D1FCA6-55AE-4B8A-A549-329A94EC8DF3}"/>
              </a:ext>
            </a:extLst>
          </p:cNvPr>
          <p:cNvSpPr txBox="1"/>
          <p:nvPr/>
        </p:nvSpPr>
        <p:spPr>
          <a:xfrm>
            <a:off x="4985827" y="3149690"/>
            <a:ext cx="282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32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9C63952-5CC4-494F-92E0-59F640F8DDC5}"/>
              </a:ext>
            </a:extLst>
          </p:cNvPr>
          <p:cNvSpPr txBox="1"/>
          <p:nvPr/>
        </p:nvSpPr>
        <p:spPr>
          <a:xfrm>
            <a:off x="4987378" y="3988920"/>
            <a:ext cx="5572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!!TextBox 78">
            <a:extLst>
              <a:ext uri="{FF2B5EF4-FFF2-40B4-BE49-F238E27FC236}">
                <a16:creationId xmlns:a16="http://schemas.microsoft.com/office/drawing/2014/main" id="{259E4D64-2945-4B9F-A706-D51C7ACDE36A}"/>
              </a:ext>
            </a:extLst>
          </p:cNvPr>
          <p:cNvSpPr txBox="1"/>
          <p:nvPr/>
        </p:nvSpPr>
        <p:spPr>
          <a:xfrm>
            <a:off x="3634262" y="4777965"/>
            <a:ext cx="504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3312727" y="5617786"/>
            <a:ext cx="618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32 : 4</a:t>
            </a:r>
            <a:endParaRPr lang="id-ID" sz="5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Graphic 57" descr="Arrow Slight curve">
            <a:extLst>
              <a:ext uri="{FF2B5EF4-FFF2-40B4-BE49-F238E27FC236}">
                <a16:creationId xmlns:a16="http://schemas.microsoft.com/office/drawing/2014/main" id="{F9508F7A-E2D2-4A8C-B2A1-59B96CDC49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7444" y="5656644"/>
            <a:ext cx="14618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4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/>
      <p:bldP spid="102" grpId="0"/>
      <p:bldP spid="102" grpId="1"/>
      <p:bldP spid="103" grpId="0"/>
      <p:bldP spid="106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898683" y="-220108"/>
            <a:ext cx="12106020" cy="7232096"/>
            <a:chOff x="1029200" y="-220109"/>
            <a:chExt cx="12106020" cy="7232096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1029200" y="153987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1935971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205841" y="259233"/>
            <a:ext cx="1320927" cy="1320927"/>
          </a:xfrm>
          <a:prstGeom prst="rect">
            <a:avLst/>
          </a:prstGeom>
        </p:spPr>
      </p:pic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2969058" y="1255699"/>
            <a:ext cx="618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 = 32 : 4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96F8BE-7609-499E-A4C5-33B3E3A7B47D}"/>
              </a:ext>
            </a:extLst>
          </p:cNvPr>
          <p:cNvCxnSpPr>
            <a:cxnSpLocks/>
          </p:cNvCxnSpPr>
          <p:nvPr/>
        </p:nvCxnSpPr>
        <p:spPr>
          <a:xfrm>
            <a:off x="2969058" y="2072058"/>
            <a:ext cx="127092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6E8B7AC-F0C3-4177-ADD4-DA8EF5E2FB4B}"/>
              </a:ext>
            </a:extLst>
          </p:cNvPr>
          <p:cNvCxnSpPr>
            <a:cxnSpLocks/>
          </p:cNvCxnSpPr>
          <p:nvPr/>
        </p:nvCxnSpPr>
        <p:spPr>
          <a:xfrm>
            <a:off x="6502399" y="2072058"/>
            <a:ext cx="8128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642FC1C-D2A0-4B73-A93B-19EFB4094E52}"/>
              </a:ext>
            </a:extLst>
          </p:cNvPr>
          <p:cNvCxnSpPr>
            <a:cxnSpLocks/>
          </p:cNvCxnSpPr>
          <p:nvPr/>
        </p:nvCxnSpPr>
        <p:spPr>
          <a:xfrm>
            <a:off x="4753998" y="2072058"/>
            <a:ext cx="97536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B337CCE-F527-4F53-81CC-8A8CD05116A2}"/>
              </a:ext>
            </a:extLst>
          </p:cNvPr>
          <p:cNvCxnSpPr>
            <a:cxnSpLocks/>
          </p:cNvCxnSpPr>
          <p:nvPr/>
        </p:nvCxnSpPr>
        <p:spPr>
          <a:xfrm>
            <a:off x="7997428" y="2072058"/>
            <a:ext cx="50800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7" name="!!TextBox 78">
            <a:extLst>
              <a:ext uri="{FF2B5EF4-FFF2-40B4-BE49-F238E27FC236}">
                <a16:creationId xmlns:a16="http://schemas.microsoft.com/office/drawing/2014/main" id="{F9F04ED1-D597-4805-802B-7B240EDD7D21}"/>
              </a:ext>
            </a:extLst>
          </p:cNvPr>
          <p:cNvSpPr txBox="1"/>
          <p:nvPr/>
        </p:nvSpPr>
        <p:spPr>
          <a:xfrm>
            <a:off x="2226314" y="2520941"/>
            <a:ext cx="8815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8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 một chữ số 0 ở tận cùng số chia và số bị chia, rồi chia như thường.</a:t>
            </a:r>
            <a:endParaRPr lang="id-ID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BEA1DCC7-DB5D-434E-B76E-E2F51D2171F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5"/>
          <a:stretch/>
        </p:blipFill>
        <p:spPr>
          <a:xfrm>
            <a:off x="4881816" y="1378154"/>
            <a:ext cx="2376582" cy="547619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B749BF8-33D3-49D1-9092-55467D8A73D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1" r="3644"/>
          <a:stretch/>
        </p:blipFill>
        <p:spPr>
          <a:xfrm>
            <a:off x="9682672" y="1792332"/>
            <a:ext cx="3022480" cy="615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84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339497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sp>
        <p:nvSpPr>
          <p:cNvPr id="109" name="!!TextBox 78">
            <a:extLst>
              <a:ext uri="{FF2B5EF4-FFF2-40B4-BE49-F238E27FC236}">
                <a16:creationId xmlns:a16="http://schemas.microsoft.com/office/drawing/2014/main" id="{83EEA590-1571-430A-AC04-ACEB255EADC1}"/>
              </a:ext>
            </a:extLst>
          </p:cNvPr>
          <p:cNvSpPr txBox="1"/>
          <p:nvPr/>
        </p:nvSpPr>
        <p:spPr>
          <a:xfrm>
            <a:off x="2421164" y="514802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7A1805-FB7E-46AE-BFCA-912FB703EDB4}"/>
              </a:ext>
            </a:extLst>
          </p:cNvPr>
          <p:cNvSpPr/>
          <p:nvPr/>
        </p:nvSpPr>
        <p:spPr>
          <a:xfrm>
            <a:off x="6193904" y="446855"/>
            <a:ext cx="4432568" cy="6099060"/>
          </a:xfrm>
          <a:prstGeom prst="roundRect">
            <a:avLst/>
          </a:prstGeom>
          <a:solidFill>
            <a:srgbClr val="81B2DF"/>
          </a:solidFill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1300819" y="-47315"/>
            <a:ext cx="1320927" cy="1320927"/>
          </a:xfrm>
          <a:prstGeom prst="rect">
            <a:avLst/>
          </a:prstGeom>
        </p:spPr>
      </p:pic>
      <p:sp>
        <p:nvSpPr>
          <p:cNvPr id="84" name="!!TextBox 78">
            <a:extLst>
              <a:ext uri="{FF2B5EF4-FFF2-40B4-BE49-F238E27FC236}">
                <a16:creationId xmlns:a16="http://schemas.microsoft.com/office/drawing/2014/main" id="{A8D83328-6A2A-462F-84D4-BBE2C7559092}"/>
              </a:ext>
            </a:extLst>
          </p:cNvPr>
          <p:cNvSpPr txBox="1"/>
          <p:nvPr/>
        </p:nvSpPr>
        <p:spPr>
          <a:xfrm>
            <a:off x="2364798" y="1980667"/>
            <a:ext cx="13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!!TextBox 78">
            <a:extLst>
              <a:ext uri="{FF2B5EF4-FFF2-40B4-BE49-F238E27FC236}">
                <a16:creationId xmlns:a16="http://schemas.microsoft.com/office/drawing/2014/main" id="{45795D26-7D2E-43BF-8B5F-F83312511DAF}"/>
              </a:ext>
            </a:extLst>
          </p:cNvPr>
          <p:cNvSpPr txBox="1"/>
          <p:nvPr/>
        </p:nvSpPr>
        <p:spPr>
          <a:xfrm>
            <a:off x="4136209" y="1999935"/>
            <a:ext cx="102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!!TextBox 78">
            <a:extLst>
              <a:ext uri="{FF2B5EF4-FFF2-40B4-BE49-F238E27FC236}">
                <a16:creationId xmlns:a16="http://schemas.microsoft.com/office/drawing/2014/main" id="{278B4D79-9545-49A0-822C-6E81966F9DB8}"/>
              </a:ext>
            </a:extLst>
          </p:cNvPr>
          <p:cNvSpPr txBox="1"/>
          <p:nvPr/>
        </p:nvSpPr>
        <p:spPr>
          <a:xfrm>
            <a:off x="6349455" y="1431650"/>
            <a:ext cx="393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Đặt tính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334F2D-7B6D-4E60-8F46-5E3E32E80AAD}"/>
              </a:ext>
            </a:extLst>
          </p:cNvPr>
          <p:cNvGrpSpPr/>
          <p:nvPr/>
        </p:nvGrpSpPr>
        <p:grpSpPr>
          <a:xfrm>
            <a:off x="3926659" y="2100035"/>
            <a:ext cx="1770197" cy="1967593"/>
            <a:chOff x="3926659" y="1585685"/>
            <a:chExt cx="1770197" cy="196759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ABC039C-9735-4898-A42E-1B7D62EDF935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1585685"/>
              <a:ext cx="0" cy="1967593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E0165231-B297-4BBF-BF1E-3294C2D8544B}"/>
                </a:ext>
              </a:extLst>
            </p:cNvPr>
            <p:cNvCxnSpPr>
              <a:cxnSpLocks/>
            </p:cNvCxnSpPr>
            <p:nvPr/>
          </p:nvCxnSpPr>
          <p:spPr>
            <a:xfrm>
              <a:off x="3926659" y="2389647"/>
              <a:ext cx="1770197" cy="0"/>
            </a:xfrm>
            <a:prstGeom prst="line">
              <a:avLst/>
            </a:prstGeom>
            <a:ln w="38100">
              <a:solidFill>
                <a:srgbClr val="BB1F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!!TextBox 78">
            <a:extLst>
              <a:ext uri="{FF2B5EF4-FFF2-40B4-BE49-F238E27FC236}">
                <a16:creationId xmlns:a16="http://schemas.microsoft.com/office/drawing/2014/main" id="{FBEB5711-D567-4DE2-AB30-06399FC11ECC}"/>
              </a:ext>
            </a:extLst>
          </p:cNvPr>
          <p:cNvSpPr txBox="1"/>
          <p:nvPr/>
        </p:nvSpPr>
        <p:spPr>
          <a:xfrm>
            <a:off x="6343824" y="2249590"/>
            <a:ext cx="4304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Cùng xóa một chữ số 0 ở tận cùng của số chia và số bị chia.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25B97F3-0155-4336-8E91-50E1837AA1DC}"/>
              </a:ext>
            </a:extLst>
          </p:cNvPr>
          <p:cNvCxnSpPr>
            <a:cxnSpLocks/>
          </p:cNvCxnSpPr>
          <p:nvPr/>
        </p:nvCxnSpPr>
        <p:spPr>
          <a:xfrm>
            <a:off x="3214402" y="2803232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8472E20-FBDB-4BFF-9333-6C2734D93039}"/>
              </a:ext>
            </a:extLst>
          </p:cNvPr>
          <p:cNvCxnSpPr>
            <a:cxnSpLocks/>
          </p:cNvCxnSpPr>
          <p:nvPr/>
        </p:nvCxnSpPr>
        <p:spPr>
          <a:xfrm>
            <a:off x="4631652" y="2803232"/>
            <a:ext cx="36576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E0102C3-9E25-4123-B91D-ED238AD02477}"/>
              </a:ext>
            </a:extLst>
          </p:cNvPr>
          <p:cNvCxnSpPr>
            <a:endCxn id="89" idx="2"/>
          </p:cNvCxnSpPr>
          <p:nvPr/>
        </p:nvCxnSpPr>
        <p:spPr>
          <a:xfrm flipH="1">
            <a:off x="4647456" y="1952482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3E8DBD9-195C-4BCE-9F56-48A53DF4C749}"/>
              </a:ext>
            </a:extLst>
          </p:cNvPr>
          <p:cNvCxnSpPr/>
          <p:nvPr/>
        </p:nvCxnSpPr>
        <p:spPr>
          <a:xfrm flipH="1">
            <a:off x="3218706" y="2009632"/>
            <a:ext cx="349956" cy="9144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!!TextBox 78">
            <a:extLst>
              <a:ext uri="{FF2B5EF4-FFF2-40B4-BE49-F238E27FC236}">
                <a16:creationId xmlns:a16="http://schemas.microsoft.com/office/drawing/2014/main" id="{C656574E-298A-44FC-92C6-0B0E6B5CD974}"/>
              </a:ext>
            </a:extLst>
          </p:cNvPr>
          <p:cNvSpPr txBox="1"/>
          <p:nvPr/>
        </p:nvSpPr>
        <p:spPr>
          <a:xfrm>
            <a:off x="3089898" y="3009251"/>
            <a:ext cx="68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!!TextBox 78">
            <a:extLst>
              <a:ext uri="{FF2B5EF4-FFF2-40B4-BE49-F238E27FC236}">
                <a16:creationId xmlns:a16="http://schemas.microsoft.com/office/drawing/2014/main" id="{BF69B8A6-C17A-4A13-B963-5EF9253BFA98}"/>
              </a:ext>
            </a:extLst>
          </p:cNvPr>
          <p:cNvSpPr txBox="1"/>
          <p:nvPr/>
        </p:nvSpPr>
        <p:spPr>
          <a:xfrm>
            <a:off x="4097846" y="3029376"/>
            <a:ext cx="102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id-ID" sz="5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!!TextBox 78">
            <a:extLst>
              <a:ext uri="{FF2B5EF4-FFF2-40B4-BE49-F238E27FC236}">
                <a16:creationId xmlns:a16="http://schemas.microsoft.com/office/drawing/2014/main" id="{F3D69C59-FC6F-4480-9DD6-0A18B79860A2}"/>
              </a:ext>
            </a:extLst>
          </p:cNvPr>
          <p:cNvSpPr txBox="1"/>
          <p:nvPr/>
        </p:nvSpPr>
        <p:spPr>
          <a:xfrm>
            <a:off x="6364579" y="4823089"/>
            <a:ext cx="4150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 Thực hiện phép chia 32 : 4</a:t>
            </a:r>
            <a:endParaRPr lang="id-ID" sz="40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!!TextBox 78">
            <a:extLst>
              <a:ext uri="{FF2B5EF4-FFF2-40B4-BE49-F238E27FC236}">
                <a16:creationId xmlns:a16="http://schemas.microsoft.com/office/drawing/2014/main" id="{13290A1A-4ABE-45DA-8486-3C1B0C6088DB}"/>
              </a:ext>
            </a:extLst>
          </p:cNvPr>
          <p:cNvSpPr txBox="1"/>
          <p:nvPr/>
        </p:nvSpPr>
        <p:spPr>
          <a:xfrm>
            <a:off x="2421164" y="514802"/>
            <a:ext cx="2917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320 : 40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!!TextBox 78">
            <a:extLst>
              <a:ext uri="{FF2B5EF4-FFF2-40B4-BE49-F238E27FC236}">
                <a16:creationId xmlns:a16="http://schemas.microsoft.com/office/drawing/2014/main" id="{1B688036-2C2E-422C-9525-61CB93CCAE4B}"/>
              </a:ext>
            </a:extLst>
          </p:cNvPr>
          <p:cNvSpPr txBox="1"/>
          <p:nvPr/>
        </p:nvSpPr>
        <p:spPr>
          <a:xfrm>
            <a:off x="4497229" y="4393776"/>
            <a:ext cx="138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8</a:t>
            </a:r>
            <a:endParaRPr lang="id-ID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!!TextBox 78">
            <a:extLst>
              <a:ext uri="{FF2B5EF4-FFF2-40B4-BE49-F238E27FC236}">
                <a16:creationId xmlns:a16="http://schemas.microsoft.com/office/drawing/2014/main" id="{E31EB399-96D0-487F-8D5F-2B0C16D2BB40}"/>
              </a:ext>
            </a:extLst>
          </p:cNvPr>
          <p:cNvSpPr txBox="1"/>
          <p:nvPr/>
        </p:nvSpPr>
        <p:spPr>
          <a:xfrm>
            <a:off x="6210300" y="1579479"/>
            <a:ext cx="46002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/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320 : 40, ta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xóa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ở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sz="4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chia,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id-ID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DC42C42-6676-4107-A1AB-67838318820A}"/>
              </a:ext>
            </a:extLst>
          </p:cNvPr>
          <p:cNvCxnSpPr/>
          <p:nvPr/>
        </p:nvCxnSpPr>
        <p:spPr>
          <a:xfrm>
            <a:off x="7141132" y="2874512"/>
            <a:ext cx="312478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7B1047E-C1CC-44DB-BBAF-66669AC15DCB}"/>
              </a:ext>
            </a:extLst>
          </p:cNvPr>
          <p:cNvCxnSpPr>
            <a:cxnSpLocks/>
          </p:cNvCxnSpPr>
          <p:nvPr/>
        </p:nvCxnSpPr>
        <p:spPr>
          <a:xfrm>
            <a:off x="6446718" y="3527103"/>
            <a:ext cx="340198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0F6AE93B-670A-4350-A779-59E6DCC9BBE8}"/>
              </a:ext>
            </a:extLst>
          </p:cNvPr>
          <p:cNvCxnSpPr>
            <a:cxnSpLocks/>
          </p:cNvCxnSpPr>
          <p:nvPr/>
        </p:nvCxnSpPr>
        <p:spPr>
          <a:xfrm>
            <a:off x="6522884" y="4124778"/>
            <a:ext cx="102454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46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5313 0.56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9" grpId="0"/>
      <p:bldP spid="90" grpId="0"/>
      <p:bldP spid="90" grpId="1"/>
      <p:bldP spid="102" grpId="0"/>
      <p:bldP spid="102" grpId="1"/>
      <p:bldP spid="108" grpId="0"/>
      <p:bldP spid="110" grpId="0"/>
      <p:bldP spid="113" grpId="0"/>
      <p:bldP spid="113" grpId="1"/>
      <p:bldP spid="114" grpId="0"/>
      <p:bldP spid="114" grpId="1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-130517" y="-220108"/>
            <a:ext cx="12229484" cy="7078108"/>
            <a:chOff x="0" y="-220109"/>
            <a:chExt cx="12229484" cy="7078108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5" name="Freeform 94"/>
            <p:cNvSpPr/>
            <p:nvPr/>
          </p:nvSpPr>
          <p:spPr>
            <a:xfrm>
              <a:off x="0" y="-1"/>
              <a:ext cx="12106020" cy="6858000"/>
            </a:xfrm>
            <a:custGeom>
              <a:avLst/>
              <a:gdLst>
                <a:gd name="connsiteX0" fmla="*/ 356959 w 12106020"/>
                <a:gd name="connsiteY0" fmla="*/ 0 h 6858000"/>
                <a:gd name="connsiteX1" fmla="*/ 11167385 w 12106020"/>
                <a:gd name="connsiteY1" fmla="*/ 0 h 6858000"/>
                <a:gd name="connsiteX2" fmla="*/ 11524344 w 12106020"/>
                <a:gd name="connsiteY2" fmla="*/ 356959 h 6858000"/>
                <a:gd name="connsiteX3" fmla="*/ 11524344 w 12106020"/>
                <a:gd name="connsiteY3" fmla="*/ 829127 h 6858000"/>
                <a:gd name="connsiteX4" fmla="*/ 11841613 w 12106020"/>
                <a:gd name="connsiteY4" fmla="*/ 829127 h 6858000"/>
                <a:gd name="connsiteX5" fmla="*/ 12106020 w 12106020"/>
                <a:gd name="connsiteY5" fmla="*/ 1093534 h 6858000"/>
                <a:gd name="connsiteX6" fmla="*/ 12106020 w 12106020"/>
                <a:gd name="connsiteY6" fmla="*/ 1447563 h 6858000"/>
                <a:gd name="connsiteX7" fmla="*/ 11841613 w 12106020"/>
                <a:gd name="connsiteY7" fmla="*/ 1711970 h 6858000"/>
                <a:gd name="connsiteX8" fmla="*/ 11524344 w 12106020"/>
                <a:gd name="connsiteY8" fmla="*/ 1711970 h 6858000"/>
                <a:gd name="connsiteX9" fmla="*/ 11524344 w 12106020"/>
                <a:gd name="connsiteY9" fmla="*/ 6501041 h 6858000"/>
                <a:gd name="connsiteX10" fmla="*/ 11167385 w 12106020"/>
                <a:gd name="connsiteY10" fmla="*/ 6858000 h 6858000"/>
                <a:gd name="connsiteX11" fmla="*/ 356959 w 12106020"/>
                <a:gd name="connsiteY11" fmla="*/ 6858000 h 6858000"/>
                <a:gd name="connsiteX12" fmla="*/ 0 w 12106020"/>
                <a:gd name="connsiteY12" fmla="*/ 6501041 h 6858000"/>
                <a:gd name="connsiteX13" fmla="*/ 0 w 12106020"/>
                <a:gd name="connsiteY13" fmla="*/ 356959 h 6858000"/>
                <a:gd name="connsiteX14" fmla="*/ 356959 w 12106020"/>
                <a:gd name="connsiteY1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06020" h="6858000">
                  <a:moveTo>
                    <a:pt x="356959" y="0"/>
                  </a:moveTo>
                  <a:lnTo>
                    <a:pt x="11167385" y="0"/>
                  </a:lnTo>
                  <a:cubicBezTo>
                    <a:pt x="11364528" y="0"/>
                    <a:pt x="11524344" y="159816"/>
                    <a:pt x="11524344" y="356959"/>
                  </a:cubicBezTo>
                  <a:lnTo>
                    <a:pt x="11524344" y="829127"/>
                  </a:lnTo>
                  <a:lnTo>
                    <a:pt x="11841613" y="829127"/>
                  </a:lnTo>
                  <a:cubicBezTo>
                    <a:pt x="11987641" y="829127"/>
                    <a:pt x="12106020" y="947506"/>
                    <a:pt x="12106020" y="1093534"/>
                  </a:cubicBezTo>
                  <a:lnTo>
                    <a:pt x="12106020" y="1447563"/>
                  </a:lnTo>
                  <a:cubicBezTo>
                    <a:pt x="12106020" y="1593591"/>
                    <a:pt x="11987641" y="1711970"/>
                    <a:pt x="11841613" y="1711970"/>
                  </a:cubicBezTo>
                  <a:lnTo>
                    <a:pt x="11524344" y="1711970"/>
                  </a:lnTo>
                  <a:lnTo>
                    <a:pt x="11524344" y="6501041"/>
                  </a:lnTo>
                  <a:cubicBezTo>
                    <a:pt x="11524344" y="6698184"/>
                    <a:pt x="11364528" y="6858000"/>
                    <a:pt x="11167385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3A4E4F"/>
            </a:solidFill>
            <a:ln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04" b="96038" l="51134" r="66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 t="67765" r="32949" b="3672"/>
            <a:stretch/>
          </p:blipFill>
          <p:spPr>
            <a:xfrm>
              <a:off x="11202417" y="-220109"/>
              <a:ext cx="1027067" cy="1152651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-194997" y="0"/>
            <a:ext cx="13374666" cy="6858000"/>
            <a:chOff x="0" y="-1"/>
            <a:chExt cx="11935971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4" name="Freeform 93"/>
            <p:cNvSpPr/>
            <p:nvPr/>
          </p:nvSpPr>
          <p:spPr>
            <a:xfrm>
              <a:off x="0" y="-1"/>
              <a:ext cx="11848713" cy="6858000"/>
            </a:xfrm>
            <a:custGeom>
              <a:avLst/>
              <a:gdLst>
                <a:gd name="connsiteX0" fmla="*/ 356959 w 11848713"/>
                <a:gd name="connsiteY0" fmla="*/ 0 h 6858000"/>
                <a:gd name="connsiteX1" fmla="*/ 10848066 w 11848713"/>
                <a:gd name="connsiteY1" fmla="*/ 0 h 6858000"/>
                <a:gd name="connsiteX2" fmla="*/ 11205025 w 11848713"/>
                <a:gd name="connsiteY2" fmla="*/ 356959 h 6858000"/>
                <a:gd name="connsiteX3" fmla="*/ 11205025 w 11848713"/>
                <a:gd name="connsiteY3" fmla="*/ 1954549 h 6858000"/>
                <a:gd name="connsiteX4" fmla="*/ 11206163 w 11848713"/>
                <a:gd name="connsiteY4" fmla="*/ 1954196 h 6858000"/>
                <a:gd name="connsiteX5" fmla="*/ 11259450 w 11848713"/>
                <a:gd name="connsiteY5" fmla="*/ 1948824 h 6858000"/>
                <a:gd name="connsiteX6" fmla="*/ 11584306 w 11848713"/>
                <a:gd name="connsiteY6" fmla="*/ 1948824 h 6858000"/>
                <a:gd name="connsiteX7" fmla="*/ 11848713 w 11848713"/>
                <a:gd name="connsiteY7" fmla="*/ 2213231 h 6858000"/>
                <a:gd name="connsiteX8" fmla="*/ 11848713 w 11848713"/>
                <a:gd name="connsiteY8" fmla="*/ 2567260 h 6858000"/>
                <a:gd name="connsiteX9" fmla="*/ 11584306 w 11848713"/>
                <a:gd name="connsiteY9" fmla="*/ 2831667 h 6858000"/>
                <a:gd name="connsiteX10" fmla="*/ 11259450 w 11848713"/>
                <a:gd name="connsiteY10" fmla="*/ 2831667 h 6858000"/>
                <a:gd name="connsiteX11" fmla="*/ 11206163 w 11848713"/>
                <a:gd name="connsiteY11" fmla="*/ 2826295 h 6858000"/>
                <a:gd name="connsiteX12" fmla="*/ 11205025 w 11848713"/>
                <a:gd name="connsiteY12" fmla="*/ 2825942 h 6858000"/>
                <a:gd name="connsiteX13" fmla="*/ 11205025 w 11848713"/>
                <a:gd name="connsiteY13" fmla="*/ 6501041 h 6858000"/>
                <a:gd name="connsiteX14" fmla="*/ 10848066 w 11848713"/>
                <a:gd name="connsiteY14" fmla="*/ 6858000 h 6858000"/>
                <a:gd name="connsiteX15" fmla="*/ 356959 w 11848713"/>
                <a:gd name="connsiteY15" fmla="*/ 6858000 h 6858000"/>
                <a:gd name="connsiteX16" fmla="*/ 0 w 11848713"/>
                <a:gd name="connsiteY16" fmla="*/ 6501041 h 6858000"/>
                <a:gd name="connsiteX17" fmla="*/ 0 w 11848713"/>
                <a:gd name="connsiteY17" fmla="*/ 356959 h 6858000"/>
                <a:gd name="connsiteX18" fmla="*/ 356959 w 1184871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848713" h="6858000">
                  <a:moveTo>
                    <a:pt x="356959" y="0"/>
                  </a:moveTo>
                  <a:lnTo>
                    <a:pt x="10848066" y="0"/>
                  </a:lnTo>
                  <a:cubicBezTo>
                    <a:pt x="11045209" y="0"/>
                    <a:pt x="11205025" y="159816"/>
                    <a:pt x="11205025" y="356959"/>
                  </a:cubicBezTo>
                  <a:lnTo>
                    <a:pt x="11205025" y="1954549"/>
                  </a:lnTo>
                  <a:lnTo>
                    <a:pt x="11206163" y="1954196"/>
                  </a:lnTo>
                  <a:cubicBezTo>
                    <a:pt x="11223375" y="1950674"/>
                    <a:pt x="11241196" y="1948824"/>
                    <a:pt x="11259450" y="1948824"/>
                  </a:cubicBezTo>
                  <a:lnTo>
                    <a:pt x="11584306" y="1948824"/>
                  </a:lnTo>
                  <a:cubicBezTo>
                    <a:pt x="11730334" y="1948824"/>
                    <a:pt x="11848713" y="2067203"/>
                    <a:pt x="11848713" y="2213231"/>
                  </a:cubicBezTo>
                  <a:lnTo>
                    <a:pt x="11848713" y="2567260"/>
                  </a:lnTo>
                  <a:cubicBezTo>
                    <a:pt x="11848713" y="2713288"/>
                    <a:pt x="11730334" y="2831667"/>
                    <a:pt x="11584306" y="2831667"/>
                  </a:cubicBezTo>
                  <a:lnTo>
                    <a:pt x="11259450" y="2831667"/>
                  </a:lnTo>
                  <a:cubicBezTo>
                    <a:pt x="11241196" y="2831667"/>
                    <a:pt x="11223375" y="2829818"/>
                    <a:pt x="11206163" y="2826295"/>
                  </a:cubicBezTo>
                  <a:lnTo>
                    <a:pt x="11205025" y="2825942"/>
                  </a:lnTo>
                  <a:lnTo>
                    <a:pt x="11205025" y="6501041"/>
                  </a:lnTo>
                  <a:cubicBezTo>
                    <a:pt x="11205025" y="6698184"/>
                    <a:pt x="11045209" y="6858000"/>
                    <a:pt x="10848066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A6B0A7"/>
            </a:solidFill>
            <a:ln>
              <a:solidFill>
                <a:srgbClr val="8997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578" b="63966" l="33375" r="6246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77" t="42745" r="36874" b="35882"/>
            <a:stretch/>
          </p:blipFill>
          <p:spPr>
            <a:xfrm>
              <a:off x="10967861" y="1183806"/>
              <a:ext cx="968110" cy="824407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-226223" y="308428"/>
            <a:ext cx="10941990" cy="6237488"/>
          </a:xfrm>
          <a:prstGeom prst="roundRect">
            <a:avLst>
              <a:gd name="adj" fmla="val 7199"/>
            </a:avLst>
          </a:prstGeom>
          <a:noFill/>
          <a:ln w="38100">
            <a:solidFill>
              <a:srgbClr val="3A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8" name="Group 97"/>
          <p:cNvGrpSpPr/>
          <p:nvPr/>
        </p:nvGrpSpPr>
        <p:grpSpPr>
          <a:xfrm>
            <a:off x="-9762055" y="0"/>
            <a:ext cx="11604173" cy="6858000"/>
            <a:chOff x="1" y="-1"/>
            <a:chExt cx="11604173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3" name="Freeform 92"/>
            <p:cNvSpPr/>
            <p:nvPr/>
          </p:nvSpPr>
          <p:spPr>
            <a:xfrm>
              <a:off x="1" y="-1"/>
              <a:ext cx="11604173" cy="6858000"/>
            </a:xfrm>
            <a:custGeom>
              <a:avLst/>
              <a:gdLst>
                <a:gd name="connsiteX0" fmla="*/ 356959 w 11604173"/>
                <a:gd name="connsiteY0" fmla="*/ 0 h 6858000"/>
                <a:gd name="connsiteX1" fmla="*/ 10572297 w 11604173"/>
                <a:gd name="connsiteY1" fmla="*/ 0 h 6858000"/>
                <a:gd name="connsiteX2" fmla="*/ 10929256 w 11604173"/>
                <a:gd name="connsiteY2" fmla="*/ 356959 h 6858000"/>
                <a:gd name="connsiteX3" fmla="*/ 10929256 w 11604173"/>
                <a:gd name="connsiteY3" fmla="*/ 3180050 h 6858000"/>
                <a:gd name="connsiteX4" fmla="*/ 10961623 w 11604173"/>
                <a:gd name="connsiteY4" fmla="*/ 3170003 h 6858000"/>
                <a:gd name="connsiteX5" fmla="*/ 11014910 w 11604173"/>
                <a:gd name="connsiteY5" fmla="*/ 3164631 h 6858000"/>
                <a:gd name="connsiteX6" fmla="*/ 11339766 w 11604173"/>
                <a:gd name="connsiteY6" fmla="*/ 3164631 h 6858000"/>
                <a:gd name="connsiteX7" fmla="*/ 11604173 w 11604173"/>
                <a:gd name="connsiteY7" fmla="*/ 3429038 h 6858000"/>
                <a:gd name="connsiteX8" fmla="*/ 11604173 w 11604173"/>
                <a:gd name="connsiteY8" fmla="*/ 3783067 h 6858000"/>
                <a:gd name="connsiteX9" fmla="*/ 11339766 w 11604173"/>
                <a:gd name="connsiteY9" fmla="*/ 4047474 h 6858000"/>
                <a:gd name="connsiteX10" fmla="*/ 11014910 w 11604173"/>
                <a:gd name="connsiteY10" fmla="*/ 4047474 h 6858000"/>
                <a:gd name="connsiteX11" fmla="*/ 10961623 w 11604173"/>
                <a:gd name="connsiteY11" fmla="*/ 4042102 h 6858000"/>
                <a:gd name="connsiteX12" fmla="*/ 10929256 w 11604173"/>
                <a:gd name="connsiteY12" fmla="*/ 4032055 h 6858000"/>
                <a:gd name="connsiteX13" fmla="*/ 10929256 w 11604173"/>
                <a:gd name="connsiteY13" fmla="*/ 6501041 h 6858000"/>
                <a:gd name="connsiteX14" fmla="*/ 10572297 w 11604173"/>
                <a:gd name="connsiteY14" fmla="*/ 6858000 h 6858000"/>
                <a:gd name="connsiteX15" fmla="*/ 356959 w 11604173"/>
                <a:gd name="connsiteY15" fmla="*/ 6858000 h 6858000"/>
                <a:gd name="connsiteX16" fmla="*/ 0 w 11604173"/>
                <a:gd name="connsiteY16" fmla="*/ 6501041 h 6858000"/>
                <a:gd name="connsiteX17" fmla="*/ 0 w 11604173"/>
                <a:gd name="connsiteY17" fmla="*/ 356959 h 6858000"/>
                <a:gd name="connsiteX18" fmla="*/ 356959 w 11604173"/>
                <a:gd name="connsiteY18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4173" h="6858000">
                  <a:moveTo>
                    <a:pt x="356959" y="0"/>
                  </a:moveTo>
                  <a:lnTo>
                    <a:pt x="10572297" y="0"/>
                  </a:lnTo>
                  <a:cubicBezTo>
                    <a:pt x="10769440" y="0"/>
                    <a:pt x="10929256" y="159816"/>
                    <a:pt x="10929256" y="356959"/>
                  </a:cubicBezTo>
                  <a:lnTo>
                    <a:pt x="10929256" y="3180050"/>
                  </a:lnTo>
                  <a:lnTo>
                    <a:pt x="10961623" y="3170003"/>
                  </a:lnTo>
                  <a:cubicBezTo>
                    <a:pt x="10978835" y="3166481"/>
                    <a:pt x="10996657" y="3164631"/>
                    <a:pt x="11014910" y="3164631"/>
                  </a:cubicBezTo>
                  <a:lnTo>
                    <a:pt x="11339766" y="3164631"/>
                  </a:lnTo>
                  <a:cubicBezTo>
                    <a:pt x="11485794" y="3164631"/>
                    <a:pt x="11604173" y="3283010"/>
                    <a:pt x="11604173" y="3429038"/>
                  </a:cubicBezTo>
                  <a:lnTo>
                    <a:pt x="11604173" y="3783067"/>
                  </a:lnTo>
                  <a:cubicBezTo>
                    <a:pt x="11604173" y="3929095"/>
                    <a:pt x="11485794" y="4047474"/>
                    <a:pt x="11339766" y="4047474"/>
                  </a:cubicBezTo>
                  <a:lnTo>
                    <a:pt x="11014910" y="4047474"/>
                  </a:lnTo>
                  <a:cubicBezTo>
                    <a:pt x="10996657" y="4047474"/>
                    <a:pt x="10978835" y="4045624"/>
                    <a:pt x="10961623" y="4042102"/>
                  </a:cubicBezTo>
                  <a:lnTo>
                    <a:pt x="10929256" y="4032055"/>
                  </a:lnTo>
                  <a:lnTo>
                    <a:pt x="10929256" y="6501041"/>
                  </a:lnTo>
                  <a:cubicBezTo>
                    <a:pt x="10929256" y="6698184"/>
                    <a:pt x="10769440" y="6858000"/>
                    <a:pt x="1057229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C8A063"/>
            </a:solidFill>
            <a:ln>
              <a:solidFill>
                <a:srgbClr val="C8A0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189" b="96604" l="66751" r="789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67702" r="21239" b="2384"/>
            <a:stretch/>
          </p:blipFill>
          <p:spPr>
            <a:xfrm>
              <a:off x="10675256" y="1792331"/>
              <a:ext cx="914401" cy="1510147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-9783828" y="0"/>
            <a:ext cx="11274122" cy="6858000"/>
            <a:chOff x="-21772" y="-1"/>
            <a:chExt cx="11274122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2" name="Freeform 91"/>
            <p:cNvSpPr/>
            <p:nvPr/>
          </p:nvSpPr>
          <p:spPr>
            <a:xfrm>
              <a:off x="-21772" y="-1"/>
              <a:ext cx="11274122" cy="6858000"/>
            </a:xfrm>
            <a:custGeom>
              <a:avLst/>
              <a:gdLst>
                <a:gd name="connsiteX0" fmla="*/ 356959 w 11274122"/>
                <a:gd name="connsiteY0" fmla="*/ 0 h 6858000"/>
                <a:gd name="connsiteX1" fmla="*/ 10282487 w 11274122"/>
                <a:gd name="connsiteY1" fmla="*/ 0 h 6858000"/>
                <a:gd name="connsiteX2" fmla="*/ 10639446 w 11274122"/>
                <a:gd name="connsiteY2" fmla="*/ 356959 h 6858000"/>
                <a:gd name="connsiteX3" fmla="*/ 10639446 w 11274122"/>
                <a:gd name="connsiteY3" fmla="*/ 4374374 h 6858000"/>
                <a:gd name="connsiteX4" fmla="*/ 10674906 w 11274122"/>
                <a:gd name="connsiteY4" fmla="*/ 4370799 h 6858000"/>
                <a:gd name="connsiteX5" fmla="*/ 11005236 w 11274122"/>
                <a:gd name="connsiteY5" fmla="*/ 4370799 h 6858000"/>
                <a:gd name="connsiteX6" fmla="*/ 11274122 w 11274122"/>
                <a:gd name="connsiteY6" fmla="*/ 4639685 h 6858000"/>
                <a:gd name="connsiteX7" fmla="*/ 11274122 w 11274122"/>
                <a:gd name="connsiteY7" fmla="*/ 4984756 h 6858000"/>
                <a:gd name="connsiteX8" fmla="*/ 11005236 w 11274122"/>
                <a:gd name="connsiteY8" fmla="*/ 5253642 h 6858000"/>
                <a:gd name="connsiteX9" fmla="*/ 10674906 w 11274122"/>
                <a:gd name="connsiteY9" fmla="*/ 5253642 h 6858000"/>
                <a:gd name="connsiteX10" fmla="*/ 10639446 w 11274122"/>
                <a:gd name="connsiteY10" fmla="*/ 5250068 h 6858000"/>
                <a:gd name="connsiteX11" fmla="*/ 10639446 w 11274122"/>
                <a:gd name="connsiteY11" fmla="*/ 6501041 h 6858000"/>
                <a:gd name="connsiteX12" fmla="*/ 10282487 w 11274122"/>
                <a:gd name="connsiteY12" fmla="*/ 6858000 h 6858000"/>
                <a:gd name="connsiteX13" fmla="*/ 356959 w 11274122"/>
                <a:gd name="connsiteY13" fmla="*/ 6858000 h 6858000"/>
                <a:gd name="connsiteX14" fmla="*/ 0 w 11274122"/>
                <a:gd name="connsiteY14" fmla="*/ 6501041 h 6858000"/>
                <a:gd name="connsiteX15" fmla="*/ 0 w 11274122"/>
                <a:gd name="connsiteY15" fmla="*/ 356959 h 6858000"/>
                <a:gd name="connsiteX16" fmla="*/ 356959 w 11274122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4122" h="6858000">
                  <a:moveTo>
                    <a:pt x="356959" y="0"/>
                  </a:moveTo>
                  <a:lnTo>
                    <a:pt x="10282487" y="0"/>
                  </a:lnTo>
                  <a:cubicBezTo>
                    <a:pt x="10479630" y="0"/>
                    <a:pt x="10639446" y="159816"/>
                    <a:pt x="10639446" y="356959"/>
                  </a:cubicBezTo>
                  <a:lnTo>
                    <a:pt x="10639446" y="4374374"/>
                  </a:lnTo>
                  <a:lnTo>
                    <a:pt x="10674906" y="4370799"/>
                  </a:lnTo>
                  <a:lnTo>
                    <a:pt x="11005236" y="4370799"/>
                  </a:lnTo>
                  <a:cubicBezTo>
                    <a:pt x="11153738" y="4370799"/>
                    <a:pt x="11274122" y="4491183"/>
                    <a:pt x="11274122" y="4639685"/>
                  </a:cubicBezTo>
                  <a:lnTo>
                    <a:pt x="11274122" y="4984756"/>
                  </a:lnTo>
                  <a:cubicBezTo>
                    <a:pt x="11274122" y="5133258"/>
                    <a:pt x="11153738" y="5253642"/>
                    <a:pt x="11005236" y="5253642"/>
                  </a:cubicBezTo>
                  <a:lnTo>
                    <a:pt x="10674906" y="5253642"/>
                  </a:lnTo>
                  <a:lnTo>
                    <a:pt x="10639446" y="5250068"/>
                  </a:lnTo>
                  <a:lnTo>
                    <a:pt x="10639446" y="6501041"/>
                  </a:lnTo>
                  <a:cubicBezTo>
                    <a:pt x="10639446" y="6698184"/>
                    <a:pt x="10479630" y="6858000"/>
                    <a:pt x="10282487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591910"/>
            </a:solidFill>
            <a:ln>
              <a:solidFill>
                <a:srgbClr val="5919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9057" b="97736" l="38665" r="513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30" t="68926" r="48450" b="2975"/>
            <a:stretch/>
          </p:blipFill>
          <p:spPr>
            <a:xfrm>
              <a:off x="10399406" y="3221939"/>
              <a:ext cx="826926" cy="119116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-9776385" y="0"/>
            <a:ext cx="10988246" cy="6858000"/>
            <a:chOff x="-14329" y="-1"/>
            <a:chExt cx="10988246" cy="6858000"/>
          </a:xfrm>
          <a:effectLst>
            <a:outerShdw blurRad="101600" dist="76200" algn="l" rotWithShape="0">
              <a:prstClr val="black">
                <a:alpha val="40000"/>
              </a:prstClr>
            </a:outerShdw>
          </a:effectLst>
        </p:grpSpPr>
        <p:sp>
          <p:nvSpPr>
            <p:cNvPr id="91" name="Freeform 90"/>
            <p:cNvSpPr/>
            <p:nvPr/>
          </p:nvSpPr>
          <p:spPr>
            <a:xfrm>
              <a:off x="-14329" y="-1"/>
              <a:ext cx="10988246" cy="6858000"/>
            </a:xfrm>
            <a:custGeom>
              <a:avLst/>
              <a:gdLst>
                <a:gd name="connsiteX0" fmla="*/ 356959 w 10988246"/>
                <a:gd name="connsiteY0" fmla="*/ 0 h 6858000"/>
                <a:gd name="connsiteX1" fmla="*/ 9983754 w 10988246"/>
                <a:gd name="connsiteY1" fmla="*/ 0 h 6858000"/>
                <a:gd name="connsiteX2" fmla="*/ 10340713 w 10988246"/>
                <a:gd name="connsiteY2" fmla="*/ 356959 h 6858000"/>
                <a:gd name="connsiteX3" fmla="*/ 10340713 w 10988246"/>
                <a:gd name="connsiteY3" fmla="*/ 5587990 h 6858000"/>
                <a:gd name="connsiteX4" fmla="*/ 10382943 w 10988246"/>
                <a:gd name="connsiteY4" fmla="*/ 5583733 h 6858000"/>
                <a:gd name="connsiteX5" fmla="*/ 10739879 w 10988246"/>
                <a:gd name="connsiteY5" fmla="*/ 5583733 h 6858000"/>
                <a:gd name="connsiteX6" fmla="*/ 10988246 w 10988246"/>
                <a:gd name="connsiteY6" fmla="*/ 5832100 h 6858000"/>
                <a:gd name="connsiteX7" fmla="*/ 10988246 w 10988246"/>
                <a:gd name="connsiteY7" fmla="*/ 6218209 h 6858000"/>
                <a:gd name="connsiteX8" fmla="*/ 10739879 w 10988246"/>
                <a:gd name="connsiteY8" fmla="*/ 6466576 h 6858000"/>
                <a:gd name="connsiteX9" fmla="*/ 10382943 w 10988246"/>
                <a:gd name="connsiteY9" fmla="*/ 6466576 h 6858000"/>
                <a:gd name="connsiteX10" fmla="*/ 10340713 w 10988246"/>
                <a:gd name="connsiteY10" fmla="*/ 6462319 h 6858000"/>
                <a:gd name="connsiteX11" fmla="*/ 10340713 w 10988246"/>
                <a:gd name="connsiteY11" fmla="*/ 6501041 h 6858000"/>
                <a:gd name="connsiteX12" fmla="*/ 9983754 w 10988246"/>
                <a:gd name="connsiteY12" fmla="*/ 6858000 h 6858000"/>
                <a:gd name="connsiteX13" fmla="*/ 356959 w 10988246"/>
                <a:gd name="connsiteY13" fmla="*/ 6858000 h 6858000"/>
                <a:gd name="connsiteX14" fmla="*/ 0 w 10988246"/>
                <a:gd name="connsiteY14" fmla="*/ 6501041 h 6858000"/>
                <a:gd name="connsiteX15" fmla="*/ 0 w 10988246"/>
                <a:gd name="connsiteY15" fmla="*/ 356959 h 6858000"/>
                <a:gd name="connsiteX16" fmla="*/ 356959 w 10988246"/>
                <a:gd name="connsiteY16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88246" h="6858000">
                  <a:moveTo>
                    <a:pt x="356959" y="0"/>
                  </a:moveTo>
                  <a:lnTo>
                    <a:pt x="9983754" y="0"/>
                  </a:lnTo>
                  <a:cubicBezTo>
                    <a:pt x="10180897" y="0"/>
                    <a:pt x="10340713" y="159816"/>
                    <a:pt x="10340713" y="356959"/>
                  </a:cubicBezTo>
                  <a:lnTo>
                    <a:pt x="10340713" y="5587990"/>
                  </a:lnTo>
                  <a:lnTo>
                    <a:pt x="10382943" y="5583733"/>
                  </a:lnTo>
                  <a:lnTo>
                    <a:pt x="10739879" y="5583733"/>
                  </a:lnTo>
                  <a:cubicBezTo>
                    <a:pt x="10877048" y="5583733"/>
                    <a:pt x="10988246" y="5694931"/>
                    <a:pt x="10988246" y="5832100"/>
                  </a:cubicBezTo>
                  <a:lnTo>
                    <a:pt x="10988246" y="6218209"/>
                  </a:lnTo>
                  <a:cubicBezTo>
                    <a:pt x="10988246" y="6355378"/>
                    <a:pt x="10877048" y="6466576"/>
                    <a:pt x="10739879" y="6466576"/>
                  </a:cubicBezTo>
                  <a:lnTo>
                    <a:pt x="10382943" y="6466576"/>
                  </a:lnTo>
                  <a:lnTo>
                    <a:pt x="10340713" y="6462319"/>
                  </a:lnTo>
                  <a:lnTo>
                    <a:pt x="10340713" y="6501041"/>
                  </a:lnTo>
                  <a:cubicBezTo>
                    <a:pt x="10340713" y="6698184"/>
                    <a:pt x="10180897" y="6858000"/>
                    <a:pt x="9983754" y="6858000"/>
                  </a:cubicBezTo>
                  <a:lnTo>
                    <a:pt x="356959" y="6858000"/>
                  </a:lnTo>
                  <a:cubicBezTo>
                    <a:pt x="159816" y="6858000"/>
                    <a:pt x="0" y="6698184"/>
                    <a:pt x="0" y="6501041"/>
                  </a:cubicBezTo>
                  <a:lnTo>
                    <a:pt x="0" y="356959"/>
                  </a:lnTo>
                  <a:cubicBezTo>
                    <a:pt x="0" y="159816"/>
                    <a:pt x="159816" y="0"/>
                    <a:pt x="356959" y="0"/>
                  </a:cubicBezTo>
                  <a:close/>
                </a:path>
              </a:pathLst>
            </a:custGeom>
            <a:solidFill>
              <a:srgbClr val="E4DDD5"/>
            </a:solidFill>
            <a:ln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038" b="47170" l="49622" r="6712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3" t="16490" r="32065" b="50680"/>
            <a:stretch/>
          </p:blipFill>
          <p:spPr>
            <a:xfrm>
              <a:off x="9609303" y="4900576"/>
              <a:ext cx="1250777" cy="145090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9764953" y="508182"/>
            <a:ext cx="675031" cy="640456"/>
            <a:chOff x="4000500" y="3427172"/>
            <a:chExt cx="979727" cy="929545"/>
          </a:xfrm>
        </p:grpSpPr>
        <p:sp>
          <p:nvSpPr>
            <p:cNvPr id="52" name="Oval 51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3A4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Oval 70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E4DD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72"/>
          <p:cNvGrpSpPr/>
          <p:nvPr/>
        </p:nvGrpSpPr>
        <p:grpSpPr>
          <a:xfrm rot="14544264">
            <a:off x="8945475" y="524907"/>
            <a:ext cx="675031" cy="640456"/>
            <a:chOff x="4000500" y="3427172"/>
            <a:chExt cx="979727" cy="929545"/>
          </a:xfrm>
        </p:grpSpPr>
        <p:sp>
          <p:nvSpPr>
            <p:cNvPr id="74" name="Oval 73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B4C7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5" name="Oval 74"/>
            <p:cNvSpPr/>
            <p:nvPr/>
          </p:nvSpPr>
          <p:spPr>
            <a:xfrm>
              <a:off x="4122057" y="3498547"/>
              <a:ext cx="858170" cy="858170"/>
            </a:xfrm>
            <a:prstGeom prst="ellipse">
              <a:avLst/>
            </a:prstGeom>
            <a:noFill/>
            <a:ln w="22225">
              <a:solidFill>
                <a:srgbClr val="3A4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6" name="Group 75"/>
          <p:cNvGrpSpPr/>
          <p:nvPr/>
        </p:nvGrpSpPr>
        <p:grpSpPr>
          <a:xfrm rot="14544264">
            <a:off x="8100292" y="546462"/>
            <a:ext cx="677523" cy="642493"/>
            <a:chOff x="4000500" y="3409071"/>
            <a:chExt cx="983344" cy="932501"/>
          </a:xfrm>
        </p:grpSpPr>
        <p:sp>
          <p:nvSpPr>
            <p:cNvPr id="77" name="Oval 76"/>
            <p:cNvSpPr/>
            <p:nvPr/>
          </p:nvSpPr>
          <p:spPr>
            <a:xfrm>
              <a:off x="4000500" y="3427172"/>
              <a:ext cx="914400" cy="914400"/>
            </a:xfrm>
            <a:prstGeom prst="ellipse">
              <a:avLst/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8" name="Oval 77"/>
            <p:cNvSpPr/>
            <p:nvPr/>
          </p:nvSpPr>
          <p:spPr>
            <a:xfrm>
              <a:off x="4125674" y="3409071"/>
              <a:ext cx="858170" cy="858170"/>
            </a:xfrm>
            <a:prstGeom prst="ellipse">
              <a:avLst/>
            </a:prstGeom>
            <a:noFill/>
            <a:ln w="22225">
              <a:solidFill>
                <a:srgbClr val="97B2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9" name="!!TextBox 78">
            <a:extLst>
              <a:ext uri="{FF2B5EF4-FFF2-40B4-BE49-F238E27FC236}">
                <a16:creationId xmlns:a16="http://schemas.microsoft.com/office/drawing/2014/main" id="{96EC3CC2-044C-4ABD-8ED8-3070BE2331DC}"/>
              </a:ext>
            </a:extLst>
          </p:cNvPr>
          <p:cNvSpPr txBox="1"/>
          <p:nvPr/>
        </p:nvSpPr>
        <p:spPr>
          <a:xfrm>
            <a:off x="2193621" y="2907005"/>
            <a:ext cx="59011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32 000 : 400 =</a:t>
            </a:r>
            <a:endParaRPr lang="id-ID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A616427-66E8-4EDA-9FB1-691AC6F03DB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" r="57159"/>
          <a:stretch/>
        </p:blipFill>
        <p:spPr>
          <a:xfrm>
            <a:off x="7481580" y="1049333"/>
            <a:ext cx="2488479" cy="431725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CD4EEB5B-E7F7-4905-BEC6-92485F13FD5B}"/>
              </a:ext>
            </a:extLst>
          </p:cNvPr>
          <p:cNvGrpSpPr/>
          <p:nvPr/>
        </p:nvGrpSpPr>
        <p:grpSpPr>
          <a:xfrm>
            <a:off x="1789447" y="358685"/>
            <a:ext cx="6313714" cy="878469"/>
            <a:chOff x="1752016" y="358517"/>
            <a:chExt cx="6313714" cy="87846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4D560673-D62B-4076-91F5-32D1E8C24C1E}"/>
                </a:ext>
              </a:extLst>
            </p:cNvPr>
            <p:cNvSpPr/>
            <p:nvPr/>
          </p:nvSpPr>
          <p:spPr>
            <a:xfrm>
              <a:off x="1752016" y="397677"/>
              <a:ext cx="6272722" cy="839309"/>
            </a:xfrm>
            <a:prstGeom prst="roundRect">
              <a:avLst>
                <a:gd name="adj" fmla="val 50000"/>
              </a:avLst>
            </a:prstGeom>
            <a:solidFill>
              <a:srgbClr val="E4D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50608E6-FE7A-454F-884F-7255C26A9D1B}"/>
                </a:ext>
              </a:extLst>
            </p:cNvPr>
            <p:cNvSpPr/>
            <p:nvPr/>
          </p:nvSpPr>
          <p:spPr>
            <a:xfrm>
              <a:off x="1793008" y="358517"/>
              <a:ext cx="6272722" cy="83930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!!TextBox 63">
            <a:extLst>
              <a:ext uri="{FF2B5EF4-FFF2-40B4-BE49-F238E27FC236}">
                <a16:creationId xmlns:a16="http://schemas.microsoft.com/office/drawing/2014/main" id="{671204A7-1B9C-470B-995E-A02E1EB9E58A}"/>
              </a:ext>
            </a:extLst>
          </p:cNvPr>
          <p:cNvSpPr txBox="1"/>
          <p:nvPr/>
        </p:nvSpPr>
        <p:spPr>
          <a:xfrm>
            <a:off x="2112266" y="347255"/>
            <a:ext cx="604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defRPr sz="4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phép chia</a:t>
            </a:r>
            <a:endParaRPr lang="id-ID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19CF636-D39E-4D29-8325-DCCFE7719B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207">
            <a:off x="997396" y="-236586"/>
            <a:ext cx="1320927" cy="1320927"/>
          </a:xfrm>
          <a:prstGeom prst="rect">
            <a:avLst/>
          </a:prstGeom>
        </p:spPr>
      </p:pic>
      <p:sp>
        <p:nvSpPr>
          <p:cNvPr id="101" name="!!TextBox 78">
            <a:extLst>
              <a:ext uri="{FF2B5EF4-FFF2-40B4-BE49-F238E27FC236}">
                <a16:creationId xmlns:a16="http://schemas.microsoft.com/office/drawing/2014/main" id="{A9F37330-193B-47F4-83AA-EB884C639A1E}"/>
              </a:ext>
            </a:extLst>
          </p:cNvPr>
          <p:cNvSpPr txBox="1"/>
          <p:nvPr/>
        </p:nvSpPr>
        <p:spPr>
          <a:xfrm>
            <a:off x="2246332" y="4801168"/>
            <a:ext cx="6999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ở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chia.</a:t>
            </a:r>
            <a:endParaRPr lang="id-ID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7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666809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753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Calibri</vt:lpstr>
      <vt:lpstr>UVN Bay Buom</vt:lpstr>
      <vt:lpstr>Autumn in November</vt:lpstr>
      <vt:lpstr>#9Slide05 Santa Rita</vt:lpstr>
      <vt:lpstr>Arial (Body)</vt:lpstr>
      <vt:lpstr>Amatic</vt:lpstr>
      <vt:lpstr>HP001 4H</vt:lpstr>
      <vt:lpstr>Times New Roman</vt:lpstr>
      <vt:lpstr>Calibri Light</vt:lpstr>
      <vt:lpstr>Arial</vt:lpstr>
      <vt:lpstr>Cursif</vt:lpstr>
      <vt:lpstr>Tahoma</vt:lpstr>
      <vt:lpstr>UVN Bach Dang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KTUTS</dc:creator>
  <cp:keywords>KTUTS</cp:keywords>
  <dc:description>KTUTS</dc:description>
  <cp:lastModifiedBy>MTC</cp:lastModifiedBy>
  <cp:revision>41</cp:revision>
  <dcterms:created xsi:type="dcterms:W3CDTF">2021-02-23T15:50:44Z</dcterms:created>
  <dcterms:modified xsi:type="dcterms:W3CDTF">2021-12-13T04:00:25Z</dcterms:modified>
  <cp:category>KTUTS</cp:category>
  <cp:version>H19</cp:version>
</cp:coreProperties>
</file>