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83" r:id="rId2"/>
    <p:sldId id="324" r:id="rId3"/>
    <p:sldId id="286" r:id="rId4"/>
    <p:sldId id="330" r:id="rId5"/>
    <p:sldId id="326" r:id="rId6"/>
    <p:sldId id="331" r:id="rId7"/>
    <p:sldId id="332" r:id="rId8"/>
    <p:sldId id="333" r:id="rId9"/>
    <p:sldId id="327" r:id="rId10"/>
    <p:sldId id="334" r:id="rId11"/>
    <p:sldId id="337" r:id="rId12"/>
    <p:sldId id="335" r:id="rId13"/>
    <p:sldId id="345" r:id="rId14"/>
    <p:sldId id="336" r:id="rId15"/>
    <p:sldId id="344" r:id="rId16"/>
    <p:sldId id="285" r:id="rId17"/>
    <p:sldId id="342" r:id="rId18"/>
    <p:sldId id="328" r:id="rId19"/>
    <p:sldId id="316" r:id="rId20"/>
    <p:sldId id="317" r:id="rId21"/>
    <p:sldId id="318" r:id="rId22"/>
    <p:sldId id="319" r:id="rId23"/>
    <p:sldId id="320" r:id="rId24"/>
    <p:sldId id="329" r:id="rId25"/>
  </p:sldIdLst>
  <p:sldSz cx="12192000" cy="6858000"/>
  <p:notesSz cx="6858000" cy="9144000"/>
  <p:embeddedFontLst>
    <p:embeddedFont>
      <p:font typeface="Bahnschrift SemiBold" panose="020B0502040204020203" pitchFamily="34" charset="0"/>
      <p:bold r:id="rId27"/>
    </p:embeddedFont>
    <p:embeddedFont>
      <p:font typeface="等线" panose="020B0604020202020204" charset="-122"/>
      <p:regular r:id="rId28"/>
      <p:bold r:id="rId29"/>
    </p:embeddedFont>
    <p:embeddedFont>
      <p:font typeface="字魂7号-温暖童稚体" panose="00000500000000000000" charset="-122"/>
      <p:regular r:id="rId30"/>
    </p:embeddedFont>
    <p:embeddedFont>
      <p:font typeface="HP001 5 hàng 1 ô ly" panose="020B0604020202020204" charset="0"/>
      <p:bold r:id="rId31"/>
    </p:embeddedFont>
    <p:embeddedFont>
      <p:font typeface="HP001 4 hàng" panose="020B0604020202020204" charset="0"/>
      <p:regular r:id="rId32"/>
      <p:bold r:id="rId33"/>
    </p:embeddedFont>
    <p:embeddedFont>
      <p:font typeface="SimSun" panose="02010600030101010101" pitchFamily="2" charset="-122"/>
      <p:regular r:id="rId34"/>
    </p:embeddedFont>
    <p:embeddedFont>
      <p:font typeface="HP001 5 hàng" panose="020B0604020202020204" charset="0"/>
      <p:regular r:id="rId35"/>
      <p:bold r:id="rId36"/>
    </p:embeddedFont>
    <p:embeddedFont>
      <p:font typeface=".VnTime" panose="020B7200000000000000" pitchFamily="3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custDataLst>
    <p:tags r:id="rId4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7C15"/>
    <a:srgbClr val="FFD79C"/>
    <a:srgbClr val="CDBF97"/>
    <a:srgbClr val="8D7545"/>
    <a:srgbClr val="ECE8E5"/>
    <a:srgbClr val="E4CBCB"/>
    <a:srgbClr val="A88755"/>
    <a:srgbClr val="1F2020"/>
    <a:srgbClr val="263B45"/>
    <a:srgbClr val="19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B516E491-055B-4020-A41F-AEEB17B5BA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BFCE6639-EBE3-403C-BCC0-83B180E0F5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42CC8F03-DFE4-4285-847C-C95F988D29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1D0028DB-1183-49EB-BD33-BD86F62FC17E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5663B18-F6CC-4C60-BA52-DE968CC49C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E613726-40C3-4A2C-B8D7-9AC3432A3F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397BEF-B701-424D-A83C-20220DB72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DC416-7CEF-47F7-A3A6-0AA53CE76A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31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27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57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7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51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2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43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19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69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gi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9C1185-C448-4C49-B5E4-606FD037A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D79C"/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544C6E1-E503-460D-B842-B1767BABC942}"/>
              </a:ext>
            </a:extLst>
          </p:cNvPr>
          <p:cNvSpPr txBox="1"/>
          <p:nvPr/>
        </p:nvSpPr>
        <p:spPr>
          <a:xfrm>
            <a:off x="3016096" y="3429000"/>
            <a:ext cx="6159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 err="1">
                <a:solidFill>
                  <a:srgbClr val="D27C15"/>
                </a:solidFill>
                <a:latin typeface="HP001 4 hàng" panose="020B0603050302020204" pitchFamily="34" charset="0"/>
                <a:ea typeface="字魂17号-萌趣果冻体" panose="02000000000000000000" pitchFamily="2" charset="-122"/>
              </a:rPr>
              <a:t>Toán</a:t>
            </a:r>
            <a:r>
              <a:rPr lang="en-US" altLang="zh-CN" sz="9600" b="1" dirty="0">
                <a:solidFill>
                  <a:srgbClr val="D27C15"/>
                </a:solidFill>
                <a:latin typeface="HP001 4 hàng" panose="020B0603050302020204" pitchFamily="34" charset="0"/>
                <a:ea typeface="字魂17号-萌趣果冻体" panose="02000000000000000000" pitchFamily="2" charset="-122"/>
              </a:rPr>
              <a:t>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5E5EB96-90E9-4329-BD8C-CFE3A7DA5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00" y="1408067"/>
            <a:ext cx="4187822" cy="40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997111" y="508599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zh-CN" altLang="en-US" sz="240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ACAFE13-EC6E-4930-8A7B-7E504CB7E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5" t="-1180" r="8258" b="52513"/>
          <a:stretch/>
        </p:blipFill>
        <p:spPr>
          <a:xfrm>
            <a:off x="7047294" y="2978295"/>
            <a:ext cx="5290406" cy="3726288"/>
          </a:xfrm>
          <a:prstGeom prst="rect">
            <a:avLst/>
          </a:prstGeom>
        </p:spPr>
      </p:pic>
      <p:grpSp>
        <p:nvGrpSpPr>
          <p:cNvPr id="10" name="Group 1261">
            <a:extLst>
              <a:ext uri="{FF2B5EF4-FFF2-40B4-BE49-F238E27FC236}">
                <a16:creationId xmlns:a16="http://schemas.microsoft.com/office/drawing/2014/main" id="{46627FEF-40B3-4CD1-BF17-3A44E26F52AB}"/>
              </a:ext>
            </a:extLst>
          </p:cNvPr>
          <p:cNvGrpSpPr/>
          <p:nvPr/>
        </p:nvGrpSpPr>
        <p:grpSpPr>
          <a:xfrm>
            <a:off x="2125606" y="2979901"/>
            <a:ext cx="467620" cy="422875"/>
            <a:chOff x="0" y="0"/>
            <a:chExt cx="935237" cy="845748"/>
          </a:xfrm>
        </p:grpSpPr>
        <p:sp>
          <p:nvSpPr>
            <p:cNvPr id="11" name="Shape 1259">
              <a:extLst>
                <a:ext uri="{FF2B5EF4-FFF2-40B4-BE49-F238E27FC236}">
                  <a16:creationId xmlns:a16="http://schemas.microsoft.com/office/drawing/2014/main" id="{05530577-D069-441F-9E4B-60031DA0C81C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Shape 1260">
              <a:extLst>
                <a:ext uri="{FF2B5EF4-FFF2-40B4-BE49-F238E27FC236}">
                  <a16:creationId xmlns:a16="http://schemas.microsoft.com/office/drawing/2014/main" id="{903A35F4-B123-4AF7-A179-F79C96F956C0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" name="Group 1261">
            <a:extLst>
              <a:ext uri="{FF2B5EF4-FFF2-40B4-BE49-F238E27FC236}">
                <a16:creationId xmlns:a16="http://schemas.microsoft.com/office/drawing/2014/main" id="{4CA71446-0021-464E-B2AC-19B4EF6DF5C1}"/>
              </a:ext>
            </a:extLst>
          </p:cNvPr>
          <p:cNvGrpSpPr/>
          <p:nvPr/>
        </p:nvGrpSpPr>
        <p:grpSpPr>
          <a:xfrm>
            <a:off x="9451169" y="3213324"/>
            <a:ext cx="467620" cy="422875"/>
            <a:chOff x="0" y="0"/>
            <a:chExt cx="935237" cy="845748"/>
          </a:xfrm>
        </p:grpSpPr>
        <p:sp>
          <p:nvSpPr>
            <p:cNvPr id="16" name="Shape 1259">
              <a:extLst>
                <a:ext uri="{FF2B5EF4-FFF2-40B4-BE49-F238E27FC236}">
                  <a16:creationId xmlns:a16="http://schemas.microsoft.com/office/drawing/2014/main" id="{45BB5329-7499-4B91-9A07-A60B65AFC638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Shape 1260">
              <a:extLst>
                <a:ext uri="{FF2B5EF4-FFF2-40B4-BE49-F238E27FC236}">
                  <a16:creationId xmlns:a16="http://schemas.microsoft.com/office/drawing/2014/main" id="{965185F1-287E-42A2-A23B-DBA85C9C7100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Text Box 6">
            <a:extLst>
              <a:ext uri="{FF2B5EF4-FFF2-40B4-BE49-F238E27FC236}">
                <a16:creationId xmlns:a16="http://schemas.microsoft.com/office/drawing/2014/main" id="{B9F1E083-9299-42FF-B015-27BBF8ECB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64" y="297223"/>
            <a:ext cx="19558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u="sng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</a:t>
            </a:r>
            <a:r>
              <a:rPr lang="en-US" altLang="vi-VN" sz="3600" b="1" u="sng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vi-VN" sz="3600" b="1" u="sng" dirty="0" err="1">
                <a:solidFill>
                  <a:srgbClr val="0000FF"/>
                </a:solidFill>
                <a:latin typeface="HP001 4 hàng" panose="020B0603050302020204" pitchFamily="34" charset="0"/>
              </a:rPr>
              <a:t>i</a:t>
            </a:r>
            <a:r>
              <a:rPr lang="en-US" altLang="vi-VN" sz="3600" b="1" u="sng" dirty="0">
                <a:solidFill>
                  <a:srgbClr val="0000FF"/>
                </a:solidFill>
                <a:latin typeface="HP001 4 hàng" panose="020B0603050302020204" pitchFamily="34" charset="0"/>
              </a:rPr>
              <a:t> 1.</a:t>
            </a:r>
            <a:endParaRPr lang="en-US" altLang="vi-VN" sz="3600" b="1" u="sng" dirty="0">
              <a:solidFill>
                <a:srgbClr val="00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765C7634-C45A-4D2E-AD4D-3BA6F8F42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7044" y="275957"/>
            <a:ext cx="6451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a) </a:t>
            </a:r>
            <a:r>
              <a:rPr lang="en-US" altLang="vi-VN" sz="36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Tính</a:t>
            </a:r>
            <a:r>
              <a:rPr lang="en-US" altLang="vi-VN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hai</a:t>
            </a:r>
            <a:r>
              <a:rPr lang="en-US" altLang="vi-VN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cách</a:t>
            </a:r>
            <a:r>
              <a:rPr lang="en-US" altLang="vi-VN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: </a:t>
            </a:r>
            <a:endParaRPr lang="en-US" altLang="vi-VN" sz="3600" b="1" dirty="0">
              <a:solidFill>
                <a:srgbClr val="00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CD4CC2EC-80E3-408F-84EA-423ACD426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210" y="935183"/>
            <a:ext cx="34838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(15 + 35) : 5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D9B9CDC9-9267-4419-8074-8BA8CEF5C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840" y="1529198"/>
            <a:ext cx="3587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HP001 4 hàng" panose="020B0603050302020204" pitchFamily="34" charset="0"/>
              </a:rPr>
              <a:t>(15 + 35) : 5 </a:t>
            </a: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58F2F74D-3817-489D-81A6-9F4A7CA44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499" y="2712266"/>
            <a:ext cx="30495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2500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HP001 4 hàng" panose="020B0603050302020204" pitchFamily="34" charset="0"/>
              </a:rPr>
              <a:t>(15 + 35) :  5			</a:t>
            </a:r>
          </a:p>
        </p:txBody>
      </p:sp>
      <p:pic>
        <p:nvPicPr>
          <p:cNvPr id="25" name="Picture 17" descr="ag00218_">
            <a:extLst>
              <a:ext uri="{FF2B5EF4-FFF2-40B4-BE49-F238E27FC236}">
                <a16:creationId xmlns:a16="http://schemas.microsoft.com/office/drawing/2014/main" id="{72541DE1-F1B6-4911-BD9F-D0ACBBB68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37403">
            <a:off x="1277166" y="-126062"/>
            <a:ext cx="5476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D09A379-C59E-412B-90F7-B9E47B276F7F}"/>
              </a:ext>
            </a:extLst>
          </p:cNvPr>
          <p:cNvCxnSpPr/>
          <p:nvPr/>
        </p:nvCxnSpPr>
        <p:spPr>
          <a:xfrm flipV="1">
            <a:off x="5764235" y="2967182"/>
            <a:ext cx="287337" cy="1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8BF8FB-8300-4730-9ABE-8B194ADCCF5B}"/>
              </a:ext>
            </a:extLst>
          </p:cNvPr>
          <p:cNvCxnSpPr/>
          <p:nvPr/>
        </p:nvCxnSpPr>
        <p:spPr>
          <a:xfrm flipV="1">
            <a:off x="8415360" y="4033982"/>
            <a:ext cx="28575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3">
            <a:extLst>
              <a:ext uri="{FF2B5EF4-FFF2-40B4-BE49-F238E27FC236}">
                <a16:creationId xmlns:a16="http://schemas.microsoft.com/office/drawing/2014/main" id="{9694AB52-1977-4672-8628-A552E0114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809" y="1498709"/>
            <a:ext cx="18790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Cách</a:t>
            </a:r>
            <a:r>
              <a:rPr lang="en-US" altLang="vi-VN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1: </a:t>
            </a:r>
            <a:endParaRPr lang="en-US" altLang="vi-VN" sz="3600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E2E56C3D-57B2-459C-A1C5-FAAAD82A8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5874" y="2116720"/>
            <a:ext cx="30476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HP001 4 hàng" panose="020B0603050302020204" pitchFamily="34" charset="0"/>
              </a:rPr>
              <a:t>= 50 : 5 = 10</a:t>
            </a:r>
            <a:endParaRPr lang="en-US" altLang="vi-VN" sz="3600" dirty="0">
              <a:latin typeface="HP001 4 hàng" panose="020B0603050302020204" pitchFamily="34" charset="0"/>
            </a:endParaRPr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67106762-C320-46A8-A456-92D032EE0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762" y="2704242"/>
            <a:ext cx="20329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Cách</a:t>
            </a:r>
            <a:r>
              <a:rPr lang="en-US" altLang="vi-VN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2: </a:t>
            </a:r>
            <a:endParaRPr lang="en-US" altLang="vi-VN" sz="3600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64503BEA-118C-4AC3-8213-86A42DA0A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823" y="3333353"/>
            <a:ext cx="41408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3300"/>
                </a:solidFill>
                <a:latin typeface="HP001 4 hàng" panose="020B0603050302020204" pitchFamily="34" charset="0"/>
              </a:rPr>
              <a:t>=</a:t>
            </a:r>
            <a:r>
              <a:rPr lang="en-US" altLang="vi-VN" sz="2000" b="1" dirty="0">
                <a:solidFill>
                  <a:srgbClr val="FF3300"/>
                </a:solidFill>
                <a:latin typeface="HP001 4 hàng" panose="020B0603050302020204" pitchFamily="34" charset="0"/>
              </a:rPr>
              <a:t>  </a:t>
            </a:r>
            <a:r>
              <a:rPr lang="en-US" altLang="vi-VN" sz="3600" b="1" dirty="0">
                <a:solidFill>
                  <a:srgbClr val="FF3300"/>
                </a:solidFill>
                <a:latin typeface="HP001 4 hàng" panose="020B0603050302020204" pitchFamily="34" charset="0"/>
              </a:rPr>
              <a:t>15 : 5  + 35 : 5 </a:t>
            </a:r>
            <a:endParaRPr lang="en-US" altLang="vi-VN" sz="3600" dirty="0">
              <a:latin typeface="HP001 4 hàng" panose="020B0603050302020204" pitchFamily="34" charset="0"/>
            </a:endParaRP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6464683E-DAD2-4266-A709-9AD246772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836" y="3869505"/>
            <a:ext cx="37048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HP001 4 hàng" panose="020B0603050302020204" pitchFamily="34" charset="0"/>
              </a:rPr>
              <a:t>=     3   +    7 </a:t>
            </a:r>
            <a:endParaRPr lang="en-US" altLang="vi-VN" sz="3600" dirty="0">
              <a:latin typeface="HP001 4 hàng" panose="020B0603050302020204" pitchFamily="34" charset="0"/>
            </a:endParaRP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6EA563A1-FDE5-41D8-A687-AA3301500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6959" y="4420425"/>
            <a:ext cx="30237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HP001 4 hàng" panose="020B0603050302020204" pitchFamily="34" charset="0"/>
              </a:rPr>
              <a:t> =  </a:t>
            </a:r>
            <a:r>
              <a:rPr lang="en-US" altLang="vi-VN" sz="3600" b="1" dirty="0" smtClean="0">
                <a:solidFill>
                  <a:srgbClr val="FF3300"/>
                </a:solidFill>
                <a:latin typeface="HP001 4 hàng" panose="020B0603050302020204" pitchFamily="34" charset="0"/>
              </a:rPr>
              <a:t>        10</a:t>
            </a:r>
            <a:endParaRPr lang="en-US" altLang="vi-VN" sz="3600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5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05742" y="466343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3E1EB0B-1977-4295-A955-9601CE75B5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5233" r="25224" b="13079"/>
          <a:stretch/>
        </p:blipFill>
        <p:spPr>
          <a:xfrm>
            <a:off x="8078093" y="2075727"/>
            <a:ext cx="4285502" cy="4629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6655" y="947870"/>
            <a:ext cx="5314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HP001 4 hàng" panose="020B0603050302020204" pitchFamily="34" charset="0"/>
              </a:rPr>
              <a:t>(80 + 4) :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4974" y="1433336"/>
            <a:ext cx="190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2"/>
                </a:solidFill>
                <a:latin typeface="HP001 4 hàng" panose="020B0603050302020204" pitchFamily="34" charset="0"/>
              </a:rPr>
              <a:t>Cách</a:t>
            </a:r>
            <a:r>
              <a:rPr lang="en-US" sz="3600" b="1" dirty="0">
                <a:solidFill>
                  <a:schemeClr val="tx2"/>
                </a:solidFill>
                <a:latin typeface="HP001 4 hàng" panose="020B0603050302020204" pitchFamily="34" charset="0"/>
              </a:rPr>
              <a:t> 1 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3287" y="1433336"/>
            <a:ext cx="548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(80 + 4) :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81887" y="1914863"/>
            <a:ext cx="34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     84   :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7032" y="1928703"/>
            <a:ext cx="1841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21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4973" y="2798523"/>
            <a:ext cx="2081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2"/>
                </a:solidFill>
                <a:latin typeface="HP001 4 hàng" panose="020B0603050302020204" pitchFamily="34" charset="0"/>
              </a:rPr>
              <a:t>Cách</a:t>
            </a:r>
            <a:r>
              <a:rPr lang="en-US" sz="3600" b="1" dirty="0">
                <a:solidFill>
                  <a:schemeClr val="tx2"/>
                </a:solidFill>
                <a:latin typeface="HP001 4 hàng" panose="020B0603050302020204" pitchFamily="34" charset="0"/>
              </a:rPr>
              <a:t> 2 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3287" y="2792705"/>
            <a:ext cx="548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(80 + 4) :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83260" y="3438935"/>
            <a:ext cx="5446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80 : 4 + 4 :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04817" y="4116055"/>
            <a:ext cx="3988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  20  +   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04817" y="4762386"/>
            <a:ext cx="2995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     21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2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590934" y="49109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A7F0D49-C9FE-444F-BBDB-68FB334E4B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9" t="33272" r="63508" b="34414"/>
          <a:stretch/>
        </p:blipFill>
        <p:spPr>
          <a:xfrm>
            <a:off x="8495325" y="3071477"/>
            <a:ext cx="4525370" cy="3829860"/>
          </a:xfrm>
          <a:prstGeom prst="rect">
            <a:avLst/>
          </a:prstGeom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9B223857-C251-4823-8174-8159BB390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047" y="585498"/>
            <a:ext cx="8458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1. </a:t>
            </a:r>
            <a:r>
              <a:rPr lang="en-US" altLang="vi-VN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b) </a:t>
            </a:r>
            <a:r>
              <a:rPr lang="en-US" altLang="vi-VN" sz="2800" b="1" dirty="0" err="1">
                <a:solidFill>
                  <a:srgbClr val="3333CC"/>
                </a:solidFill>
                <a:latin typeface="HP001 4 hàng" panose="020B0603050302020204" pitchFamily="34" charset="0"/>
              </a:rPr>
              <a:t>Tính</a:t>
            </a:r>
            <a:r>
              <a:rPr lang="en-US" altLang="vi-VN" sz="2800" b="1" dirty="0">
                <a:solidFill>
                  <a:srgbClr val="33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  <a:latin typeface="HP001 4 hàng" panose="020B0603050302020204" pitchFamily="34" charset="0"/>
              </a:rPr>
              <a:t>bằng</a:t>
            </a:r>
            <a:r>
              <a:rPr lang="en-US" altLang="vi-VN" sz="2800" b="1" dirty="0">
                <a:solidFill>
                  <a:srgbClr val="33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  <a:latin typeface="HP001 4 hàng" panose="020B0603050302020204" pitchFamily="34" charset="0"/>
              </a:rPr>
              <a:t>hai</a:t>
            </a:r>
            <a:r>
              <a:rPr lang="en-US" altLang="vi-VN" sz="2800" b="1" dirty="0">
                <a:solidFill>
                  <a:srgbClr val="33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  <a:latin typeface="HP001 4 hàng" panose="020B0603050302020204" pitchFamily="34" charset="0"/>
              </a:rPr>
              <a:t>cách</a:t>
            </a:r>
            <a:r>
              <a:rPr lang="en-US" altLang="vi-VN" sz="2800" b="1" dirty="0">
                <a:solidFill>
                  <a:srgbClr val="33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smtClean="0">
                <a:solidFill>
                  <a:srgbClr val="3333CC"/>
                </a:solidFill>
                <a:latin typeface="HP001 4 hàng" panose="020B0603050302020204" pitchFamily="34" charset="0"/>
              </a:rPr>
              <a:t>(</a:t>
            </a:r>
            <a:r>
              <a:rPr lang="en-US" altLang="vi-VN" sz="2800" b="1" dirty="0" err="1" smtClean="0">
                <a:solidFill>
                  <a:srgbClr val="3333CC"/>
                </a:solidFill>
                <a:latin typeface="HP001 4 hàng" panose="020B0603050302020204" pitchFamily="34" charset="0"/>
              </a:rPr>
              <a:t>theo</a:t>
            </a:r>
            <a:r>
              <a:rPr lang="en-US" altLang="vi-VN" sz="2800" b="1" dirty="0" smtClean="0">
                <a:solidFill>
                  <a:srgbClr val="33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 smtClean="0">
                <a:solidFill>
                  <a:srgbClr val="3333CC"/>
                </a:solidFill>
                <a:latin typeface="HP001 4 hàng" panose="020B0603050302020204" pitchFamily="34" charset="0"/>
              </a:rPr>
              <a:t>mẫu</a:t>
            </a:r>
            <a:r>
              <a:rPr lang="en-US" altLang="vi-VN" sz="2800" b="1" dirty="0" smtClean="0">
                <a:solidFill>
                  <a:srgbClr val="3333CC"/>
                </a:solidFill>
                <a:latin typeface="HP001 4 hàng" panose="020B0603050302020204" pitchFamily="34" charset="0"/>
              </a:rPr>
              <a:t>):</a:t>
            </a:r>
            <a:endParaRPr lang="en-US" altLang="vi-VN" sz="28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 Box 39">
            <a:extLst>
              <a:ext uri="{FF2B5EF4-FFF2-40B4-BE49-F238E27FC236}">
                <a16:creationId xmlns:a16="http://schemas.microsoft.com/office/drawing/2014/main" id="{A3A826B5-E663-4736-9F75-C7865F698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964" y="1206570"/>
            <a:ext cx="3189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9900FF"/>
                </a:solidFill>
                <a:latin typeface="HP001 4 hàng" panose="020B0603050302020204" pitchFamily="34" charset="0"/>
              </a:rPr>
              <a:t>18  : 6 + 24 : 6</a:t>
            </a: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A0CD3638-6530-448D-885D-FBCBCB424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651" y="1276420"/>
            <a:ext cx="29606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9900FF"/>
                </a:solidFill>
                <a:latin typeface="HP001 5 hàng" panose="020B0603050302020204" pitchFamily="34" charset="0"/>
              </a:rPr>
              <a:t>60 : 3 + 9 : 3</a:t>
            </a:r>
            <a:endParaRPr lang="en-US" alt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10" name="Text Box 45">
            <a:extLst>
              <a:ext uri="{FF2B5EF4-FFF2-40B4-BE49-F238E27FC236}">
                <a16:creationId xmlns:a16="http://schemas.microsoft.com/office/drawing/2014/main" id="{29257674-4B81-49EE-973B-40900814E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022" y="2108861"/>
            <a:ext cx="784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Mẫu</a:t>
            </a:r>
            <a:r>
              <a:rPr lang="en-US" altLang="vi-VN" b="1" dirty="0">
                <a:solidFill>
                  <a:srgbClr val="FF0000"/>
                </a:solidFill>
                <a:latin typeface="HP001 4 hàng" panose="020B0603050302020204" pitchFamily="34" charset="0"/>
              </a:rPr>
              <a:t>:      12 : 4  + 20 : 4 = ?</a:t>
            </a:r>
          </a:p>
        </p:txBody>
      </p:sp>
      <p:sp>
        <p:nvSpPr>
          <p:cNvPr id="11" name="Text Box 46">
            <a:extLst>
              <a:ext uri="{FF2B5EF4-FFF2-40B4-BE49-F238E27FC236}">
                <a16:creationId xmlns:a16="http://schemas.microsoft.com/office/drawing/2014/main" id="{E2509879-D2A3-42B0-9455-61E19E7D7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09" y="3179192"/>
            <a:ext cx="1657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00B050"/>
                </a:solidFill>
                <a:latin typeface="HP001 4 hàng" panose="020B0603050302020204" pitchFamily="34" charset="0"/>
              </a:rPr>
              <a:t>Cách</a:t>
            </a:r>
            <a:r>
              <a:rPr lang="en-US" altLang="vi-VN" b="1" dirty="0">
                <a:solidFill>
                  <a:srgbClr val="00B050"/>
                </a:solidFill>
                <a:latin typeface="HP001 4 hàng" panose="020B0603050302020204" pitchFamily="34" charset="0"/>
              </a:rPr>
              <a:t> 1:</a:t>
            </a:r>
          </a:p>
        </p:txBody>
      </p:sp>
      <p:sp>
        <p:nvSpPr>
          <p:cNvPr id="12" name="Text Box 47">
            <a:extLst>
              <a:ext uri="{FF2B5EF4-FFF2-40B4-BE49-F238E27FC236}">
                <a16:creationId xmlns:a16="http://schemas.microsoft.com/office/drawing/2014/main" id="{4F0AF0AF-87F3-4322-B323-59BBCD615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2872" y="3179192"/>
            <a:ext cx="19383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12 : 4</a:t>
            </a:r>
          </a:p>
        </p:txBody>
      </p:sp>
      <p:sp>
        <p:nvSpPr>
          <p:cNvPr id="13" name="Text Box 48">
            <a:extLst>
              <a:ext uri="{FF2B5EF4-FFF2-40B4-BE49-F238E27FC236}">
                <a16:creationId xmlns:a16="http://schemas.microsoft.com/office/drawing/2014/main" id="{EA808FAB-5B4F-460F-81F5-93ACF68A6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684" y="3243766"/>
            <a:ext cx="511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HP001 5 hàng 1 ô ly" pitchFamily="34" charset="0"/>
              </a:rPr>
              <a:t>+</a:t>
            </a:r>
          </a:p>
        </p:txBody>
      </p:sp>
      <p:sp>
        <p:nvSpPr>
          <p:cNvPr id="14" name="Text Box 49">
            <a:extLst>
              <a:ext uri="{FF2B5EF4-FFF2-40B4-BE49-F238E27FC236}">
                <a16:creationId xmlns:a16="http://schemas.microsoft.com/office/drawing/2014/main" id="{6434DF06-815A-4786-A682-3C16ADF71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988" y="3213898"/>
            <a:ext cx="1871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HP001 4 hàng" panose="020B0603050302020204" pitchFamily="34" charset="0"/>
              </a:rPr>
              <a:t>20 : 4</a:t>
            </a:r>
          </a:p>
        </p:txBody>
      </p:sp>
      <p:sp>
        <p:nvSpPr>
          <p:cNvPr id="15" name="Text Box 50">
            <a:extLst>
              <a:ext uri="{FF2B5EF4-FFF2-40B4-BE49-F238E27FC236}">
                <a16:creationId xmlns:a16="http://schemas.microsoft.com/office/drawing/2014/main" id="{1A791CB7-345F-4E0A-81BA-4A59F4C25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7947" y="3904679"/>
            <a:ext cx="325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HP001 4 hàng" panose="020B0603050302020204" pitchFamily="34" charset="0"/>
              </a:rPr>
              <a:t>=  3 </a:t>
            </a:r>
            <a:r>
              <a:rPr lang="en-US" altLang="vi-VN" sz="1600">
                <a:solidFill>
                  <a:srgbClr val="0000FF"/>
                </a:solidFill>
                <a:latin typeface="HP001 4 hàng" panose="020B0603050302020204" pitchFamily="34" charset="0"/>
              </a:rPr>
              <a:t>  </a:t>
            </a:r>
            <a:r>
              <a:rPr lang="en-US" altLang="vi-VN" b="1">
                <a:solidFill>
                  <a:srgbClr val="0000FF"/>
                </a:solidFill>
                <a:latin typeface="HP001 4 hàng" panose="020B0603050302020204" pitchFamily="34" charset="0"/>
              </a:rPr>
              <a:t>+ 5</a:t>
            </a:r>
          </a:p>
        </p:txBody>
      </p:sp>
      <p:sp>
        <p:nvSpPr>
          <p:cNvPr id="16" name="Text Box 54">
            <a:extLst>
              <a:ext uri="{FF2B5EF4-FFF2-40B4-BE49-F238E27FC236}">
                <a16:creationId xmlns:a16="http://schemas.microsoft.com/office/drawing/2014/main" id="{13FB1E2B-E3B2-4948-B525-A811B4A5F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322" y="3134742"/>
            <a:ext cx="6102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00B050"/>
                </a:solidFill>
                <a:latin typeface="HP001 4 hàng" panose="020B0603050302020204" pitchFamily="34" charset="0"/>
              </a:rPr>
              <a:t>Cách</a:t>
            </a:r>
            <a:r>
              <a:rPr lang="en-US" altLang="vi-VN" b="1" dirty="0">
                <a:solidFill>
                  <a:srgbClr val="00B050"/>
                </a:solidFill>
                <a:latin typeface="HP001 4 hàng" panose="020B0603050302020204" pitchFamily="34" charset="0"/>
              </a:rPr>
              <a:t> 2:</a:t>
            </a:r>
            <a:r>
              <a:rPr lang="en-US" altLang="vi-VN" b="1" dirty="0">
                <a:solidFill>
                  <a:srgbClr val="FF0000"/>
                </a:solidFill>
                <a:latin typeface="HP001 4 hàng" panose="020B0603050302020204" pitchFamily="34" charset="0"/>
              </a:rPr>
              <a:t>   12 : 4 + 20  : 4   </a:t>
            </a:r>
          </a:p>
        </p:txBody>
      </p:sp>
      <p:sp>
        <p:nvSpPr>
          <p:cNvPr id="17" name="Text Box 57">
            <a:extLst>
              <a:ext uri="{FF2B5EF4-FFF2-40B4-BE49-F238E27FC236}">
                <a16:creationId xmlns:a16="http://schemas.microsoft.com/office/drawing/2014/main" id="{9D4F06CE-F8F5-4438-BE04-EDC39CCEB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634" y="3591942"/>
            <a:ext cx="3338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HP001 4 hàng" panose="020B0603050302020204" pitchFamily="34" charset="0"/>
              </a:rPr>
              <a:t>= (12 + 20) : 4</a:t>
            </a:r>
          </a:p>
        </p:txBody>
      </p:sp>
      <p:sp>
        <p:nvSpPr>
          <p:cNvPr id="18" name="Text Box 59">
            <a:extLst>
              <a:ext uri="{FF2B5EF4-FFF2-40B4-BE49-F238E27FC236}">
                <a16:creationId xmlns:a16="http://schemas.microsoft.com/office/drawing/2014/main" id="{3DD83E44-3F7F-4DF9-A2FA-35DA50AD7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634" y="4198367"/>
            <a:ext cx="4110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HP001 4 hàng" panose="020B0603050302020204" pitchFamily="34" charset="0"/>
              </a:rPr>
              <a:t>=      32     : 4</a:t>
            </a:r>
          </a:p>
        </p:txBody>
      </p:sp>
      <p:sp>
        <p:nvSpPr>
          <p:cNvPr id="19" name="Text Box 59">
            <a:extLst>
              <a:ext uri="{FF2B5EF4-FFF2-40B4-BE49-F238E27FC236}">
                <a16:creationId xmlns:a16="http://schemas.microsoft.com/office/drawing/2014/main" id="{2A2C2E8E-EF51-48D8-8AE7-F37666EB9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634" y="4709542"/>
            <a:ext cx="4110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HP001 4 hàng" panose="020B0603050302020204" pitchFamily="34" charset="0"/>
              </a:rPr>
              <a:t>= </a:t>
            </a:r>
            <a:r>
              <a:rPr lang="en-US" altLang="vi-VN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        8 </a:t>
            </a:r>
            <a:endParaRPr lang="en-US" altLang="vi-VN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Text Box 50">
            <a:extLst>
              <a:ext uri="{FF2B5EF4-FFF2-40B4-BE49-F238E27FC236}">
                <a16:creationId xmlns:a16="http://schemas.microsoft.com/office/drawing/2014/main" id="{6704EEDC-EB52-426F-A998-DF33384D1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759" y="4688904"/>
            <a:ext cx="2676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HP001 4 hàng" panose="020B0603050302020204" pitchFamily="34" charset="0"/>
              </a:rPr>
              <a:t>= </a:t>
            </a:r>
            <a:r>
              <a:rPr lang="en-US" altLang="vi-VN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   8</a:t>
            </a:r>
            <a:endParaRPr lang="en-US" altLang="vi-VN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9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09407" y="435680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CAB5C-0552-40CE-BEED-95187F5718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2" t="11308" r="25903" b="14093"/>
          <a:stretch/>
        </p:blipFill>
        <p:spPr>
          <a:xfrm>
            <a:off x="9670298" y="4248429"/>
            <a:ext cx="2997608" cy="2825038"/>
          </a:xfrm>
          <a:prstGeom prst="rect">
            <a:avLst/>
          </a:prstGeom>
        </p:spPr>
      </p:pic>
      <p:sp>
        <p:nvSpPr>
          <p:cNvPr id="6" name="Text Box 46">
            <a:extLst>
              <a:ext uri="{FF2B5EF4-FFF2-40B4-BE49-F238E27FC236}">
                <a16:creationId xmlns:a16="http://schemas.microsoft.com/office/drawing/2014/main" id="{E2509879-D2A3-42B0-9455-61E19E7D7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945" y="1477968"/>
            <a:ext cx="1657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00B050"/>
                </a:solidFill>
                <a:latin typeface="HP001 4 hàng" panose="020B0603050302020204" pitchFamily="34" charset="0"/>
              </a:rPr>
              <a:t>Cách</a:t>
            </a:r>
            <a:r>
              <a:rPr lang="en-US" altLang="vi-VN" b="1" dirty="0">
                <a:solidFill>
                  <a:srgbClr val="00B050"/>
                </a:solidFill>
                <a:latin typeface="HP001 4 hàng" panose="020B0603050302020204" pitchFamily="34" charset="0"/>
              </a:rPr>
              <a:t> 1</a:t>
            </a:r>
            <a:r>
              <a:rPr lang="en-US" altLang="vi-VN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: </a:t>
            </a:r>
            <a:endParaRPr lang="en-US" altLang="vi-VN" b="1" dirty="0">
              <a:solidFill>
                <a:srgbClr val="00B05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 Box 54">
            <a:extLst>
              <a:ext uri="{FF2B5EF4-FFF2-40B4-BE49-F238E27FC236}">
                <a16:creationId xmlns:a16="http://schemas.microsoft.com/office/drawing/2014/main" id="{13FB1E2B-E3B2-4948-B525-A811B4A5F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612" y="3576522"/>
            <a:ext cx="16510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00B050"/>
                </a:solidFill>
                <a:latin typeface="HP001 4 hàng" panose="020B0603050302020204" pitchFamily="34" charset="0"/>
              </a:rPr>
              <a:t>Cách</a:t>
            </a:r>
            <a:r>
              <a:rPr lang="en-US" altLang="vi-VN" b="1" dirty="0">
                <a:solidFill>
                  <a:srgbClr val="00B050"/>
                </a:solidFill>
                <a:latin typeface="HP001 4 hàng" panose="020B0603050302020204" pitchFamily="34" charset="0"/>
              </a:rPr>
              <a:t> 2</a:t>
            </a:r>
            <a:r>
              <a:rPr lang="en-US" altLang="vi-VN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:</a:t>
            </a:r>
            <a:endParaRPr lang="en-US" altLang="vi-VN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 Box 39">
            <a:extLst>
              <a:ext uri="{FF2B5EF4-FFF2-40B4-BE49-F238E27FC236}">
                <a16:creationId xmlns:a16="http://schemas.microsoft.com/office/drawing/2014/main" id="{A3A826B5-E663-4736-9F75-C7865F698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528" y="694887"/>
            <a:ext cx="3189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9900FF"/>
                </a:solidFill>
                <a:latin typeface="HP001 4 hàng" panose="020B0603050302020204" pitchFamily="34" charset="0"/>
              </a:rPr>
              <a:t>18  : 6 + 24 : 6</a:t>
            </a:r>
          </a:p>
        </p:txBody>
      </p:sp>
      <p:sp>
        <p:nvSpPr>
          <p:cNvPr id="9" name="Text Box 39">
            <a:extLst>
              <a:ext uri="{FF2B5EF4-FFF2-40B4-BE49-F238E27FC236}">
                <a16:creationId xmlns:a16="http://schemas.microsoft.com/office/drawing/2014/main" id="{A3A826B5-E663-4736-9F75-C7865F698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910" y="1538868"/>
            <a:ext cx="3189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9900FF"/>
                </a:solidFill>
                <a:latin typeface="HP001 4 hàng" panose="020B0603050302020204" pitchFamily="34" charset="0"/>
              </a:rPr>
              <a:t>18  : 6 + 24 : 6</a:t>
            </a:r>
          </a:p>
        </p:txBody>
      </p:sp>
      <p:sp>
        <p:nvSpPr>
          <p:cNvPr id="10" name="Text Box 39">
            <a:extLst>
              <a:ext uri="{FF2B5EF4-FFF2-40B4-BE49-F238E27FC236}">
                <a16:creationId xmlns:a16="http://schemas.microsoft.com/office/drawing/2014/main" id="{A3A826B5-E663-4736-9F75-C7865F698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873" y="2164644"/>
            <a:ext cx="3189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smtClean="0">
                <a:solidFill>
                  <a:srgbClr val="9900FF"/>
                </a:solidFill>
                <a:latin typeface="HP001 4 hàng" panose="020B0603050302020204" pitchFamily="34" charset="0"/>
              </a:rPr>
              <a:t>=    3   +    4</a:t>
            </a:r>
            <a:endParaRPr lang="en-US" altLang="vi-VN" sz="2800" b="1" dirty="0">
              <a:solidFill>
                <a:srgbClr val="99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 Box 39">
            <a:extLst>
              <a:ext uri="{FF2B5EF4-FFF2-40B4-BE49-F238E27FC236}">
                <a16:creationId xmlns:a16="http://schemas.microsoft.com/office/drawing/2014/main" id="{A3A826B5-E663-4736-9F75-C7865F698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872" y="2838604"/>
            <a:ext cx="3189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smtClean="0">
                <a:solidFill>
                  <a:srgbClr val="9900FF"/>
                </a:solidFill>
                <a:latin typeface="HP001 4 hàng" panose="020B0603050302020204" pitchFamily="34" charset="0"/>
              </a:rPr>
              <a:t>=         7</a:t>
            </a:r>
            <a:endParaRPr lang="en-US" altLang="vi-VN" sz="2800" b="1" dirty="0">
              <a:solidFill>
                <a:srgbClr val="99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 Box 39">
            <a:extLst>
              <a:ext uri="{FF2B5EF4-FFF2-40B4-BE49-F238E27FC236}">
                <a16:creationId xmlns:a16="http://schemas.microsoft.com/office/drawing/2014/main" id="{A3A826B5-E663-4736-9F75-C7865F698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910" y="3647217"/>
            <a:ext cx="3189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9900FF"/>
                </a:solidFill>
                <a:latin typeface="HP001 4 hàng" panose="020B0603050302020204" pitchFamily="34" charset="0"/>
              </a:rPr>
              <a:t>18  : 6 + 24 : 6</a:t>
            </a:r>
          </a:p>
        </p:txBody>
      </p:sp>
      <p:sp>
        <p:nvSpPr>
          <p:cNvPr id="13" name="Text Box 39">
            <a:extLst>
              <a:ext uri="{FF2B5EF4-FFF2-40B4-BE49-F238E27FC236}">
                <a16:creationId xmlns:a16="http://schemas.microsoft.com/office/drawing/2014/main" id="{A3A826B5-E663-4736-9F75-C7865F698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946" y="4313412"/>
            <a:ext cx="34922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smtClean="0">
                <a:solidFill>
                  <a:srgbClr val="9900FF"/>
                </a:solidFill>
                <a:latin typeface="HP001 4 hàng" panose="020B0603050302020204" pitchFamily="34" charset="0"/>
              </a:rPr>
              <a:t>=    (18 + 24)  : 6</a:t>
            </a:r>
            <a:endParaRPr lang="en-US" altLang="vi-VN" sz="2800" b="1" dirty="0">
              <a:solidFill>
                <a:srgbClr val="99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 Box 39">
            <a:extLst>
              <a:ext uri="{FF2B5EF4-FFF2-40B4-BE49-F238E27FC236}">
                <a16:creationId xmlns:a16="http://schemas.microsoft.com/office/drawing/2014/main" id="{A3A826B5-E663-4736-9F75-C7865F698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945" y="4987372"/>
            <a:ext cx="3189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smtClean="0">
                <a:solidFill>
                  <a:srgbClr val="9900FF"/>
                </a:solidFill>
                <a:latin typeface="HP001 4 hàng" panose="020B0603050302020204" pitchFamily="34" charset="0"/>
              </a:rPr>
              <a:t>=         42    : 6</a:t>
            </a:r>
            <a:endParaRPr lang="en-US" altLang="vi-VN" sz="2800" b="1" dirty="0">
              <a:solidFill>
                <a:srgbClr val="99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 Box 39">
            <a:extLst>
              <a:ext uri="{FF2B5EF4-FFF2-40B4-BE49-F238E27FC236}">
                <a16:creationId xmlns:a16="http://schemas.microsoft.com/office/drawing/2014/main" id="{A3A826B5-E663-4736-9F75-C7865F698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944" y="5567423"/>
            <a:ext cx="3189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smtClean="0">
                <a:solidFill>
                  <a:srgbClr val="9900FF"/>
                </a:solidFill>
                <a:latin typeface="HP001 4 hàng" panose="020B0603050302020204" pitchFamily="34" charset="0"/>
              </a:rPr>
              <a:t>=              7</a:t>
            </a:r>
            <a:endParaRPr lang="en-US" altLang="vi-VN" sz="2800" b="1" dirty="0">
              <a:solidFill>
                <a:srgbClr val="99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 Box 40">
            <a:extLst>
              <a:ext uri="{FF2B5EF4-FFF2-40B4-BE49-F238E27FC236}">
                <a16:creationId xmlns:a16="http://schemas.microsoft.com/office/drawing/2014/main" id="{A0CD3638-6530-448D-885D-FBCBCB424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0941" y="694887"/>
            <a:ext cx="29606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chemeClr val="accent6">
                    <a:lumMod val="75000"/>
                  </a:schemeClr>
                </a:solidFill>
                <a:latin typeface="HP001 5 hàng" panose="020B0603050302020204" pitchFamily="34" charset="0"/>
              </a:rPr>
              <a:t>60 : 3 + 9 : 3</a:t>
            </a:r>
          </a:p>
        </p:txBody>
      </p:sp>
      <p:sp>
        <p:nvSpPr>
          <p:cNvPr id="18" name="Text Box 46">
            <a:extLst>
              <a:ext uri="{FF2B5EF4-FFF2-40B4-BE49-F238E27FC236}">
                <a16:creationId xmlns:a16="http://schemas.microsoft.com/office/drawing/2014/main" id="{E2509879-D2A3-42B0-9455-61E19E7D7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6197" y="1477968"/>
            <a:ext cx="1657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00B050"/>
                </a:solidFill>
                <a:latin typeface="HP001 4 hàng" panose="020B0603050302020204" pitchFamily="34" charset="0"/>
              </a:rPr>
              <a:t>Cách</a:t>
            </a:r>
            <a:r>
              <a:rPr lang="en-US" altLang="vi-VN" b="1" dirty="0">
                <a:solidFill>
                  <a:srgbClr val="00B050"/>
                </a:solidFill>
                <a:latin typeface="HP001 4 hàng" panose="020B0603050302020204" pitchFamily="34" charset="0"/>
              </a:rPr>
              <a:t> 1</a:t>
            </a:r>
            <a:r>
              <a:rPr lang="en-US" altLang="vi-VN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: </a:t>
            </a:r>
            <a:endParaRPr lang="en-US" altLang="vi-VN" b="1" dirty="0">
              <a:solidFill>
                <a:srgbClr val="00B050"/>
              </a:solidFill>
              <a:latin typeface="HP001 4 hàng" panose="020B0603050302020204" pitchFamily="34" charset="0"/>
            </a:endParaRPr>
          </a:p>
        </p:txBody>
      </p:sp>
      <p:sp>
        <p:nvSpPr>
          <p:cNvPr id="19" name="Text Box 54">
            <a:extLst>
              <a:ext uri="{FF2B5EF4-FFF2-40B4-BE49-F238E27FC236}">
                <a16:creationId xmlns:a16="http://schemas.microsoft.com/office/drawing/2014/main" id="{13FB1E2B-E3B2-4948-B525-A811B4A5F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4283" y="3576522"/>
            <a:ext cx="16510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00B050"/>
                </a:solidFill>
                <a:latin typeface="HP001 4 hàng" panose="020B0603050302020204" pitchFamily="34" charset="0"/>
              </a:rPr>
              <a:t>Cách</a:t>
            </a:r>
            <a:r>
              <a:rPr lang="en-US" altLang="vi-VN" b="1" dirty="0">
                <a:solidFill>
                  <a:srgbClr val="00B050"/>
                </a:solidFill>
                <a:latin typeface="HP001 4 hàng" panose="020B0603050302020204" pitchFamily="34" charset="0"/>
              </a:rPr>
              <a:t> 2</a:t>
            </a:r>
            <a:r>
              <a:rPr lang="en-US" altLang="vi-VN" b="1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:</a:t>
            </a:r>
            <a:endParaRPr lang="en-US" altLang="vi-VN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Text Box 40">
            <a:extLst>
              <a:ext uri="{FF2B5EF4-FFF2-40B4-BE49-F238E27FC236}">
                <a16:creationId xmlns:a16="http://schemas.microsoft.com/office/drawing/2014/main" id="{A0CD3638-6530-448D-885D-FBCBCB424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3547" y="1485817"/>
            <a:ext cx="29606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chemeClr val="accent6">
                    <a:lumMod val="75000"/>
                  </a:schemeClr>
                </a:solidFill>
                <a:latin typeface="HP001 5 hàng" panose="020B0603050302020204" pitchFamily="34" charset="0"/>
              </a:rPr>
              <a:t>60 : 3 + 9 : 3</a:t>
            </a:r>
          </a:p>
        </p:txBody>
      </p:sp>
      <p:sp>
        <p:nvSpPr>
          <p:cNvPr id="21" name="Text Box 40">
            <a:extLst>
              <a:ext uri="{FF2B5EF4-FFF2-40B4-BE49-F238E27FC236}">
                <a16:creationId xmlns:a16="http://schemas.microsoft.com/office/drawing/2014/main" id="{A0CD3638-6530-448D-885D-FBCBCB424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6429" y="3607765"/>
            <a:ext cx="29606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chemeClr val="accent6">
                    <a:lumMod val="75000"/>
                  </a:schemeClr>
                </a:solidFill>
                <a:latin typeface="HP001 5 hàng" panose="020B0603050302020204" pitchFamily="34" charset="0"/>
              </a:rPr>
              <a:t>60 : 3 + 9 : 3</a:t>
            </a:r>
          </a:p>
        </p:txBody>
      </p:sp>
      <p:sp>
        <p:nvSpPr>
          <p:cNvPr id="22" name="Text Box 39">
            <a:extLst>
              <a:ext uri="{FF2B5EF4-FFF2-40B4-BE49-F238E27FC236}">
                <a16:creationId xmlns:a16="http://schemas.microsoft.com/office/drawing/2014/main" id="{A3A826B5-E663-4736-9F75-C7865F698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7220" y="2062588"/>
            <a:ext cx="3189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smtClean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</a:rPr>
              <a:t>=    20   +    3</a:t>
            </a:r>
            <a:endParaRPr lang="en-US" altLang="vi-VN" sz="2800" b="1" dirty="0">
              <a:solidFill>
                <a:schemeClr val="accent6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id="{A3A826B5-E663-4736-9F75-C7865F698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676" y="2689913"/>
            <a:ext cx="3189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smtClean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</a:rPr>
              <a:t>=         23</a:t>
            </a:r>
            <a:endParaRPr lang="en-US" altLang="vi-VN" sz="2800" b="1" dirty="0">
              <a:solidFill>
                <a:schemeClr val="accent6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24" name="Text Box 39">
            <a:extLst>
              <a:ext uri="{FF2B5EF4-FFF2-40B4-BE49-F238E27FC236}">
                <a16:creationId xmlns:a16="http://schemas.microsoft.com/office/drawing/2014/main" id="{A3A826B5-E663-4736-9F75-C7865F698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980" y="4223048"/>
            <a:ext cx="34922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smtClean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</a:rPr>
              <a:t>=    (60 + 9)  : 3</a:t>
            </a:r>
            <a:endParaRPr lang="en-US" altLang="vi-VN" sz="2800" b="1" dirty="0">
              <a:solidFill>
                <a:schemeClr val="accent6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25" name="Text Box 39">
            <a:extLst>
              <a:ext uri="{FF2B5EF4-FFF2-40B4-BE49-F238E27FC236}">
                <a16:creationId xmlns:a16="http://schemas.microsoft.com/office/drawing/2014/main" id="{A3A826B5-E663-4736-9F75-C7865F698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0380" y="4849718"/>
            <a:ext cx="3189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smtClean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</a:rPr>
              <a:t>=         69    : 3</a:t>
            </a:r>
            <a:endParaRPr lang="en-US" altLang="vi-VN" sz="2800" b="1" dirty="0">
              <a:solidFill>
                <a:schemeClr val="accent6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26" name="Text Box 39">
            <a:extLst>
              <a:ext uri="{FF2B5EF4-FFF2-40B4-BE49-F238E27FC236}">
                <a16:creationId xmlns:a16="http://schemas.microsoft.com/office/drawing/2014/main" id="{A3A826B5-E663-4736-9F75-C7865F698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0380" y="5359742"/>
            <a:ext cx="3189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smtClean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</a:rPr>
              <a:t>=              23</a:t>
            </a:r>
            <a:endParaRPr lang="en-US" altLang="vi-VN" sz="2800" b="1" dirty="0">
              <a:solidFill>
                <a:schemeClr val="accent6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0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5483DFE-2296-4290-B3A8-497E3181B5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2" t="47686" r="36947" b="5048"/>
          <a:stretch/>
        </p:blipFill>
        <p:spPr>
          <a:xfrm>
            <a:off x="8514858" y="2812122"/>
            <a:ext cx="3891586" cy="4045877"/>
          </a:xfrm>
          <a:prstGeom prst="rect">
            <a:avLst/>
          </a:prstGeom>
        </p:spPr>
      </p:pic>
      <p:sp>
        <p:nvSpPr>
          <p:cNvPr id="4" name="太阳形 3">
            <a:extLst>
              <a:ext uri="{FF2B5EF4-FFF2-40B4-BE49-F238E27FC236}">
                <a16:creationId xmlns:a16="http://schemas.microsoft.com/office/drawing/2014/main" id="{DBD9117B-6B1D-4FAA-8F36-A65A997DD300}"/>
              </a:ext>
            </a:extLst>
          </p:cNvPr>
          <p:cNvSpPr/>
          <p:nvPr/>
        </p:nvSpPr>
        <p:spPr>
          <a:xfrm>
            <a:off x="480174" y="439838"/>
            <a:ext cx="972273" cy="972273"/>
          </a:xfrm>
          <a:prstGeom prst="sun">
            <a:avLst/>
          </a:prstGeom>
          <a:solidFill>
            <a:srgbClr val="D27C15"/>
          </a:solidFill>
          <a:ln>
            <a:solidFill>
              <a:srgbClr val="D27C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太阳形 6">
            <a:extLst>
              <a:ext uri="{FF2B5EF4-FFF2-40B4-BE49-F238E27FC236}">
                <a16:creationId xmlns:a16="http://schemas.microsoft.com/office/drawing/2014/main" id="{6126A140-3A24-4BE9-9E94-6194CE86766B}"/>
              </a:ext>
            </a:extLst>
          </p:cNvPr>
          <p:cNvSpPr/>
          <p:nvPr/>
        </p:nvSpPr>
        <p:spPr>
          <a:xfrm>
            <a:off x="272356" y="3176870"/>
            <a:ext cx="972273" cy="972273"/>
          </a:xfrm>
          <a:prstGeom prst="sun">
            <a:avLst/>
          </a:prstGeom>
          <a:solidFill>
            <a:srgbClr val="D27C15"/>
          </a:solidFill>
          <a:ln>
            <a:solidFill>
              <a:srgbClr val="D27C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太阳形 9">
            <a:extLst>
              <a:ext uri="{FF2B5EF4-FFF2-40B4-BE49-F238E27FC236}">
                <a16:creationId xmlns:a16="http://schemas.microsoft.com/office/drawing/2014/main" id="{19B8B292-16B7-4DD0-BB47-0E8F09AB4BA4}"/>
              </a:ext>
            </a:extLst>
          </p:cNvPr>
          <p:cNvSpPr/>
          <p:nvPr/>
        </p:nvSpPr>
        <p:spPr>
          <a:xfrm>
            <a:off x="272356" y="5576161"/>
            <a:ext cx="972273" cy="972273"/>
          </a:xfrm>
          <a:prstGeom prst="sun">
            <a:avLst/>
          </a:prstGeom>
          <a:solidFill>
            <a:srgbClr val="D27C15"/>
          </a:solidFill>
          <a:ln>
            <a:solidFill>
              <a:srgbClr val="D27C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52B1016F-EA49-4A3E-A89F-9FBB463A5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238" y="2922174"/>
            <a:ext cx="8670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vi-VN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1:</a:t>
            </a:r>
            <a:endParaRPr lang="en-US" altLang="vi-VN" sz="36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D2957009-8F09-420E-A5A8-76D0E09CE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213" y="1263237"/>
            <a:ext cx="406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FF"/>
                </a:solidFill>
                <a:latin typeface="HP001 4 hàng" panose="020B0603050302020204" pitchFamily="34" charset="0"/>
              </a:rPr>
              <a:t>a</a:t>
            </a:r>
            <a:r>
              <a:rPr lang="en-US" altLang="vi-VN" sz="3600" b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)  (27 - 18) : 3</a:t>
            </a:r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D0CC496C-DFE6-4823-B460-9F0685897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576" y="1302924"/>
            <a:ext cx="4073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b)  (64 - 32) : 8</a:t>
            </a:r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id="{E46EE5EC-D1B4-4633-8EE2-40C5E2AC9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801" y="2063337"/>
            <a:ext cx="4568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Mẫu</a:t>
            </a:r>
            <a:r>
              <a:rPr lang="en-US" altLang="vi-VN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(35 - 21) : 7 = ?</a:t>
            </a:r>
          </a:p>
        </p:txBody>
      </p:sp>
      <p:sp>
        <p:nvSpPr>
          <p:cNvPr id="29" name="Text Box 21">
            <a:extLst>
              <a:ext uri="{FF2B5EF4-FFF2-40B4-BE49-F238E27FC236}">
                <a16:creationId xmlns:a16="http://schemas.microsoft.com/office/drawing/2014/main" id="{CFEF4523-EED1-430B-BB8D-1598F1268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213" y="2938049"/>
            <a:ext cx="5548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2060"/>
                </a:solidFill>
                <a:latin typeface="HP001 4 hàng" panose="020B0603050302020204" pitchFamily="34" charset="0"/>
              </a:rPr>
              <a:t>( 35 - 21 ) : 7 = 14 : 7 = </a:t>
            </a:r>
            <a:r>
              <a:rPr lang="en-US" altLang="vi-VN" b="1" dirty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30" name="Text Box 22">
            <a:extLst>
              <a:ext uri="{FF2B5EF4-FFF2-40B4-BE49-F238E27FC236}">
                <a16:creationId xmlns:a16="http://schemas.microsoft.com/office/drawing/2014/main" id="{D96402CA-350C-463D-9B4D-E418CAB96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926" y="3734974"/>
            <a:ext cx="86312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vi-VN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 :   (35  - 21) :7 </a:t>
            </a:r>
            <a:r>
              <a:rPr lang="en-US" altLang="vi-VN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				</a:t>
            </a:r>
            <a:endParaRPr lang="en-US" altLang="vi-VN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					</a:t>
            </a:r>
            <a:endParaRPr lang="en-US" altLang="vi-VN" sz="36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03646BD5-5727-4CD7-B6EB-E20459A67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113" y="583787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2.  </a:t>
            </a:r>
            <a:r>
              <a:rPr lang="en-US" altLang="vi-VN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vi-VN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vi-VN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( </a:t>
            </a:r>
            <a:r>
              <a:rPr lang="en-US" altLang="vi-VN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vi-VN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mẫu</a:t>
            </a:r>
            <a:r>
              <a:rPr lang="en-US" altLang="vi-VN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) 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D260A7-5DB9-45D8-99BA-D198DA4BA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24" y="4319658"/>
            <a:ext cx="461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=      5   -   3 </a:t>
            </a:r>
            <a:endParaRPr lang="en-US" altLang="en-US" dirty="0">
              <a:latin typeface="HP001 4 hàng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040832-7091-49DD-ADDE-DB658C492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24" y="4934403"/>
            <a:ext cx="461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=           </a:t>
            </a:r>
            <a:r>
              <a:rPr lang="en-US" altLang="vi-VN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71E51B-0050-4686-8619-53D6E8D14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24" y="3735458"/>
            <a:ext cx="461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= 35 : 7 - 21 : 7 </a:t>
            </a:r>
            <a:endParaRPr lang="en-US" altLang="en-US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7733626" y="2664632"/>
            <a:ext cx="4759430" cy="4462040"/>
          </a:xfrm>
          <a:prstGeom prst="rect">
            <a:avLst/>
          </a:prstGeo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16F4D298-BF60-4B61-9BDE-8BB494FF1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05" y="439838"/>
            <a:ext cx="406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latin typeface="HP001 4 hàng" panose="020B0603050302020204" pitchFamily="34" charset="0"/>
              </a:rPr>
              <a:t>a)  (27 - 18) : 3</a:t>
            </a:r>
          </a:p>
        </p:txBody>
      </p:sp>
      <p:sp>
        <p:nvSpPr>
          <p:cNvPr id="9" name="Text Box 27">
            <a:extLst>
              <a:ext uri="{FF2B5EF4-FFF2-40B4-BE49-F238E27FC236}">
                <a16:creationId xmlns:a16="http://schemas.microsoft.com/office/drawing/2014/main" id="{A055A7B8-10E9-46DB-8231-06F672D26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3779" y="1026623"/>
            <a:ext cx="758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Cách</a:t>
            </a: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 1: ( 27 - 18 ) : 3</a:t>
            </a:r>
            <a:endParaRPr lang="en-US" altLang="vi-VN" sz="4400" b="1" dirty="0">
              <a:solidFill>
                <a:srgbClr val="0000CC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id="{3531CE1D-97B1-4DAB-9871-424AA84EC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643" y="1884206"/>
            <a:ext cx="6413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Cách</a:t>
            </a: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2: ( 27 - 18) :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E33812-8FD9-4F46-B7C8-7EC726A26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691" y="1061200"/>
            <a:ext cx="457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=  9 : 3</a:t>
            </a:r>
            <a:endParaRPr lang="en-US" altLang="en-US" sz="2800" dirty="0"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F19082-81FB-4692-AC71-29E84D10E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3974" y="1059612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= 3</a:t>
            </a:r>
            <a:endParaRPr lang="en-US" altLang="en-US" sz="2800" dirty="0"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2E019-371A-45EA-8261-51E4DDA27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6762" y="1738069"/>
            <a:ext cx="4981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= 27 : 3 - 18 : 3 </a:t>
            </a:r>
            <a:endParaRPr lang="en-US" altLang="en-US" sz="2800" dirty="0">
              <a:latin typeface="HP001 4 hàng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1B874E-82EA-4B97-8F99-F41091102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6762" y="2226342"/>
            <a:ext cx="4981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=    9 </a:t>
            </a:r>
            <a:r>
              <a:rPr lang="en-US" altLang="vi-VN" sz="2800" b="1" dirty="0" smtClean="0">
                <a:solidFill>
                  <a:srgbClr val="0000CC"/>
                </a:solidFill>
                <a:latin typeface="HP001 4 hàng" panose="020B0603050302020204" pitchFamily="34" charset="0"/>
              </a:rPr>
              <a:t>   </a:t>
            </a: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-   6 </a:t>
            </a:r>
            <a:endParaRPr lang="en-US" altLang="en-US" sz="2800" dirty="0">
              <a:latin typeface="HP001 4 hàng" panose="020B06030503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23191A-61BF-4B0A-8909-421C9EB92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691" y="2841803"/>
            <a:ext cx="4981575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=  </a:t>
            </a:r>
            <a:r>
              <a:rPr lang="en-US" altLang="vi-VN" sz="2800" b="1" dirty="0" smtClean="0">
                <a:solidFill>
                  <a:srgbClr val="0000CC"/>
                </a:solidFill>
                <a:latin typeface="HP001 4 hàng" panose="020B0603050302020204" pitchFamily="34" charset="0"/>
              </a:rPr>
              <a:t>       3</a:t>
            </a:r>
            <a:endParaRPr lang="en-US" altLang="vi-VN" sz="2800" b="1" dirty="0">
              <a:solidFill>
                <a:srgbClr val="0000CC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53F9A262-E7E2-4794-BFDE-B393FDBE5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61" y="3349336"/>
            <a:ext cx="758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Cách</a:t>
            </a: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 1: ( 64 - 32 ) : 8</a:t>
            </a:r>
            <a:endParaRPr lang="en-US" altLang="vi-VN" sz="4400" b="1" dirty="0">
              <a:solidFill>
                <a:srgbClr val="0000CC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 Box 28">
            <a:extLst>
              <a:ext uri="{FF2B5EF4-FFF2-40B4-BE49-F238E27FC236}">
                <a16:creationId xmlns:a16="http://schemas.microsoft.com/office/drawing/2014/main" id="{4282D5F2-D9BC-429F-8C74-6E4878414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61" y="4357827"/>
            <a:ext cx="64135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en-US" altLang="vi-VN" sz="2800" b="1" dirty="0">
              <a:solidFill>
                <a:srgbClr val="0000CC"/>
              </a:solidFill>
              <a:latin typeface="HP001 4 hàng" panose="020B0603050302020204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Cách</a:t>
            </a: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2: ( 64 - 32 ) : 8</a:t>
            </a:r>
          </a:p>
        </p:txBody>
      </p:sp>
      <p:sp>
        <p:nvSpPr>
          <p:cNvPr id="18" name="Text Box 30">
            <a:extLst>
              <a:ext uri="{FF2B5EF4-FFF2-40B4-BE49-F238E27FC236}">
                <a16:creationId xmlns:a16="http://schemas.microsoft.com/office/drawing/2014/main" id="{A721B896-7679-4531-8FFF-2993B7D4C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401" y="2740755"/>
            <a:ext cx="52800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HP001 4 hàng" panose="020B0603050302020204" pitchFamily="34" charset="0"/>
              </a:rPr>
              <a:t>b)    (64 - 32 ) : 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BCAA5B-C3AA-4D3E-A6C8-D29D5A8E1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6526" y="3376943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= 32 : 8</a:t>
            </a:r>
            <a:endParaRPr lang="en-US" altLang="en-US" sz="2800" dirty="0">
              <a:latin typeface="HP001 4 hàng" panose="020B06030503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D63C02-5ED5-4D8A-B0C7-5EC593150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6526" y="3918591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= 4</a:t>
            </a:r>
            <a:endParaRPr lang="en-US" altLang="en-US" sz="2800" dirty="0">
              <a:latin typeface="HP001 4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6EE1B6-1C37-4930-87BF-7EF003CAE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6526" y="4583217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= 64 : 8 - 32 : 8 </a:t>
            </a:r>
            <a:endParaRPr lang="en-US" altLang="en-US" sz="2800" dirty="0">
              <a:latin typeface="HP001 4 hàng" panose="020B06030503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F3A888-C0D4-4771-A6A4-F41A53D6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6526" y="5053451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=   8   </a:t>
            </a:r>
            <a:r>
              <a:rPr lang="en-US" altLang="vi-VN" sz="2800" b="1" dirty="0" smtClean="0">
                <a:solidFill>
                  <a:srgbClr val="0000CC"/>
                </a:solidFill>
                <a:latin typeface="HP001 4 hàng" panose="020B0603050302020204" pitchFamily="34" charset="0"/>
              </a:rPr>
              <a:t>  -   </a:t>
            </a: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4 </a:t>
            </a:r>
            <a:endParaRPr lang="en-US" altLang="en-US" sz="2800" dirty="0">
              <a:latin typeface="HP001 4 hàng" panose="020B06030503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B0E3F-126B-4733-A731-4BF876D69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6526" y="5799635"/>
            <a:ext cx="4572000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= </a:t>
            </a:r>
            <a:r>
              <a:rPr lang="en-US" altLang="vi-VN" sz="2800" b="1" dirty="0" smtClean="0">
                <a:solidFill>
                  <a:srgbClr val="0000CC"/>
                </a:solidFill>
                <a:latin typeface="HP001 4 hàng" panose="020B0603050302020204" pitchFamily="34" charset="0"/>
              </a:rPr>
              <a:t>      4</a:t>
            </a:r>
            <a:endParaRPr lang="en-US" altLang="vi-VN" sz="2800" b="1" dirty="0">
              <a:solidFill>
                <a:srgbClr val="0000CC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58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9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-1" y="-1"/>
            <a:ext cx="11416145" cy="71766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7142148" y="2276936"/>
            <a:ext cx="5710584" cy="4729827"/>
          </a:xfrm>
          <a:prstGeom prst="rect">
            <a:avLst/>
          </a:prstGeom>
        </p:spPr>
      </p:pic>
      <p:sp>
        <p:nvSpPr>
          <p:cNvPr id="12" name="Text Box 2">
            <a:extLst>
              <a:ext uri="{FF2B5EF4-FFF2-40B4-BE49-F238E27FC236}">
                <a16:creationId xmlns:a16="http://schemas.microsoft.com/office/drawing/2014/main" id="{6EA6714D-87F5-4770-A7A3-F2A84470F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-509588"/>
            <a:ext cx="815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latin typeface="Bahnschrift SemiBold" panose="020B0502040204020203" pitchFamily="34" charset="0"/>
            </a:endParaRP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A12A8DCC-A4B6-4ED8-9330-AC6DFCBB5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40480"/>
            <a:ext cx="906621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Bahnschrift SemiBold" panose="020B0502040204020203" pitchFamily="34" charset="0"/>
              </a:rPr>
              <a:t>   </a:t>
            </a:r>
            <a:r>
              <a:rPr lang="en-US" altLang="en-US" sz="3200" b="1" dirty="0" err="1">
                <a:latin typeface="Bahnschrift SemiBold" panose="020B0502040204020203" pitchFamily="34" charset="0"/>
              </a:rPr>
              <a:t>Bài</a:t>
            </a:r>
            <a:r>
              <a:rPr lang="en-US" altLang="en-US" sz="3200" dirty="0">
                <a:latin typeface="Bahnschrift SemiBold" panose="020B0502040204020203" pitchFamily="34" charset="0"/>
              </a:rPr>
              <a:t> </a:t>
            </a:r>
            <a:r>
              <a:rPr lang="en-US" altLang="en-US" sz="3200" b="1" dirty="0">
                <a:latin typeface="Bahnschrift SemiBold" panose="020B0502040204020203" pitchFamily="34" charset="0"/>
              </a:rPr>
              <a:t>3. </a:t>
            </a:r>
            <a:r>
              <a:rPr lang="en-US" altLang="en-US" sz="3200" b="1" dirty="0" err="1">
                <a:latin typeface="Bahnschrift SemiBold" panose="020B0502040204020203" pitchFamily="34" charset="0"/>
              </a:rPr>
              <a:t>Lớp</a:t>
            </a:r>
            <a:r>
              <a:rPr lang="en-US" altLang="en-US" sz="3200" b="1" dirty="0">
                <a:latin typeface="Bahnschrift SemiBold" panose="020B0502040204020203" pitchFamily="34" charset="0"/>
              </a:rPr>
              <a:t> 4A </a:t>
            </a:r>
            <a:r>
              <a:rPr lang="en-US" altLang="en-US" sz="3200" b="1" dirty="0" err="1">
                <a:latin typeface="Bahnschrift SemiBold" panose="020B0502040204020203" pitchFamily="34" charset="0"/>
              </a:rPr>
              <a:t>có</a:t>
            </a:r>
            <a:r>
              <a:rPr lang="en-US" altLang="en-US" sz="3200" b="1" dirty="0">
                <a:latin typeface="Bahnschrift SemiBold" panose="020B0502040204020203" pitchFamily="34" charset="0"/>
              </a:rPr>
              <a:t> 32 </a:t>
            </a:r>
            <a:r>
              <a:rPr lang="en-US" altLang="en-US" sz="3200" b="1" dirty="0" err="1">
                <a:latin typeface="Bahnschrift SemiBold" panose="020B0502040204020203" pitchFamily="34" charset="0"/>
              </a:rPr>
              <a:t>học</a:t>
            </a:r>
            <a:r>
              <a:rPr lang="en-US" altLang="en-US" sz="3200" b="1" dirty="0">
                <a:latin typeface="Bahnschrift SemiBold" panose="020B0502040204020203" pitchFamily="34" charset="0"/>
              </a:rPr>
              <a:t> </a:t>
            </a:r>
            <a:r>
              <a:rPr lang="en-US" altLang="en-US" sz="3200" b="1" dirty="0" err="1">
                <a:latin typeface="Bahnschrift SemiBold" panose="020B0502040204020203" pitchFamily="34" charset="0"/>
              </a:rPr>
              <a:t>sinh</a:t>
            </a:r>
            <a:r>
              <a:rPr lang="en-US" altLang="en-US" sz="3200" b="1" dirty="0">
                <a:latin typeface="Bahnschrift SemiBold" panose="020B0502040204020203" pitchFamily="34" charset="0"/>
              </a:rPr>
              <a:t> chia </a:t>
            </a:r>
            <a:r>
              <a:rPr lang="en-US" altLang="en-US" sz="3200" b="1" dirty="0" err="1">
                <a:latin typeface="Bahnschrift SemiBold" panose="020B0502040204020203" pitchFamily="34" charset="0"/>
              </a:rPr>
              <a:t>thành</a:t>
            </a:r>
            <a:r>
              <a:rPr lang="en-US" altLang="en-US" sz="3200" b="1" dirty="0">
                <a:latin typeface="Bahnschrift SemiBold" panose="020B0502040204020203" pitchFamily="34" charset="0"/>
              </a:rPr>
              <a:t> </a:t>
            </a:r>
            <a:r>
              <a:rPr lang="en-US" altLang="en-US" sz="3200" b="1" dirty="0" err="1">
                <a:latin typeface="Bahnschrift SemiBold" panose="020B0502040204020203" pitchFamily="34" charset="0"/>
              </a:rPr>
              <a:t>các</a:t>
            </a:r>
            <a:r>
              <a:rPr lang="en-US" altLang="en-US" sz="3200" b="1" dirty="0">
                <a:latin typeface="Bahnschrift SemiBold" panose="020B0502040204020203" pitchFamily="34" charset="0"/>
              </a:rPr>
              <a:t> </a:t>
            </a:r>
            <a:r>
              <a:rPr lang="en-US" altLang="en-US" sz="3200" b="1" dirty="0" err="1">
                <a:latin typeface="Bahnschrift SemiBold" panose="020B0502040204020203" pitchFamily="34" charset="0"/>
              </a:rPr>
              <a:t>nhóm</a:t>
            </a:r>
            <a:r>
              <a:rPr lang="en-US" altLang="en-US" sz="3200" b="1" dirty="0">
                <a:latin typeface="Bahnschrift SemiBold" panose="020B0502040204020203" pitchFamily="34" charset="0"/>
              </a:rPr>
              <a:t>, </a:t>
            </a:r>
            <a:r>
              <a:rPr lang="en-US" altLang="en-US" sz="3200" b="1" dirty="0" err="1">
                <a:latin typeface="Bahnschrift SemiBold" panose="020B0502040204020203" pitchFamily="34" charset="0"/>
              </a:rPr>
              <a:t>mỗi</a:t>
            </a:r>
            <a:r>
              <a:rPr lang="en-US" altLang="en-US" sz="3200" b="1" dirty="0">
                <a:latin typeface="Bahnschrift SemiBold" panose="020B0502040204020203" pitchFamily="34" charset="0"/>
              </a:rPr>
              <a:t> </a:t>
            </a:r>
            <a:r>
              <a:rPr lang="en-US" altLang="en-US" sz="3200" b="1" dirty="0" err="1">
                <a:latin typeface="Bahnschrift SemiBold" panose="020B0502040204020203" pitchFamily="34" charset="0"/>
              </a:rPr>
              <a:t>nhóm</a:t>
            </a:r>
            <a:r>
              <a:rPr lang="en-US" altLang="en-US" sz="3200" b="1" dirty="0">
                <a:latin typeface="Bahnschrift SemiBold" panose="020B0502040204020203" pitchFamily="34" charset="0"/>
              </a:rPr>
              <a:t> </a:t>
            </a:r>
            <a:r>
              <a:rPr lang="en-US" altLang="en-US" sz="3200" b="1" dirty="0" err="1">
                <a:latin typeface="Bahnschrift SemiBold" panose="020B0502040204020203" pitchFamily="34" charset="0"/>
              </a:rPr>
              <a:t>có</a:t>
            </a:r>
            <a:r>
              <a:rPr lang="en-US" altLang="en-US" sz="3200" b="1" dirty="0">
                <a:latin typeface="Bahnschrift SemiBold" panose="020B0502040204020203" pitchFamily="34" charset="0"/>
              </a:rPr>
              <a:t> 4 </a:t>
            </a:r>
            <a:r>
              <a:rPr lang="en-US" altLang="en-US" sz="3200" b="1" dirty="0" err="1">
                <a:latin typeface="Bahnschrift SemiBold" panose="020B0502040204020203" pitchFamily="34" charset="0"/>
              </a:rPr>
              <a:t>học</a:t>
            </a:r>
            <a:r>
              <a:rPr lang="en-US" altLang="en-US" sz="3200" b="1" dirty="0">
                <a:latin typeface="Bahnschrift SemiBold" panose="020B0502040204020203" pitchFamily="34" charset="0"/>
              </a:rPr>
              <a:t> </a:t>
            </a:r>
            <a:r>
              <a:rPr lang="en-US" altLang="en-US" sz="3200" b="1" dirty="0" err="1">
                <a:latin typeface="Bahnschrift SemiBold" panose="020B0502040204020203" pitchFamily="34" charset="0"/>
              </a:rPr>
              <a:t>sinh</a:t>
            </a:r>
            <a:r>
              <a:rPr lang="en-US" altLang="en-US" sz="3200" b="1" dirty="0">
                <a:latin typeface="Bahnschrift SemiBold" panose="020B0502040204020203" pitchFamily="34" charset="0"/>
              </a:rPr>
              <a:t>. </a:t>
            </a:r>
            <a:r>
              <a:rPr lang="en-US" altLang="en-US" sz="3200" b="1" dirty="0" err="1">
                <a:latin typeface="Bahnschrift SemiBold" panose="020B0502040204020203" pitchFamily="34" charset="0"/>
              </a:rPr>
              <a:t>Lớp</a:t>
            </a:r>
            <a:r>
              <a:rPr lang="en-US" altLang="en-US" sz="3200" b="1" dirty="0">
                <a:latin typeface="Bahnschrift SemiBold" panose="020B0502040204020203" pitchFamily="34" charset="0"/>
              </a:rPr>
              <a:t> 4B </a:t>
            </a:r>
            <a:r>
              <a:rPr lang="en-US" altLang="en-US" sz="3200" b="1" dirty="0" err="1">
                <a:latin typeface="Bahnschrift SemiBold" panose="020B0502040204020203" pitchFamily="34" charset="0"/>
              </a:rPr>
              <a:t>có</a:t>
            </a:r>
            <a:r>
              <a:rPr lang="en-US" altLang="en-US" sz="3200" b="1" dirty="0">
                <a:latin typeface="Bahnschrift SemiBold" panose="020B0502040204020203" pitchFamily="34" charset="0"/>
              </a:rPr>
              <a:t> 28 </a:t>
            </a:r>
            <a:r>
              <a:rPr lang="en-US" altLang="en-US" sz="3200" b="1" dirty="0" err="1">
                <a:latin typeface="Bahnschrift SemiBold" panose="020B0502040204020203" pitchFamily="34" charset="0"/>
              </a:rPr>
              <a:t>học</a:t>
            </a:r>
            <a:r>
              <a:rPr lang="en-US" altLang="en-US" sz="3200" b="1" dirty="0">
                <a:latin typeface="Bahnschrift SemiBold" panose="020B0502040204020203" pitchFamily="34" charset="0"/>
              </a:rPr>
              <a:t> </a:t>
            </a:r>
            <a:r>
              <a:rPr lang="en-US" altLang="en-US" sz="3200" b="1" dirty="0" err="1">
                <a:latin typeface="Bahnschrift SemiBold" panose="020B0502040204020203" pitchFamily="34" charset="0"/>
              </a:rPr>
              <a:t>sinh</a:t>
            </a:r>
            <a:r>
              <a:rPr lang="en-US" altLang="en-US" sz="3200" b="1" dirty="0">
                <a:latin typeface="Bahnschrift SemiBold" panose="020B0502040204020203" pitchFamily="34" charset="0"/>
              </a:rPr>
              <a:t> </a:t>
            </a:r>
            <a:r>
              <a:rPr lang="en-US" altLang="en-US" sz="3200" b="1" dirty="0" err="1">
                <a:latin typeface="Bahnschrift SemiBold" panose="020B0502040204020203" pitchFamily="34" charset="0"/>
              </a:rPr>
              <a:t>cũng</a:t>
            </a:r>
            <a:r>
              <a:rPr lang="en-US" altLang="en-US" sz="3200" b="1" dirty="0">
                <a:latin typeface="Bahnschrift SemiBold" panose="020B0502040204020203" pitchFamily="34" charset="0"/>
              </a:rPr>
              <a:t> chia </a:t>
            </a:r>
            <a:r>
              <a:rPr lang="en-US" altLang="en-US" sz="3200" b="1" dirty="0" err="1">
                <a:latin typeface="Bahnschrift SemiBold" panose="020B0502040204020203" pitchFamily="34" charset="0"/>
              </a:rPr>
              <a:t>thành</a:t>
            </a:r>
            <a:r>
              <a:rPr lang="en-US" altLang="en-US" sz="3200" b="1" dirty="0">
                <a:latin typeface="Bahnschrift SemiBold" panose="020B0502040204020203" pitchFamily="34" charset="0"/>
              </a:rPr>
              <a:t> </a:t>
            </a:r>
            <a:r>
              <a:rPr lang="en-US" altLang="en-US" sz="3200" b="1" dirty="0" err="1">
                <a:latin typeface="Bahnschrift SemiBold" panose="020B0502040204020203" pitchFamily="34" charset="0"/>
              </a:rPr>
              <a:t>các</a:t>
            </a:r>
            <a:r>
              <a:rPr lang="en-US" altLang="en-US" sz="3200" b="1" dirty="0">
                <a:latin typeface="Bahnschrift SemiBold" panose="020B0502040204020203" pitchFamily="34" charset="0"/>
              </a:rPr>
              <a:t> </a:t>
            </a:r>
            <a:r>
              <a:rPr lang="en-US" altLang="en-US" sz="3200" b="1" dirty="0" err="1">
                <a:latin typeface="Bahnschrift SemiBold" panose="020B0502040204020203" pitchFamily="34" charset="0"/>
              </a:rPr>
              <a:t>nhóm</a:t>
            </a:r>
            <a:r>
              <a:rPr lang="en-US" altLang="en-US" sz="3200" b="1" dirty="0">
                <a:latin typeface="Bahnschrift SemiBold" panose="020B0502040204020203" pitchFamily="34" charset="0"/>
              </a:rPr>
              <a:t>, </a:t>
            </a:r>
            <a:r>
              <a:rPr lang="en-US" altLang="en-US" sz="3200" b="1" dirty="0" err="1">
                <a:latin typeface="Bahnschrift SemiBold" panose="020B0502040204020203" pitchFamily="34" charset="0"/>
              </a:rPr>
              <a:t>mỗi</a:t>
            </a:r>
            <a:r>
              <a:rPr lang="en-US" altLang="en-US" sz="3200" b="1" dirty="0">
                <a:latin typeface="Bahnschrift SemiBold" panose="020B0502040204020203" pitchFamily="34" charset="0"/>
              </a:rPr>
              <a:t> </a:t>
            </a:r>
            <a:r>
              <a:rPr lang="en-US" altLang="en-US" sz="3200" b="1" dirty="0" err="1">
                <a:latin typeface="Bahnschrift SemiBold" panose="020B0502040204020203" pitchFamily="34" charset="0"/>
              </a:rPr>
              <a:t>nhóm</a:t>
            </a:r>
            <a:r>
              <a:rPr lang="en-US" altLang="en-US" sz="3200" b="1" dirty="0">
                <a:latin typeface="Bahnschrift SemiBold" panose="020B0502040204020203" pitchFamily="34" charset="0"/>
              </a:rPr>
              <a:t> </a:t>
            </a:r>
            <a:r>
              <a:rPr lang="en-US" altLang="en-US" sz="3200" b="1" dirty="0" err="1">
                <a:latin typeface="Bahnschrift SemiBold" panose="020B0502040204020203" pitchFamily="34" charset="0"/>
              </a:rPr>
              <a:t>có</a:t>
            </a:r>
            <a:r>
              <a:rPr lang="en-US" altLang="en-US" sz="3200" b="1" dirty="0">
                <a:latin typeface="Bahnschrift SemiBold" panose="020B0502040204020203" pitchFamily="34" charset="0"/>
              </a:rPr>
              <a:t> 4 </a:t>
            </a:r>
            <a:r>
              <a:rPr lang="en-US" altLang="en-US" sz="3200" b="1" dirty="0" err="1">
                <a:latin typeface="Bahnschrift SemiBold" panose="020B0502040204020203" pitchFamily="34" charset="0"/>
              </a:rPr>
              <a:t>học</a:t>
            </a:r>
            <a:r>
              <a:rPr lang="en-US" altLang="en-US" sz="3200" b="1" dirty="0">
                <a:latin typeface="Bahnschrift SemiBold" panose="020B0502040204020203" pitchFamily="34" charset="0"/>
              </a:rPr>
              <a:t> </a:t>
            </a:r>
            <a:r>
              <a:rPr lang="en-US" altLang="en-US" sz="3200" b="1" dirty="0" err="1">
                <a:latin typeface="Bahnschrift SemiBold" panose="020B0502040204020203" pitchFamily="34" charset="0"/>
              </a:rPr>
              <a:t>sinh</a:t>
            </a:r>
            <a:r>
              <a:rPr lang="en-US" altLang="en-US" sz="3200" b="1" dirty="0">
                <a:latin typeface="Bahnschrift SemiBold" panose="020B0502040204020203" pitchFamily="34" charset="0"/>
              </a:rPr>
              <a:t>. </a:t>
            </a:r>
            <a:r>
              <a:rPr lang="en-US" altLang="en-US" sz="3200" b="1" dirty="0" err="1">
                <a:latin typeface="Bahnschrift SemiBold" panose="020B0502040204020203" pitchFamily="34" charset="0"/>
              </a:rPr>
              <a:t>Hỏi</a:t>
            </a:r>
            <a:r>
              <a:rPr lang="en-US" altLang="en-US" sz="3200" b="1" dirty="0">
                <a:latin typeface="Bahnschrift SemiBold" panose="020B0502040204020203" pitchFamily="34" charset="0"/>
              </a:rPr>
              <a:t> </a:t>
            </a:r>
            <a:r>
              <a:rPr lang="en-US" altLang="en-US" sz="3200" b="1" dirty="0" err="1">
                <a:latin typeface="Bahnschrift SemiBold" panose="020B0502040204020203" pitchFamily="34" charset="0"/>
              </a:rPr>
              <a:t>tất</a:t>
            </a:r>
            <a:r>
              <a:rPr lang="en-US" altLang="en-US" sz="3200" b="1" dirty="0">
                <a:latin typeface="Bahnschrift SemiBold" panose="020B0502040204020203" pitchFamily="34" charset="0"/>
              </a:rPr>
              <a:t> </a:t>
            </a:r>
            <a:r>
              <a:rPr lang="en-US" altLang="en-US" sz="3200" b="1" dirty="0" err="1">
                <a:latin typeface="Bahnschrift SemiBold" panose="020B0502040204020203" pitchFamily="34" charset="0"/>
              </a:rPr>
              <a:t>cả</a:t>
            </a:r>
            <a:r>
              <a:rPr lang="en-US" altLang="en-US" sz="3200" b="1" dirty="0">
                <a:latin typeface="Bahnschrift SemiBold" panose="020B0502040204020203" pitchFamily="34" charset="0"/>
              </a:rPr>
              <a:t> </a:t>
            </a:r>
            <a:r>
              <a:rPr lang="en-US" altLang="en-US" sz="3200" b="1" dirty="0" err="1">
                <a:latin typeface="Bahnschrift SemiBold" panose="020B0502040204020203" pitchFamily="34" charset="0"/>
              </a:rPr>
              <a:t>có</a:t>
            </a:r>
            <a:r>
              <a:rPr lang="en-US" altLang="en-US" sz="3200" b="1" dirty="0">
                <a:latin typeface="Bahnschrift SemiBold" panose="020B0502040204020203" pitchFamily="34" charset="0"/>
              </a:rPr>
              <a:t> bao </a:t>
            </a:r>
            <a:r>
              <a:rPr lang="en-US" altLang="en-US" sz="3200" b="1" dirty="0" err="1">
                <a:latin typeface="Bahnschrift SemiBold" panose="020B0502040204020203" pitchFamily="34" charset="0"/>
              </a:rPr>
              <a:t>nhiêu</a:t>
            </a:r>
            <a:r>
              <a:rPr lang="en-US" altLang="en-US" sz="3200" b="1" dirty="0">
                <a:latin typeface="Bahnschrift SemiBold" panose="020B0502040204020203" pitchFamily="34" charset="0"/>
              </a:rPr>
              <a:t> </a:t>
            </a:r>
            <a:r>
              <a:rPr lang="en-US" altLang="en-US" sz="3200" b="1" dirty="0" err="1">
                <a:latin typeface="Bahnschrift SemiBold" panose="020B0502040204020203" pitchFamily="34" charset="0"/>
              </a:rPr>
              <a:t>nhóm</a:t>
            </a:r>
            <a:r>
              <a:rPr lang="en-US" altLang="en-US" sz="3200" b="1" dirty="0">
                <a:latin typeface="Bahnschrift SemiBold" panose="020B0502040204020203" pitchFamily="34" charset="0"/>
              </a:rPr>
              <a:t>?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C7328771-2DD7-456D-B3DB-5D6E62E42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992311"/>
            <a:ext cx="91440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 u="sng">
              <a:latin typeface="Bahnschrift SemiBold" panose="020B0502040204020203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3200">
              <a:latin typeface="Bahnschrift SemiBold" panose="020B0502040204020203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3200">
              <a:latin typeface="Bahnschrift SemiBold" panose="020B0502040204020203" pitchFamily="34" charset="0"/>
            </a:endParaRP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6AAD943F-F120-48FA-AC3C-58A7DA5EE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178050"/>
            <a:ext cx="2362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rgbClr val="FF3300"/>
                </a:solidFill>
                <a:latin typeface="Bahnschrift SemiBold" panose="020B0502040204020203" pitchFamily="34" charset="0"/>
              </a:rPr>
              <a:t>Tóm tắt: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8E2E15CB-99FF-4F0B-AF2C-A59205B2F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2805112"/>
            <a:ext cx="876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333CC"/>
                </a:solidFill>
                <a:latin typeface="Bahnschrift SemiBold" panose="020B0502040204020203" pitchFamily="34" charset="0"/>
              </a:rPr>
              <a:t>Lớp 4A: 32 HS, chia mỗi nhóm có 4 HS.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0CD9335A-36A2-48CB-BC37-BD7492460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34385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333CC"/>
                </a:solidFill>
                <a:latin typeface="Bahnschrift SemiBold" panose="020B0502040204020203" pitchFamily="34" charset="0"/>
              </a:rPr>
              <a:t>  </a:t>
            </a:r>
            <a:r>
              <a:rPr lang="en-US" altLang="en-US" sz="3200" b="1">
                <a:solidFill>
                  <a:srgbClr val="3333CC"/>
                </a:solidFill>
                <a:latin typeface="Bahnschrift SemiBold" panose="020B0502040204020203" pitchFamily="34" charset="0"/>
              </a:rPr>
              <a:t>Lớp 4B: 28 HS, chia mỗi nhóm có 4 HS.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1A40EAA1-6790-4EE7-81B9-1577154B2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62412"/>
            <a:ext cx="556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3333CC"/>
                </a:solidFill>
                <a:latin typeface="Bahnschrift SemiBold" panose="020B0502040204020203" pitchFamily="34" charset="0"/>
              </a:rPr>
              <a:t>     </a:t>
            </a:r>
            <a:r>
              <a:rPr lang="en-US" altLang="en-US" sz="3200" b="1" dirty="0" err="1">
                <a:solidFill>
                  <a:srgbClr val="3333CC"/>
                </a:solidFill>
                <a:latin typeface="Bahnschrift SemiBold" panose="020B0502040204020203" pitchFamily="34" charset="0"/>
              </a:rPr>
              <a:t>Hỏi</a:t>
            </a:r>
            <a:r>
              <a:rPr lang="en-US" altLang="en-US" sz="3200" b="1" dirty="0">
                <a:solidFill>
                  <a:srgbClr val="3333CC"/>
                </a:solidFill>
                <a:latin typeface="Bahnschrift SemiBold" panose="020B0502040204020203" pitchFamily="34" charset="0"/>
              </a:rPr>
              <a:t> : </a:t>
            </a:r>
            <a:r>
              <a:rPr lang="en-US" altLang="en-US" sz="3200" b="1" dirty="0" err="1">
                <a:solidFill>
                  <a:srgbClr val="3333CC"/>
                </a:solidFill>
                <a:latin typeface="Bahnschrift SemiBold" panose="020B0502040204020203" pitchFamily="34" charset="0"/>
              </a:rPr>
              <a:t>Có</a:t>
            </a:r>
            <a:r>
              <a:rPr lang="en-US" altLang="en-US" sz="3200" b="1" dirty="0">
                <a:solidFill>
                  <a:srgbClr val="3333CC"/>
                </a:solidFill>
                <a:latin typeface="Bahnschrift SemiBold" panose="020B0502040204020203" pitchFamily="34" charset="0"/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  <a:latin typeface="Bahnschrift SemiBold" panose="020B0502040204020203" pitchFamily="34" charset="0"/>
              </a:rPr>
              <a:t>tất</a:t>
            </a:r>
            <a:r>
              <a:rPr lang="en-US" altLang="en-US" sz="3200" b="1" dirty="0">
                <a:solidFill>
                  <a:srgbClr val="3333CC"/>
                </a:solidFill>
                <a:latin typeface="Bahnschrift SemiBold" panose="020B0502040204020203" pitchFamily="34" charset="0"/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  <a:latin typeface="Bahnschrift SemiBold" panose="020B0502040204020203" pitchFamily="34" charset="0"/>
              </a:rPr>
              <a:t>cả</a:t>
            </a:r>
            <a:r>
              <a:rPr lang="en-US" altLang="en-US" sz="3200" b="1" dirty="0">
                <a:solidFill>
                  <a:srgbClr val="3333CC"/>
                </a:solidFill>
                <a:latin typeface="Bahnschrift SemiBold" panose="020B0502040204020203" pitchFamily="34" charset="0"/>
              </a:rPr>
              <a:t> ? </a:t>
            </a:r>
            <a:r>
              <a:rPr lang="en-US" altLang="en-US" sz="3200" b="1" dirty="0" err="1">
                <a:solidFill>
                  <a:srgbClr val="3333CC"/>
                </a:solidFill>
                <a:latin typeface="Bahnschrift SemiBold" panose="020B0502040204020203" pitchFamily="34" charset="0"/>
              </a:rPr>
              <a:t>nhóm</a:t>
            </a:r>
            <a:r>
              <a:rPr lang="en-US" altLang="en-US" sz="3200" b="1" dirty="0">
                <a:solidFill>
                  <a:srgbClr val="3333CC"/>
                </a:solidFill>
                <a:latin typeface="Bahnschrift SemiBol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751938" y="291501"/>
            <a:ext cx="10995949" cy="632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Bahnschrift SemiBold" panose="020B0502040204020203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4BFC7E2-E386-4AD5-812E-D826160520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t="8777" r="32082" b="13079"/>
          <a:stretch/>
        </p:blipFill>
        <p:spPr>
          <a:xfrm>
            <a:off x="323520" y="1743908"/>
            <a:ext cx="3655301" cy="50976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BFC0E4-A989-40DF-A93B-F3B510B91B1F}"/>
              </a:ext>
            </a:extLst>
          </p:cNvPr>
          <p:cNvSpPr txBox="1"/>
          <p:nvPr/>
        </p:nvSpPr>
        <p:spPr>
          <a:xfrm>
            <a:off x="2990632" y="512222"/>
            <a:ext cx="65185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latin typeface="Bahnschrift SemiBold" panose="020B0502040204020203" pitchFamily="34" charset="0"/>
              </a:rPr>
              <a:t> </a:t>
            </a:r>
            <a:r>
              <a:rPr lang="en-US" altLang="en-US" sz="2800" b="1" u="sng" dirty="0" err="1">
                <a:solidFill>
                  <a:schemeClr val="tx2"/>
                </a:solidFill>
                <a:latin typeface="Bahnschrift SemiBold" panose="020B0502040204020203" pitchFamily="34" charset="0"/>
              </a:rPr>
              <a:t>Bài</a:t>
            </a:r>
            <a:r>
              <a:rPr lang="en-US" altLang="en-US" sz="2800" b="1" u="sng" dirty="0">
                <a:solidFill>
                  <a:schemeClr val="tx2"/>
                </a:solidFill>
                <a:latin typeface="Bahnschrift SemiBold" panose="020B0502040204020203" pitchFamily="34" charset="0"/>
              </a:rPr>
              <a:t> </a:t>
            </a:r>
            <a:r>
              <a:rPr lang="en-US" altLang="en-US" sz="2800" b="1" u="sng" dirty="0" err="1">
                <a:solidFill>
                  <a:schemeClr val="tx2"/>
                </a:solidFill>
                <a:latin typeface="Bahnschrift SemiBold" panose="020B0502040204020203" pitchFamily="34" charset="0"/>
              </a:rPr>
              <a:t>giải</a:t>
            </a:r>
            <a:r>
              <a:rPr lang="en-US" altLang="en-US" sz="2800" b="1" u="sng" dirty="0">
                <a:solidFill>
                  <a:schemeClr val="tx2"/>
                </a:solidFill>
                <a:latin typeface="Bahnschrift SemiBold" panose="020B0502040204020203" pitchFamily="34" charset="0"/>
              </a:rPr>
              <a:t> :</a:t>
            </a:r>
          </a:p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latin typeface="Bahnschrift SemiBold" panose="020B0502040204020203" pitchFamily="34" charset="0"/>
              </a:rPr>
              <a:t>         </a:t>
            </a:r>
            <a:r>
              <a:rPr lang="en-US" altLang="en-US" sz="2800" b="1" dirty="0" err="1">
                <a:solidFill>
                  <a:schemeClr val="tx2"/>
                </a:solidFill>
                <a:latin typeface="Bahnschrift SemiBold" panose="020B0502040204020203" pitchFamily="34" charset="0"/>
              </a:rPr>
              <a:t>Số</a:t>
            </a:r>
            <a:r>
              <a:rPr lang="en-US" altLang="en-US" sz="2800" b="1" dirty="0">
                <a:solidFill>
                  <a:schemeClr val="tx2"/>
                </a:solidFill>
                <a:latin typeface="Bahnschrift SemiBold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Bahnschrift SemiBold" panose="020B0502040204020203" pitchFamily="34" charset="0"/>
              </a:rPr>
              <a:t>học</a:t>
            </a:r>
            <a:r>
              <a:rPr lang="en-US" altLang="en-US" sz="2800" b="1" dirty="0">
                <a:solidFill>
                  <a:schemeClr val="tx2"/>
                </a:solidFill>
                <a:latin typeface="Bahnschrift SemiBold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Bahnschrift SemiBold" panose="020B0502040204020203" pitchFamily="34" charset="0"/>
              </a:rPr>
              <a:t>sinh</a:t>
            </a:r>
            <a:r>
              <a:rPr lang="en-US" altLang="en-US" sz="2800" b="1" dirty="0">
                <a:solidFill>
                  <a:schemeClr val="tx2"/>
                </a:solidFill>
                <a:latin typeface="Bahnschrift SemiBold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Bahnschrift SemiBold" panose="020B0502040204020203" pitchFamily="34" charset="0"/>
              </a:rPr>
              <a:t>cả</a:t>
            </a:r>
            <a:r>
              <a:rPr lang="en-US" altLang="en-US" sz="2800" b="1" dirty="0">
                <a:solidFill>
                  <a:schemeClr val="tx2"/>
                </a:solidFill>
                <a:latin typeface="Bahnschrift SemiBold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Bahnschrift SemiBold" panose="020B0502040204020203" pitchFamily="34" charset="0"/>
              </a:rPr>
              <a:t>hai</a:t>
            </a:r>
            <a:r>
              <a:rPr lang="en-US" altLang="en-US" sz="2800" b="1" dirty="0">
                <a:solidFill>
                  <a:schemeClr val="tx2"/>
                </a:solidFill>
                <a:latin typeface="Bahnschrift SemiBold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Bahnschrift SemiBold" panose="020B0502040204020203" pitchFamily="34" charset="0"/>
              </a:rPr>
              <a:t>lớp</a:t>
            </a:r>
            <a:r>
              <a:rPr lang="en-US" altLang="en-US" sz="2800" b="1" dirty="0">
                <a:solidFill>
                  <a:schemeClr val="tx2"/>
                </a:solidFill>
                <a:latin typeface="Bahnschrift SemiBold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Bahnschrift SemiBold" panose="020B0502040204020203" pitchFamily="34" charset="0"/>
              </a:rPr>
              <a:t>là</a:t>
            </a:r>
            <a:r>
              <a:rPr lang="en-US" altLang="en-US" sz="2800" b="1" dirty="0">
                <a:solidFill>
                  <a:schemeClr val="tx2"/>
                </a:solidFill>
                <a:latin typeface="Bahnschrift SemiBold" panose="020B0502040204020203" pitchFamily="34" charset="0"/>
              </a:rPr>
              <a:t>:</a:t>
            </a:r>
          </a:p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latin typeface="Bahnschrift SemiBold" panose="020B0502040204020203" pitchFamily="34" charset="0"/>
              </a:rPr>
              <a:t>            </a:t>
            </a:r>
            <a:r>
              <a:rPr lang="en-US" altLang="en-US" sz="2800" b="1" dirty="0" smtClean="0">
                <a:solidFill>
                  <a:schemeClr val="tx2"/>
                </a:solidFill>
                <a:latin typeface="Bahnschrift SemiBold" panose="020B0502040204020203" pitchFamily="34" charset="0"/>
              </a:rPr>
              <a:t>32 + 28 </a:t>
            </a:r>
            <a:r>
              <a:rPr lang="en-US" altLang="en-US" sz="2800" b="1" dirty="0">
                <a:solidFill>
                  <a:schemeClr val="tx2"/>
                </a:solidFill>
                <a:latin typeface="Bahnschrift SemiBold" panose="020B0502040204020203" pitchFamily="34" charset="0"/>
              </a:rPr>
              <a:t>= 60 (</a:t>
            </a:r>
            <a:r>
              <a:rPr lang="en-US" altLang="en-US" sz="2800" b="1" dirty="0" err="1">
                <a:solidFill>
                  <a:schemeClr val="tx2"/>
                </a:solidFill>
                <a:latin typeface="Bahnschrift SemiBold" panose="020B0502040204020203" pitchFamily="34" charset="0"/>
              </a:rPr>
              <a:t>học</a:t>
            </a:r>
            <a:r>
              <a:rPr lang="en-US" altLang="en-US" sz="2800" b="1" dirty="0">
                <a:solidFill>
                  <a:schemeClr val="tx2"/>
                </a:solidFill>
                <a:latin typeface="Bahnschrift SemiBold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Bahnschrift SemiBold" panose="020B0502040204020203" pitchFamily="34" charset="0"/>
              </a:rPr>
              <a:t>sinh</a:t>
            </a:r>
            <a:r>
              <a:rPr lang="en-US" altLang="en-US" sz="2800" b="1" dirty="0">
                <a:solidFill>
                  <a:schemeClr val="tx2"/>
                </a:solidFill>
                <a:latin typeface="Bahnschrift SemiBold" panose="020B0502040204020203" pitchFamily="34" charset="0"/>
              </a:rPr>
              <a:t>)</a:t>
            </a:r>
          </a:p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latin typeface="Bahnschrift SemiBold" panose="020B0502040204020203" pitchFamily="34" charset="0"/>
              </a:rPr>
              <a:t>         </a:t>
            </a:r>
            <a:r>
              <a:rPr lang="en-US" altLang="en-US" sz="2800" b="1" dirty="0" err="1">
                <a:solidFill>
                  <a:schemeClr val="tx2"/>
                </a:solidFill>
                <a:latin typeface="Bahnschrift SemiBold" panose="020B0502040204020203" pitchFamily="34" charset="0"/>
              </a:rPr>
              <a:t>Số</a:t>
            </a:r>
            <a:r>
              <a:rPr lang="en-US" altLang="en-US" sz="2800" b="1" dirty="0">
                <a:solidFill>
                  <a:schemeClr val="tx2"/>
                </a:solidFill>
                <a:latin typeface="Bahnschrift SemiBold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Bahnschrift SemiBold" panose="020B0502040204020203" pitchFamily="34" charset="0"/>
              </a:rPr>
              <a:t>nhóm</a:t>
            </a:r>
            <a:r>
              <a:rPr lang="en-US" altLang="en-US" sz="2800" b="1" dirty="0">
                <a:solidFill>
                  <a:schemeClr val="tx2"/>
                </a:solidFill>
                <a:latin typeface="Bahnschrift SemiBold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Bahnschrift SemiBold" panose="020B0502040204020203" pitchFamily="34" charset="0"/>
              </a:rPr>
              <a:t>học</a:t>
            </a:r>
            <a:r>
              <a:rPr lang="en-US" altLang="en-US" sz="2800" b="1" dirty="0">
                <a:solidFill>
                  <a:schemeClr val="tx2"/>
                </a:solidFill>
                <a:latin typeface="Bahnschrift SemiBold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Bahnschrift SemiBold" panose="020B0502040204020203" pitchFamily="34" charset="0"/>
              </a:rPr>
              <a:t>sinh</a:t>
            </a:r>
            <a:r>
              <a:rPr lang="en-US" altLang="en-US" sz="2800" b="1" dirty="0">
                <a:solidFill>
                  <a:schemeClr val="tx2"/>
                </a:solidFill>
                <a:latin typeface="Bahnschrift SemiBold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Bahnschrift SemiBold" panose="020B0502040204020203" pitchFamily="34" charset="0"/>
              </a:rPr>
              <a:t>có</a:t>
            </a:r>
            <a:r>
              <a:rPr lang="en-US" altLang="en-US" sz="2800" b="1" dirty="0">
                <a:solidFill>
                  <a:schemeClr val="tx2"/>
                </a:solidFill>
                <a:latin typeface="Bahnschrift SemiBold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Bahnschrift SemiBold" panose="020B0502040204020203" pitchFamily="34" charset="0"/>
              </a:rPr>
              <a:t>tất</a:t>
            </a:r>
            <a:r>
              <a:rPr lang="en-US" altLang="en-US" sz="2800" b="1" dirty="0">
                <a:solidFill>
                  <a:schemeClr val="tx2"/>
                </a:solidFill>
                <a:latin typeface="Bahnschrift SemiBold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Bahnschrift SemiBold" panose="020B0502040204020203" pitchFamily="34" charset="0"/>
              </a:rPr>
              <a:t>cả</a:t>
            </a:r>
            <a:r>
              <a:rPr lang="en-US" altLang="en-US" sz="2800" b="1" dirty="0">
                <a:solidFill>
                  <a:schemeClr val="tx2"/>
                </a:solidFill>
                <a:latin typeface="Bahnschrift SemiBold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Bahnschrift SemiBold" panose="020B0502040204020203" pitchFamily="34" charset="0"/>
              </a:rPr>
              <a:t>là</a:t>
            </a:r>
            <a:r>
              <a:rPr lang="en-US" altLang="en-US" sz="2800" b="1" dirty="0">
                <a:solidFill>
                  <a:schemeClr val="tx2"/>
                </a:solidFill>
                <a:latin typeface="Bahnschrift SemiBold" panose="020B0502040204020203" pitchFamily="34" charset="0"/>
              </a:rPr>
              <a:t>: </a:t>
            </a:r>
          </a:p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latin typeface="Bahnschrift SemiBold" panose="020B0502040204020203" pitchFamily="34" charset="0"/>
              </a:rPr>
              <a:t>            </a:t>
            </a:r>
            <a:r>
              <a:rPr lang="en-US" altLang="en-US" sz="2800" b="1" dirty="0" smtClean="0">
                <a:solidFill>
                  <a:schemeClr val="tx2"/>
                </a:solidFill>
                <a:latin typeface="Bahnschrift SemiBold" panose="020B0502040204020203" pitchFamily="34" charset="0"/>
              </a:rPr>
              <a:t>60 : 4 </a:t>
            </a:r>
            <a:r>
              <a:rPr lang="en-US" altLang="en-US" sz="2800" b="1" dirty="0">
                <a:solidFill>
                  <a:schemeClr val="tx2"/>
                </a:solidFill>
                <a:latin typeface="Bahnschrift SemiBold" panose="020B0502040204020203" pitchFamily="34" charset="0"/>
              </a:rPr>
              <a:t>= 15 (</a:t>
            </a:r>
            <a:r>
              <a:rPr lang="en-US" altLang="en-US" sz="2800" b="1" dirty="0" err="1">
                <a:solidFill>
                  <a:schemeClr val="tx2"/>
                </a:solidFill>
                <a:latin typeface="Bahnschrift SemiBold" panose="020B0502040204020203" pitchFamily="34" charset="0"/>
              </a:rPr>
              <a:t>nhóm</a:t>
            </a:r>
            <a:r>
              <a:rPr lang="en-US" altLang="en-US" sz="2800" b="1" dirty="0">
                <a:solidFill>
                  <a:schemeClr val="tx2"/>
                </a:solidFill>
                <a:latin typeface="Bahnschrift SemiBold" panose="020B0502040204020203" pitchFamily="34" charset="0"/>
              </a:rPr>
              <a:t>)</a:t>
            </a:r>
          </a:p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latin typeface="Bahnschrift SemiBold" panose="020B0502040204020203" pitchFamily="34" charset="0"/>
              </a:rPr>
              <a:t>        </a:t>
            </a:r>
            <a:r>
              <a:rPr lang="en-US" altLang="en-US" sz="2800" b="1" dirty="0" smtClean="0">
                <a:solidFill>
                  <a:schemeClr val="tx2"/>
                </a:solidFill>
                <a:latin typeface="Bahnschrift SemiBold" panose="020B0502040204020203" pitchFamily="34" charset="0"/>
              </a:rPr>
              <a:t>              </a:t>
            </a:r>
            <a:r>
              <a:rPr lang="en-US" altLang="en-US" sz="2800" b="1" dirty="0" err="1">
                <a:solidFill>
                  <a:schemeClr val="tx2"/>
                </a:solidFill>
                <a:latin typeface="Bahnschrift SemiBold" panose="020B0502040204020203" pitchFamily="34" charset="0"/>
              </a:rPr>
              <a:t>Đáp</a:t>
            </a:r>
            <a:r>
              <a:rPr lang="en-US" altLang="en-US" sz="2800" b="1" dirty="0">
                <a:solidFill>
                  <a:schemeClr val="tx2"/>
                </a:solidFill>
                <a:latin typeface="Bahnschrift SemiBold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Bahnschrift SemiBold" panose="020B0502040204020203" pitchFamily="34" charset="0"/>
              </a:rPr>
              <a:t>số</a:t>
            </a:r>
            <a:r>
              <a:rPr lang="en-US" altLang="en-US" sz="2800" b="1" dirty="0">
                <a:solidFill>
                  <a:schemeClr val="tx2"/>
                </a:solidFill>
                <a:latin typeface="Bahnschrift SemiBold" panose="020B0502040204020203" pitchFamily="34" charset="0"/>
              </a:rPr>
              <a:t> : 15  </a:t>
            </a:r>
            <a:r>
              <a:rPr lang="en-US" altLang="en-US" sz="2800" b="1" dirty="0" err="1">
                <a:solidFill>
                  <a:schemeClr val="tx2"/>
                </a:solidFill>
                <a:latin typeface="Bahnschrift SemiBold" panose="020B0502040204020203" pitchFamily="34" charset="0"/>
              </a:rPr>
              <a:t>nhóm</a:t>
            </a:r>
            <a:r>
              <a:rPr lang="en-US" altLang="en-US" sz="2800" b="1" dirty="0">
                <a:solidFill>
                  <a:schemeClr val="tx2"/>
                </a:solidFill>
                <a:latin typeface="Bahnschrift SemiBold" panose="020B0502040204020203" pitchFamily="34" charset="0"/>
              </a:rPr>
              <a:t>.</a:t>
            </a:r>
            <a:endParaRPr lang="en-US" sz="2800" dirty="0">
              <a:solidFill>
                <a:schemeClr val="tx2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55A0B322-9515-4051-84C8-E750876EC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451" y="2973711"/>
            <a:ext cx="78486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Bahnschrift SemiBold" panose="020B0502040204020203" pitchFamily="34" charset="0"/>
              </a:rPr>
              <a:t>                     </a:t>
            </a:r>
            <a:r>
              <a:rPr lang="en-US" altLang="en-US" b="1" u="sng" dirty="0" err="1">
                <a:latin typeface="Bahnschrift SemiBold" panose="020B0502040204020203" pitchFamily="34" charset="0"/>
              </a:rPr>
              <a:t>Bài</a:t>
            </a:r>
            <a:r>
              <a:rPr lang="en-US" altLang="en-US" b="1" u="sng" dirty="0">
                <a:latin typeface="Bahnschrift SemiBold" panose="020B0502040204020203" pitchFamily="34" charset="0"/>
              </a:rPr>
              <a:t> </a:t>
            </a:r>
            <a:r>
              <a:rPr lang="en-US" altLang="en-US" b="1" u="sng" dirty="0" err="1">
                <a:latin typeface="Bahnschrift SemiBold" panose="020B0502040204020203" pitchFamily="34" charset="0"/>
              </a:rPr>
              <a:t>giải</a:t>
            </a:r>
            <a:r>
              <a:rPr lang="en-US" altLang="en-US" b="1" u="sng" dirty="0">
                <a:latin typeface="Bahnschrift SemiBold" panose="020B0502040204020203" pitchFamily="34" charset="0"/>
              </a:rPr>
              <a:t> :</a:t>
            </a:r>
          </a:p>
          <a:p>
            <a:pPr eaLnBrk="1" hangingPunct="1"/>
            <a:r>
              <a:rPr lang="en-US" altLang="en-US" b="1" dirty="0" err="1">
                <a:latin typeface="Bahnschrift SemiBold" panose="020B0502040204020203" pitchFamily="34" charset="0"/>
              </a:rPr>
              <a:t>Số</a:t>
            </a:r>
            <a:r>
              <a:rPr lang="en-US" altLang="en-US" b="1" dirty="0">
                <a:latin typeface="Bahnschrift SemiBold" panose="020B0502040204020203" pitchFamily="34" charset="0"/>
              </a:rPr>
              <a:t> </a:t>
            </a:r>
            <a:r>
              <a:rPr lang="en-US" altLang="en-US" b="1" dirty="0" err="1">
                <a:latin typeface="Bahnschrift SemiBold" panose="020B0502040204020203" pitchFamily="34" charset="0"/>
              </a:rPr>
              <a:t>nhóm</a:t>
            </a:r>
            <a:r>
              <a:rPr lang="en-US" altLang="en-US" b="1" dirty="0">
                <a:latin typeface="Bahnschrift SemiBold" panose="020B0502040204020203" pitchFamily="34" charset="0"/>
              </a:rPr>
              <a:t> </a:t>
            </a:r>
            <a:r>
              <a:rPr lang="en-US" altLang="en-US" b="1" dirty="0" err="1">
                <a:latin typeface="Bahnschrift SemiBold" panose="020B0502040204020203" pitchFamily="34" charset="0"/>
              </a:rPr>
              <a:t>học</a:t>
            </a:r>
            <a:r>
              <a:rPr lang="en-US" altLang="en-US" b="1" dirty="0">
                <a:latin typeface="Bahnschrift SemiBold" panose="020B0502040204020203" pitchFamily="34" charset="0"/>
              </a:rPr>
              <a:t> </a:t>
            </a:r>
            <a:r>
              <a:rPr lang="en-US" altLang="en-US" b="1" dirty="0" err="1">
                <a:latin typeface="Bahnschrift SemiBold" panose="020B0502040204020203" pitchFamily="34" charset="0"/>
              </a:rPr>
              <a:t>sinh</a:t>
            </a:r>
            <a:r>
              <a:rPr lang="en-US" altLang="en-US" b="1" dirty="0">
                <a:latin typeface="Bahnschrift SemiBold" panose="020B0502040204020203" pitchFamily="34" charset="0"/>
              </a:rPr>
              <a:t> </a:t>
            </a:r>
            <a:r>
              <a:rPr lang="en-US" altLang="en-US" b="1" dirty="0" err="1">
                <a:latin typeface="Bahnschrift SemiBold" panose="020B0502040204020203" pitchFamily="34" charset="0"/>
              </a:rPr>
              <a:t>của</a:t>
            </a:r>
            <a:r>
              <a:rPr lang="en-US" altLang="en-US" b="1" dirty="0">
                <a:latin typeface="Bahnschrift SemiBold" panose="020B0502040204020203" pitchFamily="34" charset="0"/>
              </a:rPr>
              <a:t> </a:t>
            </a:r>
            <a:r>
              <a:rPr lang="en-US" altLang="en-US" b="1" dirty="0" err="1">
                <a:latin typeface="Bahnschrift SemiBold" panose="020B0502040204020203" pitchFamily="34" charset="0"/>
              </a:rPr>
              <a:t>lớp</a:t>
            </a:r>
            <a:r>
              <a:rPr lang="en-US" altLang="en-US" b="1" dirty="0">
                <a:latin typeface="Bahnschrift SemiBold" panose="020B0502040204020203" pitchFamily="34" charset="0"/>
              </a:rPr>
              <a:t> 4A </a:t>
            </a:r>
            <a:r>
              <a:rPr lang="en-US" altLang="en-US" b="1" dirty="0" err="1">
                <a:latin typeface="Bahnschrift SemiBold" panose="020B0502040204020203" pitchFamily="34" charset="0"/>
              </a:rPr>
              <a:t>là</a:t>
            </a:r>
            <a:r>
              <a:rPr lang="en-US" altLang="en-US" b="1" dirty="0">
                <a:latin typeface="Bahnschrift SemiBold" panose="020B0502040204020203" pitchFamily="34" charset="0"/>
              </a:rPr>
              <a:t>:</a:t>
            </a:r>
          </a:p>
          <a:p>
            <a:pPr eaLnBrk="1" hangingPunct="1"/>
            <a:r>
              <a:rPr lang="en-US" altLang="en-US" b="1" dirty="0">
                <a:latin typeface="Bahnschrift SemiBold" panose="020B0502040204020203" pitchFamily="34" charset="0"/>
              </a:rPr>
              <a:t>           </a:t>
            </a:r>
            <a:r>
              <a:rPr lang="en-US" altLang="en-US" b="1" dirty="0" smtClean="0">
                <a:latin typeface="Bahnschrift SemiBold" panose="020B0502040204020203" pitchFamily="34" charset="0"/>
              </a:rPr>
              <a:t>32 : 4 </a:t>
            </a:r>
            <a:r>
              <a:rPr lang="en-US" altLang="en-US" b="1" dirty="0">
                <a:latin typeface="Bahnschrift SemiBold" panose="020B0502040204020203" pitchFamily="34" charset="0"/>
              </a:rPr>
              <a:t>= 8 (</a:t>
            </a:r>
            <a:r>
              <a:rPr lang="en-US" altLang="en-US" b="1" dirty="0" err="1">
                <a:latin typeface="Bahnschrift SemiBold" panose="020B0502040204020203" pitchFamily="34" charset="0"/>
              </a:rPr>
              <a:t>nhóm</a:t>
            </a:r>
            <a:r>
              <a:rPr lang="en-US" altLang="en-US" b="1" dirty="0">
                <a:latin typeface="Bahnschrift SemiBold" panose="020B0502040204020203" pitchFamily="34" charset="0"/>
              </a:rPr>
              <a:t>)</a:t>
            </a:r>
          </a:p>
          <a:p>
            <a:pPr eaLnBrk="1" hangingPunct="1"/>
            <a:r>
              <a:rPr lang="en-US" altLang="en-US" b="1" dirty="0" err="1">
                <a:latin typeface="Bahnschrift SemiBold" panose="020B0502040204020203" pitchFamily="34" charset="0"/>
              </a:rPr>
              <a:t>Số</a:t>
            </a:r>
            <a:r>
              <a:rPr lang="en-US" altLang="en-US" b="1" dirty="0">
                <a:latin typeface="Bahnschrift SemiBold" panose="020B0502040204020203" pitchFamily="34" charset="0"/>
              </a:rPr>
              <a:t> </a:t>
            </a:r>
            <a:r>
              <a:rPr lang="en-US" altLang="en-US" b="1" dirty="0" err="1">
                <a:latin typeface="Bahnschrift SemiBold" panose="020B0502040204020203" pitchFamily="34" charset="0"/>
              </a:rPr>
              <a:t>nhóm</a:t>
            </a:r>
            <a:r>
              <a:rPr lang="en-US" altLang="en-US" b="1" dirty="0">
                <a:latin typeface="Bahnschrift SemiBold" panose="020B0502040204020203" pitchFamily="34" charset="0"/>
              </a:rPr>
              <a:t> </a:t>
            </a:r>
            <a:r>
              <a:rPr lang="en-US" altLang="en-US" b="1" dirty="0" err="1">
                <a:latin typeface="Bahnschrift SemiBold" panose="020B0502040204020203" pitchFamily="34" charset="0"/>
              </a:rPr>
              <a:t>học</a:t>
            </a:r>
            <a:r>
              <a:rPr lang="en-US" altLang="en-US" b="1" dirty="0">
                <a:latin typeface="Bahnschrift SemiBold" panose="020B0502040204020203" pitchFamily="34" charset="0"/>
              </a:rPr>
              <a:t> </a:t>
            </a:r>
            <a:r>
              <a:rPr lang="en-US" altLang="en-US" b="1" dirty="0" err="1">
                <a:latin typeface="Bahnschrift SemiBold" panose="020B0502040204020203" pitchFamily="34" charset="0"/>
              </a:rPr>
              <a:t>sinh</a:t>
            </a:r>
            <a:r>
              <a:rPr lang="en-US" altLang="en-US" b="1" dirty="0">
                <a:latin typeface="Bahnschrift SemiBold" panose="020B0502040204020203" pitchFamily="34" charset="0"/>
              </a:rPr>
              <a:t> </a:t>
            </a:r>
            <a:r>
              <a:rPr lang="en-US" altLang="en-US" b="1" dirty="0" err="1">
                <a:latin typeface="Bahnschrift SemiBold" panose="020B0502040204020203" pitchFamily="34" charset="0"/>
              </a:rPr>
              <a:t>của</a:t>
            </a:r>
            <a:r>
              <a:rPr lang="en-US" altLang="en-US" b="1" dirty="0">
                <a:latin typeface="Bahnschrift SemiBold" panose="020B0502040204020203" pitchFamily="34" charset="0"/>
              </a:rPr>
              <a:t> </a:t>
            </a:r>
            <a:r>
              <a:rPr lang="en-US" altLang="en-US" b="1" dirty="0" err="1">
                <a:latin typeface="Bahnschrift SemiBold" panose="020B0502040204020203" pitchFamily="34" charset="0"/>
              </a:rPr>
              <a:t>lớp</a:t>
            </a:r>
            <a:r>
              <a:rPr lang="en-US" altLang="en-US" b="1" dirty="0">
                <a:latin typeface="Bahnschrift SemiBold" panose="020B0502040204020203" pitchFamily="34" charset="0"/>
              </a:rPr>
              <a:t> 4B </a:t>
            </a:r>
            <a:r>
              <a:rPr lang="en-US" altLang="en-US" b="1" dirty="0" err="1">
                <a:latin typeface="Bahnschrift SemiBold" panose="020B0502040204020203" pitchFamily="34" charset="0"/>
              </a:rPr>
              <a:t>là</a:t>
            </a:r>
            <a:r>
              <a:rPr lang="en-US" altLang="en-US" b="1" dirty="0">
                <a:latin typeface="Bahnschrift SemiBold" panose="020B0502040204020203" pitchFamily="34" charset="0"/>
              </a:rPr>
              <a:t>:</a:t>
            </a:r>
          </a:p>
          <a:p>
            <a:pPr eaLnBrk="1" hangingPunct="1"/>
            <a:r>
              <a:rPr lang="en-US" altLang="en-US" b="1" dirty="0">
                <a:latin typeface="Bahnschrift SemiBold" panose="020B0502040204020203" pitchFamily="34" charset="0"/>
              </a:rPr>
              <a:t>          28 : 4 = 7 (</a:t>
            </a:r>
            <a:r>
              <a:rPr lang="en-US" altLang="en-US" b="1" dirty="0" err="1">
                <a:latin typeface="Bahnschrift SemiBold" panose="020B0502040204020203" pitchFamily="34" charset="0"/>
              </a:rPr>
              <a:t>nhóm</a:t>
            </a:r>
            <a:r>
              <a:rPr lang="en-US" altLang="en-US" b="1" dirty="0">
                <a:latin typeface="Bahnschrift SemiBold" panose="020B0502040204020203" pitchFamily="34" charset="0"/>
              </a:rPr>
              <a:t>)                   </a:t>
            </a:r>
          </a:p>
          <a:p>
            <a:pPr eaLnBrk="1" hangingPunct="1"/>
            <a:r>
              <a:rPr lang="en-US" altLang="en-US" b="1" dirty="0" err="1">
                <a:latin typeface="Bahnschrift SemiBold" panose="020B0502040204020203" pitchFamily="34" charset="0"/>
              </a:rPr>
              <a:t>Số</a:t>
            </a:r>
            <a:r>
              <a:rPr lang="en-US" altLang="en-US" b="1" dirty="0">
                <a:latin typeface="Bahnschrift SemiBold" panose="020B0502040204020203" pitchFamily="34" charset="0"/>
              </a:rPr>
              <a:t> </a:t>
            </a:r>
            <a:r>
              <a:rPr lang="en-US" altLang="en-US" b="1" dirty="0" err="1">
                <a:latin typeface="Bahnschrift SemiBold" panose="020B0502040204020203" pitchFamily="34" charset="0"/>
              </a:rPr>
              <a:t>nhóm</a:t>
            </a:r>
            <a:r>
              <a:rPr lang="en-US" altLang="en-US" b="1" dirty="0">
                <a:latin typeface="Bahnschrift SemiBold" panose="020B0502040204020203" pitchFamily="34" charset="0"/>
              </a:rPr>
              <a:t> </a:t>
            </a:r>
            <a:r>
              <a:rPr lang="en-US" altLang="en-US" b="1" dirty="0" err="1">
                <a:latin typeface="Bahnschrift SemiBold" panose="020B0502040204020203" pitchFamily="34" charset="0"/>
              </a:rPr>
              <a:t>học</a:t>
            </a:r>
            <a:r>
              <a:rPr lang="en-US" altLang="en-US" b="1" dirty="0">
                <a:latin typeface="Bahnschrift SemiBold" panose="020B0502040204020203" pitchFamily="34" charset="0"/>
              </a:rPr>
              <a:t> </a:t>
            </a:r>
            <a:r>
              <a:rPr lang="en-US" altLang="en-US" b="1" dirty="0" err="1">
                <a:latin typeface="Bahnschrift SemiBold" panose="020B0502040204020203" pitchFamily="34" charset="0"/>
              </a:rPr>
              <a:t>sinh</a:t>
            </a:r>
            <a:r>
              <a:rPr lang="en-US" altLang="en-US" b="1" dirty="0">
                <a:latin typeface="Bahnschrift SemiBold" panose="020B0502040204020203" pitchFamily="34" charset="0"/>
              </a:rPr>
              <a:t> </a:t>
            </a:r>
            <a:r>
              <a:rPr lang="en-US" altLang="en-US" b="1" dirty="0" err="1">
                <a:latin typeface="Bahnschrift SemiBold" panose="020B0502040204020203" pitchFamily="34" charset="0"/>
              </a:rPr>
              <a:t>của</a:t>
            </a:r>
            <a:r>
              <a:rPr lang="en-US" altLang="en-US" b="1" dirty="0">
                <a:latin typeface="Bahnschrift SemiBold" panose="020B0502040204020203" pitchFamily="34" charset="0"/>
              </a:rPr>
              <a:t> </a:t>
            </a:r>
            <a:r>
              <a:rPr lang="en-US" altLang="en-US" b="1" dirty="0" err="1">
                <a:latin typeface="Bahnschrift SemiBold" panose="020B0502040204020203" pitchFamily="34" charset="0"/>
              </a:rPr>
              <a:t>cả</a:t>
            </a:r>
            <a:r>
              <a:rPr lang="en-US" altLang="en-US" b="1" dirty="0">
                <a:latin typeface="Bahnschrift SemiBold" panose="020B0502040204020203" pitchFamily="34" charset="0"/>
              </a:rPr>
              <a:t> </a:t>
            </a:r>
            <a:r>
              <a:rPr lang="en-US" altLang="en-US" b="1" dirty="0" err="1">
                <a:latin typeface="Bahnschrift SemiBold" panose="020B0502040204020203" pitchFamily="34" charset="0"/>
              </a:rPr>
              <a:t>hai</a:t>
            </a:r>
            <a:r>
              <a:rPr lang="en-US" altLang="en-US" b="1" dirty="0">
                <a:latin typeface="Bahnschrift SemiBold" panose="020B0502040204020203" pitchFamily="34" charset="0"/>
              </a:rPr>
              <a:t> </a:t>
            </a:r>
            <a:r>
              <a:rPr lang="en-US" altLang="en-US" b="1" dirty="0" err="1">
                <a:latin typeface="Bahnschrift SemiBold" panose="020B0502040204020203" pitchFamily="34" charset="0"/>
              </a:rPr>
              <a:t>lớp</a:t>
            </a:r>
            <a:r>
              <a:rPr lang="en-US" altLang="en-US" b="1" dirty="0">
                <a:latin typeface="Bahnschrift SemiBold" panose="020B0502040204020203" pitchFamily="34" charset="0"/>
              </a:rPr>
              <a:t> </a:t>
            </a:r>
            <a:r>
              <a:rPr lang="en-US" altLang="en-US" b="1" dirty="0" err="1">
                <a:latin typeface="Bahnschrift SemiBold" panose="020B0502040204020203" pitchFamily="34" charset="0"/>
              </a:rPr>
              <a:t>là</a:t>
            </a:r>
            <a:r>
              <a:rPr lang="en-US" altLang="en-US" b="1" dirty="0">
                <a:latin typeface="Bahnschrift SemiBold" panose="020B0502040204020203" pitchFamily="34" charset="0"/>
              </a:rPr>
              <a:t> :      </a:t>
            </a:r>
          </a:p>
          <a:p>
            <a:pPr eaLnBrk="1" hangingPunct="1"/>
            <a:r>
              <a:rPr lang="en-US" altLang="en-US" b="1" dirty="0">
                <a:latin typeface="Bahnschrift SemiBold" panose="020B0502040204020203" pitchFamily="34" charset="0"/>
              </a:rPr>
              <a:t>          8 + 7 = 15 (</a:t>
            </a:r>
            <a:r>
              <a:rPr lang="en-US" altLang="en-US" b="1" dirty="0" err="1">
                <a:latin typeface="Bahnschrift SemiBold" panose="020B0502040204020203" pitchFamily="34" charset="0"/>
              </a:rPr>
              <a:t>nhóm</a:t>
            </a:r>
            <a:r>
              <a:rPr lang="en-US" altLang="en-US" b="1" dirty="0">
                <a:latin typeface="Bahnschrift SemiBold" panose="020B0502040204020203" pitchFamily="34" charset="0"/>
              </a:rPr>
              <a:t>)</a:t>
            </a:r>
          </a:p>
          <a:p>
            <a:pPr eaLnBrk="1" hangingPunct="1"/>
            <a:r>
              <a:rPr lang="en-US" altLang="en-US" b="1" dirty="0">
                <a:latin typeface="Bahnschrift SemiBold" panose="020B0502040204020203" pitchFamily="34" charset="0"/>
              </a:rPr>
              <a:t> </a:t>
            </a:r>
            <a:r>
              <a:rPr lang="en-US" altLang="en-US" b="1" dirty="0" smtClean="0">
                <a:latin typeface="Bahnschrift SemiBold" panose="020B0502040204020203" pitchFamily="34" charset="0"/>
              </a:rPr>
              <a:t>               </a:t>
            </a:r>
            <a:r>
              <a:rPr lang="en-US" altLang="en-US" b="1" dirty="0" err="1" smtClean="0">
                <a:latin typeface="Bahnschrift SemiBold" panose="020B0502040204020203" pitchFamily="34" charset="0"/>
              </a:rPr>
              <a:t>Đáp</a:t>
            </a:r>
            <a:r>
              <a:rPr lang="en-US" altLang="en-US" b="1" dirty="0" smtClean="0">
                <a:latin typeface="Bahnschrift SemiBold" panose="020B0502040204020203" pitchFamily="34" charset="0"/>
              </a:rPr>
              <a:t> </a:t>
            </a:r>
            <a:r>
              <a:rPr lang="en-US" altLang="en-US" b="1" dirty="0" err="1">
                <a:latin typeface="Bahnschrift SemiBold" panose="020B0502040204020203" pitchFamily="34" charset="0"/>
              </a:rPr>
              <a:t>số</a:t>
            </a:r>
            <a:r>
              <a:rPr lang="en-US" altLang="en-US" b="1" dirty="0">
                <a:latin typeface="Bahnschrift SemiBold" panose="020B0502040204020203" pitchFamily="34" charset="0"/>
              </a:rPr>
              <a:t> : 15 </a:t>
            </a:r>
            <a:r>
              <a:rPr lang="en-US" altLang="en-US" b="1" dirty="0" err="1">
                <a:latin typeface="Bahnschrift SemiBold" panose="020B0502040204020203" pitchFamily="34" charset="0"/>
              </a:rPr>
              <a:t>nhóm</a:t>
            </a:r>
            <a:endParaRPr lang="en-US" altLang="en-US" b="1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0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057582-29C8-4D74-9F4C-EEA0A7F43A01}"/>
              </a:ext>
            </a:extLst>
          </p:cNvPr>
          <p:cNvSpPr txBox="1"/>
          <p:nvPr/>
        </p:nvSpPr>
        <p:spPr>
          <a:xfrm>
            <a:off x="5227021" y="3391042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59503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64729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1CE1A59-AE79-4B17-AAE7-25805E40505F}"/>
              </a:ext>
            </a:extLst>
          </p:cNvPr>
          <p:cNvGrpSpPr>
            <a:grpSpLocks/>
          </p:cNvGrpSpPr>
          <p:nvPr/>
        </p:nvGrpSpPr>
        <p:grpSpPr bwMode="auto">
          <a:xfrm>
            <a:off x="101600" y="963084"/>
            <a:ext cx="5994400" cy="4953000"/>
            <a:chOff x="47" y="0"/>
            <a:chExt cx="5713" cy="4320"/>
          </a:xfrm>
        </p:grpSpPr>
        <p:sp>
          <p:nvSpPr>
            <p:cNvPr id="16390" name="Freeform 3">
              <a:extLst>
                <a:ext uri="{FF2B5EF4-FFF2-40B4-BE49-F238E27FC236}">
                  <a16:creationId xmlns:a16="http://schemas.microsoft.com/office/drawing/2014/main" id="{774BF1A1-4584-4526-AEC5-236FD9007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13"/>
                <a:gd name="T178" fmla="*/ 0 h 4320"/>
                <a:gd name="T179" fmla="*/ 5713 w 5713"/>
                <a:gd name="T180" fmla="*/ 4320 h 43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1" name="Freeform 4">
              <a:extLst>
                <a:ext uri="{FF2B5EF4-FFF2-40B4-BE49-F238E27FC236}">
                  <a16:creationId xmlns:a16="http://schemas.microsoft.com/office/drawing/2014/main" id="{40A9E5E4-F783-45A1-A02C-5EBE3ACA2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0"/>
                <a:gd name="T76" fmla="*/ 0 h 144"/>
                <a:gd name="T77" fmla="*/ 890 w 890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2" name="Freeform 5">
              <a:extLst>
                <a:ext uri="{FF2B5EF4-FFF2-40B4-BE49-F238E27FC236}">
                  <a16:creationId xmlns:a16="http://schemas.microsoft.com/office/drawing/2014/main" id="{A78B3FA0-53FB-424B-8E82-3538169C9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5"/>
                <a:gd name="T103" fmla="*/ 0 h 114"/>
                <a:gd name="T104" fmla="*/ 875 w 875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3" name="Freeform 6">
              <a:extLst>
                <a:ext uri="{FF2B5EF4-FFF2-40B4-BE49-F238E27FC236}">
                  <a16:creationId xmlns:a16="http://schemas.microsoft.com/office/drawing/2014/main" id="{B6068A6D-CA89-4774-94C3-10F60291C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5"/>
                <a:gd name="T100" fmla="*/ 0 h 124"/>
                <a:gd name="T101" fmla="*/ 865 w 865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4" name="Freeform 7">
              <a:extLst>
                <a:ext uri="{FF2B5EF4-FFF2-40B4-BE49-F238E27FC236}">
                  <a16:creationId xmlns:a16="http://schemas.microsoft.com/office/drawing/2014/main" id="{49261C63-47C8-4A93-9B4E-3D2C60737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5"/>
                <a:gd name="T133" fmla="*/ 0 h 246"/>
                <a:gd name="T134" fmla="*/ 2005 w 2005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5" name="Freeform 8">
              <a:extLst>
                <a:ext uri="{FF2B5EF4-FFF2-40B4-BE49-F238E27FC236}">
                  <a16:creationId xmlns:a16="http://schemas.microsoft.com/office/drawing/2014/main" id="{7CDDE8C3-8EC1-461C-86C4-6B7ADFCBE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1"/>
                <a:gd name="T109" fmla="*/ 0 h 232"/>
                <a:gd name="T110" fmla="*/ 331 w 331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6" name="Freeform 9">
              <a:extLst>
                <a:ext uri="{FF2B5EF4-FFF2-40B4-BE49-F238E27FC236}">
                  <a16:creationId xmlns:a16="http://schemas.microsoft.com/office/drawing/2014/main" id="{AEBB132D-565B-4114-A08C-82E44D315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5"/>
                <a:gd name="T157" fmla="*/ 0 h 609"/>
                <a:gd name="T158" fmla="*/ 1095 w 1095"/>
                <a:gd name="T159" fmla="*/ 609 h 6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7" name="Freeform 10">
              <a:extLst>
                <a:ext uri="{FF2B5EF4-FFF2-40B4-BE49-F238E27FC236}">
                  <a16:creationId xmlns:a16="http://schemas.microsoft.com/office/drawing/2014/main" id="{B64295E7-6C9C-4D9C-B9F7-FB10F5629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47"/>
                <a:gd name="T101" fmla="*/ 238 w 238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8" name="Freeform 11">
              <a:extLst>
                <a:ext uri="{FF2B5EF4-FFF2-40B4-BE49-F238E27FC236}">
                  <a16:creationId xmlns:a16="http://schemas.microsoft.com/office/drawing/2014/main" id="{6B6D3B7D-1AA7-48D2-A988-E027D86C1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5"/>
                <a:gd name="T109" fmla="*/ 0 h 209"/>
                <a:gd name="T110" fmla="*/ 285 w 285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9" name="Freeform 12">
              <a:extLst>
                <a:ext uri="{FF2B5EF4-FFF2-40B4-BE49-F238E27FC236}">
                  <a16:creationId xmlns:a16="http://schemas.microsoft.com/office/drawing/2014/main" id="{525E4900-998F-45F5-8C8C-61841B4A5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7"/>
                <a:gd name="T127" fmla="*/ 0 h 119"/>
                <a:gd name="T128" fmla="*/ 177 w 177"/>
                <a:gd name="T129" fmla="*/ 119 h 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0" name="Freeform 13">
              <a:extLst>
                <a:ext uri="{FF2B5EF4-FFF2-40B4-BE49-F238E27FC236}">
                  <a16:creationId xmlns:a16="http://schemas.microsoft.com/office/drawing/2014/main" id="{B197C1C6-3550-4E5E-874E-3222830A1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9"/>
                <a:gd name="T127" fmla="*/ 0 h 117"/>
                <a:gd name="T128" fmla="*/ 169 w 169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1" name="Freeform 14">
              <a:extLst>
                <a:ext uri="{FF2B5EF4-FFF2-40B4-BE49-F238E27FC236}">
                  <a16:creationId xmlns:a16="http://schemas.microsoft.com/office/drawing/2014/main" id="{0A2FE301-8CEA-4960-8E6C-5E9D48278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88"/>
                <a:gd name="T101" fmla="*/ 132 w 132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2" name="Freeform 15">
              <a:extLst>
                <a:ext uri="{FF2B5EF4-FFF2-40B4-BE49-F238E27FC236}">
                  <a16:creationId xmlns:a16="http://schemas.microsoft.com/office/drawing/2014/main" id="{33F31374-FA56-450F-9537-5D55362B6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510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92"/>
                <a:gd name="T128" fmla="*/ 115 w 115"/>
                <a:gd name="T129" fmla="*/ 92 h 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3" name="Freeform 16">
              <a:extLst>
                <a:ext uri="{FF2B5EF4-FFF2-40B4-BE49-F238E27FC236}">
                  <a16:creationId xmlns:a16="http://schemas.microsoft.com/office/drawing/2014/main" id="{F083BEFC-8087-466E-86FB-E2F696048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33"/>
                <a:gd name="T71" fmla="*/ 47 w 47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4" name="Freeform 17">
              <a:extLst>
                <a:ext uri="{FF2B5EF4-FFF2-40B4-BE49-F238E27FC236}">
                  <a16:creationId xmlns:a16="http://schemas.microsoft.com/office/drawing/2014/main" id="{1DA8C426-AF73-427F-8EBB-0D9A61DB6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3"/>
                <a:gd name="T47" fmla="*/ 27 w 2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5" name="Freeform 18">
              <a:extLst>
                <a:ext uri="{FF2B5EF4-FFF2-40B4-BE49-F238E27FC236}">
                  <a16:creationId xmlns:a16="http://schemas.microsoft.com/office/drawing/2014/main" id="{4F7DE7E4-BF30-4CC6-897D-D6606265E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4"/>
                <a:gd name="T157" fmla="*/ 0 h 124"/>
                <a:gd name="T158" fmla="*/ 274 w 274"/>
                <a:gd name="T159" fmla="*/ 124 h 1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6" name="Freeform 19">
              <a:extLst>
                <a:ext uri="{FF2B5EF4-FFF2-40B4-BE49-F238E27FC236}">
                  <a16:creationId xmlns:a16="http://schemas.microsoft.com/office/drawing/2014/main" id="{560CAC1B-BEDB-4DF6-A258-6D3AE62FA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99"/>
                <a:gd name="T128" fmla="*/ 223 w 223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7" name="Freeform 20">
              <a:extLst>
                <a:ext uri="{FF2B5EF4-FFF2-40B4-BE49-F238E27FC236}">
                  <a16:creationId xmlns:a16="http://schemas.microsoft.com/office/drawing/2014/main" id="{2277CA76-23EF-403F-A85A-3D81E93C7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0"/>
                <a:gd name="T160" fmla="*/ 0 h 251"/>
                <a:gd name="T161" fmla="*/ 780 w 780"/>
                <a:gd name="T162" fmla="*/ 251 h 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8" name="Freeform 21">
              <a:extLst>
                <a:ext uri="{FF2B5EF4-FFF2-40B4-BE49-F238E27FC236}">
                  <a16:creationId xmlns:a16="http://schemas.microsoft.com/office/drawing/2014/main" id="{CABE98E8-92F6-446C-9010-8960561D7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94"/>
                <a:gd name="T68" fmla="*/ 86 w 8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9" name="Freeform 22">
              <a:extLst>
                <a:ext uri="{FF2B5EF4-FFF2-40B4-BE49-F238E27FC236}">
                  <a16:creationId xmlns:a16="http://schemas.microsoft.com/office/drawing/2014/main" id="{DB7F5F2F-AEA2-4AA6-898A-455EE5B41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90"/>
                <a:gd name="T71" fmla="*/ 100 w 100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0" name="Freeform 23">
              <a:extLst>
                <a:ext uri="{FF2B5EF4-FFF2-40B4-BE49-F238E27FC236}">
                  <a16:creationId xmlns:a16="http://schemas.microsoft.com/office/drawing/2014/main" id="{59B6AC4F-4B23-4422-B887-E1B47A8EC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29"/>
                <a:gd name="T128" fmla="*/ 159 w 159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1" name="Freeform 24">
              <a:extLst>
                <a:ext uri="{FF2B5EF4-FFF2-40B4-BE49-F238E27FC236}">
                  <a16:creationId xmlns:a16="http://schemas.microsoft.com/office/drawing/2014/main" id="{210C6C8E-018A-44B3-B4FA-9339DF001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120"/>
                <a:gd name="T47" fmla="*/ 159 w 159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2" name="Freeform 25">
              <a:extLst>
                <a:ext uri="{FF2B5EF4-FFF2-40B4-BE49-F238E27FC236}">
                  <a16:creationId xmlns:a16="http://schemas.microsoft.com/office/drawing/2014/main" id="{638830E9-907C-4D49-A530-7E2130DBA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8"/>
                <a:gd name="T157" fmla="*/ 0 h 312"/>
                <a:gd name="T158" fmla="*/ 968 w 968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3" name="Freeform 26">
              <a:extLst>
                <a:ext uri="{FF2B5EF4-FFF2-40B4-BE49-F238E27FC236}">
                  <a16:creationId xmlns:a16="http://schemas.microsoft.com/office/drawing/2014/main" id="{73BD6024-9789-4F06-A924-43212ED3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1"/>
                <a:gd name="T100" fmla="*/ 0 h 278"/>
                <a:gd name="T101" fmla="*/ 581 w 581"/>
                <a:gd name="T102" fmla="*/ 278 h 2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4" name="Freeform 27">
              <a:extLst>
                <a:ext uri="{FF2B5EF4-FFF2-40B4-BE49-F238E27FC236}">
                  <a16:creationId xmlns:a16="http://schemas.microsoft.com/office/drawing/2014/main" id="{7CE024AC-DA63-4B9F-946B-0F5FBD96D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2"/>
                <a:gd name="T190" fmla="*/ 0 h 626"/>
                <a:gd name="T191" fmla="*/ 4652 w 4652"/>
                <a:gd name="T192" fmla="*/ 626 h 6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5" name="Freeform 28">
              <a:extLst>
                <a:ext uri="{FF2B5EF4-FFF2-40B4-BE49-F238E27FC236}">
                  <a16:creationId xmlns:a16="http://schemas.microsoft.com/office/drawing/2014/main" id="{6CC684A0-782B-4CF5-AEA6-0A1D0F660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0"/>
                <a:gd name="T70" fmla="*/ 0 h 26"/>
                <a:gd name="T71" fmla="*/ 360 w 360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6" name="Freeform 29">
              <a:extLst>
                <a:ext uri="{FF2B5EF4-FFF2-40B4-BE49-F238E27FC236}">
                  <a16:creationId xmlns:a16="http://schemas.microsoft.com/office/drawing/2014/main" id="{6486372C-F398-413E-B4B2-BA15178FE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"/>
                <a:gd name="T74" fmla="*/ 177 w 177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7" name="Freeform 30">
              <a:extLst>
                <a:ext uri="{FF2B5EF4-FFF2-40B4-BE49-F238E27FC236}">
                  <a16:creationId xmlns:a16="http://schemas.microsoft.com/office/drawing/2014/main" id="{D2277DB0-ED68-4810-B140-77EB892C6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8"/>
                <a:gd name="T44" fmla="*/ 213 w 213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8" name="Freeform 31">
              <a:extLst>
                <a:ext uri="{FF2B5EF4-FFF2-40B4-BE49-F238E27FC236}">
                  <a16:creationId xmlns:a16="http://schemas.microsoft.com/office/drawing/2014/main" id="{EC00C325-8A2F-4B9A-B132-CE0159606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4"/>
                <a:gd name="T17" fmla="*/ 157 w 15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9" name="Freeform 32">
              <a:extLst>
                <a:ext uri="{FF2B5EF4-FFF2-40B4-BE49-F238E27FC236}">
                  <a16:creationId xmlns:a16="http://schemas.microsoft.com/office/drawing/2014/main" id="{448A08C4-40A7-45A3-8A88-B0603595E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1687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"/>
                <a:gd name="T17" fmla="*/ 37 w 3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0" name="Freeform 33">
              <a:extLst>
                <a:ext uri="{FF2B5EF4-FFF2-40B4-BE49-F238E27FC236}">
                  <a16:creationId xmlns:a16="http://schemas.microsoft.com/office/drawing/2014/main" id="{28141F60-AFA6-421D-9C8A-941097BE2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1" name="Freeform 34">
              <a:extLst>
                <a:ext uri="{FF2B5EF4-FFF2-40B4-BE49-F238E27FC236}">
                  <a16:creationId xmlns:a16="http://schemas.microsoft.com/office/drawing/2014/main" id="{35B9B556-FDB0-483B-9E0F-0510B2CDA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1781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9"/>
                <a:gd name="T71" fmla="*/ 162 w 162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2" name="Freeform 35">
              <a:extLst>
                <a:ext uri="{FF2B5EF4-FFF2-40B4-BE49-F238E27FC236}">
                  <a16:creationId xmlns:a16="http://schemas.microsoft.com/office/drawing/2014/main" id="{5497B67C-B514-426D-84E7-4FF74E454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2"/>
                <a:gd name="T130" fmla="*/ 0 h 1852"/>
                <a:gd name="T131" fmla="*/ 662 w 662"/>
                <a:gd name="T132" fmla="*/ 1852 h 1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3" name="Freeform 36">
              <a:extLst>
                <a:ext uri="{FF2B5EF4-FFF2-40B4-BE49-F238E27FC236}">
                  <a16:creationId xmlns:a16="http://schemas.microsoft.com/office/drawing/2014/main" id="{4B8444AC-A8C2-4B87-97D3-44A49B81F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5"/>
                <a:gd name="T103" fmla="*/ 0 h 1831"/>
                <a:gd name="T104" fmla="*/ 3125 w 3125"/>
                <a:gd name="T105" fmla="*/ 1831 h 18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4" name="Freeform 37">
              <a:extLst>
                <a:ext uri="{FF2B5EF4-FFF2-40B4-BE49-F238E27FC236}">
                  <a16:creationId xmlns:a16="http://schemas.microsoft.com/office/drawing/2014/main" id="{0E58AD1C-BCFC-4C17-BC0A-A8A80773A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9"/>
                <a:gd name="T166" fmla="*/ 0 h 426"/>
                <a:gd name="T167" fmla="*/ 1189 w 1189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5" name="Freeform 38">
              <a:extLst>
                <a:ext uri="{FF2B5EF4-FFF2-40B4-BE49-F238E27FC236}">
                  <a16:creationId xmlns:a16="http://schemas.microsoft.com/office/drawing/2014/main" id="{07B2D1AD-2534-4551-B61D-8358FF49B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15"/>
                <a:gd name="T41" fmla="*/ 47 w 4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6" name="Freeform 39">
              <a:extLst>
                <a:ext uri="{FF2B5EF4-FFF2-40B4-BE49-F238E27FC236}">
                  <a16:creationId xmlns:a16="http://schemas.microsoft.com/office/drawing/2014/main" id="{AE218505-4839-4268-8E2F-47C4613BA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54"/>
                <a:gd name="T98" fmla="*/ 115 w 115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7" name="Freeform 40">
              <a:extLst>
                <a:ext uri="{FF2B5EF4-FFF2-40B4-BE49-F238E27FC236}">
                  <a16:creationId xmlns:a16="http://schemas.microsoft.com/office/drawing/2014/main" id="{FED03E70-AA08-4656-ACD2-7529FF85B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81"/>
                <a:gd name="T71" fmla="*/ 152 w 152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8" name="Freeform 41">
              <a:extLst>
                <a:ext uri="{FF2B5EF4-FFF2-40B4-BE49-F238E27FC236}">
                  <a16:creationId xmlns:a16="http://schemas.microsoft.com/office/drawing/2014/main" id="{E0F09F77-C565-40CF-A9B3-68926BCF6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00"/>
                <a:gd name="T68" fmla="*/ 176 w 176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9" name="Freeform 42">
              <a:extLst>
                <a:ext uri="{FF2B5EF4-FFF2-40B4-BE49-F238E27FC236}">
                  <a16:creationId xmlns:a16="http://schemas.microsoft.com/office/drawing/2014/main" id="{9DA8D629-AA80-4D63-A26F-23AD889A8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00"/>
                <a:gd name="T71" fmla="*/ 152 w 152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0" name="Freeform 43">
              <a:extLst>
                <a:ext uri="{FF2B5EF4-FFF2-40B4-BE49-F238E27FC236}">
                  <a16:creationId xmlns:a16="http://schemas.microsoft.com/office/drawing/2014/main" id="{21AF8F1F-0F4D-4E03-8FEC-345265E74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51"/>
                <a:gd name="T101" fmla="*/ 214 w 214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1" name="Freeform 44">
              <a:extLst>
                <a:ext uri="{FF2B5EF4-FFF2-40B4-BE49-F238E27FC236}">
                  <a16:creationId xmlns:a16="http://schemas.microsoft.com/office/drawing/2014/main" id="{C303AF76-42DC-43CE-AC65-527E195C9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144"/>
                <a:gd name="T71" fmla="*/ 218 w 218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2" name="Freeform 45">
              <a:extLst>
                <a:ext uri="{FF2B5EF4-FFF2-40B4-BE49-F238E27FC236}">
                  <a16:creationId xmlns:a16="http://schemas.microsoft.com/office/drawing/2014/main" id="{73B8FABD-F3B8-4AEE-BF73-BC9CE949B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4"/>
                <a:gd name="T101" fmla="*/ 213 w 213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3" name="Freeform 46">
              <a:extLst>
                <a:ext uri="{FF2B5EF4-FFF2-40B4-BE49-F238E27FC236}">
                  <a16:creationId xmlns:a16="http://schemas.microsoft.com/office/drawing/2014/main" id="{5F9C9DDA-F0B9-40C8-8766-63F123E7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1"/>
                <a:gd name="T100" fmla="*/ 0 h 54"/>
                <a:gd name="T101" fmla="*/ 221 w 221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4" name="Freeform 47">
              <a:extLst>
                <a:ext uri="{FF2B5EF4-FFF2-40B4-BE49-F238E27FC236}">
                  <a16:creationId xmlns:a16="http://schemas.microsoft.com/office/drawing/2014/main" id="{D5FC4C7A-DD07-4196-8AE9-8D059132F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4"/>
                <a:gd name="T157" fmla="*/ 0 h 217"/>
                <a:gd name="T158" fmla="*/ 934 w 934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5" name="Freeform 48">
              <a:extLst>
                <a:ext uri="{FF2B5EF4-FFF2-40B4-BE49-F238E27FC236}">
                  <a16:creationId xmlns:a16="http://schemas.microsoft.com/office/drawing/2014/main" id="{826B38CF-E912-4D2A-9038-162690B9F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121"/>
                <a:gd name="T74" fmla="*/ 101 w 101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6" name="Freeform 49">
              <a:extLst>
                <a:ext uri="{FF2B5EF4-FFF2-40B4-BE49-F238E27FC236}">
                  <a16:creationId xmlns:a16="http://schemas.microsoft.com/office/drawing/2014/main" id="{DDEAF833-EDFD-4A50-AF14-44C1D5CB6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3747"/>
              <a:ext cx="122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"/>
                <a:gd name="T70" fmla="*/ 0 h 132"/>
                <a:gd name="T71" fmla="*/ 122 w 122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7" name="Freeform 50">
              <a:extLst>
                <a:ext uri="{FF2B5EF4-FFF2-40B4-BE49-F238E27FC236}">
                  <a16:creationId xmlns:a16="http://schemas.microsoft.com/office/drawing/2014/main" id="{1FD23D00-906B-4A60-B03B-D0C83F743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85"/>
                <a:gd name="T71" fmla="*/ 88 w 88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8" name="Freeform 51">
              <a:extLst>
                <a:ext uri="{FF2B5EF4-FFF2-40B4-BE49-F238E27FC236}">
                  <a16:creationId xmlns:a16="http://schemas.microsoft.com/office/drawing/2014/main" id="{4F1FFF70-5D34-42FF-A8D6-6187B1F70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977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147"/>
                <a:gd name="T98" fmla="*/ 275 w 275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9" name="Freeform 52">
              <a:extLst>
                <a:ext uri="{FF2B5EF4-FFF2-40B4-BE49-F238E27FC236}">
                  <a16:creationId xmlns:a16="http://schemas.microsoft.com/office/drawing/2014/main" id="{A028BF7B-ADA8-47F1-A852-0F54FA0C7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3893"/>
              <a:ext cx="272" cy="151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51"/>
                <a:gd name="T17" fmla="*/ 272 w 27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40" name="Freeform 53">
              <a:extLst>
                <a:ext uri="{FF2B5EF4-FFF2-40B4-BE49-F238E27FC236}">
                  <a16:creationId xmlns:a16="http://schemas.microsoft.com/office/drawing/2014/main" id="{72B2E478-8B57-4809-AF5B-1B84A6259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4015"/>
              <a:ext cx="309" cy="109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109"/>
                <a:gd name="T128" fmla="*/ 309 w 309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41" name="Freeform 54">
              <a:extLst>
                <a:ext uri="{FF2B5EF4-FFF2-40B4-BE49-F238E27FC236}">
                  <a16:creationId xmlns:a16="http://schemas.microsoft.com/office/drawing/2014/main" id="{9F67F160-9D11-4465-9062-4EDC00642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76"/>
                <a:gd name="T128" fmla="*/ 451 w 45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16442" name="Group 55">
              <a:extLst>
                <a:ext uri="{FF2B5EF4-FFF2-40B4-BE49-F238E27FC236}">
                  <a16:creationId xmlns:a16="http://schemas.microsoft.com/office/drawing/2014/main" id="{0C49DFF4-81E8-49CA-8C5C-1507E2F1CB2F}"/>
                </a:ext>
              </a:extLst>
            </p:cNvPr>
            <p:cNvGrpSpPr>
              <a:grpSpLocks/>
            </p:cNvGrpSpPr>
            <p:nvPr/>
          </p:nvGrpSpPr>
          <p:grpSpPr bwMode="auto">
            <a:xfrm rot="-665025">
              <a:off x="1241" y="3611"/>
              <a:ext cx="1166" cy="666"/>
              <a:chOff x="1226" y="3481"/>
              <a:chExt cx="1166" cy="666"/>
            </a:xfrm>
          </p:grpSpPr>
          <p:sp>
            <p:nvSpPr>
              <p:cNvPr id="16453" name="Freeform 56">
                <a:extLst>
                  <a:ext uri="{FF2B5EF4-FFF2-40B4-BE49-F238E27FC236}">
                    <a16:creationId xmlns:a16="http://schemas.microsoft.com/office/drawing/2014/main" id="{3DFBA01E-5EC8-49AD-9878-BE0363BAF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2"/>
                  <a:gd name="T109" fmla="*/ 0 h 666"/>
                  <a:gd name="T110" fmla="*/ 892 w 892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54" name="Freeform 57">
                <a:extLst>
                  <a:ext uri="{FF2B5EF4-FFF2-40B4-BE49-F238E27FC236}">
                    <a16:creationId xmlns:a16="http://schemas.microsoft.com/office/drawing/2014/main" id="{269D0B16-70B3-40D6-8D75-FC2424EE9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0"/>
                  <a:gd name="T124" fmla="*/ 0 h 603"/>
                  <a:gd name="T125" fmla="*/ 760 w 760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55" name="Freeform 58">
                <a:extLst>
                  <a:ext uri="{FF2B5EF4-FFF2-40B4-BE49-F238E27FC236}">
                    <a16:creationId xmlns:a16="http://schemas.microsoft.com/office/drawing/2014/main" id="{A51F6078-4D34-4D9B-88F6-DD0BE425A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547"/>
                  <a:gd name="T131" fmla="*/ 818 w 818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6443" name="Rectangle 59">
              <a:extLst>
                <a:ext uri="{FF2B5EF4-FFF2-40B4-BE49-F238E27FC236}">
                  <a16:creationId xmlns:a16="http://schemas.microsoft.com/office/drawing/2014/main" id="{35890240-4DA2-4473-A989-CE5830FFF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1238"/>
              <a:ext cx="4338" cy="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53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 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5333" b="1">
                <a:solidFill>
                  <a:srgbClr val="CC0000"/>
                </a:solidFill>
                <a:latin typeface=".VnTime" panose="020B7200000000000000" pitchFamily="34" charset="0"/>
              </a:endParaRPr>
            </a:p>
          </p:txBody>
        </p:sp>
        <p:grpSp>
          <p:nvGrpSpPr>
            <p:cNvPr id="16444" name="Group 60">
              <a:extLst>
                <a:ext uri="{FF2B5EF4-FFF2-40B4-BE49-F238E27FC236}">
                  <a16:creationId xmlns:a16="http://schemas.microsoft.com/office/drawing/2014/main" id="{04234146-4DCD-4CA1-B839-2DE05375DD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" y="1515"/>
              <a:ext cx="5350" cy="528"/>
              <a:chOff x="211" y="1521"/>
              <a:chExt cx="5350" cy="528"/>
            </a:xfrm>
          </p:grpSpPr>
          <p:sp>
            <p:nvSpPr>
              <p:cNvPr id="16445" name="Freeform 61">
                <a:extLst>
                  <a:ext uri="{FF2B5EF4-FFF2-40B4-BE49-F238E27FC236}">
                    <a16:creationId xmlns:a16="http://schemas.microsoft.com/office/drawing/2014/main" id="{E45EC322-100C-4F5E-AE34-25A382A94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159"/>
                  <a:gd name="T137" fmla="*/ 414 w 414"/>
                  <a:gd name="T138" fmla="*/ 159 h 1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46" name="Freeform 62">
                <a:extLst>
                  <a:ext uri="{FF2B5EF4-FFF2-40B4-BE49-F238E27FC236}">
                    <a16:creationId xmlns:a16="http://schemas.microsoft.com/office/drawing/2014/main" id="{E2614345-29CD-407D-8974-AD7DDC208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6"/>
                  <a:gd name="T130" fmla="*/ 0 h 153"/>
                  <a:gd name="T131" fmla="*/ 486 w 486"/>
                  <a:gd name="T132" fmla="*/ 153 h 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47" name="Freeform 63">
                <a:extLst>
                  <a:ext uri="{FF2B5EF4-FFF2-40B4-BE49-F238E27FC236}">
                    <a16:creationId xmlns:a16="http://schemas.microsoft.com/office/drawing/2014/main" id="{CE792CDF-7689-437C-881A-0E10DEF12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1"/>
                  <a:gd name="T103" fmla="*/ 0 h 161"/>
                  <a:gd name="T104" fmla="*/ 541 w 54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48" name="Freeform 64">
                <a:extLst>
                  <a:ext uri="{FF2B5EF4-FFF2-40B4-BE49-F238E27FC236}">
                    <a16:creationId xmlns:a16="http://schemas.microsoft.com/office/drawing/2014/main" id="{5EE89FFF-199E-4D87-B7A0-D714FAEEF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3"/>
                  <a:gd name="T127" fmla="*/ 0 h 120"/>
                  <a:gd name="T128" fmla="*/ 573 w 573"/>
                  <a:gd name="T129" fmla="*/ 120 h 1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49" name="Freeform 65">
                <a:extLst>
                  <a:ext uri="{FF2B5EF4-FFF2-40B4-BE49-F238E27FC236}">
                    <a16:creationId xmlns:a16="http://schemas.microsoft.com/office/drawing/2014/main" id="{B9EB41B9-9982-4F0D-9CE4-3405CC114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4" y="1711"/>
                <a:ext cx="563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3"/>
                  <a:gd name="T130" fmla="*/ 0 h 177"/>
                  <a:gd name="T131" fmla="*/ 563 w 563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50" name="Freeform 66">
                <a:extLst>
                  <a:ext uri="{FF2B5EF4-FFF2-40B4-BE49-F238E27FC236}">
                    <a16:creationId xmlns:a16="http://schemas.microsoft.com/office/drawing/2014/main" id="{6372A2B1-61B0-4AC2-9A52-99E944774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4"/>
                  <a:gd name="T106" fmla="*/ 0 h 137"/>
                  <a:gd name="T107" fmla="*/ 554 w 554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51" name="Freeform 67">
                <a:extLst>
                  <a:ext uri="{FF2B5EF4-FFF2-40B4-BE49-F238E27FC236}">
                    <a16:creationId xmlns:a16="http://schemas.microsoft.com/office/drawing/2014/main" id="{2EF77E4E-93A8-4C5B-AB47-CE4A8F19A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7"/>
                  <a:gd name="T127" fmla="*/ 0 h 127"/>
                  <a:gd name="T128" fmla="*/ 397 w 397"/>
                  <a:gd name="T129" fmla="*/ 127 h 1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52" name="Freeform 68">
                <a:extLst>
                  <a:ext uri="{FF2B5EF4-FFF2-40B4-BE49-F238E27FC236}">
                    <a16:creationId xmlns:a16="http://schemas.microsoft.com/office/drawing/2014/main" id="{C33C94F3-789D-411C-A56C-09D714B4A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7"/>
                  <a:gd name="T157" fmla="*/ 0 h 132"/>
                  <a:gd name="T158" fmla="*/ 397 w 397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16387" name="Text Box 69">
            <a:extLst>
              <a:ext uri="{FF2B5EF4-FFF2-40B4-BE49-F238E27FC236}">
                <a16:creationId xmlns:a16="http://schemas.microsoft.com/office/drawing/2014/main" id="{38EEABBE-EE59-492A-8D41-242DF731F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268" y="5029200"/>
            <a:ext cx="118321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64584" name="Text Box 72">
            <a:extLst>
              <a:ext uri="{FF2B5EF4-FFF2-40B4-BE49-F238E27FC236}">
                <a16:creationId xmlns:a16="http://schemas.microsoft.com/office/drawing/2014/main" id="{D886F977-E65B-41CB-8E16-84F923845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3647018"/>
            <a:ext cx="47752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b="1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đúng - Ai sai 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C11BEFF-3857-42D7-B40F-0A511C56BF4D}"/>
              </a:ext>
            </a:extLst>
          </p:cNvPr>
          <p:cNvSpPr/>
          <p:nvPr/>
        </p:nvSpPr>
        <p:spPr>
          <a:xfrm>
            <a:off x="6502400" y="1253067"/>
            <a:ext cx="5283200" cy="4607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>
              <a:defRPr/>
            </a:pP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i="1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84" grpId="0"/>
      <p:bldP spid="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C5985F-3DF1-4084-8414-6954D0DF7130}"/>
              </a:ext>
            </a:extLst>
          </p:cNvPr>
          <p:cNvSpPr txBox="1"/>
          <p:nvPr/>
        </p:nvSpPr>
        <p:spPr>
          <a:xfrm>
            <a:off x="5440977" y="2782903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KHỞI </a:t>
            </a:r>
          </a:p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385833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0938B83-70C6-41D7-9141-95A27066828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916584" cy="6858000"/>
            <a:chOff x="47" y="0"/>
            <a:chExt cx="5869" cy="4320"/>
          </a:xfrm>
        </p:grpSpPr>
        <p:sp>
          <p:nvSpPr>
            <p:cNvPr id="17434" name="Freeform 3">
              <a:extLst>
                <a:ext uri="{FF2B5EF4-FFF2-40B4-BE49-F238E27FC236}">
                  <a16:creationId xmlns:a16="http://schemas.microsoft.com/office/drawing/2014/main" id="{77D64E85-5299-4EBE-A016-CE2F1E3F0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13"/>
                <a:gd name="T178" fmla="*/ 0 h 4320"/>
                <a:gd name="T179" fmla="*/ 5713 w 5713"/>
                <a:gd name="T180" fmla="*/ 4320 h 43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35" name="Freeform 4">
              <a:extLst>
                <a:ext uri="{FF2B5EF4-FFF2-40B4-BE49-F238E27FC236}">
                  <a16:creationId xmlns:a16="http://schemas.microsoft.com/office/drawing/2014/main" id="{E5B2C364-41E8-4FAB-820C-770D0DABB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0"/>
                <a:gd name="T76" fmla="*/ 0 h 144"/>
                <a:gd name="T77" fmla="*/ 890 w 890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36" name="Freeform 5">
              <a:extLst>
                <a:ext uri="{FF2B5EF4-FFF2-40B4-BE49-F238E27FC236}">
                  <a16:creationId xmlns:a16="http://schemas.microsoft.com/office/drawing/2014/main" id="{8327590C-AAD1-47E7-8B07-880EDA359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5"/>
                <a:gd name="T103" fmla="*/ 0 h 114"/>
                <a:gd name="T104" fmla="*/ 875 w 875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37" name="Freeform 6">
              <a:extLst>
                <a:ext uri="{FF2B5EF4-FFF2-40B4-BE49-F238E27FC236}">
                  <a16:creationId xmlns:a16="http://schemas.microsoft.com/office/drawing/2014/main" id="{079AF62D-4AD4-4C39-A996-85CBA1A2D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5"/>
                <a:gd name="T100" fmla="*/ 0 h 124"/>
                <a:gd name="T101" fmla="*/ 865 w 865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38" name="Freeform 7">
              <a:extLst>
                <a:ext uri="{FF2B5EF4-FFF2-40B4-BE49-F238E27FC236}">
                  <a16:creationId xmlns:a16="http://schemas.microsoft.com/office/drawing/2014/main" id="{7DCBA508-416B-4CCA-97EC-72BC7DD7E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5"/>
                <a:gd name="T133" fmla="*/ 0 h 246"/>
                <a:gd name="T134" fmla="*/ 2005 w 2005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39" name="Freeform 8">
              <a:extLst>
                <a:ext uri="{FF2B5EF4-FFF2-40B4-BE49-F238E27FC236}">
                  <a16:creationId xmlns:a16="http://schemas.microsoft.com/office/drawing/2014/main" id="{65687D96-32E3-4AE4-A054-476588097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1"/>
                <a:gd name="T109" fmla="*/ 0 h 232"/>
                <a:gd name="T110" fmla="*/ 331 w 331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0" name="Freeform 9">
              <a:extLst>
                <a:ext uri="{FF2B5EF4-FFF2-40B4-BE49-F238E27FC236}">
                  <a16:creationId xmlns:a16="http://schemas.microsoft.com/office/drawing/2014/main" id="{08BA23B9-DBF9-44BA-B86C-CBE4D88C6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5"/>
                <a:gd name="T157" fmla="*/ 0 h 609"/>
                <a:gd name="T158" fmla="*/ 1095 w 1095"/>
                <a:gd name="T159" fmla="*/ 609 h 6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1" name="Freeform 10">
              <a:extLst>
                <a:ext uri="{FF2B5EF4-FFF2-40B4-BE49-F238E27FC236}">
                  <a16:creationId xmlns:a16="http://schemas.microsoft.com/office/drawing/2014/main" id="{51ED705E-6E2B-4D9F-84A4-EE3D8C943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47"/>
                <a:gd name="T101" fmla="*/ 238 w 238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2" name="Freeform 11">
              <a:extLst>
                <a:ext uri="{FF2B5EF4-FFF2-40B4-BE49-F238E27FC236}">
                  <a16:creationId xmlns:a16="http://schemas.microsoft.com/office/drawing/2014/main" id="{3076E90E-22DB-438F-BDF4-44D1D4B6A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5"/>
                <a:gd name="T109" fmla="*/ 0 h 209"/>
                <a:gd name="T110" fmla="*/ 285 w 285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3" name="Freeform 12">
              <a:extLst>
                <a:ext uri="{FF2B5EF4-FFF2-40B4-BE49-F238E27FC236}">
                  <a16:creationId xmlns:a16="http://schemas.microsoft.com/office/drawing/2014/main" id="{9DBBF680-05C5-4881-B556-AAC0C6131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7"/>
                <a:gd name="T127" fmla="*/ 0 h 119"/>
                <a:gd name="T128" fmla="*/ 177 w 177"/>
                <a:gd name="T129" fmla="*/ 119 h 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4" name="Freeform 13">
              <a:extLst>
                <a:ext uri="{FF2B5EF4-FFF2-40B4-BE49-F238E27FC236}">
                  <a16:creationId xmlns:a16="http://schemas.microsoft.com/office/drawing/2014/main" id="{9D152BDE-FA78-4BA7-94EC-A1AD0ED00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9"/>
                <a:gd name="T127" fmla="*/ 0 h 117"/>
                <a:gd name="T128" fmla="*/ 169 w 169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5" name="Freeform 14">
              <a:extLst>
                <a:ext uri="{FF2B5EF4-FFF2-40B4-BE49-F238E27FC236}">
                  <a16:creationId xmlns:a16="http://schemas.microsoft.com/office/drawing/2014/main" id="{161B879D-47CC-4F0E-9EC8-820CC4F97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88"/>
                <a:gd name="T101" fmla="*/ 132 w 132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6" name="Freeform 15">
              <a:extLst>
                <a:ext uri="{FF2B5EF4-FFF2-40B4-BE49-F238E27FC236}">
                  <a16:creationId xmlns:a16="http://schemas.microsoft.com/office/drawing/2014/main" id="{B54DC60F-93EB-4DB0-B85F-72475FB9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510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92"/>
                <a:gd name="T128" fmla="*/ 115 w 115"/>
                <a:gd name="T129" fmla="*/ 92 h 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7" name="Freeform 16">
              <a:extLst>
                <a:ext uri="{FF2B5EF4-FFF2-40B4-BE49-F238E27FC236}">
                  <a16:creationId xmlns:a16="http://schemas.microsoft.com/office/drawing/2014/main" id="{9B1AFE4F-1221-4987-B9A8-BFD8E8526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33"/>
                <a:gd name="T71" fmla="*/ 47 w 47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8" name="Freeform 17">
              <a:extLst>
                <a:ext uri="{FF2B5EF4-FFF2-40B4-BE49-F238E27FC236}">
                  <a16:creationId xmlns:a16="http://schemas.microsoft.com/office/drawing/2014/main" id="{D39EB9E2-1B95-4B13-BD62-97AA2982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3"/>
                <a:gd name="T47" fmla="*/ 27 w 2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9" name="Freeform 18">
              <a:extLst>
                <a:ext uri="{FF2B5EF4-FFF2-40B4-BE49-F238E27FC236}">
                  <a16:creationId xmlns:a16="http://schemas.microsoft.com/office/drawing/2014/main" id="{30DF273A-9885-4D73-B597-CD04B66D6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4"/>
                <a:gd name="T157" fmla="*/ 0 h 124"/>
                <a:gd name="T158" fmla="*/ 274 w 274"/>
                <a:gd name="T159" fmla="*/ 124 h 1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0" name="Freeform 19">
              <a:extLst>
                <a:ext uri="{FF2B5EF4-FFF2-40B4-BE49-F238E27FC236}">
                  <a16:creationId xmlns:a16="http://schemas.microsoft.com/office/drawing/2014/main" id="{2904887C-0425-46B0-9B66-D1BF6B21E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99"/>
                <a:gd name="T128" fmla="*/ 223 w 223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1" name="Freeform 20">
              <a:extLst>
                <a:ext uri="{FF2B5EF4-FFF2-40B4-BE49-F238E27FC236}">
                  <a16:creationId xmlns:a16="http://schemas.microsoft.com/office/drawing/2014/main" id="{0FBF66B9-1F45-46C5-AAF8-0C8565C8E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0"/>
                <a:gd name="T160" fmla="*/ 0 h 251"/>
                <a:gd name="T161" fmla="*/ 780 w 780"/>
                <a:gd name="T162" fmla="*/ 251 h 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2" name="Freeform 21">
              <a:extLst>
                <a:ext uri="{FF2B5EF4-FFF2-40B4-BE49-F238E27FC236}">
                  <a16:creationId xmlns:a16="http://schemas.microsoft.com/office/drawing/2014/main" id="{6467E301-53DB-467B-9A5C-77F28027D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94"/>
                <a:gd name="T68" fmla="*/ 86 w 8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3" name="Freeform 22">
              <a:extLst>
                <a:ext uri="{FF2B5EF4-FFF2-40B4-BE49-F238E27FC236}">
                  <a16:creationId xmlns:a16="http://schemas.microsoft.com/office/drawing/2014/main" id="{FE16F518-1E04-4D03-B928-FED4F605F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90"/>
                <a:gd name="T71" fmla="*/ 100 w 100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4" name="Freeform 23">
              <a:extLst>
                <a:ext uri="{FF2B5EF4-FFF2-40B4-BE49-F238E27FC236}">
                  <a16:creationId xmlns:a16="http://schemas.microsoft.com/office/drawing/2014/main" id="{A9BB4622-8226-44E2-A093-0C54AA027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29"/>
                <a:gd name="T128" fmla="*/ 159 w 159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5" name="Freeform 24">
              <a:extLst>
                <a:ext uri="{FF2B5EF4-FFF2-40B4-BE49-F238E27FC236}">
                  <a16:creationId xmlns:a16="http://schemas.microsoft.com/office/drawing/2014/main" id="{783005BB-BD3E-450D-BB91-2D93F4C0E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120"/>
                <a:gd name="T47" fmla="*/ 159 w 159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6" name="Freeform 25">
              <a:extLst>
                <a:ext uri="{FF2B5EF4-FFF2-40B4-BE49-F238E27FC236}">
                  <a16:creationId xmlns:a16="http://schemas.microsoft.com/office/drawing/2014/main" id="{809AC7D0-80E9-46D0-8621-FD6DF020F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8"/>
                <a:gd name="T157" fmla="*/ 0 h 312"/>
                <a:gd name="T158" fmla="*/ 968 w 968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7" name="Freeform 26">
              <a:extLst>
                <a:ext uri="{FF2B5EF4-FFF2-40B4-BE49-F238E27FC236}">
                  <a16:creationId xmlns:a16="http://schemas.microsoft.com/office/drawing/2014/main" id="{99F1EB22-F953-49C4-BF7E-6863DE55B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1"/>
                <a:gd name="T100" fmla="*/ 0 h 278"/>
                <a:gd name="T101" fmla="*/ 581 w 581"/>
                <a:gd name="T102" fmla="*/ 278 h 2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8" name="Freeform 27">
              <a:extLst>
                <a:ext uri="{FF2B5EF4-FFF2-40B4-BE49-F238E27FC236}">
                  <a16:creationId xmlns:a16="http://schemas.microsoft.com/office/drawing/2014/main" id="{A1EDEDED-E636-4804-8B57-5D11BD1AA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2"/>
                <a:gd name="T190" fmla="*/ 0 h 626"/>
                <a:gd name="T191" fmla="*/ 4652 w 4652"/>
                <a:gd name="T192" fmla="*/ 626 h 6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9" name="Freeform 28">
              <a:extLst>
                <a:ext uri="{FF2B5EF4-FFF2-40B4-BE49-F238E27FC236}">
                  <a16:creationId xmlns:a16="http://schemas.microsoft.com/office/drawing/2014/main" id="{810A162A-D200-4DEA-BD36-84617A1D4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0"/>
                <a:gd name="T70" fmla="*/ 0 h 26"/>
                <a:gd name="T71" fmla="*/ 360 w 360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0" name="Freeform 29">
              <a:extLst>
                <a:ext uri="{FF2B5EF4-FFF2-40B4-BE49-F238E27FC236}">
                  <a16:creationId xmlns:a16="http://schemas.microsoft.com/office/drawing/2014/main" id="{4E229BD5-BE57-4256-AB5B-170F17AD8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"/>
                <a:gd name="T74" fmla="*/ 177 w 177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1" name="Freeform 30">
              <a:extLst>
                <a:ext uri="{FF2B5EF4-FFF2-40B4-BE49-F238E27FC236}">
                  <a16:creationId xmlns:a16="http://schemas.microsoft.com/office/drawing/2014/main" id="{DFB8F2F9-7383-4D92-8BCB-626A93C58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8"/>
                <a:gd name="T44" fmla="*/ 213 w 213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2" name="Freeform 31">
              <a:extLst>
                <a:ext uri="{FF2B5EF4-FFF2-40B4-BE49-F238E27FC236}">
                  <a16:creationId xmlns:a16="http://schemas.microsoft.com/office/drawing/2014/main" id="{41593B46-0618-4DD1-9350-F12ADCE40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4"/>
                <a:gd name="T17" fmla="*/ 157 w 15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3" name="Freeform 32">
              <a:extLst>
                <a:ext uri="{FF2B5EF4-FFF2-40B4-BE49-F238E27FC236}">
                  <a16:creationId xmlns:a16="http://schemas.microsoft.com/office/drawing/2014/main" id="{668B07D6-9D2A-44D3-A847-7578964FA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1687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"/>
                <a:gd name="T17" fmla="*/ 37 w 3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4" name="Freeform 33">
              <a:extLst>
                <a:ext uri="{FF2B5EF4-FFF2-40B4-BE49-F238E27FC236}">
                  <a16:creationId xmlns:a16="http://schemas.microsoft.com/office/drawing/2014/main" id="{F6DC1832-97BD-475D-9A46-7B43355F4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5" name="Freeform 34">
              <a:extLst>
                <a:ext uri="{FF2B5EF4-FFF2-40B4-BE49-F238E27FC236}">
                  <a16:creationId xmlns:a16="http://schemas.microsoft.com/office/drawing/2014/main" id="{C0BF71DC-9F61-43ED-AE88-7A29CB216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1781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9"/>
                <a:gd name="T71" fmla="*/ 162 w 162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6" name="Freeform 35">
              <a:extLst>
                <a:ext uri="{FF2B5EF4-FFF2-40B4-BE49-F238E27FC236}">
                  <a16:creationId xmlns:a16="http://schemas.microsoft.com/office/drawing/2014/main" id="{400A6ABB-71CA-4365-ABA3-C2E02E612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2"/>
                <a:gd name="T130" fmla="*/ 0 h 1852"/>
                <a:gd name="T131" fmla="*/ 662 w 662"/>
                <a:gd name="T132" fmla="*/ 1852 h 1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7" name="Freeform 36">
              <a:extLst>
                <a:ext uri="{FF2B5EF4-FFF2-40B4-BE49-F238E27FC236}">
                  <a16:creationId xmlns:a16="http://schemas.microsoft.com/office/drawing/2014/main" id="{DCD0907C-B882-486B-AF52-E2A4AC1D8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5"/>
                <a:gd name="T103" fmla="*/ 0 h 1831"/>
                <a:gd name="T104" fmla="*/ 3125 w 3125"/>
                <a:gd name="T105" fmla="*/ 1831 h 18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8" name="Freeform 37">
              <a:extLst>
                <a:ext uri="{FF2B5EF4-FFF2-40B4-BE49-F238E27FC236}">
                  <a16:creationId xmlns:a16="http://schemas.microsoft.com/office/drawing/2014/main" id="{A1E7597F-69E8-40A6-ACC1-A87D0D357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9"/>
                <a:gd name="T166" fmla="*/ 0 h 426"/>
                <a:gd name="T167" fmla="*/ 1189 w 1189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9" name="Freeform 38">
              <a:extLst>
                <a:ext uri="{FF2B5EF4-FFF2-40B4-BE49-F238E27FC236}">
                  <a16:creationId xmlns:a16="http://schemas.microsoft.com/office/drawing/2014/main" id="{F21C1D44-A8BD-45F5-9282-25F3AE4BB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15"/>
                <a:gd name="T41" fmla="*/ 47 w 4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0" name="Freeform 39">
              <a:extLst>
                <a:ext uri="{FF2B5EF4-FFF2-40B4-BE49-F238E27FC236}">
                  <a16:creationId xmlns:a16="http://schemas.microsoft.com/office/drawing/2014/main" id="{A8B03409-FE7B-4C9D-A474-24CCA9D0D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54"/>
                <a:gd name="T98" fmla="*/ 115 w 115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1" name="Freeform 40">
              <a:extLst>
                <a:ext uri="{FF2B5EF4-FFF2-40B4-BE49-F238E27FC236}">
                  <a16:creationId xmlns:a16="http://schemas.microsoft.com/office/drawing/2014/main" id="{F89B615B-D22F-4265-9E6B-24E147EE2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81"/>
                <a:gd name="T71" fmla="*/ 152 w 152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2" name="Freeform 41">
              <a:extLst>
                <a:ext uri="{FF2B5EF4-FFF2-40B4-BE49-F238E27FC236}">
                  <a16:creationId xmlns:a16="http://schemas.microsoft.com/office/drawing/2014/main" id="{B3C342C2-605A-4D1F-AFF9-C4D51ACBD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00"/>
                <a:gd name="T68" fmla="*/ 176 w 176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3" name="Freeform 42">
              <a:extLst>
                <a:ext uri="{FF2B5EF4-FFF2-40B4-BE49-F238E27FC236}">
                  <a16:creationId xmlns:a16="http://schemas.microsoft.com/office/drawing/2014/main" id="{FDC13893-02E0-4ABF-AC82-4B7837CA9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00"/>
                <a:gd name="T71" fmla="*/ 152 w 152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4" name="Freeform 43">
              <a:extLst>
                <a:ext uri="{FF2B5EF4-FFF2-40B4-BE49-F238E27FC236}">
                  <a16:creationId xmlns:a16="http://schemas.microsoft.com/office/drawing/2014/main" id="{47D7D3F7-899B-4A1B-B252-805576EDA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51"/>
                <a:gd name="T101" fmla="*/ 214 w 214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5" name="Freeform 44">
              <a:extLst>
                <a:ext uri="{FF2B5EF4-FFF2-40B4-BE49-F238E27FC236}">
                  <a16:creationId xmlns:a16="http://schemas.microsoft.com/office/drawing/2014/main" id="{F7C29F34-9322-41A8-AE9C-56345CDF4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144"/>
                <a:gd name="T71" fmla="*/ 218 w 218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6" name="Freeform 45">
              <a:extLst>
                <a:ext uri="{FF2B5EF4-FFF2-40B4-BE49-F238E27FC236}">
                  <a16:creationId xmlns:a16="http://schemas.microsoft.com/office/drawing/2014/main" id="{80651DDF-23C7-4139-8B7C-744CAA6D7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4"/>
                <a:gd name="T101" fmla="*/ 213 w 213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7" name="Freeform 46">
              <a:extLst>
                <a:ext uri="{FF2B5EF4-FFF2-40B4-BE49-F238E27FC236}">
                  <a16:creationId xmlns:a16="http://schemas.microsoft.com/office/drawing/2014/main" id="{8E99A0F9-220A-4BC7-A3AF-D44C20786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1"/>
                <a:gd name="T100" fmla="*/ 0 h 54"/>
                <a:gd name="T101" fmla="*/ 221 w 221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8" name="Freeform 47">
              <a:extLst>
                <a:ext uri="{FF2B5EF4-FFF2-40B4-BE49-F238E27FC236}">
                  <a16:creationId xmlns:a16="http://schemas.microsoft.com/office/drawing/2014/main" id="{3BC9EA12-010B-410A-985C-498C8253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4"/>
                <a:gd name="T157" fmla="*/ 0 h 217"/>
                <a:gd name="T158" fmla="*/ 934 w 934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9" name="Freeform 48">
              <a:extLst>
                <a:ext uri="{FF2B5EF4-FFF2-40B4-BE49-F238E27FC236}">
                  <a16:creationId xmlns:a16="http://schemas.microsoft.com/office/drawing/2014/main" id="{C521FEBE-6784-4DFB-90A9-08A03B903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121"/>
                <a:gd name="T74" fmla="*/ 101 w 101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80" name="Freeform 49">
              <a:extLst>
                <a:ext uri="{FF2B5EF4-FFF2-40B4-BE49-F238E27FC236}">
                  <a16:creationId xmlns:a16="http://schemas.microsoft.com/office/drawing/2014/main" id="{4FD2A60F-74FC-46DA-BD72-E35BDAA51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3747"/>
              <a:ext cx="122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"/>
                <a:gd name="T70" fmla="*/ 0 h 132"/>
                <a:gd name="T71" fmla="*/ 122 w 122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81" name="Freeform 50">
              <a:extLst>
                <a:ext uri="{FF2B5EF4-FFF2-40B4-BE49-F238E27FC236}">
                  <a16:creationId xmlns:a16="http://schemas.microsoft.com/office/drawing/2014/main" id="{44E6CEEF-EC7B-4C37-954C-5CD1FABF4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85"/>
                <a:gd name="T71" fmla="*/ 88 w 88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82" name="Freeform 51">
              <a:extLst>
                <a:ext uri="{FF2B5EF4-FFF2-40B4-BE49-F238E27FC236}">
                  <a16:creationId xmlns:a16="http://schemas.microsoft.com/office/drawing/2014/main" id="{23C77916-1AF8-4077-B8EA-2863DA100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977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147"/>
                <a:gd name="T98" fmla="*/ 275 w 275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83" name="Freeform 52">
              <a:extLst>
                <a:ext uri="{FF2B5EF4-FFF2-40B4-BE49-F238E27FC236}">
                  <a16:creationId xmlns:a16="http://schemas.microsoft.com/office/drawing/2014/main" id="{17B91EC2-948F-468E-A77F-192778CF1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3893"/>
              <a:ext cx="272" cy="151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51"/>
                <a:gd name="T17" fmla="*/ 272 w 27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84" name="Freeform 53">
              <a:extLst>
                <a:ext uri="{FF2B5EF4-FFF2-40B4-BE49-F238E27FC236}">
                  <a16:creationId xmlns:a16="http://schemas.microsoft.com/office/drawing/2014/main" id="{1E0FB38E-D2E4-4B5F-9E1A-5865CCECD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4015"/>
              <a:ext cx="309" cy="109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109"/>
                <a:gd name="T128" fmla="*/ 309 w 309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85" name="Freeform 54">
              <a:extLst>
                <a:ext uri="{FF2B5EF4-FFF2-40B4-BE49-F238E27FC236}">
                  <a16:creationId xmlns:a16="http://schemas.microsoft.com/office/drawing/2014/main" id="{ED03BC06-C6DB-4770-ABD0-1ACA5A0F5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76"/>
                <a:gd name="T128" fmla="*/ 451 w 45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17486" name="Group 55">
              <a:extLst>
                <a:ext uri="{FF2B5EF4-FFF2-40B4-BE49-F238E27FC236}">
                  <a16:creationId xmlns:a16="http://schemas.microsoft.com/office/drawing/2014/main" id="{6E9E8DFE-B097-47C9-9F44-3F79B12FEFD4}"/>
                </a:ext>
              </a:extLst>
            </p:cNvPr>
            <p:cNvGrpSpPr>
              <a:grpSpLocks/>
            </p:cNvGrpSpPr>
            <p:nvPr/>
          </p:nvGrpSpPr>
          <p:grpSpPr bwMode="auto">
            <a:xfrm rot="-665025">
              <a:off x="1241" y="3611"/>
              <a:ext cx="1166" cy="666"/>
              <a:chOff x="1226" y="3481"/>
              <a:chExt cx="1166" cy="666"/>
            </a:xfrm>
          </p:grpSpPr>
          <p:sp>
            <p:nvSpPr>
              <p:cNvPr id="17496" name="Freeform 56">
                <a:extLst>
                  <a:ext uri="{FF2B5EF4-FFF2-40B4-BE49-F238E27FC236}">
                    <a16:creationId xmlns:a16="http://schemas.microsoft.com/office/drawing/2014/main" id="{9C02253F-007E-40D9-9175-B4668DE71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2"/>
                  <a:gd name="T109" fmla="*/ 0 h 666"/>
                  <a:gd name="T110" fmla="*/ 892 w 892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7" name="Freeform 57">
                <a:extLst>
                  <a:ext uri="{FF2B5EF4-FFF2-40B4-BE49-F238E27FC236}">
                    <a16:creationId xmlns:a16="http://schemas.microsoft.com/office/drawing/2014/main" id="{436F031C-A789-4CF4-8F7C-35146B17F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0"/>
                  <a:gd name="T124" fmla="*/ 0 h 603"/>
                  <a:gd name="T125" fmla="*/ 760 w 760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8" name="Freeform 58">
                <a:extLst>
                  <a:ext uri="{FF2B5EF4-FFF2-40B4-BE49-F238E27FC236}">
                    <a16:creationId xmlns:a16="http://schemas.microsoft.com/office/drawing/2014/main" id="{CB2B34BF-0A22-498B-AC87-57BF14ACA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547"/>
                  <a:gd name="T131" fmla="*/ 818 w 818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7487" name="Rectangle 59">
              <a:extLst>
                <a:ext uri="{FF2B5EF4-FFF2-40B4-BE49-F238E27FC236}">
                  <a16:creationId xmlns:a16="http://schemas.microsoft.com/office/drawing/2014/main" id="{D06CA846-2117-4C2A-9599-EC6DB7C75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1238"/>
              <a:ext cx="4502" cy="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 thức:    (24 + 36) : 6 có dạng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“Chia một tổng cho một số”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 hay sai ?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.VnTime" panose="020B7200000000000000" pitchFamily="34" charset="0"/>
                </a:rPr>
                <a:t>         </a:t>
              </a:r>
            </a:p>
          </p:txBody>
        </p:sp>
        <p:grpSp>
          <p:nvGrpSpPr>
            <p:cNvPr id="17488" name="Group 60">
              <a:extLst>
                <a:ext uri="{FF2B5EF4-FFF2-40B4-BE49-F238E27FC236}">
                  <a16:creationId xmlns:a16="http://schemas.microsoft.com/office/drawing/2014/main" id="{3A5C78E6-1AE9-40A8-9885-87FDA7B6F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" y="1536"/>
              <a:ext cx="5690" cy="559"/>
              <a:chOff x="211" y="1542"/>
              <a:chExt cx="5690" cy="559"/>
            </a:xfrm>
          </p:grpSpPr>
          <p:sp>
            <p:nvSpPr>
              <p:cNvPr id="17489" name="Freeform 62">
                <a:extLst>
                  <a:ext uri="{FF2B5EF4-FFF2-40B4-BE49-F238E27FC236}">
                    <a16:creationId xmlns:a16="http://schemas.microsoft.com/office/drawing/2014/main" id="{F318E299-DB6F-402C-B52F-9821A8EE1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6"/>
                  <a:gd name="T130" fmla="*/ 0 h 153"/>
                  <a:gd name="T131" fmla="*/ 486 w 486"/>
                  <a:gd name="T132" fmla="*/ 153 h 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0" name="Freeform 63">
                <a:extLst>
                  <a:ext uri="{FF2B5EF4-FFF2-40B4-BE49-F238E27FC236}">
                    <a16:creationId xmlns:a16="http://schemas.microsoft.com/office/drawing/2014/main" id="{C8DAE955-B229-4620-95A9-D22FF5F87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1542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1"/>
                  <a:gd name="T103" fmla="*/ 0 h 161"/>
                  <a:gd name="T104" fmla="*/ 541 w 54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1" name="Freeform 64">
                <a:extLst>
                  <a:ext uri="{FF2B5EF4-FFF2-40B4-BE49-F238E27FC236}">
                    <a16:creationId xmlns:a16="http://schemas.microsoft.com/office/drawing/2014/main" id="{34762383-30B9-4756-AD59-C90CC6843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3"/>
                  <a:gd name="T127" fmla="*/ 0 h 120"/>
                  <a:gd name="T128" fmla="*/ 573 w 573"/>
                  <a:gd name="T129" fmla="*/ 120 h 1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2" name="Freeform 65">
                <a:extLst>
                  <a:ext uri="{FF2B5EF4-FFF2-40B4-BE49-F238E27FC236}">
                    <a16:creationId xmlns:a16="http://schemas.microsoft.com/office/drawing/2014/main" id="{77173F4D-541D-4C48-9F53-47F667775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" y="1686"/>
                <a:ext cx="202" cy="288"/>
              </a:xfrm>
              <a:custGeom>
                <a:avLst/>
                <a:gdLst>
                  <a:gd name="T0" fmla="*/ 0 w 563"/>
                  <a:gd name="T1" fmla="*/ 7604 h 177"/>
                  <a:gd name="T2" fmla="*/ 0 w 563"/>
                  <a:gd name="T3" fmla="*/ 8531 h 177"/>
                  <a:gd name="T4" fmla="*/ 0 w 563"/>
                  <a:gd name="T5" fmla="*/ 9432 h 177"/>
                  <a:gd name="T6" fmla="*/ 0 w 563"/>
                  <a:gd name="T7" fmla="*/ 10207 h 177"/>
                  <a:gd name="T8" fmla="*/ 0 w 563"/>
                  <a:gd name="T9" fmla="*/ 11061 h 177"/>
                  <a:gd name="T10" fmla="*/ 0 w 563"/>
                  <a:gd name="T11" fmla="*/ 11691 h 177"/>
                  <a:gd name="T12" fmla="*/ 0 w 563"/>
                  <a:gd name="T13" fmla="*/ 12316 h 177"/>
                  <a:gd name="T14" fmla="*/ 0 w 563"/>
                  <a:gd name="T15" fmla="*/ 12763 h 177"/>
                  <a:gd name="T16" fmla="*/ 0 w 563"/>
                  <a:gd name="T17" fmla="*/ 13380 h 177"/>
                  <a:gd name="T18" fmla="*/ 0 w 563"/>
                  <a:gd name="T19" fmla="*/ 13767 h 177"/>
                  <a:gd name="T20" fmla="*/ 0 w 563"/>
                  <a:gd name="T21" fmla="*/ 14151 h 177"/>
                  <a:gd name="T22" fmla="*/ 0 w 563"/>
                  <a:gd name="T23" fmla="*/ 11512 h 177"/>
                  <a:gd name="T24" fmla="*/ 0 w 563"/>
                  <a:gd name="T25" fmla="*/ 10820 h 177"/>
                  <a:gd name="T26" fmla="*/ 0 w 563"/>
                  <a:gd name="T27" fmla="*/ 9823 h 177"/>
                  <a:gd name="T28" fmla="*/ 0 w 563"/>
                  <a:gd name="T29" fmla="*/ 8943 h 177"/>
                  <a:gd name="T30" fmla="*/ 0 w 563"/>
                  <a:gd name="T31" fmla="*/ 7906 h 177"/>
                  <a:gd name="T32" fmla="*/ 0 w 563"/>
                  <a:gd name="T33" fmla="*/ 6984 h 177"/>
                  <a:gd name="T34" fmla="*/ 0 w 563"/>
                  <a:gd name="T35" fmla="*/ 5859 h 177"/>
                  <a:gd name="T36" fmla="*/ 0 w 563"/>
                  <a:gd name="T37" fmla="*/ 4803 h 177"/>
                  <a:gd name="T38" fmla="*/ 0 w 563"/>
                  <a:gd name="T39" fmla="*/ 3934 h 177"/>
                  <a:gd name="T40" fmla="*/ 0 w 563"/>
                  <a:gd name="T41" fmla="*/ 3111 h 177"/>
                  <a:gd name="T42" fmla="*/ 0 w 563"/>
                  <a:gd name="T43" fmla="*/ 2418 h 177"/>
                  <a:gd name="T44" fmla="*/ 0 w 563"/>
                  <a:gd name="T45" fmla="*/ 1912 h 177"/>
                  <a:gd name="T46" fmla="*/ 0 w 563"/>
                  <a:gd name="T47" fmla="*/ 1507 h 177"/>
                  <a:gd name="T48" fmla="*/ 0 w 563"/>
                  <a:gd name="T49" fmla="*/ 1271 h 177"/>
                  <a:gd name="T50" fmla="*/ 0 w 563"/>
                  <a:gd name="T51" fmla="*/ 1004 h 177"/>
                  <a:gd name="T52" fmla="*/ 0 w 563"/>
                  <a:gd name="T53" fmla="*/ 781 h 177"/>
                  <a:gd name="T54" fmla="*/ 0 w 563"/>
                  <a:gd name="T55" fmla="*/ 625 h 177"/>
                  <a:gd name="T56" fmla="*/ 0 w 563"/>
                  <a:gd name="T57" fmla="*/ 535 h 177"/>
                  <a:gd name="T58" fmla="*/ 0 w 563"/>
                  <a:gd name="T59" fmla="*/ 329 h 177"/>
                  <a:gd name="T60" fmla="*/ 0 w 563"/>
                  <a:gd name="T61" fmla="*/ 145 h 177"/>
                  <a:gd name="T62" fmla="*/ 0 w 563"/>
                  <a:gd name="T63" fmla="*/ 0 h 177"/>
                  <a:gd name="T64" fmla="*/ 0 w 563"/>
                  <a:gd name="T65" fmla="*/ 329 h 177"/>
                  <a:gd name="T66" fmla="*/ 0 w 563"/>
                  <a:gd name="T67" fmla="*/ 722 h 177"/>
                  <a:gd name="T68" fmla="*/ 0 w 563"/>
                  <a:gd name="T69" fmla="*/ 1175 h 177"/>
                  <a:gd name="T70" fmla="*/ 0 w 563"/>
                  <a:gd name="T71" fmla="*/ 1778 h 177"/>
                  <a:gd name="T72" fmla="*/ 0 w 563"/>
                  <a:gd name="T73" fmla="*/ 2418 h 177"/>
                  <a:gd name="T74" fmla="*/ 0 w 563"/>
                  <a:gd name="T75" fmla="*/ 3111 h 177"/>
                  <a:gd name="T76" fmla="*/ 0 w 563"/>
                  <a:gd name="T77" fmla="*/ 3990 h 177"/>
                  <a:gd name="T78" fmla="*/ 0 w 563"/>
                  <a:gd name="T79" fmla="*/ 5062 h 177"/>
                  <a:gd name="T80" fmla="*/ 0 w 563"/>
                  <a:gd name="T81" fmla="*/ 6251 h 177"/>
                  <a:gd name="T82" fmla="*/ 0 w 563"/>
                  <a:gd name="T83" fmla="*/ 7604 h 177"/>
                  <a:gd name="T84" fmla="*/ 0 w 563"/>
                  <a:gd name="T85" fmla="*/ 7604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3"/>
                  <a:gd name="T130" fmla="*/ 0 h 177"/>
                  <a:gd name="T131" fmla="*/ 563 w 563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3" name="Freeform 66">
                <a:extLst>
                  <a:ext uri="{FF2B5EF4-FFF2-40B4-BE49-F238E27FC236}">
                    <a16:creationId xmlns:a16="http://schemas.microsoft.com/office/drawing/2014/main" id="{3A97D3AC-BD25-4402-8C98-A32C6F31F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4"/>
                  <a:gd name="T106" fmla="*/ 0 h 137"/>
                  <a:gd name="T107" fmla="*/ 554 w 554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4" name="Freeform 67">
                <a:extLst>
                  <a:ext uri="{FF2B5EF4-FFF2-40B4-BE49-F238E27FC236}">
                    <a16:creationId xmlns:a16="http://schemas.microsoft.com/office/drawing/2014/main" id="{D1A776A3-D87E-4143-89A7-9E93B4F5D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4" y="1974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7"/>
                  <a:gd name="T127" fmla="*/ 0 h 127"/>
                  <a:gd name="T128" fmla="*/ 397 w 397"/>
                  <a:gd name="T129" fmla="*/ 127 h 1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5" name="Freeform 68">
                <a:extLst>
                  <a:ext uri="{FF2B5EF4-FFF2-40B4-BE49-F238E27FC236}">
                    <a16:creationId xmlns:a16="http://schemas.microsoft.com/office/drawing/2014/main" id="{0D51EB44-6FE4-4F4C-B679-9A6FA027E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7"/>
                  <a:gd name="T157" fmla="*/ 0 h 132"/>
                  <a:gd name="T158" fmla="*/ 397 w 397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17411" name="Text Box 69">
            <a:extLst>
              <a:ext uri="{FF2B5EF4-FFF2-40B4-BE49-F238E27FC236}">
                <a16:creationId xmlns:a16="http://schemas.microsoft.com/office/drawing/2014/main" id="{180AEF4F-F7B6-4FFE-85BB-5478BD0BE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268" y="5029200"/>
            <a:ext cx="118321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61510" name="Oval 70">
            <a:extLst>
              <a:ext uri="{FF2B5EF4-FFF2-40B4-BE49-F238E27FC236}">
                <a16:creationId xmlns:a16="http://schemas.microsoft.com/office/drawing/2014/main" id="{7EEB2216-B5CD-442D-9970-16FABC1F2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1" y="4419600"/>
            <a:ext cx="11811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61511" name="Text Box 71">
            <a:extLst>
              <a:ext uri="{FF2B5EF4-FFF2-40B4-BE49-F238E27FC236}">
                <a16:creationId xmlns:a16="http://schemas.microsoft.com/office/drawing/2014/main" id="{200AE68A-A9C8-4A18-A290-E9DC70321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1" y="4200172"/>
            <a:ext cx="3348567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8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600">
              <a:latin typeface=".VnTime" panose="020B7200000000000000" pitchFamily="34" charset="0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B89EC698-4F8D-4551-AACC-51335F566C4D}"/>
              </a:ext>
            </a:extLst>
          </p:cNvPr>
          <p:cNvGrpSpPr>
            <a:grpSpLocks/>
          </p:cNvGrpSpPr>
          <p:nvPr/>
        </p:nvGrpSpPr>
        <p:grpSpPr bwMode="auto">
          <a:xfrm>
            <a:off x="9544051" y="152400"/>
            <a:ext cx="2461683" cy="1676400"/>
            <a:chOff x="4656" y="3120"/>
            <a:chExt cx="1104" cy="1200"/>
          </a:xfrm>
        </p:grpSpPr>
        <p:pic>
          <p:nvPicPr>
            <p:cNvPr id="17432" name="Picture 9" descr="9OCLOCK">
              <a:extLst>
                <a:ext uri="{FF2B5EF4-FFF2-40B4-BE49-F238E27FC236}">
                  <a16:creationId xmlns:a16="http://schemas.microsoft.com/office/drawing/2014/main" id="{B4C51B73-D926-4C12-8781-5307588F544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120"/>
              <a:ext cx="1104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3" name="Oval 10" descr="Parchment">
              <a:extLst>
                <a:ext uri="{FF2B5EF4-FFF2-40B4-BE49-F238E27FC236}">
                  <a16:creationId xmlns:a16="http://schemas.microsoft.com/office/drawing/2014/main" id="{2F1BBB86-0116-48CD-B166-0E672AE5E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3300"/>
              <a:ext cx="816" cy="864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733">
                <a:latin typeface=".VnTime" panose="020B7200000000000000" pitchFamily="34" charset="0"/>
              </a:endParaRPr>
            </a:p>
          </p:txBody>
        </p:sp>
      </p:grpSp>
      <p:sp>
        <p:nvSpPr>
          <p:cNvPr id="7" name="Text Box 11">
            <a:extLst>
              <a:ext uri="{FF2B5EF4-FFF2-40B4-BE49-F238E27FC236}">
                <a16:creationId xmlns:a16="http://schemas.microsoft.com/office/drawing/2014/main" id="{5D81D1A4-5EAD-4536-9FB6-2717DAE9B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35518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7CB662C6-ED95-48C9-88AE-DFC61847F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4451" y="5334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09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4BB82739-D74D-4547-923F-88D92440F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400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08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1256D13E-5B48-4060-BE77-31BD9377E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27051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07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8CCB1268-284C-44CA-AA29-C36F2C688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9633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06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D19544F9-E9B3-4990-869A-7E00641EA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249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05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D950F13F-69C1-413D-B0C0-DD0376166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249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04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A95DC76D-F81F-4465-BC7A-6D7DFB5C9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1858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03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17A915D8-1681-4F68-AE59-629091EC8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9633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02</a:t>
            </a: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5E3B864A-6A33-4853-9DDB-266CF26BF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1858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01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DB460F9B-AFA5-47D2-A338-E7AAFFFD5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22818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00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D8A42527-F7FF-4A95-85D3-28F846A38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5249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11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4244D00A-D1C6-48F6-AFEA-933BD4AE7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249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12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8705AC88-9442-4ABE-AA01-8ED69A8FD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7885" y="5334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13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649BB3DA-3290-438B-950E-5A45A9E4C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29167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14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38F4F103-3006-4917-BA66-88B8F7A25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7885" y="5461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15</a:t>
            </a:r>
          </a:p>
        </p:txBody>
      </p:sp>
      <p:sp>
        <p:nvSpPr>
          <p:cNvPr id="186" name="32-Point Star 185">
            <a:extLst>
              <a:ext uri="{FF2B5EF4-FFF2-40B4-BE49-F238E27FC236}">
                <a16:creationId xmlns:a16="http://schemas.microsoft.com/office/drawing/2014/main" id="{013A6094-127E-4F95-BAA1-122C32CF2031}"/>
              </a:ext>
            </a:extLst>
          </p:cNvPr>
          <p:cNvSpPr/>
          <p:nvPr/>
        </p:nvSpPr>
        <p:spPr>
          <a:xfrm>
            <a:off x="8263467" y="0"/>
            <a:ext cx="4726517" cy="1676400"/>
          </a:xfrm>
          <a:prstGeom prst="star32">
            <a:avLst/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 </a:t>
            </a:r>
            <a:r>
              <a:rPr lang="en-US" sz="2400" b="1" i="1"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615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615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0" grpId="0" animBg="1"/>
      <p:bldP spid="61511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18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5F2E1BD-C359-4CE9-9531-0E0251B3CF9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652000" cy="6858000"/>
            <a:chOff x="47" y="0"/>
            <a:chExt cx="5713" cy="4320"/>
          </a:xfrm>
        </p:grpSpPr>
        <p:sp>
          <p:nvSpPr>
            <p:cNvPr id="18459" name="Freeform 3">
              <a:extLst>
                <a:ext uri="{FF2B5EF4-FFF2-40B4-BE49-F238E27FC236}">
                  <a16:creationId xmlns:a16="http://schemas.microsoft.com/office/drawing/2014/main" id="{C9F531A9-3C78-4B7C-9642-C476A15A5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13"/>
                <a:gd name="T178" fmla="*/ 0 h 4320"/>
                <a:gd name="T179" fmla="*/ 5713 w 5713"/>
                <a:gd name="T180" fmla="*/ 4320 h 43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0" name="Freeform 4">
              <a:extLst>
                <a:ext uri="{FF2B5EF4-FFF2-40B4-BE49-F238E27FC236}">
                  <a16:creationId xmlns:a16="http://schemas.microsoft.com/office/drawing/2014/main" id="{122A2B5A-57CE-4ECD-A043-FE824DAAB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0"/>
                <a:gd name="T76" fmla="*/ 0 h 144"/>
                <a:gd name="T77" fmla="*/ 890 w 890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1" name="Freeform 5">
              <a:extLst>
                <a:ext uri="{FF2B5EF4-FFF2-40B4-BE49-F238E27FC236}">
                  <a16:creationId xmlns:a16="http://schemas.microsoft.com/office/drawing/2014/main" id="{DF5B3DEF-3CC1-4BA7-B0C7-96773194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5"/>
                <a:gd name="T103" fmla="*/ 0 h 114"/>
                <a:gd name="T104" fmla="*/ 875 w 875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2" name="Freeform 6">
              <a:extLst>
                <a:ext uri="{FF2B5EF4-FFF2-40B4-BE49-F238E27FC236}">
                  <a16:creationId xmlns:a16="http://schemas.microsoft.com/office/drawing/2014/main" id="{7C76EE75-4DD6-4E09-BED0-276E83FCA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5"/>
                <a:gd name="T100" fmla="*/ 0 h 124"/>
                <a:gd name="T101" fmla="*/ 865 w 865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3" name="Freeform 7">
              <a:extLst>
                <a:ext uri="{FF2B5EF4-FFF2-40B4-BE49-F238E27FC236}">
                  <a16:creationId xmlns:a16="http://schemas.microsoft.com/office/drawing/2014/main" id="{224DD30E-9DA4-4165-9D83-0FEB0C901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5"/>
                <a:gd name="T133" fmla="*/ 0 h 246"/>
                <a:gd name="T134" fmla="*/ 2005 w 2005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4" name="Freeform 8">
              <a:extLst>
                <a:ext uri="{FF2B5EF4-FFF2-40B4-BE49-F238E27FC236}">
                  <a16:creationId xmlns:a16="http://schemas.microsoft.com/office/drawing/2014/main" id="{D3395509-9BF5-4ECE-9DE1-84138DC2B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1"/>
                <a:gd name="T109" fmla="*/ 0 h 232"/>
                <a:gd name="T110" fmla="*/ 331 w 331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5" name="Freeform 9">
              <a:extLst>
                <a:ext uri="{FF2B5EF4-FFF2-40B4-BE49-F238E27FC236}">
                  <a16:creationId xmlns:a16="http://schemas.microsoft.com/office/drawing/2014/main" id="{F433D467-5C60-491E-BC0E-F84C76072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5"/>
                <a:gd name="T157" fmla="*/ 0 h 609"/>
                <a:gd name="T158" fmla="*/ 1095 w 1095"/>
                <a:gd name="T159" fmla="*/ 609 h 6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6" name="Freeform 10">
              <a:extLst>
                <a:ext uri="{FF2B5EF4-FFF2-40B4-BE49-F238E27FC236}">
                  <a16:creationId xmlns:a16="http://schemas.microsoft.com/office/drawing/2014/main" id="{F4FA1D86-30D0-4414-89F3-AD0848204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47"/>
                <a:gd name="T101" fmla="*/ 238 w 238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7" name="Freeform 11">
              <a:extLst>
                <a:ext uri="{FF2B5EF4-FFF2-40B4-BE49-F238E27FC236}">
                  <a16:creationId xmlns:a16="http://schemas.microsoft.com/office/drawing/2014/main" id="{EF8AD721-6439-492D-8B67-A6D4A2AAA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5"/>
                <a:gd name="T109" fmla="*/ 0 h 209"/>
                <a:gd name="T110" fmla="*/ 285 w 285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8" name="Freeform 12">
              <a:extLst>
                <a:ext uri="{FF2B5EF4-FFF2-40B4-BE49-F238E27FC236}">
                  <a16:creationId xmlns:a16="http://schemas.microsoft.com/office/drawing/2014/main" id="{20EEA9CE-40CC-40AA-BBE8-B3BF4F58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7"/>
                <a:gd name="T127" fmla="*/ 0 h 119"/>
                <a:gd name="T128" fmla="*/ 177 w 177"/>
                <a:gd name="T129" fmla="*/ 119 h 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9" name="Freeform 13">
              <a:extLst>
                <a:ext uri="{FF2B5EF4-FFF2-40B4-BE49-F238E27FC236}">
                  <a16:creationId xmlns:a16="http://schemas.microsoft.com/office/drawing/2014/main" id="{B48DD7D6-46F8-4368-92C9-7B8DD2847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9"/>
                <a:gd name="T127" fmla="*/ 0 h 117"/>
                <a:gd name="T128" fmla="*/ 169 w 169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0" name="Freeform 14">
              <a:extLst>
                <a:ext uri="{FF2B5EF4-FFF2-40B4-BE49-F238E27FC236}">
                  <a16:creationId xmlns:a16="http://schemas.microsoft.com/office/drawing/2014/main" id="{5352695E-B1D3-4BE8-A97F-E0FAAA2C4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88"/>
                <a:gd name="T101" fmla="*/ 132 w 132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1" name="Freeform 15">
              <a:extLst>
                <a:ext uri="{FF2B5EF4-FFF2-40B4-BE49-F238E27FC236}">
                  <a16:creationId xmlns:a16="http://schemas.microsoft.com/office/drawing/2014/main" id="{5BC65E46-1622-4BC5-9122-4C5452C22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510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92"/>
                <a:gd name="T128" fmla="*/ 115 w 115"/>
                <a:gd name="T129" fmla="*/ 92 h 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2" name="Freeform 16">
              <a:extLst>
                <a:ext uri="{FF2B5EF4-FFF2-40B4-BE49-F238E27FC236}">
                  <a16:creationId xmlns:a16="http://schemas.microsoft.com/office/drawing/2014/main" id="{17F01453-1CF4-489C-9985-5AD77F09B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33"/>
                <a:gd name="T71" fmla="*/ 47 w 47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3" name="Freeform 17">
              <a:extLst>
                <a:ext uri="{FF2B5EF4-FFF2-40B4-BE49-F238E27FC236}">
                  <a16:creationId xmlns:a16="http://schemas.microsoft.com/office/drawing/2014/main" id="{730677BA-B051-41F2-8612-D2917B6BA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3"/>
                <a:gd name="T47" fmla="*/ 27 w 2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4" name="Freeform 18">
              <a:extLst>
                <a:ext uri="{FF2B5EF4-FFF2-40B4-BE49-F238E27FC236}">
                  <a16:creationId xmlns:a16="http://schemas.microsoft.com/office/drawing/2014/main" id="{74CDB694-C372-47C8-A06E-20238B473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4"/>
                <a:gd name="T157" fmla="*/ 0 h 124"/>
                <a:gd name="T158" fmla="*/ 274 w 274"/>
                <a:gd name="T159" fmla="*/ 124 h 1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5" name="Freeform 19">
              <a:extLst>
                <a:ext uri="{FF2B5EF4-FFF2-40B4-BE49-F238E27FC236}">
                  <a16:creationId xmlns:a16="http://schemas.microsoft.com/office/drawing/2014/main" id="{F00C3702-8BE8-459B-B923-53834FFDB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99"/>
                <a:gd name="T128" fmla="*/ 223 w 223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6" name="Freeform 20">
              <a:extLst>
                <a:ext uri="{FF2B5EF4-FFF2-40B4-BE49-F238E27FC236}">
                  <a16:creationId xmlns:a16="http://schemas.microsoft.com/office/drawing/2014/main" id="{7782BCAC-A307-41C6-B00E-F9EDEA3D2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0"/>
                <a:gd name="T160" fmla="*/ 0 h 251"/>
                <a:gd name="T161" fmla="*/ 780 w 780"/>
                <a:gd name="T162" fmla="*/ 251 h 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7" name="Freeform 21">
              <a:extLst>
                <a:ext uri="{FF2B5EF4-FFF2-40B4-BE49-F238E27FC236}">
                  <a16:creationId xmlns:a16="http://schemas.microsoft.com/office/drawing/2014/main" id="{CACD44D0-D202-47F2-A9A9-6E9A0E154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94"/>
                <a:gd name="T68" fmla="*/ 86 w 8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8" name="Freeform 22">
              <a:extLst>
                <a:ext uri="{FF2B5EF4-FFF2-40B4-BE49-F238E27FC236}">
                  <a16:creationId xmlns:a16="http://schemas.microsoft.com/office/drawing/2014/main" id="{2F6D57D3-D35D-46BA-B8A2-C30E8DDF3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90"/>
                <a:gd name="T71" fmla="*/ 100 w 100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9" name="Freeform 23">
              <a:extLst>
                <a:ext uri="{FF2B5EF4-FFF2-40B4-BE49-F238E27FC236}">
                  <a16:creationId xmlns:a16="http://schemas.microsoft.com/office/drawing/2014/main" id="{22224D57-2C4C-45E7-89FE-69E27EAF9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29"/>
                <a:gd name="T128" fmla="*/ 159 w 159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0" name="Freeform 24">
              <a:extLst>
                <a:ext uri="{FF2B5EF4-FFF2-40B4-BE49-F238E27FC236}">
                  <a16:creationId xmlns:a16="http://schemas.microsoft.com/office/drawing/2014/main" id="{FF139314-7F83-4B67-B76E-B01AE7FA9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120"/>
                <a:gd name="T47" fmla="*/ 159 w 159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1" name="Freeform 25">
              <a:extLst>
                <a:ext uri="{FF2B5EF4-FFF2-40B4-BE49-F238E27FC236}">
                  <a16:creationId xmlns:a16="http://schemas.microsoft.com/office/drawing/2014/main" id="{2715EC32-142E-4595-A63B-6AB3A1495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8"/>
                <a:gd name="T157" fmla="*/ 0 h 312"/>
                <a:gd name="T158" fmla="*/ 968 w 968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2" name="Freeform 26">
              <a:extLst>
                <a:ext uri="{FF2B5EF4-FFF2-40B4-BE49-F238E27FC236}">
                  <a16:creationId xmlns:a16="http://schemas.microsoft.com/office/drawing/2014/main" id="{2484D119-453E-4EF9-9867-12E1E7AB9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1"/>
                <a:gd name="T100" fmla="*/ 0 h 278"/>
                <a:gd name="T101" fmla="*/ 581 w 581"/>
                <a:gd name="T102" fmla="*/ 278 h 2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3" name="Freeform 27">
              <a:extLst>
                <a:ext uri="{FF2B5EF4-FFF2-40B4-BE49-F238E27FC236}">
                  <a16:creationId xmlns:a16="http://schemas.microsoft.com/office/drawing/2014/main" id="{ED5F6BD1-F847-4B7E-90BB-A08D9849E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2"/>
                <a:gd name="T190" fmla="*/ 0 h 626"/>
                <a:gd name="T191" fmla="*/ 4652 w 4652"/>
                <a:gd name="T192" fmla="*/ 626 h 6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4" name="Freeform 28">
              <a:extLst>
                <a:ext uri="{FF2B5EF4-FFF2-40B4-BE49-F238E27FC236}">
                  <a16:creationId xmlns:a16="http://schemas.microsoft.com/office/drawing/2014/main" id="{E71C4733-E05E-4C9C-BF63-6026677F9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0"/>
                <a:gd name="T70" fmla="*/ 0 h 26"/>
                <a:gd name="T71" fmla="*/ 360 w 360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5" name="Freeform 29">
              <a:extLst>
                <a:ext uri="{FF2B5EF4-FFF2-40B4-BE49-F238E27FC236}">
                  <a16:creationId xmlns:a16="http://schemas.microsoft.com/office/drawing/2014/main" id="{B30AC8EA-E332-41CA-A463-B010B52C2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"/>
                <a:gd name="T74" fmla="*/ 177 w 177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6" name="Freeform 30">
              <a:extLst>
                <a:ext uri="{FF2B5EF4-FFF2-40B4-BE49-F238E27FC236}">
                  <a16:creationId xmlns:a16="http://schemas.microsoft.com/office/drawing/2014/main" id="{1BD060E4-BC62-4AAC-8B41-921A19980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8"/>
                <a:gd name="T44" fmla="*/ 213 w 213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7" name="Freeform 31">
              <a:extLst>
                <a:ext uri="{FF2B5EF4-FFF2-40B4-BE49-F238E27FC236}">
                  <a16:creationId xmlns:a16="http://schemas.microsoft.com/office/drawing/2014/main" id="{F6779E85-661E-44DC-AAA9-CE31F81E1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4"/>
                <a:gd name="T17" fmla="*/ 157 w 15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8" name="Freeform 32">
              <a:extLst>
                <a:ext uri="{FF2B5EF4-FFF2-40B4-BE49-F238E27FC236}">
                  <a16:creationId xmlns:a16="http://schemas.microsoft.com/office/drawing/2014/main" id="{11E7EE1A-8760-4AEB-B0F6-867F7ABE0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1687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"/>
                <a:gd name="T17" fmla="*/ 37 w 3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9" name="Freeform 33">
              <a:extLst>
                <a:ext uri="{FF2B5EF4-FFF2-40B4-BE49-F238E27FC236}">
                  <a16:creationId xmlns:a16="http://schemas.microsoft.com/office/drawing/2014/main" id="{670A382A-FAB8-49A5-9FE8-383532105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0" name="Freeform 34">
              <a:extLst>
                <a:ext uri="{FF2B5EF4-FFF2-40B4-BE49-F238E27FC236}">
                  <a16:creationId xmlns:a16="http://schemas.microsoft.com/office/drawing/2014/main" id="{20684008-36EB-4B28-B028-12BED2C06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1781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9"/>
                <a:gd name="T71" fmla="*/ 162 w 162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1" name="Freeform 35">
              <a:extLst>
                <a:ext uri="{FF2B5EF4-FFF2-40B4-BE49-F238E27FC236}">
                  <a16:creationId xmlns:a16="http://schemas.microsoft.com/office/drawing/2014/main" id="{B6A16770-3F74-4EA2-87D1-9D2B11024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2"/>
                <a:gd name="T130" fmla="*/ 0 h 1852"/>
                <a:gd name="T131" fmla="*/ 662 w 662"/>
                <a:gd name="T132" fmla="*/ 1852 h 1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2" name="Freeform 36">
              <a:extLst>
                <a:ext uri="{FF2B5EF4-FFF2-40B4-BE49-F238E27FC236}">
                  <a16:creationId xmlns:a16="http://schemas.microsoft.com/office/drawing/2014/main" id="{A305D681-AF87-4135-90D2-0CFE63237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5"/>
                <a:gd name="T103" fmla="*/ 0 h 1831"/>
                <a:gd name="T104" fmla="*/ 3125 w 3125"/>
                <a:gd name="T105" fmla="*/ 1831 h 18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3" name="Freeform 37">
              <a:extLst>
                <a:ext uri="{FF2B5EF4-FFF2-40B4-BE49-F238E27FC236}">
                  <a16:creationId xmlns:a16="http://schemas.microsoft.com/office/drawing/2014/main" id="{80264C78-7BBC-44E9-A0E6-2627F1549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9"/>
                <a:gd name="T166" fmla="*/ 0 h 426"/>
                <a:gd name="T167" fmla="*/ 1189 w 1189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4" name="Freeform 38">
              <a:extLst>
                <a:ext uri="{FF2B5EF4-FFF2-40B4-BE49-F238E27FC236}">
                  <a16:creationId xmlns:a16="http://schemas.microsoft.com/office/drawing/2014/main" id="{582EB0BB-966D-42E9-A28C-21B423114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15"/>
                <a:gd name="T41" fmla="*/ 47 w 4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5" name="Freeform 39">
              <a:extLst>
                <a:ext uri="{FF2B5EF4-FFF2-40B4-BE49-F238E27FC236}">
                  <a16:creationId xmlns:a16="http://schemas.microsoft.com/office/drawing/2014/main" id="{DF6E64B5-F7FF-4AB1-898E-68F3B2ABB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54"/>
                <a:gd name="T98" fmla="*/ 115 w 115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6" name="Freeform 40">
              <a:extLst>
                <a:ext uri="{FF2B5EF4-FFF2-40B4-BE49-F238E27FC236}">
                  <a16:creationId xmlns:a16="http://schemas.microsoft.com/office/drawing/2014/main" id="{9B7E81C3-3366-405A-9F22-5611DA815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81"/>
                <a:gd name="T71" fmla="*/ 152 w 152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7" name="Freeform 41">
              <a:extLst>
                <a:ext uri="{FF2B5EF4-FFF2-40B4-BE49-F238E27FC236}">
                  <a16:creationId xmlns:a16="http://schemas.microsoft.com/office/drawing/2014/main" id="{C3CAF0AF-5081-44ED-8F92-DB3E59ACE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00"/>
                <a:gd name="T68" fmla="*/ 176 w 176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8" name="Freeform 42">
              <a:extLst>
                <a:ext uri="{FF2B5EF4-FFF2-40B4-BE49-F238E27FC236}">
                  <a16:creationId xmlns:a16="http://schemas.microsoft.com/office/drawing/2014/main" id="{4E42AC6B-89D5-4BCC-B94C-842011BEF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00"/>
                <a:gd name="T71" fmla="*/ 152 w 152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9" name="Freeform 43">
              <a:extLst>
                <a:ext uri="{FF2B5EF4-FFF2-40B4-BE49-F238E27FC236}">
                  <a16:creationId xmlns:a16="http://schemas.microsoft.com/office/drawing/2014/main" id="{1D1FDC3D-D4AC-486B-BAB2-6284EE711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51"/>
                <a:gd name="T101" fmla="*/ 214 w 214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0" name="Freeform 44">
              <a:extLst>
                <a:ext uri="{FF2B5EF4-FFF2-40B4-BE49-F238E27FC236}">
                  <a16:creationId xmlns:a16="http://schemas.microsoft.com/office/drawing/2014/main" id="{39744322-C159-4963-9D0D-D4E9C9551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144"/>
                <a:gd name="T71" fmla="*/ 218 w 218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1" name="Freeform 45">
              <a:extLst>
                <a:ext uri="{FF2B5EF4-FFF2-40B4-BE49-F238E27FC236}">
                  <a16:creationId xmlns:a16="http://schemas.microsoft.com/office/drawing/2014/main" id="{CF3B10AA-3672-40DD-98B2-039BBB52A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4"/>
                <a:gd name="T101" fmla="*/ 213 w 213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2" name="Freeform 46">
              <a:extLst>
                <a:ext uri="{FF2B5EF4-FFF2-40B4-BE49-F238E27FC236}">
                  <a16:creationId xmlns:a16="http://schemas.microsoft.com/office/drawing/2014/main" id="{CFD23F94-C20D-485A-9AC9-70A3FF576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1"/>
                <a:gd name="T100" fmla="*/ 0 h 54"/>
                <a:gd name="T101" fmla="*/ 221 w 221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3" name="Freeform 47">
              <a:extLst>
                <a:ext uri="{FF2B5EF4-FFF2-40B4-BE49-F238E27FC236}">
                  <a16:creationId xmlns:a16="http://schemas.microsoft.com/office/drawing/2014/main" id="{6171AE23-4F37-4E62-A49B-1D07EF02F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4"/>
                <a:gd name="T157" fmla="*/ 0 h 217"/>
                <a:gd name="T158" fmla="*/ 934 w 934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4" name="Freeform 48">
              <a:extLst>
                <a:ext uri="{FF2B5EF4-FFF2-40B4-BE49-F238E27FC236}">
                  <a16:creationId xmlns:a16="http://schemas.microsoft.com/office/drawing/2014/main" id="{496ED955-E1F4-4185-9D93-D84E97A97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121"/>
                <a:gd name="T74" fmla="*/ 101 w 101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5" name="Freeform 49">
              <a:extLst>
                <a:ext uri="{FF2B5EF4-FFF2-40B4-BE49-F238E27FC236}">
                  <a16:creationId xmlns:a16="http://schemas.microsoft.com/office/drawing/2014/main" id="{1434F16A-2DBB-4315-8B75-E65FA7EAA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3747"/>
              <a:ext cx="122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"/>
                <a:gd name="T70" fmla="*/ 0 h 132"/>
                <a:gd name="T71" fmla="*/ 122 w 122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6" name="Freeform 50">
              <a:extLst>
                <a:ext uri="{FF2B5EF4-FFF2-40B4-BE49-F238E27FC236}">
                  <a16:creationId xmlns:a16="http://schemas.microsoft.com/office/drawing/2014/main" id="{F7B1BB55-2407-4F83-9007-C0C0EEC24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85"/>
                <a:gd name="T71" fmla="*/ 88 w 88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7" name="Freeform 51">
              <a:extLst>
                <a:ext uri="{FF2B5EF4-FFF2-40B4-BE49-F238E27FC236}">
                  <a16:creationId xmlns:a16="http://schemas.microsoft.com/office/drawing/2014/main" id="{451E0D1E-7719-4151-8F37-CF975C1E1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977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147"/>
                <a:gd name="T98" fmla="*/ 275 w 275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8" name="Freeform 52">
              <a:extLst>
                <a:ext uri="{FF2B5EF4-FFF2-40B4-BE49-F238E27FC236}">
                  <a16:creationId xmlns:a16="http://schemas.microsoft.com/office/drawing/2014/main" id="{55658E2B-B54E-4E1B-9423-6A1BD8891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3893"/>
              <a:ext cx="272" cy="151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51"/>
                <a:gd name="T17" fmla="*/ 272 w 27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9" name="Freeform 53">
              <a:extLst>
                <a:ext uri="{FF2B5EF4-FFF2-40B4-BE49-F238E27FC236}">
                  <a16:creationId xmlns:a16="http://schemas.microsoft.com/office/drawing/2014/main" id="{3FFF31CD-C0F6-4444-93E9-E205FF927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4015"/>
              <a:ext cx="309" cy="109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109"/>
                <a:gd name="T128" fmla="*/ 309 w 309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10" name="Freeform 54">
              <a:extLst>
                <a:ext uri="{FF2B5EF4-FFF2-40B4-BE49-F238E27FC236}">
                  <a16:creationId xmlns:a16="http://schemas.microsoft.com/office/drawing/2014/main" id="{A671FE18-5EAA-42EA-854C-CC44B9778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76"/>
                <a:gd name="T128" fmla="*/ 451 w 45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18511" name="Group 55">
              <a:extLst>
                <a:ext uri="{FF2B5EF4-FFF2-40B4-BE49-F238E27FC236}">
                  <a16:creationId xmlns:a16="http://schemas.microsoft.com/office/drawing/2014/main" id="{A975D156-FBC2-4B09-8504-1F230FE85470}"/>
                </a:ext>
              </a:extLst>
            </p:cNvPr>
            <p:cNvGrpSpPr>
              <a:grpSpLocks/>
            </p:cNvGrpSpPr>
            <p:nvPr/>
          </p:nvGrpSpPr>
          <p:grpSpPr bwMode="auto">
            <a:xfrm rot="-665025">
              <a:off x="1241" y="3611"/>
              <a:ext cx="1166" cy="666"/>
              <a:chOff x="1226" y="3481"/>
              <a:chExt cx="1166" cy="666"/>
            </a:xfrm>
          </p:grpSpPr>
          <p:sp>
            <p:nvSpPr>
              <p:cNvPr id="18522" name="Freeform 56">
                <a:extLst>
                  <a:ext uri="{FF2B5EF4-FFF2-40B4-BE49-F238E27FC236}">
                    <a16:creationId xmlns:a16="http://schemas.microsoft.com/office/drawing/2014/main" id="{FB469CBB-4870-46C4-A2E7-413AAC747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2"/>
                  <a:gd name="T109" fmla="*/ 0 h 666"/>
                  <a:gd name="T110" fmla="*/ 892 w 892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23" name="Freeform 57">
                <a:extLst>
                  <a:ext uri="{FF2B5EF4-FFF2-40B4-BE49-F238E27FC236}">
                    <a16:creationId xmlns:a16="http://schemas.microsoft.com/office/drawing/2014/main" id="{6E0740ED-83D2-43E5-8A99-F9C031C2C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0"/>
                  <a:gd name="T124" fmla="*/ 0 h 603"/>
                  <a:gd name="T125" fmla="*/ 760 w 760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24" name="Freeform 58">
                <a:extLst>
                  <a:ext uri="{FF2B5EF4-FFF2-40B4-BE49-F238E27FC236}">
                    <a16:creationId xmlns:a16="http://schemas.microsoft.com/office/drawing/2014/main" id="{E0709079-0F9C-47F9-87FD-22EA3E8CB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547"/>
                  <a:gd name="T131" fmla="*/ 818 w 818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8512" name="Rectangle 59">
              <a:extLst>
                <a:ext uri="{FF2B5EF4-FFF2-40B4-BE49-F238E27FC236}">
                  <a16:creationId xmlns:a16="http://schemas.microsoft.com/office/drawing/2014/main" id="{223F624E-2058-4E14-8565-6A6C295EA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1238"/>
              <a:ext cx="4338" cy="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.VnTime" panose="020B7200000000000000" pitchFamily="34" charset="0"/>
                </a:rPr>
                <a:t>          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.VnTime" panose="020B7200000000000000" pitchFamily="34" charset="0"/>
                </a:rPr>
                <a:t>            </a:t>
              </a: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(18 + 12) : 3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.VnTime" panose="020B7200000000000000" pitchFamily="34" charset="0"/>
                </a:rPr>
                <a:t>         </a:t>
              </a: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18 : 3  +  12 : 3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.VnTime" panose="020B7200000000000000" pitchFamily="34" charset="0"/>
                </a:rPr>
                <a:t>         </a:t>
              </a: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6    +      4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.VnTime" panose="020B7200000000000000" pitchFamily="34" charset="0"/>
                </a:rPr>
                <a:t>         </a:t>
              </a: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10</a:t>
              </a:r>
            </a:p>
          </p:txBody>
        </p:sp>
        <p:grpSp>
          <p:nvGrpSpPr>
            <p:cNvPr id="18513" name="Group 60">
              <a:extLst>
                <a:ext uri="{FF2B5EF4-FFF2-40B4-BE49-F238E27FC236}">
                  <a16:creationId xmlns:a16="http://schemas.microsoft.com/office/drawing/2014/main" id="{80F204F7-AE90-4471-AA7B-8E3980A9F7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" y="1515"/>
              <a:ext cx="5350" cy="528"/>
              <a:chOff x="211" y="1521"/>
              <a:chExt cx="5350" cy="528"/>
            </a:xfrm>
          </p:grpSpPr>
          <p:sp>
            <p:nvSpPr>
              <p:cNvPr id="18514" name="Freeform 61">
                <a:extLst>
                  <a:ext uri="{FF2B5EF4-FFF2-40B4-BE49-F238E27FC236}">
                    <a16:creationId xmlns:a16="http://schemas.microsoft.com/office/drawing/2014/main" id="{20CC0D7D-D156-47B4-A950-3C0849A20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159"/>
                  <a:gd name="T137" fmla="*/ 414 w 414"/>
                  <a:gd name="T138" fmla="*/ 159 h 1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15" name="Freeform 62">
                <a:extLst>
                  <a:ext uri="{FF2B5EF4-FFF2-40B4-BE49-F238E27FC236}">
                    <a16:creationId xmlns:a16="http://schemas.microsoft.com/office/drawing/2014/main" id="{AB00B451-5620-49D5-B583-AC0ECD562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6"/>
                  <a:gd name="T130" fmla="*/ 0 h 153"/>
                  <a:gd name="T131" fmla="*/ 486 w 486"/>
                  <a:gd name="T132" fmla="*/ 153 h 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16" name="Freeform 63">
                <a:extLst>
                  <a:ext uri="{FF2B5EF4-FFF2-40B4-BE49-F238E27FC236}">
                    <a16:creationId xmlns:a16="http://schemas.microsoft.com/office/drawing/2014/main" id="{E39E0AF1-88A1-4051-BFF3-9FF801FEA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1"/>
                  <a:gd name="T103" fmla="*/ 0 h 161"/>
                  <a:gd name="T104" fmla="*/ 541 w 54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17" name="Freeform 64">
                <a:extLst>
                  <a:ext uri="{FF2B5EF4-FFF2-40B4-BE49-F238E27FC236}">
                    <a16:creationId xmlns:a16="http://schemas.microsoft.com/office/drawing/2014/main" id="{066B0C9D-03CE-46A0-B422-6CE152D1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3"/>
                  <a:gd name="T127" fmla="*/ 0 h 120"/>
                  <a:gd name="T128" fmla="*/ 573 w 573"/>
                  <a:gd name="T129" fmla="*/ 120 h 1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18" name="Freeform 65">
                <a:extLst>
                  <a:ext uri="{FF2B5EF4-FFF2-40B4-BE49-F238E27FC236}">
                    <a16:creationId xmlns:a16="http://schemas.microsoft.com/office/drawing/2014/main" id="{042C7592-CE48-4631-9DA5-8062376A5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4" y="1711"/>
                <a:ext cx="563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3"/>
                  <a:gd name="T130" fmla="*/ 0 h 177"/>
                  <a:gd name="T131" fmla="*/ 563 w 563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19" name="Freeform 66">
                <a:extLst>
                  <a:ext uri="{FF2B5EF4-FFF2-40B4-BE49-F238E27FC236}">
                    <a16:creationId xmlns:a16="http://schemas.microsoft.com/office/drawing/2014/main" id="{ACCD0D82-00E9-4C4F-A323-97B0F8DD9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4"/>
                  <a:gd name="T106" fmla="*/ 0 h 137"/>
                  <a:gd name="T107" fmla="*/ 554 w 554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20" name="Freeform 67">
                <a:extLst>
                  <a:ext uri="{FF2B5EF4-FFF2-40B4-BE49-F238E27FC236}">
                    <a16:creationId xmlns:a16="http://schemas.microsoft.com/office/drawing/2014/main" id="{CF159A60-F96F-4542-9592-B0B9FF8CF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7"/>
                  <a:gd name="T127" fmla="*/ 0 h 127"/>
                  <a:gd name="T128" fmla="*/ 397 w 397"/>
                  <a:gd name="T129" fmla="*/ 127 h 1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21" name="Freeform 68">
                <a:extLst>
                  <a:ext uri="{FF2B5EF4-FFF2-40B4-BE49-F238E27FC236}">
                    <a16:creationId xmlns:a16="http://schemas.microsoft.com/office/drawing/2014/main" id="{E48E9DFA-DE9C-4F6F-A7CF-1EB84A8E2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7"/>
                  <a:gd name="T157" fmla="*/ 0 h 132"/>
                  <a:gd name="T158" fmla="*/ 397 w 397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18435" name="Text Box 69">
            <a:extLst>
              <a:ext uri="{FF2B5EF4-FFF2-40B4-BE49-F238E27FC236}">
                <a16:creationId xmlns:a16="http://schemas.microsoft.com/office/drawing/2014/main" id="{079B56BF-0B26-4938-83A1-8FAFB46EC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268" y="5029200"/>
            <a:ext cx="118321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61510" name="Oval 70">
            <a:extLst>
              <a:ext uri="{FF2B5EF4-FFF2-40B4-BE49-F238E27FC236}">
                <a16:creationId xmlns:a16="http://schemas.microsoft.com/office/drawing/2014/main" id="{36DE511A-7EF1-41DC-A35A-542573C1D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1" y="4419600"/>
            <a:ext cx="11811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61511" name="Text Box 71">
            <a:extLst>
              <a:ext uri="{FF2B5EF4-FFF2-40B4-BE49-F238E27FC236}">
                <a16:creationId xmlns:a16="http://schemas.microsoft.com/office/drawing/2014/main" id="{9DE33F48-FBE5-43C4-AE1B-8125395DF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051" y="4248855"/>
            <a:ext cx="3348567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600" dirty="0">
              <a:latin typeface=".VnTime" panose="020B7200000000000000" pitchFamily="34" charset="0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5496C5D8-8E1A-4375-971C-B66F8887137F}"/>
              </a:ext>
            </a:extLst>
          </p:cNvPr>
          <p:cNvGrpSpPr>
            <a:grpSpLocks/>
          </p:cNvGrpSpPr>
          <p:nvPr/>
        </p:nvGrpSpPr>
        <p:grpSpPr bwMode="auto">
          <a:xfrm>
            <a:off x="9544051" y="152400"/>
            <a:ext cx="2461683" cy="1676400"/>
            <a:chOff x="4656" y="3120"/>
            <a:chExt cx="1104" cy="1200"/>
          </a:xfrm>
        </p:grpSpPr>
        <p:pic>
          <p:nvPicPr>
            <p:cNvPr id="18457" name="Picture 9" descr="9OCLOCK">
              <a:extLst>
                <a:ext uri="{FF2B5EF4-FFF2-40B4-BE49-F238E27FC236}">
                  <a16:creationId xmlns:a16="http://schemas.microsoft.com/office/drawing/2014/main" id="{3D6684C2-AC40-4D32-8256-581E18C14BA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120"/>
              <a:ext cx="1104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8" name="Oval 10" descr="Parchment">
              <a:extLst>
                <a:ext uri="{FF2B5EF4-FFF2-40B4-BE49-F238E27FC236}">
                  <a16:creationId xmlns:a16="http://schemas.microsoft.com/office/drawing/2014/main" id="{C1DF67DC-FAA3-48C5-9479-CC7AEE9CA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3300"/>
              <a:ext cx="816" cy="864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733">
                <a:latin typeface=".VnTime" panose="020B7200000000000000" pitchFamily="34" charset="0"/>
              </a:endParaRPr>
            </a:p>
          </p:txBody>
        </p:sp>
      </p:grpSp>
      <p:sp>
        <p:nvSpPr>
          <p:cNvPr id="7" name="Text Box 11">
            <a:extLst>
              <a:ext uri="{FF2B5EF4-FFF2-40B4-BE49-F238E27FC236}">
                <a16:creationId xmlns:a16="http://schemas.microsoft.com/office/drawing/2014/main" id="{B9B9F73F-048F-4A28-B495-732E67AA8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35518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7470BBD0-56A0-494E-9B74-6AE4C658D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4451" y="5334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09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21ACEDF3-F941-46E0-A098-A1AF66702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400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08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7180710-52D1-4CFA-AC94-85213B3B0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27051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07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7EAFD2CA-5A6C-4773-92B7-D0EF1C9C0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9633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06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7A00C83B-F4B6-47D5-9C06-58CA414BE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249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05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B254DF12-C9EB-4083-84E6-B297BA65E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249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04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C36D0048-303E-4FC0-B56F-F5A7F0C15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1858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03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B0E89C85-EACF-4799-845F-050188F16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9633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02</a:t>
            </a: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B026D6F4-EBEE-4B94-9049-0A7A9EC36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1858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01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003C9D6A-7662-45C4-8E12-02D02EFB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22818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00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23B35DAA-8EB9-4FDA-B5C3-32272089B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5249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11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2ED32C82-8E35-4DC5-8BEF-CBEC27239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249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12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F7A827AD-0CA6-480C-A364-739CD1918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7885" y="5334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13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92D08767-E663-471D-9717-471875AB3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29167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14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A3A2EFB3-67F7-4A47-B7DD-EA89B64BA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7885" y="5461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15</a:t>
            </a:r>
          </a:p>
        </p:txBody>
      </p:sp>
      <p:sp>
        <p:nvSpPr>
          <p:cNvPr id="186" name="32-Point Star 185">
            <a:extLst>
              <a:ext uri="{FF2B5EF4-FFF2-40B4-BE49-F238E27FC236}">
                <a16:creationId xmlns:a16="http://schemas.microsoft.com/office/drawing/2014/main" id="{5A7E7779-CE7D-43A1-A083-7AFBD8A22A41}"/>
              </a:ext>
            </a:extLst>
          </p:cNvPr>
          <p:cNvSpPr/>
          <p:nvPr/>
        </p:nvSpPr>
        <p:spPr>
          <a:xfrm>
            <a:off x="8263467" y="0"/>
            <a:ext cx="4726517" cy="1676400"/>
          </a:xfrm>
          <a:prstGeom prst="star32">
            <a:avLst/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 !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AA3CAFD-B955-478B-9FF5-15C3FA3A4A2C}"/>
              </a:ext>
            </a:extLst>
          </p:cNvPr>
          <p:cNvSpPr/>
          <p:nvPr/>
        </p:nvSpPr>
        <p:spPr>
          <a:xfrm>
            <a:off x="1625600" y="2057400"/>
            <a:ext cx="65024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615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615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0" grpId="0" animBg="1"/>
      <p:bldP spid="61511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18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6A7AFA88-1C60-4789-BEAF-D22C7249E342}"/>
              </a:ext>
            </a:extLst>
          </p:cNvPr>
          <p:cNvGrpSpPr>
            <a:grpSpLocks/>
          </p:cNvGrpSpPr>
          <p:nvPr/>
        </p:nvGrpSpPr>
        <p:grpSpPr bwMode="auto">
          <a:xfrm>
            <a:off x="-349250" y="1077384"/>
            <a:ext cx="9347201" cy="5791200"/>
            <a:chOff x="47" y="0"/>
            <a:chExt cx="5713" cy="4320"/>
          </a:xfrm>
        </p:grpSpPr>
        <p:sp>
          <p:nvSpPr>
            <p:cNvPr id="19483" name="Freeform 5">
              <a:extLst>
                <a:ext uri="{FF2B5EF4-FFF2-40B4-BE49-F238E27FC236}">
                  <a16:creationId xmlns:a16="http://schemas.microsoft.com/office/drawing/2014/main" id="{4DFF328E-A82A-44BB-B7CC-D0610D820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13"/>
                <a:gd name="T178" fmla="*/ 0 h 4320"/>
                <a:gd name="T179" fmla="*/ 5713 w 5713"/>
                <a:gd name="T180" fmla="*/ 4320 h 43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84" name="Freeform 6">
              <a:extLst>
                <a:ext uri="{FF2B5EF4-FFF2-40B4-BE49-F238E27FC236}">
                  <a16:creationId xmlns:a16="http://schemas.microsoft.com/office/drawing/2014/main" id="{6B3C3B1C-A341-4982-A1D5-414DEACC5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0"/>
                <a:gd name="T76" fmla="*/ 0 h 144"/>
                <a:gd name="T77" fmla="*/ 890 w 890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85" name="Freeform 7">
              <a:extLst>
                <a:ext uri="{FF2B5EF4-FFF2-40B4-BE49-F238E27FC236}">
                  <a16:creationId xmlns:a16="http://schemas.microsoft.com/office/drawing/2014/main" id="{A88CFCCA-CBF1-464F-94AB-ACABF2970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5"/>
                <a:gd name="T103" fmla="*/ 0 h 114"/>
                <a:gd name="T104" fmla="*/ 875 w 875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86" name="Freeform 8">
              <a:extLst>
                <a:ext uri="{FF2B5EF4-FFF2-40B4-BE49-F238E27FC236}">
                  <a16:creationId xmlns:a16="http://schemas.microsoft.com/office/drawing/2014/main" id="{A8960600-0BC9-4565-B458-51CCD4818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5"/>
                <a:gd name="T100" fmla="*/ 0 h 124"/>
                <a:gd name="T101" fmla="*/ 865 w 865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87" name="Freeform 9">
              <a:extLst>
                <a:ext uri="{FF2B5EF4-FFF2-40B4-BE49-F238E27FC236}">
                  <a16:creationId xmlns:a16="http://schemas.microsoft.com/office/drawing/2014/main" id="{943E57B5-F6DF-4A20-9BAC-9B65AFCA0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5"/>
                <a:gd name="T133" fmla="*/ 0 h 246"/>
                <a:gd name="T134" fmla="*/ 2005 w 2005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88" name="Freeform 10">
              <a:extLst>
                <a:ext uri="{FF2B5EF4-FFF2-40B4-BE49-F238E27FC236}">
                  <a16:creationId xmlns:a16="http://schemas.microsoft.com/office/drawing/2014/main" id="{A220D02A-1894-4F70-9CDC-12A83B47E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1"/>
                <a:gd name="T109" fmla="*/ 0 h 232"/>
                <a:gd name="T110" fmla="*/ 331 w 331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89" name="Freeform 11">
              <a:extLst>
                <a:ext uri="{FF2B5EF4-FFF2-40B4-BE49-F238E27FC236}">
                  <a16:creationId xmlns:a16="http://schemas.microsoft.com/office/drawing/2014/main" id="{F869F31B-967F-410D-9E1A-78325B07F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5"/>
                <a:gd name="T157" fmla="*/ 0 h 609"/>
                <a:gd name="T158" fmla="*/ 1095 w 1095"/>
                <a:gd name="T159" fmla="*/ 609 h 6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0" name="Freeform 12">
              <a:extLst>
                <a:ext uri="{FF2B5EF4-FFF2-40B4-BE49-F238E27FC236}">
                  <a16:creationId xmlns:a16="http://schemas.microsoft.com/office/drawing/2014/main" id="{E2E7BB26-8FA4-4817-B1E1-9A96EB38D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47"/>
                <a:gd name="T101" fmla="*/ 238 w 238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1" name="Freeform 13">
              <a:extLst>
                <a:ext uri="{FF2B5EF4-FFF2-40B4-BE49-F238E27FC236}">
                  <a16:creationId xmlns:a16="http://schemas.microsoft.com/office/drawing/2014/main" id="{91D5109A-72C6-4C20-8141-76C9496BC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5"/>
                <a:gd name="T109" fmla="*/ 0 h 209"/>
                <a:gd name="T110" fmla="*/ 285 w 285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2" name="Freeform 14">
              <a:extLst>
                <a:ext uri="{FF2B5EF4-FFF2-40B4-BE49-F238E27FC236}">
                  <a16:creationId xmlns:a16="http://schemas.microsoft.com/office/drawing/2014/main" id="{DBD8283D-CA1A-486A-96B0-111B6AFCE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7"/>
                <a:gd name="T127" fmla="*/ 0 h 119"/>
                <a:gd name="T128" fmla="*/ 177 w 177"/>
                <a:gd name="T129" fmla="*/ 119 h 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3" name="Freeform 15">
              <a:extLst>
                <a:ext uri="{FF2B5EF4-FFF2-40B4-BE49-F238E27FC236}">
                  <a16:creationId xmlns:a16="http://schemas.microsoft.com/office/drawing/2014/main" id="{74461DCA-7AE1-4AAC-81C3-22BF120C1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9"/>
                <a:gd name="T127" fmla="*/ 0 h 117"/>
                <a:gd name="T128" fmla="*/ 169 w 169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4" name="Freeform 16">
              <a:extLst>
                <a:ext uri="{FF2B5EF4-FFF2-40B4-BE49-F238E27FC236}">
                  <a16:creationId xmlns:a16="http://schemas.microsoft.com/office/drawing/2014/main" id="{3A80D3CE-5A30-4408-80B4-7B43931BF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88"/>
                <a:gd name="T101" fmla="*/ 132 w 132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5" name="Freeform 17">
              <a:extLst>
                <a:ext uri="{FF2B5EF4-FFF2-40B4-BE49-F238E27FC236}">
                  <a16:creationId xmlns:a16="http://schemas.microsoft.com/office/drawing/2014/main" id="{A7C15B62-5691-468F-A7A2-E9C5D0C1C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510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92"/>
                <a:gd name="T128" fmla="*/ 115 w 115"/>
                <a:gd name="T129" fmla="*/ 92 h 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6" name="Freeform 18">
              <a:extLst>
                <a:ext uri="{FF2B5EF4-FFF2-40B4-BE49-F238E27FC236}">
                  <a16:creationId xmlns:a16="http://schemas.microsoft.com/office/drawing/2014/main" id="{E845C618-B4CD-4D1F-9720-F90ADB191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33"/>
                <a:gd name="T71" fmla="*/ 47 w 47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7" name="Freeform 19">
              <a:extLst>
                <a:ext uri="{FF2B5EF4-FFF2-40B4-BE49-F238E27FC236}">
                  <a16:creationId xmlns:a16="http://schemas.microsoft.com/office/drawing/2014/main" id="{46A83074-5496-4756-BC07-D4570FB5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3"/>
                <a:gd name="T47" fmla="*/ 27 w 2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8" name="Freeform 20">
              <a:extLst>
                <a:ext uri="{FF2B5EF4-FFF2-40B4-BE49-F238E27FC236}">
                  <a16:creationId xmlns:a16="http://schemas.microsoft.com/office/drawing/2014/main" id="{50D482F5-8AF8-40E1-AF57-2164389AE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4"/>
                <a:gd name="T157" fmla="*/ 0 h 124"/>
                <a:gd name="T158" fmla="*/ 274 w 274"/>
                <a:gd name="T159" fmla="*/ 124 h 1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9" name="Freeform 21">
              <a:extLst>
                <a:ext uri="{FF2B5EF4-FFF2-40B4-BE49-F238E27FC236}">
                  <a16:creationId xmlns:a16="http://schemas.microsoft.com/office/drawing/2014/main" id="{353A9F75-8C86-402A-9BEE-0D0ED5784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99"/>
                <a:gd name="T128" fmla="*/ 223 w 223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0" name="Freeform 22">
              <a:extLst>
                <a:ext uri="{FF2B5EF4-FFF2-40B4-BE49-F238E27FC236}">
                  <a16:creationId xmlns:a16="http://schemas.microsoft.com/office/drawing/2014/main" id="{A96A7B1C-0F6A-49FE-AB7C-19D630619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0"/>
                <a:gd name="T160" fmla="*/ 0 h 251"/>
                <a:gd name="T161" fmla="*/ 780 w 780"/>
                <a:gd name="T162" fmla="*/ 251 h 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1" name="Freeform 23">
              <a:extLst>
                <a:ext uri="{FF2B5EF4-FFF2-40B4-BE49-F238E27FC236}">
                  <a16:creationId xmlns:a16="http://schemas.microsoft.com/office/drawing/2014/main" id="{A79FA91F-EBD1-4301-8880-76015AF3B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94"/>
                <a:gd name="T68" fmla="*/ 86 w 8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2" name="Freeform 24">
              <a:extLst>
                <a:ext uri="{FF2B5EF4-FFF2-40B4-BE49-F238E27FC236}">
                  <a16:creationId xmlns:a16="http://schemas.microsoft.com/office/drawing/2014/main" id="{74600DCC-0333-4041-8BB5-EC9DC33FA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90"/>
                <a:gd name="T71" fmla="*/ 100 w 100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3" name="Freeform 25">
              <a:extLst>
                <a:ext uri="{FF2B5EF4-FFF2-40B4-BE49-F238E27FC236}">
                  <a16:creationId xmlns:a16="http://schemas.microsoft.com/office/drawing/2014/main" id="{2936208A-30B8-40CF-9441-B1BB15216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29"/>
                <a:gd name="T128" fmla="*/ 159 w 159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4" name="Freeform 26">
              <a:extLst>
                <a:ext uri="{FF2B5EF4-FFF2-40B4-BE49-F238E27FC236}">
                  <a16:creationId xmlns:a16="http://schemas.microsoft.com/office/drawing/2014/main" id="{43F8CE1E-A7B9-413F-BBCC-91A3EB4EC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120"/>
                <a:gd name="T47" fmla="*/ 159 w 159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5" name="Freeform 27">
              <a:extLst>
                <a:ext uri="{FF2B5EF4-FFF2-40B4-BE49-F238E27FC236}">
                  <a16:creationId xmlns:a16="http://schemas.microsoft.com/office/drawing/2014/main" id="{AE370A36-15AB-496D-AF8B-048E7A4D8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8"/>
                <a:gd name="T157" fmla="*/ 0 h 312"/>
                <a:gd name="T158" fmla="*/ 968 w 968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6" name="Freeform 28">
              <a:extLst>
                <a:ext uri="{FF2B5EF4-FFF2-40B4-BE49-F238E27FC236}">
                  <a16:creationId xmlns:a16="http://schemas.microsoft.com/office/drawing/2014/main" id="{4D383B82-D232-4AB1-9E2B-7A4AEC86A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1"/>
                <a:gd name="T100" fmla="*/ 0 h 278"/>
                <a:gd name="T101" fmla="*/ 581 w 581"/>
                <a:gd name="T102" fmla="*/ 278 h 2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7" name="Freeform 29">
              <a:extLst>
                <a:ext uri="{FF2B5EF4-FFF2-40B4-BE49-F238E27FC236}">
                  <a16:creationId xmlns:a16="http://schemas.microsoft.com/office/drawing/2014/main" id="{38390A46-CFCD-41F3-A696-713C942E0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2"/>
                <a:gd name="T190" fmla="*/ 0 h 626"/>
                <a:gd name="T191" fmla="*/ 4652 w 4652"/>
                <a:gd name="T192" fmla="*/ 626 h 6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8" name="Freeform 30">
              <a:extLst>
                <a:ext uri="{FF2B5EF4-FFF2-40B4-BE49-F238E27FC236}">
                  <a16:creationId xmlns:a16="http://schemas.microsoft.com/office/drawing/2014/main" id="{7CCC76CF-5147-46A0-88EA-A4630D24A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0"/>
                <a:gd name="T70" fmla="*/ 0 h 26"/>
                <a:gd name="T71" fmla="*/ 360 w 360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9" name="Freeform 31">
              <a:extLst>
                <a:ext uri="{FF2B5EF4-FFF2-40B4-BE49-F238E27FC236}">
                  <a16:creationId xmlns:a16="http://schemas.microsoft.com/office/drawing/2014/main" id="{64EDAA3C-888C-46C8-813D-EA8886623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"/>
                <a:gd name="T74" fmla="*/ 177 w 177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0" name="Freeform 32">
              <a:extLst>
                <a:ext uri="{FF2B5EF4-FFF2-40B4-BE49-F238E27FC236}">
                  <a16:creationId xmlns:a16="http://schemas.microsoft.com/office/drawing/2014/main" id="{F683DDEC-764E-48B6-B4AA-9340A4D9F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8"/>
                <a:gd name="T44" fmla="*/ 213 w 213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1" name="Freeform 33">
              <a:extLst>
                <a:ext uri="{FF2B5EF4-FFF2-40B4-BE49-F238E27FC236}">
                  <a16:creationId xmlns:a16="http://schemas.microsoft.com/office/drawing/2014/main" id="{308B0274-238B-4BBB-9BCC-EAC12531A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4"/>
                <a:gd name="T17" fmla="*/ 157 w 15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2" name="Freeform 34">
              <a:extLst>
                <a:ext uri="{FF2B5EF4-FFF2-40B4-BE49-F238E27FC236}">
                  <a16:creationId xmlns:a16="http://schemas.microsoft.com/office/drawing/2014/main" id="{0C7F2A43-9748-40E6-A0DD-CFCB8E5FC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1687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"/>
                <a:gd name="T17" fmla="*/ 37 w 3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3" name="Freeform 35">
              <a:extLst>
                <a:ext uri="{FF2B5EF4-FFF2-40B4-BE49-F238E27FC236}">
                  <a16:creationId xmlns:a16="http://schemas.microsoft.com/office/drawing/2014/main" id="{9C821BFE-5A15-4A04-A275-5999A7BF4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4" name="Freeform 36">
              <a:extLst>
                <a:ext uri="{FF2B5EF4-FFF2-40B4-BE49-F238E27FC236}">
                  <a16:creationId xmlns:a16="http://schemas.microsoft.com/office/drawing/2014/main" id="{6E0DCA34-C092-40D8-BEB6-72751739C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1781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9"/>
                <a:gd name="T71" fmla="*/ 162 w 162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5" name="Freeform 37">
              <a:extLst>
                <a:ext uri="{FF2B5EF4-FFF2-40B4-BE49-F238E27FC236}">
                  <a16:creationId xmlns:a16="http://schemas.microsoft.com/office/drawing/2014/main" id="{9EE0C996-89F9-4A74-B83D-BB6343F5A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2"/>
                <a:gd name="T130" fmla="*/ 0 h 1852"/>
                <a:gd name="T131" fmla="*/ 662 w 662"/>
                <a:gd name="T132" fmla="*/ 1852 h 1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6" name="Freeform 38">
              <a:extLst>
                <a:ext uri="{FF2B5EF4-FFF2-40B4-BE49-F238E27FC236}">
                  <a16:creationId xmlns:a16="http://schemas.microsoft.com/office/drawing/2014/main" id="{1B5EE297-DD01-46A5-9B82-074969729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5"/>
                <a:gd name="T103" fmla="*/ 0 h 1831"/>
                <a:gd name="T104" fmla="*/ 3125 w 3125"/>
                <a:gd name="T105" fmla="*/ 1831 h 18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7" name="Freeform 39">
              <a:extLst>
                <a:ext uri="{FF2B5EF4-FFF2-40B4-BE49-F238E27FC236}">
                  <a16:creationId xmlns:a16="http://schemas.microsoft.com/office/drawing/2014/main" id="{2568D02B-965C-4E5C-ACB3-6032ACC08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9"/>
                <a:gd name="T166" fmla="*/ 0 h 426"/>
                <a:gd name="T167" fmla="*/ 1189 w 1189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8" name="Freeform 40">
              <a:extLst>
                <a:ext uri="{FF2B5EF4-FFF2-40B4-BE49-F238E27FC236}">
                  <a16:creationId xmlns:a16="http://schemas.microsoft.com/office/drawing/2014/main" id="{910E63F8-7126-49E0-BF3B-68ED8199E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15"/>
                <a:gd name="T41" fmla="*/ 47 w 4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9" name="Freeform 41">
              <a:extLst>
                <a:ext uri="{FF2B5EF4-FFF2-40B4-BE49-F238E27FC236}">
                  <a16:creationId xmlns:a16="http://schemas.microsoft.com/office/drawing/2014/main" id="{B359BB92-7614-42A8-A1BD-78B5C497D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54"/>
                <a:gd name="T98" fmla="*/ 115 w 115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0" name="Freeform 42">
              <a:extLst>
                <a:ext uri="{FF2B5EF4-FFF2-40B4-BE49-F238E27FC236}">
                  <a16:creationId xmlns:a16="http://schemas.microsoft.com/office/drawing/2014/main" id="{C4795E44-A7B0-4F95-AF29-B352EBD3D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81"/>
                <a:gd name="T71" fmla="*/ 152 w 152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1" name="Freeform 43">
              <a:extLst>
                <a:ext uri="{FF2B5EF4-FFF2-40B4-BE49-F238E27FC236}">
                  <a16:creationId xmlns:a16="http://schemas.microsoft.com/office/drawing/2014/main" id="{5C633F2D-C5FD-4578-8EAB-824580C1C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00"/>
                <a:gd name="T68" fmla="*/ 176 w 176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2" name="Freeform 44">
              <a:extLst>
                <a:ext uri="{FF2B5EF4-FFF2-40B4-BE49-F238E27FC236}">
                  <a16:creationId xmlns:a16="http://schemas.microsoft.com/office/drawing/2014/main" id="{CA1E8EC7-3F62-4423-BAD1-49F7EFD2D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00"/>
                <a:gd name="T71" fmla="*/ 152 w 152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3" name="Freeform 45">
              <a:extLst>
                <a:ext uri="{FF2B5EF4-FFF2-40B4-BE49-F238E27FC236}">
                  <a16:creationId xmlns:a16="http://schemas.microsoft.com/office/drawing/2014/main" id="{EAE2541A-26EE-459E-91E6-9CA9439ED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51"/>
                <a:gd name="T101" fmla="*/ 214 w 214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4" name="Freeform 46">
              <a:extLst>
                <a:ext uri="{FF2B5EF4-FFF2-40B4-BE49-F238E27FC236}">
                  <a16:creationId xmlns:a16="http://schemas.microsoft.com/office/drawing/2014/main" id="{078F4A3E-D6AB-483C-89F3-1F888D3DF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144"/>
                <a:gd name="T71" fmla="*/ 218 w 218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5" name="Freeform 47">
              <a:extLst>
                <a:ext uri="{FF2B5EF4-FFF2-40B4-BE49-F238E27FC236}">
                  <a16:creationId xmlns:a16="http://schemas.microsoft.com/office/drawing/2014/main" id="{93B59A93-552F-4F5C-AB16-7C62FF89B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4"/>
                <a:gd name="T101" fmla="*/ 213 w 213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6" name="Freeform 48">
              <a:extLst>
                <a:ext uri="{FF2B5EF4-FFF2-40B4-BE49-F238E27FC236}">
                  <a16:creationId xmlns:a16="http://schemas.microsoft.com/office/drawing/2014/main" id="{CBB77E6C-557E-4EED-8CFC-6906F14F1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1"/>
                <a:gd name="T100" fmla="*/ 0 h 54"/>
                <a:gd name="T101" fmla="*/ 221 w 221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7" name="Freeform 49">
              <a:extLst>
                <a:ext uri="{FF2B5EF4-FFF2-40B4-BE49-F238E27FC236}">
                  <a16:creationId xmlns:a16="http://schemas.microsoft.com/office/drawing/2014/main" id="{00A7F1EB-DD95-4DF7-A232-052BADE4B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4"/>
                <a:gd name="T157" fmla="*/ 0 h 217"/>
                <a:gd name="T158" fmla="*/ 934 w 934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8" name="Freeform 50">
              <a:extLst>
                <a:ext uri="{FF2B5EF4-FFF2-40B4-BE49-F238E27FC236}">
                  <a16:creationId xmlns:a16="http://schemas.microsoft.com/office/drawing/2014/main" id="{9A1289FA-3363-4AE0-BE35-654427CE0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121"/>
                <a:gd name="T74" fmla="*/ 101 w 101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9" name="Freeform 51">
              <a:extLst>
                <a:ext uri="{FF2B5EF4-FFF2-40B4-BE49-F238E27FC236}">
                  <a16:creationId xmlns:a16="http://schemas.microsoft.com/office/drawing/2014/main" id="{A65FCC78-6F2F-407F-8664-0CBD915BC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3747"/>
              <a:ext cx="122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"/>
                <a:gd name="T70" fmla="*/ 0 h 132"/>
                <a:gd name="T71" fmla="*/ 122 w 122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30" name="Freeform 52">
              <a:extLst>
                <a:ext uri="{FF2B5EF4-FFF2-40B4-BE49-F238E27FC236}">
                  <a16:creationId xmlns:a16="http://schemas.microsoft.com/office/drawing/2014/main" id="{AABBBDFB-F291-4E81-ADDB-0A469E24D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85"/>
                <a:gd name="T71" fmla="*/ 88 w 88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31" name="Freeform 53">
              <a:extLst>
                <a:ext uri="{FF2B5EF4-FFF2-40B4-BE49-F238E27FC236}">
                  <a16:creationId xmlns:a16="http://schemas.microsoft.com/office/drawing/2014/main" id="{207E363C-78F4-42A8-B814-B8B18D1CA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977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147"/>
                <a:gd name="T98" fmla="*/ 275 w 275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32" name="Freeform 54">
              <a:extLst>
                <a:ext uri="{FF2B5EF4-FFF2-40B4-BE49-F238E27FC236}">
                  <a16:creationId xmlns:a16="http://schemas.microsoft.com/office/drawing/2014/main" id="{0D4F7F69-EA4C-485C-848C-C6D723121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3893"/>
              <a:ext cx="272" cy="151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51"/>
                <a:gd name="T17" fmla="*/ 272 w 27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33" name="Freeform 55">
              <a:extLst>
                <a:ext uri="{FF2B5EF4-FFF2-40B4-BE49-F238E27FC236}">
                  <a16:creationId xmlns:a16="http://schemas.microsoft.com/office/drawing/2014/main" id="{2294C4C4-1FD3-4EEA-884D-356077AB7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4015"/>
              <a:ext cx="309" cy="109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109"/>
                <a:gd name="T128" fmla="*/ 309 w 309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34" name="Freeform 56">
              <a:extLst>
                <a:ext uri="{FF2B5EF4-FFF2-40B4-BE49-F238E27FC236}">
                  <a16:creationId xmlns:a16="http://schemas.microsoft.com/office/drawing/2014/main" id="{CEDA2C4F-22E4-4639-8766-3A96EE9B8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76"/>
                <a:gd name="T128" fmla="*/ 451 w 45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19535" name="Group 57">
              <a:extLst>
                <a:ext uri="{FF2B5EF4-FFF2-40B4-BE49-F238E27FC236}">
                  <a16:creationId xmlns:a16="http://schemas.microsoft.com/office/drawing/2014/main" id="{4DB9F2ED-2F47-45FB-9D2B-C86F470A6C95}"/>
                </a:ext>
              </a:extLst>
            </p:cNvPr>
            <p:cNvGrpSpPr>
              <a:grpSpLocks/>
            </p:cNvGrpSpPr>
            <p:nvPr/>
          </p:nvGrpSpPr>
          <p:grpSpPr bwMode="auto">
            <a:xfrm rot="-665025">
              <a:off x="1241" y="3611"/>
              <a:ext cx="1166" cy="666"/>
              <a:chOff x="1226" y="3481"/>
              <a:chExt cx="1166" cy="666"/>
            </a:xfrm>
          </p:grpSpPr>
          <p:sp>
            <p:nvSpPr>
              <p:cNvPr id="19546" name="Freeform 58">
                <a:extLst>
                  <a:ext uri="{FF2B5EF4-FFF2-40B4-BE49-F238E27FC236}">
                    <a16:creationId xmlns:a16="http://schemas.microsoft.com/office/drawing/2014/main" id="{7A0C1664-9B95-4A96-8FE3-8CBF379DD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2"/>
                  <a:gd name="T109" fmla="*/ 0 h 666"/>
                  <a:gd name="T110" fmla="*/ 892 w 892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7" name="Freeform 59">
                <a:extLst>
                  <a:ext uri="{FF2B5EF4-FFF2-40B4-BE49-F238E27FC236}">
                    <a16:creationId xmlns:a16="http://schemas.microsoft.com/office/drawing/2014/main" id="{21CCAA08-0F83-49CB-AA65-2DD9C23A5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0"/>
                  <a:gd name="T124" fmla="*/ 0 h 603"/>
                  <a:gd name="T125" fmla="*/ 760 w 760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8" name="Freeform 60">
                <a:extLst>
                  <a:ext uri="{FF2B5EF4-FFF2-40B4-BE49-F238E27FC236}">
                    <a16:creationId xmlns:a16="http://schemas.microsoft.com/office/drawing/2014/main" id="{4775E4EA-D1F1-4FDF-B42E-161596847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547"/>
                  <a:gd name="T131" fmla="*/ 818 w 818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9536" name="Rectangle 61">
              <a:extLst>
                <a:ext uri="{FF2B5EF4-FFF2-40B4-BE49-F238E27FC236}">
                  <a16:creationId xmlns:a16="http://schemas.microsoft.com/office/drawing/2014/main" id="{3C6B3375-C990-4EA2-B9C6-5EA8711CB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" y="997"/>
              <a:ext cx="4338" cy="25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en-US" altLang="en-US" sz="3733" b="1">
                <a:latin typeface=".VnTime" panose="020B7200000000000000" pitchFamily="34" charset="0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(35 – 5) : 5 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35 : 5 – 5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7 – 5 = 2</a:t>
              </a:r>
            </a:p>
          </p:txBody>
        </p:sp>
        <p:grpSp>
          <p:nvGrpSpPr>
            <p:cNvPr id="19537" name="Group 62">
              <a:extLst>
                <a:ext uri="{FF2B5EF4-FFF2-40B4-BE49-F238E27FC236}">
                  <a16:creationId xmlns:a16="http://schemas.microsoft.com/office/drawing/2014/main" id="{E610C5F9-EFA3-47E6-AAC1-CE1453F0F8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" y="1515"/>
              <a:ext cx="5350" cy="528"/>
              <a:chOff x="211" y="1521"/>
              <a:chExt cx="5350" cy="528"/>
            </a:xfrm>
          </p:grpSpPr>
          <p:sp>
            <p:nvSpPr>
              <p:cNvPr id="19538" name="Freeform 63">
                <a:extLst>
                  <a:ext uri="{FF2B5EF4-FFF2-40B4-BE49-F238E27FC236}">
                    <a16:creationId xmlns:a16="http://schemas.microsoft.com/office/drawing/2014/main" id="{3DAA1FAC-2ABB-4FC1-A218-3760D5651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159"/>
                  <a:gd name="T137" fmla="*/ 414 w 414"/>
                  <a:gd name="T138" fmla="*/ 159 h 1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39" name="Freeform 64">
                <a:extLst>
                  <a:ext uri="{FF2B5EF4-FFF2-40B4-BE49-F238E27FC236}">
                    <a16:creationId xmlns:a16="http://schemas.microsoft.com/office/drawing/2014/main" id="{8F8B7DBF-0710-4C07-B041-2580BE464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6"/>
                  <a:gd name="T130" fmla="*/ 0 h 153"/>
                  <a:gd name="T131" fmla="*/ 486 w 486"/>
                  <a:gd name="T132" fmla="*/ 153 h 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0" name="Freeform 65">
                <a:extLst>
                  <a:ext uri="{FF2B5EF4-FFF2-40B4-BE49-F238E27FC236}">
                    <a16:creationId xmlns:a16="http://schemas.microsoft.com/office/drawing/2014/main" id="{AF116D49-E410-40A1-A493-90076B9E3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1"/>
                  <a:gd name="T103" fmla="*/ 0 h 161"/>
                  <a:gd name="T104" fmla="*/ 541 w 54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1" name="Freeform 66">
                <a:extLst>
                  <a:ext uri="{FF2B5EF4-FFF2-40B4-BE49-F238E27FC236}">
                    <a16:creationId xmlns:a16="http://schemas.microsoft.com/office/drawing/2014/main" id="{B2C40FDB-30E9-4C20-8E53-112C6ED40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3"/>
                  <a:gd name="T127" fmla="*/ 0 h 120"/>
                  <a:gd name="T128" fmla="*/ 573 w 573"/>
                  <a:gd name="T129" fmla="*/ 120 h 1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2" name="Freeform 67">
                <a:extLst>
                  <a:ext uri="{FF2B5EF4-FFF2-40B4-BE49-F238E27FC236}">
                    <a16:creationId xmlns:a16="http://schemas.microsoft.com/office/drawing/2014/main" id="{FF80E256-F075-42B1-8C65-BA0452B72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4" y="1711"/>
                <a:ext cx="563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3"/>
                  <a:gd name="T130" fmla="*/ 0 h 177"/>
                  <a:gd name="T131" fmla="*/ 563 w 563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3" name="Freeform 68">
                <a:extLst>
                  <a:ext uri="{FF2B5EF4-FFF2-40B4-BE49-F238E27FC236}">
                    <a16:creationId xmlns:a16="http://schemas.microsoft.com/office/drawing/2014/main" id="{F3F601F0-38A0-48F5-BAD0-5D2A7308D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4"/>
                  <a:gd name="T106" fmla="*/ 0 h 137"/>
                  <a:gd name="T107" fmla="*/ 554 w 554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4" name="Freeform 69">
                <a:extLst>
                  <a:ext uri="{FF2B5EF4-FFF2-40B4-BE49-F238E27FC236}">
                    <a16:creationId xmlns:a16="http://schemas.microsoft.com/office/drawing/2014/main" id="{9A482EE0-81A6-4139-84BF-BF1CD35B5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7"/>
                  <a:gd name="T127" fmla="*/ 0 h 127"/>
                  <a:gd name="T128" fmla="*/ 397 w 397"/>
                  <a:gd name="T129" fmla="*/ 127 h 1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5" name="Freeform 70">
                <a:extLst>
                  <a:ext uri="{FF2B5EF4-FFF2-40B4-BE49-F238E27FC236}">
                    <a16:creationId xmlns:a16="http://schemas.microsoft.com/office/drawing/2014/main" id="{806CE34C-0610-44B6-9395-DB3E9E63E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7"/>
                  <a:gd name="T157" fmla="*/ 0 h 132"/>
                  <a:gd name="T158" fmla="*/ 397 w 397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19459" name="Text Box 74">
            <a:extLst>
              <a:ext uri="{FF2B5EF4-FFF2-40B4-BE49-F238E27FC236}">
                <a16:creationId xmlns:a16="http://schemas.microsoft.com/office/drawing/2014/main" id="{2DCB697B-1ED9-420C-ABF1-42D1DFB66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268" y="5029200"/>
            <a:ext cx="118321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58443" name="Oval 75">
            <a:extLst>
              <a:ext uri="{FF2B5EF4-FFF2-40B4-BE49-F238E27FC236}">
                <a16:creationId xmlns:a16="http://schemas.microsoft.com/office/drawing/2014/main" id="{52D2FBDB-4F61-4B44-91A3-3DD71CAD2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7134" y="5090584"/>
            <a:ext cx="1183217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58444" name="Text Box 76">
            <a:extLst>
              <a:ext uri="{FF2B5EF4-FFF2-40B4-BE49-F238E27FC236}">
                <a16:creationId xmlns:a16="http://schemas.microsoft.com/office/drawing/2014/main" id="{1A3FB516-352E-4D5C-A4FF-BA48059BE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51" y="4847330"/>
            <a:ext cx="334856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4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600">
              <a:latin typeface=".VnTime" panose="020B7200000000000000" pitchFamily="34" charset="0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FD9A1FFA-99F8-496F-98BC-122EC91B4A6C}"/>
              </a:ext>
            </a:extLst>
          </p:cNvPr>
          <p:cNvGrpSpPr>
            <a:grpSpLocks/>
          </p:cNvGrpSpPr>
          <p:nvPr/>
        </p:nvGrpSpPr>
        <p:grpSpPr bwMode="auto">
          <a:xfrm>
            <a:off x="9345084" y="0"/>
            <a:ext cx="2463800" cy="1676400"/>
            <a:chOff x="4656" y="3120"/>
            <a:chExt cx="1104" cy="1200"/>
          </a:xfrm>
        </p:grpSpPr>
        <p:pic>
          <p:nvPicPr>
            <p:cNvPr id="19481" name="Picture 9" descr="9OCLOCK">
              <a:extLst>
                <a:ext uri="{FF2B5EF4-FFF2-40B4-BE49-F238E27FC236}">
                  <a16:creationId xmlns:a16="http://schemas.microsoft.com/office/drawing/2014/main" id="{F937594F-7A7C-4853-8A34-0C59F37A061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120"/>
              <a:ext cx="1104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2" name="Oval 10" descr="Parchment">
              <a:extLst>
                <a:ext uri="{FF2B5EF4-FFF2-40B4-BE49-F238E27FC236}">
                  <a16:creationId xmlns:a16="http://schemas.microsoft.com/office/drawing/2014/main" id="{C6A3DD2F-5A55-4130-9E22-DCE023B9F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3300"/>
              <a:ext cx="816" cy="864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733">
                <a:latin typeface=".VnTime" panose="020B7200000000000000" pitchFamily="34" charset="0"/>
              </a:endParaRPr>
            </a:p>
          </p:txBody>
        </p:sp>
      </p:grpSp>
      <p:sp>
        <p:nvSpPr>
          <p:cNvPr id="7" name="Text Box 11">
            <a:extLst>
              <a:ext uri="{FF2B5EF4-FFF2-40B4-BE49-F238E27FC236}">
                <a16:creationId xmlns:a16="http://schemas.microsoft.com/office/drawing/2014/main" id="{7D742EC1-9878-44F1-A0E1-255F9327C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3151" y="383118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F300C3CC-56D0-433B-B469-C138DA117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7600" y="3810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09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7B1445C0-7F63-4439-B733-1AE202DF5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8551" y="3810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08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74B52DCC-9A1E-4B0B-9C19-9B123B09D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4900" y="374651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07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0C09E4D2-136E-46E6-B510-85D8AF45C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2785" y="3810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06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EAAFBE5C-2336-4D33-A043-16EB8A6DA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0" y="3725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05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2A43C6D8-0D0A-49B2-B3CA-81F26E938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0" y="3725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04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5F9A7F7F-C0ED-4BF0-BCBA-8BD8D30A3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0" y="36618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03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708F641A-C0B5-4AA1-8BF6-CE17DAF87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2785" y="3810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02</a:t>
            </a: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41F98D12-EB74-4377-B37A-712F5942B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4900" y="36618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01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A5A0259A-B3FF-4DEC-9C77-D483752C6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4900" y="370418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00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7901C103-2E2F-4DBA-8424-D0300ABDE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751" y="3725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11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017661D3-006D-48ED-B794-D3E6847EB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3151" y="3725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12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423D6F8D-1E72-4A8E-9D90-EB910BA80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1033" y="3810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13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A965E71C-54B3-4AA3-ABE8-81F9CD4E0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3151" y="376767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14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2C3AB5BD-216B-4DC5-B45E-F5512DE9F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1033" y="3937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15</a:t>
            </a:r>
          </a:p>
        </p:txBody>
      </p:sp>
      <p:sp>
        <p:nvSpPr>
          <p:cNvPr id="186" name="32-Point Star 185">
            <a:extLst>
              <a:ext uri="{FF2B5EF4-FFF2-40B4-BE49-F238E27FC236}">
                <a16:creationId xmlns:a16="http://schemas.microsoft.com/office/drawing/2014/main" id="{C34CEBA5-E589-489E-B501-EA2369DB7F84}"/>
              </a:ext>
            </a:extLst>
          </p:cNvPr>
          <p:cNvSpPr/>
          <p:nvPr/>
        </p:nvSpPr>
        <p:spPr>
          <a:xfrm>
            <a:off x="8263467" y="0"/>
            <a:ext cx="4726517" cy="1676400"/>
          </a:xfrm>
          <a:prstGeom prst="star32">
            <a:avLst/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 !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81BC791-A3C5-4B35-98EE-2FAC0151D992}"/>
              </a:ext>
            </a:extLst>
          </p:cNvPr>
          <p:cNvSpPr/>
          <p:nvPr/>
        </p:nvSpPr>
        <p:spPr>
          <a:xfrm>
            <a:off x="1422400" y="2667000"/>
            <a:ext cx="65024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43" grpId="0" animBg="1"/>
      <p:bldP spid="5844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18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E85B763-98DD-428D-9DC5-9AF7CF93B523}"/>
              </a:ext>
            </a:extLst>
          </p:cNvPr>
          <p:cNvGrpSpPr>
            <a:grpSpLocks/>
          </p:cNvGrpSpPr>
          <p:nvPr/>
        </p:nvGrpSpPr>
        <p:grpSpPr bwMode="auto">
          <a:xfrm>
            <a:off x="0" y="381000"/>
            <a:ext cx="9550400" cy="6400800"/>
            <a:chOff x="47" y="0"/>
            <a:chExt cx="5713" cy="4320"/>
          </a:xfrm>
        </p:grpSpPr>
        <p:sp>
          <p:nvSpPr>
            <p:cNvPr id="20507" name="Freeform 3">
              <a:extLst>
                <a:ext uri="{FF2B5EF4-FFF2-40B4-BE49-F238E27FC236}">
                  <a16:creationId xmlns:a16="http://schemas.microsoft.com/office/drawing/2014/main" id="{17288B62-A4B2-434C-B288-7FAD1962D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13"/>
                <a:gd name="T178" fmla="*/ 0 h 4320"/>
                <a:gd name="T179" fmla="*/ 5713 w 5713"/>
                <a:gd name="T180" fmla="*/ 4320 h 43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08" name="Freeform 4">
              <a:extLst>
                <a:ext uri="{FF2B5EF4-FFF2-40B4-BE49-F238E27FC236}">
                  <a16:creationId xmlns:a16="http://schemas.microsoft.com/office/drawing/2014/main" id="{6E01C763-FD69-42AD-95C2-0258DC871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0"/>
                <a:gd name="T76" fmla="*/ 0 h 144"/>
                <a:gd name="T77" fmla="*/ 890 w 890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09" name="Freeform 5">
              <a:extLst>
                <a:ext uri="{FF2B5EF4-FFF2-40B4-BE49-F238E27FC236}">
                  <a16:creationId xmlns:a16="http://schemas.microsoft.com/office/drawing/2014/main" id="{A470E24C-2B91-4E82-BDB3-3EDC10C1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5"/>
                <a:gd name="T103" fmla="*/ 0 h 114"/>
                <a:gd name="T104" fmla="*/ 875 w 875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0" name="Freeform 6">
              <a:extLst>
                <a:ext uri="{FF2B5EF4-FFF2-40B4-BE49-F238E27FC236}">
                  <a16:creationId xmlns:a16="http://schemas.microsoft.com/office/drawing/2014/main" id="{EC2A18A2-027E-476A-89FA-B884063EC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5"/>
                <a:gd name="T100" fmla="*/ 0 h 124"/>
                <a:gd name="T101" fmla="*/ 865 w 865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1" name="Freeform 7">
              <a:extLst>
                <a:ext uri="{FF2B5EF4-FFF2-40B4-BE49-F238E27FC236}">
                  <a16:creationId xmlns:a16="http://schemas.microsoft.com/office/drawing/2014/main" id="{2F8176FE-EAF7-46FC-9F9F-5F0BA1AB3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5"/>
                <a:gd name="T133" fmla="*/ 0 h 246"/>
                <a:gd name="T134" fmla="*/ 2005 w 2005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2" name="Freeform 8">
              <a:extLst>
                <a:ext uri="{FF2B5EF4-FFF2-40B4-BE49-F238E27FC236}">
                  <a16:creationId xmlns:a16="http://schemas.microsoft.com/office/drawing/2014/main" id="{A9A640A2-F519-4898-9D67-F18B837FA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1"/>
                <a:gd name="T109" fmla="*/ 0 h 232"/>
                <a:gd name="T110" fmla="*/ 331 w 331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3" name="Freeform 9">
              <a:extLst>
                <a:ext uri="{FF2B5EF4-FFF2-40B4-BE49-F238E27FC236}">
                  <a16:creationId xmlns:a16="http://schemas.microsoft.com/office/drawing/2014/main" id="{8BBAACDA-5FC3-4E07-8646-E7AB62F5A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5"/>
                <a:gd name="T157" fmla="*/ 0 h 609"/>
                <a:gd name="T158" fmla="*/ 1095 w 1095"/>
                <a:gd name="T159" fmla="*/ 609 h 6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4" name="Freeform 10">
              <a:extLst>
                <a:ext uri="{FF2B5EF4-FFF2-40B4-BE49-F238E27FC236}">
                  <a16:creationId xmlns:a16="http://schemas.microsoft.com/office/drawing/2014/main" id="{B80BAF6C-158A-4A38-BC28-1EE1F7C64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47"/>
                <a:gd name="T101" fmla="*/ 238 w 238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5" name="Freeform 11">
              <a:extLst>
                <a:ext uri="{FF2B5EF4-FFF2-40B4-BE49-F238E27FC236}">
                  <a16:creationId xmlns:a16="http://schemas.microsoft.com/office/drawing/2014/main" id="{3EBD5209-B314-4058-A78C-C018F44A8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5"/>
                <a:gd name="T109" fmla="*/ 0 h 209"/>
                <a:gd name="T110" fmla="*/ 285 w 285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6" name="Freeform 12">
              <a:extLst>
                <a:ext uri="{FF2B5EF4-FFF2-40B4-BE49-F238E27FC236}">
                  <a16:creationId xmlns:a16="http://schemas.microsoft.com/office/drawing/2014/main" id="{DE901592-9717-4C5C-8A47-6B478982A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7"/>
                <a:gd name="T127" fmla="*/ 0 h 119"/>
                <a:gd name="T128" fmla="*/ 177 w 177"/>
                <a:gd name="T129" fmla="*/ 119 h 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7" name="Freeform 13">
              <a:extLst>
                <a:ext uri="{FF2B5EF4-FFF2-40B4-BE49-F238E27FC236}">
                  <a16:creationId xmlns:a16="http://schemas.microsoft.com/office/drawing/2014/main" id="{3DD1B72C-0481-49D9-B5F1-FB8940A3C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9"/>
                <a:gd name="T127" fmla="*/ 0 h 117"/>
                <a:gd name="T128" fmla="*/ 169 w 169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8" name="Freeform 14">
              <a:extLst>
                <a:ext uri="{FF2B5EF4-FFF2-40B4-BE49-F238E27FC236}">
                  <a16:creationId xmlns:a16="http://schemas.microsoft.com/office/drawing/2014/main" id="{57456071-2070-4546-96DD-B93A1D4F2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88"/>
                <a:gd name="T101" fmla="*/ 132 w 132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9" name="Freeform 15">
              <a:extLst>
                <a:ext uri="{FF2B5EF4-FFF2-40B4-BE49-F238E27FC236}">
                  <a16:creationId xmlns:a16="http://schemas.microsoft.com/office/drawing/2014/main" id="{326D521A-1E18-4757-852D-BE6CC8860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510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92"/>
                <a:gd name="T128" fmla="*/ 115 w 115"/>
                <a:gd name="T129" fmla="*/ 92 h 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0" name="Freeform 16">
              <a:extLst>
                <a:ext uri="{FF2B5EF4-FFF2-40B4-BE49-F238E27FC236}">
                  <a16:creationId xmlns:a16="http://schemas.microsoft.com/office/drawing/2014/main" id="{F3B51F45-6DCF-4E2D-9E4F-959975CAD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33"/>
                <a:gd name="T71" fmla="*/ 47 w 47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1" name="Freeform 17">
              <a:extLst>
                <a:ext uri="{FF2B5EF4-FFF2-40B4-BE49-F238E27FC236}">
                  <a16:creationId xmlns:a16="http://schemas.microsoft.com/office/drawing/2014/main" id="{0A0B001A-903E-4B0D-9C61-31DE6BA8A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3"/>
                <a:gd name="T47" fmla="*/ 27 w 2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2" name="Freeform 18">
              <a:extLst>
                <a:ext uri="{FF2B5EF4-FFF2-40B4-BE49-F238E27FC236}">
                  <a16:creationId xmlns:a16="http://schemas.microsoft.com/office/drawing/2014/main" id="{B2C6715D-1733-4DFE-8148-94D8F58C2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4"/>
                <a:gd name="T157" fmla="*/ 0 h 124"/>
                <a:gd name="T158" fmla="*/ 274 w 274"/>
                <a:gd name="T159" fmla="*/ 124 h 1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3" name="Freeform 19">
              <a:extLst>
                <a:ext uri="{FF2B5EF4-FFF2-40B4-BE49-F238E27FC236}">
                  <a16:creationId xmlns:a16="http://schemas.microsoft.com/office/drawing/2014/main" id="{2767DE4E-700B-42E8-9389-3F9707818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99"/>
                <a:gd name="T128" fmla="*/ 223 w 223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4" name="Freeform 20">
              <a:extLst>
                <a:ext uri="{FF2B5EF4-FFF2-40B4-BE49-F238E27FC236}">
                  <a16:creationId xmlns:a16="http://schemas.microsoft.com/office/drawing/2014/main" id="{421994BB-C0D1-4E08-A1B3-91E5F8706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0"/>
                <a:gd name="T160" fmla="*/ 0 h 251"/>
                <a:gd name="T161" fmla="*/ 780 w 780"/>
                <a:gd name="T162" fmla="*/ 251 h 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5" name="Freeform 21">
              <a:extLst>
                <a:ext uri="{FF2B5EF4-FFF2-40B4-BE49-F238E27FC236}">
                  <a16:creationId xmlns:a16="http://schemas.microsoft.com/office/drawing/2014/main" id="{C00FA555-FF6A-4116-885E-5AC8769DA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94"/>
                <a:gd name="T68" fmla="*/ 86 w 8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6" name="Freeform 22">
              <a:extLst>
                <a:ext uri="{FF2B5EF4-FFF2-40B4-BE49-F238E27FC236}">
                  <a16:creationId xmlns:a16="http://schemas.microsoft.com/office/drawing/2014/main" id="{9824588D-F0EC-4D68-9606-FADE2E497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90"/>
                <a:gd name="T71" fmla="*/ 100 w 100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7" name="Freeform 23">
              <a:extLst>
                <a:ext uri="{FF2B5EF4-FFF2-40B4-BE49-F238E27FC236}">
                  <a16:creationId xmlns:a16="http://schemas.microsoft.com/office/drawing/2014/main" id="{4021C0B1-247E-4663-BAC3-63E6B285E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29"/>
                <a:gd name="T128" fmla="*/ 159 w 159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8" name="Freeform 24">
              <a:extLst>
                <a:ext uri="{FF2B5EF4-FFF2-40B4-BE49-F238E27FC236}">
                  <a16:creationId xmlns:a16="http://schemas.microsoft.com/office/drawing/2014/main" id="{E7207F25-F55A-4ECE-A237-9DFC36E0B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120"/>
                <a:gd name="T47" fmla="*/ 159 w 159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9" name="Freeform 25">
              <a:extLst>
                <a:ext uri="{FF2B5EF4-FFF2-40B4-BE49-F238E27FC236}">
                  <a16:creationId xmlns:a16="http://schemas.microsoft.com/office/drawing/2014/main" id="{563C4A72-C5EA-4508-85C6-729A17D82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8"/>
                <a:gd name="T157" fmla="*/ 0 h 312"/>
                <a:gd name="T158" fmla="*/ 968 w 968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0" name="Freeform 26">
              <a:extLst>
                <a:ext uri="{FF2B5EF4-FFF2-40B4-BE49-F238E27FC236}">
                  <a16:creationId xmlns:a16="http://schemas.microsoft.com/office/drawing/2014/main" id="{80C4E2D0-A4F5-4C01-89CB-E9EE90266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1"/>
                <a:gd name="T100" fmla="*/ 0 h 278"/>
                <a:gd name="T101" fmla="*/ 581 w 581"/>
                <a:gd name="T102" fmla="*/ 278 h 2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1" name="Freeform 27">
              <a:extLst>
                <a:ext uri="{FF2B5EF4-FFF2-40B4-BE49-F238E27FC236}">
                  <a16:creationId xmlns:a16="http://schemas.microsoft.com/office/drawing/2014/main" id="{E5D99612-8CC7-4BEC-8F2F-A99C36AD4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2"/>
                <a:gd name="T190" fmla="*/ 0 h 626"/>
                <a:gd name="T191" fmla="*/ 4652 w 4652"/>
                <a:gd name="T192" fmla="*/ 626 h 6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2" name="Freeform 28">
              <a:extLst>
                <a:ext uri="{FF2B5EF4-FFF2-40B4-BE49-F238E27FC236}">
                  <a16:creationId xmlns:a16="http://schemas.microsoft.com/office/drawing/2014/main" id="{C9A1EE38-D73C-43D6-B408-516A233B6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0"/>
                <a:gd name="T70" fmla="*/ 0 h 26"/>
                <a:gd name="T71" fmla="*/ 360 w 360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3" name="Freeform 29">
              <a:extLst>
                <a:ext uri="{FF2B5EF4-FFF2-40B4-BE49-F238E27FC236}">
                  <a16:creationId xmlns:a16="http://schemas.microsoft.com/office/drawing/2014/main" id="{F425A742-F9A0-4602-99A7-A6217CFB5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"/>
                <a:gd name="T74" fmla="*/ 177 w 177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4" name="Freeform 30">
              <a:extLst>
                <a:ext uri="{FF2B5EF4-FFF2-40B4-BE49-F238E27FC236}">
                  <a16:creationId xmlns:a16="http://schemas.microsoft.com/office/drawing/2014/main" id="{8141E16F-E13C-42EB-95E9-E64DDF8D0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8"/>
                <a:gd name="T44" fmla="*/ 213 w 213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5" name="Freeform 31">
              <a:extLst>
                <a:ext uri="{FF2B5EF4-FFF2-40B4-BE49-F238E27FC236}">
                  <a16:creationId xmlns:a16="http://schemas.microsoft.com/office/drawing/2014/main" id="{AAF19B49-C7E4-4CA8-B357-9BFEBDE8E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4"/>
                <a:gd name="T17" fmla="*/ 157 w 15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6" name="Freeform 32">
              <a:extLst>
                <a:ext uri="{FF2B5EF4-FFF2-40B4-BE49-F238E27FC236}">
                  <a16:creationId xmlns:a16="http://schemas.microsoft.com/office/drawing/2014/main" id="{202C73D2-22B6-4304-84E3-C1A9C5D8A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1687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"/>
                <a:gd name="T17" fmla="*/ 37 w 3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7" name="Freeform 33">
              <a:extLst>
                <a:ext uri="{FF2B5EF4-FFF2-40B4-BE49-F238E27FC236}">
                  <a16:creationId xmlns:a16="http://schemas.microsoft.com/office/drawing/2014/main" id="{69D64AFC-1B1E-4F26-BC8D-C5A89CAA5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8" name="Freeform 34">
              <a:extLst>
                <a:ext uri="{FF2B5EF4-FFF2-40B4-BE49-F238E27FC236}">
                  <a16:creationId xmlns:a16="http://schemas.microsoft.com/office/drawing/2014/main" id="{1122652B-E48B-4CDB-8F62-320ABB30B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1781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9"/>
                <a:gd name="T71" fmla="*/ 162 w 162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9" name="Freeform 35">
              <a:extLst>
                <a:ext uri="{FF2B5EF4-FFF2-40B4-BE49-F238E27FC236}">
                  <a16:creationId xmlns:a16="http://schemas.microsoft.com/office/drawing/2014/main" id="{D410DBBC-C06F-4A45-AD8A-30AC8E752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2"/>
                <a:gd name="T130" fmla="*/ 0 h 1852"/>
                <a:gd name="T131" fmla="*/ 662 w 662"/>
                <a:gd name="T132" fmla="*/ 1852 h 1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0" name="Freeform 36">
              <a:extLst>
                <a:ext uri="{FF2B5EF4-FFF2-40B4-BE49-F238E27FC236}">
                  <a16:creationId xmlns:a16="http://schemas.microsoft.com/office/drawing/2014/main" id="{129DB3F4-F2F2-4108-A5A1-070796194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5"/>
                <a:gd name="T103" fmla="*/ 0 h 1831"/>
                <a:gd name="T104" fmla="*/ 3125 w 3125"/>
                <a:gd name="T105" fmla="*/ 1831 h 18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1" name="Freeform 37">
              <a:extLst>
                <a:ext uri="{FF2B5EF4-FFF2-40B4-BE49-F238E27FC236}">
                  <a16:creationId xmlns:a16="http://schemas.microsoft.com/office/drawing/2014/main" id="{3D9BEDD5-880B-4D3E-80B6-4284BB3CD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9"/>
                <a:gd name="T166" fmla="*/ 0 h 426"/>
                <a:gd name="T167" fmla="*/ 1189 w 1189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2" name="Freeform 38">
              <a:extLst>
                <a:ext uri="{FF2B5EF4-FFF2-40B4-BE49-F238E27FC236}">
                  <a16:creationId xmlns:a16="http://schemas.microsoft.com/office/drawing/2014/main" id="{58F0D884-46A6-40DF-8B3B-C3A397E1B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15"/>
                <a:gd name="T41" fmla="*/ 47 w 4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3" name="Freeform 39">
              <a:extLst>
                <a:ext uri="{FF2B5EF4-FFF2-40B4-BE49-F238E27FC236}">
                  <a16:creationId xmlns:a16="http://schemas.microsoft.com/office/drawing/2014/main" id="{3DB31150-2049-4888-8CA6-13EA8E06E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54"/>
                <a:gd name="T98" fmla="*/ 115 w 115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4" name="Freeform 40">
              <a:extLst>
                <a:ext uri="{FF2B5EF4-FFF2-40B4-BE49-F238E27FC236}">
                  <a16:creationId xmlns:a16="http://schemas.microsoft.com/office/drawing/2014/main" id="{C6F96E57-7763-423E-BBD1-2C1254C38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81"/>
                <a:gd name="T71" fmla="*/ 152 w 152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5" name="Freeform 41">
              <a:extLst>
                <a:ext uri="{FF2B5EF4-FFF2-40B4-BE49-F238E27FC236}">
                  <a16:creationId xmlns:a16="http://schemas.microsoft.com/office/drawing/2014/main" id="{C596BE5E-0F57-47A5-9279-A046A0630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00"/>
                <a:gd name="T68" fmla="*/ 176 w 176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6" name="Freeform 42">
              <a:extLst>
                <a:ext uri="{FF2B5EF4-FFF2-40B4-BE49-F238E27FC236}">
                  <a16:creationId xmlns:a16="http://schemas.microsoft.com/office/drawing/2014/main" id="{3D7946D2-DC75-42D9-9D93-10C4A6537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00"/>
                <a:gd name="T71" fmla="*/ 152 w 152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7" name="Freeform 43">
              <a:extLst>
                <a:ext uri="{FF2B5EF4-FFF2-40B4-BE49-F238E27FC236}">
                  <a16:creationId xmlns:a16="http://schemas.microsoft.com/office/drawing/2014/main" id="{7B3F27DA-1518-4206-9E96-D423F5CE8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51"/>
                <a:gd name="T101" fmla="*/ 214 w 214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8" name="Freeform 44">
              <a:extLst>
                <a:ext uri="{FF2B5EF4-FFF2-40B4-BE49-F238E27FC236}">
                  <a16:creationId xmlns:a16="http://schemas.microsoft.com/office/drawing/2014/main" id="{A0A5E827-CE2C-46BE-A170-EEAA7A999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144"/>
                <a:gd name="T71" fmla="*/ 218 w 218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9" name="Freeform 45">
              <a:extLst>
                <a:ext uri="{FF2B5EF4-FFF2-40B4-BE49-F238E27FC236}">
                  <a16:creationId xmlns:a16="http://schemas.microsoft.com/office/drawing/2014/main" id="{E44DE4F5-40F3-4B57-8B22-04D36F26C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4"/>
                <a:gd name="T101" fmla="*/ 213 w 213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0" name="Freeform 46">
              <a:extLst>
                <a:ext uri="{FF2B5EF4-FFF2-40B4-BE49-F238E27FC236}">
                  <a16:creationId xmlns:a16="http://schemas.microsoft.com/office/drawing/2014/main" id="{86CEED9F-8624-4E46-91E2-1E8E0160E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1"/>
                <a:gd name="T100" fmla="*/ 0 h 54"/>
                <a:gd name="T101" fmla="*/ 221 w 221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1" name="Freeform 47">
              <a:extLst>
                <a:ext uri="{FF2B5EF4-FFF2-40B4-BE49-F238E27FC236}">
                  <a16:creationId xmlns:a16="http://schemas.microsoft.com/office/drawing/2014/main" id="{DEE3396D-C2A4-4686-A2F7-7A95418D7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4"/>
                <a:gd name="T157" fmla="*/ 0 h 217"/>
                <a:gd name="T158" fmla="*/ 934 w 934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2" name="Freeform 48">
              <a:extLst>
                <a:ext uri="{FF2B5EF4-FFF2-40B4-BE49-F238E27FC236}">
                  <a16:creationId xmlns:a16="http://schemas.microsoft.com/office/drawing/2014/main" id="{59222625-63CA-4F6A-95B7-9DD2BC3CD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121"/>
                <a:gd name="T74" fmla="*/ 101 w 101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3" name="Freeform 49">
              <a:extLst>
                <a:ext uri="{FF2B5EF4-FFF2-40B4-BE49-F238E27FC236}">
                  <a16:creationId xmlns:a16="http://schemas.microsoft.com/office/drawing/2014/main" id="{BC52E289-FC86-4B4D-8114-F01345F68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3747"/>
              <a:ext cx="122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"/>
                <a:gd name="T70" fmla="*/ 0 h 132"/>
                <a:gd name="T71" fmla="*/ 122 w 122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4" name="Freeform 50">
              <a:extLst>
                <a:ext uri="{FF2B5EF4-FFF2-40B4-BE49-F238E27FC236}">
                  <a16:creationId xmlns:a16="http://schemas.microsoft.com/office/drawing/2014/main" id="{4F6B4BAB-691C-45E4-8FB7-088E02A7B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85"/>
                <a:gd name="T71" fmla="*/ 88 w 88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5" name="Freeform 51">
              <a:extLst>
                <a:ext uri="{FF2B5EF4-FFF2-40B4-BE49-F238E27FC236}">
                  <a16:creationId xmlns:a16="http://schemas.microsoft.com/office/drawing/2014/main" id="{E603F4CB-DBFF-4D4E-B3E5-96F987F4D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977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147"/>
                <a:gd name="T98" fmla="*/ 275 w 275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6" name="Freeform 52">
              <a:extLst>
                <a:ext uri="{FF2B5EF4-FFF2-40B4-BE49-F238E27FC236}">
                  <a16:creationId xmlns:a16="http://schemas.microsoft.com/office/drawing/2014/main" id="{FB4E4F2F-8E4B-4517-AB5F-74C8BF0AF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3893"/>
              <a:ext cx="272" cy="151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51"/>
                <a:gd name="T17" fmla="*/ 272 w 27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7" name="Freeform 53">
              <a:extLst>
                <a:ext uri="{FF2B5EF4-FFF2-40B4-BE49-F238E27FC236}">
                  <a16:creationId xmlns:a16="http://schemas.microsoft.com/office/drawing/2014/main" id="{D52A8360-A0E1-4A42-B644-3B2B55AA4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4015"/>
              <a:ext cx="309" cy="109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109"/>
                <a:gd name="T128" fmla="*/ 309 w 309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8" name="Freeform 54">
              <a:extLst>
                <a:ext uri="{FF2B5EF4-FFF2-40B4-BE49-F238E27FC236}">
                  <a16:creationId xmlns:a16="http://schemas.microsoft.com/office/drawing/2014/main" id="{D4F842D4-8C4B-4D2B-A271-A4C575366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76"/>
                <a:gd name="T128" fmla="*/ 451 w 45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20559" name="Group 55">
              <a:extLst>
                <a:ext uri="{FF2B5EF4-FFF2-40B4-BE49-F238E27FC236}">
                  <a16:creationId xmlns:a16="http://schemas.microsoft.com/office/drawing/2014/main" id="{5196E34F-FE0F-42FD-BC3C-EF496719F42C}"/>
                </a:ext>
              </a:extLst>
            </p:cNvPr>
            <p:cNvGrpSpPr>
              <a:grpSpLocks/>
            </p:cNvGrpSpPr>
            <p:nvPr/>
          </p:nvGrpSpPr>
          <p:grpSpPr bwMode="auto">
            <a:xfrm rot="-665025">
              <a:off x="1241" y="3611"/>
              <a:ext cx="1166" cy="666"/>
              <a:chOff x="1226" y="3481"/>
              <a:chExt cx="1166" cy="666"/>
            </a:xfrm>
          </p:grpSpPr>
          <p:sp>
            <p:nvSpPr>
              <p:cNvPr id="20570" name="Freeform 56">
                <a:extLst>
                  <a:ext uri="{FF2B5EF4-FFF2-40B4-BE49-F238E27FC236}">
                    <a16:creationId xmlns:a16="http://schemas.microsoft.com/office/drawing/2014/main" id="{C07CF62B-438D-4E66-B925-8D989A8353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2"/>
                  <a:gd name="T109" fmla="*/ 0 h 666"/>
                  <a:gd name="T110" fmla="*/ 892 w 892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71" name="Freeform 57">
                <a:extLst>
                  <a:ext uri="{FF2B5EF4-FFF2-40B4-BE49-F238E27FC236}">
                    <a16:creationId xmlns:a16="http://schemas.microsoft.com/office/drawing/2014/main" id="{8240ABFB-818A-46BB-8046-D344CBF2D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0"/>
                  <a:gd name="T124" fmla="*/ 0 h 603"/>
                  <a:gd name="T125" fmla="*/ 760 w 760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72" name="Freeform 58">
                <a:extLst>
                  <a:ext uri="{FF2B5EF4-FFF2-40B4-BE49-F238E27FC236}">
                    <a16:creationId xmlns:a16="http://schemas.microsoft.com/office/drawing/2014/main" id="{DC3E8388-B8F1-46F3-97F3-7C4182A0F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547"/>
                  <a:gd name="T131" fmla="*/ 818 w 818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20560" name="Rectangle 59">
              <a:extLst>
                <a:ext uri="{FF2B5EF4-FFF2-40B4-BE49-F238E27FC236}">
                  <a16:creationId xmlns:a16="http://schemas.microsoft.com/office/drawing/2014/main" id="{338F1F31-309C-4BA4-84F1-1B567EBBD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1200"/>
              <a:ext cx="4338" cy="23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en-US" altLang="en-US" sz="3733" b="1">
                <a:latin typeface=".VnTime" panose="020B7200000000000000" pitchFamily="34" charset="0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(32 - 16) : 4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 32 : 4 - 16 : 4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.VnTime" panose="020B7200000000000000" pitchFamily="34" charset="0"/>
                </a:rPr>
                <a:t>              </a:t>
              </a: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8  -  4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.VnTime" panose="020B7200000000000000" pitchFamily="34" charset="0"/>
                </a:rPr>
                <a:t>             </a:t>
              </a: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4</a:t>
              </a:r>
            </a:p>
          </p:txBody>
        </p:sp>
        <p:grpSp>
          <p:nvGrpSpPr>
            <p:cNvPr id="20561" name="Group 60">
              <a:extLst>
                <a:ext uri="{FF2B5EF4-FFF2-40B4-BE49-F238E27FC236}">
                  <a16:creationId xmlns:a16="http://schemas.microsoft.com/office/drawing/2014/main" id="{10F6A29D-B32B-4A4C-8371-DCD4CC8EFC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" y="1515"/>
              <a:ext cx="5350" cy="528"/>
              <a:chOff x="211" y="1521"/>
              <a:chExt cx="5350" cy="528"/>
            </a:xfrm>
          </p:grpSpPr>
          <p:sp>
            <p:nvSpPr>
              <p:cNvPr id="20562" name="Freeform 61">
                <a:extLst>
                  <a:ext uri="{FF2B5EF4-FFF2-40B4-BE49-F238E27FC236}">
                    <a16:creationId xmlns:a16="http://schemas.microsoft.com/office/drawing/2014/main" id="{DD248ABE-9266-4FC6-B573-180A6A1E1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159"/>
                  <a:gd name="T137" fmla="*/ 414 w 414"/>
                  <a:gd name="T138" fmla="*/ 159 h 1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63" name="Freeform 62">
                <a:extLst>
                  <a:ext uri="{FF2B5EF4-FFF2-40B4-BE49-F238E27FC236}">
                    <a16:creationId xmlns:a16="http://schemas.microsoft.com/office/drawing/2014/main" id="{EEFBE041-A98A-4300-B86B-F5AE50CF9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6"/>
                  <a:gd name="T130" fmla="*/ 0 h 153"/>
                  <a:gd name="T131" fmla="*/ 486 w 486"/>
                  <a:gd name="T132" fmla="*/ 153 h 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64" name="Freeform 63">
                <a:extLst>
                  <a:ext uri="{FF2B5EF4-FFF2-40B4-BE49-F238E27FC236}">
                    <a16:creationId xmlns:a16="http://schemas.microsoft.com/office/drawing/2014/main" id="{B9C44C94-2173-4452-BABC-ECF4E0CE5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1"/>
                  <a:gd name="T103" fmla="*/ 0 h 161"/>
                  <a:gd name="T104" fmla="*/ 541 w 54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65" name="Freeform 64">
                <a:extLst>
                  <a:ext uri="{FF2B5EF4-FFF2-40B4-BE49-F238E27FC236}">
                    <a16:creationId xmlns:a16="http://schemas.microsoft.com/office/drawing/2014/main" id="{FBDEDE69-2A52-4D0A-AE9C-9260A688B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3"/>
                  <a:gd name="T127" fmla="*/ 0 h 120"/>
                  <a:gd name="T128" fmla="*/ 573 w 573"/>
                  <a:gd name="T129" fmla="*/ 120 h 1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66" name="Freeform 65">
                <a:extLst>
                  <a:ext uri="{FF2B5EF4-FFF2-40B4-BE49-F238E27FC236}">
                    <a16:creationId xmlns:a16="http://schemas.microsoft.com/office/drawing/2014/main" id="{7E156A52-B858-4B49-A9B3-776722F8D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4" y="1711"/>
                <a:ext cx="563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3"/>
                  <a:gd name="T130" fmla="*/ 0 h 177"/>
                  <a:gd name="T131" fmla="*/ 563 w 563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67" name="Freeform 66">
                <a:extLst>
                  <a:ext uri="{FF2B5EF4-FFF2-40B4-BE49-F238E27FC236}">
                    <a16:creationId xmlns:a16="http://schemas.microsoft.com/office/drawing/2014/main" id="{D261C9BA-2277-49B0-8FCF-9169AEB58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4"/>
                  <a:gd name="T106" fmla="*/ 0 h 137"/>
                  <a:gd name="T107" fmla="*/ 554 w 554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68" name="Freeform 67">
                <a:extLst>
                  <a:ext uri="{FF2B5EF4-FFF2-40B4-BE49-F238E27FC236}">
                    <a16:creationId xmlns:a16="http://schemas.microsoft.com/office/drawing/2014/main" id="{4A3DDBB9-83DB-46F9-9C02-E1D9D9F70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7"/>
                  <a:gd name="T127" fmla="*/ 0 h 127"/>
                  <a:gd name="T128" fmla="*/ 397 w 397"/>
                  <a:gd name="T129" fmla="*/ 127 h 1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69" name="Freeform 68">
                <a:extLst>
                  <a:ext uri="{FF2B5EF4-FFF2-40B4-BE49-F238E27FC236}">
                    <a16:creationId xmlns:a16="http://schemas.microsoft.com/office/drawing/2014/main" id="{3DE8C6F6-DFBA-48BB-8D1F-3A415B690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7"/>
                  <a:gd name="T157" fmla="*/ 0 h 132"/>
                  <a:gd name="T158" fmla="*/ 397 w 397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20483" name="Text Box 69">
            <a:extLst>
              <a:ext uri="{FF2B5EF4-FFF2-40B4-BE49-F238E27FC236}">
                <a16:creationId xmlns:a16="http://schemas.microsoft.com/office/drawing/2014/main" id="{B9BD3E13-2B72-4569-9126-04A4D1291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268" y="5029200"/>
            <a:ext cx="118321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61510" name="Oval 70">
            <a:extLst>
              <a:ext uri="{FF2B5EF4-FFF2-40B4-BE49-F238E27FC236}">
                <a16:creationId xmlns:a16="http://schemas.microsoft.com/office/drawing/2014/main" id="{9D6F0DFA-0C6A-4865-A279-BD658FEDE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1701" y="4419600"/>
            <a:ext cx="11811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61511" name="Text Box 71">
            <a:extLst>
              <a:ext uri="{FF2B5EF4-FFF2-40B4-BE49-F238E27FC236}">
                <a16:creationId xmlns:a16="http://schemas.microsoft.com/office/drawing/2014/main" id="{47D3A8A7-6469-4424-9D23-7B96219D0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1" y="4497889"/>
            <a:ext cx="3348567" cy="234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867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5867">
              <a:latin typeface=".VnTime" panose="020B7200000000000000" pitchFamily="34" charset="0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A5AA2798-3E88-4011-BD11-3894EC15632A}"/>
              </a:ext>
            </a:extLst>
          </p:cNvPr>
          <p:cNvGrpSpPr>
            <a:grpSpLocks/>
          </p:cNvGrpSpPr>
          <p:nvPr/>
        </p:nvGrpSpPr>
        <p:grpSpPr bwMode="auto">
          <a:xfrm>
            <a:off x="9544051" y="152400"/>
            <a:ext cx="2461683" cy="1676400"/>
            <a:chOff x="4656" y="3120"/>
            <a:chExt cx="1104" cy="1200"/>
          </a:xfrm>
        </p:grpSpPr>
        <p:pic>
          <p:nvPicPr>
            <p:cNvPr id="20505" name="Picture 9" descr="9OCLOCK">
              <a:extLst>
                <a:ext uri="{FF2B5EF4-FFF2-40B4-BE49-F238E27FC236}">
                  <a16:creationId xmlns:a16="http://schemas.microsoft.com/office/drawing/2014/main" id="{1004BA92-1F6B-41CC-B8C3-266EBE60B18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120"/>
              <a:ext cx="1104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6" name="Oval 10" descr="Parchment">
              <a:extLst>
                <a:ext uri="{FF2B5EF4-FFF2-40B4-BE49-F238E27FC236}">
                  <a16:creationId xmlns:a16="http://schemas.microsoft.com/office/drawing/2014/main" id="{F0BEB0EC-3D69-4810-8C8B-FC62D39EA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3300"/>
              <a:ext cx="816" cy="864"/>
            </a:xfrm>
            <a:prstGeom prst="ellipse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733">
                <a:latin typeface=".VnTime" panose="020B7200000000000000" pitchFamily="34" charset="0"/>
              </a:endParaRPr>
            </a:p>
          </p:txBody>
        </p:sp>
      </p:grpSp>
      <p:sp>
        <p:nvSpPr>
          <p:cNvPr id="7" name="Text Box 11">
            <a:extLst>
              <a:ext uri="{FF2B5EF4-FFF2-40B4-BE49-F238E27FC236}">
                <a16:creationId xmlns:a16="http://schemas.microsoft.com/office/drawing/2014/main" id="{13E81792-40CA-496D-A7AE-60D228B4F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35518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BEA1D8CB-7AD9-4EA3-9C42-929C0585B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4451" y="5334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09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656CF852-55D7-4807-B212-C465237EF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400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08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AD174FB4-B080-4881-8B5D-5B42BDFF3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27051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07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061FFA86-D40F-4C4A-AA91-1706A346F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9633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06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D6EC1714-6720-4554-A813-8D2C7911B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249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05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39662864-7DB9-4B94-8C3F-4DA1AADD2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249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04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C3DC4037-00DB-4CBB-9A99-106954C86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1858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03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ECE9D87D-6DD6-4144-9FD4-1DCEA21F1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9633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02</a:t>
            </a: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642B443F-52B2-4181-9E4B-772499582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1858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01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1CA7076D-C75A-44F2-B56C-8B303EAA8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22818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00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AEE97CA7-5CDA-44EB-803A-EC8BD65BF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5249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11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BB674016-89BA-4B66-9C22-249A32232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249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12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4FBC5BDC-1AB2-47F1-85BD-4A3489785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7885" y="5334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13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67BA46B2-F986-42CE-AD0E-00E34E4EC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29167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14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C776DFF8-941C-432F-B5C9-398266468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7885" y="5461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15</a:t>
            </a:r>
          </a:p>
        </p:txBody>
      </p:sp>
      <p:sp>
        <p:nvSpPr>
          <p:cNvPr id="186" name="32-Point Star 185">
            <a:extLst>
              <a:ext uri="{FF2B5EF4-FFF2-40B4-BE49-F238E27FC236}">
                <a16:creationId xmlns:a16="http://schemas.microsoft.com/office/drawing/2014/main" id="{4C8E53DB-D786-4219-8F2E-113A1CFE9FB7}"/>
              </a:ext>
            </a:extLst>
          </p:cNvPr>
          <p:cNvSpPr/>
          <p:nvPr/>
        </p:nvSpPr>
        <p:spPr>
          <a:xfrm>
            <a:off x="8263467" y="0"/>
            <a:ext cx="4726517" cy="1676400"/>
          </a:xfrm>
          <a:prstGeom prst="star32">
            <a:avLst/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 !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9AADA42-79A5-45D9-BEBD-AC4211BDAF1D}"/>
              </a:ext>
            </a:extLst>
          </p:cNvPr>
          <p:cNvSpPr/>
          <p:nvPr/>
        </p:nvSpPr>
        <p:spPr>
          <a:xfrm>
            <a:off x="1625600" y="2362200"/>
            <a:ext cx="65024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615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615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0" grpId="0" animBg="1"/>
      <p:bldP spid="61511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18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9C1185-C448-4C49-B5E4-606FD037A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D79C"/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544C6E1-E503-460D-B842-B1767BABC942}"/>
              </a:ext>
            </a:extLst>
          </p:cNvPr>
          <p:cNvSpPr txBox="1"/>
          <p:nvPr/>
        </p:nvSpPr>
        <p:spPr>
          <a:xfrm>
            <a:off x="2544574" y="3218941"/>
            <a:ext cx="6618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CHÚC CÁC CON HỌC TỐT</a:t>
            </a:r>
            <a:endParaRPr lang="zh-CN" altLang="en-US" sz="6600" b="1" dirty="0">
              <a:solidFill>
                <a:srgbClr val="D27C15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5E5EB96-90E9-4329-BD8C-CFE3A7DA5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00" y="1408067"/>
            <a:ext cx="4187822" cy="40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2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598025" y="456264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F93B8D-6049-47E0-8859-EDDC329983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68667" r="60506"/>
          <a:stretch/>
        </p:blipFill>
        <p:spPr>
          <a:xfrm>
            <a:off x="742823" y="2624830"/>
            <a:ext cx="5693996" cy="40788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77F87EA-CA4F-4633-A6BC-5BFBE13F18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332633" y="-369592"/>
            <a:ext cx="9863734" cy="320372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9FCEC68-3314-47ED-A70A-CB60CFA66727}"/>
              </a:ext>
            </a:extLst>
          </p:cNvPr>
          <p:cNvSpPr txBox="1"/>
          <p:nvPr/>
        </p:nvSpPr>
        <p:spPr>
          <a:xfrm>
            <a:off x="1562885" y="854581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</a:t>
            </a:r>
            <a:endParaRPr lang="zh-CN" altLang="en-US" sz="4400" b="1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4157E456-79A9-4745-A248-D355E4ADF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6705" y="1039822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</a:t>
            </a:r>
            <a:r>
              <a:rPr lang="en-US" altLang="zh-CN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Đặt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tính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tính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    235  x 205</a:t>
            </a:r>
            <a:endParaRPr lang="en-GB" altLang="en-US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7ACB81-6B7B-43ED-AB6D-02C8F6F1F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3078" y="2377028"/>
            <a:ext cx="19090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235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07C47C-19F8-4A6C-AE3A-EF02784C8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2454" y="2624830"/>
            <a:ext cx="45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800" b="1" dirty="0">
                <a:solidFill>
                  <a:srgbClr val="0000FF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x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B102FC7-B6F1-4659-92BA-492820ED8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3076" y="3073305"/>
            <a:ext cx="19090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205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DBB04F-5935-42D3-955D-7A28782DA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5152" y="3842746"/>
            <a:ext cx="288320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 dirty="0">
                <a:solidFill>
                  <a:srgbClr val="0000FF"/>
                </a:solidFill>
                <a:cs typeface="Arial" panose="020B0604020202020204" pitchFamily="34" charset="0"/>
              </a:rPr>
              <a:t>  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906ED0-8DBF-4F74-B584-C60E8DFA5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662" y="5263065"/>
            <a:ext cx="28201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48175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DFAEFA0-EB00-454C-95C8-3385F4FE3FC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754071" y="3876450"/>
            <a:ext cx="1533510" cy="12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65562D2-0A87-4576-943D-DD82BD1F80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57347" y="5289296"/>
            <a:ext cx="212695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598025" y="-121213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-1" y="-9963"/>
            <a:ext cx="9213274" cy="355021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5715000" y="1339123"/>
            <a:ext cx="6996545" cy="5753144"/>
          </a:xfrm>
          <a:prstGeom prst="rect">
            <a:avLst/>
          </a:prstGeom>
        </p:spPr>
      </p:pic>
      <p:grpSp>
        <p:nvGrpSpPr>
          <p:cNvPr id="8" name="Group 1261">
            <a:extLst>
              <a:ext uri="{FF2B5EF4-FFF2-40B4-BE49-F238E27FC236}">
                <a16:creationId xmlns:a16="http://schemas.microsoft.com/office/drawing/2014/main" id="{6A5AB9B1-3C79-48D0-879E-145E3B45FEF1}"/>
              </a:ext>
            </a:extLst>
          </p:cNvPr>
          <p:cNvGrpSpPr/>
          <p:nvPr/>
        </p:nvGrpSpPr>
        <p:grpSpPr>
          <a:xfrm>
            <a:off x="3254747" y="2331011"/>
            <a:ext cx="467620" cy="422875"/>
            <a:chOff x="0" y="0"/>
            <a:chExt cx="935237" cy="845748"/>
          </a:xfrm>
        </p:grpSpPr>
        <p:sp>
          <p:nvSpPr>
            <p:cNvPr id="9" name="Shape 1259">
              <a:extLst>
                <a:ext uri="{FF2B5EF4-FFF2-40B4-BE49-F238E27FC236}">
                  <a16:creationId xmlns:a16="http://schemas.microsoft.com/office/drawing/2014/main" id="{22097C6B-A4CC-455E-9FF7-D4EAFD9F4C7B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Shape 1260">
              <a:extLst>
                <a:ext uri="{FF2B5EF4-FFF2-40B4-BE49-F238E27FC236}">
                  <a16:creationId xmlns:a16="http://schemas.microsoft.com/office/drawing/2014/main" id="{62E8F4A4-5427-425C-AD42-B6AC967ACD87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12C2C98-702B-4F4F-BB3F-832A40414CDA}"/>
              </a:ext>
            </a:extLst>
          </p:cNvPr>
          <p:cNvSpPr txBox="1"/>
          <p:nvPr/>
        </p:nvSpPr>
        <p:spPr>
          <a:xfrm>
            <a:off x="1086807" y="1392958"/>
            <a:ext cx="75673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31709C"/>
                </a:solidFill>
                <a:latin typeface="Bahnschrift SemiBold" panose="020B0502040204020203" pitchFamily="34" charset="0"/>
              </a:rPr>
              <a:t>Tiết</a:t>
            </a:r>
            <a:r>
              <a:rPr lang="en-US" sz="3600" b="1" dirty="0" smtClean="0">
                <a:solidFill>
                  <a:srgbClr val="31709C"/>
                </a:solidFill>
                <a:latin typeface="Bahnschrift SemiBold" panose="020B0502040204020203" pitchFamily="34" charset="0"/>
              </a:rPr>
              <a:t> 66: Chia </a:t>
            </a:r>
            <a:r>
              <a:rPr lang="en-US" sz="3600" b="1" dirty="0" err="1">
                <a:solidFill>
                  <a:srgbClr val="31709C"/>
                </a:solidFill>
                <a:latin typeface="Bahnschrift SemiBold" panose="020B0502040204020203" pitchFamily="34" charset="0"/>
              </a:rPr>
              <a:t>một</a:t>
            </a:r>
            <a:r>
              <a:rPr lang="en-US" sz="3600" b="1" dirty="0">
                <a:solidFill>
                  <a:srgbClr val="31709C"/>
                </a:solidFill>
                <a:latin typeface="Bahnschrift SemiBol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31709C"/>
                </a:solidFill>
                <a:latin typeface="Bahnschrift SemiBold" panose="020B0502040204020203" pitchFamily="34" charset="0"/>
              </a:rPr>
              <a:t>tổng</a:t>
            </a:r>
            <a:r>
              <a:rPr lang="en-US" sz="3600" b="1" dirty="0">
                <a:solidFill>
                  <a:srgbClr val="31709C"/>
                </a:solidFill>
                <a:latin typeface="Bahnschrift SemiBol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31709C"/>
                </a:solidFill>
                <a:latin typeface="Bahnschrift SemiBold" panose="020B0502040204020203" pitchFamily="34" charset="0"/>
              </a:rPr>
              <a:t>cho</a:t>
            </a:r>
            <a:r>
              <a:rPr lang="en-US" sz="3600" b="1" dirty="0">
                <a:solidFill>
                  <a:srgbClr val="31709C"/>
                </a:solidFill>
                <a:latin typeface="Bahnschrift SemiBol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31709C"/>
                </a:solidFill>
                <a:latin typeface="Bahnschrift SemiBold" panose="020B0502040204020203" pitchFamily="34" charset="0"/>
              </a:rPr>
              <a:t>một</a:t>
            </a:r>
            <a:r>
              <a:rPr lang="en-US" sz="3600" b="1" dirty="0">
                <a:solidFill>
                  <a:srgbClr val="31709C"/>
                </a:solidFill>
                <a:latin typeface="Bahnschrift SemiBol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31709C"/>
                </a:solidFill>
                <a:latin typeface="Bahnschrift SemiBold" panose="020B0502040204020203" pitchFamily="34" charset="0"/>
              </a:rPr>
              <a:t>số</a:t>
            </a:r>
            <a:endParaRPr lang="en-US" sz="3600" b="1" dirty="0">
              <a:solidFill>
                <a:srgbClr val="31709C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0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F0F2DD-55AD-4BD1-BD30-0CB2B6C2EEF9}"/>
              </a:ext>
            </a:extLst>
          </p:cNvPr>
          <p:cNvSpPr txBox="1"/>
          <p:nvPr/>
        </p:nvSpPr>
        <p:spPr>
          <a:xfrm>
            <a:off x="5227021" y="3330892"/>
            <a:ext cx="61999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2225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Bahnschrift SemiBold" panose="020B0502040204020203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CAB5C-0552-40CE-BEED-95187F5718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2" t="11308" r="25903" b="14093"/>
          <a:stretch/>
        </p:blipFill>
        <p:spPr>
          <a:xfrm>
            <a:off x="8585419" y="3230396"/>
            <a:ext cx="3755108" cy="3538929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B44803DF-2E21-4C7A-8CD9-966515C8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150" y="3139931"/>
            <a:ext cx="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Bahnschrift SemiBold" panose="020B0502040204020203" pitchFamily="34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1B078F20-A836-4704-A1B9-A75AA326A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325" y="936481"/>
            <a:ext cx="91440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Bahnschrift SemiBold" panose="020B0502040204020203" pitchFamily="34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rgbClr val="0000FF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so </a:t>
            </a:r>
            <a:r>
              <a:rPr lang="en-US" altLang="vi-VN" sz="2800" b="1" dirty="0" err="1">
                <a:solidFill>
                  <a:srgbClr val="0000FF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sánh</a:t>
            </a:r>
            <a:r>
              <a:rPr lang="en-US" altLang="vi-VN" sz="2800" b="1" dirty="0">
                <a:solidFill>
                  <a:srgbClr val="0000FF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giá</a:t>
            </a:r>
            <a:r>
              <a:rPr lang="en-US" altLang="vi-VN" sz="2800" b="1" dirty="0">
                <a:solidFill>
                  <a:srgbClr val="0000FF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trị</a:t>
            </a:r>
            <a:r>
              <a:rPr lang="en-US" altLang="vi-VN" sz="2800" b="1" dirty="0">
                <a:solidFill>
                  <a:srgbClr val="0000FF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biểu</a:t>
            </a:r>
            <a:r>
              <a:rPr lang="en-US" altLang="vi-VN" sz="2800" b="1" dirty="0">
                <a:solidFill>
                  <a:srgbClr val="0000FF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thức</a:t>
            </a:r>
            <a:r>
              <a:rPr lang="en-US" altLang="vi-VN" sz="2800" b="1" dirty="0">
                <a:solidFill>
                  <a:srgbClr val="0000FF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Bahnschrift SemiBold" panose="020B0502040204020203" pitchFamily="34" charset="0"/>
              </a:rPr>
              <a:t>                 </a:t>
            </a:r>
            <a:r>
              <a:rPr lang="en-US" altLang="vi-VN" b="1" dirty="0">
                <a:solidFill>
                  <a:srgbClr val="0000FF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(35 + 21) : 7</a:t>
            </a:r>
            <a:r>
              <a:rPr lang="en-US" altLang="vi-VN" sz="2800" b="1" dirty="0">
                <a:solidFill>
                  <a:srgbClr val="0000FF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   </a:t>
            </a:r>
            <a:r>
              <a:rPr lang="en-US" altLang="vi-VN" sz="2800" b="1" dirty="0" err="1">
                <a:solidFill>
                  <a:srgbClr val="0000FF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      </a:t>
            </a:r>
            <a:r>
              <a:rPr lang="en-US" altLang="vi-VN" b="1" dirty="0">
                <a:solidFill>
                  <a:srgbClr val="0000FF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35 : 7 + 21 : 7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C594B813-D3D7-47FF-AD5A-D54FFF99A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037" y="2089006"/>
            <a:ext cx="1225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Ta có: 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9DB622DE-A3C1-42E3-8F29-FDF416A1F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930" y="2825606"/>
            <a:ext cx="2613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00CC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>
                <a:solidFill>
                  <a:srgbClr val="0000CC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= </a:t>
            </a:r>
            <a:r>
              <a:rPr lang="en-US" altLang="vi-VN" b="1" dirty="0" smtClean="0">
                <a:solidFill>
                  <a:srgbClr val="0000CC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   56      : </a:t>
            </a:r>
            <a:r>
              <a:rPr lang="en-US" altLang="vi-VN" b="1" dirty="0">
                <a:solidFill>
                  <a:srgbClr val="0000CC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CC7B32AB-FB15-44FE-9CF8-65A285213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328" y="3355374"/>
            <a:ext cx="2446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00CC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=          8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04EFC6D6-4E02-4272-959C-14F0A128B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5600" y="2352531"/>
            <a:ext cx="315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35 : 7 + 21 : 7 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C73954CB-82FF-4DDA-8DB8-D7D03316F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815" y="2890146"/>
            <a:ext cx="2735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00CC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=    5   +      3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BC9FE1FB-F1DE-4FC9-BD4D-422A8D54A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815" y="3353923"/>
            <a:ext cx="2460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=        8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DB52E96A-BAF9-4D70-9F90-DA9E942D8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187" y="3938443"/>
            <a:ext cx="2830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(35 + 21) : 7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ED38B6AA-05B7-46FA-9346-3420D737A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6325" y="3913043"/>
            <a:ext cx="3046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35 : 7 + 21 : 7</a:t>
            </a: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0E1881B1-E32B-471C-819A-738E06999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037" y="3898756"/>
            <a:ext cx="1019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Bahnschrift SemiBold" panose="020B0502040204020203" pitchFamily="34" charset="0"/>
              </a:rPr>
              <a:t>Vậy: </a:t>
            </a:r>
            <a:endParaRPr lang="en-US" altLang="vi-VN" sz="2800" b="1">
              <a:solidFill>
                <a:srgbClr val="0000CC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0347B626-9024-472F-B928-584E4D4D0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1175" y="3932093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11E39720-0894-4246-AD18-CD8D9BC79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887" y="2281093"/>
            <a:ext cx="25606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00CC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(35 + 21) : 7 </a:t>
            </a:r>
          </a:p>
        </p:txBody>
      </p:sp>
    </p:spTree>
    <p:extLst>
      <p:ext uri="{BB962C8B-B14F-4D97-AF65-F5344CB8AC3E}">
        <p14:creationId xmlns:p14="http://schemas.microsoft.com/office/powerpoint/2010/main" val="19981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19" grpId="1"/>
      <p:bldP spid="20" grpId="0"/>
      <p:bldP spid="20" grpId="1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768618" y="448519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Bahnschrift SemiBold" panose="020B0502040204020203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26B5760-AE3B-44C9-833F-BC8D40EB20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1" r="66395" b="14261"/>
          <a:stretch/>
        </p:blipFill>
        <p:spPr>
          <a:xfrm>
            <a:off x="118351" y="1884218"/>
            <a:ext cx="2725099" cy="4973782"/>
          </a:xfrm>
          <a:prstGeom prst="rect">
            <a:avLst/>
          </a:prstGeom>
        </p:spPr>
      </p:pic>
      <p:sp>
        <p:nvSpPr>
          <p:cNvPr id="48" name="Rectangle 4">
            <a:extLst>
              <a:ext uri="{FF2B5EF4-FFF2-40B4-BE49-F238E27FC236}">
                <a16:creationId xmlns:a16="http://schemas.microsoft.com/office/drawing/2014/main" id="{D277A795-CF25-44BA-8F1C-DEB3966BD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772" y="4275138"/>
            <a:ext cx="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Bahnschrift SemiBold" panose="020B0502040204020203" pitchFamily="34" charset="0"/>
            </a:endParaRPr>
          </a:p>
        </p:txBody>
      </p:sp>
      <p:sp>
        <p:nvSpPr>
          <p:cNvPr id="49" name="Text Box 3">
            <a:extLst>
              <a:ext uri="{FF2B5EF4-FFF2-40B4-BE49-F238E27FC236}">
                <a16:creationId xmlns:a16="http://schemas.microsoft.com/office/drawing/2014/main" id="{07F98512-6292-49B1-8A91-385474AB2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659" y="952500"/>
            <a:ext cx="94107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Bahnschrift SemiBold" panose="020B0502040204020203" pitchFamily="34" charset="0"/>
              </a:rPr>
              <a:t> </a:t>
            </a:r>
            <a:r>
              <a:rPr lang="en-US" altLang="vi-VN" sz="2800" b="1">
                <a:solidFill>
                  <a:srgbClr val="0000FF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Tính và so sánh giá trị của biểu thức: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Bahnschrift SemiBold" panose="020B0502040204020203" pitchFamily="34" charset="0"/>
              </a:rPr>
              <a:t>                 </a:t>
            </a:r>
            <a:r>
              <a:rPr lang="en-US" altLang="vi-VN" b="1">
                <a:solidFill>
                  <a:srgbClr val="0000FF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(35 + 21) : 7</a:t>
            </a:r>
            <a:r>
              <a:rPr lang="en-US" altLang="vi-VN" sz="2800" b="1">
                <a:solidFill>
                  <a:srgbClr val="0000FF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   và       </a:t>
            </a:r>
            <a:r>
              <a:rPr lang="en-US" altLang="vi-VN" b="1">
                <a:solidFill>
                  <a:srgbClr val="0000FF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35 : 7 + 21 : 7</a:t>
            </a:r>
          </a:p>
        </p:txBody>
      </p:sp>
      <p:sp>
        <p:nvSpPr>
          <p:cNvPr id="50" name="Text Box 4">
            <a:extLst>
              <a:ext uri="{FF2B5EF4-FFF2-40B4-BE49-F238E27FC236}">
                <a16:creationId xmlns:a16="http://schemas.microsoft.com/office/drawing/2014/main" id="{B6D8CE3B-BF8D-4DEF-8A92-1C996AC90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659" y="2089150"/>
            <a:ext cx="1225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Ta có: </a:t>
            </a:r>
          </a:p>
        </p:txBody>
      </p:sp>
      <p:sp>
        <p:nvSpPr>
          <p:cNvPr id="51" name="Text Box 5">
            <a:extLst>
              <a:ext uri="{FF2B5EF4-FFF2-40B4-BE49-F238E27FC236}">
                <a16:creationId xmlns:a16="http://schemas.microsoft.com/office/drawing/2014/main" id="{7BA2940E-10BD-4A56-BEA4-133B9DCB3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284" y="2579688"/>
            <a:ext cx="26130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vi-VN" b="1">
                <a:solidFill>
                  <a:srgbClr val="0000CC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= 56         : 7</a:t>
            </a:r>
          </a:p>
        </p:txBody>
      </p:sp>
      <p:sp>
        <p:nvSpPr>
          <p:cNvPr id="52" name="Text Box 6">
            <a:extLst>
              <a:ext uri="{FF2B5EF4-FFF2-40B4-BE49-F238E27FC236}">
                <a16:creationId xmlns:a16="http://schemas.microsoft.com/office/drawing/2014/main" id="{AA15F717-CCA8-40FF-91F5-C7CC6B1F0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247" y="2941638"/>
            <a:ext cx="24463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=          8</a:t>
            </a:r>
          </a:p>
        </p:txBody>
      </p:sp>
      <p:sp>
        <p:nvSpPr>
          <p:cNvPr id="53" name="Text Box 7">
            <a:extLst>
              <a:ext uri="{FF2B5EF4-FFF2-40B4-BE49-F238E27FC236}">
                <a16:creationId xmlns:a16="http://schemas.microsoft.com/office/drawing/2014/main" id="{5F16030A-4F6C-4744-90A8-889C003AA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222" y="2201863"/>
            <a:ext cx="315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35 : 7 + 21 : 7 </a:t>
            </a:r>
          </a:p>
        </p:txBody>
      </p:sp>
      <p:sp>
        <p:nvSpPr>
          <p:cNvPr id="54" name="Text Box 9">
            <a:extLst>
              <a:ext uri="{FF2B5EF4-FFF2-40B4-BE49-F238E27FC236}">
                <a16:creationId xmlns:a16="http://schemas.microsoft.com/office/drawing/2014/main" id="{5465C11E-3E65-4177-8E6C-F07E6EF04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834" y="2565400"/>
            <a:ext cx="2735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=    5   +      3</a:t>
            </a:r>
          </a:p>
        </p:txBody>
      </p:sp>
      <p:sp>
        <p:nvSpPr>
          <p:cNvPr id="55" name="Text Box 10">
            <a:extLst>
              <a:ext uri="{FF2B5EF4-FFF2-40B4-BE49-F238E27FC236}">
                <a16:creationId xmlns:a16="http://schemas.microsoft.com/office/drawing/2014/main" id="{0591A84C-C78D-4FBE-B3FE-E6DC8ED99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9147" y="2946400"/>
            <a:ext cx="2460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=        8</a:t>
            </a:r>
          </a:p>
        </p:txBody>
      </p:sp>
      <p:sp>
        <p:nvSpPr>
          <p:cNvPr id="56" name="Text Box 11">
            <a:extLst>
              <a:ext uri="{FF2B5EF4-FFF2-40B4-BE49-F238E27FC236}">
                <a16:creationId xmlns:a16="http://schemas.microsoft.com/office/drawing/2014/main" id="{EE7A2389-3592-4105-81C9-7B431E8ED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359" y="3454400"/>
            <a:ext cx="2830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330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(</a:t>
            </a:r>
            <a:r>
              <a:rPr lang="en-US" altLang="vi-VN" b="1" dirty="0">
                <a:solidFill>
                  <a:srgbClr val="FF330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35 + 21) : 7</a:t>
            </a:r>
          </a:p>
        </p:txBody>
      </p:sp>
      <p:sp>
        <p:nvSpPr>
          <p:cNvPr id="57" name="Text Box 14">
            <a:extLst>
              <a:ext uri="{FF2B5EF4-FFF2-40B4-BE49-F238E27FC236}">
                <a16:creationId xmlns:a16="http://schemas.microsoft.com/office/drawing/2014/main" id="{019E31B3-657F-4A9C-9648-0DC02CC74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497" y="3429000"/>
            <a:ext cx="3046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35 : 7 + 21 : 7</a:t>
            </a:r>
          </a:p>
        </p:txBody>
      </p:sp>
      <p:sp>
        <p:nvSpPr>
          <p:cNvPr id="58" name="Text Box 15">
            <a:extLst>
              <a:ext uri="{FF2B5EF4-FFF2-40B4-BE49-F238E27FC236}">
                <a16:creationId xmlns:a16="http://schemas.microsoft.com/office/drawing/2014/main" id="{241978A7-383F-43EF-9224-2FBB58114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09" y="3414713"/>
            <a:ext cx="1019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Bahnschrift SemiBold" panose="020B0502040204020203" pitchFamily="34" charset="0"/>
              </a:rPr>
              <a:t>Vậy: </a:t>
            </a:r>
            <a:endParaRPr lang="en-US" altLang="vi-VN" sz="2800" b="1">
              <a:solidFill>
                <a:srgbClr val="0000CC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 Box 16">
            <a:extLst>
              <a:ext uri="{FF2B5EF4-FFF2-40B4-BE49-F238E27FC236}">
                <a16:creationId xmlns:a16="http://schemas.microsoft.com/office/drawing/2014/main" id="{A14FB0C6-2EC5-4AC9-AB44-6DF1C1FC6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347" y="3448050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0" name="Text Box 22">
            <a:extLst>
              <a:ext uri="{FF2B5EF4-FFF2-40B4-BE49-F238E27FC236}">
                <a16:creationId xmlns:a16="http://schemas.microsoft.com/office/drawing/2014/main" id="{48D956F4-B5C9-4E67-9A91-6316FF9D4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09" y="2173288"/>
            <a:ext cx="2560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(35 + 21) : 7 </a:t>
            </a:r>
          </a:p>
        </p:txBody>
      </p:sp>
      <p:sp>
        <p:nvSpPr>
          <p:cNvPr id="61" name="Line 10">
            <a:extLst>
              <a:ext uri="{FF2B5EF4-FFF2-40B4-BE49-F238E27FC236}">
                <a16:creationId xmlns:a16="http://schemas.microsoft.com/office/drawing/2014/main" id="{342F75AB-EA34-4BB7-91FD-7B96FE630F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7322" y="4270375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ahnschrift SemiBold" panose="020B0502040204020203" pitchFamily="34" charset="0"/>
            </a:endParaRPr>
          </a:p>
        </p:txBody>
      </p:sp>
      <p:sp>
        <p:nvSpPr>
          <p:cNvPr id="62" name="Text Box 11">
            <a:extLst>
              <a:ext uri="{FF2B5EF4-FFF2-40B4-BE49-F238E27FC236}">
                <a16:creationId xmlns:a16="http://schemas.microsoft.com/office/drawing/2014/main" id="{C486167C-09E9-4C90-83DA-1515654DE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09" y="4713288"/>
            <a:ext cx="1074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3333CC"/>
                </a:solidFill>
                <a:latin typeface="Bahnschrift SemiBold" panose="020B0502040204020203" pitchFamily="34" charset="0"/>
              </a:rPr>
              <a:t>1 tổng</a:t>
            </a:r>
          </a:p>
        </p:txBody>
      </p:sp>
      <p:sp>
        <p:nvSpPr>
          <p:cNvPr id="63" name="Text Box 13">
            <a:extLst>
              <a:ext uri="{FF2B5EF4-FFF2-40B4-BE49-F238E27FC236}">
                <a16:creationId xmlns:a16="http://schemas.microsoft.com/office/drawing/2014/main" id="{F9504ECC-D09A-4973-82E6-0457C2881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372" y="4729163"/>
            <a:ext cx="1168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3333CC"/>
                </a:solidFill>
                <a:latin typeface="Bahnschrift SemiBold" panose="020B0502040204020203" pitchFamily="34" charset="0"/>
              </a:rPr>
              <a:t>=    SH  :</a:t>
            </a:r>
          </a:p>
        </p:txBody>
      </p:sp>
      <p:sp>
        <p:nvSpPr>
          <p:cNvPr id="64" name="Line 14">
            <a:extLst>
              <a:ext uri="{FF2B5EF4-FFF2-40B4-BE49-F238E27FC236}">
                <a16:creationId xmlns:a16="http://schemas.microsoft.com/office/drawing/2014/main" id="{B38A73BB-189F-4615-8074-DA85A361D9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0697" y="4175125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ahnschrift SemiBold" panose="020B0502040204020203" pitchFamily="34" charset="0"/>
            </a:endParaRPr>
          </a:p>
        </p:txBody>
      </p:sp>
      <p:sp>
        <p:nvSpPr>
          <p:cNvPr id="65" name="Line 15">
            <a:extLst>
              <a:ext uri="{FF2B5EF4-FFF2-40B4-BE49-F238E27FC236}">
                <a16:creationId xmlns:a16="http://schemas.microsoft.com/office/drawing/2014/main" id="{FA08FA19-B310-467C-853A-07A5EFDAA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1897" y="4167188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ahnschrift SemiBold" panose="020B0502040204020203" pitchFamily="34" charset="0"/>
            </a:endParaRPr>
          </a:p>
        </p:txBody>
      </p:sp>
      <p:sp>
        <p:nvSpPr>
          <p:cNvPr id="66" name="Line 16">
            <a:extLst>
              <a:ext uri="{FF2B5EF4-FFF2-40B4-BE49-F238E27FC236}">
                <a16:creationId xmlns:a16="http://schemas.microsoft.com/office/drawing/2014/main" id="{D6A7455D-0BBB-4B50-9424-2EFB68C2C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9459" y="4175125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ahnschrift SemiBold" panose="020B0502040204020203" pitchFamily="34" charset="0"/>
            </a:endParaRPr>
          </a:p>
        </p:txBody>
      </p:sp>
      <p:sp>
        <p:nvSpPr>
          <p:cNvPr id="67" name="Line 17">
            <a:extLst>
              <a:ext uri="{FF2B5EF4-FFF2-40B4-BE49-F238E27FC236}">
                <a16:creationId xmlns:a16="http://schemas.microsoft.com/office/drawing/2014/main" id="{A78C6914-B64C-4308-BDAC-29C26D6A7DBC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9697" y="4148138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ahnschrift SemiBold" panose="020B0502040204020203" pitchFamily="34" charset="0"/>
            </a:endParaRPr>
          </a:p>
        </p:txBody>
      </p:sp>
      <p:sp>
        <p:nvSpPr>
          <p:cNvPr id="68" name="Text Box 18">
            <a:extLst>
              <a:ext uri="{FF2B5EF4-FFF2-40B4-BE49-F238E27FC236}">
                <a16:creationId xmlns:a16="http://schemas.microsoft.com/office/drawing/2014/main" id="{81A2CC94-8942-47CF-B67F-1DF168AE4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222" y="4733925"/>
            <a:ext cx="82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3333CC"/>
                </a:solidFill>
                <a:latin typeface="Bahnschrift SemiBold" panose="020B0502040204020203" pitchFamily="34" charset="0"/>
              </a:rPr>
              <a:t>  SC</a:t>
            </a:r>
          </a:p>
        </p:txBody>
      </p:sp>
      <p:sp>
        <p:nvSpPr>
          <p:cNvPr id="69" name="Text Box 19">
            <a:extLst>
              <a:ext uri="{FF2B5EF4-FFF2-40B4-BE49-F238E27FC236}">
                <a16:creationId xmlns:a16="http://schemas.microsoft.com/office/drawing/2014/main" id="{6ECC7453-F01C-43AB-A341-10E596935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0847" y="4721225"/>
            <a:ext cx="8731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3333CC"/>
                </a:solidFill>
                <a:latin typeface="Bahnschrift SemiBold" panose="020B0502040204020203" pitchFamily="34" charset="0"/>
              </a:rPr>
              <a:t> SH  :</a:t>
            </a:r>
            <a:endParaRPr lang="en-US" altLang="vi-VN" sz="2800" b="1">
              <a:solidFill>
                <a:srgbClr val="3333CC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0" name="Text Box 20">
            <a:extLst>
              <a:ext uri="{FF2B5EF4-FFF2-40B4-BE49-F238E27FC236}">
                <a16:creationId xmlns:a16="http://schemas.microsoft.com/office/drawing/2014/main" id="{691D165B-7441-4C6D-AA3B-DC372544E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5222" y="4745038"/>
            <a:ext cx="77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3333CC"/>
                </a:solidFill>
                <a:latin typeface="Bahnschrift SemiBold" panose="020B0502040204020203" pitchFamily="34" charset="0"/>
              </a:rPr>
              <a:t>SC</a:t>
            </a:r>
            <a:endParaRPr lang="en-US" altLang="vi-VN" sz="2400" b="1">
              <a:solidFill>
                <a:srgbClr val="3333CC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1" name="Text Box 21">
            <a:extLst>
              <a:ext uri="{FF2B5EF4-FFF2-40B4-BE49-F238E27FC236}">
                <a16:creationId xmlns:a16="http://schemas.microsoft.com/office/drawing/2014/main" id="{E2C55375-EFD0-4B6F-BFCD-11274F701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022" y="4705350"/>
            <a:ext cx="747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3333CC"/>
                </a:solidFill>
                <a:latin typeface="Bahnschrift SemiBold" panose="020B0502040204020203" pitchFamily="34" charset="0"/>
              </a:rPr>
              <a:t>1 số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29F8733-AFC2-4EC9-9706-8F207B06F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642" y="4026605"/>
            <a:ext cx="11826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dirty="0" err="1" smtClean="0">
                <a:latin typeface="Bahnschrift SemiBold" panose="020B0502040204020203" pitchFamily="34" charset="0"/>
              </a:rPr>
              <a:t>Số</a:t>
            </a:r>
            <a:r>
              <a:rPr lang="en-US" altLang="vi-VN" sz="2000" dirty="0" smtClean="0">
                <a:latin typeface="Bahnschrift SemiBold" panose="020B0502040204020203" pitchFamily="34" charset="0"/>
              </a:rPr>
              <a:t> chia</a:t>
            </a:r>
            <a:endParaRPr lang="en-US" altLang="vi-VN" sz="2000" dirty="0">
              <a:latin typeface="Bahnschrift SemiBold" panose="020B0502040204020203" pitchFamily="34" charset="0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BC6529F-921D-4030-A3FE-9369E5EF2D45}"/>
              </a:ext>
            </a:extLst>
          </p:cNvPr>
          <p:cNvCxnSpPr>
            <a:cxnSpLocks/>
          </p:cNvCxnSpPr>
          <p:nvPr/>
        </p:nvCxnSpPr>
        <p:spPr>
          <a:xfrm rot="5400000">
            <a:off x="5725241" y="4521994"/>
            <a:ext cx="158750" cy="793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Left Brace 73">
            <a:extLst>
              <a:ext uri="{FF2B5EF4-FFF2-40B4-BE49-F238E27FC236}">
                <a16:creationId xmlns:a16="http://schemas.microsoft.com/office/drawing/2014/main" id="{DF580EF7-827B-4655-AFEC-1FF47603C446}"/>
              </a:ext>
            </a:extLst>
          </p:cNvPr>
          <p:cNvSpPr>
            <a:spLocks/>
          </p:cNvSpPr>
          <p:nvPr/>
        </p:nvSpPr>
        <p:spPr bwMode="auto">
          <a:xfrm rot="16200000">
            <a:off x="4443334" y="3482975"/>
            <a:ext cx="309563" cy="1312863"/>
          </a:xfrm>
          <a:prstGeom prst="leftBrace">
            <a:avLst>
              <a:gd name="adj1" fmla="val 8286"/>
              <a:gd name="adj2" fmla="val 50000"/>
            </a:avLst>
          </a:prstGeom>
          <a:noFill/>
          <a:ln w="9525">
            <a:solidFill>
              <a:srgbClr val="1919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CN" sz="2800">
              <a:latin typeface="Bahnschrift SemiBold" panose="020B0502040204020203" pitchFamily="34" charset="0"/>
              <a:ea typeface="SimSun" panose="02010600030101010101" pitchFamily="2" charset="-122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B2C4EDA-A2CB-4297-9FAB-8AF58D9F4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0647" y="4683125"/>
            <a:ext cx="369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002060"/>
                </a:solidFill>
                <a:latin typeface="Bahnschrift SemiBold" panose="020B0502040204020203" pitchFamily="34" charset="0"/>
              </a:rPr>
              <a:t>+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AF05365-C308-4BFC-BB97-8998F2EC5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147" y="4652963"/>
            <a:ext cx="2664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3300"/>
                </a:solidFill>
                <a:latin typeface="Bahnschrift SemiBold" panose="020B0502040204020203" pitchFamily="34" charset="0"/>
              </a:rPr>
              <a:t>:</a:t>
            </a:r>
            <a:endParaRPr lang="en-US" altLang="vi-VN" sz="280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4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4" grpId="0" animBg="1"/>
      <p:bldP spid="75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49978" y="491814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Bahnschrift SemiBold" panose="020B0502040204020203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E458AC2-4583-44FE-9294-A07F0C88D8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792" y="-363081"/>
            <a:ext cx="5985133" cy="450053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72CC2FA-84A8-47BA-B520-AB3A65E074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0" t="1659" r="12770" b="69386"/>
          <a:stretch/>
        </p:blipFill>
        <p:spPr>
          <a:xfrm>
            <a:off x="9363588" y="2865817"/>
            <a:ext cx="3379013" cy="3929170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8DAE96C6-8090-4C2C-983D-042CBB778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145" y="2029258"/>
            <a:ext cx="815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>
              <a:latin typeface="Bahnschrift SemiBold" panose="020B0502040204020203" pitchFamily="34" charset="0"/>
            </a:endParaRP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CEBB2CBE-2CCE-4040-99C3-0476CC4E5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058" y="2950008"/>
            <a:ext cx="6888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FF3300"/>
                </a:solidFill>
                <a:latin typeface="Bahnschrift SemiBold" panose="020B0502040204020203" pitchFamily="34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Vậy</a:t>
            </a:r>
            <a:r>
              <a:rPr lang="en-US" altLang="vi-VN" sz="2800" b="1" dirty="0">
                <a:solidFill>
                  <a:srgbClr val="FF330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: (35 + 21) : 7   =   35 : 7 + 21 : 7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2AB47B87-B1E1-4095-8483-8132DF120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883" y="4137458"/>
            <a:ext cx="91440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Bahnschrift SemiBold" panose="020B0502040204020203" pitchFamily="34" charset="0"/>
                <a:ea typeface="SimSun" panose="02010600030101010101" pitchFamily="2" charset="-122"/>
              </a:rPr>
              <a:t>      </a:t>
            </a:r>
            <a:r>
              <a:rPr lang="en-US" altLang="zh-CN" sz="2800" b="1" i="1" dirty="0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Khi chia </a:t>
            </a:r>
            <a:r>
              <a:rPr lang="en-US" altLang="zh-CN" sz="2800" b="1" i="1" dirty="0" err="1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một</a:t>
            </a:r>
            <a:r>
              <a:rPr lang="en-US" altLang="zh-CN" sz="2800" b="1" i="1" dirty="0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tổng</a:t>
            </a:r>
            <a:r>
              <a:rPr lang="en-US" altLang="zh-CN" sz="2800" b="1" i="1" dirty="0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cho</a:t>
            </a:r>
            <a:r>
              <a:rPr lang="en-US" altLang="zh-CN" sz="2800" b="1" i="1" dirty="0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một</a:t>
            </a:r>
            <a:r>
              <a:rPr lang="en-US" altLang="zh-CN" sz="2800" b="1" i="1" dirty="0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,</a:t>
            </a:r>
            <a:r>
              <a:rPr lang="en-US" altLang="zh-CN" sz="2800" b="1" i="1" dirty="0">
                <a:solidFill>
                  <a:srgbClr val="00206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nếu</a:t>
            </a:r>
            <a:r>
              <a:rPr lang="en-US" altLang="zh-CN" sz="2800" b="1" i="1" dirty="0">
                <a:solidFill>
                  <a:srgbClr val="0C1C1D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các</a:t>
            </a:r>
            <a:r>
              <a:rPr lang="en-US" altLang="zh-CN" sz="2800" b="1" i="1" dirty="0">
                <a:solidFill>
                  <a:srgbClr val="0C1C1D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C1C1D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hạng</a:t>
            </a:r>
            <a:r>
              <a:rPr lang="en-US" altLang="zh-CN" sz="2800" b="1" i="1" dirty="0">
                <a:solidFill>
                  <a:srgbClr val="0C1C1D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của</a:t>
            </a:r>
            <a:r>
              <a:rPr lang="en-US" altLang="zh-CN" sz="2800" b="1" i="1" dirty="0">
                <a:solidFill>
                  <a:srgbClr val="0C1C1D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tổng</a:t>
            </a:r>
            <a:r>
              <a:rPr lang="en-US" altLang="zh-CN" sz="2800" b="1" i="1" dirty="0">
                <a:solidFill>
                  <a:srgbClr val="0C1C1D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đều</a:t>
            </a:r>
            <a:r>
              <a:rPr lang="en-US" altLang="zh-CN" sz="2800" b="1" i="1" dirty="0">
                <a:solidFill>
                  <a:srgbClr val="0C1C1D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 chia </a:t>
            </a:r>
            <a:r>
              <a:rPr lang="en-US" altLang="zh-CN" sz="2800" b="1" i="1" dirty="0" err="1">
                <a:solidFill>
                  <a:srgbClr val="0C1C1D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hết</a:t>
            </a:r>
            <a:r>
              <a:rPr lang="en-US" altLang="zh-CN" sz="2800" b="1" i="1" dirty="0">
                <a:solidFill>
                  <a:srgbClr val="0C1C1D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cho</a:t>
            </a:r>
            <a:r>
              <a:rPr lang="en-US" altLang="zh-CN" sz="2800" b="1" i="1" dirty="0">
                <a:solidFill>
                  <a:srgbClr val="0C1C1D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C1C1D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 chia </a:t>
            </a:r>
            <a:r>
              <a:rPr lang="en-US" altLang="zh-CN" sz="2800" b="1" i="1" dirty="0" err="1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thì</a:t>
            </a:r>
            <a:r>
              <a:rPr lang="en-US" altLang="zh-CN" sz="2800" b="1" i="1" dirty="0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 ta </a:t>
            </a:r>
            <a:r>
              <a:rPr lang="en-US" altLang="zh-CN" sz="2800" b="1" i="1" dirty="0" err="1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có</a:t>
            </a:r>
            <a:r>
              <a:rPr lang="en-US" altLang="zh-CN" sz="2800" b="1" i="1" dirty="0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thể</a:t>
            </a:r>
            <a:r>
              <a:rPr lang="en-US" altLang="zh-CN" sz="2800" b="1" i="1" dirty="0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 chia </a:t>
            </a:r>
            <a:r>
              <a:rPr lang="en-US" altLang="zh-CN" sz="2800" b="1" i="1" dirty="0" err="1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từng</a:t>
            </a:r>
            <a:r>
              <a:rPr lang="en-US" altLang="zh-CN" sz="2800" b="1" i="1" dirty="0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hạng</a:t>
            </a:r>
            <a:r>
              <a:rPr lang="en-US" altLang="zh-CN" sz="2800" b="1" i="1" dirty="0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cho</a:t>
            </a:r>
            <a:r>
              <a:rPr lang="en-US" altLang="zh-CN" sz="2800" b="1" i="1" dirty="0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 chia, </a:t>
            </a:r>
            <a:r>
              <a:rPr lang="en-US" altLang="zh-CN" sz="2800" b="1" i="1" dirty="0" err="1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rồi</a:t>
            </a:r>
            <a:r>
              <a:rPr lang="en-US" altLang="zh-CN" sz="2800" b="1" i="1" dirty="0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cộng</a:t>
            </a:r>
            <a:r>
              <a:rPr lang="en-US" altLang="zh-CN" sz="2800" b="1" i="1" dirty="0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các</a:t>
            </a:r>
            <a:r>
              <a:rPr lang="en-US" altLang="zh-CN" sz="2800" b="1" i="1" dirty="0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kết</a:t>
            </a:r>
            <a:r>
              <a:rPr lang="en-US" altLang="zh-CN" sz="2800" b="1" i="1" dirty="0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quả</a:t>
            </a:r>
            <a:r>
              <a:rPr lang="en-US" altLang="zh-CN" sz="2800" b="1" i="1" dirty="0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tìm</a:t>
            </a:r>
            <a:r>
              <a:rPr lang="en-US" altLang="zh-CN" sz="2800" b="1" i="1" dirty="0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được</a:t>
            </a:r>
            <a:r>
              <a:rPr lang="en-US" altLang="zh-CN" sz="2800" b="1" i="1" dirty="0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với</a:t>
            </a:r>
            <a:r>
              <a:rPr lang="en-US" altLang="zh-CN" sz="2800" b="1" i="1" dirty="0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nhau</a:t>
            </a:r>
            <a:r>
              <a:rPr lang="en-US" altLang="zh-CN" sz="2800" b="1" dirty="0">
                <a:solidFill>
                  <a:srgbClr val="FF0000"/>
                </a:solidFill>
                <a:latin typeface="Bahnschrift SemiBold" panose="020B0502040204020203" pitchFamily="34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6F2E84CE-A857-4D34-A1AE-A6607341F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208" y="2184833"/>
            <a:ext cx="110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Bahnschrift SemiBold" panose="020B0502040204020203" pitchFamily="34" charset="0"/>
              </a:rPr>
              <a:t>Ta có:</a:t>
            </a:r>
            <a:r>
              <a:rPr lang="en-US" altLang="vi-VN" sz="2000" b="1">
                <a:solidFill>
                  <a:srgbClr val="0000CC"/>
                </a:solidFill>
                <a:latin typeface="Bahnschrift SemiBold" panose="020B0502040204020203" pitchFamily="34" charset="0"/>
              </a:rPr>
              <a:t> </a:t>
            </a:r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id="{3D244BEC-D8B5-49AD-A3A4-FD19BBA78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1470" y="2184833"/>
            <a:ext cx="1790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Bahnschrift SemiBold" panose="020B0502040204020203" pitchFamily="34" charset="0"/>
              </a:rPr>
              <a:t>= 56 : 7</a:t>
            </a: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8EB9B305-D281-4773-8C7D-5596F990A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933" y="2592820"/>
            <a:ext cx="20304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Bahnschrift SemiBold" panose="020B0502040204020203" pitchFamily="34" charset="0"/>
              </a:rPr>
              <a:t>35 : 7 + 21 : 7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DAC8F30C-E701-470E-97C8-8C5EAE2D2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6245" y="2615045"/>
            <a:ext cx="1211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Bahnschrift SemiBold" panose="020B0502040204020203" pitchFamily="34" charset="0"/>
              </a:rPr>
              <a:t>= 5 + 3</a:t>
            </a:r>
          </a:p>
        </p:txBody>
      </p:sp>
      <p:sp>
        <p:nvSpPr>
          <p:cNvPr id="29" name="Text Box 10">
            <a:extLst>
              <a:ext uri="{FF2B5EF4-FFF2-40B4-BE49-F238E27FC236}">
                <a16:creationId xmlns:a16="http://schemas.microsoft.com/office/drawing/2014/main" id="{8A4D8FC6-98FF-49BC-8A0C-20FE3C824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4158" y="2595995"/>
            <a:ext cx="116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Bahnschrift SemiBold" panose="020B0502040204020203" pitchFamily="34" charset="0"/>
              </a:rPr>
              <a:t>= 8</a:t>
            </a:r>
          </a:p>
        </p:txBody>
      </p:sp>
      <p:sp>
        <p:nvSpPr>
          <p:cNvPr id="30" name="Text Box 22">
            <a:extLst>
              <a:ext uri="{FF2B5EF4-FFF2-40B4-BE49-F238E27FC236}">
                <a16:creationId xmlns:a16="http://schemas.microsoft.com/office/drawing/2014/main" id="{4D3FB1A8-A6AE-4CFB-B743-E820F009A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6333" y="2191183"/>
            <a:ext cx="1858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Bahnschrift SemiBold" panose="020B0502040204020203" pitchFamily="34" charset="0"/>
              </a:rPr>
              <a:t>(35 + 21) : 7</a:t>
            </a: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1320CE76-B369-48A4-AC6F-4CE5A83E5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33" y="639295"/>
            <a:ext cx="9410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19194D"/>
                </a:solidFill>
                <a:latin typeface="Bahnschrift SemiBold" panose="020B0502040204020203" pitchFamily="34" charset="0"/>
              </a:rPr>
              <a:t> </a:t>
            </a:r>
            <a:r>
              <a:rPr lang="en-US" altLang="vi-VN" sz="2400" b="1">
                <a:solidFill>
                  <a:srgbClr val="19194D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Tính và so sánh giá trị của biểu thức: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19194D"/>
                </a:solidFill>
                <a:latin typeface="Bahnschrift SemiBold" panose="020B0502040204020203" pitchFamily="34" charset="0"/>
              </a:rPr>
              <a:t>                        (35 + 21) : 7 v</a:t>
            </a:r>
            <a:r>
              <a:rPr lang="en-US" altLang="vi-VN" sz="2400" b="1">
                <a:solidFill>
                  <a:srgbClr val="19194D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à</a:t>
            </a:r>
            <a:r>
              <a:rPr lang="en-US" altLang="vi-VN" sz="2400" b="1">
                <a:solidFill>
                  <a:srgbClr val="19194D"/>
                </a:solidFill>
                <a:latin typeface="Bahnschrift SemiBold" panose="020B0502040204020203" pitchFamily="34" charset="0"/>
              </a:rPr>
              <a:t> 35 : 7 + 21 : 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C2E3BA-3A2D-4639-96F6-C9AC79EEB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883" y="3383012"/>
            <a:ext cx="1073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dirty="0" err="1" smtClean="0">
                <a:latin typeface="Bahnschrift SemiBold" panose="020B0502040204020203" pitchFamily="34" charset="0"/>
              </a:rPr>
              <a:t>Số</a:t>
            </a:r>
            <a:r>
              <a:rPr lang="en-US" altLang="vi-VN" sz="1800" dirty="0" smtClean="0">
                <a:latin typeface="Bahnschrift SemiBold" panose="020B0502040204020203" pitchFamily="34" charset="0"/>
              </a:rPr>
              <a:t> </a:t>
            </a:r>
            <a:r>
              <a:rPr lang="en-US" altLang="vi-VN" sz="1800" dirty="0" err="1" smtClean="0">
                <a:latin typeface="Bahnschrift SemiBold" panose="020B0502040204020203" pitchFamily="34" charset="0"/>
              </a:rPr>
              <a:t>hạng</a:t>
            </a:r>
            <a:endParaRPr lang="en-US" altLang="vi-VN" sz="1800" dirty="0">
              <a:latin typeface="Bahnschrift SemiBold" panose="020B05020402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941AF7-0995-4C19-8FC0-DF01D0A85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20" y="3383012"/>
            <a:ext cx="11440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dirty="0" err="1" smtClean="0">
                <a:latin typeface="Bahnschrift SemiBold" panose="020B0502040204020203" pitchFamily="34" charset="0"/>
              </a:rPr>
              <a:t>Số</a:t>
            </a:r>
            <a:r>
              <a:rPr lang="en-US" altLang="vi-VN" sz="1800" dirty="0" smtClean="0">
                <a:latin typeface="Bahnschrift SemiBold" panose="020B0502040204020203" pitchFamily="34" charset="0"/>
              </a:rPr>
              <a:t> </a:t>
            </a:r>
            <a:r>
              <a:rPr lang="en-US" altLang="vi-VN" sz="1800" dirty="0" err="1" smtClean="0">
                <a:latin typeface="Bahnschrift SemiBold" panose="020B0502040204020203" pitchFamily="34" charset="0"/>
              </a:rPr>
              <a:t>hạng</a:t>
            </a:r>
            <a:endParaRPr lang="en-US" altLang="vi-VN" sz="1800" dirty="0">
              <a:latin typeface="Bahnschrift SemiBold" panose="020B050204020402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6917FC-3B54-4AB2-BF6F-83BCFE7E84C0}"/>
              </a:ext>
            </a:extLst>
          </p:cNvPr>
          <p:cNvSpPr txBox="1"/>
          <p:nvPr/>
        </p:nvSpPr>
        <p:spPr>
          <a:xfrm>
            <a:off x="7223703" y="1086708"/>
            <a:ext cx="372889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2800" dirty="0">
                <a:latin typeface="Bahnschrift SemiBold" panose="020B0502040204020203" pitchFamily="34" charset="0"/>
              </a:rPr>
              <a:t>Khi chia </a:t>
            </a:r>
            <a:r>
              <a:rPr lang="en-US" sz="2800" dirty="0" err="1">
                <a:latin typeface="Bahnschrift SemiBold" panose="020B0502040204020203" pitchFamily="34" charset="0"/>
              </a:rPr>
              <a:t>một</a:t>
            </a:r>
            <a:r>
              <a:rPr lang="en-US" sz="2800" dirty="0">
                <a:latin typeface="Bahnschrift SemiBold" panose="020B0502040204020203" pitchFamily="34" charset="0"/>
              </a:rPr>
              <a:t> </a:t>
            </a:r>
            <a:r>
              <a:rPr lang="en-US" sz="2800" dirty="0" err="1">
                <a:latin typeface="Bahnschrift SemiBold" panose="020B0502040204020203" pitchFamily="34" charset="0"/>
              </a:rPr>
              <a:t>tổng</a:t>
            </a:r>
            <a:r>
              <a:rPr lang="en-US" sz="2800" dirty="0">
                <a:latin typeface="Bahnschrift SemiBold" panose="020B0502040204020203" pitchFamily="34" charset="0"/>
              </a:rPr>
              <a:t> </a:t>
            </a:r>
            <a:r>
              <a:rPr lang="en-US" sz="2800" dirty="0" err="1">
                <a:latin typeface="Bahnschrift SemiBold" panose="020B0502040204020203" pitchFamily="34" charset="0"/>
              </a:rPr>
              <a:t>cho</a:t>
            </a:r>
            <a:r>
              <a:rPr lang="en-US" sz="2800" dirty="0">
                <a:latin typeface="Bahnschrift SemiBold" panose="020B0502040204020203" pitchFamily="34" charset="0"/>
              </a:rPr>
              <a:t> </a:t>
            </a:r>
            <a:r>
              <a:rPr lang="en-US" sz="2800" dirty="0" err="1">
                <a:latin typeface="Bahnschrift SemiBold" panose="020B0502040204020203" pitchFamily="34" charset="0"/>
              </a:rPr>
              <a:t>một</a:t>
            </a:r>
            <a:r>
              <a:rPr lang="en-US" sz="2800" dirty="0">
                <a:latin typeface="Bahnschrift SemiBold" panose="020B0502040204020203" pitchFamily="34" charset="0"/>
              </a:rPr>
              <a:t> </a:t>
            </a:r>
            <a:r>
              <a:rPr lang="en-US" sz="2800" dirty="0" err="1">
                <a:latin typeface="Bahnschrift SemiBold" panose="020B0502040204020203" pitchFamily="34" charset="0"/>
              </a:rPr>
              <a:t>số</a:t>
            </a:r>
            <a:r>
              <a:rPr lang="en-US" sz="2800" dirty="0">
                <a:latin typeface="Bahnschrift SemiBold" panose="020B0502040204020203" pitchFamily="34" charset="0"/>
              </a:rPr>
              <a:t>, </a:t>
            </a:r>
            <a:r>
              <a:rPr lang="en-US" sz="2800" dirty="0" err="1">
                <a:latin typeface="Bahnschrift SemiBold" panose="020B0502040204020203" pitchFamily="34" charset="0"/>
              </a:rPr>
              <a:t>nếu</a:t>
            </a:r>
            <a:r>
              <a:rPr lang="en-US" sz="2800" dirty="0">
                <a:latin typeface="Bahnschrift SemiBold" panose="020B0502040204020203" pitchFamily="34" charset="0"/>
              </a:rPr>
              <a:t> </a:t>
            </a:r>
            <a:r>
              <a:rPr lang="en-US" sz="2800" dirty="0" err="1">
                <a:latin typeface="Bahnschrift SemiBold" panose="020B0502040204020203" pitchFamily="34" charset="0"/>
              </a:rPr>
              <a:t>các</a:t>
            </a:r>
            <a:r>
              <a:rPr lang="en-US" sz="2800" dirty="0">
                <a:latin typeface="Bahnschrift SemiBold" panose="020B0502040204020203" pitchFamily="34" charset="0"/>
              </a:rPr>
              <a:t> </a:t>
            </a:r>
            <a:r>
              <a:rPr lang="en-US" sz="2800" dirty="0" err="1">
                <a:latin typeface="Bahnschrift SemiBold" panose="020B0502040204020203" pitchFamily="34" charset="0"/>
              </a:rPr>
              <a:t>số</a:t>
            </a:r>
            <a:r>
              <a:rPr lang="en-US" sz="2800" dirty="0">
                <a:latin typeface="Bahnschrift SemiBold" panose="020B0502040204020203" pitchFamily="34" charset="0"/>
              </a:rPr>
              <a:t> </a:t>
            </a:r>
            <a:r>
              <a:rPr lang="en-US" sz="2800" dirty="0" err="1">
                <a:latin typeface="Bahnschrift SemiBold" panose="020B0502040204020203" pitchFamily="34" charset="0"/>
              </a:rPr>
              <a:t>hạng</a:t>
            </a:r>
            <a:r>
              <a:rPr lang="en-US" sz="2800" dirty="0">
                <a:latin typeface="Bahnschrift SemiBold" panose="020B0502040204020203" pitchFamily="34" charset="0"/>
              </a:rPr>
              <a:t> </a:t>
            </a:r>
            <a:r>
              <a:rPr lang="en-US" sz="2800" dirty="0" err="1">
                <a:latin typeface="Bahnschrift SemiBold" panose="020B0502040204020203" pitchFamily="34" charset="0"/>
              </a:rPr>
              <a:t>của</a:t>
            </a:r>
            <a:r>
              <a:rPr lang="en-US" sz="2800" dirty="0">
                <a:latin typeface="Bahnschrift SemiBold" panose="020B0502040204020203" pitchFamily="34" charset="0"/>
              </a:rPr>
              <a:t> </a:t>
            </a:r>
            <a:r>
              <a:rPr lang="en-US" sz="2800" dirty="0" err="1">
                <a:latin typeface="Bahnschrift SemiBold" panose="020B0502040204020203" pitchFamily="34" charset="0"/>
              </a:rPr>
              <a:t>tổng</a:t>
            </a:r>
            <a:r>
              <a:rPr lang="en-US" sz="2800" dirty="0">
                <a:latin typeface="Bahnschrift SemiBold" panose="020B0502040204020203" pitchFamily="34" charset="0"/>
              </a:rPr>
              <a:t> chia </a:t>
            </a:r>
            <a:r>
              <a:rPr lang="en-US" sz="2800" dirty="0" err="1">
                <a:latin typeface="Bahnschrift SemiBold" panose="020B0502040204020203" pitchFamily="34" charset="0"/>
              </a:rPr>
              <a:t>hết</a:t>
            </a:r>
            <a:r>
              <a:rPr lang="en-US" sz="2800" dirty="0">
                <a:latin typeface="Bahnschrift SemiBold" panose="020B0502040204020203" pitchFamily="34" charset="0"/>
              </a:rPr>
              <a:t> </a:t>
            </a:r>
            <a:r>
              <a:rPr lang="en-US" sz="2800" dirty="0" err="1">
                <a:latin typeface="Bahnschrift SemiBold" panose="020B0502040204020203" pitchFamily="34" charset="0"/>
              </a:rPr>
              <a:t>cho</a:t>
            </a:r>
            <a:r>
              <a:rPr lang="en-US" sz="2800" dirty="0">
                <a:latin typeface="Bahnschrift SemiBold" panose="020B0502040204020203" pitchFamily="34" charset="0"/>
              </a:rPr>
              <a:t> </a:t>
            </a:r>
            <a:r>
              <a:rPr lang="en-US" sz="2800" dirty="0" err="1">
                <a:latin typeface="Bahnschrift SemiBold" panose="020B0502040204020203" pitchFamily="34" charset="0"/>
              </a:rPr>
              <a:t>số</a:t>
            </a:r>
            <a:r>
              <a:rPr lang="en-US" sz="2800" dirty="0">
                <a:latin typeface="Bahnschrift SemiBold" panose="020B0502040204020203" pitchFamily="34" charset="0"/>
              </a:rPr>
              <a:t> chia ta </a:t>
            </a:r>
            <a:r>
              <a:rPr lang="en-US" sz="2800" dirty="0" err="1">
                <a:latin typeface="Bahnschrift SemiBold" panose="020B0502040204020203" pitchFamily="34" charset="0"/>
              </a:rPr>
              <a:t>có</a:t>
            </a:r>
            <a:r>
              <a:rPr lang="en-US" sz="2800" dirty="0">
                <a:latin typeface="Bahnschrift SemiBold" panose="020B0502040204020203" pitchFamily="34" charset="0"/>
              </a:rPr>
              <a:t> </a:t>
            </a:r>
            <a:r>
              <a:rPr lang="en-US" sz="2800" dirty="0" err="1">
                <a:latin typeface="Bahnschrift SemiBold" panose="020B0502040204020203" pitchFamily="34" charset="0"/>
              </a:rPr>
              <a:t>thể</a:t>
            </a:r>
            <a:r>
              <a:rPr lang="en-US" sz="2800" dirty="0">
                <a:latin typeface="Bahnschrift SemiBold" panose="020B0502040204020203" pitchFamily="34" charset="0"/>
              </a:rPr>
              <a:t> </a:t>
            </a:r>
            <a:r>
              <a:rPr lang="en-US" sz="2800" dirty="0" err="1">
                <a:latin typeface="Bahnschrift SemiBold" panose="020B0502040204020203" pitchFamily="34" charset="0"/>
              </a:rPr>
              <a:t>l</a:t>
            </a:r>
            <a:r>
              <a:rPr lang="en-US" sz="2800" dirty="0" err="1">
                <a:latin typeface="Bahnschrift SemiBold" panose="020B0502040204020203" pitchFamily="34" charset="0"/>
                <a:cs typeface="Times New Roman" pitchFamily="18" charset="0"/>
              </a:rPr>
              <a:t>à</a:t>
            </a:r>
            <a:r>
              <a:rPr lang="en-US" sz="2800" dirty="0" err="1">
                <a:latin typeface="Bahnschrift SemiBold" panose="020B0502040204020203" pitchFamily="34" charset="0"/>
              </a:rPr>
              <a:t>m</a:t>
            </a:r>
            <a:r>
              <a:rPr lang="en-US" sz="2800" dirty="0">
                <a:latin typeface="Bahnschrift SemiBold" panose="020B0502040204020203" pitchFamily="34" charset="0"/>
              </a:rPr>
              <a:t> </a:t>
            </a:r>
            <a:r>
              <a:rPr lang="en-US" sz="2800" dirty="0" err="1">
                <a:latin typeface="Bahnschrift SemiBold" panose="020B0502040204020203" pitchFamily="34" charset="0"/>
              </a:rPr>
              <a:t>thế</a:t>
            </a:r>
            <a:r>
              <a:rPr lang="en-US" sz="2800" dirty="0">
                <a:latin typeface="Bahnschrift SemiBold" panose="020B0502040204020203" pitchFamily="34" charset="0"/>
              </a:rPr>
              <a:t> </a:t>
            </a:r>
            <a:r>
              <a:rPr lang="en-US" sz="2800" dirty="0" err="1">
                <a:latin typeface="Bahnschrift SemiBold" panose="020B0502040204020203" pitchFamily="34" charset="0"/>
              </a:rPr>
              <a:t>n</a:t>
            </a:r>
            <a:r>
              <a:rPr lang="en-US" sz="2800" dirty="0" err="1">
                <a:latin typeface="Bahnschrift SemiBold" panose="020B0502040204020203" pitchFamily="34" charset="0"/>
                <a:cs typeface="Times New Roman" pitchFamily="18" charset="0"/>
              </a:rPr>
              <a:t>à</a:t>
            </a:r>
            <a:r>
              <a:rPr lang="en-US" sz="2800" dirty="0" err="1">
                <a:latin typeface="Bahnschrift SemiBold" panose="020B0502040204020203" pitchFamily="34" charset="0"/>
              </a:rPr>
              <a:t>o</a:t>
            </a:r>
            <a:r>
              <a:rPr lang="en-US" sz="2800" dirty="0">
                <a:latin typeface="Bahnschrift SemiBold" panose="020B0502040204020203" pitchFamily="34" charset="0"/>
              </a:rPr>
              <a:t> </a:t>
            </a:r>
            <a:r>
              <a:rPr lang="en-US" sz="2000" dirty="0">
                <a:latin typeface="Bahnschrift SemiBold" panose="020B0502040204020203" pitchFamily="34" charset="0"/>
              </a:rPr>
              <a:t>?</a:t>
            </a:r>
            <a:endParaRPr lang="en-US" sz="2000" dirty="0">
              <a:latin typeface="Bahnschrift SemiBold" panose="020B05020402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21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  <p:bldP spid="33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26C665-1E67-454E-803E-62DF601AAEA1}"/>
              </a:ext>
            </a:extLst>
          </p:cNvPr>
          <p:cNvSpPr txBox="1"/>
          <p:nvPr/>
        </p:nvSpPr>
        <p:spPr>
          <a:xfrm>
            <a:off x="4995528" y="2962867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TRẢI </a:t>
            </a:r>
          </a:p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NGHIỆM</a:t>
            </a:r>
          </a:p>
        </p:txBody>
      </p:sp>
    </p:spTree>
    <p:extLst>
      <p:ext uri="{BB962C8B-B14F-4D97-AF65-F5344CB8AC3E}">
        <p14:creationId xmlns:p14="http://schemas.microsoft.com/office/powerpoint/2010/main" val="210299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NKNOELEADERBOARD" val="696939728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1274</Words>
  <Application>Microsoft Office PowerPoint</Application>
  <PresentationFormat>Widescreen</PresentationFormat>
  <Paragraphs>270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Bahnschrift SemiBold</vt:lpstr>
      <vt:lpstr>等线</vt:lpstr>
      <vt:lpstr>字魂7号-温暖童稚体</vt:lpstr>
      <vt:lpstr>Times New Roman</vt:lpstr>
      <vt:lpstr>HP001 5 hàng 1 ô ly</vt:lpstr>
      <vt:lpstr>Arial</vt:lpstr>
      <vt:lpstr>HP001 4 hàng</vt:lpstr>
      <vt:lpstr>SimSun</vt:lpstr>
      <vt:lpstr>HP001 5 hàng</vt:lpstr>
      <vt:lpstr>.VnTime</vt:lpstr>
      <vt:lpstr>Calibri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Tung</cp:lastModifiedBy>
  <cp:revision>194</cp:revision>
  <dcterms:created xsi:type="dcterms:W3CDTF">2019-03-29T12:25:33Z</dcterms:created>
  <dcterms:modified xsi:type="dcterms:W3CDTF">2021-12-05T13:20:12Z</dcterms:modified>
</cp:coreProperties>
</file>