
<file path=[Content_Types].xml><?xml version="1.0" encoding="utf-8"?>
<Types xmlns="http://schemas.openxmlformats.org/package/2006/content-types">
  <Default Extension="bin" ContentType="audio/unknown"/>
  <Default Extension="fntdata" ContentType="application/x-fontdata"/>
  <Default Extension="gif" ContentType="image/gif"/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wav" ContentType="audio/x-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theme/theme5.xml" ContentType="application/vnd.openxmlformats-officedocument.theme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theme/theme6.xml" ContentType="application/vnd.openxmlformats-officedocument.theme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theme/theme7.xml" ContentType="application/vnd.openxmlformats-officedocument.theme+xml"/>
  <Override PartName="/ppt/theme/theme8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60" r:id="rId1"/>
    <p:sldMasterId id="2147483672" r:id="rId2"/>
    <p:sldMasterId id="2147483684" r:id="rId3"/>
    <p:sldMasterId id="2147483732" r:id="rId4"/>
    <p:sldMasterId id="2147483804" r:id="rId5"/>
    <p:sldMasterId id="2147483829" r:id="rId6"/>
    <p:sldMasterId id="2147483841" r:id="rId7"/>
  </p:sldMasterIdLst>
  <p:notesMasterIdLst>
    <p:notesMasterId r:id="rId21"/>
  </p:notesMasterIdLst>
  <p:sldIdLst>
    <p:sldId id="287" r:id="rId8"/>
    <p:sldId id="286" r:id="rId9"/>
    <p:sldId id="291" r:id="rId10"/>
    <p:sldId id="292" r:id="rId11"/>
    <p:sldId id="288" r:id="rId12"/>
    <p:sldId id="290" r:id="rId13"/>
    <p:sldId id="284" r:id="rId14"/>
    <p:sldId id="258" r:id="rId15"/>
    <p:sldId id="261" r:id="rId16"/>
    <p:sldId id="259" r:id="rId17"/>
    <p:sldId id="260" r:id="rId18"/>
    <p:sldId id="275" r:id="rId19"/>
    <p:sldId id="298" r:id="rId20"/>
  </p:sldIdLst>
  <p:sldSz cx="12192000" cy="6858000"/>
  <p:notesSz cx="6858000" cy="9144000"/>
  <p:embeddedFontLst>
    <p:embeddedFont>
      <p:font typeface="Black Han Sans" panose="020B0604020202020204" charset="0"/>
      <p:regular r:id="rId22"/>
    </p:embeddedFont>
    <p:embeddedFont>
      <p:font typeface="Calibri" panose="020F0502020204030204" pitchFamily="34" charset="0"/>
      <p:regular r:id="rId23"/>
      <p:bold r:id="rId24"/>
      <p:italic r:id="rId25"/>
      <p:boldItalic r:id="rId26"/>
    </p:embeddedFont>
    <p:embeddedFont>
      <p:font typeface="Calibri Light" panose="020F0302020204030204" pitchFamily="34" charset="0"/>
      <p:regular r:id="rId27"/>
      <p:italic r:id="rId28"/>
    </p:embeddedFont>
    <p:embeddedFont>
      <p:font typeface="Comfortaa" panose="020B0604020202020204" charset="0"/>
      <p:regular r:id="rId29"/>
      <p:bold r:id="rId30"/>
    </p:embeddedFont>
    <p:embeddedFont>
      <p:font typeface="Holtwood One SC" panose="020B0604020202020204" charset="0"/>
      <p:regular r:id="rId31"/>
    </p:embeddedFont>
    <p:embeddedFont>
      <p:font typeface="Tahoma" panose="020B0604030504040204" pitchFamily="34" charset="0"/>
      <p:regular r:id="rId32"/>
      <p:bold r:id="rId33"/>
    </p:embeddedFont>
    <p:embeddedFont>
      <p:font typeface="UTM Rockwell" panose="02040603050506020204" pitchFamily="18" charset="0"/>
      <p:bold r:id="rId34"/>
    </p:embeddedFont>
    <p:embeddedFont>
      <p:font typeface="UVN Bach Dang Nang" panose="02070803090706020303" pitchFamily="18" charset="0"/>
      <p:regular r:id="rId35"/>
      <p:italic r:id="rId36"/>
    </p:embeddedFont>
    <p:embeddedFont>
      <p:font typeface="UVN Chinh Luan" panose="02030503070506020404" pitchFamily="18" charset="0"/>
      <p:regular r:id="rId37"/>
      <p:bold r:id="rId38"/>
      <p:italic r:id="rId39"/>
      <p:boldItalic r:id="rId40"/>
    </p:embeddedFont>
    <p:embeddedFont>
      <p:font typeface="UVN Muc Cham" pitchFamily="2" charset="0"/>
      <p:regular r:id="rId41"/>
    </p:embeddedFont>
    <p:embeddedFont>
      <p:font typeface="UVN Van Chuong Nang" panose="00000400000000000000" pitchFamily="2" charset="0"/>
      <p:regular r:id="rId42"/>
    </p:embeddedFont>
  </p:embeddedFontLst>
  <p:custDataLst>
    <p:tags r:id="rId43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Hải Hà Nguyễn" initials="HHN" lastIdx="1" clrIdx="0">
    <p:extLst>
      <p:ext uri="{19B8F6BF-5375-455C-9EA6-DF929625EA0E}">
        <p15:presenceInfo xmlns:p15="http://schemas.microsoft.com/office/powerpoint/2012/main" userId="45ed45f045b7c4b0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FF33"/>
    <a:srgbClr val="ACEADA"/>
    <a:srgbClr val="FFFFFF"/>
    <a:srgbClr val="500635"/>
    <a:srgbClr val="A37788"/>
    <a:srgbClr val="8D8A00"/>
    <a:srgbClr val="293315"/>
    <a:srgbClr val="67C6EF"/>
    <a:srgbClr val="85B400"/>
    <a:srgbClr val="99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824" autoAdjust="0"/>
    <p:restoredTop sz="88766" autoAdjust="0"/>
  </p:normalViewPr>
  <p:slideViewPr>
    <p:cSldViewPr>
      <p:cViewPr varScale="1">
        <p:scale>
          <a:sx n="62" d="100"/>
          <a:sy n="62" d="100"/>
        </p:scale>
        <p:origin x="906" y="6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51" d="100"/>
          <a:sy n="51" d="100"/>
        </p:scale>
        <p:origin x="1146" y="8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26" Type="http://schemas.openxmlformats.org/officeDocument/2006/relationships/font" Target="fonts/font5.fntdata"/><Relationship Id="rId39" Type="http://schemas.openxmlformats.org/officeDocument/2006/relationships/font" Target="fonts/font18.fntdata"/><Relationship Id="rId21" Type="http://schemas.openxmlformats.org/officeDocument/2006/relationships/notesMaster" Target="notesMasters/notesMaster1.xml"/><Relationship Id="rId34" Type="http://schemas.openxmlformats.org/officeDocument/2006/relationships/font" Target="fonts/font13.fntdata"/><Relationship Id="rId42" Type="http://schemas.openxmlformats.org/officeDocument/2006/relationships/font" Target="fonts/font21.fntdata"/><Relationship Id="rId47" Type="http://schemas.openxmlformats.org/officeDocument/2006/relationships/theme" Target="theme/theme1.xml"/><Relationship Id="rId7" Type="http://schemas.openxmlformats.org/officeDocument/2006/relationships/slideMaster" Target="slideMasters/slideMaster7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9.xml"/><Relationship Id="rId29" Type="http://schemas.openxmlformats.org/officeDocument/2006/relationships/font" Target="fonts/font8.fntdata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4.xml"/><Relationship Id="rId24" Type="http://schemas.openxmlformats.org/officeDocument/2006/relationships/font" Target="fonts/font3.fntdata"/><Relationship Id="rId32" Type="http://schemas.openxmlformats.org/officeDocument/2006/relationships/font" Target="fonts/font11.fntdata"/><Relationship Id="rId37" Type="http://schemas.openxmlformats.org/officeDocument/2006/relationships/font" Target="fonts/font16.fntdata"/><Relationship Id="rId40" Type="http://schemas.openxmlformats.org/officeDocument/2006/relationships/font" Target="fonts/font19.fntdata"/><Relationship Id="rId45" Type="http://schemas.openxmlformats.org/officeDocument/2006/relationships/presProps" Target="pres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8.xml"/><Relationship Id="rId23" Type="http://schemas.openxmlformats.org/officeDocument/2006/relationships/font" Target="fonts/font2.fntdata"/><Relationship Id="rId28" Type="http://schemas.openxmlformats.org/officeDocument/2006/relationships/font" Target="fonts/font7.fntdata"/><Relationship Id="rId36" Type="http://schemas.openxmlformats.org/officeDocument/2006/relationships/font" Target="fonts/font15.fntdata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31" Type="http://schemas.openxmlformats.org/officeDocument/2006/relationships/font" Target="fonts/font10.fntdata"/><Relationship Id="rId44" Type="http://schemas.openxmlformats.org/officeDocument/2006/relationships/commentAuthors" Target="commentAuthor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font" Target="fonts/font1.fntdata"/><Relationship Id="rId27" Type="http://schemas.openxmlformats.org/officeDocument/2006/relationships/font" Target="fonts/font6.fntdata"/><Relationship Id="rId30" Type="http://schemas.openxmlformats.org/officeDocument/2006/relationships/font" Target="fonts/font9.fntdata"/><Relationship Id="rId35" Type="http://schemas.openxmlformats.org/officeDocument/2006/relationships/font" Target="fonts/font14.fntdata"/><Relationship Id="rId43" Type="http://schemas.openxmlformats.org/officeDocument/2006/relationships/tags" Target="tags/tag1.xml"/><Relationship Id="rId48" Type="http://schemas.openxmlformats.org/officeDocument/2006/relationships/tableStyles" Target="tableStyles.xml"/><Relationship Id="rId8" Type="http://schemas.openxmlformats.org/officeDocument/2006/relationships/slide" Target="slides/slide1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font" Target="fonts/font4.fntdata"/><Relationship Id="rId33" Type="http://schemas.openxmlformats.org/officeDocument/2006/relationships/font" Target="fonts/font12.fntdata"/><Relationship Id="rId38" Type="http://schemas.openxmlformats.org/officeDocument/2006/relationships/font" Target="fonts/font17.fntdata"/><Relationship Id="rId46" Type="http://schemas.openxmlformats.org/officeDocument/2006/relationships/viewProps" Target="viewProps.xml"/><Relationship Id="rId20" Type="http://schemas.openxmlformats.org/officeDocument/2006/relationships/slide" Target="slides/slide13.xml"/><Relationship Id="rId41" Type="http://schemas.openxmlformats.org/officeDocument/2006/relationships/font" Target="fonts/font20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C2A5A31-B1E1-4702-B4EC-87361820ED7E}" type="datetimeFigureOut">
              <a:rPr lang="en-GB" smtClean="0"/>
              <a:t>26/12/2021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3E5A135-969D-43BF-BFE9-D1C67130ABC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148620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" name="Google Shape;303;g8c30849765_0_17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4" name="Google Shape;304;g8c30849765_0_17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0" name="Google Shape;470;g8c901f3876_0_4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71" name="Google Shape;471;g8c901f3876_0_4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3" name="Google Shape;483;g8c901f3876_0_1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84" name="Google Shape;484;g8c901f3876_0_1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/>
              <a:t>Nhấn vào cuộn giấy</a:t>
            </a:r>
          </a:p>
          <a:p>
            <a:r>
              <a:rPr lang="en-GB"/>
              <a:t>Nhấn vào cửa</a:t>
            </a:r>
          </a:p>
          <a:p>
            <a:r>
              <a:rPr lang="en-GB"/>
              <a:t>Nhấn vào vùng màu đen để chuyển trang.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BFA8E3-D127-48CF-949E-1C43DF6402FE}" type="slidenum">
              <a:rPr lang="en-GB" smtClean="0">
                <a:solidFill>
                  <a:prstClr val="black"/>
                </a:solidFill>
              </a:rPr>
              <a:pPr/>
              <a:t>7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712124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/>
              <a:t>Nhấn khung bên phải bức tranh </a:t>
            </a:r>
            <a:r>
              <a:rPr lang="en-GB">
                <a:sym typeface="Wingdings" panose="05000000000000000000" pitchFamily="2" charset="2"/>
              </a:rPr>
              <a:t> nhấn cuộn giấy  giải toán  nhấn ngăn tủ 157  nhấn vào trong  nhấn chìa khóa  nhấn vùng màu đen</a:t>
            </a:r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BFA8E3-D127-48CF-949E-1C43DF6402FE}" type="slidenum">
              <a:rPr lang="en-GB" smtClean="0">
                <a:solidFill>
                  <a:prstClr val="black"/>
                </a:solidFill>
              </a:rPr>
              <a:pPr/>
              <a:t>8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693218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/>
              <a:t>Nhấn tranh </a:t>
            </a:r>
            <a:r>
              <a:rPr lang="en-GB">
                <a:sym typeface="Wingdings" panose="05000000000000000000" pitchFamily="2" charset="2"/>
              </a:rPr>
              <a:t> nhấn cuộn giấy  giải toán  nhấn quyển sách phát sáng  nhấn chìa khóa  nhấn vùng màu đen</a:t>
            </a:r>
            <a:endParaRPr lang="en-GB"/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3E5A135-969D-43BF-BFE9-D1C67130ABCD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8801703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/>
              <a:t>Nhấn đèn </a:t>
            </a:r>
            <a:r>
              <a:rPr lang="en-GB">
                <a:sym typeface="Wingdings" panose="05000000000000000000" pitchFamily="2" charset="2"/>
              </a:rPr>
              <a:t> nhấn cuộn giấy  giải toán  khoảng nâu đậm giữa mũi tên và ngôi sao  nhấn đèn pin  nhấn đèn pin  nhấn vùng màu đen</a:t>
            </a:r>
            <a:endParaRPr lang="en-GB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BFA8E3-D127-48CF-949E-1C43DF6402FE}" type="slidenum">
              <a:rPr lang="en-GB" smtClean="0">
                <a:solidFill>
                  <a:prstClr val="black"/>
                </a:solidFill>
              </a:rPr>
              <a:pPr/>
              <a:t>10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662287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/>
              <a:t>Nhấn vào bất kì điểm nào trên màn đen </a:t>
            </a:r>
            <a:r>
              <a:rPr lang="en-GB">
                <a:sym typeface="Wingdings" panose="05000000000000000000" pitchFamily="2" charset="2"/>
              </a:rPr>
              <a:t> để đèn pin chạy hết, dừng hẳn  nhấn công tắc  nhấn cửa lò nướng  nhấn cuộn giấy  nhấn cuộn giấy  (nhấn vào trang giấy để phân tích đề) giải toán  nhấn bảng khóa điện tử trên cửa  mật khẩu mở cửa là 75: nhấn vào số 7  nhấn số 5  nhấn chuông  nhấn vùng màu đen</a:t>
            </a:r>
            <a:endParaRPr lang="en-GB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8C4C1F-BFC7-436D-AEFF-C621D62568F0}" type="slidenum">
              <a:rPr lang="en-GB" smtClean="0">
                <a:solidFill>
                  <a:prstClr val="black"/>
                </a:solidFill>
              </a:rPr>
              <a:pPr/>
              <a:t>11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1030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Chờ hiện khóa tròn </a:t>
            </a:r>
            <a:r>
              <a:rPr lang="en-US">
                <a:sym typeface="Wingdings" panose="05000000000000000000" pitchFamily="2" charset="2"/>
              </a:rPr>
              <a:t> nhấn khóa  chờ hiện câu hỏi  làm theo chỉ dẫn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3E5A135-969D-43BF-BFE9-D1C67130ABCD}" type="slidenum">
              <a:rPr lang="en-GB" smtClean="0"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532813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7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FB054F-6B92-411B-913C-1F734D325D8E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26/12/2021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35E4C6-83E5-4E2A-9AF6-03F49B368ADE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31940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FB054F-6B92-411B-913C-1F734D325D8E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26/12/2021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35E4C6-83E5-4E2A-9AF6-03F49B368ADE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1525097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4" userDrawn="1">
  <p:cSld name="Title and text 4">
    <p:bg>
      <p:bgPr>
        <a:solidFill>
          <a:schemeClr val="lt1"/>
        </a:solidFill>
        <a:effectLst/>
      </p:bgPr>
    </p:bg>
    <p:spTree>
      <p:nvGrpSpPr>
        <p:cNvPr id="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Google Shape;243;p22"/>
          <p:cNvSpPr txBox="1">
            <a:spLocks noGrp="1"/>
          </p:cNvSpPr>
          <p:nvPr>
            <p:ph type="title"/>
          </p:nvPr>
        </p:nvSpPr>
        <p:spPr>
          <a:xfrm>
            <a:off x="965200" y="723900"/>
            <a:ext cx="8837200" cy="670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None/>
              <a:defRPr sz="4000">
                <a:solidFill>
                  <a:schemeClr val="accent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"/>
                <a:ea typeface="Comfortaa"/>
                <a:cs typeface="Comfortaa"/>
                <a:sym typeface="Comfortaa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"/>
                <a:ea typeface="Comfortaa"/>
                <a:cs typeface="Comfortaa"/>
                <a:sym typeface="Comfortaa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"/>
                <a:ea typeface="Comfortaa"/>
                <a:cs typeface="Comfortaa"/>
                <a:sym typeface="Comfortaa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"/>
                <a:ea typeface="Comfortaa"/>
                <a:cs typeface="Comfortaa"/>
                <a:sym typeface="Comfortaa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"/>
                <a:ea typeface="Comfortaa"/>
                <a:cs typeface="Comfortaa"/>
                <a:sym typeface="Comfortaa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"/>
                <a:ea typeface="Comfortaa"/>
                <a:cs typeface="Comfortaa"/>
                <a:sym typeface="Comfortaa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"/>
                <a:ea typeface="Comfortaa"/>
                <a:cs typeface="Comfortaa"/>
                <a:sym typeface="Comfortaa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"/>
                <a:ea typeface="Comfortaa"/>
                <a:cs typeface="Comfortaa"/>
                <a:sym typeface="Comfortaa"/>
              </a:defRPr>
            </a:lvl9pPr>
          </a:lstStyle>
          <a:p>
            <a:endParaRPr/>
          </a:p>
        </p:txBody>
      </p:sp>
      <p:sp>
        <p:nvSpPr>
          <p:cNvPr id="244" name="Google Shape;244;p22"/>
          <p:cNvSpPr/>
          <p:nvPr/>
        </p:nvSpPr>
        <p:spPr>
          <a:xfrm rot="-1759130">
            <a:off x="9611705" y="429389"/>
            <a:ext cx="2582833" cy="1028848"/>
          </a:xfrm>
          <a:custGeom>
            <a:avLst/>
            <a:gdLst/>
            <a:ahLst/>
            <a:cxnLst/>
            <a:rect l="l" t="t" r="r" b="b"/>
            <a:pathLst>
              <a:path w="51671" h="20582" extrusionOk="0">
                <a:moveTo>
                  <a:pt x="45066" y="5137"/>
                </a:moveTo>
                <a:cubicBezTo>
                  <a:pt x="46834" y="5137"/>
                  <a:pt x="48235" y="7439"/>
                  <a:pt x="48235" y="10274"/>
                </a:cubicBezTo>
                <a:cubicBezTo>
                  <a:pt x="48235" y="13110"/>
                  <a:pt x="46801" y="15411"/>
                  <a:pt x="45066" y="15411"/>
                </a:cubicBezTo>
                <a:cubicBezTo>
                  <a:pt x="43298" y="15411"/>
                  <a:pt x="41864" y="13110"/>
                  <a:pt x="41864" y="10274"/>
                </a:cubicBezTo>
                <a:cubicBezTo>
                  <a:pt x="41864" y="7439"/>
                  <a:pt x="43298" y="5137"/>
                  <a:pt x="45066" y="5137"/>
                </a:cubicBezTo>
                <a:close/>
                <a:moveTo>
                  <a:pt x="41397" y="0"/>
                </a:moveTo>
                <a:cubicBezTo>
                  <a:pt x="37094" y="0"/>
                  <a:pt x="33425" y="2635"/>
                  <a:pt x="31857" y="6371"/>
                </a:cubicBezTo>
                <a:lnTo>
                  <a:pt x="3170" y="6371"/>
                </a:lnTo>
                <a:lnTo>
                  <a:pt x="1" y="9540"/>
                </a:lnTo>
                <a:lnTo>
                  <a:pt x="1" y="11742"/>
                </a:lnTo>
                <a:lnTo>
                  <a:pt x="1569" y="13343"/>
                </a:lnTo>
                <a:lnTo>
                  <a:pt x="4637" y="13343"/>
                </a:lnTo>
                <a:lnTo>
                  <a:pt x="4637" y="11742"/>
                </a:lnTo>
                <a:lnTo>
                  <a:pt x="8073" y="11742"/>
                </a:lnTo>
                <a:lnTo>
                  <a:pt x="8073" y="13476"/>
                </a:lnTo>
                <a:lnTo>
                  <a:pt x="10275" y="13476"/>
                </a:lnTo>
                <a:lnTo>
                  <a:pt x="10275" y="11742"/>
                </a:lnTo>
                <a:lnTo>
                  <a:pt x="11509" y="11742"/>
                </a:lnTo>
                <a:lnTo>
                  <a:pt x="11509" y="14444"/>
                </a:lnTo>
                <a:lnTo>
                  <a:pt x="17380" y="14444"/>
                </a:lnTo>
                <a:lnTo>
                  <a:pt x="17380" y="12009"/>
                </a:lnTo>
                <a:lnTo>
                  <a:pt x="19715" y="14310"/>
                </a:lnTo>
                <a:lnTo>
                  <a:pt x="31924" y="14310"/>
                </a:lnTo>
                <a:cubicBezTo>
                  <a:pt x="33491" y="17980"/>
                  <a:pt x="37127" y="20582"/>
                  <a:pt x="41397" y="20582"/>
                </a:cubicBezTo>
                <a:cubicBezTo>
                  <a:pt x="47068" y="20582"/>
                  <a:pt x="51671" y="15978"/>
                  <a:pt x="51671" y="10274"/>
                </a:cubicBezTo>
                <a:cubicBezTo>
                  <a:pt x="51671" y="4603"/>
                  <a:pt x="47068" y="0"/>
                  <a:pt x="41397" y="0"/>
                </a:cubicBezTo>
                <a:close/>
              </a:path>
            </a:pathLst>
          </a:custGeom>
          <a:solidFill>
            <a:srgbClr val="7A1A57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2990716398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 02" userDrawn="1">
  <p:cSld name="Title and three Columns 02">
    <p:bg>
      <p:bgPr>
        <a:solidFill>
          <a:schemeClr val="lt1"/>
        </a:solidFill>
        <a:effectLst/>
      </p:bgPr>
    </p:bg>
    <p:spTree>
      <p:nvGrpSpPr>
        <p:cNvPr id="1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Google Shape;246;p23"/>
          <p:cNvSpPr txBox="1">
            <a:spLocks noGrp="1"/>
          </p:cNvSpPr>
          <p:nvPr>
            <p:ph type="title"/>
          </p:nvPr>
        </p:nvSpPr>
        <p:spPr>
          <a:xfrm>
            <a:off x="965200" y="723900"/>
            <a:ext cx="6021600" cy="670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None/>
              <a:defRPr sz="4000">
                <a:solidFill>
                  <a:schemeClr val="accent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"/>
                <a:ea typeface="Comfortaa"/>
                <a:cs typeface="Comfortaa"/>
                <a:sym typeface="Comfortaa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"/>
                <a:ea typeface="Comfortaa"/>
                <a:cs typeface="Comfortaa"/>
                <a:sym typeface="Comfortaa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"/>
                <a:ea typeface="Comfortaa"/>
                <a:cs typeface="Comfortaa"/>
                <a:sym typeface="Comfortaa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"/>
                <a:ea typeface="Comfortaa"/>
                <a:cs typeface="Comfortaa"/>
                <a:sym typeface="Comfortaa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"/>
                <a:ea typeface="Comfortaa"/>
                <a:cs typeface="Comfortaa"/>
                <a:sym typeface="Comfortaa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"/>
                <a:ea typeface="Comfortaa"/>
                <a:cs typeface="Comfortaa"/>
                <a:sym typeface="Comfortaa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"/>
                <a:ea typeface="Comfortaa"/>
                <a:cs typeface="Comfortaa"/>
                <a:sym typeface="Comfortaa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"/>
                <a:ea typeface="Comfortaa"/>
                <a:cs typeface="Comfortaa"/>
                <a:sym typeface="Comfortaa"/>
              </a:defRPr>
            </a:lvl9pPr>
          </a:lstStyle>
          <a:p>
            <a:endParaRPr/>
          </a:p>
        </p:txBody>
      </p:sp>
      <p:sp>
        <p:nvSpPr>
          <p:cNvPr id="247" name="Google Shape;247;p23"/>
          <p:cNvSpPr txBox="1">
            <a:spLocks noGrp="1"/>
          </p:cNvSpPr>
          <p:nvPr>
            <p:ph type="subTitle" idx="1"/>
          </p:nvPr>
        </p:nvSpPr>
        <p:spPr>
          <a:xfrm>
            <a:off x="1045233" y="3910659"/>
            <a:ext cx="2336800" cy="60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000"/>
              <a:buFont typeface="Holtwood One SC"/>
              <a:buNone/>
              <a:defRPr sz="2933">
                <a:solidFill>
                  <a:schemeClr val="accent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Black Han Sans"/>
              </a:defRPr>
            </a:lvl1pPr>
            <a:lvl2pPr lvl="1" rtl="0">
              <a:spcBef>
                <a:spcPts val="2133"/>
              </a:spcBef>
              <a:spcAft>
                <a:spcPts val="0"/>
              </a:spcAft>
              <a:buSzPts val="2000"/>
              <a:buFont typeface="Holtwood One SC"/>
              <a:buNone/>
              <a:defRPr sz="2667">
                <a:latin typeface="Holtwood One SC"/>
                <a:ea typeface="Holtwood One SC"/>
                <a:cs typeface="Holtwood One SC"/>
                <a:sym typeface="Holtwood One SC"/>
              </a:defRPr>
            </a:lvl2pPr>
            <a:lvl3pPr lvl="2" rtl="0">
              <a:spcBef>
                <a:spcPts val="2133"/>
              </a:spcBef>
              <a:spcAft>
                <a:spcPts val="0"/>
              </a:spcAft>
              <a:buSzPts val="2000"/>
              <a:buFont typeface="Holtwood One SC"/>
              <a:buNone/>
              <a:defRPr sz="2667">
                <a:latin typeface="Holtwood One SC"/>
                <a:ea typeface="Holtwood One SC"/>
                <a:cs typeface="Holtwood One SC"/>
                <a:sym typeface="Holtwood One SC"/>
              </a:defRPr>
            </a:lvl3pPr>
            <a:lvl4pPr lvl="3" rtl="0">
              <a:spcBef>
                <a:spcPts val="2133"/>
              </a:spcBef>
              <a:spcAft>
                <a:spcPts val="0"/>
              </a:spcAft>
              <a:buSzPts val="2000"/>
              <a:buFont typeface="Holtwood One SC"/>
              <a:buNone/>
              <a:defRPr sz="2667">
                <a:latin typeface="Holtwood One SC"/>
                <a:ea typeface="Holtwood One SC"/>
                <a:cs typeface="Holtwood One SC"/>
                <a:sym typeface="Holtwood One SC"/>
              </a:defRPr>
            </a:lvl4pPr>
            <a:lvl5pPr lvl="4" rtl="0">
              <a:spcBef>
                <a:spcPts val="2133"/>
              </a:spcBef>
              <a:spcAft>
                <a:spcPts val="0"/>
              </a:spcAft>
              <a:buSzPts val="2000"/>
              <a:buFont typeface="Holtwood One SC"/>
              <a:buNone/>
              <a:defRPr sz="2667">
                <a:latin typeface="Holtwood One SC"/>
                <a:ea typeface="Holtwood One SC"/>
                <a:cs typeface="Holtwood One SC"/>
                <a:sym typeface="Holtwood One SC"/>
              </a:defRPr>
            </a:lvl5pPr>
            <a:lvl6pPr lvl="5" rtl="0">
              <a:spcBef>
                <a:spcPts val="2133"/>
              </a:spcBef>
              <a:spcAft>
                <a:spcPts val="0"/>
              </a:spcAft>
              <a:buSzPts val="2000"/>
              <a:buFont typeface="Holtwood One SC"/>
              <a:buNone/>
              <a:defRPr sz="2667">
                <a:latin typeface="Holtwood One SC"/>
                <a:ea typeface="Holtwood One SC"/>
                <a:cs typeface="Holtwood One SC"/>
                <a:sym typeface="Holtwood One SC"/>
              </a:defRPr>
            </a:lvl6pPr>
            <a:lvl7pPr lvl="6" rtl="0">
              <a:spcBef>
                <a:spcPts val="2133"/>
              </a:spcBef>
              <a:spcAft>
                <a:spcPts val="0"/>
              </a:spcAft>
              <a:buSzPts val="2000"/>
              <a:buFont typeface="Holtwood One SC"/>
              <a:buNone/>
              <a:defRPr sz="2667">
                <a:latin typeface="Holtwood One SC"/>
                <a:ea typeface="Holtwood One SC"/>
                <a:cs typeface="Holtwood One SC"/>
                <a:sym typeface="Holtwood One SC"/>
              </a:defRPr>
            </a:lvl7pPr>
            <a:lvl8pPr lvl="7" rtl="0">
              <a:spcBef>
                <a:spcPts val="2133"/>
              </a:spcBef>
              <a:spcAft>
                <a:spcPts val="0"/>
              </a:spcAft>
              <a:buSzPts val="2000"/>
              <a:buFont typeface="Holtwood One SC"/>
              <a:buNone/>
              <a:defRPr sz="2667">
                <a:latin typeface="Holtwood One SC"/>
                <a:ea typeface="Holtwood One SC"/>
                <a:cs typeface="Holtwood One SC"/>
                <a:sym typeface="Holtwood One SC"/>
              </a:defRPr>
            </a:lvl8pPr>
            <a:lvl9pPr lvl="8" rtl="0">
              <a:spcBef>
                <a:spcPts val="2133"/>
              </a:spcBef>
              <a:spcAft>
                <a:spcPts val="2133"/>
              </a:spcAft>
              <a:buSzPts val="2000"/>
              <a:buFont typeface="Holtwood One SC"/>
              <a:buNone/>
              <a:defRPr sz="2667">
                <a:latin typeface="Holtwood One SC"/>
                <a:ea typeface="Holtwood One SC"/>
                <a:cs typeface="Holtwood One SC"/>
                <a:sym typeface="Holtwood One SC"/>
              </a:defRPr>
            </a:lvl9pPr>
          </a:lstStyle>
          <a:p>
            <a:endParaRPr/>
          </a:p>
        </p:txBody>
      </p:sp>
      <p:sp>
        <p:nvSpPr>
          <p:cNvPr id="248" name="Google Shape;248;p23"/>
          <p:cNvSpPr txBox="1">
            <a:spLocks noGrp="1"/>
          </p:cNvSpPr>
          <p:nvPr>
            <p:ph type="subTitle" idx="2"/>
          </p:nvPr>
        </p:nvSpPr>
        <p:spPr>
          <a:xfrm>
            <a:off x="4927600" y="3910659"/>
            <a:ext cx="2336800" cy="60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000"/>
              <a:buFont typeface="Holtwood One SC"/>
              <a:buNone/>
              <a:defRPr sz="2933">
                <a:solidFill>
                  <a:schemeClr val="accent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Black Han Sans"/>
              </a:defRPr>
            </a:lvl1pPr>
            <a:lvl2pPr lvl="1" rtl="0">
              <a:spcBef>
                <a:spcPts val="2133"/>
              </a:spcBef>
              <a:spcAft>
                <a:spcPts val="0"/>
              </a:spcAft>
              <a:buSzPts val="2000"/>
              <a:buFont typeface="Holtwood One SC"/>
              <a:buNone/>
              <a:defRPr sz="2667">
                <a:latin typeface="Holtwood One SC"/>
                <a:ea typeface="Holtwood One SC"/>
                <a:cs typeface="Holtwood One SC"/>
                <a:sym typeface="Holtwood One SC"/>
              </a:defRPr>
            </a:lvl2pPr>
            <a:lvl3pPr lvl="2" rtl="0">
              <a:spcBef>
                <a:spcPts val="2133"/>
              </a:spcBef>
              <a:spcAft>
                <a:spcPts val="0"/>
              </a:spcAft>
              <a:buSzPts val="2000"/>
              <a:buFont typeface="Holtwood One SC"/>
              <a:buNone/>
              <a:defRPr sz="2667">
                <a:latin typeface="Holtwood One SC"/>
                <a:ea typeface="Holtwood One SC"/>
                <a:cs typeface="Holtwood One SC"/>
                <a:sym typeface="Holtwood One SC"/>
              </a:defRPr>
            </a:lvl3pPr>
            <a:lvl4pPr lvl="3" rtl="0">
              <a:spcBef>
                <a:spcPts val="2133"/>
              </a:spcBef>
              <a:spcAft>
                <a:spcPts val="0"/>
              </a:spcAft>
              <a:buSzPts val="2000"/>
              <a:buFont typeface="Holtwood One SC"/>
              <a:buNone/>
              <a:defRPr sz="2667">
                <a:latin typeface="Holtwood One SC"/>
                <a:ea typeface="Holtwood One SC"/>
                <a:cs typeface="Holtwood One SC"/>
                <a:sym typeface="Holtwood One SC"/>
              </a:defRPr>
            </a:lvl4pPr>
            <a:lvl5pPr lvl="4" rtl="0">
              <a:spcBef>
                <a:spcPts val="2133"/>
              </a:spcBef>
              <a:spcAft>
                <a:spcPts val="0"/>
              </a:spcAft>
              <a:buSzPts val="2000"/>
              <a:buFont typeface="Holtwood One SC"/>
              <a:buNone/>
              <a:defRPr sz="2667">
                <a:latin typeface="Holtwood One SC"/>
                <a:ea typeface="Holtwood One SC"/>
                <a:cs typeface="Holtwood One SC"/>
                <a:sym typeface="Holtwood One SC"/>
              </a:defRPr>
            </a:lvl5pPr>
            <a:lvl6pPr lvl="5" rtl="0">
              <a:spcBef>
                <a:spcPts val="2133"/>
              </a:spcBef>
              <a:spcAft>
                <a:spcPts val="0"/>
              </a:spcAft>
              <a:buSzPts val="2000"/>
              <a:buFont typeface="Holtwood One SC"/>
              <a:buNone/>
              <a:defRPr sz="2667">
                <a:latin typeface="Holtwood One SC"/>
                <a:ea typeface="Holtwood One SC"/>
                <a:cs typeface="Holtwood One SC"/>
                <a:sym typeface="Holtwood One SC"/>
              </a:defRPr>
            </a:lvl6pPr>
            <a:lvl7pPr lvl="6" rtl="0">
              <a:spcBef>
                <a:spcPts val="2133"/>
              </a:spcBef>
              <a:spcAft>
                <a:spcPts val="0"/>
              </a:spcAft>
              <a:buSzPts val="2000"/>
              <a:buFont typeface="Holtwood One SC"/>
              <a:buNone/>
              <a:defRPr sz="2667">
                <a:latin typeface="Holtwood One SC"/>
                <a:ea typeface="Holtwood One SC"/>
                <a:cs typeface="Holtwood One SC"/>
                <a:sym typeface="Holtwood One SC"/>
              </a:defRPr>
            </a:lvl7pPr>
            <a:lvl8pPr lvl="7" rtl="0">
              <a:spcBef>
                <a:spcPts val="2133"/>
              </a:spcBef>
              <a:spcAft>
                <a:spcPts val="0"/>
              </a:spcAft>
              <a:buSzPts val="2000"/>
              <a:buFont typeface="Holtwood One SC"/>
              <a:buNone/>
              <a:defRPr sz="2667">
                <a:latin typeface="Holtwood One SC"/>
                <a:ea typeface="Holtwood One SC"/>
                <a:cs typeface="Holtwood One SC"/>
                <a:sym typeface="Holtwood One SC"/>
              </a:defRPr>
            </a:lvl8pPr>
            <a:lvl9pPr lvl="8" rtl="0">
              <a:spcBef>
                <a:spcPts val="2133"/>
              </a:spcBef>
              <a:spcAft>
                <a:spcPts val="2133"/>
              </a:spcAft>
              <a:buSzPts val="2000"/>
              <a:buFont typeface="Holtwood One SC"/>
              <a:buNone/>
              <a:defRPr sz="2667">
                <a:latin typeface="Holtwood One SC"/>
                <a:ea typeface="Holtwood One SC"/>
                <a:cs typeface="Holtwood One SC"/>
                <a:sym typeface="Holtwood One SC"/>
              </a:defRPr>
            </a:lvl9pPr>
          </a:lstStyle>
          <a:p>
            <a:endParaRPr/>
          </a:p>
        </p:txBody>
      </p:sp>
      <p:sp>
        <p:nvSpPr>
          <p:cNvPr id="249" name="Google Shape;249;p23"/>
          <p:cNvSpPr txBox="1">
            <a:spLocks noGrp="1"/>
          </p:cNvSpPr>
          <p:nvPr>
            <p:ph type="subTitle" idx="3"/>
          </p:nvPr>
        </p:nvSpPr>
        <p:spPr>
          <a:xfrm>
            <a:off x="8809967" y="3910659"/>
            <a:ext cx="2336800" cy="60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000"/>
              <a:buFont typeface="Holtwood One SC"/>
              <a:buNone/>
              <a:defRPr sz="2933">
                <a:solidFill>
                  <a:schemeClr val="dk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Black Han Sans"/>
              </a:defRPr>
            </a:lvl1pPr>
            <a:lvl2pPr lvl="1" rtl="0">
              <a:spcBef>
                <a:spcPts val="2133"/>
              </a:spcBef>
              <a:spcAft>
                <a:spcPts val="0"/>
              </a:spcAft>
              <a:buSzPts val="2000"/>
              <a:buFont typeface="Holtwood One SC"/>
              <a:buNone/>
              <a:defRPr sz="2667">
                <a:latin typeface="Holtwood One SC"/>
                <a:ea typeface="Holtwood One SC"/>
                <a:cs typeface="Holtwood One SC"/>
                <a:sym typeface="Holtwood One SC"/>
              </a:defRPr>
            </a:lvl2pPr>
            <a:lvl3pPr lvl="2" rtl="0">
              <a:spcBef>
                <a:spcPts val="2133"/>
              </a:spcBef>
              <a:spcAft>
                <a:spcPts val="0"/>
              </a:spcAft>
              <a:buSzPts val="2000"/>
              <a:buFont typeface="Holtwood One SC"/>
              <a:buNone/>
              <a:defRPr sz="2667">
                <a:latin typeface="Holtwood One SC"/>
                <a:ea typeface="Holtwood One SC"/>
                <a:cs typeface="Holtwood One SC"/>
                <a:sym typeface="Holtwood One SC"/>
              </a:defRPr>
            </a:lvl3pPr>
            <a:lvl4pPr lvl="3" rtl="0">
              <a:spcBef>
                <a:spcPts val="2133"/>
              </a:spcBef>
              <a:spcAft>
                <a:spcPts val="0"/>
              </a:spcAft>
              <a:buSzPts val="2000"/>
              <a:buFont typeface="Holtwood One SC"/>
              <a:buNone/>
              <a:defRPr sz="2667">
                <a:latin typeface="Holtwood One SC"/>
                <a:ea typeface="Holtwood One SC"/>
                <a:cs typeface="Holtwood One SC"/>
                <a:sym typeface="Holtwood One SC"/>
              </a:defRPr>
            </a:lvl4pPr>
            <a:lvl5pPr lvl="4" rtl="0">
              <a:spcBef>
                <a:spcPts val="2133"/>
              </a:spcBef>
              <a:spcAft>
                <a:spcPts val="0"/>
              </a:spcAft>
              <a:buSzPts val="2000"/>
              <a:buFont typeface="Holtwood One SC"/>
              <a:buNone/>
              <a:defRPr sz="2667">
                <a:latin typeface="Holtwood One SC"/>
                <a:ea typeface="Holtwood One SC"/>
                <a:cs typeface="Holtwood One SC"/>
                <a:sym typeface="Holtwood One SC"/>
              </a:defRPr>
            </a:lvl5pPr>
            <a:lvl6pPr lvl="5" rtl="0">
              <a:spcBef>
                <a:spcPts val="2133"/>
              </a:spcBef>
              <a:spcAft>
                <a:spcPts val="0"/>
              </a:spcAft>
              <a:buSzPts val="2000"/>
              <a:buFont typeface="Holtwood One SC"/>
              <a:buNone/>
              <a:defRPr sz="2667">
                <a:latin typeface="Holtwood One SC"/>
                <a:ea typeface="Holtwood One SC"/>
                <a:cs typeface="Holtwood One SC"/>
                <a:sym typeface="Holtwood One SC"/>
              </a:defRPr>
            </a:lvl6pPr>
            <a:lvl7pPr lvl="6" rtl="0">
              <a:spcBef>
                <a:spcPts val="2133"/>
              </a:spcBef>
              <a:spcAft>
                <a:spcPts val="0"/>
              </a:spcAft>
              <a:buSzPts val="2000"/>
              <a:buFont typeface="Holtwood One SC"/>
              <a:buNone/>
              <a:defRPr sz="2667">
                <a:latin typeface="Holtwood One SC"/>
                <a:ea typeface="Holtwood One SC"/>
                <a:cs typeface="Holtwood One SC"/>
                <a:sym typeface="Holtwood One SC"/>
              </a:defRPr>
            </a:lvl7pPr>
            <a:lvl8pPr lvl="7" rtl="0">
              <a:spcBef>
                <a:spcPts val="2133"/>
              </a:spcBef>
              <a:spcAft>
                <a:spcPts val="0"/>
              </a:spcAft>
              <a:buSzPts val="2000"/>
              <a:buFont typeface="Holtwood One SC"/>
              <a:buNone/>
              <a:defRPr sz="2667">
                <a:latin typeface="Holtwood One SC"/>
                <a:ea typeface="Holtwood One SC"/>
                <a:cs typeface="Holtwood One SC"/>
                <a:sym typeface="Holtwood One SC"/>
              </a:defRPr>
            </a:lvl8pPr>
            <a:lvl9pPr lvl="8" rtl="0">
              <a:spcBef>
                <a:spcPts val="2133"/>
              </a:spcBef>
              <a:spcAft>
                <a:spcPts val="2133"/>
              </a:spcAft>
              <a:buSzPts val="2000"/>
              <a:buFont typeface="Holtwood One SC"/>
              <a:buNone/>
              <a:defRPr sz="2667">
                <a:latin typeface="Holtwood One SC"/>
                <a:ea typeface="Holtwood One SC"/>
                <a:cs typeface="Holtwood One SC"/>
                <a:sym typeface="Holtwood One SC"/>
              </a:defRPr>
            </a:lvl9pPr>
          </a:lstStyle>
          <a:p>
            <a:endParaRPr/>
          </a:p>
        </p:txBody>
      </p:sp>
      <p:sp>
        <p:nvSpPr>
          <p:cNvPr id="253" name="Google Shape;253;p23"/>
          <p:cNvSpPr/>
          <p:nvPr/>
        </p:nvSpPr>
        <p:spPr>
          <a:xfrm rot="-1759130">
            <a:off x="9611705" y="429389"/>
            <a:ext cx="2582833" cy="1028848"/>
          </a:xfrm>
          <a:custGeom>
            <a:avLst/>
            <a:gdLst/>
            <a:ahLst/>
            <a:cxnLst/>
            <a:rect l="l" t="t" r="r" b="b"/>
            <a:pathLst>
              <a:path w="51671" h="20582" extrusionOk="0">
                <a:moveTo>
                  <a:pt x="45066" y="5137"/>
                </a:moveTo>
                <a:cubicBezTo>
                  <a:pt x="46834" y="5137"/>
                  <a:pt x="48235" y="7439"/>
                  <a:pt x="48235" y="10274"/>
                </a:cubicBezTo>
                <a:cubicBezTo>
                  <a:pt x="48235" y="13110"/>
                  <a:pt x="46801" y="15411"/>
                  <a:pt x="45066" y="15411"/>
                </a:cubicBezTo>
                <a:cubicBezTo>
                  <a:pt x="43298" y="15411"/>
                  <a:pt x="41864" y="13110"/>
                  <a:pt x="41864" y="10274"/>
                </a:cubicBezTo>
                <a:cubicBezTo>
                  <a:pt x="41864" y="7439"/>
                  <a:pt x="43298" y="5137"/>
                  <a:pt x="45066" y="5137"/>
                </a:cubicBezTo>
                <a:close/>
                <a:moveTo>
                  <a:pt x="41397" y="0"/>
                </a:moveTo>
                <a:cubicBezTo>
                  <a:pt x="37094" y="0"/>
                  <a:pt x="33425" y="2635"/>
                  <a:pt x="31857" y="6371"/>
                </a:cubicBezTo>
                <a:lnTo>
                  <a:pt x="3170" y="6371"/>
                </a:lnTo>
                <a:lnTo>
                  <a:pt x="1" y="9540"/>
                </a:lnTo>
                <a:lnTo>
                  <a:pt x="1" y="11742"/>
                </a:lnTo>
                <a:lnTo>
                  <a:pt x="1569" y="13343"/>
                </a:lnTo>
                <a:lnTo>
                  <a:pt x="4637" y="13343"/>
                </a:lnTo>
                <a:lnTo>
                  <a:pt x="4637" y="11742"/>
                </a:lnTo>
                <a:lnTo>
                  <a:pt x="8073" y="11742"/>
                </a:lnTo>
                <a:lnTo>
                  <a:pt x="8073" y="13476"/>
                </a:lnTo>
                <a:lnTo>
                  <a:pt x="10275" y="13476"/>
                </a:lnTo>
                <a:lnTo>
                  <a:pt x="10275" y="11742"/>
                </a:lnTo>
                <a:lnTo>
                  <a:pt x="11509" y="11742"/>
                </a:lnTo>
                <a:lnTo>
                  <a:pt x="11509" y="14444"/>
                </a:lnTo>
                <a:lnTo>
                  <a:pt x="17380" y="14444"/>
                </a:lnTo>
                <a:lnTo>
                  <a:pt x="17380" y="12009"/>
                </a:lnTo>
                <a:lnTo>
                  <a:pt x="19715" y="14310"/>
                </a:lnTo>
                <a:lnTo>
                  <a:pt x="31924" y="14310"/>
                </a:lnTo>
                <a:cubicBezTo>
                  <a:pt x="33491" y="17980"/>
                  <a:pt x="37127" y="20582"/>
                  <a:pt x="41397" y="20582"/>
                </a:cubicBezTo>
                <a:cubicBezTo>
                  <a:pt x="47068" y="20582"/>
                  <a:pt x="51671" y="15978"/>
                  <a:pt x="51671" y="10274"/>
                </a:cubicBezTo>
                <a:cubicBezTo>
                  <a:pt x="51671" y="4603"/>
                  <a:pt x="47068" y="0"/>
                  <a:pt x="41397" y="0"/>
                </a:cubicBezTo>
                <a:close/>
              </a:path>
            </a:pathLst>
          </a:custGeom>
          <a:solidFill>
            <a:srgbClr val="7A1A57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3067248455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5" userDrawn="1">
  <p:cSld name="Title and text 5">
    <p:spTree>
      <p:nvGrpSpPr>
        <p:cNvPr id="1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Google Shape;255;p24"/>
          <p:cNvSpPr txBox="1">
            <a:spLocks noGrp="1"/>
          </p:cNvSpPr>
          <p:nvPr>
            <p:ph type="title"/>
          </p:nvPr>
        </p:nvSpPr>
        <p:spPr>
          <a:xfrm>
            <a:off x="965200" y="723900"/>
            <a:ext cx="6794400" cy="670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500"/>
              <a:buNone/>
              <a:defRPr sz="4000">
                <a:solidFill>
                  <a:schemeClr val="accent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"/>
                <a:ea typeface="Comfortaa"/>
                <a:cs typeface="Comfortaa"/>
                <a:sym typeface="Comfortaa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"/>
                <a:ea typeface="Comfortaa"/>
                <a:cs typeface="Comfortaa"/>
                <a:sym typeface="Comfortaa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"/>
                <a:ea typeface="Comfortaa"/>
                <a:cs typeface="Comfortaa"/>
                <a:sym typeface="Comfortaa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"/>
                <a:ea typeface="Comfortaa"/>
                <a:cs typeface="Comfortaa"/>
                <a:sym typeface="Comfortaa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"/>
                <a:ea typeface="Comfortaa"/>
                <a:cs typeface="Comfortaa"/>
                <a:sym typeface="Comfortaa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"/>
                <a:ea typeface="Comfortaa"/>
                <a:cs typeface="Comfortaa"/>
                <a:sym typeface="Comfortaa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"/>
                <a:ea typeface="Comfortaa"/>
                <a:cs typeface="Comfortaa"/>
                <a:sym typeface="Comfortaa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"/>
                <a:ea typeface="Comfortaa"/>
                <a:cs typeface="Comfortaa"/>
                <a:sym typeface="Comfortaa"/>
              </a:defRPr>
            </a:lvl9pPr>
          </a:lstStyle>
          <a:p>
            <a:endParaRPr/>
          </a:p>
        </p:txBody>
      </p:sp>
      <p:sp>
        <p:nvSpPr>
          <p:cNvPr id="257" name="Google Shape;257;p24"/>
          <p:cNvSpPr/>
          <p:nvPr/>
        </p:nvSpPr>
        <p:spPr>
          <a:xfrm flipH="1">
            <a:off x="9068642" y="1"/>
            <a:ext cx="3123359" cy="2463753"/>
          </a:xfrm>
          <a:custGeom>
            <a:avLst/>
            <a:gdLst/>
            <a:ahLst/>
            <a:cxnLst/>
            <a:rect l="l" t="t" r="r" b="b"/>
            <a:pathLst>
              <a:path w="285586" h="203616" extrusionOk="0">
                <a:moveTo>
                  <a:pt x="149343" y="3563"/>
                </a:moveTo>
                <a:cubicBezTo>
                  <a:pt x="158146" y="3938"/>
                  <a:pt x="175169" y="4117"/>
                  <a:pt x="188269" y="4117"/>
                </a:cubicBezTo>
                <a:cubicBezTo>
                  <a:pt x="192955" y="7486"/>
                  <a:pt x="205307" y="16289"/>
                  <a:pt x="214290" y="22832"/>
                </a:cubicBezTo>
                <a:lnTo>
                  <a:pt x="205307" y="26949"/>
                </a:lnTo>
                <a:lnTo>
                  <a:pt x="175918" y="28267"/>
                </a:lnTo>
                <a:cubicBezTo>
                  <a:pt x="174241" y="27144"/>
                  <a:pt x="172923" y="26395"/>
                  <a:pt x="172175" y="26021"/>
                </a:cubicBezTo>
                <a:cubicBezTo>
                  <a:pt x="168626" y="23955"/>
                  <a:pt x="140929" y="22278"/>
                  <a:pt x="126885" y="21709"/>
                </a:cubicBezTo>
                <a:cubicBezTo>
                  <a:pt x="133443" y="16469"/>
                  <a:pt x="142231" y="9552"/>
                  <a:pt x="149343" y="3563"/>
                </a:cubicBezTo>
                <a:close/>
                <a:moveTo>
                  <a:pt x="25452" y="0"/>
                </a:moveTo>
                <a:cubicBezTo>
                  <a:pt x="20960" y="6737"/>
                  <a:pt x="18340" y="19284"/>
                  <a:pt x="0" y="25647"/>
                </a:cubicBezTo>
                <a:lnTo>
                  <a:pt x="0" y="67942"/>
                </a:lnTo>
                <a:cubicBezTo>
                  <a:pt x="5240" y="68870"/>
                  <a:pt x="10301" y="69439"/>
                  <a:pt x="14792" y="69813"/>
                </a:cubicBezTo>
                <a:cubicBezTo>
                  <a:pt x="36306" y="71116"/>
                  <a:pt x="75981" y="93393"/>
                  <a:pt x="79919" y="96762"/>
                </a:cubicBezTo>
                <a:cubicBezTo>
                  <a:pt x="83842" y="100131"/>
                  <a:pt x="89456" y="124460"/>
                  <a:pt x="90773" y="126885"/>
                </a:cubicBezTo>
                <a:cubicBezTo>
                  <a:pt x="91327" y="127828"/>
                  <a:pt x="90953" y="130448"/>
                  <a:pt x="90205" y="133622"/>
                </a:cubicBezTo>
                <a:cubicBezTo>
                  <a:pt x="88902" y="134371"/>
                  <a:pt x="86282" y="135868"/>
                  <a:pt x="85159" y="136242"/>
                </a:cubicBezTo>
                <a:cubicBezTo>
                  <a:pt x="83288" y="136811"/>
                  <a:pt x="83842" y="137560"/>
                  <a:pt x="83842" y="137560"/>
                </a:cubicBezTo>
                <a:lnTo>
                  <a:pt x="89830" y="135494"/>
                </a:lnTo>
                <a:lnTo>
                  <a:pt x="89830" y="135494"/>
                </a:lnTo>
                <a:cubicBezTo>
                  <a:pt x="88528" y="140929"/>
                  <a:pt x="86836" y="146723"/>
                  <a:pt x="86836" y="146723"/>
                </a:cubicBezTo>
                <a:lnTo>
                  <a:pt x="88707" y="148789"/>
                </a:lnTo>
                <a:cubicBezTo>
                  <a:pt x="88707" y="148789"/>
                  <a:pt x="92167" y="133915"/>
                  <a:pt x="95041" y="133915"/>
                </a:cubicBezTo>
                <a:cubicBezTo>
                  <a:pt x="95375" y="133915"/>
                  <a:pt x="95702" y="134116"/>
                  <a:pt x="96014" y="134566"/>
                </a:cubicBezTo>
                <a:cubicBezTo>
                  <a:pt x="99008" y="138863"/>
                  <a:pt x="112288" y="173297"/>
                  <a:pt x="112288" y="173297"/>
                </a:cubicBezTo>
                <a:lnTo>
                  <a:pt x="113605" y="203615"/>
                </a:lnTo>
                <a:lnTo>
                  <a:pt x="116225" y="179855"/>
                </a:lnTo>
                <a:lnTo>
                  <a:pt x="133248" y="181727"/>
                </a:lnTo>
                <a:lnTo>
                  <a:pt x="152157" y="197447"/>
                </a:lnTo>
                <a:lnTo>
                  <a:pt x="136811" y="182101"/>
                </a:lnTo>
                <a:lnTo>
                  <a:pt x="162263" y="184901"/>
                </a:lnTo>
                <a:lnTo>
                  <a:pt x="120522" y="174989"/>
                </a:lnTo>
                <a:cubicBezTo>
                  <a:pt x="120522" y="174989"/>
                  <a:pt x="108545" y="143354"/>
                  <a:pt x="98439" y="119025"/>
                </a:cubicBezTo>
                <a:lnTo>
                  <a:pt x="98439" y="119025"/>
                </a:lnTo>
                <a:lnTo>
                  <a:pt x="121645" y="126885"/>
                </a:lnTo>
                <a:cubicBezTo>
                  <a:pt x="121645" y="126885"/>
                  <a:pt x="125208" y="126511"/>
                  <a:pt x="130254" y="126137"/>
                </a:cubicBezTo>
                <a:lnTo>
                  <a:pt x="143174" y="134191"/>
                </a:lnTo>
                <a:lnTo>
                  <a:pt x="142426" y="139611"/>
                </a:lnTo>
                <a:lnTo>
                  <a:pt x="144297" y="145226"/>
                </a:lnTo>
                <a:lnTo>
                  <a:pt x="144103" y="139985"/>
                </a:lnTo>
                <a:lnTo>
                  <a:pt x="145046" y="135120"/>
                </a:lnTo>
                <a:cubicBezTo>
                  <a:pt x="145046" y="135120"/>
                  <a:pt x="150091" y="139611"/>
                  <a:pt x="151589" y="139985"/>
                </a:cubicBezTo>
                <a:cubicBezTo>
                  <a:pt x="152906" y="140360"/>
                  <a:pt x="169929" y="145600"/>
                  <a:pt x="169929" y="145600"/>
                </a:cubicBezTo>
                <a:cubicBezTo>
                  <a:pt x="169929" y="145600"/>
                  <a:pt x="152337" y="139806"/>
                  <a:pt x="151783" y="139057"/>
                </a:cubicBezTo>
                <a:cubicBezTo>
                  <a:pt x="151214" y="138114"/>
                  <a:pt x="139806" y="128577"/>
                  <a:pt x="136243" y="125583"/>
                </a:cubicBezTo>
                <a:cubicBezTo>
                  <a:pt x="145420" y="124834"/>
                  <a:pt x="156275" y="123891"/>
                  <a:pt x="159269" y="123711"/>
                </a:cubicBezTo>
                <a:cubicBezTo>
                  <a:pt x="159407" y="123702"/>
                  <a:pt x="159566" y="123698"/>
                  <a:pt x="159743" y="123698"/>
                </a:cubicBezTo>
                <a:cubicBezTo>
                  <a:pt x="167029" y="123698"/>
                  <a:pt x="206804" y="131002"/>
                  <a:pt x="206804" y="131002"/>
                </a:cubicBezTo>
                <a:cubicBezTo>
                  <a:pt x="206804" y="131002"/>
                  <a:pt x="164757" y="121069"/>
                  <a:pt x="160462" y="121069"/>
                </a:cubicBezTo>
                <a:cubicBezTo>
                  <a:pt x="160345" y="121069"/>
                  <a:pt x="160257" y="121076"/>
                  <a:pt x="160197" y="121091"/>
                </a:cubicBezTo>
                <a:cubicBezTo>
                  <a:pt x="158571" y="121685"/>
                  <a:pt x="137642" y="123097"/>
                  <a:pt x="126153" y="123097"/>
                </a:cubicBezTo>
                <a:cubicBezTo>
                  <a:pt x="123151" y="123097"/>
                  <a:pt x="120794" y="123001"/>
                  <a:pt x="119594" y="122768"/>
                </a:cubicBezTo>
                <a:cubicBezTo>
                  <a:pt x="115477" y="121840"/>
                  <a:pt x="102377" y="114728"/>
                  <a:pt x="95070" y="110791"/>
                </a:cubicBezTo>
                <a:cubicBezTo>
                  <a:pt x="91148" y="101628"/>
                  <a:pt x="87959" y="94322"/>
                  <a:pt x="86282" y="92076"/>
                </a:cubicBezTo>
                <a:cubicBezTo>
                  <a:pt x="80473" y="83842"/>
                  <a:pt x="43238" y="62133"/>
                  <a:pt x="43238" y="62133"/>
                </a:cubicBezTo>
                <a:cubicBezTo>
                  <a:pt x="43238" y="62133"/>
                  <a:pt x="37624" y="44361"/>
                  <a:pt x="40618" y="43238"/>
                </a:cubicBezTo>
                <a:cubicBezTo>
                  <a:pt x="41172" y="43044"/>
                  <a:pt x="45110" y="42115"/>
                  <a:pt x="50724" y="41172"/>
                </a:cubicBezTo>
                <a:cubicBezTo>
                  <a:pt x="58764" y="44915"/>
                  <a:pt x="72613" y="51278"/>
                  <a:pt x="84785" y="57461"/>
                </a:cubicBezTo>
                <a:lnTo>
                  <a:pt x="91702" y="74859"/>
                </a:lnTo>
                <a:lnTo>
                  <a:pt x="93394" y="89082"/>
                </a:lnTo>
                <a:lnTo>
                  <a:pt x="94322" y="74679"/>
                </a:lnTo>
                <a:lnTo>
                  <a:pt x="91522" y="61010"/>
                </a:lnTo>
                <a:lnTo>
                  <a:pt x="91522" y="61010"/>
                </a:lnTo>
                <a:cubicBezTo>
                  <a:pt x="94516" y="62507"/>
                  <a:pt x="97136" y="64004"/>
                  <a:pt x="99756" y="65501"/>
                </a:cubicBezTo>
                <a:cubicBezTo>
                  <a:pt x="118276" y="75981"/>
                  <a:pt x="170124" y="86282"/>
                  <a:pt x="170124" y="86282"/>
                </a:cubicBezTo>
                <a:cubicBezTo>
                  <a:pt x="170124" y="86282"/>
                  <a:pt x="130448" y="74110"/>
                  <a:pt x="112108" y="66250"/>
                </a:cubicBezTo>
                <a:lnTo>
                  <a:pt x="112108" y="66250"/>
                </a:lnTo>
                <a:cubicBezTo>
                  <a:pt x="119974" y="67093"/>
                  <a:pt x="134377" y="68467"/>
                  <a:pt x="142098" y="68467"/>
                </a:cubicBezTo>
                <a:cubicBezTo>
                  <a:pt x="144664" y="68467"/>
                  <a:pt x="146492" y="68315"/>
                  <a:pt x="147097" y="67942"/>
                </a:cubicBezTo>
                <a:cubicBezTo>
                  <a:pt x="150091" y="66250"/>
                  <a:pt x="169552" y="52223"/>
                  <a:pt x="169555" y="52221"/>
                </a:cubicBezTo>
                <a:lnTo>
                  <a:pt x="169555" y="52221"/>
                </a:lnTo>
                <a:cubicBezTo>
                  <a:pt x="169552" y="52223"/>
                  <a:pt x="147269" y="67200"/>
                  <a:pt x="144206" y="67200"/>
                </a:cubicBezTo>
                <a:cubicBezTo>
                  <a:pt x="144169" y="67200"/>
                  <a:pt x="144134" y="67198"/>
                  <a:pt x="144103" y="67193"/>
                </a:cubicBezTo>
                <a:cubicBezTo>
                  <a:pt x="141677" y="66819"/>
                  <a:pt x="113231" y="64573"/>
                  <a:pt x="107422" y="64199"/>
                </a:cubicBezTo>
                <a:cubicBezTo>
                  <a:pt x="105745" y="63255"/>
                  <a:pt x="104248" y="62327"/>
                  <a:pt x="103679" y="61758"/>
                </a:cubicBezTo>
                <a:cubicBezTo>
                  <a:pt x="98813" y="57267"/>
                  <a:pt x="77853" y="44915"/>
                  <a:pt x="66070" y="38178"/>
                </a:cubicBezTo>
                <a:cubicBezTo>
                  <a:pt x="88528" y="34061"/>
                  <a:pt x="117723" y="29195"/>
                  <a:pt x="117723" y="29195"/>
                </a:cubicBezTo>
                <a:cubicBezTo>
                  <a:pt x="117723" y="29195"/>
                  <a:pt x="117902" y="28821"/>
                  <a:pt x="118651" y="28446"/>
                </a:cubicBezTo>
                <a:lnTo>
                  <a:pt x="166381" y="30512"/>
                </a:lnTo>
                <a:lnTo>
                  <a:pt x="194827" y="48478"/>
                </a:lnTo>
                <a:lnTo>
                  <a:pt x="198944" y="76730"/>
                </a:lnTo>
                <a:lnTo>
                  <a:pt x="203990" y="83662"/>
                </a:lnTo>
                <a:cubicBezTo>
                  <a:pt x="203990" y="83662"/>
                  <a:pt x="201190" y="76730"/>
                  <a:pt x="200995" y="76356"/>
                </a:cubicBezTo>
                <a:cubicBezTo>
                  <a:pt x="200816" y="75981"/>
                  <a:pt x="201564" y="58584"/>
                  <a:pt x="201938" y="52970"/>
                </a:cubicBezTo>
                <a:lnTo>
                  <a:pt x="221027" y="64947"/>
                </a:lnTo>
                <a:lnTo>
                  <a:pt x="285585" y="84964"/>
                </a:lnTo>
                <a:cubicBezTo>
                  <a:pt x="285585" y="84964"/>
                  <a:pt x="226821" y="63450"/>
                  <a:pt x="224950" y="61204"/>
                </a:cubicBezTo>
                <a:cubicBezTo>
                  <a:pt x="223647" y="59513"/>
                  <a:pt x="200816" y="44361"/>
                  <a:pt x="185470" y="34435"/>
                </a:cubicBezTo>
                <a:lnTo>
                  <a:pt x="208855" y="30512"/>
                </a:lnTo>
                <a:cubicBezTo>
                  <a:pt x="208855" y="30512"/>
                  <a:pt x="212973" y="28446"/>
                  <a:pt x="218033" y="25647"/>
                </a:cubicBezTo>
                <a:cubicBezTo>
                  <a:pt x="221776" y="28267"/>
                  <a:pt x="224201" y="30138"/>
                  <a:pt x="224396" y="30318"/>
                </a:cubicBezTo>
                <a:cubicBezTo>
                  <a:pt x="225145" y="30887"/>
                  <a:pt x="249848" y="35752"/>
                  <a:pt x="249848" y="35752"/>
                </a:cubicBezTo>
                <a:cubicBezTo>
                  <a:pt x="249848" y="35752"/>
                  <a:pt x="226642" y="30318"/>
                  <a:pt x="225698" y="29015"/>
                </a:cubicBezTo>
                <a:cubicBezTo>
                  <a:pt x="225324" y="28821"/>
                  <a:pt x="223273" y="26949"/>
                  <a:pt x="220084" y="24524"/>
                </a:cubicBezTo>
                <a:cubicBezTo>
                  <a:pt x="227944" y="20212"/>
                  <a:pt x="237302" y="15346"/>
                  <a:pt x="238050" y="15166"/>
                </a:cubicBezTo>
                <a:cubicBezTo>
                  <a:pt x="239173" y="15166"/>
                  <a:pt x="269116" y="20032"/>
                  <a:pt x="269116" y="20032"/>
                </a:cubicBezTo>
                <a:lnTo>
                  <a:pt x="235430" y="12726"/>
                </a:lnTo>
                <a:lnTo>
                  <a:pt x="216715" y="21529"/>
                </a:lnTo>
                <a:cubicBezTo>
                  <a:pt x="209050" y="15541"/>
                  <a:pt x="198749" y="7306"/>
                  <a:pt x="194632" y="3938"/>
                </a:cubicBezTo>
                <a:cubicBezTo>
                  <a:pt x="198944" y="3743"/>
                  <a:pt x="202313" y="3563"/>
                  <a:pt x="204364" y="3189"/>
                </a:cubicBezTo>
                <a:cubicBezTo>
                  <a:pt x="207178" y="2815"/>
                  <a:pt x="211850" y="1497"/>
                  <a:pt x="217464" y="0"/>
                </a:cubicBezTo>
                <a:lnTo>
                  <a:pt x="209799" y="0"/>
                </a:lnTo>
                <a:lnTo>
                  <a:pt x="204933" y="1318"/>
                </a:lnTo>
                <a:lnTo>
                  <a:pt x="153834" y="0"/>
                </a:lnTo>
                <a:lnTo>
                  <a:pt x="131197" y="0"/>
                </a:lnTo>
                <a:cubicBezTo>
                  <a:pt x="120148" y="8055"/>
                  <a:pt x="109114" y="16469"/>
                  <a:pt x="102556" y="18340"/>
                </a:cubicBezTo>
                <a:cubicBezTo>
                  <a:pt x="98917" y="19451"/>
                  <a:pt x="93133" y="19861"/>
                  <a:pt x="86650" y="19861"/>
                </a:cubicBezTo>
                <a:cubicBezTo>
                  <a:pt x="70142" y="19861"/>
                  <a:pt x="49097" y="17201"/>
                  <a:pt x="47356" y="16664"/>
                </a:cubicBezTo>
                <a:cubicBezTo>
                  <a:pt x="44915" y="15915"/>
                  <a:pt x="43987" y="1123"/>
                  <a:pt x="45858" y="1123"/>
                </a:cubicBezTo>
                <a:cubicBezTo>
                  <a:pt x="46233" y="1123"/>
                  <a:pt x="46607" y="749"/>
                  <a:pt x="47356" y="0"/>
                </a:cubicBezTo>
                <a:close/>
              </a:path>
            </a:pathLst>
          </a:custGeom>
          <a:solidFill>
            <a:srgbClr val="391A47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4237796472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anks" userDrawn="1">
  <p:cSld name="Thanks">
    <p:bg>
      <p:bgPr>
        <a:solidFill>
          <a:schemeClr val="lt1"/>
        </a:solidFill>
        <a:effectLst/>
      </p:bgPr>
    </p:bg>
    <p:spTree>
      <p:nvGrpSpPr>
        <p:cNvPr id="1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Google Shape;262;p25"/>
          <p:cNvSpPr/>
          <p:nvPr/>
        </p:nvSpPr>
        <p:spPr>
          <a:xfrm>
            <a:off x="6527801" y="1"/>
            <a:ext cx="6299012" cy="6881020"/>
          </a:xfrm>
          <a:custGeom>
            <a:avLst/>
            <a:gdLst/>
            <a:ahLst/>
            <a:cxnLst/>
            <a:rect l="l" t="t" r="r" b="b"/>
            <a:pathLst>
              <a:path w="58743" h="62479" extrusionOk="0">
                <a:moveTo>
                  <a:pt x="1" y="0"/>
                </a:moveTo>
                <a:lnTo>
                  <a:pt x="1" y="62478"/>
                </a:lnTo>
                <a:lnTo>
                  <a:pt x="58743" y="62478"/>
                </a:lnTo>
                <a:lnTo>
                  <a:pt x="58743" y="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63" name="Google Shape;263;p25"/>
          <p:cNvSpPr/>
          <p:nvPr/>
        </p:nvSpPr>
        <p:spPr>
          <a:xfrm>
            <a:off x="8975148" y="565769"/>
            <a:ext cx="1255912" cy="1392416"/>
          </a:xfrm>
          <a:custGeom>
            <a:avLst/>
            <a:gdLst/>
            <a:ahLst/>
            <a:cxnLst/>
            <a:rect l="l" t="t" r="r" b="b"/>
            <a:pathLst>
              <a:path w="11442" h="12643" extrusionOk="0">
                <a:moveTo>
                  <a:pt x="0" y="0"/>
                </a:moveTo>
                <a:lnTo>
                  <a:pt x="0" y="12643"/>
                </a:lnTo>
                <a:lnTo>
                  <a:pt x="11442" y="12643"/>
                </a:lnTo>
                <a:lnTo>
                  <a:pt x="11442" y="0"/>
                </a:lnTo>
                <a:close/>
              </a:path>
            </a:pathLst>
          </a:custGeom>
          <a:solidFill>
            <a:schemeClr val="lt2"/>
          </a:solidFill>
          <a:ln w="31700" cap="flat" cmpd="sng">
            <a:solidFill>
              <a:srgbClr val="FFFFFF"/>
            </a:solidFill>
            <a:prstDash val="solid"/>
            <a:miter lim="33357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64" name="Google Shape;264;p25"/>
          <p:cNvSpPr/>
          <p:nvPr/>
        </p:nvSpPr>
        <p:spPr>
          <a:xfrm>
            <a:off x="9597515" y="565769"/>
            <a:ext cx="109" cy="1392416"/>
          </a:xfrm>
          <a:custGeom>
            <a:avLst/>
            <a:gdLst/>
            <a:ahLst/>
            <a:cxnLst/>
            <a:rect l="l" t="t" r="r" b="b"/>
            <a:pathLst>
              <a:path w="1" h="12643" extrusionOk="0">
                <a:moveTo>
                  <a:pt x="1" y="0"/>
                </a:moveTo>
                <a:lnTo>
                  <a:pt x="1" y="12643"/>
                </a:lnTo>
              </a:path>
            </a:pathLst>
          </a:custGeom>
          <a:solidFill>
            <a:srgbClr val="95C7F7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65" name="Google Shape;265;p25"/>
          <p:cNvSpPr/>
          <p:nvPr/>
        </p:nvSpPr>
        <p:spPr>
          <a:xfrm>
            <a:off x="9597515" y="565769"/>
            <a:ext cx="109" cy="1392416"/>
          </a:xfrm>
          <a:custGeom>
            <a:avLst/>
            <a:gdLst/>
            <a:ahLst/>
            <a:cxnLst/>
            <a:rect l="l" t="t" r="r" b="b"/>
            <a:pathLst>
              <a:path w="1" h="12643" fill="none" extrusionOk="0">
                <a:moveTo>
                  <a:pt x="1" y="0"/>
                </a:moveTo>
                <a:lnTo>
                  <a:pt x="1" y="12643"/>
                </a:lnTo>
              </a:path>
            </a:pathLst>
          </a:custGeom>
          <a:noFill/>
          <a:ln w="31700" cap="flat" cmpd="sng">
            <a:solidFill>
              <a:srgbClr val="FFFFFF"/>
            </a:solidFill>
            <a:prstDash val="solid"/>
            <a:miter lim="33357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66" name="Google Shape;266;p25"/>
          <p:cNvSpPr/>
          <p:nvPr/>
        </p:nvSpPr>
        <p:spPr>
          <a:xfrm>
            <a:off x="8953086" y="1249055"/>
            <a:ext cx="1318257" cy="111"/>
          </a:xfrm>
          <a:custGeom>
            <a:avLst/>
            <a:gdLst/>
            <a:ahLst/>
            <a:cxnLst/>
            <a:rect l="l" t="t" r="r" b="b"/>
            <a:pathLst>
              <a:path w="12010" h="1" extrusionOk="0">
                <a:moveTo>
                  <a:pt x="1" y="1"/>
                </a:moveTo>
                <a:lnTo>
                  <a:pt x="12010" y="1"/>
                </a:lnTo>
              </a:path>
            </a:pathLst>
          </a:custGeom>
          <a:solidFill>
            <a:srgbClr val="95C7F7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67" name="Google Shape;267;p25"/>
          <p:cNvSpPr/>
          <p:nvPr/>
        </p:nvSpPr>
        <p:spPr>
          <a:xfrm>
            <a:off x="8953086" y="1249055"/>
            <a:ext cx="1318257" cy="111"/>
          </a:xfrm>
          <a:custGeom>
            <a:avLst/>
            <a:gdLst/>
            <a:ahLst/>
            <a:cxnLst/>
            <a:rect l="l" t="t" r="r" b="b"/>
            <a:pathLst>
              <a:path w="12010" h="1" fill="none" extrusionOk="0">
                <a:moveTo>
                  <a:pt x="1" y="1"/>
                </a:moveTo>
                <a:lnTo>
                  <a:pt x="12010" y="1"/>
                </a:lnTo>
              </a:path>
            </a:pathLst>
          </a:custGeom>
          <a:noFill/>
          <a:ln w="31700" cap="flat" cmpd="sng">
            <a:solidFill>
              <a:srgbClr val="FFFFFF"/>
            </a:solidFill>
            <a:prstDash val="solid"/>
            <a:miter lim="33357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68" name="Google Shape;268;p25"/>
          <p:cNvSpPr/>
          <p:nvPr/>
        </p:nvSpPr>
        <p:spPr>
          <a:xfrm>
            <a:off x="6891702" y="565769"/>
            <a:ext cx="1256021" cy="1392416"/>
          </a:xfrm>
          <a:custGeom>
            <a:avLst/>
            <a:gdLst/>
            <a:ahLst/>
            <a:cxnLst/>
            <a:rect l="l" t="t" r="r" b="b"/>
            <a:pathLst>
              <a:path w="11443" h="12643" extrusionOk="0">
                <a:moveTo>
                  <a:pt x="1" y="0"/>
                </a:moveTo>
                <a:lnTo>
                  <a:pt x="1" y="12643"/>
                </a:lnTo>
                <a:lnTo>
                  <a:pt x="11442" y="12643"/>
                </a:lnTo>
                <a:lnTo>
                  <a:pt x="11442" y="0"/>
                </a:lnTo>
                <a:close/>
              </a:path>
            </a:pathLst>
          </a:custGeom>
          <a:solidFill>
            <a:schemeClr val="lt2"/>
          </a:solidFill>
          <a:ln w="31700" cap="flat" cmpd="sng">
            <a:solidFill>
              <a:srgbClr val="FFFFFF"/>
            </a:solidFill>
            <a:prstDash val="solid"/>
            <a:miter lim="33357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69" name="Google Shape;269;p25"/>
          <p:cNvSpPr/>
          <p:nvPr/>
        </p:nvSpPr>
        <p:spPr>
          <a:xfrm>
            <a:off x="7514179" y="565769"/>
            <a:ext cx="109" cy="1392416"/>
          </a:xfrm>
          <a:custGeom>
            <a:avLst/>
            <a:gdLst/>
            <a:ahLst/>
            <a:cxnLst/>
            <a:rect l="l" t="t" r="r" b="b"/>
            <a:pathLst>
              <a:path w="1" h="12643" extrusionOk="0">
                <a:moveTo>
                  <a:pt x="1" y="0"/>
                </a:moveTo>
                <a:lnTo>
                  <a:pt x="1" y="12643"/>
                </a:lnTo>
              </a:path>
            </a:pathLst>
          </a:custGeom>
          <a:solidFill>
            <a:srgbClr val="95C7F7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70" name="Google Shape;270;p25"/>
          <p:cNvSpPr/>
          <p:nvPr/>
        </p:nvSpPr>
        <p:spPr>
          <a:xfrm>
            <a:off x="6869750" y="1249055"/>
            <a:ext cx="1318257" cy="111"/>
          </a:xfrm>
          <a:custGeom>
            <a:avLst/>
            <a:gdLst/>
            <a:ahLst/>
            <a:cxnLst/>
            <a:rect l="l" t="t" r="r" b="b"/>
            <a:pathLst>
              <a:path w="12010" h="1" extrusionOk="0">
                <a:moveTo>
                  <a:pt x="1" y="1"/>
                </a:moveTo>
                <a:lnTo>
                  <a:pt x="12009" y="1"/>
                </a:lnTo>
              </a:path>
            </a:pathLst>
          </a:custGeom>
          <a:solidFill>
            <a:srgbClr val="95C7F7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71" name="Google Shape;271;p25"/>
          <p:cNvSpPr/>
          <p:nvPr/>
        </p:nvSpPr>
        <p:spPr>
          <a:xfrm>
            <a:off x="6829466" y="3523150"/>
            <a:ext cx="919159" cy="1557836"/>
          </a:xfrm>
          <a:custGeom>
            <a:avLst/>
            <a:gdLst/>
            <a:ahLst/>
            <a:cxnLst/>
            <a:rect l="l" t="t" r="r" b="b"/>
            <a:pathLst>
              <a:path w="8374" h="14145" extrusionOk="0">
                <a:moveTo>
                  <a:pt x="1" y="1"/>
                </a:moveTo>
                <a:lnTo>
                  <a:pt x="1" y="14144"/>
                </a:lnTo>
                <a:lnTo>
                  <a:pt x="8373" y="14144"/>
                </a:lnTo>
                <a:lnTo>
                  <a:pt x="8373" y="1"/>
                </a:lnTo>
                <a:close/>
              </a:path>
            </a:pathLst>
          </a:custGeom>
          <a:solidFill>
            <a:schemeClr val="lt2"/>
          </a:solidFill>
          <a:ln w="31700" cap="flat" cmpd="sng">
            <a:solidFill>
              <a:srgbClr val="FFFFFF"/>
            </a:solidFill>
            <a:prstDash val="solid"/>
            <a:miter lim="33357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72" name="Google Shape;272;p25"/>
          <p:cNvSpPr/>
          <p:nvPr/>
        </p:nvSpPr>
        <p:spPr>
          <a:xfrm>
            <a:off x="6814867" y="4287385"/>
            <a:ext cx="963064" cy="111"/>
          </a:xfrm>
          <a:custGeom>
            <a:avLst/>
            <a:gdLst/>
            <a:ahLst/>
            <a:cxnLst/>
            <a:rect l="l" t="t" r="r" b="b"/>
            <a:pathLst>
              <a:path w="8774" h="1" extrusionOk="0">
                <a:moveTo>
                  <a:pt x="0" y="0"/>
                </a:moveTo>
                <a:lnTo>
                  <a:pt x="8773" y="0"/>
                </a:lnTo>
              </a:path>
            </a:pathLst>
          </a:custGeom>
          <a:solidFill>
            <a:srgbClr val="95C7F7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73" name="Google Shape;273;p25"/>
          <p:cNvSpPr/>
          <p:nvPr/>
        </p:nvSpPr>
        <p:spPr>
          <a:xfrm>
            <a:off x="6814867" y="4287385"/>
            <a:ext cx="963064" cy="111"/>
          </a:xfrm>
          <a:custGeom>
            <a:avLst/>
            <a:gdLst/>
            <a:ahLst/>
            <a:cxnLst/>
            <a:rect l="l" t="t" r="r" b="b"/>
            <a:pathLst>
              <a:path w="8774" h="1" fill="none" extrusionOk="0">
                <a:moveTo>
                  <a:pt x="0" y="0"/>
                </a:moveTo>
                <a:lnTo>
                  <a:pt x="8773" y="0"/>
                </a:lnTo>
              </a:path>
            </a:pathLst>
          </a:custGeom>
          <a:noFill/>
          <a:ln w="31700" cap="flat" cmpd="sng">
            <a:solidFill>
              <a:srgbClr val="FFFFFF"/>
            </a:solidFill>
            <a:prstDash val="solid"/>
            <a:miter lim="33357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74" name="Google Shape;274;p25"/>
          <p:cNvSpPr/>
          <p:nvPr/>
        </p:nvSpPr>
        <p:spPr>
          <a:xfrm>
            <a:off x="11442882" y="3523150"/>
            <a:ext cx="919159" cy="1557836"/>
          </a:xfrm>
          <a:custGeom>
            <a:avLst/>
            <a:gdLst/>
            <a:ahLst/>
            <a:cxnLst/>
            <a:rect l="l" t="t" r="r" b="b"/>
            <a:pathLst>
              <a:path w="8374" h="14145" extrusionOk="0">
                <a:moveTo>
                  <a:pt x="1" y="1"/>
                </a:moveTo>
                <a:lnTo>
                  <a:pt x="1" y="14144"/>
                </a:lnTo>
                <a:lnTo>
                  <a:pt x="8373" y="14144"/>
                </a:lnTo>
                <a:lnTo>
                  <a:pt x="8373" y="1"/>
                </a:lnTo>
                <a:close/>
              </a:path>
            </a:pathLst>
          </a:custGeom>
          <a:solidFill>
            <a:schemeClr val="lt2"/>
          </a:solidFill>
          <a:ln w="31700" cap="flat" cmpd="sng">
            <a:solidFill>
              <a:srgbClr val="FFFFFF"/>
            </a:solidFill>
            <a:prstDash val="solid"/>
            <a:miter lim="33357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75" name="Google Shape;275;p25"/>
          <p:cNvSpPr/>
          <p:nvPr/>
        </p:nvSpPr>
        <p:spPr>
          <a:xfrm>
            <a:off x="11424661" y="4287385"/>
            <a:ext cx="962953" cy="111"/>
          </a:xfrm>
          <a:custGeom>
            <a:avLst/>
            <a:gdLst/>
            <a:ahLst/>
            <a:cxnLst/>
            <a:rect l="l" t="t" r="r" b="b"/>
            <a:pathLst>
              <a:path w="8773" h="1" extrusionOk="0">
                <a:moveTo>
                  <a:pt x="0" y="0"/>
                </a:moveTo>
                <a:lnTo>
                  <a:pt x="8773" y="0"/>
                </a:lnTo>
              </a:path>
            </a:pathLst>
          </a:custGeom>
          <a:solidFill>
            <a:srgbClr val="95C7F7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76" name="Google Shape;276;p25"/>
          <p:cNvSpPr/>
          <p:nvPr/>
        </p:nvSpPr>
        <p:spPr>
          <a:xfrm>
            <a:off x="11424661" y="4287385"/>
            <a:ext cx="962953" cy="111"/>
          </a:xfrm>
          <a:custGeom>
            <a:avLst/>
            <a:gdLst/>
            <a:ahLst/>
            <a:cxnLst/>
            <a:rect l="l" t="t" r="r" b="b"/>
            <a:pathLst>
              <a:path w="8773" h="1" fill="none" extrusionOk="0">
                <a:moveTo>
                  <a:pt x="0" y="0"/>
                </a:moveTo>
                <a:lnTo>
                  <a:pt x="8773" y="0"/>
                </a:lnTo>
              </a:path>
            </a:pathLst>
          </a:custGeom>
          <a:noFill/>
          <a:ln w="31700" cap="flat" cmpd="sng">
            <a:solidFill>
              <a:srgbClr val="FFFFFF"/>
            </a:solidFill>
            <a:prstDash val="solid"/>
            <a:miter lim="33357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77" name="Google Shape;277;p25"/>
          <p:cNvSpPr/>
          <p:nvPr/>
        </p:nvSpPr>
        <p:spPr>
          <a:xfrm>
            <a:off x="11014579" y="565769"/>
            <a:ext cx="1255912" cy="1392416"/>
          </a:xfrm>
          <a:custGeom>
            <a:avLst/>
            <a:gdLst/>
            <a:ahLst/>
            <a:cxnLst/>
            <a:rect l="l" t="t" r="r" b="b"/>
            <a:pathLst>
              <a:path w="11442" h="12643" extrusionOk="0">
                <a:moveTo>
                  <a:pt x="0" y="0"/>
                </a:moveTo>
                <a:lnTo>
                  <a:pt x="0" y="12643"/>
                </a:lnTo>
                <a:lnTo>
                  <a:pt x="11442" y="12643"/>
                </a:lnTo>
                <a:lnTo>
                  <a:pt x="11442" y="0"/>
                </a:lnTo>
                <a:close/>
              </a:path>
            </a:pathLst>
          </a:custGeom>
          <a:solidFill>
            <a:schemeClr val="lt2"/>
          </a:solidFill>
          <a:ln w="31700" cap="flat" cmpd="sng">
            <a:solidFill>
              <a:srgbClr val="FFFFFF"/>
            </a:solidFill>
            <a:prstDash val="solid"/>
            <a:miter lim="33357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78" name="Google Shape;278;p25"/>
          <p:cNvSpPr/>
          <p:nvPr/>
        </p:nvSpPr>
        <p:spPr>
          <a:xfrm>
            <a:off x="11636946" y="565769"/>
            <a:ext cx="109" cy="1392416"/>
          </a:xfrm>
          <a:custGeom>
            <a:avLst/>
            <a:gdLst/>
            <a:ahLst/>
            <a:cxnLst/>
            <a:rect l="l" t="t" r="r" b="b"/>
            <a:pathLst>
              <a:path w="1" h="12643" extrusionOk="0">
                <a:moveTo>
                  <a:pt x="1" y="0"/>
                </a:moveTo>
                <a:lnTo>
                  <a:pt x="1" y="12643"/>
                </a:lnTo>
              </a:path>
            </a:pathLst>
          </a:custGeom>
          <a:solidFill>
            <a:srgbClr val="95C7F7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79" name="Google Shape;279;p25"/>
          <p:cNvSpPr/>
          <p:nvPr/>
        </p:nvSpPr>
        <p:spPr>
          <a:xfrm>
            <a:off x="11636946" y="565769"/>
            <a:ext cx="109" cy="1392416"/>
          </a:xfrm>
          <a:custGeom>
            <a:avLst/>
            <a:gdLst/>
            <a:ahLst/>
            <a:cxnLst/>
            <a:rect l="l" t="t" r="r" b="b"/>
            <a:pathLst>
              <a:path w="1" h="12643" fill="none" extrusionOk="0">
                <a:moveTo>
                  <a:pt x="1" y="0"/>
                </a:moveTo>
                <a:lnTo>
                  <a:pt x="1" y="12643"/>
                </a:lnTo>
              </a:path>
            </a:pathLst>
          </a:custGeom>
          <a:noFill/>
          <a:ln w="31700" cap="flat" cmpd="sng">
            <a:solidFill>
              <a:srgbClr val="FFFFFF"/>
            </a:solidFill>
            <a:prstDash val="solid"/>
            <a:miter lim="33357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80" name="Google Shape;280;p25"/>
          <p:cNvSpPr/>
          <p:nvPr/>
        </p:nvSpPr>
        <p:spPr>
          <a:xfrm>
            <a:off x="10992517" y="1249055"/>
            <a:ext cx="1318257" cy="111"/>
          </a:xfrm>
          <a:custGeom>
            <a:avLst/>
            <a:gdLst/>
            <a:ahLst/>
            <a:cxnLst/>
            <a:rect l="l" t="t" r="r" b="b"/>
            <a:pathLst>
              <a:path w="12010" h="1" extrusionOk="0">
                <a:moveTo>
                  <a:pt x="1" y="1"/>
                </a:moveTo>
                <a:lnTo>
                  <a:pt x="12009" y="1"/>
                </a:lnTo>
              </a:path>
            </a:pathLst>
          </a:custGeom>
          <a:solidFill>
            <a:srgbClr val="95C7F7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81" name="Google Shape;281;p25"/>
          <p:cNvSpPr/>
          <p:nvPr/>
        </p:nvSpPr>
        <p:spPr>
          <a:xfrm>
            <a:off x="10992517" y="1249055"/>
            <a:ext cx="1318257" cy="111"/>
          </a:xfrm>
          <a:custGeom>
            <a:avLst/>
            <a:gdLst/>
            <a:ahLst/>
            <a:cxnLst/>
            <a:rect l="l" t="t" r="r" b="b"/>
            <a:pathLst>
              <a:path w="12010" h="1" fill="none" extrusionOk="0">
                <a:moveTo>
                  <a:pt x="1" y="1"/>
                </a:moveTo>
                <a:lnTo>
                  <a:pt x="12009" y="1"/>
                </a:lnTo>
              </a:path>
            </a:pathLst>
          </a:custGeom>
          <a:noFill/>
          <a:ln w="31700" cap="flat" cmpd="sng">
            <a:solidFill>
              <a:srgbClr val="FFFFFF"/>
            </a:solidFill>
            <a:prstDash val="solid"/>
            <a:miter lim="33357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82" name="Google Shape;282;p25"/>
          <p:cNvSpPr/>
          <p:nvPr/>
        </p:nvSpPr>
        <p:spPr>
          <a:xfrm>
            <a:off x="8312389" y="3795076"/>
            <a:ext cx="2533777" cy="2619521"/>
          </a:xfrm>
          <a:custGeom>
            <a:avLst/>
            <a:gdLst/>
            <a:ahLst/>
            <a:cxnLst/>
            <a:rect l="l" t="t" r="r" b="b"/>
            <a:pathLst>
              <a:path w="23084" h="23785" extrusionOk="0">
                <a:moveTo>
                  <a:pt x="0" y="0"/>
                </a:moveTo>
                <a:lnTo>
                  <a:pt x="0" y="23784"/>
                </a:lnTo>
                <a:lnTo>
                  <a:pt x="23084" y="23784"/>
                </a:lnTo>
                <a:lnTo>
                  <a:pt x="23084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83" name="Google Shape;283;p25"/>
          <p:cNvSpPr/>
          <p:nvPr/>
        </p:nvSpPr>
        <p:spPr>
          <a:xfrm>
            <a:off x="9579294" y="3795076"/>
            <a:ext cx="109" cy="2619521"/>
          </a:xfrm>
          <a:custGeom>
            <a:avLst/>
            <a:gdLst/>
            <a:ahLst/>
            <a:cxnLst/>
            <a:rect l="l" t="t" r="r" b="b"/>
            <a:pathLst>
              <a:path w="1" h="23785" extrusionOk="0">
                <a:moveTo>
                  <a:pt x="0" y="0"/>
                </a:moveTo>
                <a:lnTo>
                  <a:pt x="0" y="23784"/>
                </a:lnTo>
              </a:path>
            </a:pathLst>
          </a:custGeom>
          <a:solidFill>
            <a:srgbClr val="8E9CB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84" name="Google Shape;284;p25"/>
          <p:cNvSpPr/>
          <p:nvPr/>
        </p:nvSpPr>
        <p:spPr>
          <a:xfrm>
            <a:off x="9828233" y="4129331"/>
            <a:ext cx="725096" cy="892876"/>
          </a:xfrm>
          <a:custGeom>
            <a:avLst/>
            <a:gdLst/>
            <a:ahLst/>
            <a:cxnLst/>
            <a:rect l="l" t="t" r="r" b="b"/>
            <a:pathLst>
              <a:path w="6606" h="5572" extrusionOk="0">
                <a:moveTo>
                  <a:pt x="0" y="1"/>
                </a:moveTo>
                <a:lnTo>
                  <a:pt x="0" y="5572"/>
                </a:lnTo>
                <a:lnTo>
                  <a:pt x="6605" y="5572"/>
                </a:lnTo>
                <a:lnTo>
                  <a:pt x="6605" y="1"/>
                </a:lnTo>
                <a:close/>
              </a:path>
            </a:pathLst>
          </a:custGeom>
          <a:solidFill>
            <a:srgbClr val="A9B8D8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85" name="Google Shape;285;p25"/>
          <p:cNvSpPr/>
          <p:nvPr/>
        </p:nvSpPr>
        <p:spPr>
          <a:xfrm>
            <a:off x="9824509" y="5334450"/>
            <a:ext cx="216233" cy="216852"/>
          </a:xfrm>
          <a:custGeom>
            <a:avLst/>
            <a:gdLst/>
            <a:ahLst/>
            <a:cxnLst/>
            <a:rect l="l" t="t" r="r" b="b"/>
            <a:pathLst>
              <a:path w="1970" h="1969" extrusionOk="0">
                <a:moveTo>
                  <a:pt x="968" y="0"/>
                </a:moveTo>
                <a:cubicBezTo>
                  <a:pt x="435" y="0"/>
                  <a:pt x="1" y="434"/>
                  <a:pt x="1" y="967"/>
                </a:cubicBezTo>
                <a:cubicBezTo>
                  <a:pt x="1" y="1535"/>
                  <a:pt x="435" y="1968"/>
                  <a:pt x="968" y="1968"/>
                </a:cubicBezTo>
                <a:cubicBezTo>
                  <a:pt x="1535" y="1968"/>
                  <a:pt x="1969" y="1535"/>
                  <a:pt x="1969" y="967"/>
                </a:cubicBezTo>
                <a:cubicBezTo>
                  <a:pt x="1969" y="434"/>
                  <a:pt x="1535" y="0"/>
                  <a:pt x="968" y="0"/>
                </a:cubicBezTo>
                <a:close/>
              </a:path>
            </a:pathLst>
          </a:custGeom>
          <a:solidFill>
            <a:srgbClr val="A64D79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86" name="Google Shape;286;p25"/>
          <p:cNvSpPr/>
          <p:nvPr/>
        </p:nvSpPr>
        <p:spPr>
          <a:xfrm>
            <a:off x="7232303" y="6671725"/>
            <a:ext cx="4807524" cy="209473"/>
          </a:xfrm>
          <a:custGeom>
            <a:avLst/>
            <a:gdLst/>
            <a:ahLst/>
            <a:cxnLst/>
            <a:rect l="l" t="t" r="r" b="b"/>
            <a:pathLst>
              <a:path w="43799" h="1902" extrusionOk="0">
                <a:moveTo>
                  <a:pt x="0" y="0"/>
                </a:moveTo>
                <a:lnTo>
                  <a:pt x="0" y="1901"/>
                </a:lnTo>
                <a:lnTo>
                  <a:pt x="43798" y="1901"/>
                </a:lnTo>
                <a:lnTo>
                  <a:pt x="43798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87" name="Google Shape;287;p25"/>
          <p:cNvSpPr/>
          <p:nvPr/>
        </p:nvSpPr>
        <p:spPr>
          <a:xfrm>
            <a:off x="7594706" y="6401720"/>
            <a:ext cx="4130175" cy="270120"/>
          </a:xfrm>
          <a:custGeom>
            <a:avLst/>
            <a:gdLst/>
            <a:ahLst/>
            <a:cxnLst/>
            <a:rect l="l" t="t" r="r" b="b"/>
            <a:pathLst>
              <a:path w="37628" h="1969" extrusionOk="0">
                <a:moveTo>
                  <a:pt x="0" y="0"/>
                </a:moveTo>
                <a:lnTo>
                  <a:pt x="0" y="1968"/>
                </a:lnTo>
                <a:lnTo>
                  <a:pt x="37627" y="1968"/>
                </a:lnTo>
                <a:lnTo>
                  <a:pt x="37627" y="0"/>
                </a:lnTo>
                <a:close/>
              </a:path>
            </a:pathLst>
          </a:custGeom>
          <a:solidFill>
            <a:srgbClr val="FEDAF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88" name="Google Shape;288;p25"/>
          <p:cNvSpPr/>
          <p:nvPr userDrawn="1"/>
        </p:nvSpPr>
        <p:spPr>
          <a:xfrm>
            <a:off x="8092748" y="2494476"/>
            <a:ext cx="3042640" cy="892851"/>
          </a:xfrm>
          <a:custGeom>
            <a:avLst/>
            <a:gdLst/>
            <a:ahLst/>
            <a:cxnLst/>
            <a:rect l="l" t="t" r="r" b="b"/>
            <a:pathLst>
              <a:path w="27720" h="8107" extrusionOk="0">
                <a:moveTo>
                  <a:pt x="0" y="1"/>
                </a:moveTo>
                <a:lnTo>
                  <a:pt x="0" y="8107"/>
                </a:lnTo>
                <a:lnTo>
                  <a:pt x="27720" y="8107"/>
                </a:lnTo>
                <a:lnTo>
                  <a:pt x="27720" y="1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95" name="Google Shape;295;p25"/>
          <p:cNvSpPr/>
          <p:nvPr/>
        </p:nvSpPr>
        <p:spPr>
          <a:xfrm>
            <a:off x="7514179" y="565769"/>
            <a:ext cx="109" cy="1392416"/>
          </a:xfrm>
          <a:custGeom>
            <a:avLst/>
            <a:gdLst/>
            <a:ahLst/>
            <a:cxnLst/>
            <a:rect l="l" t="t" r="r" b="b"/>
            <a:pathLst>
              <a:path w="1" h="12643" fill="none" extrusionOk="0">
                <a:moveTo>
                  <a:pt x="1" y="0"/>
                </a:moveTo>
                <a:lnTo>
                  <a:pt x="1" y="12643"/>
                </a:lnTo>
              </a:path>
            </a:pathLst>
          </a:custGeom>
          <a:noFill/>
          <a:ln w="31700" cap="flat" cmpd="sng">
            <a:solidFill>
              <a:srgbClr val="FFFFFF"/>
            </a:solidFill>
            <a:prstDash val="solid"/>
            <a:miter lim="33357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96" name="Google Shape;296;p25"/>
          <p:cNvSpPr/>
          <p:nvPr/>
        </p:nvSpPr>
        <p:spPr>
          <a:xfrm>
            <a:off x="6869750" y="1249055"/>
            <a:ext cx="1318257" cy="111"/>
          </a:xfrm>
          <a:custGeom>
            <a:avLst/>
            <a:gdLst/>
            <a:ahLst/>
            <a:cxnLst/>
            <a:rect l="l" t="t" r="r" b="b"/>
            <a:pathLst>
              <a:path w="12010" h="1" fill="none" extrusionOk="0">
                <a:moveTo>
                  <a:pt x="1" y="1"/>
                </a:moveTo>
                <a:lnTo>
                  <a:pt x="12009" y="1"/>
                </a:lnTo>
              </a:path>
            </a:pathLst>
          </a:custGeom>
          <a:noFill/>
          <a:ln w="31700" cap="flat" cmpd="sng">
            <a:solidFill>
              <a:srgbClr val="FFFFFF"/>
            </a:solidFill>
            <a:prstDash val="solid"/>
            <a:miter lim="33357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97" name="Google Shape;297;p25"/>
          <p:cNvSpPr/>
          <p:nvPr/>
        </p:nvSpPr>
        <p:spPr>
          <a:xfrm>
            <a:off x="8420101" y="3795068"/>
            <a:ext cx="1170281" cy="2619521"/>
          </a:xfrm>
          <a:custGeom>
            <a:avLst/>
            <a:gdLst/>
            <a:ahLst/>
            <a:cxnLst/>
            <a:rect l="l" t="t" r="r" b="b"/>
            <a:pathLst>
              <a:path w="23084" h="23785" extrusionOk="0">
                <a:moveTo>
                  <a:pt x="0" y="0"/>
                </a:moveTo>
                <a:lnTo>
                  <a:pt x="0" y="23784"/>
                </a:lnTo>
                <a:lnTo>
                  <a:pt x="23084" y="23784"/>
                </a:lnTo>
                <a:lnTo>
                  <a:pt x="23084" y="0"/>
                </a:lnTo>
                <a:close/>
              </a:path>
            </a:pathLst>
          </a:custGeom>
          <a:solidFill>
            <a:srgbClr val="47032E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1AB36B2-5EB8-4B85-BFC8-0D50B636C96A}"/>
              </a:ext>
            </a:extLst>
          </p:cNvPr>
          <p:cNvSpPr txBox="1"/>
          <p:nvPr userDrawn="1"/>
        </p:nvSpPr>
        <p:spPr>
          <a:xfrm>
            <a:off x="8229600" y="2514600"/>
            <a:ext cx="282299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spc="300">
                <a:solidFill>
                  <a:srgbClr val="FFFFFF"/>
                </a:solidFill>
              </a:rPr>
              <a:t>KTUTS</a:t>
            </a:r>
          </a:p>
        </p:txBody>
      </p:sp>
    </p:spTree>
    <p:extLst>
      <p:ext uri="{BB962C8B-B14F-4D97-AF65-F5344CB8AC3E}">
        <p14:creationId xmlns:p14="http://schemas.microsoft.com/office/powerpoint/2010/main" val="40776884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FB054F-6B92-411B-913C-1F734D325D8E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26/12/2021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35E4C6-83E5-4E2A-9AF6-03F49B368ADE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733828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90F7F5-E6B0-4F5B-8B30-D290BAF64D18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26/12/2021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2D0F6D-F155-4D24-AC2A-5E13609721B0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797600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90F7F5-E6B0-4F5B-8B30-D290BAF64D18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26/12/2021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2D0F6D-F155-4D24-AC2A-5E13609721B0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656308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90F7F5-E6B0-4F5B-8B30-D290BAF64D18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26/12/2021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2D0F6D-F155-4D24-AC2A-5E13609721B0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012405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90F7F5-E6B0-4F5B-8B30-D290BAF64D18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26/12/2021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2D0F6D-F155-4D24-AC2A-5E13609721B0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398918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90F7F5-E6B0-4F5B-8B30-D290BAF64D18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26/12/2021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2D0F6D-F155-4D24-AC2A-5E13609721B0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446212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90F7F5-E6B0-4F5B-8B30-D290BAF64D18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26/12/2021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2D0F6D-F155-4D24-AC2A-5E13609721B0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0080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90F7F5-E6B0-4F5B-8B30-D290BAF64D18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26/12/2021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2D0F6D-F155-4D24-AC2A-5E13609721B0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713776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90F7F5-E6B0-4F5B-8B30-D290BAF64D18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26/12/2021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2D0F6D-F155-4D24-AC2A-5E13609721B0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4636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FB054F-6B92-411B-913C-1F734D325D8E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26/12/2021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35E4C6-83E5-4E2A-9AF6-03F49B368ADE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235675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90F7F5-E6B0-4F5B-8B30-D290BAF64D18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26/12/2021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2D0F6D-F155-4D24-AC2A-5E13609721B0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526105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90F7F5-E6B0-4F5B-8B30-D290BAF64D18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26/12/2021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2D0F6D-F155-4D24-AC2A-5E13609721B0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235964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90F7F5-E6B0-4F5B-8B30-D290BAF64D18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26/12/2021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2D0F6D-F155-4D24-AC2A-5E13609721B0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154523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0CE0F5-F76F-4FA8-99BA-A5FB8D8FE1E6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26/12/2021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0B9796-4768-4A31-96D1-0DA546965EE9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522230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0CE0F5-F76F-4FA8-99BA-A5FB8D8FE1E6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26/12/2021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0B9796-4768-4A31-96D1-0DA546965EE9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965392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0CE0F5-F76F-4FA8-99BA-A5FB8D8FE1E6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26/12/2021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0B9796-4768-4A31-96D1-0DA546965EE9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647636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0CE0F5-F76F-4FA8-99BA-A5FB8D8FE1E6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26/12/2021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0B9796-4768-4A31-96D1-0DA546965EE9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438428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0CE0F5-F76F-4FA8-99BA-A5FB8D8FE1E6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26/12/2021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0B9796-4768-4A31-96D1-0DA546965EE9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497247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0CE0F5-F76F-4FA8-99BA-A5FB8D8FE1E6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26/12/2021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0B9796-4768-4A31-96D1-0DA546965EE9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761641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0CE0F5-F76F-4FA8-99BA-A5FB8D8FE1E6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26/12/2021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0B9796-4768-4A31-96D1-0DA546965EE9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50019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FB054F-6B92-411B-913C-1F734D325D8E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26/12/2021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35E4C6-83E5-4E2A-9AF6-03F49B368ADE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55628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0CE0F5-F76F-4FA8-99BA-A5FB8D8FE1E6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26/12/2021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0B9796-4768-4A31-96D1-0DA546965EE9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952786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0CE0F5-F76F-4FA8-99BA-A5FB8D8FE1E6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26/12/2021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0B9796-4768-4A31-96D1-0DA546965EE9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123754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0CE0F5-F76F-4FA8-99BA-A5FB8D8FE1E6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26/12/2021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0B9796-4768-4A31-96D1-0DA546965EE9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45296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0CE0F5-F76F-4FA8-99BA-A5FB8D8FE1E6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26/12/2021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0B9796-4768-4A31-96D1-0DA546965EE9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6161692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4FEF83-88A7-40A2-9FDC-36477FD27378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26/12/2021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4D3052-1F71-4DDD-AB44-AF30E2C0125D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5503001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4FEF83-88A7-40A2-9FDC-36477FD27378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26/12/2021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4D3052-1F71-4DDD-AB44-AF30E2C0125D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876689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4FEF83-88A7-40A2-9FDC-36477FD27378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26/12/2021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4D3052-1F71-4DDD-AB44-AF30E2C0125D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0176484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4FEF83-88A7-40A2-9FDC-36477FD27378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26/12/2021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4D3052-1F71-4DDD-AB44-AF30E2C0125D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366891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4FEF83-88A7-40A2-9FDC-36477FD27378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26/12/2021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4D3052-1F71-4DDD-AB44-AF30E2C0125D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56153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4FEF83-88A7-40A2-9FDC-36477FD27378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26/12/2021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4D3052-1F71-4DDD-AB44-AF30E2C0125D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32730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FB054F-6B92-411B-913C-1F734D325D8E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26/12/2021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35E4C6-83E5-4E2A-9AF6-03F49B368ADE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219118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4FEF83-88A7-40A2-9FDC-36477FD27378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26/12/2021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4D3052-1F71-4DDD-AB44-AF30E2C0125D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6671177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4FEF83-88A7-40A2-9FDC-36477FD27378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26/12/2021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4D3052-1F71-4DDD-AB44-AF30E2C0125D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690932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4FEF83-88A7-40A2-9FDC-36477FD27378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26/12/2021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4D3052-1F71-4DDD-AB44-AF30E2C0125D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9785858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4FEF83-88A7-40A2-9FDC-36477FD27378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26/12/2021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4D3052-1F71-4DDD-AB44-AF30E2C0125D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3909904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4FEF83-88A7-40A2-9FDC-36477FD27378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26/12/2021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4D3052-1F71-4DDD-AB44-AF30E2C0125D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3634602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 txBox="1">
            <a:spLocks noGrp="1"/>
          </p:cNvSpPr>
          <p:nvPr>
            <p:ph type="ctrTitle"/>
          </p:nvPr>
        </p:nvSpPr>
        <p:spPr>
          <a:xfrm>
            <a:off x="965200" y="1312659"/>
            <a:ext cx="4242000" cy="3402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200"/>
              <a:buFont typeface="Black Han Sans"/>
              <a:buNone/>
              <a:defRPr sz="5200">
                <a:solidFill>
                  <a:schemeClr val="accent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subTitle" idx="1"/>
          </p:nvPr>
        </p:nvSpPr>
        <p:spPr>
          <a:xfrm>
            <a:off x="965200" y="4816541"/>
            <a:ext cx="3860800" cy="728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Comfortaa Light"/>
              <a:buNone/>
              <a:defRPr sz="1600">
                <a:solidFill>
                  <a:srgbClr val="FFFFFF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543664641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bg>
      <p:bgPr>
        <a:solidFill>
          <a:schemeClr val="dk1"/>
        </a:solidFill>
        <a:effectLst/>
      </p:bgPr>
    </p:bg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3"/>
          <p:cNvSpPr txBox="1">
            <a:spLocks noGrp="1"/>
          </p:cNvSpPr>
          <p:nvPr>
            <p:ph type="title"/>
          </p:nvPr>
        </p:nvSpPr>
        <p:spPr>
          <a:xfrm>
            <a:off x="962800" y="3251051"/>
            <a:ext cx="3723600" cy="63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 sz="3200">
                <a:solidFill>
                  <a:schemeClr val="accent4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3" name="Google Shape;13;p3"/>
          <p:cNvSpPr txBox="1">
            <a:spLocks noGrp="1"/>
          </p:cNvSpPr>
          <p:nvPr>
            <p:ph type="title" idx="2" hasCustomPrompt="1"/>
          </p:nvPr>
        </p:nvSpPr>
        <p:spPr>
          <a:xfrm>
            <a:off x="962800" y="2260151"/>
            <a:ext cx="1943200" cy="92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None/>
              <a:defRPr sz="6000">
                <a:solidFill>
                  <a:schemeClr val="accent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14" name="Google Shape;14;p3"/>
          <p:cNvSpPr txBox="1">
            <a:spLocks noGrp="1"/>
          </p:cNvSpPr>
          <p:nvPr>
            <p:ph type="subTitle" idx="1"/>
          </p:nvPr>
        </p:nvSpPr>
        <p:spPr>
          <a:xfrm>
            <a:off x="962800" y="3958667"/>
            <a:ext cx="3431600" cy="63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400">
                <a:solidFill>
                  <a:schemeClr val="accent4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>
              <a:spcBef>
                <a:spcPts val="1600"/>
              </a:spcBef>
              <a:spcAft>
                <a:spcPts val="0"/>
              </a:spcAft>
              <a:buSzPts val="1500"/>
              <a:buNone/>
              <a:defRPr/>
            </a:lvl3pPr>
            <a:lvl4pPr lvl="3">
              <a:spcBef>
                <a:spcPts val="1600"/>
              </a:spcBef>
              <a:spcAft>
                <a:spcPts val="0"/>
              </a:spcAft>
              <a:buSzPts val="1500"/>
              <a:buNone/>
              <a:defRPr/>
            </a:lvl4pPr>
            <a:lvl5pPr lvl="4">
              <a:spcBef>
                <a:spcPts val="1600"/>
              </a:spcBef>
              <a:spcAft>
                <a:spcPts val="0"/>
              </a:spcAft>
              <a:buSzPts val="1500"/>
              <a:buNone/>
              <a:defRPr/>
            </a:lvl5pPr>
            <a:lvl6pPr lvl="5">
              <a:spcBef>
                <a:spcPts val="1600"/>
              </a:spcBef>
              <a:spcAft>
                <a:spcPts val="0"/>
              </a:spcAft>
              <a:buSzPts val="1500"/>
              <a:buNone/>
              <a:defRPr/>
            </a:lvl6pPr>
            <a:lvl7pPr lvl="6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" name="Google Shape;15;p3"/>
          <p:cNvSpPr/>
          <p:nvPr/>
        </p:nvSpPr>
        <p:spPr>
          <a:xfrm>
            <a:off x="5091400" y="1314432"/>
            <a:ext cx="7572000" cy="4116800"/>
          </a:xfrm>
          <a:prstGeom prst="rect">
            <a:avLst/>
          </a:prstGeom>
          <a:solidFill>
            <a:srgbClr val="599D8B"/>
          </a:solidFill>
          <a:ln w="114300" cap="flat" cmpd="sng">
            <a:solidFill>
              <a:schemeClr val="accent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6" name="Google Shape;16;p3"/>
          <p:cNvSpPr/>
          <p:nvPr/>
        </p:nvSpPr>
        <p:spPr>
          <a:xfrm>
            <a:off x="4813400" y="5491076"/>
            <a:ext cx="8128000" cy="240400"/>
          </a:xfrm>
          <a:prstGeom prst="rect">
            <a:avLst/>
          </a:prstGeom>
          <a:solidFill>
            <a:srgbClr val="7F375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7" name="Google Shape;17;p3"/>
          <p:cNvSpPr/>
          <p:nvPr/>
        </p:nvSpPr>
        <p:spPr>
          <a:xfrm>
            <a:off x="10020300" y="5226705"/>
            <a:ext cx="1079600" cy="264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8" name="Google Shape;18;p3"/>
          <p:cNvSpPr/>
          <p:nvPr/>
        </p:nvSpPr>
        <p:spPr>
          <a:xfrm>
            <a:off x="10157100" y="5083933"/>
            <a:ext cx="806000" cy="1424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9" name="Google Shape;19;p3"/>
          <p:cNvSpPr/>
          <p:nvPr/>
        </p:nvSpPr>
        <p:spPr>
          <a:xfrm>
            <a:off x="7540900" y="5431233"/>
            <a:ext cx="530000" cy="596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0" name="Google Shape;20;p3"/>
          <p:cNvSpPr/>
          <p:nvPr/>
        </p:nvSpPr>
        <p:spPr>
          <a:xfrm>
            <a:off x="7134233" y="5431233"/>
            <a:ext cx="352400" cy="596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1" name="Google Shape;21;p3"/>
          <p:cNvSpPr/>
          <p:nvPr/>
        </p:nvSpPr>
        <p:spPr>
          <a:xfrm>
            <a:off x="5091400" y="5731467"/>
            <a:ext cx="7572000" cy="1424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</p:spTree>
    <p:extLst>
      <p:ext uri="{BB962C8B-B14F-4D97-AF65-F5344CB8AC3E}">
        <p14:creationId xmlns:p14="http://schemas.microsoft.com/office/powerpoint/2010/main" val="4078754101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bg>
      <p:bgPr>
        <a:solidFill>
          <a:schemeClr val="lt1"/>
        </a:solidFill>
        <a:effectLst/>
      </p:bgPr>
    </p:bg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4"/>
          <p:cNvSpPr txBox="1">
            <a:spLocks noGrp="1"/>
          </p:cNvSpPr>
          <p:nvPr>
            <p:ph type="title"/>
          </p:nvPr>
        </p:nvSpPr>
        <p:spPr>
          <a:xfrm>
            <a:off x="2927400" y="2039400"/>
            <a:ext cx="6337200" cy="95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500"/>
              <a:buNone/>
              <a:defRPr sz="3200">
                <a:solidFill>
                  <a:schemeClr val="accent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4" name="Google Shape;24;p4"/>
          <p:cNvSpPr txBox="1">
            <a:spLocks noGrp="1"/>
          </p:cNvSpPr>
          <p:nvPr>
            <p:ph type="body" idx="1"/>
          </p:nvPr>
        </p:nvSpPr>
        <p:spPr>
          <a:xfrm>
            <a:off x="3441600" y="2995000"/>
            <a:ext cx="5308800" cy="182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2385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Char char="●"/>
              <a:defRPr sz="1400">
                <a:solidFill>
                  <a:srgbClr val="FFFFFF"/>
                </a:solidFill>
              </a:defRPr>
            </a:lvl1pPr>
            <a:lvl2pPr marL="914400" lvl="1" indent="-323850">
              <a:spcBef>
                <a:spcPts val="0"/>
              </a:spcBef>
              <a:spcAft>
                <a:spcPts val="0"/>
              </a:spcAft>
              <a:buSzPts val="1500"/>
              <a:buChar char="○"/>
              <a:defRPr/>
            </a:lvl2pPr>
            <a:lvl3pPr marL="1371600" lvl="2" indent="-323850">
              <a:spcBef>
                <a:spcPts val="1600"/>
              </a:spcBef>
              <a:spcAft>
                <a:spcPts val="0"/>
              </a:spcAft>
              <a:buSzPts val="1500"/>
              <a:buChar char="■"/>
              <a:defRPr/>
            </a:lvl3pPr>
            <a:lvl4pPr marL="1828800" lvl="3" indent="-323850">
              <a:spcBef>
                <a:spcPts val="1600"/>
              </a:spcBef>
              <a:spcAft>
                <a:spcPts val="0"/>
              </a:spcAft>
              <a:buSzPts val="1500"/>
              <a:buChar char="●"/>
              <a:defRPr/>
            </a:lvl4pPr>
            <a:lvl5pPr marL="2286000" lvl="4" indent="-323850">
              <a:spcBef>
                <a:spcPts val="1600"/>
              </a:spcBef>
              <a:spcAft>
                <a:spcPts val="0"/>
              </a:spcAft>
              <a:buSzPts val="1500"/>
              <a:buChar char="○"/>
              <a:defRPr/>
            </a:lvl5pPr>
            <a:lvl6pPr marL="2743200" lvl="5" indent="-323850">
              <a:spcBef>
                <a:spcPts val="1600"/>
              </a:spcBef>
              <a:spcAft>
                <a:spcPts val="0"/>
              </a:spcAft>
              <a:buSzPts val="15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25" name="Google Shape;25;p4"/>
          <p:cNvSpPr/>
          <p:nvPr/>
        </p:nvSpPr>
        <p:spPr>
          <a:xfrm flipH="1">
            <a:off x="143079" y="3069086"/>
            <a:ext cx="2070911" cy="2072441"/>
          </a:xfrm>
          <a:custGeom>
            <a:avLst/>
            <a:gdLst/>
            <a:ahLst/>
            <a:cxnLst/>
            <a:rect l="l" t="t" r="r" b="b"/>
            <a:pathLst>
              <a:path w="44667" h="44700" extrusionOk="0">
                <a:moveTo>
                  <a:pt x="22350" y="13877"/>
                </a:moveTo>
                <a:cubicBezTo>
                  <a:pt x="27054" y="13877"/>
                  <a:pt x="30856" y="17680"/>
                  <a:pt x="30856" y="22384"/>
                </a:cubicBezTo>
                <a:cubicBezTo>
                  <a:pt x="30856" y="27087"/>
                  <a:pt x="27054" y="30890"/>
                  <a:pt x="22350" y="30890"/>
                </a:cubicBezTo>
                <a:cubicBezTo>
                  <a:pt x="17647" y="30890"/>
                  <a:pt x="13811" y="27087"/>
                  <a:pt x="13811" y="22384"/>
                </a:cubicBezTo>
                <a:cubicBezTo>
                  <a:pt x="13811" y="17680"/>
                  <a:pt x="17647" y="13877"/>
                  <a:pt x="22350" y="13877"/>
                </a:cubicBezTo>
                <a:close/>
                <a:moveTo>
                  <a:pt x="18881" y="1"/>
                </a:moveTo>
                <a:lnTo>
                  <a:pt x="18214" y="6039"/>
                </a:lnTo>
                <a:cubicBezTo>
                  <a:pt x="16613" y="6439"/>
                  <a:pt x="15112" y="7073"/>
                  <a:pt x="13711" y="7907"/>
                </a:cubicBezTo>
                <a:lnTo>
                  <a:pt x="8974" y="4137"/>
                </a:lnTo>
                <a:lnTo>
                  <a:pt x="4104" y="9007"/>
                </a:lnTo>
                <a:lnTo>
                  <a:pt x="7873" y="13744"/>
                </a:lnTo>
                <a:cubicBezTo>
                  <a:pt x="7039" y="15112"/>
                  <a:pt x="6405" y="16646"/>
                  <a:pt x="6005" y="18247"/>
                </a:cubicBezTo>
                <a:lnTo>
                  <a:pt x="1" y="18914"/>
                </a:lnTo>
                <a:lnTo>
                  <a:pt x="1" y="25819"/>
                </a:lnTo>
                <a:lnTo>
                  <a:pt x="6005" y="26486"/>
                </a:lnTo>
                <a:cubicBezTo>
                  <a:pt x="6405" y="28088"/>
                  <a:pt x="7039" y="29622"/>
                  <a:pt x="7873" y="31023"/>
                </a:cubicBezTo>
                <a:lnTo>
                  <a:pt x="4104" y="35726"/>
                </a:lnTo>
                <a:lnTo>
                  <a:pt x="8974" y="40597"/>
                </a:lnTo>
                <a:lnTo>
                  <a:pt x="13677" y="36827"/>
                </a:lnTo>
                <a:cubicBezTo>
                  <a:pt x="15078" y="37661"/>
                  <a:pt x="16613" y="38295"/>
                  <a:pt x="18214" y="38729"/>
                </a:cubicBezTo>
                <a:lnTo>
                  <a:pt x="18881" y="44700"/>
                </a:lnTo>
                <a:lnTo>
                  <a:pt x="25786" y="44700"/>
                </a:lnTo>
                <a:lnTo>
                  <a:pt x="26453" y="38729"/>
                </a:lnTo>
                <a:cubicBezTo>
                  <a:pt x="28054" y="38295"/>
                  <a:pt x="29589" y="37661"/>
                  <a:pt x="30990" y="36827"/>
                </a:cubicBezTo>
                <a:lnTo>
                  <a:pt x="35693" y="40597"/>
                </a:lnTo>
                <a:lnTo>
                  <a:pt x="40563" y="35726"/>
                </a:lnTo>
                <a:lnTo>
                  <a:pt x="36794" y="31023"/>
                </a:lnTo>
                <a:cubicBezTo>
                  <a:pt x="37628" y="29622"/>
                  <a:pt x="38262" y="28088"/>
                  <a:pt x="38662" y="26486"/>
                </a:cubicBezTo>
                <a:lnTo>
                  <a:pt x="44666" y="25819"/>
                </a:lnTo>
                <a:lnTo>
                  <a:pt x="44666" y="18914"/>
                </a:lnTo>
                <a:lnTo>
                  <a:pt x="38662" y="18247"/>
                </a:lnTo>
                <a:cubicBezTo>
                  <a:pt x="38262" y="16646"/>
                  <a:pt x="37628" y="15112"/>
                  <a:pt x="36794" y="13744"/>
                </a:cubicBezTo>
                <a:lnTo>
                  <a:pt x="40563" y="9007"/>
                </a:lnTo>
                <a:lnTo>
                  <a:pt x="35693" y="4137"/>
                </a:lnTo>
                <a:lnTo>
                  <a:pt x="30956" y="7907"/>
                </a:lnTo>
                <a:cubicBezTo>
                  <a:pt x="29589" y="7073"/>
                  <a:pt x="28054" y="6439"/>
                  <a:pt x="26453" y="6039"/>
                </a:cubicBezTo>
                <a:lnTo>
                  <a:pt x="25786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6" name="Google Shape;26;p4"/>
          <p:cNvSpPr/>
          <p:nvPr/>
        </p:nvSpPr>
        <p:spPr>
          <a:xfrm flipH="1">
            <a:off x="378777" y="192653"/>
            <a:ext cx="2772779" cy="2774827"/>
          </a:xfrm>
          <a:custGeom>
            <a:avLst/>
            <a:gdLst/>
            <a:ahLst/>
            <a:cxnLst/>
            <a:rect l="l" t="t" r="r" b="b"/>
            <a:pathLst>
              <a:path w="44667" h="44700" extrusionOk="0">
                <a:moveTo>
                  <a:pt x="22350" y="13877"/>
                </a:moveTo>
                <a:cubicBezTo>
                  <a:pt x="27054" y="13877"/>
                  <a:pt x="30856" y="17680"/>
                  <a:pt x="30856" y="22384"/>
                </a:cubicBezTo>
                <a:cubicBezTo>
                  <a:pt x="30856" y="27087"/>
                  <a:pt x="27054" y="30890"/>
                  <a:pt x="22350" y="30890"/>
                </a:cubicBezTo>
                <a:cubicBezTo>
                  <a:pt x="17647" y="30890"/>
                  <a:pt x="13811" y="27087"/>
                  <a:pt x="13811" y="22384"/>
                </a:cubicBezTo>
                <a:cubicBezTo>
                  <a:pt x="13811" y="17680"/>
                  <a:pt x="17647" y="13877"/>
                  <a:pt x="22350" y="13877"/>
                </a:cubicBezTo>
                <a:close/>
                <a:moveTo>
                  <a:pt x="18881" y="1"/>
                </a:moveTo>
                <a:lnTo>
                  <a:pt x="18214" y="6039"/>
                </a:lnTo>
                <a:cubicBezTo>
                  <a:pt x="16613" y="6439"/>
                  <a:pt x="15112" y="7073"/>
                  <a:pt x="13711" y="7907"/>
                </a:cubicBezTo>
                <a:lnTo>
                  <a:pt x="8974" y="4137"/>
                </a:lnTo>
                <a:lnTo>
                  <a:pt x="4104" y="9007"/>
                </a:lnTo>
                <a:lnTo>
                  <a:pt x="7873" y="13744"/>
                </a:lnTo>
                <a:cubicBezTo>
                  <a:pt x="7039" y="15112"/>
                  <a:pt x="6405" y="16646"/>
                  <a:pt x="6005" y="18247"/>
                </a:cubicBezTo>
                <a:lnTo>
                  <a:pt x="1" y="18914"/>
                </a:lnTo>
                <a:lnTo>
                  <a:pt x="1" y="25819"/>
                </a:lnTo>
                <a:lnTo>
                  <a:pt x="6005" y="26486"/>
                </a:lnTo>
                <a:cubicBezTo>
                  <a:pt x="6405" y="28088"/>
                  <a:pt x="7039" y="29622"/>
                  <a:pt x="7873" y="31023"/>
                </a:cubicBezTo>
                <a:lnTo>
                  <a:pt x="4104" y="35726"/>
                </a:lnTo>
                <a:lnTo>
                  <a:pt x="8974" y="40597"/>
                </a:lnTo>
                <a:lnTo>
                  <a:pt x="13677" y="36827"/>
                </a:lnTo>
                <a:cubicBezTo>
                  <a:pt x="15078" y="37661"/>
                  <a:pt x="16613" y="38295"/>
                  <a:pt x="18214" y="38729"/>
                </a:cubicBezTo>
                <a:lnTo>
                  <a:pt x="18881" y="44700"/>
                </a:lnTo>
                <a:lnTo>
                  <a:pt x="25786" y="44700"/>
                </a:lnTo>
                <a:lnTo>
                  <a:pt x="26453" y="38729"/>
                </a:lnTo>
                <a:cubicBezTo>
                  <a:pt x="28054" y="38295"/>
                  <a:pt x="29589" y="37661"/>
                  <a:pt x="30990" y="36827"/>
                </a:cubicBezTo>
                <a:lnTo>
                  <a:pt x="35693" y="40597"/>
                </a:lnTo>
                <a:lnTo>
                  <a:pt x="40563" y="35726"/>
                </a:lnTo>
                <a:lnTo>
                  <a:pt x="36794" y="31023"/>
                </a:lnTo>
                <a:cubicBezTo>
                  <a:pt x="37628" y="29622"/>
                  <a:pt x="38262" y="28088"/>
                  <a:pt x="38662" y="26486"/>
                </a:cubicBezTo>
                <a:lnTo>
                  <a:pt x="44666" y="25819"/>
                </a:lnTo>
                <a:lnTo>
                  <a:pt x="44666" y="18914"/>
                </a:lnTo>
                <a:lnTo>
                  <a:pt x="38662" y="18247"/>
                </a:lnTo>
                <a:cubicBezTo>
                  <a:pt x="38262" y="16646"/>
                  <a:pt x="37628" y="15112"/>
                  <a:pt x="36794" y="13744"/>
                </a:cubicBezTo>
                <a:lnTo>
                  <a:pt x="40563" y="9007"/>
                </a:lnTo>
                <a:lnTo>
                  <a:pt x="35693" y="4137"/>
                </a:lnTo>
                <a:lnTo>
                  <a:pt x="30956" y="7907"/>
                </a:lnTo>
                <a:cubicBezTo>
                  <a:pt x="29589" y="7073"/>
                  <a:pt x="28054" y="6439"/>
                  <a:pt x="26453" y="6039"/>
                </a:cubicBezTo>
                <a:lnTo>
                  <a:pt x="25786" y="1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7" name="Google Shape;27;p4"/>
          <p:cNvSpPr/>
          <p:nvPr/>
        </p:nvSpPr>
        <p:spPr>
          <a:xfrm rot="1270912" flipH="1">
            <a:off x="1380094" y="5096190"/>
            <a:ext cx="1544407" cy="1545548"/>
          </a:xfrm>
          <a:custGeom>
            <a:avLst/>
            <a:gdLst/>
            <a:ahLst/>
            <a:cxnLst/>
            <a:rect l="l" t="t" r="r" b="b"/>
            <a:pathLst>
              <a:path w="44667" h="44700" extrusionOk="0">
                <a:moveTo>
                  <a:pt x="22350" y="13877"/>
                </a:moveTo>
                <a:cubicBezTo>
                  <a:pt x="27054" y="13877"/>
                  <a:pt x="30856" y="17680"/>
                  <a:pt x="30856" y="22384"/>
                </a:cubicBezTo>
                <a:cubicBezTo>
                  <a:pt x="30856" y="27087"/>
                  <a:pt x="27054" y="30890"/>
                  <a:pt x="22350" y="30890"/>
                </a:cubicBezTo>
                <a:cubicBezTo>
                  <a:pt x="17647" y="30890"/>
                  <a:pt x="13811" y="27087"/>
                  <a:pt x="13811" y="22384"/>
                </a:cubicBezTo>
                <a:cubicBezTo>
                  <a:pt x="13811" y="17680"/>
                  <a:pt x="17647" y="13877"/>
                  <a:pt x="22350" y="13877"/>
                </a:cubicBezTo>
                <a:close/>
                <a:moveTo>
                  <a:pt x="18881" y="1"/>
                </a:moveTo>
                <a:lnTo>
                  <a:pt x="18214" y="6039"/>
                </a:lnTo>
                <a:cubicBezTo>
                  <a:pt x="16613" y="6439"/>
                  <a:pt x="15112" y="7073"/>
                  <a:pt x="13711" y="7907"/>
                </a:cubicBezTo>
                <a:lnTo>
                  <a:pt x="8974" y="4137"/>
                </a:lnTo>
                <a:lnTo>
                  <a:pt x="4104" y="9007"/>
                </a:lnTo>
                <a:lnTo>
                  <a:pt x="7873" y="13744"/>
                </a:lnTo>
                <a:cubicBezTo>
                  <a:pt x="7039" y="15112"/>
                  <a:pt x="6405" y="16646"/>
                  <a:pt x="6005" y="18247"/>
                </a:cubicBezTo>
                <a:lnTo>
                  <a:pt x="1" y="18914"/>
                </a:lnTo>
                <a:lnTo>
                  <a:pt x="1" y="25819"/>
                </a:lnTo>
                <a:lnTo>
                  <a:pt x="6005" y="26486"/>
                </a:lnTo>
                <a:cubicBezTo>
                  <a:pt x="6405" y="28088"/>
                  <a:pt x="7039" y="29622"/>
                  <a:pt x="7873" y="31023"/>
                </a:cubicBezTo>
                <a:lnTo>
                  <a:pt x="4104" y="35726"/>
                </a:lnTo>
                <a:lnTo>
                  <a:pt x="8974" y="40597"/>
                </a:lnTo>
                <a:lnTo>
                  <a:pt x="13677" y="36827"/>
                </a:lnTo>
                <a:cubicBezTo>
                  <a:pt x="15078" y="37661"/>
                  <a:pt x="16613" y="38295"/>
                  <a:pt x="18214" y="38729"/>
                </a:cubicBezTo>
                <a:lnTo>
                  <a:pt x="18881" y="44700"/>
                </a:lnTo>
                <a:lnTo>
                  <a:pt x="25786" y="44700"/>
                </a:lnTo>
                <a:lnTo>
                  <a:pt x="26453" y="38729"/>
                </a:lnTo>
                <a:cubicBezTo>
                  <a:pt x="28054" y="38295"/>
                  <a:pt x="29589" y="37661"/>
                  <a:pt x="30990" y="36827"/>
                </a:cubicBezTo>
                <a:lnTo>
                  <a:pt x="35693" y="40597"/>
                </a:lnTo>
                <a:lnTo>
                  <a:pt x="40563" y="35726"/>
                </a:lnTo>
                <a:lnTo>
                  <a:pt x="36794" y="31023"/>
                </a:lnTo>
                <a:cubicBezTo>
                  <a:pt x="37628" y="29622"/>
                  <a:pt x="38262" y="28088"/>
                  <a:pt x="38662" y="26486"/>
                </a:cubicBezTo>
                <a:lnTo>
                  <a:pt x="44666" y="25819"/>
                </a:lnTo>
                <a:lnTo>
                  <a:pt x="44666" y="18914"/>
                </a:lnTo>
                <a:lnTo>
                  <a:pt x="38662" y="18247"/>
                </a:lnTo>
                <a:cubicBezTo>
                  <a:pt x="38262" y="16646"/>
                  <a:pt x="37628" y="15112"/>
                  <a:pt x="36794" y="13744"/>
                </a:cubicBezTo>
                <a:lnTo>
                  <a:pt x="40563" y="9007"/>
                </a:lnTo>
                <a:lnTo>
                  <a:pt x="35693" y="4137"/>
                </a:lnTo>
                <a:lnTo>
                  <a:pt x="30956" y="7907"/>
                </a:lnTo>
                <a:cubicBezTo>
                  <a:pt x="29589" y="7073"/>
                  <a:pt x="28054" y="6439"/>
                  <a:pt x="26453" y="6039"/>
                </a:cubicBezTo>
                <a:lnTo>
                  <a:pt x="25786" y="1"/>
                </a:lnTo>
                <a:close/>
              </a:path>
            </a:pathLst>
          </a:custGeom>
          <a:solidFill>
            <a:srgbClr val="7A2A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8" name="Google Shape;28;p4"/>
          <p:cNvSpPr/>
          <p:nvPr/>
        </p:nvSpPr>
        <p:spPr>
          <a:xfrm rot="10800000" flipH="1">
            <a:off x="9978013" y="1716475"/>
            <a:ext cx="2070911" cy="2072441"/>
          </a:xfrm>
          <a:custGeom>
            <a:avLst/>
            <a:gdLst/>
            <a:ahLst/>
            <a:cxnLst/>
            <a:rect l="l" t="t" r="r" b="b"/>
            <a:pathLst>
              <a:path w="44667" h="44700" extrusionOk="0">
                <a:moveTo>
                  <a:pt x="22350" y="13877"/>
                </a:moveTo>
                <a:cubicBezTo>
                  <a:pt x="27054" y="13877"/>
                  <a:pt x="30856" y="17680"/>
                  <a:pt x="30856" y="22384"/>
                </a:cubicBezTo>
                <a:cubicBezTo>
                  <a:pt x="30856" y="27087"/>
                  <a:pt x="27054" y="30890"/>
                  <a:pt x="22350" y="30890"/>
                </a:cubicBezTo>
                <a:cubicBezTo>
                  <a:pt x="17647" y="30890"/>
                  <a:pt x="13811" y="27087"/>
                  <a:pt x="13811" y="22384"/>
                </a:cubicBezTo>
                <a:cubicBezTo>
                  <a:pt x="13811" y="17680"/>
                  <a:pt x="17647" y="13877"/>
                  <a:pt x="22350" y="13877"/>
                </a:cubicBezTo>
                <a:close/>
                <a:moveTo>
                  <a:pt x="18881" y="1"/>
                </a:moveTo>
                <a:lnTo>
                  <a:pt x="18214" y="6039"/>
                </a:lnTo>
                <a:cubicBezTo>
                  <a:pt x="16613" y="6439"/>
                  <a:pt x="15112" y="7073"/>
                  <a:pt x="13711" y="7907"/>
                </a:cubicBezTo>
                <a:lnTo>
                  <a:pt x="8974" y="4137"/>
                </a:lnTo>
                <a:lnTo>
                  <a:pt x="4104" y="9007"/>
                </a:lnTo>
                <a:lnTo>
                  <a:pt x="7873" y="13744"/>
                </a:lnTo>
                <a:cubicBezTo>
                  <a:pt x="7039" y="15112"/>
                  <a:pt x="6405" y="16646"/>
                  <a:pt x="6005" y="18247"/>
                </a:cubicBezTo>
                <a:lnTo>
                  <a:pt x="1" y="18914"/>
                </a:lnTo>
                <a:lnTo>
                  <a:pt x="1" y="25819"/>
                </a:lnTo>
                <a:lnTo>
                  <a:pt x="6005" y="26486"/>
                </a:lnTo>
                <a:cubicBezTo>
                  <a:pt x="6405" y="28088"/>
                  <a:pt x="7039" y="29622"/>
                  <a:pt x="7873" y="31023"/>
                </a:cubicBezTo>
                <a:lnTo>
                  <a:pt x="4104" y="35726"/>
                </a:lnTo>
                <a:lnTo>
                  <a:pt x="8974" y="40597"/>
                </a:lnTo>
                <a:lnTo>
                  <a:pt x="13677" y="36827"/>
                </a:lnTo>
                <a:cubicBezTo>
                  <a:pt x="15078" y="37661"/>
                  <a:pt x="16613" y="38295"/>
                  <a:pt x="18214" y="38729"/>
                </a:cubicBezTo>
                <a:lnTo>
                  <a:pt x="18881" y="44700"/>
                </a:lnTo>
                <a:lnTo>
                  <a:pt x="25786" y="44700"/>
                </a:lnTo>
                <a:lnTo>
                  <a:pt x="26453" y="38729"/>
                </a:lnTo>
                <a:cubicBezTo>
                  <a:pt x="28054" y="38295"/>
                  <a:pt x="29589" y="37661"/>
                  <a:pt x="30990" y="36827"/>
                </a:cubicBezTo>
                <a:lnTo>
                  <a:pt x="35693" y="40597"/>
                </a:lnTo>
                <a:lnTo>
                  <a:pt x="40563" y="35726"/>
                </a:lnTo>
                <a:lnTo>
                  <a:pt x="36794" y="31023"/>
                </a:lnTo>
                <a:cubicBezTo>
                  <a:pt x="37628" y="29622"/>
                  <a:pt x="38262" y="28088"/>
                  <a:pt x="38662" y="26486"/>
                </a:cubicBezTo>
                <a:lnTo>
                  <a:pt x="44666" y="25819"/>
                </a:lnTo>
                <a:lnTo>
                  <a:pt x="44666" y="18914"/>
                </a:lnTo>
                <a:lnTo>
                  <a:pt x="38662" y="18247"/>
                </a:lnTo>
                <a:cubicBezTo>
                  <a:pt x="38262" y="16646"/>
                  <a:pt x="37628" y="15112"/>
                  <a:pt x="36794" y="13744"/>
                </a:cubicBezTo>
                <a:lnTo>
                  <a:pt x="40563" y="9007"/>
                </a:lnTo>
                <a:lnTo>
                  <a:pt x="35693" y="4137"/>
                </a:lnTo>
                <a:lnTo>
                  <a:pt x="30956" y="7907"/>
                </a:lnTo>
                <a:cubicBezTo>
                  <a:pt x="29589" y="7073"/>
                  <a:pt x="28054" y="6439"/>
                  <a:pt x="26453" y="6039"/>
                </a:cubicBezTo>
                <a:lnTo>
                  <a:pt x="25786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9" name="Google Shape;29;p4"/>
          <p:cNvSpPr/>
          <p:nvPr/>
        </p:nvSpPr>
        <p:spPr>
          <a:xfrm rot="10800000" flipH="1">
            <a:off x="9040444" y="3890521"/>
            <a:ext cx="2772779" cy="2774827"/>
          </a:xfrm>
          <a:custGeom>
            <a:avLst/>
            <a:gdLst/>
            <a:ahLst/>
            <a:cxnLst/>
            <a:rect l="l" t="t" r="r" b="b"/>
            <a:pathLst>
              <a:path w="44667" h="44700" extrusionOk="0">
                <a:moveTo>
                  <a:pt x="22350" y="13877"/>
                </a:moveTo>
                <a:cubicBezTo>
                  <a:pt x="27054" y="13877"/>
                  <a:pt x="30856" y="17680"/>
                  <a:pt x="30856" y="22384"/>
                </a:cubicBezTo>
                <a:cubicBezTo>
                  <a:pt x="30856" y="27087"/>
                  <a:pt x="27054" y="30890"/>
                  <a:pt x="22350" y="30890"/>
                </a:cubicBezTo>
                <a:cubicBezTo>
                  <a:pt x="17647" y="30890"/>
                  <a:pt x="13811" y="27087"/>
                  <a:pt x="13811" y="22384"/>
                </a:cubicBezTo>
                <a:cubicBezTo>
                  <a:pt x="13811" y="17680"/>
                  <a:pt x="17647" y="13877"/>
                  <a:pt x="22350" y="13877"/>
                </a:cubicBezTo>
                <a:close/>
                <a:moveTo>
                  <a:pt x="18881" y="1"/>
                </a:moveTo>
                <a:lnTo>
                  <a:pt x="18214" y="6039"/>
                </a:lnTo>
                <a:cubicBezTo>
                  <a:pt x="16613" y="6439"/>
                  <a:pt x="15112" y="7073"/>
                  <a:pt x="13711" y="7907"/>
                </a:cubicBezTo>
                <a:lnTo>
                  <a:pt x="8974" y="4137"/>
                </a:lnTo>
                <a:lnTo>
                  <a:pt x="4104" y="9007"/>
                </a:lnTo>
                <a:lnTo>
                  <a:pt x="7873" y="13744"/>
                </a:lnTo>
                <a:cubicBezTo>
                  <a:pt x="7039" y="15112"/>
                  <a:pt x="6405" y="16646"/>
                  <a:pt x="6005" y="18247"/>
                </a:cubicBezTo>
                <a:lnTo>
                  <a:pt x="1" y="18914"/>
                </a:lnTo>
                <a:lnTo>
                  <a:pt x="1" y="25819"/>
                </a:lnTo>
                <a:lnTo>
                  <a:pt x="6005" y="26486"/>
                </a:lnTo>
                <a:cubicBezTo>
                  <a:pt x="6405" y="28088"/>
                  <a:pt x="7039" y="29622"/>
                  <a:pt x="7873" y="31023"/>
                </a:cubicBezTo>
                <a:lnTo>
                  <a:pt x="4104" y="35726"/>
                </a:lnTo>
                <a:lnTo>
                  <a:pt x="8974" y="40597"/>
                </a:lnTo>
                <a:lnTo>
                  <a:pt x="13677" y="36827"/>
                </a:lnTo>
                <a:cubicBezTo>
                  <a:pt x="15078" y="37661"/>
                  <a:pt x="16613" y="38295"/>
                  <a:pt x="18214" y="38729"/>
                </a:cubicBezTo>
                <a:lnTo>
                  <a:pt x="18881" y="44700"/>
                </a:lnTo>
                <a:lnTo>
                  <a:pt x="25786" y="44700"/>
                </a:lnTo>
                <a:lnTo>
                  <a:pt x="26453" y="38729"/>
                </a:lnTo>
                <a:cubicBezTo>
                  <a:pt x="28054" y="38295"/>
                  <a:pt x="29589" y="37661"/>
                  <a:pt x="30990" y="36827"/>
                </a:cubicBezTo>
                <a:lnTo>
                  <a:pt x="35693" y="40597"/>
                </a:lnTo>
                <a:lnTo>
                  <a:pt x="40563" y="35726"/>
                </a:lnTo>
                <a:lnTo>
                  <a:pt x="36794" y="31023"/>
                </a:lnTo>
                <a:cubicBezTo>
                  <a:pt x="37628" y="29622"/>
                  <a:pt x="38262" y="28088"/>
                  <a:pt x="38662" y="26486"/>
                </a:cubicBezTo>
                <a:lnTo>
                  <a:pt x="44666" y="25819"/>
                </a:lnTo>
                <a:lnTo>
                  <a:pt x="44666" y="18914"/>
                </a:lnTo>
                <a:lnTo>
                  <a:pt x="38662" y="18247"/>
                </a:lnTo>
                <a:cubicBezTo>
                  <a:pt x="38262" y="16646"/>
                  <a:pt x="37628" y="15112"/>
                  <a:pt x="36794" y="13744"/>
                </a:cubicBezTo>
                <a:lnTo>
                  <a:pt x="40563" y="9007"/>
                </a:lnTo>
                <a:lnTo>
                  <a:pt x="35693" y="4137"/>
                </a:lnTo>
                <a:lnTo>
                  <a:pt x="30956" y="7907"/>
                </a:lnTo>
                <a:cubicBezTo>
                  <a:pt x="29589" y="7073"/>
                  <a:pt x="28054" y="6439"/>
                  <a:pt x="26453" y="6039"/>
                </a:cubicBezTo>
                <a:lnTo>
                  <a:pt x="25786" y="1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30" name="Google Shape;30;p4"/>
          <p:cNvSpPr/>
          <p:nvPr/>
        </p:nvSpPr>
        <p:spPr>
          <a:xfrm rot="-9529088" flipH="1">
            <a:off x="9267503" y="216263"/>
            <a:ext cx="1544407" cy="1545548"/>
          </a:xfrm>
          <a:custGeom>
            <a:avLst/>
            <a:gdLst/>
            <a:ahLst/>
            <a:cxnLst/>
            <a:rect l="l" t="t" r="r" b="b"/>
            <a:pathLst>
              <a:path w="44667" h="44700" extrusionOk="0">
                <a:moveTo>
                  <a:pt x="22350" y="13877"/>
                </a:moveTo>
                <a:cubicBezTo>
                  <a:pt x="27054" y="13877"/>
                  <a:pt x="30856" y="17680"/>
                  <a:pt x="30856" y="22384"/>
                </a:cubicBezTo>
                <a:cubicBezTo>
                  <a:pt x="30856" y="27087"/>
                  <a:pt x="27054" y="30890"/>
                  <a:pt x="22350" y="30890"/>
                </a:cubicBezTo>
                <a:cubicBezTo>
                  <a:pt x="17647" y="30890"/>
                  <a:pt x="13811" y="27087"/>
                  <a:pt x="13811" y="22384"/>
                </a:cubicBezTo>
                <a:cubicBezTo>
                  <a:pt x="13811" y="17680"/>
                  <a:pt x="17647" y="13877"/>
                  <a:pt x="22350" y="13877"/>
                </a:cubicBezTo>
                <a:close/>
                <a:moveTo>
                  <a:pt x="18881" y="1"/>
                </a:moveTo>
                <a:lnTo>
                  <a:pt x="18214" y="6039"/>
                </a:lnTo>
                <a:cubicBezTo>
                  <a:pt x="16613" y="6439"/>
                  <a:pt x="15112" y="7073"/>
                  <a:pt x="13711" y="7907"/>
                </a:cubicBezTo>
                <a:lnTo>
                  <a:pt x="8974" y="4137"/>
                </a:lnTo>
                <a:lnTo>
                  <a:pt x="4104" y="9007"/>
                </a:lnTo>
                <a:lnTo>
                  <a:pt x="7873" y="13744"/>
                </a:lnTo>
                <a:cubicBezTo>
                  <a:pt x="7039" y="15112"/>
                  <a:pt x="6405" y="16646"/>
                  <a:pt x="6005" y="18247"/>
                </a:cubicBezTo>
                <a:lnTo>
                  <a:pt x="1" y="18914"/>
                </a:lnTo>
                <a:lnTo>
                  <a:pt x="1" y="25819"/>
                </a:lnTo>
                <a:lnTo>
                  <a:pt x="6005" y="26486"/>
                </a:lnTo>
                <a:cubicBezTo>
                  <a:pt x="6405" y="28088"/>
                  <a:pt x="7039" y="29622"/>
                  <a:pt x="7873" y="31023"/>
                </a:cubicBezTo>
                <a:lnTo>
                  <a:pt x="4104" y="35726"/>
                </a:lnTo>
                <a:lnTo>
                  <a:pt x="8974" y="40597"/>
                </a:lnTo>
                <a:lnTo>
                  <a:pt x="13677" y="36827"/>
                </a:lnTo>
                <a:cubicBezTo>
                  <a:pt x="15078" y="37661"/>
                  <a:pt x="16613" y="38295"/>
                  <a:pt x="18214" y="38729"/>
                </a:cubicBezTo>
                <a:lnTo>
                  <a:pt x="18881" y="44700"/>
                </a:lnTo>
                <a:lnTo>
                  <a:pt x="25786" y="44700"/>
                </a:lnTo>
                <a:lnTo>
                  <a:pt x="26453" y="38729"/>
                </a:lnTo>
                <a:cubicBezTo>
                  <a:pt x="28054" y="38295"/>
                  <a:pt x="29589" y="37661"/>
                  <a:pt x="30990" y="36827"/>
                </a:cubicBezTo>
                <a:lnTo>
                  <a:pt x="35693" y="40597"/>
                </a:lnTo>
                <a:lnTo>
                  <a:pt x="40563" y="35726"/>
                </a:lnTo>
                <a:lnTo>
                  <a:pt x="36794" y="31023"/>
                </a:lnTo>
                <a:cubicBezTo>
                  <a:pt x="37628" y="29622"/>
                  <a:pt x="38262" y="28088"/>
                  <a:pt x="38662" y="26486"/>
                </a:cubicBezTo>
                <a:lnTo>
                  <a:pt x="44666" y="25819"/>
                </a:lnTo>
                <a:lnTo>
                  <a:pt x="44666" y="18914"/>
                </a:lnTo>
                <a:lnTo>
                  <a:pt x="38662" y="18247"/>
                </a:lnTo>
                <a:cubicBezTo>
                  <a:pt x="38262" y="16646"/>
                  <a:pt x="37628" y="15112"/>
                  <a:pt x="36794" y="13744"/>
                </a:cubicBezTo>
                <a:lnTo>
                  <a:pt x="40563" y="9007"/>
                </a:lnTo>
                <a:lnTo>
                  <a:pt x="35693" y="4137"/>
                </a:lnTo>
                <a:lnTo>
                  <a:pt x="30956" y="7907"/>
                </a:lnTo>
                <a:cubicBezTo>
                  <a:pt x="29589" y="7073"/>
                  <a:pt x="28054" y="6439"/>
                  <a:pt x="26453" y="6039"/>
                </a:cubicBezTo>
                <a:lnTo>
                  <a:pt x="25786" y="1"/>
                </a:lnTo>
                <a:close/>
              </a:path>
            </a:pathLst>
          </a:custGeom>
          <a:solidFill>
            <a:srgbClr val="7A2A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</p:spTree>
    <p:extLst>
      <p:ext uri="{BB962C8B-B14F-4D97-AF65-F5344CB8AC3E}">
        <p14:creationId xmlns:p14="http://schemas.microsoft.com/office/powerpoint/2010/main" val="1185055505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 and two columns">
    <p:bg>
      <p:bgPr>
        <a:solidFill>
          <a:schemeClr val="lt1"/>
        </a:solidFill>
        <a:effectLst/>
      </p:bgPr>
    </p:bg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5"/>
          <p:cNvSpPr txBox="1">
            <a:spLocks noGrp="1"/>
          </p:cNvSpPr>
          <p:nvPr>
            <p:ph type="subTitle" idx="1"/>
          </p:nvPr>
        </p:nvSpPr>
        <p:spPr>
          <a:xfrm>
            <a:off x="1826000" y="1898651"/>
            <a:ext cx="2192800" cy="60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Font typeface="Holtwood One SC"/>
              <a:buNone/>
              <a:defRPr sz="2200">
                <a:solidFill>
                  <a:schemeClr val="accent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Black Han Sans"/>
              </a:defRPr>
            </a:lvl1pPr>
            <a:lvl2pPr lvl="1" rtl="0">
              <a:spcBef>
                <a:spcPts val="1600"/>
              </a:spcBef>
              <a:spcAft>
                <a:spcPts val="0"/>
              </a:spcAft>
              <a:buSzPts val="2000"/>
              <a:buFont typeface="Holtwood One SC"/>
              <a:buNone/>
              <a:defRPr sz="2000">
                <a:latin typeface="Holtwood One SC"/>
                <a:ea typeface="Holtwood One SC"/>
                <a:cs typeface="Holtwood One SC"/>
                <a:sym typeface="Holtwood One SC"/>
              </a:defRPr>
            </a:lvl2pPr>
            <a:lvl3pPr lvl="2" rtl="0">
              <a:spcBef>
                <a:spcPts val="1600"/>
              </a:spcBef>
              <a:spcAft>
                <a:spcPts val="0"/>
              </a:spcAft>
              <a:buSzPts val="2000"/>
              <a:buFont typeface="Holtwood One SC"/>
              <a:buNone/>
              <a:defRPr sz="2000">
                <a:latin typeface="Holtwood One SC"/>
                <a:ea typeface="Holtwood One SC"/>
                <a:cs typeface="Holtwood One SC"/>
                <a:sym typeface="Holtwood One SC"/>
              </a:defRPr>
            </a:lvl3pPr>
            <a:lvl4pPr lvl="3" rtl="0">
              <a:spcBef>
                <a:spcPts val="1600"/>
              </a:spcBef>
              <a:spcAft>
                <a:spcPts val="0"/>
              </a:spcAft>
              <a:buSzPts val="2000"/>
              <a:buFont typeface="Holtwood One SC"/>
              <a:buNone/>
              <a:defRPr sz="2000">
                <a:latin typeface="Holtwood One SC"/>
                <a:ea typeface="Holtwood One SC"/>
                <a:cs typeface="Holtwood One SC"/>
                <a:sym typeface="Holtwood One SC"/>
              </a:defRPr>
            </a:lvl4pPr>
            <a:lvl5pPr lvl="4" rtl="0">
              <a:spcBef>
                <a:spcPts val="1600"/>
              </a:spcBef>
              <a:spcAft>
                <a:spcPts val="0"/>
              </a:spcAft>
              <a:buSzPts val="2000"/>
              <a:buFont typeface="Holtwood One SC"/>
              <a:buNone/>
              <a:defRPr sz="2000">
                <a:latin typeface="Holtwood One SC"/>
                <a:ea typeface="Holtwood One SC"/>
                <a:cs typeface="Holtwood One SC"/>
                <a:sym typeface="Holtwood One SC"/>
              </a:defRPr>
            </a:lvl5pPr>
            <a:lvl6pPr lvl="5" rtl="0">
              <a:spcBef>
                <a:spcPts val="1600"/>
              </a:spcBef>
              <a:spcAft>
                <a:spcPts val="0"/>
              </a:spcAft>
              <a:buSzPts val="2000"/>
              <a:buFont typeface="Holtwood One SC"/>
              <a:buNone/>
              <a:defRPr sz="2000">
                <a:latin typeface="Holtwood One SC"/>
                <a:ea typeface="Holtwood One SC"/>
                <a:cs typeface="Holtwood One SC"/>
                <a:sym typeface="Holtwood One SC"/>
              </a:defRPr>
            </a:lvl6pPr>
            <a:lvl7pPr lvl="6" rtl="0">
              <a:spcBef>
                <a:spcPts val="1600"/>
              </a:spcBef>
              <a:spcAft>
                <a:spcPts val="0"/>
              </a:spcAft>
              <a:buSzPts val="2000"/>
              <a:buFont typeface="Holtwood One SC"/>
              <a:buNone/>
              <a:defRPr sz="2000">
                <a:latin typeface="Holtwood One SC"/>
                <a:ea typeface="Holtwood One SC"/>
                <a:cs typeface="Holtwood One SC"/>
                <a:sym typeface="Holtwood One SC"/>
              </a:defRPr>
            </a:lvl7pPr>
            <a:lvl8pPr lvl="7" rtl="0">
              <a:spcBef>
                <a:spcPts val="1600"/>
              </a:spcBef>
              <a:spcAft>
                <a:spcPts val="0"/>
              </a:spcAft>
              <a:buSzPts val="2000"/>
              <a:buFont typeface="Holtwood One SC"/>
              <a:buNone/>
              <a:defRPr sz="2000">
                <a:latin typeface="Holtwood One SC"/>
                <a:ea typeface="Holtwood One SC"/>
                <a:cs typeface="Holtwood One SC"/>
                <a:sym typeface="Holtwood One SC"/>
              </a:defRPr>
            </a:lvl8pPr>
            <a:lvl9pPr lvl="8" rtl="0">
              <a:spcBef>
                <a:spcPts val="1600"/>
              </a:spcBef>
              <a:spcAft>
                <a:spcPts val="1600"/>
              </a:spcAft>
              <a:buSzPts val="2000"/>
              <a:buFont typeface="Holtwood One SC"/>
              <a:buNone/>
              <a:defRPr sz="2000">
                <a:latin typeface="Holtwood One SC"/>
                <a:ea typeface="Holtwood One SC"/>
                <a:cs typeface="Holtwood One SC"/>
                <a:sym typeface="Holtwood One SC"/>
              </a:defRPr>
            </a:lvl9pPr>
          </a:lstStyle>
          <a:p>
            <a:endParaRPr/>
          </a:p>
        </p:txBody>
      </p:sp>
      <p:sp>
        <p:nvSpPr>
          <p:cNvPr id="33" name="Google Shape;33;p5"/>
          <p:cNvSpPr txBox="1">
            <a:spLocks noGrp="1"/>
          </p:cNvSpPr>
          <p:nvPr>
            <p:ph type="subTitle" idx="2"/>
          </p:nvPr>
        </p:nvSpPr>
        <p:spPr>
          <a:xfrm>
            <a:off x="8286000" y="1898651"/>
            <a:ext cx="2080000" cy="60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2000"/>
              <a:buFont typeface="Holtwood One SC"/>
              <a:buNone/>
              <a:defRPr sz="2200">
                <a:solidFill>
                  <a:schemeClr val="accent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Black Han Sans"/>
              </a:defRPr>
            </a:lvl1pPr>
            <a:lvl2pPr lvl="1" rtl="0">
              <a:spcBef>
                <a:spcPts val="1600"/>
              </a:spcBef>
              <a:spcAft>
                <a:spcPts val="0"/>
              </a:spcAft>
              <a:buSzPts val="2000"/>
              <a:buFont typeface="Holtwood One SC"/>
              <a:buNone/>
              <a:defRPr sz="2000">
                <a:latin typeface="Holtwood One SC"/>
                <a:ea typeface="Holtwood One SC"/>
                <a:cs typeface="Holtwood One SC"/>
                <a:sym typeface="Holtwood One SC"/>
              </a:defRPr>
            </a:lvl2pPr>
            <a:lvl3pPr lvl="2" rtl="0">
              <a:spcBef>
                <a:spcPts val="1600"/>
              </a:spcBef>
              <a:spcAft>
                <a:spcPts val="0"/>
              </a:spcAft>
              <a:buSzPts val="2000"/>
              <a:buFont typeface="Holtwood One SC"/>
              <a:buNone/>
              <a:defRPr sz="2000">
                <a:latin typeface="Holtwood One SC"/>
                <a:ea typeface="Holtwood One SC"/>
                <a:cs typeface="Holtwood One SC"/>
                <a:sym typeface="Holtwood One SC"/>
              </a:defRPr>
            </a:lvl3pPr>
            <a:lvl4pPr lvl="3" rtl="0">
              <a:spcBef>
                <a:spcPts val="1600"/>
              </a:spcBef>
              <a:spcAft>
                <a:spcPts val="0"/>
              </a:spcAft>
              <a:buSzPts val="2000"/>
              <a:buFont typeface="Holtwood One SC"/>
              <a:buNone/>
              <a:defRPr sz="2000">
                <a:latin typeface="Holtwood One SC"/>
                <a:ea typeface="Holtwood One SC"/>
                <a:cs typeface="Holtwood One SC"/>
                <a:sym typeface="Holtwood One SC"/>
              </a:defRPr>
            </a:lvl4pPr>
            <a:lvl5pPr lvl="4" rtl="0">
              <a:spcBef>
                <a:spcPts val="1600"/>
              </a:spcBef>
              <a:spcAft>
                <a:spcPts val="0"/>
              </a:spcAft>
              <a:buSzPts val="2000"/>
              <a:buFont typeface="Holtwood One SC"/>
              <a:buNone/>
              <a:defRPr sz="2000">
                <a:latin typeface="Holtwood One SC"/>
                <a:ea typeface="Holtwood One SC"/>
                <a:cs typeface="Holtwood One SC"/>
                <a:sym typeface="Holtwood One SC"/>
              </a:defRPr>
            </a:lvl5pPr>
            <a:lvl6pPr lvl="5" rtl="0">
              <a:spcBef>
                <a:spcPts val="1600"/>
              </a:spcBef>
              <a:spcAft>
                <a:spcPts val="0"/>
              </a:spcAft>
              <a:buSzPts val="2000"/>
              <a:buFont typeface="Holtwood One SC"/>
              <a:buNone/>
              <a:defRPr sz="2000">
                <a:latin typeface="Holtwood One SC"/>
                <a:ea typeface="Holtwood One SC"/>
                <a:cs typeface="Holtwood One SC"/>
                <a:sym typeface="Holtwood One SC"/>
              </a:defRPr>
            </a:lvl6pPr>
            <a:lvl7pPr lvl="6" rtl="0">
              <a:spcBef>
                <a:spcPts val="1600"/>
              </a:spcBef>
              <a:spcAft>
                <a:spcPts val="0"/>
              </a:spcAft>
              <a:buSzPts val="2000"/>
              <a:buFont typeface="Holtwood One SC"/>
              <a:buNone/>
              <a:defRPr sz="2000">
                <a:latin typeface="Holtwood One SC"/>
                <a:ea typeface="Holtwood One SC"/>
                <a:cs typeface="Holtwood One SC"/>
                <a:sym typeface="Holtwood One SC"/>
              </a:defRPr>
            </a:lvl7pPr>
            <a:lvl8pPr lvl="7" rtl="0">
              <a:spcBef>
                <a:spcPts val="1600"/>
              </a:spcBef>
              <a:spcAft>
                <a:spcPts val="0"/>
              </a:spcAft>
              <a:buSzPts val="2000"/>
              <a:buFont typeface="Holtwood One SC"/>
              <a:buNone/>
              <a:defRPr sz="2000">
                <a:latin typeface="Holtwood One SC"/>
                <a:ea typeface="Holtwood One SC"/>
                <a:cs typeface="Holtwood One SC"/>
                <a:sym typeface="Holtwood One SC"/>
              </a:defRPr>
            </a:lvl8pPr>
            <a:lvl9pPr lvl="8" rtl="0">
              <a:spcBef>
                <a:spcPts val="1600"/>
              </a:spcBef>
              <a:spcAft>
                <a:spcPts val="1600"/>
              </a:spcAft>
              <a:buSzPts val="2000"/>
              <a:buFont typeface="Holtwood One SC"/>
              <a:buNone/>
              <a:defRPr sz="2000">
                <a:latin typeface="Holtwood One SC"/>
                <a:ea typeface="Holtwood One SC"/>
                <a:cs typeface="Holtwood One SC"/>
                <a:sym typeface="Holtwood One SC"/>
              </a:defRPr>
            </a:lvl9pPr>
          </a:lstStyle>
          <a:p>
            <a:endParaRPr/>
          </a:p>
        </p:txBody>
      </p:sp>
      <p:sp>
        <p:nvSpPr>
          <p:cNvPr id="34" name="Google Shape;34;p5"/>
          <p:cNvSpPr txBox="1">
            <a:spLocks noGrp="1"/>
          </p:cNvSpPr>
          <p:nvPr>
            <p:ph type="subTitle" idx="3"/>
          </p:nvPr>
        </p:nvSpPr>
        <p:spPr>
          <a:xfrm>
            <a:off x="1826000" y="2558951"/>
            <a:ext cx="2834800" cy="118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400">
                <a:solidFill>
                  <a:srgbClr val="FFFFFF"/>
                </a:solidFill>
              </a:defRPr>
            </a:lvl1pPr>
            <a:lvl2pPr lvl="1" rtl="0">
              <a:spcBef>
                <a:spcPts val="1600"/>
              </a:spcBef>
              <a:spcAft>
                <a:spcPts val="0"/>
              </a:spcAft>
              <a:buSzPts val="1500"/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SzPts val="1500"/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SzPts val="1500"/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SzPts val="1500"/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SzPts val="1500"/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5"/>
          <p:cNvSpPr txBox="1">
            <a:spLocks noGrp="1"/>
          </p:cNvSpPr>
          <p:nvPr>
            <p:ph type="subTitle" idx="4"/>
          </p:nvPr>
        </p:nvSpPr>
        <p:spPr>
          <a:xfrm>
            <a:off x="7531200" y="2558951"/>
            <a:ext cx="2834800" cy="118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400">
                <a:solidFill>
                  <a:srgbClr val="FFFFFF"/>
                </a:solidFill>
              </a:defRPr>
            </a:lvl1pPr>
            <a:lvl2pPr lvl="1" rtl="0">
              <a:spcBef>
                <a:spcPts val="1600"/>
              </a:spcBef>
              <a:spcAft>
                <a:spcPts val="0"/>
              </a:spcAft>
              <a:buSzPts val="1500"/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SzPts val="1500"/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SzPts val="1500"/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SzPts val="1500"/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SzPts val="1500"/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" name="Google Shape;36;p5"/>
          <p:cNvSpPr txBox="1">
            <a:spLocks noGrp="1"/>
          </p:cNvSpPr>
          <p:nvPr>
            <p:ph type="title"/>
          </p:nvPr>
        </p:nvSpPr>
        <p:spPr>
          <a:xfrm>
            <a:off x="965200" y="723900"/>
            <a:ext cx="7696400" cy="670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None/>
              <a:defRPr sz="3000">
                <a:solidFill>
                  <a:schemeClr val="accent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"/>
                <a:ea typeface="Comfortaa"/>
                <a:cs typeface="Comfortaa"/>
                <a:sym typeface="Comfortaa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"/>
                <a:ea typeface="Comfortaa"/>
                <a:cs typeface="Comfortaa"/>
                <a:sym typeface="Comfortaa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"/>
                <a:ea typeface="Comfortaa"/>
                <a:cs typeface="Comfortaa"/>
                <a:sym typeface="Comfortaa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"/>
                <a:ea typeface="Comfortaa"/>
                <a:cs typeface="Comfortaa"/>
                <a:sym typeface="Comfortaa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"/>
                <a:ea typeface="Comfortaa"/>
                <a:cs typeface="Comfortaa"/>
                <a:sym typeface="Comfortaa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"/>
                <a:ea typeface="Comfortaa"/>
                <a:cs typeface="Comfortaa"/>
                <a:sym typeface="Comfortaa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"/>
                <a:ea typeface="Comfortaa"/>
                <a:cs typeface="Comfortaa"/>
                <a:sym typeface="Comfortaa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"/>
                <a:ea typeface="Comfortaa"/>
                <a:cs typeface="Comfortaa"/>
                <a:sym typeface="Comfortaa"/>
              </a:defRPr>
            </a:lvl9pPr>
          </a:lstStyle>
          <a:p>
            <a:endParaRPr/>
          </a:p>
        </p:txBody>
      </p:sp>
      <p:sp>
        <p:nvSpPr>
          <p:cNvPr id="37" name="Google Shape;37;p5"/>
          <p:cNvSpPr/>
          <p:nvPr/>
        </p:nvSpPr>
        <p:spPr>
          <a:xfrm rot="-1759130">
            <a:off x="9611706" y="429389"/>
            <a:ext cx="2582833" cy="1028848"/>
          </a:xfrm>
          <a:custGeom>
            <a:avLst/>
            <a:gdLst/>
            <a:ahLst/>
            <a:cxnLst/>
            <a:rect l="l" t="t" r="r" b="b"/>
            <a:pathLst>
              <a:path w="51671" h="20582" extrusionOk="0">
                <a:moveTo>
                  <a:pt x="45066" y="5137"/>
                </a:moveTo>
                <a:cubicBezTo>
                  <a:pt x="46834" y="5137"/>
                  <a:pt x="48235" y="7439"/>
                  <a:pt x="48235" y="10274"/>
                </a:cubicBezTo>
                <a:cubicBezTo>
                  <a:pt x="48235" y="13110"/>
                  <a:pt x="46801" y="15411"/>
                  <a:pt x="45066" y="15411"/>
                </a:cubicBezTo>
                <a:cubicBezTo>
                  <a:pt x="43298" y="15411"/>
                  <a:pt x="41864" y="13110"/>
                  <a:pt x="41864" y="10274"/>
                </a:cubicBezTo>
                <a:cubicBezTo>
                  <a:pt x="41864" y="7439"/>
                  <a:pt x="43298" y="5137"/>
                  <a:pt x="45066" y="5137"/>
                </a:cubicBezTo>
                <a:close/>
                <a:moveTo>
                  <a:pt x="41397" y="0"/>
                </a:moveTo>
                <a:cubicBezTo>
                  <a:pt x="37094" y="0"/>
                  <a:pt x="33425" y="2635"/>
                  <a:pt x="31857" y="6371"/>
                </a:cubicBezTo>
                <a:lnTo>
                  <a:pt x="3170" y="6371"/>
                </a:lnTo>
                <a:lnTo>
                  <a:pt x="1" y="9540"/>
                </a:lnTo>
                <a:lnTo>
                  <a:pt x="1" y="11742"/>
                </a:lnTo>
                <a:lnTo>
                  <a:pt x="1569" y="13343"/>
                </a:lnTo>
                <a:lnTo>
                  <a:pt x="4637" y="13343"/>
                </a:lnTo>
                <a:lnTo>
                  <a:pt x="4637" y="11742"/>
                </a:lnTo>
                <a:lnTo>
                  <a:pt x="8073" y="11742"/>
                </a:lnTo>
                <a:lnTo>
                  <a:pt x="8073" y="13476"/>
                </a:lnTo>
                <a:lnTo>
                  <a:pt x="10275" y="13476"/>
                </a:lnTo>
                <a:lnTo>
                  <a:pt x="10275" y="11742"/>
                </a:lnTo>
                <a:lnTo>
                  <a:pt x="11509" y="11742"/>
                </a:lnTo>
                <a:lnTo>
                  <a:pt x="11509" y="14444"/>
                </a:lnTo>
                <a:lnTo>
                  <a:pt x="17380" y="14444"/>
                </a:lnTo>
                <a:lnTo>
                  <a:pt x="17380" y="12009"/>
                </a:lnTo>
                <a:lnTo>
                  <a:pt x="19715" y="14310"/>
                </a:lnTo>
                <a:lnTo>
                  <a:pt x="31924" y="14310"/>
                </a:lnTo>
                <a:cubicBezTo>
                  <a:pt x="33491" y="17980"/>
                  <a:pt x="37127" y="20582"/>
                  <a:pt x="41397" y="20582"/>
                </a:cubicBezTo>
                <a:cubicBezTo>
                  <a:pt x="47068" y="20582"/>
                  <a:pt x="51671" y="15978"/>
                  <a:pt x="51671" y="10274"/>
                </a:cubicBezTo>
                <a:cubicBezTo>
                  <a:pt x="51671" y="4603"/>
                  <a:pt x="47068" y="0"/>
                  <a:pt x="41397" y="0"/>
                </a:cubicBezTo>
                <a:close/>
              </a:path>
            </a:pathLst>
          </a:custGeom>
          <a:solidFill>
            <a:srgbClr val="7A1A5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</p:spTree>
    <p:extLst>
      <p:ext uri="{BB962C8B-B14F-4D97-AF65-F5344CB8AC3E}">
        <p14:creationId xmlns:p14="http://schemas.microsoft.com/office/powerpoint/2010/main" val="3435570726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bg>
      <p:bgPr>
        <a:solidFill>
          <a:schemeClr val="lt1"/>
        </a:solidFill>
        <a:effectLst/>
      </p:bgPr>
    </p:bg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6"/>
          <p:cNvSpPr txBox="1">
            <a:spLocks noGrp="1"/>
          </p:cNvSpPr>
          <p:nvPr>
            <p:ph type="title"/>
          </p:nvPr>
        </p:nvSpPr>
        <p:spPr>
          <a:xfrm>
            <a:off x="965200" y="723900"/>
            <a:ext cx="6782000" cy="670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500"/>
              <a:buNone/>
              <a:defRPr sz="3000">
                <a:solidFill>
                  <a:schemeClr val="accent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"/>
                <a:ea typeface="Comfortaa"/>
                <a:cs typeface="Comfortaa"/>
                <a:sym typeface="Comfortaa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"/>
                <a:ea typeface="Comfortaa"/>
                <a:cs typeface="Comfortaa"/>
                <a:sym typeface="Comfortaa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"/>
                <a:ea typeface="Comfortaa"/>
                <a:cs typeface="Comfortaa"/>
                <a:sym typeface="Comfortaa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"/>
                <a:ea typeface="Comfortaa"/>
                <a:cs typeface="Comfortaa"/>
                <a:sym typeface="Comfortaa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"/>
                <a:ea typeface="Comfortaa"/>
                <a:cs typeface="Comfortaa"/>
                <a:sym typeface="Comfortaa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"/>
                <a:ea typeface="Comfortaa"/>
                <a:cs typeface="Comfortaa"/>
                <a:sym typeface="Comfortaa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"/>
                <a:ea typeface="Comfortaa"/>
                <a:cs typeface="Comfortaa"/>
                <a:sym typeface="Comfortaa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"/>
                <a:ea typeface="Comfortaa"/>
                <a:cs typeface="Comfortaa"/>
                <a:sym typeface="Comfortaa"/>
              </a:defRPr>
            </a:lvl9pPr>
          </a:lstStyle>
          <a:p>
            <a:endParaRPr/>
          </a:p>
        </p:txBody>
      </p:sp>
      <p:sp>
        <p:nvSpPr>
          <p:cNvPr id="40" name="Google Shape;40;p6"/>
          <p:cNvSpPr/>
          <p:nvPr/>
        </p:nvSpPr>
        <p:spPr>
          <a:xfrm rot="-1759130">
            <a:off x="9611706" y="429389"/>
            <a:ext cx="2582833" cy="1028848"/>
          </a:xfrm>
          <a:custGeom>
            <a:avLst/>
            <a:gdLst/>
            <a:ahLst/>
            <a:cxnLst/>
            <a:rect l="l" t="t" r="r" b="b"/>
            <a:pathLst>
              <a:path w="51671" h="20582" extrusionOk="0">
                <a:moveTo>
                  <a:pt x="45066" y="5137"/>
                </a:moveTo>
                <a:cubicBezTo>
                  <a:pt x="46834" y="5137"/>
                  <a:pt x="48235" y="7439"/>
                  <a:pt x="48235" y="10274"/>
                </a:cubicBezTo>
                <a:cubicBezTo>
                  <a:pt x="48235" y="13110"/>
                  <a:pt x="46801" y="15411"/>
                  <a:pt x="45066" y="15411"/>
                </a:cubicBezTo>
                <a:cubicBezTo>
                  <a:pt x="43298" y="15411"/>
                  <a:pt x="41864" y="13110"/>
                  <a:pt x="41864" y="10274"/>
                </a:cubicBezTo>
                <a:cubicBezTo>
                  <a:pt x="41864" y="7439"/>
                  <a:pt x="43298" y="5137"/>
                  <a:pt x="45066" y="5137"/>
                </a:cubicBezTo>
                <a:close/>
                <a:moveTo>
                  <a:pt x="41397" y="0"/>
                </a:moveTo>
                <a:cubicBezTo>
                  <a:pt x="37094" y="0"/>
                  <a:pt x="33425" y="2635"/>
                  <a:pt x="31857" y="6371"/>
                </a:cubicBezTo>
                <a:lnTo>
                  <a:pt x="3170" y="6371"/>
                </a:lnTo>
                <a:lnTo>
                  <a:pt x="1" y="9540"/>
                </a:lnTo>
                <a:lnTo>
                  <a:pt x="1" y="11742"/>
                </a:lnTo>
                <a:lnTo>
                  <a:pt x="1569" y="13343"/>
                </a:lnTo>
                <a:lnTo>
                  <a:pt x="4637" y="13343"/>
                </a:lnTo>
                <a:lnTo>
                  <a:pt x="4637" y="11742"/>
                </a:lnTo>
                <a:lnTo>
                  <a:pt x="8073" y="11742"/>
                </a:lnTo>
                <a:lnTo>
                  <a:pt x="8073" y="13476"/>
                </a:lnTo>
                <a:lnTo>
                  <a:pt x="10275" y="13476"/>
                </a:lnTo>
                <a:lnTo>
                  <a:pt x="10275" y="11742"/>
                </a:lnTo>
                <a:lnTo>
                  <a:pt x="11509" y="11742"/>
                </a:lnTo>
                <a:lnTo>
                  <a:pt x="11509" y="14444"/>
                </a:lnTo>
                <a:lnTo>
                  <a:pt x="17380" y="14444"/>
                </a:lnTo>
                <a:lnTo>
                  <a:pt x="17380" y="12009"/>
                </a:lnTo>
                <a:lnTo>
                  <a:pt x="19715" y="14310"/>
                </a:lnTo>
                <a:lnTo>
                  <a:pt x="31924" y="14310"/>
                </a:lnTo>
                <a:cubicBezTo>
                  <a:pt x="33491" y="17980"/>
                  <a:pt x="37127" y="20582"/>
                  <a:pt x="41397" y="20582"/>
                </a:cubicBezTo>
                <a:cubicBezTo>
                  <a:pt x="47068" y="20582"/>
                  <a:pt x="51671" y="15978"/>
                  <a:pt x="51671" y="10274"/>
                </a:cubicBezTo>
                <a:cubicBezTo>
                  <a:pt x="51671" y="4603"/>
                  <a:pt x="47068" y="0"/>
                  <a:pt x="41397" y="0"/>
                </a:cubicBezTo>
                <a:close/>
              </a:path>
            </a:pathLst>
          </a:custGeom>
          <a:solidFill>
            <a:srgbClr val="7A1A5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</p:spTree>
    <p:extLst>
      <p:ext uri="{BB962C8B-B14F-4D97-AF65-F5344CB8AC3E}">
        <p14:creationId xmlns:p14="http://schemas.microsoft.com/office/powerpoint/2010/main" val="33131402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FB054F-6B92-411B-913C-1F734D325D8E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26/12/2021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35E4C6-83E5-4E2A-9AF6-03F49B368ADE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4461276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 column text">
    <p:bg>
      <p:bgPr>
        <a:solidFill>
          <a:schemeClr val="lt1"/>
        </a:solidFill>
        <a:effectLst/>
      </p:bgPr>
    </p:bg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7"/>
          <p:cNvSpPr txBox="1">
            <a:spLocks noGrp="1"/>
          </p:cNvSpPr>
          <p:nvPr>
            <p:ph type="body" idx="1"/>
          </p:nvPr>
        </p:nvSpPr>
        <p:spPr>
          <a:xfrm>
            <a:off x="6705600" y="2420800"/>
            <a:ext cx="4521200" cy="20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200"/>
              <a:buChar char="●"/>
              <a:defRPr sz="1600">
                <a:solidFill>
                  <a:schemeClr val="accent4"/>
                </a:solidFill>
              </a:defRPr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200"/>
              <a:buChar char="○"/>
              <a:defRPr sz="1200">
                <a:solidFill>
                  <a:schemeClr val="accent4"/>
                </a:solidFill>
              </a:defRPr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Clr>
                <a:schemeClr val="accent4"/>
              </a:buClr>
              <a:buSzPts val="1200"/>
              <a:buChar char="■"/>
              <a:defRPr sz="1200">
                <a:solidFill>
                  <a:schemeClr val="accent4"/>
                </a:solidFill>
              </a:defRPr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Clr>
                <a:schemeClr val="accent4"/>
              </a:buClr>
              <a:buSzPts val="1200"/>
              <a:buChar char="●"/>
              <a:defRPr sz="1200">
                <a:solidFill>
                  <a:schemeClr val="accent4"/>
                </a:solidFill>
              </a:defRPr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Clr>
                <a:schemeClr val="accent4"/>
              </a:buClr>
              <a:buSzPts val="1200"/>
              <a:buChar char="○"/>
              <a:defRPr sz="1200">
                <a:solidFill>
                  <a:schemeClr val="accent4"/>
                </a:solidFill>
              </a:defRPr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Clr>
                <a:schemeClr val="accent4"/>
              </a:buClr>
              <a:buSzPts val="1200"/>
              <a:buChar char="■"/>
              <a:defRPr sz="1200">
                <a:solidFill>
                  <a:schemeClr val="accent4"/>
                </a:solidFill>
              </a:defRPr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Clr>
                <a:schemeClr val="accent4"/>
              </a:buClr>
              <a:buSzPts val="1200"/>
              <a:buChar char="●"/>
              <a:defRPr sz="1200">
                <a:solidFill>
                  <a:schemeClr val="accent4"/>
                </a:solidFill>
              </a:defRPr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Clr>
                <a:schemeClr val="accent4"/>
              </a:buClr>
              <a:buSzPts val="1200"/>
              <a:buChar char="○"/>
              <a:defRPr sz="1200">
                <a:solidFill>
                  <a:schemeClr val="accent4"/>
                </a:solidFill>
              </a:defRPr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Clr>
                <a:schemeClr val="accent4"/>
              </a:buClr>
              <a:buSzPts val="1200"/>
              <a:buChar char="■"/>
              <a:defRPr sz="1200">
                <a:solidFill>
                  <a:schemeClr val="accent4"/>
                </a:solidFill>
              </a:defRPr>
            </a:lvl9pPr>
          </a:lstStyle>
          <a:p>
            <a:endParaRPr/>
          </a:p>
        </p:txBody>
      </p:sp>
      <p:sp>
        <p:nvSpPr>
          <p:cNvPr id="43" name="Google Shape;43;p7"/>
          <p:cNvSpPr txBox="1">
            <a:spLocks noGrp="1"/>
          </p:cNvSpPr>
          <p:nvPr>
            <p:ph type="title"/>
          </p:nvPr>
        </p:nvSpPr>
        <p:spPr>
          <a:xfrm>
            <a:off x="965200" y="723900"/>
            <a:ext cx="7696000" cy="670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None/>
              <a:defRPr sz="3000">
                <a:solidFill>
                  <a:schemeClr val="accent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"/>
                <a:ea typeface="Comfortaa"/>
                <a:cs typeface="Comfortaa"/>
                <a:sym typeface="Comfortaa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"/>
                <a:ea typeface="Comfortaa"/>
                <a:cs typeface="Comfortaa"/>
                <a:sym typeface="Comfortaa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"/>
                <a:ea typeface="Comfortaa"/>
                <a:cs typeface="Comfortaa"/>
                <a:sym typeface="Comfortaa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"/>
                <a:ea typeface="Comfortaa"/>
                <a:cs typeface="Comfortaa"/>
                <a:sym typeface="Comfortaa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"/>
                <a:ea typeface="Comfortaa"/>
                <a:cs typeface="Comfortaa"/>
                <a:sym typeface="Comfortaa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"/>
                <a:ea typeface="Comfortaa"/>
                <a:cs typeface="Comfortaa"/>
                <a:sym typeface="Comfortaa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"/>
                <a:ea typeface="Comfortaa"/>
                <a:cs typeface="Comfortaa"/>
                <a:sym typeface="Comfortaa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"/>
                <a:ea typeface="Comfortaa"/>
                <a:cs typeface="Comfortaa"/>
                <a:sym typeface="Comfortaa"/>
              </a:defRPr>
            </a:lvl9pPr>
          </a:lstStyle>
          <a:p>
            <a:endParaRPr/>
          </a:p>
        </p:txBody>
      </p:sp>
      <p:grpSp>
        <p:nvGrpSpPr>
          <p:cNvPr id="44" name="Google Shape;44;p7"/>
          <p:cNvGrpSpPr/>
          <p:nvPr/>
        </p:nvGrpSpPr>
        <p:grpSpPr>
          <a:xfrm flipH="1">
            <a:off x="-787303" y="1410153"/>
            <a:ext cx="4876961" cy="6106601"/>
            <a:chOff x="6599594" y="386976"/>
            <a:chExt cx="2240701" cy="2805655"/>
          </a:xfrm>
        </p:grpSpPr>
        <p:sp>
          <p:nvSpPr>
            <p:cNvPr id="45" name="Google Shape;45;p7"/>
            <p:cNvSpPr/>
            <p:nvPr/>
          </p:nvSpPr>
          <p:spPr>
            <a:xfrm rot="1173121">
              <a:off x="6785573" y="1564221"/>
              <a:ext cx="1640480" cy="1394099"/>
            </a:xfrm>
            <a:custGeom>
              <a:avLst/>
              <a:gdLst/>
              <a:ahLst/>
              <a:cxnLst/>
              <a:rect l="l" t="t" r="r" b="b"/>
              <a:pathLst>
                <a:path w="28937" h="24591" extrusionOk="0">
                  <a:moveTo>
                    <a:pt x="0" y="1"/>
                  </a:moveTo>
                  <a:lnTo>
                    <a:pt x="0" y="24591"/>
                  </a:lnTo>
                  <a:lnTo>
                    <a:pt x="28937" y="24591"/>
                  </a:lnTo>
                  <a:lnTo>
                    <a:pt x="28937" y="1"/>
                  </a:lnTo>
                  <a:close/>
                </a:path>
              </a:pathLst>
            </a:custGeom>
            <a:solidFill>
              <a:schemeClr val="accent5"/>
            </a:solidFill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46" name="Google Shape;46;p7"/>
            <p:cNvSpPr/>
            <p:nvPr/>
          </p:nvSpPr>
          <p:spPr>
            <a:xfrm rot="1173121">
              <a:off x="7438581" y="1936411"/>
              <a:ext cx="334366" cy="649684"/>
            </a:xfrm>
            <a:custGeom>
              <a:avLst/>
              <a:gdLst/>
              <a:ahLst/>
              <a:cxnLst/>
              <a:rect l="l" t="t" r="r" b="b"/>
              <a:pathLst>
                <a:path w="5898" h="11460" extrusionOk="0">
                  <a:moveTo>
                    <a:pt x="2949" y="0"/>
                  </a:moveTo>
                  <a:cubicBezTo>
                    <a:pt x="1369" y="0"/>
                    <a:pt x="123" y="1277"/>
                    <a:pt x="123" y="2827"/>
                  </a:cubicBezTo>
                  <a:cubicBezTo>
                    <a:pt x="123" y="3830"/>
                    <a:pt x="609" y="4681"/>
                    <a:pt x="1399" y="5198"/>
                  </a:cubicBezTo>
                  <a:lnTo>
                    <a:pt x="1" y="11459"/>
                  </a:lnTo>
                  <a:lnTo>
                    <a:pt x="5898" y="11459"/>
                  </a:lnTo>
                  <a:lnTo>
                    <a:pt x="4500" y="5198"/>
                  </a:lnTo>
                  <a:cubicBezTo>
                    <a:pt x="5259" y="4681"/>
                    <a:pt x="5776" y="3830"/>
                    <a:pt x="5776" y="2827"/>
                  </a:cubicBezTo>
                  <a:cubicBezTo>
                    <a:pt x="5776" y="1277"/>
                    <a:pt x="4500" y="0"/>
                    <a:pt x="2949" y="0"/>
                  </a:cubicBezTo>
                  <a:close/>
                </a:path>
              </a:pathLst>
            </a:custGeom>
            <a:solidFill>
              <a:srgbClr val="3602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47" name="Google Shape;47;p7"/>
            <p:cNvSpPr/>
            <p:nvPr/>
          </p:nvSpPr>
          <p:spPr>
            <a:xfrm rot="1173121">
              <a:off x="7321379" y="588368"/>
              <a:ext cx="1383781" cy="1046014"/>
            </a:xfrm>
            <a:custGeom>
              <a:avLst/>
              <a:gdLst/>
              <a:ahLst/>
              <a:cxnLst/>
              <a:rect l="l" t="t" r="r" b="b"/>
              <a:pathLst>
                <a:path w="24409" h="18451" extrusionOk="0">
                  <a:moveTo>
                    <a:pt x="12007" y="1"/>
                  </a:moveTo>
                  <a:cubicBezTo>
                    <a:pt x="8450" y="1"/>
                    <a:pt x="5563" y="1095"/>
                    <a:pt x="3465" y="3253"/>
                  </a:cubicBezTo>
                  <a:cubicBezTo>
                    <a:pt x="0" y="6748"/>
                    <a:pt x="31" y="11794"/>
                    <a:pt x="31" y="11977"/>
                  </a:cubicBezTo>
                  <a:lnTo>
                    <a:pt x="31" y="18451"/>
                  </a:lnTo>
                  <a:lnTo>
                    <a:pt x="4590" y="18451"/>
                  </a:lnTo>
                  <a:lnTo>
                    <a:pt x="4590" y="11946"/>
                  </a:lnTo>
                  <a:cubicBezTo>
                    <a:pt x="4590" y="11916"/>
                    <a:pt x="4620" y="8572"/>
                    <a:pt x="6718" y="6445"/>
                  </a:cubicBezTo>
                  <a:cubicBezTo>
                    <a:pt x="7934" y="5198"/>
                    <a:pt x="9727" y="4560"/>
                    <a:pt x="12007" y="4560"/>
                  </a:cubicBezTo>
                  <a:lnTo>
                    <a:pt x="12432" y="4560"/>
                  </a:lnTo>
                  <a:cubicBezTo>
                    <a:pt x="14712" y="4560"/>
                    <a:pt x="16475" y="5198"/>
                    <a:pt x="17691" y="6414"/>
                  </a:cubicBezTo>
                  <a:cubicBezTo>
                    <a:pt x="19818" y="8542"/>
                    <a:pt x="19818" y="11916"/>
                    <a:pt x="19818" y="11977"/>
                  </a:cubicBezTo>
                  <a:lnTo>
                    <a:pt x="19818" y="18451"/>
                  </a:lnTo>
                  <a:lnTo>
                    <a:pt x="24378" y="18451"/>
                  </a:lnTo>
                  <a:lnTo>
                    <a:pt x="24378" y="12007"/>
                  </a:lnTo>
                  <a:cubicBezTo>
                    <a:pt x="24378" y="11794"/>
                    <a:pt x="24408" y="6748"/>
                    <a:pt x="20973" y="3253"/>
                  </a:cubicBezTo>
                  <a:cubicBezTo>
                    <a:pt x="18846" y="1095"/>
                    <a:pt x="15988" y="1"/>
                    <a:pt x="12402" y="1"/>
                  </a:cubicBezTo>
                  <a:close/>
                </a:path>
              </a:pathLst>
            </a:custGeom>
            <a:solidFill>
              <a:schemeClr val="accent5"/>
            </a:solidFill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</p:grpSp>
      <p:sp>
        <p:nvSpPr>
          <p:cNvPr id="48" name="Google Shape;48;p7"/>
          <p:cNvSpPr/>
          <p:nvPr/>
        </p:nvSpPr>
        <p:spPr>
          <a:xfrm rot="-9231529">
            <a:off x="4394034" y="4755959"/>
            <a:ext cx="4559036" cy="1875949"/>
          </a:xfrm>
          <a:custGeom>
            <a:avLst/>
            <a:gdLst/>
            <a:ahLst/>
            <a:cxnLst/>
            <a:rect l="l" t="t" r="r" b="b"/>
            <a:pathLst>
              <a:path w="52372" h="21550" extrusionOk="0">
                <a:moveTo>
                  <a:pt x="6405" y="7839"/>
                </a:moveTo>
                <a:cubicBezTo>
                  <a:pt x="8006" y="7839"/>
                  <a:pt x="9340" y="9140"/>
                  <a:pt x="9340" y="10775"/>
                </a:cubicBezTo>
                <a:cubicBezTo>
                  <a:pt x="9340" y="12409"/>
                  <a:pt x="8006" y="13710"/>
                  <a:pt x="6405" y="13710"/>
                </a:cubicBezTo>
                <a:cubicBezTo>
                  <a:pt x="4770" y="13710"/>
                  <a:pt x="3436" y="12409"/>
                  <a:pt x="3436" y="10775"/>
                </a:cubicBezTo>
                <a:cubicBezTo>
                  <a:pt x="3436" y="9140"/>
                  <a:pt x="4770" y="7839"/>
                  <a:pt x="6405" y="7839"/>
                </a:cubicBezTo>
                <a:close/>
                <a:moveTo>
                  <a:pt x="10808" y="1"/>
                </a:moveTo>
                <a:cubicBezTo>
                  <a:pt x="4837" y="1"/>
                  <a:pt x="34" y="4837"/>
                  <a:pt x="34" y="10775"/>
                </a:cubicBezTo>
                <a:cubicBezTo>
                  <a:pt x="0" y="16746"/>
                  <a:pt x="4837" y="21549"/>
                  <a:pt x="10808" y="21549"/>
                </a:cubicBezTo>
                <a:cubicBezTo>
                  <a:pt x="15278" y="21549"/>
                  <a:pt x="19114" y="18814"/>
                  <a:pt x="20748" y="14911"/>
                </a:cubicBezTo>
                <a:lnTo>
                  <a:pt x="50436" y="14911"/>
                </a:lnTo>
                <a:lnTo>
                  <a:pt x="52371" y="12976"/>
                </a:lnTo>
                <a:lnTo>
                  <a:pt x="52371" y="10608"/>
                </a:lnTo>
                <a:lnTo>
                  <a:pt x="48768" y="6972"/>
                </a:lnTo>
                <a:lnTo>
                  <a:pt x="46433" y="6972"/>
                </a:lnTo>
                <a:lnTo>
                  <a:pt x="44098" y="9307"/>
                </a:lnTo>
                <a:lnTo>
                  <a:pt x="41897" y="9307"/>
                </a:lnTo>
                <a:lnTo>
                  <a:pt x="40429" y="7839"/>
                </a:lnTo>
                <a:lnTo>
                  <a:pt x="35292" y="7839"/>
                </a:lnTo>
                <a:lnTo>
                  <a:pt x="33691" y="9441"/>
                </a:lnTo>
                <a:lnTo>
                  <a:pt x="32123" y="7839"/>
                </a:lnTo>
                <a:lnTo>
                  <a:pt x="25018" y="7839"/>
                </a:lnTo>
                <a:lnTo>
                  <a:pt x="25018" y="4637"/>
                </a:lnTo>
                <a:lnTo>
                  <a:pt x="20248" y="5605"/>
                </a:lnTo>
                <a:cubicBezTo>
                  <a:pt x="18413" y="2269"/>
                  <a:pt x="14878" y="1"/>
                  <a:pt x="10808" y="1"/>
                </a:cubicBezTo>
                <a:close/>
              </a:path>
            </a:pathLst>
          </a:custGeom>
          <a:solidFill>
            <a:srgbClr val="98527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49" name="Google Shape;49;p7"/>
          <p:cNvSpPr/>
          <p:nvPr/>
        </p:nvSpPr>
        <p:spPr>
          <a:xfrm rot="-1759130">
            <a:off x="9611706" y="429389"/>
            <a:ext cx="2582833" cy="1028848"/>
          </a:xfrm>
          <a:custGeom>
            <a:avLst/>
            <a:gdLst/>
            <a:ahLst/>
            <a:cxnLst/>
            <a:rect l="l" t="t" r="r" b="b"/>
            <a:pathLst>
              <a:path w="51671" h="20582" extrusionOk="0">
                <a:moveTo>
                  <a:pt x="45066" y="5137"/>
                </a:moveTo>
                <a:cubicBezTo>
                  <a:pt x="46834" y="5137"/>
                  <a:pt x="48235" y="7439"/>
                  <a:pt x="48235" y="10274"/>
                </a:cubicBezTo>
                <a:cubicBezTo>
                  <a:pt x="48235" y="13110"/>
                  <a:pt x="46801" y="15411"/>
                  <a:pt x="45066" y="15411"/>
                </a:cubicBezTo>
                <a:cubicBezTo>
                  <a:pt x="43298" y="15411"/>
                  <a:pt x="41864" y="13110"/>
                  <a:pt x="41864" y="10274"/>
                </a:cubicBezTo>
                <a:cubicBezTo>
                  <a:pt x="41864" y="7439"/>
                  <a:pt x="43298" y="5137"/>
                  <a:pt x="45066" y="5137"/>
                </a:cubicBezTo>
                <a:close/>
                <a:moveTo>
                  <a:pt x="41397" y="0"/>
                </a:moveTo>
                <a:cubicBezTo>
                  <a:pt x="37094" y="0"/>
                  <a:pt x="33425" y="2635"/>
                  <a:pt x="31857" y="6371"/>
                </a:cubicBezTo>
                <a:lnTo>
                  <a:pt x="3170" y="6371"/>
                </a:lnTo>
                <a:lnTo>
                  <a:pt x="1" y="9540"/>
                </a:lnTo>
                <a:lnTo>
                  <a:pt x="1" y="11742"/>
                </a:lnTo>
                <a:lnTo>
                  <a:pt x="1569" y="13343"/>
                </a:lnTo>
                <a:lnTo>
                  <a:pt x="4637" y="13343"/>
                </a:lnTo>
                <a:lnTo>
                  <a:pt x="4637" y="11742"/>
                </a:lnTo>
                <a:lnTo>
                  <a:pt x="8073" y="11742"/>
                </a:lnTo>
                <a:lnTo>
                  <a:pt x="8073" y="13476"/>
                </a:lnTo>
                <a:lnTo>
                  <a:pt x="10275" y="13476"/>
                </a:lnTo>
                <a:lnTo>
                  <a:pt x="10275" y="11742"/>
                </a:lnTo>
                <a:lnTo>
                  <a:pt x="11509" y="11742"/>
                </a:lnTo>
                <a:lnTo>
                  <a:pt x="11509" y="14444"/>
                </a:lnTo>
                <a:lnTo>
                  <a:pt x="17380" y="14444"/>
                </a:lnTo>
                <a:lnTo>
                  <a:pt x="17380" y="12009"/>
                </a:lnTo>
                <a:lnTo>
                  <a:pt x="19715" y="14310"/>
                </a:lnTo>
                <a:lnTo>
                  <a:pt x="31924" y="14310"/>
                </a:lnTo>
                <a:cubicBezTo>
                  <a:pt x="33491" y="17980"/>
                  <a:pt x="37127" y="20582"/>
                  <a:pt x="41397" y="20582"/>
                </a:cubicBezTo>
                <a:cubicBezTo>
                  <a:pt x="47068" y="20582"/>
                  <a:pt x="51671" y="15978"/>
                  <a:pt x="51671" y="10274"/>
                </a:cubicBezTo>
                <a:cubicBezTo>
                  <a:pt x="51671" y="4603"/>
                  <a:pt x="47068" y="0"/>
                  <a:pt x="41397" y="0"/>
                </a:cubicBezTo>
                <a:close/>
              </a:path>
            </a:pathLst>
          </a:custGeom>
          <a:solidFill>
            <a:srgbClr val="7A1A5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</p:spTree>
    <p:extLst>
      <p:ext uri="{BB962C8B-B14F-4D97-AF65-F5344CB8AC3E}">
        <p14:creationId xmlns:p14="http://schemas.microsoft.com/office/powerpoint/2010/main" val="4067892176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 point">
    <p:bg>
      <p:bgPr>
        <a:solidFill>
          <a:srgbClr val="B7B7B7"/>
        </a:solidFill>
        <a:effectLst/>
      </p:bgPr>
    </p:bg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8"/>
          <p:cNvSpPr txBox="1">
            <a:spLocks noGrp="1"/>
          </p:cNvSpPr>
          <p:nvPr>
            <p:ph type="title"/>
          </p:nvPr>
        </p:nvSpPr>
        <p:spPr>
          <a:xfrm>
            <a:off x="5166867" y="723900"/>
            <a:ext cx="6091600" cy="3842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Clr>
                <a:srgbClr val="3A0F0F"/>
              </a:buClr>
              <a:buSzPts val="4800"/>
              <a:buNone/>
              <a:defRPr sz="5500">
                <a:solidFill>
                  <a:srgbClr val="3A0F0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791395256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 title and description">
    <p:bg>
      <p:bgPr>
        <a:solidFill>
          <a:schemeClr val="dk1"/>
        </a:solidFill>
        <a:effectLst/>
      </p:bgPr>
    </p:bg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9"/>
          <p:cNvSpPr txBox="1">
            <a:spLocks noGrp="1"/>
          </p:cNvSpPr>
          <p:nvPr>
            <p:ph type="title"/>
          </p:nvPr>
        </p:nvSpPr>
        <p:spPr>
          <a:xfrm>
            <a:off x="965200" y="1688833"/>
            <a:ext cx="5135600" cy="63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 sz="3200">
                <a:solidFill>
                  <a:schemeClr val="accent4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54" name="Google Shape;54;p9"/>
          <p:cNvSpPr txBox="1">
            <a:spLocks noGrp="1"/>
          </p:cNvSpPr>
          <p:nvPr>
            <p:ph type="title" idx="2" hasCustomPrompt="1"/>
          </p:nvPr>
        </p:nvSpPr>
        <p:spPr>
          <a:xfrm>
            <a:off x="965200" y="697933"/>
            <a:ext cx="1943200" cy="92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None/>
              <a:defRPr sz="6000">
                <a:solidFill>
                  <a:schemeClr val="accent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55" name="Google Shape;55;p9"/>
          <p:cNvSpPr txBox="1">
            <a:spLocks noGrp="1"/>
          </p:cNvSpPr>
          <p:nvPr>
            <p:ph type="subTitle" idx="1"/>
          </p:nvPr>
        </p:nvSpPr>
        <p:spPr>
          <a:xfrm>
            <a:off x="965200" y="2539433"/>
            <a:ext cx="6230400" cy="147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Char char="●"/>
              <a:defRPr sz="1400">
                <a:solidFill>
                  <a:schemeClr val="accent4"/>
                </a:solidFill>
              </a:defRPr>
            </a:lvl1pPr>
            <a:lvl2pPr lvl="1" rtl="0">
              <a:spcBef>
                <a:spcPts val="1600"/>
              </a:spcBef>
              <a:spcAft>
                <a:spcPts val="0"/>
              </a:spcAft>
              <a:buSzPts val="1500"/>
              <a:buChar char="○"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SzPts val="1500"/>
              <a:buChar char="■"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SzPts val="1500"/>
              <a:buChar char="●"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SzPts val="1500"/>
              <a:buChar char="○"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SzPts val="1500"/>
              <a:buChar char="■"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grpSp>
        <p:nvGrpSpPr>
          <p:cNvPr id="56" name="Google Shape;56;p9"/>
          <p:cNvGrpSpPr/>
          <p:nvPr/>
        </p:nvGrpSpPr>
        <p:grpSpPr>
          <a:xfrm flipH="1">
            <a:off x="4549211" y="3428988"/>
            <a:ext cx="7642788" cy="2857429"/>
            <a:chOff x="151764" y="2925975"/>
            <a:chExt cx="4662511" cy="1743185"/>
          </a:xfrm>
        </p:grpSpPr>
        <p:sp>
          <p:nvSpPr>
            <p:cNvPr id="57" name="Google Shape;57;p9"/>
            <p:cNvSpPr/>
            <p:nvPr/>
          </p:nvSpPr>
          <p:spPr>
            <a:xfrm>
              <a:off x="4507375" y="3630875"/>
              <a:ext cx="306900" cy="796425"/>
            </a:xfrm>
            <a:custGeom>
              <a:avLst/>
              <a:gdLst/>
              <a:ahLst/>
              <a:cxnLst/>
              <a:rect l="l" t="t" r="r" b="b"/>
              <a:pathLst>
                <a:path w="12276" h="31857" extrusionOk="0">
                  <a:moveTo>
                    <a:pt x="6138" y="0"/>
                  </a:moveTo>
                  <a:cubicBezTo>
                    <a:pt x="2769" y="0"/>
                    <a:pt x="0" y="4203"/>
                    <a:pt x="0" y="9341"/>
                  </a:cubicBezTo>
                  <a:cubicBezTo>
                    <a:pt x="0" y="12910"/>
                    <a:pt x="1335" y="16012"/>
                    <a:pt x="3269" y="17580"/>
                  </a:cubicBezTo>
                  <a:lnTo>
                    <a:pt x="3269" y="29555"/>
                  </a:lnTo>
                  <a:cubicBezTo>
                    <a:pt x="3269" y="30823"/>
                    <a:pt x="4303" y="31857"/>
                    <a:pt x="5571" y="31857"/>
                  </a:cubicBezTo>
                  <a:lnTo>
                    <a:pt x="6705" y="31857"/>
                  </a:lnTo>
                  <a:cubicBezTo>
                    <a:pt x="7973" y="31857"/>
                    <a:pt x="9007" y="30823"/>
                    <a:pt x="9007" y="29555"/>
                  </a:cubicBezTo>
                  <a:lnTo>
                    <a:pt x="9007" y="17580"/>
                  </a:lnTo>
                  <a:cubicBezTo>
                    <a:pt x="10942" y="16012"/>
                    <a:pt x="12276" y="12910"/>
                    <a:pt x="12276" y="9341"/>
                  </a:cubicBezTo>
                  <a:cubicBezTo>
                    <a:pt x="12276" y="4203"/>
                    <a:pt x="9541" y="0"/>
                    <a:pt x="613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58" name="Google Shape;58;p9"/>
            <p:cNvSpPr/>
            <p:nvPr/>
          </p:nvSpPr>
          <p:spPr>
            <a:xfrm>
              <a:off x="966500" y="3437400"/>
              <a:ext cx="1582825" cy="1081450"/>
            </a:xfrm>
            <a:custGeom>
              <a:avLst/>
              <a:gdLst/>
              <a:ahLst/>
              <a:cxnLst/>
              <a:rect l="l" t="t" r="r" b="b"/>
              <a:pathLst>
                <a:path w="63313" h="43258" extrusionOk="0">
                  <a:moveTo>
                    <a:pt x="47935" y="1"/>
                  </a:moveTo>
                  <a:cubicBezTo>
                    <a:pt x="47935" y="1"/>
                    <a:pt x="1" y="17346"/>
                    <a:pt x="101" y="18447"/>
                  </a:cubicBezTo>
                  <a:cubicBezTo>
                    <a:pt x="201" y="19548"/>
                    <a:pt x="3103" y="30389"/>
                    <a:pt x="3103" y="30389"/>
                  </a:cubicBezTo>
                  <a:lnTo>
                    <a:pt x="7006" y="41897"/>
                  </a:lnTo>
                  <a:lnTo>
                    <a:pt x="29789" y="43232"/>
                  </a:lnTo>
                  <a:cubicBezTo>
                    <a:pt x="30080" y="43249"/>
                    <a:pt x="30371" y="43257"/>
                    <a:pt x="30662" y="43257"/>
                  </a:cubicBezTo>
                  <a:cubicBezTo>
                    <a:pt x="33731" y="43257"/>
                    <a:pt x="36733" y="42300"/>
                    <a:pt x="39262" y="40563"/>
                  </a:cubicBezTo>
                  <a:lnTo>
                    <a:pt x="63313" y="24051"/>
                  </a:lnTo>
                  <a:lnTo>
                    <a:pt x="47935" y="1"/>
                  </a:lnTo>
                  <a:close/>
                </a:path>
              </a:pathLst>
            </a:custGeom>
            <a:solidFill>
              <a:srgbClr val="D089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59" name="Google Shape;59;p9"/>
            <p:cNvSpPr/>
            <p:nvPr/>
          </p:nvSpPr>
          <p:spPr>
            <a:xfrm>
              <a:off x="2038950" y="4017825"/>
              <a:ext cx="639650" cy="528525"/>
            </a:xfrm>
            <a:custGeom>
              <a:avLst/>
              <a:gdLst/>
              <a:ahLst/>
              <a:cxnLst/>
              <a:rect l="l" t="t" r="r" b="b"/>
              <a:pathLst>
                <a:path w="25586" h="21141" extrusionOk="0">
                  <a:moveTo>
                    <a:pt x="17746" y="0"/>
                  </a:moveTo>
                  <a:lnTo>
                    <a:pt x="3403" y="9607"/>
                  </a:lnTo>
                  <a:cubicBezTo>
                    <a:pt x="968" y="11275"/>
                    <a:pt x="0" y="14377"/>
                    <a:pt x="1068" y="17146"/>
                  </a:cubicBezTo>
                  <a:cubicBezTo>
                    <a:pt x="2043" y="19644"/>
                    <a:pt x="4443" y="21140"/>
                    <a:pt x="6938" y="21140"/>
                  </a:cubicBezTo>
                  <a:cubicBezTo>
                    <a:pt x="7941" y="21140"/>
                    <a:pt x="8960" y="20898"/>
                    <a:pt x="9907" y="20381"/>
                  </a:cubicBezTo>
                  <a:lnTo>
                    <a:pt x="25585" y="11875"/>
                  </a:lnTo>
                  <a:lnTo>
                    <a:pt x="17746" y="0"/>
                  </a:lnTo>
                  <a:close/>
                </a:path>
              </a:pathLst>
            </a:custGeom>
            <a:solidFill>
              <a:srgbClr val="FEDAF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60" name="Google Shape;60;p9"/>
            <p:cNvSpPr/>
            <p:nvPr/>
          </p:nvSpPr>
          <p:spPr>
            <a:xfrm>
              <a:off x="1824625" y="3660050"/>
              <a:ext cx="831450" cy="655125"/>
            </a:xfrm>
            <a:custGeom>
              <a:avLst/>
              <a:gdLst/>
              <a:ahLst/>
              <a:cxnLst/>
              <a:rect l="l" t="t" r="r" b="b"/>
              <a:pathLst>
                <a:path w="33258" h="26205" extrusionOk="0">
                  <a:moveTo>
                    <a:pt x="22683" y="1"/>
                  </a:moveTo>
                  <a:lnTo>
                    <a:pt x="3269" y="14011"/>
                  </a:lnTo>
                  <a:cubicBezTo>
                    <a:pt x="868" y="15746"/>
                    <a:pt x="0" y="18915"/>
                    <a:pt x="1168" y="21650"/>
                  </a:cubicBezTo>
                  <a:lnTo>
                    <a:pt x="1535" y="22417"/>
                  </a:lnTo>
                  <a:cubicBezTo>
                    <a:pt x="2557" y="24794"/>
                    <a:pt x="4866" y="26205"/>
                    <a:pt x="7279" y="26205"/>
                  </a:cubicBezTo>
                  <a:cubicBezTo>
                    <a:pt x="8253" y="26205"/>
                    <a:pt x="9244" y="25975"/>
                    <a:pt x="10174" y="25486"/>
                  </a:cubicBezTo>
                  <a:lnTo>
                    <a:pt x="33258" y="13544"/>
                  </a:lnTo>
                  <a:lnTo>
                    <a:pt x="22683" y="1"/>
                  </a:lnTo>
                  <a:close/>
                </a:path>
              </a:pathLst>
            </a:custGeom>
            <a:solidFill>
              <a:srgbClr val="FEDAF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61" name="Google Shape;61;p9"/>
            <p:cNvSpPr/>
            <p:nvPr/>
          </p:nvSpPr>
          <p:spPr>
            <a:xfrm>
              <a:off x="775550" y="2925975"/>
              <a:ext cx="2193250" cy="1348725"/>
            </a:xfrm>
            <a:custGeom>
              <a:avLst/>
              <a:gdLst/>
              <a:ahLst/>
              <a:cxnLst/>
              <a:rect l="l" t="t" r="r" b="b"/>
              <a:pathLst>
                <a:path w="87730" h="53949" extrusionOk="0">
                  <a:moveTo>
                    <a:pt x="44620" y="0"/>
                  </a:moveTo>
                  <a:cubicBezTo>
                    <a:pt x="41778" y="0"/>
                    <a:pt x="38946" y="674"/>
                    <a:pt x="36359" y="1978"/>
                  </a:cubicBezTo>
                  <a:lnTo>
                    <a:pt x="0" y="20458"/>
                  </a:lnTo>
                  <a:lnTo>
                    <a:pt x="7939" y="42106"/>
                  </a:lnTo>
                  <a:cubicBezTo>
                    <a:pt x="7939" y="42106"/>
                    <a:pt x="28587" y="24861"/>
                    <a:pt x="29988" y="24060"/>
                  </a:cubicBezTo>
                  <a:cubicBezTo>
                    <a:pt x="30689" y="23660"/>
                    <a:pt x="40487" y="23560"/>
                    <a:pt x="50111" y="23560"/>
                  </a:cubicBezTo>
                  <a:cubicBezTo>
                    <a:pt x="59734" y="23560"/>
                    <a:pt x="69183" y="23660"/>
                    <a:pt x="69183" y="23660"/>
                  </a:cubicBezTo>
                  <a:lnTo>
                    <a:pt x="72452" y="43974"/>
                  </a:lnTo>
                  <a:cubicBezTo>
                    <a:pt x="73386" y="49712"/>
                    <a:pt x="78323" y="53948"/>
                    <a:pt x="84160" y="53948"/>
                  </a:cubicBezTo>
                  <a:cubicBezTo>
                    <a:pt x="86128" y="53948"/>
                    <a:pt x="87729" y="52347"/>
                    <a:pt x="87729" y="50379"/>
                  </a:cubicBezTo>
                  <a:lnTo>
                    <a:pt x="87729" y="16722"/>
                  </a:lnTo>
                  <a:cubicBezTo>
                    <a:pt x="87729" y="13386"/>
                    <a:pt x="85495" y="10417"/>
                    <a:pt x="82226" y="9550"/>
                  </a:cubicBezTo>
                  <a:lnTo>
                    <a:pt x="49369" y="643"/>
                  </a:lnTo>
                  <a:cubicBezTo>
                    <a:pt x="47811" y="212"/>
                    <a:pt x="46214" y="0"/>
                    <a:pt x="44620" y="0"/>
                  </a:cubicBezTo>
                  <a:close/>
                </a:path>
              </a:pathLst>
            </a:custGeom>
            <a:solidFill>
              <a:srgbClr val="FEDAF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62" name="Google Shape;62;p9"/>
            <p:cNvSpPr/>
            <p:nvPr/>
          </p:nvSpPr>
          <p:spPr>
            <a:xfrm>
              <a:off x="1005700" y="3075475"/>
              <a:ext cx="1813625" cy="985125"/>
            </a:xfrm>
            <a:custGeom>
              <a:avLst/>
              <a:gdLst/>
              <a:ahLst/>
              <a:cxnLst/>
              <a:rect l="l" t="t" r="r" b="b"/>
              <a:pathLst>
                <a:path w="72545" h="39405" extrusionOk="0">
                  <a:moveTo>
                    <a:pt x="36960" y="1"/>
                  </a:moveTo>
                  <a:lnTo>
                    <a:pt x="36960" y="1"/>
                  </a:lnTo>
                  <a:cubicBezTo>
                    <a:pt x="36960" y="1"/>
                    <a:pt x="37094" y="2069"/>
                    <a:pt x="34659" y="3536"/>
                  </a:cubicBezTo>
                  <a:cubicBezTo>
                    <a:pt x="32224" y="5004"/>
                    <a:pt x="5338" y="15278"/>
                    <a:pt x="4804" y="15412"/>
                  </a:cubicBezTo>
                  <a:lnTo>
                    <a:pt x="1" y="14044"/>
                  </a:lnTo>
                  <a:lnTo>
                    <a:pt x="1" y="14044"/>
                  </a:lnTo>
                  <a:cubicBezTo>
                    <a:pt x="1" y="14044"/>
                    <a:pt x="201" y="24885"/>
                    <a:pt x="6672" y="27720"/>
                  </a:cubicBezTo>
                  <a:cubicBezTo>
                    <a:pt x="7106" y="27921"/>
                    <a:pt x="7673" y="28054"/>
                    <a:pt x="8373" y="28121"/>
                  </a:cubicBezTo>
                  <a:cubicBezTo>
                    <a:pt x="13944" y="23517"/>
                    <a:pt x="20048" y="18514"/>
                    <a:pt x="20782" y="18080"/>
                  </a:cubicBezTo>
                  <a:cubicBezTo>
                    <a:pt x="21483" y="17680"/>
                    <a:pt x="31281" y="17580"/>
                    <a:pt x="40905" y="17580"/>
                  </a:cubicBezTo>
                  <a:cubicBezTo>
                    <a:pt x="50528" y="17580"/>
                    <a:pt x="59977" y="17680"/>
                    <a:pt x="59977" y="17680"/>
                  </a:cubicBezTo>
                  <a:lnTo>
                    <a:pt x="62312" y="32257"/>
                  </a:lnTo>
                  <a:cubicBezTo>
                    <a:pt x="64647" y="36026"/>
                    <a:pt x="66748" y="39262"/>
                    <a:pt x="68450" y="39395"/>
                  </a:cubicBezTo>
                  <a:cubicBezTo>
                    <a:pt x="68518" y="39401"/>
                    <a:pt x="68584" y="39404"/>
                    <a:pt x="68649" y="39404"/>
                  </a:cubicBezTo>
                  <a:cubicBezTo>
                    <a:pt x="72544" y="39404"/>
                    <a:pt x="70302" y="28676"/>
                    <a:pt x="69350" y="21950"/>
                  </a:cubicBezTo>
                  <a:cubicBezTo>
                    <a:pt x="68383" y="15145"/>
                    <a:pt x="68950" y="8140"/>
                    <a:pt x="68950" y="8140"/>
                  </a:cubicBezTo>
                  <a:cubicBezTo>
                    <a:pt x="66782" y="8140"/>
                    <a:pt x="64880" y="10074"/>
                    <a:pt x="64880" y="10074"/>
                  </a:cubicBezTo>
                  <a:cubicBezTo>
                    <a:pt x="61978" y="8006"/>
                    <a:pt x="38995" y="5004"/>
                    <a:pt x="38628" y="2903"/>
                  </a:cubicBezTo>
                  <a:cubicBezTo>
                    <a:pt x="38295" y="835"/>
                    <a:pt x="36961" y="1"/>
                    <a:pt x="36960" y="1"/>
                  </a:cubicBezTo>
                  <a:close/>
                </a:path>
              </a:pathLst>
            </a:custGeom>
            <a:solidFill>
              <a:srgbClr val="D089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63" name="Google Shape;63;p9"/>
            <p:cNvSpPr/>
            <p:nvPr/>
          </p:nvSpPr>
          <p:spPr>
            <a:xfrm>
              <a:off x="1928025" y="4081200"/>
              <a:ext cx="212675" cy="197425"/>
            </a:xfrm>
            <a:custGeom>
              <a:avLst/>
              <a:gdLst/>
              <a:ahLst/>
              <a:cxnLst/>
              <a:rect l="l" t="t" r="r" b="b"/>
              <a:pathLst>
                <a:path w="8507" h="7897" extrusionOk="0">
                  <a:moveTo>
                    <a:pt x="4204" y="0"/>
                  </a:moveTo>
                  <a:cubicBezTo>
                    <a:pt x="4204" y="0"/>
                    <a:pt x="568" y="1902"/>
                    <a:pt x="268" y="3670"/>
                  </a:cubicBezTo>
                  <a:cubicBezTo>
                    <a:pt x="1" y="5404"/>
                    <a:pt x="1569" y="7639"/>
                    <a:pt x="3603" y="7873"/>
                  </a:cubicBezTo>
                  <a:cubicBezTo>
                    <a:pt x="3729" y="7889"/>
                    <a:pt x="3857" y="7897"/>
                    <a:pt x="3988" y="7897"/>
                  </a:cubicBezTo>
                  <a:cubicBezTo>
                    <a:pt x="5980" y="7897"/>
                    <a:pt x="8507" y="6105"/>
                    <a:pt x="8507" y="6105"/>
                  </a:cubicBezTo>
                  <a:cubicBezTo>
                    <a:pt x="7473" y="5071"/>
                    <a:pt x="4204" y="0"/>
                    <a:pt x="4204" y="0"/>
                  </a:cubicBezTo>
                  <a:close/>
                </a:path>
              </a:pathLst>
            </a:custGeom>
            <a:solidFill>
              <a:srgbClr val="EFBF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64" name="Google Shape;64;p9"/>
            <p:cNvSpPr/>
            <p:nvPr/>
          </p:nvSpPr>
          <p:spPr>
            <a:xfrm>
              <a:off x="2130675" y="4338050"/>
              <a:ext cx="192675" cy="179000"/>
            </a:xfrm>
            <a:custGeom>
              <a:avLst/>
              <a:gdLst/>
              <a:ahLst/>
              <a:cxnLst/>
              <a:rect l="l" t="t" r="r" b="b"/>
              <a:pathLst>
                <a:path w="7707" h="7160" extrusionOk="0">
                  <a:moveTo>
                    <a:pt x="3837" y="0"/>
                  </a:moveTo>
                  <a:cubicBezTo>
                    <a:pt x="3837" y="0"/>
                    <a:pt x="534" y="1735"/>
                    <a:pt x="267" y="3336"/>
                  </a:cubicBezTo>
                  <a:cubicBezTo>
                    <a:pt x="1" y="4904"/>
                    <a:pt x="1435" y="6905"/>
                    <a:pt x="3270" y="7139"/>
                  </a:cubicBezTo>
                  <a:cubicBezTo>
                    <a:pt x="3379" y="7153"/>
                    <a:pt x="3492" y="7159"/>
                    <a:pt x="3606" y="7159"/>
                  </a:cubicBezTo>
                  <a:cubicBezTo>
                    <a:pt x="5406" y="7159"/>
                    <a:pt x="7706" y="5538"/>
                    <a:pt x="7706" y="5538"/>
                  </a:cubicBezTo>
                  <a:cubicBezTo>
                    <a:pt x="6739" y="4604"/>
                    <a:pt x="3837" y="0"/>
                    <a:pt x="3837" y="0"/>
                  </a:cubicBezTo>
                  <a:close/>
                </a:path>
              </a:pathLst>
            </a:custGeom>
            <a:solidFill>
              <a:srgbClr val="EFBF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65" name="Google Shape;65;p9"/>
            <p:cNvSpPr/>
            <p:nvPr/>
          </p:nvSpPr>
          <p:spPr>
            <a:xfrm>
              <a:off x="3950300" y="3979450"/>
              <a:ext cx="427000" cy="100100"/>
            </a:xfrm>
            <a:custGeom>
              <a:avLst/>
              <a:gdLst/>
              <a:ahLst/>
              <a:cxnLst/>
              <a:rect l="l" t="t" r="r" b="b"/>
              <a:pathLst>
                <a:path w="17080" h="4004" extrusionOk="0">
                  <a:moveTo>
                    <a:pt x="1" y="1"/>
                  </a:moveTo>
                  <a:lnTo>
                    <a:pt x="1" y="4004"/>
                  </a:lnTo>
                  <a:lnTo>
                    <a:pt x="17080" y="4004"/>
                  </a:lnTo>
                  <a:lnTo>
                    <a:pt x="1708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66" name="Google Shape;66;p9"/>
            <p:cNvSpPr/>
            <p:nvPr/>
          </p:nvSpPr>
          <p:spPr>
            <a:xfrm>
              <a:off x="3891100" y="4056175"/>
              <a:ext cx="544575" cy="231850"/>
            </a:xfrm>
            <a:custGeom>
              <a:avLst/>
              <a:gdLst/>
              <a:ahLst/>
              <a:cxnLst/>
              <a:rect l="l" t="t" r="r" b="b"/>
              <a:pathLst>
                <a:path w="21783" h="9274" extrusionOk="0">
                  <a:moveTo>
                    <a:pt x="1468" y="1"/>
                  </a:moveTo>
                  <a:cubicBezTo>
                    <a:pt x="668" y="1"/>
                    <a:pt x="0" y="634"/>
                    <a:pt x="0" y="1435"/>
                  </a:cubicBezTo>
                  <a:lnTo>
                    <a:pt x="0" y="7840"/>
                  </a:lnTo>
                  <a:cubicBezTo>
                    <a:pt x="0" y="8640"/>
                    <a:pt x="668" y="9274"/>
                    <a:pt x="1468" y="9274"/>
                  </a:cubicBezTo>
                  <a:lnTo>
                    <a:pt x="4771" y="9274"/>
                  </a:lnTo>
                  <a:cubicBezTo>
                    <a:pt x="5571" y="9274"/>
                    <a:pt x="6205" y="8640"/>
                    <a:pt x="6205" y="7840"/>
                  </a:cubicBezTo>
                  <a:lnTo>
                    <a:pt x="6205" y="7373"/>
                  </a:lnTo>
                  <a:cubicBezTo>
                    <a:pt x="6205" y="6572"/>
                    <a:pt x="6872" y="5938"/>
                    <a:pt x="7639" y="5938"/>
                  </a:cubicBezTo>
                  <a:lnTo>
                    <a:pt x="14144" y="5938"/>
                  </a:lnTo>
                  <a:cubicBezTo>
                    <a:pt x="14944" y="5938"/>
                    <a:pt x="15578" y="6572"/>
                    <a:pt x="15578" y="7373"/>
                  </a:cubicBezTo>
                  <a:lnTo>
                    <a:pt x="15578" y="7840"/>
                  </a:lnTo>
                  <a:cubicBezTo>
                    <a:pt x="15578" y="8640"/>
                    <a:pt x="16245" y="9274"/>
                    <a:pt x="17046" y="9274"/>
                  </a:cubicBezTo>
                  <a:lnTo>
                    <a:pt x="20348" y="9274"/>
                  </a:lnTo>
                  <a:cubicBezTo>
                    <a:pt x="21149" y="9274"/>
                    <a:pt x="21783" y="8640"/>
                    <a:pt x="21783" y="7840"/>
                  </a:cubicBezTo>
                  <a:lnTo>
                    <a:pt x="21783" y="1435"/>
                  </a:lnTo>
                  <a:cubicBezTo>
                    <a:pt x="21783" y="634"/>
                    <a:pt x="21149" y="1"/>
                    <a:pt x="2034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67" name="Google Shape;67;p9"/>
            <p:cNvSpPr/>
            <p:nvPr/>
          </p:nvSpPr>
          <p:spPr>
            <a:xfrm>
              <a:off x="2197400" y="3475775"/>
              <a:ext cx="2422575" cy="869800"/>
            </a:xfrm>
            <a:custGeom>
              <a:avLst/>
              <a:gdLst/>
              <a:ahLst/>
              <a:cxnLst/>
              <a:rect l="l" t="t" r="r" b="b"/>
              <a:pathLst>
                <a:path w="96903" h="34792" extrusionOk="0">
                  <a:moveTo>
                    <a:pt x="14144" y="0"/>
                  </a:moveTo>
                  <a:cubicBezTo>
                    <a:pt x="6338" y="0"/>
                    <a:pt x="0" y="7772"/>
                    <a:pt x="0" y="17413"/>
                  </a:cubicBezTo>
                  <a:cubicBezTo>
                    <a:pt x="0" y="27019"/>
                    <a:pt x="6338" y="34792"/>
                    <a:pt x="14144" y="34792"/>
                  </a:cubicBezTo>
                  <a:cubicBezTo>
                    <a:pt x="19714" y="34792"/>
                    <a:pt x="24518" y="30855"/>
                    <a:pt x="26819" y="25085"/>
                  </a:cubicBezTo>
                  <a:lnTo>
                    <a:pt x="32156" y="25085"/>
                  </a:lnTo>
                  <a:cubicBezTo>
                    <a:pt x="33724" y="25085"/>
                    <a:pt x="35025" y="23817"/>
                    <a:pt x="35025" y="22216"/>
                  </a:cubicBezTo>
                  <a:lnTo>
                    <a:pt x="35025" y="21149"/>
                  </a:lnTo>
                  <a:lnTo>
                    <a:pt x="93167" y="21149"/>
                  </a:lnTo>
                  <a:cubicBezTo>
                    <a:pt x="95201" y="21149"/>
                    <a:pt x="96903" y="19447"/>
                    <a:pt x="96903" y="17413"/>
                  </a:cubicBezTo>
                  <a:cubicBezTo>
                    <a:pt x="96903" y="15344"/>
                    <a:pt x="95201" y="13643"/>
                    <a:pt x="93133" y="13643"/>
                  </a:cubicBezTo>
                  <a:lnTo>
                    <a:pt x="35025" y="13643"/>
                  </a:lnTo>
                  <a:lnTo>
                    <a:pt x="35025" y="12576"/>
                  </a:lnTo>
                  <a:cubicBezTo>
                    <a:pt x="35025" y="10975"/>
                    <a:pt x="33724" y="9707"/>
                    <a:pt x="32156" y="9707"/>
                  </a:cubicBezTo>
                  <a:lnTo>
                    <a:pt x="26819" y="9707"/>
                  </a:lnTo>
                  <a:cubicBezTo>
                    <a:pt x="24518" y="3936"/>
                    <a:pt x="19714" y="0"/>
                    <a:pt x="1414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68" name="Google Shape;68;p9"/>
            <p:cNvSpPr/>
            <p:nvPr/>
          </p:nvSpPr>
          <p:spPr>
            <a:xfrm>
              <a:off x="2431725" y="3772625"/>
              <a:ext cx="224345" cy="276109"/>
            </a:xfrm>
            <a:custGeom>
              <a:avLst/>
              <a:gdLst/>
              <a:ahLst/>
              <a:cxnLst/>
              <a:rect l="l" t="t" r="r" b="b"/>
              <a:pathLst>
                <a:path w="6072" h="7473" extrusionOk="0">
                  <a:moveTo>
                    <a:pt x="3036" y="0"/>
                  </a:moveTo>
                  <a:cubicBezTo>
                    <a:pt x="1368" y="0"/>
                    <a:pt x="0" y="1668"/>
                    <a:pt x="0" y="3737"/>
                  </a:cubicBezTo>
                  <a:cubicBezTo>
                    <a:pt x="0" y="5771"/>
                    <a:pt x="1368" y="7473"/>
                    <a:pt x="3036" y="7473"/>
                  </a:cubicBezTo>
                  <a:cubicBezTo>
                    <a:pt x="4703" y="7473"/>
                    <a:pt x="6071" y="5771"/>
                    <a:pt x="6071" y="3737"/>
                  </a:cubicBezTo>
                  <a:cubicBezTo>
                    <a:pt x="6071" y="1668"/>
                    <a:pt x="4703" y="0"/>
                    <a:pt x="3036" y="0"/>
                  </a:cubicBezTo>
                  <a:close/>
                </a:path>
              </a:pathLst>
            </a:custGeom>
            <a:solidFill>
              <a:srgbClr val="5D213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69" name="Google Shape;69;p9"/>
            <p:cNvSpPr/>
            <p:nvPr/>
          </p:nvSpPr>
          <p:spPr>
            <a:xfrm>
              <a:off x="209300" y="3201975"/>
              <a:ext cx="2441775" cy="1315375"/>
            </a:xfrm>
            <a:custGeom>
              <a:avLst/>
              <a:gdLst/>
              <a:ahLst/>
              <a:cxnLst/>
              <a:rect l="l" t="t" r="r" b="b"/>
              <a:pathLst>
                <a:path w="97671" h="52615" extrusionOk="0">
                  <a:moveTo>
                    <a:pt x="59920" y="0"/>
                  </a:moveTo>
                  <a:cubicBezTo>
                    <a:pt x="57200" y="0"/>
                    <a:pt x="54481" y="382"/>
                    <a:pt x="51871" y="1145"/>
                  </a:cubicBezTo>
                  <a:lnTo>
                    <a:pt x="22784" y="9384"/>
                  </a:lnTo>
                  <a:cubicBezTo>
                    <a:pt x="22684" y="9418"/>
                    <a:pt x="22617" y="9418"/>
                    <a:pt x="22517" y="9451"/>
                  </a:cubicBezTo>
                  <a:lnTo>
                    <a:pt x="1568" y="11986"/>
                  </a:lnTo>
                  <a:cubicBezTo>
                    <a:pt x="668" y="12086"/>
                    <a:pt x="1" y="12920"/>
                    <a:pt x="67" y="13821"/>
                  </a:cubicBezTo>
                  <a:lnTo>
                    <a:pt x="2936" y="51014"/>
                  </a:lnTo>
                  <a:cubicBezTo>
                    <a:pt x="3025" y="51933"/>
                    <a:pt x="3772" y="52615"/>
                    <a:pt x="4664" y="52615"/>
                  </a:cubicBezTo>
                  <a:cubicBezTo>
                    <a:pt x="4775" y="52615"/>
                    <a:pt x="4889" y="52604"/>
                    <a:pt x="5004" y="52582"/>
                  </a:cubicBezTo>
                  <a:lnTo>
                    <a:pt x="25119" y="48612"/>
                  </a:lnTo>
                  <a:cubicBezTo>
                    <a:pt x="25225" y="48589"/>
                    <a:pt x="25331" y="48578"/>
                    <a:pt x="25436" y="48578"/>
                  </a:cubicBezTo>
                  <a:cubicBezTo>
                    <a:pt x="25627" y="48578"/>
                    <a:pt x="25814" y="48614"/>
                    <a:pt x="25986" y="48679"/>
                  </a:cubicBezTo>
                  <a:lnTo>
                    <a:pt x="31256" y="50347"/>
                  </a:lnTo>
                  <a:cubicBezTo>
                    <a:pt x="33308" y="51004"/>
                    <a:pt x="35432" y="51330"/>
                    <a:pt x="37551" y="51330"/>
                  </a:cubicBezTo>
                  <a:cubicBezTo>
                    <a:pt x="40807" y="51330"/>
                    <a:pt x="44051" y="50561"/>
                    <a:pt x="47001" y="49046"/>
                  </a:cubicBezTo>
                  <a:cubicBezTo>
                    <a:pt x="54706" y="45143"/>
                    <a:pt x="60444" y="38238"/>
                    <a:pt x="62879" y="29932"/>
                  </a:cubicBezTo>
                  <a:lnTo>
                    <a:pt x="63913" y="26430"/>
                  </a:lnTo>
                  <a:cubicBezTo>
                    <a:pt x="64013" y="26063"/>
                    <a:pt x="64213" y="25763"/>
                    <a:pt x="64513" y="25529"/>
                  </a:cubicBezTo>
                  <a:lnTo>
                    <a:pt x="73420" y="18858"/>
                  </a:lnTo>
                  <a:cubicBezTo>
                    <a:pt x="73715" y="18630"/>
                    <a:pt x="74057" y="18512"/>
                    <a:pt x="74414" y="18512"/>
                  </a:cubicBezTo>
                  <a:cubicBezTo>
                    <a:pt x="74580" y="18512"/>
                    <a:pt x="74751" y="18538"/>
                    <a:pt x="74921" y="18591"/>
                  </a:cubicBezTo>
                  <a:lnTo>
                    <a:pt x="84694" y="21493"/>
                  </a:lnTo>
                  <a:cubicBezTo>
                    <a:pt x="85638" y="21766"/>
                    <a:pt x="86597" y="21898"/>
                    <a:pt x="87546" y="21898"/>
                  </a:cubicBezTo>
                  <a:cubicBezTo>
                    <a:pt x="90661" y="21898"/>
                    <a:pt x="93667" y="20472"/>
                    <a:pt x="95636" y="17890"/>
                  </a:cubicBezTo>
                  <a:cubicBezTo>
                    <a:pt x="97670" y="15255"/>
                    <a:pt x="96836" y="11419"/>
                    <a:pt x="93868" y="9851"/>
                  </a:cubicBezTo>
                  <a:lnTo>
                    <a:pt x="79524" y="2279"/>
                  </a:lnTo>
                  <a:cubicBezTo>
                    <a:pt x="78690" y="1846"/>
                    <a:pt x="77756" y="1545"/>
                    <a:pt x="76789" y="1479"/>
                  </a:cubicBezTo>
                  <a:lnTo>
                    <a:pt x="62812" y="144"/>
                  </a:lnTo>
                  <a:cubicBezTo>
                    <a:pt x="61851" y="48"/>
                    <a:pt x="60886" y="0"/>
                    <a:pt x="59920" y="0"/>
                  </a:cubicBezTo>
                  <a:close/>
                </a:path>
              </a:pathLst>
            </a:custGeom>
            <a:solidFill>
              <a:srgbClr val="FEDAF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70" name="Google Shape;70;p9"/>
            <p:cNvSpPr/>
            <p:nvPr/>
          </p:nvSpPr>
          <p:spPr>
            <a:xfrm>
              <a:off x="2372525" y="3424900"/>
              <a:ext cx="224350" cy="180200"/>
            </a:xfrm>
            <a:custGeom>
              <a:avLst/>
              <a:gdLst/>
              <a:ahLst/>
              <a:cxnLst/>
              <a:rect l="l" t="t" r="r" b="b"/>
              <a:pathLst>
                <a:path w="8974" h="7208" extrusionOk="0">
                  <a:moveTo>
                    <a:pt x="2635" y="0"/>
                  </a:moveTo>
                  <a:cubicBezTo>
                    <a:pt x="2635" y="0"/>
                    <a:pt x="1368" y="4003"/>
                    <a:pt x="0" y="5871"/>
                  </a:cubicBezTo>
                  <a:cubicBezTo>
                    <a:pt x="0" y="5871"/>
                    <a:pt x="3141" y="7207"/>
                    <a:pt x="5493" y="7207"/>
                  </a:cubicBezTo>
                  <a:cubicBezTo>
                    <a:pt x="5947" y="7207"/>
                    <a:pt x="6371" y="7157"/>
                    <a:pt x="6738" y="7039"/>
                  </a:cubicBezTo>
                  <a:cubicBezTo>
                    <a:pt x="8973" y="6338"/>
                    <a:pt x="8273" y="3469"/>
                    <a:pt x="7038" y="2535"/>
                  </a:cubicBezTo>
                  <a:cubicBezTo>
                    <a:pt x="5804" y="1601"/>
                    <a:pt x="2635" y="0"/>
                    <a:pt x="2635" y="0"/>
                  </a:cubicBezTo>
                  <a:close/>
                </a:path>
              </a:pathLst>
            </a:custGeom>
            <a:solidFill>
              <a:srgbClr val="EFBF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71" name="Google Shape;71;p9"/>
            <p:cNvSpPr/>
            <p:nvPr/>
          </p:nvSpPr>
          <p:spPr>
            <a:xfrm>
              <a:off x="151764" y="3339010"/>
              <a:ext cx="544576" cy="1330150"/>
            </a:xfrm>
            <a:custGeom>
              <a:avLst/>
              <a:gdLst/>
              <a:ahLst/>
              <a:cxnLst/>
              <a:rect l="l" t="t" r="r" b="b"/>
              <a:pathLst>
                <a:path w="15546" h="53206" extrusionOk="0">
                  <a:moveTo>
                    <a:pt x="1" y="0"/>
                  </a:moveTo>
                  <a:lnTo>
                    <a:pt x="1" y="53205"/>
                  </a:lnTo>
                  <a:lnTo>
                    <a:pt x="15545" y="53205"/>
                  </a:lnTo>
                  <a:lnTo>
                    <a:pt x="15545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</p:grpSp>
      <p:sp>
        <p:nvSpPr>
          <p:cNvPr id="72" name="Google Shape;72;p9"/>
          <p:cNvSpPr/>
          <p:nvPr/>
        </p:nvSpPr>
        <p:spPr>
          <a:xfrm flipH="1">
            <a:off x="9068642" y="2"/>
            <a:ext cx="3123359" cy="2463753"/>
          </a:xfrm>
          <a:custGeom>
            <a:avLst/>
            <a:gdLst/>
            <a:ahLst/>
            <a:cxnLst/>
            <a:rect l="l" t="t" r="r" b="b"/>
            <a:pathLst>
              <a:path w="285586" h="203616" extrusionOk="0">
                <a:moveTo>
                  <a:pt x="149343" y="3563"/>
                </a:moveTo>
                <a:cubicBezTo>
                  <a:pt x="158146" y="3938"/>
                  <a:pt x="175169" y="4117"/>
                  <a:pt x="188269" y="4117"/>
                </a:cubicBezTo>
                <a:cubicBezTo>
                  <a:pt x="192955" y="7486"/>
                  <a:pt x="205307" y="16289"/>
                  <a:pt x="214290" y="22832"/>
                </a:cubicBezTo>
                <a:lnTo>
                  <a:pt x="205307" y="26949"/>
                </a:lnTo>
                <a:lnTo>
                  <a:pt x="175918" y="28267"/>
                </a:lnTo>
                <a:cubicBezTo>
                  <a:pt x="174241" y="27144"/>
                  <a:pt x="172923" y="26395"/>
                  <a:pt x="172175" y="26021"/>
                </a:cubicBezTo>
                <a:cubicBezTo>
                  <a:pt x="168626" y="23955"/>
                  <a:pt x="140929" y="22278"/>
                  <a:pt x="126885" y="21709"/>
                </a:cubicBezTo>
                <a:cubicBezTo>
                  <a:pt x="133443" y="16469"/>
                  <a:pt x="142231" y="9552"/>
                  <a:pt x="149343" y="3563"/>
                </a:cubicBezTo>
                <a:close/>
                <a:moveTo>
                  <a:pt x="25452" y="0"/>
                </a:moveTo>
                <a:cubicBezTo>
                  <a:pt x="20960" y="6737"/>
                  <a:pt x="18340" y="19284"/>
                  <a:pt x="0" y="25647"/>
                </a:cubicBezTo>
                <a:lnTo>
                  <a:pt x="0" y="67942"/>
                </a:lnTo>
                <a:cubicBezTo>
                  <a:pt x="5240" y="68870"/>
                  <a:pt x="10301" y="69439"/>
                  <a:pt x="14792" y="69813"/>
                </a:cubicBezTo>
                <a:cubicBezTo>
                  <a:pt x="36306" y="71116"/>
                  <a:pt x="75981" y="93393"/>
                  <a:pt x="79919" y="96762"/>
                </a:cubicBezTo>
                <a:cubicBezTo>
                  <a:pt x="83842" y="100131"/>
                  <a:pt x="89456" y="124460"/>
                  <a:pt x="90773" y="126885"/>
                </a:cubicBezTo>
                <a:cubicBezTo>
                  <a:pt x="91327" y="127828"/>
                  <a:pt x="90953" y="130448"/>
                  <a:pt x="90205" y="133622"/>
                </a:cubicBezTo>
                <a:cubicBezTo>
                  <a:pt x="88902" y="134371"/>
                  <a:pt x="86282" y="135868"/>
                  <a:pt x="85159" y="136242"/>
                </a:cubicBezTo>
                <a:cubicBezTo>
                  <a:pt x="83288" y="136811"/>
                  <a:pt x="83842" y="137560"/>
                  <a:pt x="83842" y="137560"/>
                </a:cubicBezTo>
                <a:lnTo>
                  <a:pt x="89830" y="135494"/>
                </a:lnTo>
                <a:lnTo>
                  <a:pt x="89830" y="135494"/>
                </a:lnTo>
                <a:cubicBezTo>
                  <a:pt x="88528" y="140929"/>
                  <a:pt x="86836" y="146723"/>
                  <a:pt x="86836" y="146723"/>
                </a:cubicBezTo>
                <a:lnTo>
                  <a:pt x="88707" y="148789"/>
                </a:lnTo>
                <a:cubicBezTo>
                  <a:pt x="88707" y="148789"/>
                  <a:pt x="92167" y="133915"/>
                  <a:pt x="95041" y="133915"/>
                </a:cubicBezTo>
                <a:cubicBezTo>
                  <a:pt x="95375" y="133915"/>
                  <a:pt x="95702" y="134116"/>
                  <a:pt x="96014" y="134566"/>
                </a:cubicBezTo>
                <a:cubicBezTo>
                  <a:pt x="99008" y="138863"/>
                  <a:pt x="112288" y="173297"/>
                  <a:pt x="112288" y="173297"/>
                </a:cubicBezTo>
                <a:lnTo>
                  <a:pt x="113605" y="203615"/>
                </a:lnTo>
                <a:lnTo>
                  <a:pt x="116225" y="179855"/>
                </a:lnTo>
                <a:lnTo>
                  <a:pt x="133248" y="181727"/>
                </a:lnTo>
                <a:lnTo>
                  <a:pt x="152157" y="197447"/>
                </a:lnTo>
                <a:lnTo>
                  <a:pt x="136811" y="182101"/>
                </a:lnTo>
                <a:lnTo>
                  <a:pt x="162263" y="184901"/>
                </a:lnTo>
                <a:lnTo>
                  <a:pt x="120522" y="174989"/>
                </a:lnTo>
                <a:cubicBezTo>
                  <a:pt x="120522" y="174989"/>
                  <a:pt x="108545" y="143354"/>
                  <a:pt x="98439" y="119025"/>
                </a:cubicBezTo>
                <a:lnTo>
                  <a:pt x="98439" y="119025"/>
                </a:lnTo>
                <a:lnTo>
                  <a:pt x="121645" y="126885"/>
                </a:lnTo>
                <a:cubicBezTo>
                  <a:pt x="121645" y="126885"/>
                  <a:pt x="125208" y="126511"/>
                  <a:pt x="130254" y="126137"/>
                </a:cubicBezTo>
                <a:lnTo>
                  <a:pt x="143174" y="134191"/>
                </a:lnTo>
                <a:lnTo>
                  <a:pt x="142426" y="139611"/>
                </a:lnTo>
                <a:lnTo>
                  <a:pt x="144297" y="145226"/>
                </a:lnTo>
                <a:lnTo>
                  <a:pt x="144103" y="139985"/>
                </a:lnTo>
                <a:lnTo>
                  <a:pt x="145046" y="135120"/>
                </a:lnTo>
                <a:cubicBezTo>
                  <a:pt x="145046" y="135120"/>
                  <a:pt x="150091" y="139611"/>
                  <a:pt x="151589" y="139985"/>
                </a:cubicBezTo>
                <a:cubicBezTo>
                  <a:pt x="152906" y="140360"/>
                  <a:pt x="169929" y="145600"/>
                  <a:pt x="169929" y="145600"/>
                </a:cubicBezTo>
                <a:cubicBezTo>
                  <a:pt x="169929" y="145600"/>
                  <a:pt x="152337" y="139806"/>
                  <a:pt x="151783" y="139057"/>
                </a:cubicBezTo>
                <a:cubicBezTo>
                  <a:pt x="151214" y="138114"/>
                  <a:pt x="139806" y="128577"/>
                  <a:pt x="136243" y="125583"/>
                </a:cubicBezTo>
                <a:cubicBezTo>
                  <a:pt x="145420" y="124834"/>
                  <a:pt x="156275" y="123891"/>
                  <a:pt x="159269" y="123711"/>
                </a:cubicBezTo>
                <a:cubicBezTo>
                  <a:pt x="159407" y="123702"/>
                  <a:pt x="159566" y="123698"/>
                  <a:pt x="159743" y="123698"/>
                </a:cubicBezTo>
                <a:cubicBezTo>
                  <a:pt x="167029" y="123698"/>
                  <a:pt x="206804" y="131002"/>
                  <a:pt x="206804" y="131002"/>
                </a:cubicBezTo>
                <a:cubicBezTo>
                  <a:pt x="206804" y="131002"/>
                  <a:pt x="164757" y="121069"/>
                  <a:pt x="160462" y="121069"/>
                </a:cubicBezTo>
                <a:cubicBezTo>
                  <a:pt x="160345" y="121069"/>
                  <a:pt x="160257" y="121076"/>
                  <a:pt x="160197" y="121091"/>
                </a:cubicBezTo>
                <a:cubicBezTo>
                  <a:pt x="158571" y="121685"/>
                  <a:pt x="137642" y="123097"/>
                  <a:pt x="126153" y="123097"/>
                </a:cubicBezTo>
                <a:cubicBezTo>
                  <a:pt x="123151" y="123097"/>
                  <a:pt x="120794" y="123001"/>
                  <a:pt x="119594" y="122768"/>
                </a:cubicBezTo>
                <a:cubicBezTo>
                  <a:pt x="115477" y="121840"/>
                  <a:pt x="102377" y="114728"/>
                  <a:pt x="95070" y="110791"/>
                </a:cubicBezTo>
                <a:cubicBezTo>
                  <a:pt x="91148" y="101628"/>
                  <a:pt x="87959" y="94322"/>
                  <a:pt x="86282" y="92076"/>
                </a:cubicBezTo>
                <a:cubicBezTo>
                  <a:pt x="80473" y="83842"/>
                  <a:pt x="43238" y="62133"/>
                  <a:pt x="43238" y="62133"/>
                </a:cubicBezTo>
                <a:cubicBezTo>
                  <a:pt x="43238" y="62133"/>
                  <a:pt x="37624" y="44361"/>
                  <a:pt x="40618" y="43238"/>
                </a:cubicBezTo>
                <a:cubicBezTo>
                  <a:pt x="41172" y="43044"/>
                  <a:pt x="45110" y="42115"/>
                  <a:pt x="50724" y="41172"/>
                </a:cubicBezTo>
                <a:cubicBezTo>
                  <a:pt x="58764" y="44915"/>
                  <a:pt x="72613" y="51278"/>
                  <a:pt x="84785" y="57461"/>
                </a:cubicBezTo>
                <a:lnTo>
                  <a:pt x="91702" y="74859"/>
                </a:lnTo>
                <a:lnTo>
                  <a:pt x="93394" y="89082"/>
                </a:lnTo>
                <a:lnTo>
                  <a:pt x="94322" y="74679"/>
                </a:lnTo>
                <a:lnTo>
                  <a:pt x="91522" y="61010"/>
                </a:lnTo>
                <a:lnTo>
                  <a:pt x="91522" y="61010"/>
                </a:lnTo>
                <a:cubicBezTo>
                  <a:pt x="94516" y="62507"/>
                  <a:pt x="97136" y="64004"/>
                  <a:pt x="99756" y="65501"/>
                </a:cubicBezTo>
                <a:cubicBezTo>
                  <a:pt x="118276" y="75981"/>
                  <a:pt x="170124" y="86282"/>
                  <a:pt x="170124" y="86282"/>
                </a:cubicBezTo>
                <a:cubicBezTo>
                  <a:pt x="170124" y="86282"/>
                  <a:pt x="130448" y="74110"/>
                  <a:pt x="112108" y="66250"/>
                </a:cubicBezTo>
                <a:lnTo>
                  <a:pt x="112108" y="66250"/>
                </a:lnTo>
                <a:cubicBezTo>
                  <a:pt x="119974" y="67093"/>
                  <a:pt x="134377" y="68467"/>
                  <a:pt x="142098" y="68467"/>
                </a:cubicBezTo>
                <a:cubicBezTo>
                  <a:pt x="144664" y="68467"/>
                  <a:pt x="146492" y="68315"/>
                  <a:pt x="147097" y="67942"/>
                </a:cubicBezTo>
                <a:cubicBezTo>
                  <a:pt x="150091" y="66250"/>
                  <a:pt x="169552" y="52223"/>
                  <a:pt x="169555" y="52221"/>
                </a:cubicBezTo>
                <a:lnTo>
                  <a:pt x="169555" y="52221"/>
                </a:lnTo>
                <a:cubicBezTo>
                  <a:pt x="169552" y="52223"/>
                  <a:pt x="147269" y="67200"/>
                  <a:pt x="144206" y="67200"/>
                </a:cubicBezTo>
                <a:cubicBezTo>
                  <a:pt x="144169" y="67200"/>
                  <a:pt x="144134" y="67198"/>
                  <a:pt x="144103" y="67193"/>
                </a:cubicBezTo>
                <a:cubicBezTo>
                  <a:pt x="141677" y="66819"/>
                  <a:pt x="113231" y="64573"/>
                  <a:pt x="107422" y="64199"/>
                </a:cubicBezTo>
                <a:cubicBezTo>
                  <a:pt x="105745" y="63255"/>
                  <a:pt x="104248" y="62327"/>
                  <a:pt x="103679" y="61758"/>
                </a:cubicBezTo>
                <a:cubicBezTo>
                  <a:pt x="98813" y="57267"/>
                  <a:pt x="77853" y="44915"/>
                  <a:pt x="66070" y="38178"/>
                </a:cubicBezTo>
                <a:cubicBezTo>
                  <a:pt x="88528" y="34061"/>
                  <a:pt x="117723" y="29195"/>
                  <a:pt x="117723" y="29195"/>
                </a:cubicBezTo>
                <a:cubicBezTo>
                  <a:pt x="117723" y="29195"/>
                  <a:pt x="117902" y="28821"/>
                  <a:pt x="118651" y="28446"/>
                </a:cubicBezTo>
                <a:lnTo>
                  <a:pt x="166381" y="30512"/>
                </a:lnTo>
                <a:lnTo>
                  <a:pt x="194827" y="48478"/>
                </a:lnTo>
                <a:lnTo>
                  <a:pt x="198944" y="76730"/>
                </a:lnTo>
                <a:lnTo>
                  <a:pt x="203990" y="83662"/>
                </a:lnTo>
                <a:cubicBezTo>
                  <a:pt x="203990" y="83662"/>
                  <a:pt x="201190" y="76730"/>
                  <a:pt x="200995" y="76356"/>
                </a:cubicBezTo>
                <a:cubicBezTo>
                  <a:pt x="200816" y="75981"/>
                  <a:pt x="201564" y="58584"/>
                  <a:pt x="201938" y="52970"/>
                </a:cubicBezTo>
                <a:lnTo>
                  <a:pt x="221027" y="64947"/>
                </a:lnTo>
                <a:lnTo>
                  <a:pt x="285585" y="84964"/>
                </a:lnTo>
                <a:cubicBezTo>
                  <a:pt x="285585" y="84964"/>
                  <a:pt x="226821" y="63450"/>
                  <a:pt x="224950" y="61204"/>
                </a:cubicBezTo>
                <a:cubicBezTo>
                  <a:pt x="223647" y="59513"/>
                  <a:pt x="200816" y="44361"/>
                  <a:pt x="185470" y="34435"/>
                </a:cubicBezTo>
                <a:lnTo>
                  <a:pt x="208855" y="30512"/>
                </a:lnTo>
                <a:cubicBezTo>
                  <a:pt x="208855" y="30512"/>
                  <a:pt x="212973" y="28446"/>
                  <a:pt x="218033" y="25647"/>
                </a:cubicBezTo>
                <a:cubicBezTo>
                  <a:pt x="221776" y="28267"/>
                  <a:pt x="224201" y="30138"/>
                  <a:pt x="224396" y="30318"/>
                </a:cubicBezTo>
                <a:cubicBezTo>
                  <a:pt x="225145" y="30887"/>
                  <a:pt x="249848" y="35752"/>
                  <a:pt x="249848" y="35752"/>
                </a:cubicBezTo>
                <a:cubicBezTo>
                  <a:pt x="249848" y="35752"/>
                  <a:pt x="226642" y="30318"/>
                  <a:pt x="225698" y="29015"/>
                </a:cubicBezTo>
                <a:cubicBezTo>
                  <a:pt x="225324" y="28821"/>
                  <a:pt x="223273" y="26949"/>
                  <a:pt x="220084" y="24524"/>
                </a:cubicBezTo>
                <a:cubicBezTo>
                  <a:pt x="227944" y="20212"/>
                  <a:pt x="237302" y="15346"/>
                  <a:pt x="238050" y="15166"/>
                </a:cubicBezTo>
                <a:cubicBezTo>
                  <a:pt x="239173" y="15166"/>
                  <a:pt x="269116" y="20032"/>
                  <a:pt x="269116" y="20032"/>
                </a:cubicBezTo>
                <a:lnTo>
                  <a:pt x="235430" y="12726"/>
                </a:lnTo>
                <a:lnTo>
                  <a:pt x="216715" y="21529"/>
                </a:lnTo>
                <a:cubicBezTo>
                  <a:pt x="209050" y="15541"/>
                  <a:pt x="198749" y="7306"/>
                  <a:pt x="194632" y="3938"/>
                </a:cubicBezTo>
                <a:cubicBezTo>
                  <a:pt x="198944" y="3743"/>
                  <a:pt x="202313" y="3563"/>
                  <a:pt x="204364" y="3189"/>
                </a:cubicBezTo>
                <a:cubicBezTo>
                  <a:pt x="207178" y="2815"/>
                  <a:pt x="211850" y="1497"/>
                  <a:pt x="217464" y="0"/>
                </a:cubicBezTo>
                <a:lnTo>
                  <a:pt x="209799" y="0"/>
                </a:lnTo>
                <a:lnTo>
                  <a:pt x="204933" y="1318"/>
                </a:lnTo>
                <a:lnTo>
                  <a:pt x="153834" y="0"/>
                </a:lnTo>
                <a:lnTo>
                  <a:pt x="131197" y="0"/>
                </a:lnTo>
                <a:cubicBezTo>
                  <a:pt x="120148" y="8055"/>
                  <a:pt x="109114" y="16469"/>
                  <a:pt x="102556" y="18340"/>
                </a:cubicBezTo>
                <a:cubicBezTo>
                  <a:pt x="98917" y="19451"/>
                  <a:pt x="93133" y="19861"/>
                  <a:pt x="86650" y="19861"/>
                </a:cubicBezTo>
                <a:cubicBezTo>
                  <a:pt x="70142" y="19861"/>
                  <a:pt x="49097" y="17201"/>
                  <a:pt x="47356" y="16664"/>
                </a:cubicBezTo>
                <a:cubicBezTo>
                  <a:pt x="44915" y="15915"/>
                  <a:pt x="43987" y="1123"/>
                  <a:pt x="45858" y="1123"/>
                </a:cubicBezTo>
                <a:cubicBezTo>
                  <a:pt x="46233" y="1123"/>
                  <a:pt x="46607" y="749"/>
                  <a:pt x="47356" y="0"/>
                </a:cubicBezTo>
                <a:close/>
              </a:path>
            </a:pathLst>
          </a:custGeom>
          <a:solidFill>
            <a:srgbClr val="391A4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</p:spTree>
    <p:extLst>
      <p:ext uri="{BB962C8B-B14F-4D97-AF65-F5344CB8AC3E}">
        <p14:creationId xmlns:p14="http://schemas.microsoft.com/office/powerpoint/2010/main" val="4064409610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">
    <p:bg>
      <p:bgPr>
        <a:solidFill>
          <a:schemeClr val="accent2"/>
        </a:solidFill>
        <a:effectLst/>
      </p:bgPr>
    </p:bg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10"/>
          <p:cNvSpPr txBox="1">
            <a:spLocks noGrp="1"/>
          </p:cNvSpPr>
          <p:nvPr>
            <p:ph type="title"/>
          </p:nvPr>
        </p:nvSpPr>
        <p:spPr>
          <a:xfrm>
            <a:off x="5395833" y="723900"/>
            <a:ext cx="5830400" cy="275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3500"/>
              <a:buNone/>
              <a:defRPr sz="3600">
                <a:solidFill>
                  <a:srgbClr val="AFF3E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"/>
                <a:ea typeface="Comfortaa"/>
                <a:cs typeface="Comfortaa"/>
                <a:sym typeface="Comfortaa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"/>
                <a:ea typeface="Comfortaa"/>
                <a:cs typeface="Comfortaa"/>
                <a:sym typeface="Comfortaa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"/>
                <a:ea typeface="Comfortaa"/>
                <a:cs typeface="Comfortaa"/>
                <a:sym typeface="Comfortaa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"/>
                <a:ea typeface="Comfortaa"/>
                <a:cs typeface="Comfortaa"/>
                <a:sym typeface="Comfortaa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"/>
                <a:ea typeface="Comfortaa"/>
                <a:cs typeface="Comfortaa"/>
                <a:sym typeface="Comfortaa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"/>
                <a:ea typeface="Comfortaa"/>
                <a:cs typeface="Comfortaa"/>
                <a:sym typeface="Comfortaa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"/>
                <a:ea typeface="Comfortaa"/>
                <a:cs typeface="Comfortaa"/>
                <a:sym typeface="Comfortaa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"/>
                <a:ea typeface="Comfortaa"/>
                <a:cs typeface="Comfortaa"/>
                <a:sym typeface="Comfortaa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313286572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 number"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11"/>
          <p:cNvSpPr txBox="1"/>
          <p:nvPr/>
        </p:nvSpPr>
        <p:spPr>
          <a:xfrm>
            <a:off x="7569200" y="5803900"/>
            <a:ext cx="6133200" cy="7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  <a:sym typeface="Comfortaa"/>
            </a:endParaRPr>
          </a:p>
        </p:txBody>
      </p:sp>
      <p:sp>
        <p:nvSpPr>
          <p:cNvPr id="77" name="Google Shape;77;p11"/>
          <p:cNvSpPr txBox="1">
            <a:spLocks noGrp="1"/>
          </p:cNvSpPr>
          <p:nvPr>
            <p:ph type="title"/>
          </p:nvPr>
        </p:nvSpPr>
        <p:spPr>
          <a:xfrm>
            <a:off x="2882900" y="3917951"/>
            <a:ext cx="6400800" cy="558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 sz="1400">
                <a:solidFill>
                  <a:srgbClr val="FBFBFB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Comforta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"/>
                <a:ea typeface="Comfortaa"/>
                <a:cs typeface="Comfortaa"/>
                <a:sym typeface="Comfortaa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"/>
                <a:ea typeface="Comfortaa"/>
                <a:cs typeface="Comfortaa"/>
                <a:sym typeface="Comfortaa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"/>
                <a:ea typeface="Comfortaa"/>
                <a:cs typeface="Comfortaa"/>
                <a:sym typeface="Comfortaa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"/>
                <a:ea typeface="Comfortaa"/>
                <a:cs typeface="Comfortaa"/>
                <a:sym typeface="Comfortaa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"/>
                <a:ea typeface="Comfortaa"/>
                <a:cs typeface="Comfortaa"/>
                <a:sym typeface="Comfortaa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"/>
                <a:ea typeface="Comfortaa"/>
                <a:cs typeface="Comfortaa"/>
                <a:sym typeface="Comfortaa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"/>
                <a:ea typeface="Comfortaa"/>
                <a:cs typeface="Comfortaa"/>
                <a:sym typeface="Comfortaa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"/>
                <a:ea typeface="Comfortaa"/>
                <a:cs typeface="Comfortaa"/>
                <a:sym typeface="Comfortaa"/>
              </a:defRPr>
            </a:lvl9pPr>
          </a:lstStyle>
          <a:p>
            <a:endParaRPr/>
          </a:p>
        </p:txBody>
      </p:sp>
      <p:sp>
        <p:nvSpPr>
          <p:cNvPr id="78" name="Google Shape;78;p11"/>
          <p:cNvSpPr txBox="1">
            <a:spLocks noGrp="1"/>
          </p:cNvSpPr>
          <p:nvPr>
            <p:ph type="title" idx="2" hasCustomPrompt="1"/>
          </p:nvPr>
        </p:nvSpPr>
        <p:spPr>
          <a:xfrm>
            <a:off x="2978200" y="2381251"/>
            <a:ext cx="6235600" cy="153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2000"/>
              <a:buNone/>
              <a:defRPr sz="7400">
                <a:solidFill>
                  <a:schemeClr val="accent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79" name="Google Shape;79;p11"/>
          <p:cNvSpPr/>
          <p:nvPr/>
        </p:nvSpPr>
        <p:spPr>
          <a:xfrm rot="488543">
            <a:off x="881445" y="179291"/>
            <a:ext cx="1559883" cy="2033199"/>
          </a:xfrm>
          <a:custGeom>
            <a:avLst/>
            <a:gdLst/>
            <a:ahLst/>
            <a:cxnLst/>
            <a:rect l="l" t="t" r="r" b="b"/>
            <a:pathLst>
              <a:path w="19167" h="24983" extrusionOk="0">
                <a:moveTo>
                  <a:pt x="9353" y="0"/>
                </a:moveTo>
                <a:cubicBezTo>
                  <a:pt x="7637" y="0"/>
                  <a:pt x="6193" y="1402"/>
                  <a:pt x="6193" y="3118"/>
                </a:cubicBezTo>
                <a:cubicBezTo>
                  <a:pt x="6193" y="3850"/>
                  <a:pt x="6591" y="4520"/>
                  <a:pt x="6842" y="5064"/>
                </a:cubicBezTo>
                <a:cubicBezTo>
                  <a:pt x="7365" y="5628"/>
                  <a:pt x="7700" y="6193"/>
                  <a:pt x="7512" y="6633"/>
                </a:cubicBezTo>
                <a:cubicBezTo>
                  <a:pt x="7470" y="6737"/>
                  <a:pt x="7407" y="6884"/>
                  <a:pt x="7281" y="6947"/>
                </a:cubicBezTo>
                <a:cubicBezTo>
                  <a:pt x="3452" y="6821"/>
                  <a:pt x="565" y="6465"/>
                  <a:pt x="565" y="6465"/>
                </a:cubicBezTo>
                <a:lnTo>
                  <a:pt x="544" y="6465"/>
                </a:lnTo>
                <a:cubicBezTo>
                  <a:pt x="544" y="6465"/>
                  <a:pt x="126" y="9395"/>
                  <a:pt x="0" y="13307"/>
                </a:cubicBezTo>
                <a:cubicBezTo>
                  <a:pt x="84" y="13454"/>
                  <a:pt x="167" y="13538"/>
                  <a:pt x="272" y="13579"/>
                </a:cubicBezTo>
                <a:cubicBezTo>
                  <a:pt x="369" y="13619"/>
                  <a:pt x="471" y="13638"/>
                  <a:pt x="576" y="13638"/>
                </a:cubicBezTo>
                <a:cubicBezTo>
                  <a:pt x="969" y="13638"/>
                  <a:pt x="1408" y="13382"/>
                  <a:pt x="1820" y="13035"/>
                </a:cubicBezTo>
                <a:cubicBezTo>
                  <a:pt x="2364" y="12596"/>
                  <a:pt x="3055" y="12324"/>
                  <a:pt x="3808" y="12324"/>
                </a:cubicBezTo>
                <a:cubicBezTo>
                  <a:pt x="5524" y="12324"/>
                  <a:pt x="6926" y="13705"/>
                  <a:pt x="6926" y="15421"/>
                </a:cubicBezTo>
                <a:cubicBezTo>
                  <a:pt x="6926" y="17136"/>
                  <a:pt x="5545" y="18476"/>
                  <a:pt x="3829" y="18476"/>
                </a:cubicBezTo>
                <a:cubicBezTo>
                  <a:pt x="3076" y="18476"/>
                  <a:pt x="2406" y="18225"/>
                  <a:pt x="1862" y="17701"/>
                </a:cubicBezTo>
                <a:cubicBezTo>
                  <a:pt x="1378" y="17486"/>
                  <a:pt x="894" y="17102"/>
                  <a:pt x="489" y="17102"/>
                </a:cubicBezTo>
                <a:cubicBezTo>
                  <a:pt x="421" y="17102"/>
                  <a:pt x="356" y="17113"/>
                  <a:pt x="293" y="17136"/>
                </a:cubicBezTo>
                <a:cubicBezTo>
                  <a:pt x="167" y="17199"/>
                  <a:pt x="84" y="17367"/>
                  <a:pt x="0" y="17513"/>
                </a:cubicBezTo>
                <a:cubicBezTo>
                  <a:pt x="126" y="21447"/>
                  <a:pt x="544" y="24502"/>
                  <a:pt x="544" y="24502"/>
                </a:cubicBezTo>
                <a:lnTo>
                  <a:pt x="565" y="24502"/>
                </a:lnTo>
                <a:cubicBezTo>
                  <a:pt x="565" y="24502"/>
                  <a:pt x="3160" y="24836"/>
                  <a:pt x="6675" y="24983"/>
                </a:cubicBezTo>
                <a:cubicBezTo>
                  <a:pt x="7135" y="24920"/>
                  <a:pt x="7637" y="24774"/>
                  <a:pt x="7763" y="24481"/>
                </a:cubicBezTo>
                <a:cubicBezTo>
                  <a:pt x="7951" y="24041"/>
                  <a:pt x="7658" y="23497"/>
                  <a:pt x="7240" y="22953"/>
                </a:cubicBezTo>
                <a:cubicBezTo>
                  <a:pt x="6800" y="22409"/>
                  <a:pt x="6528" y="21719"/>
                  <a:pt x="6528" y="20965"/>
                </a:cubicBezTo>
                <a:cubicBezTo>
                  <a:pt x="6528" y="19250"/>
                  <a:pt x="7909" y="17848"/>
                  <a:pt x="9625" y="17848"/>
                </a:cubicBezTo>
                <a:cubicBezTo>
                  <a:pt x="11341" y="17848"/>
                  <a:pt x="12763" y="19250"/>
                  <a:pt x="12763" y="20965"/>
                </a:cubicBezTo>
                <a:cubicBezTo>
                  <a:pt x="12763" y="21698"/>
                  <a:pt x="12324" y="22367"/>
                  <a:pt x="12073" y="22911"/>
                </a:cubicBezTo>
                <a:lnTo>
                  <a:pt x="12073" y="22932"/>
                </a:lnTo>
                <a:cubicBezTo>
                  <a:pt x="11550" y="23476"/>
                  <a:pt x="11236" y="24020"/>
                  <a:pt x="11424" y="24460"/>
                </a:cubicBezTo>
                <a:cubicBezTo>
                  <a:pt x="11550" y="24753"/>
                  <a:pt x="12073" y="24899"/>
                  <a:pt x="12554" y="24962"/>
                </a:cubicBezTo>
                <a:cubicBezTo>
                  <a:pt x="16090" y="24815"/>
                  <a:pt x="18664" y="24460"/>
                  <a:pt x="18664" y="24460"/>
                </a:cubicBezTo>
                <a:cubicBezTo>
                  <a:pt x="18664" y="24460"/>
                  <a:pt x="19020" y="21719"/>
                  <a:pt x="19166" y="18036"/>
                </a:cubicBezTo>
                <a:cubicBezTo>
                  <a:pt x="19103" y="17597"/>
                  <a:pt x="18957" y="17136"/>
                  <a:pt x="18685" y="17011"/>
                </a:cubicBezTo>
                <a:cubicBezTo>
                  <a:pt x="18595" y="16977"/>
                  <a:pt x="18501" y="16961"/>
                  <a:pt x="18403" y="16961"/>
                </a:cubicBezTo>
                <a:cubicBezTo>
                  <a:pt x="18024" y="16961"/>
                  <a:pt x="17595" y="17201"/>
                  <a:pt x="17178" y="17534"/>
                </a:cubicBezTo>
                <a:cubicBezTo>
                  <a:pt x="16634" y="17994"/>
                  <a:pt x="15944" y="18245"/>
                  <a:pt x="15191" y="18245"/>
                </a:cubicBezTo>
                <a:cubicBezTo>
                  <a:pt x="13475" y="18245"/>
                  <a:pt x="12073" y="16864"/>
                  <a:pt x="12073" y="15149"/>
                </a:cubicBezTo>
                <a:cubicBezTo>
                  <a:pt x="12073" y="13433"/>
                  <a:pt x="13454" y="12031"/>
                  <a:pt x="15170" y="12031"/>
                </a:cubicBezTo>
                <a:cubicBezTo>
                  <a:pt x="15923" y="12031"/>
                  <a:pt x="16593" y="12219"/>
                  <a:pt x="17137" y="12743"/>
                </a:cubicBezTo>
                <a:cubicBezTo>
                  <a:pt x="17568" y="13157"/>
                  <a:pt x="18013" y="13428"/>
                  <a:pt x="18397" y="13428"/>
                </a:cubicBezTo>
                <a:cubicBezTo>
                  <a:pt x="18498" y="13428"/>
                  <a:pt x="18594" y="13409"/>
                  <a:pt x="18685" y="13370"/>
                </a:cubicBezTo>
                <a:cubicBezTo>
                  <a:pt x="18957" y="13245"/>
                  <a:pt x="19082" y="12868"/>
                  <a:pt x="19166" y="12429"/>
                </a:cubicBezTo>
                <a:cubicBezTo>
                  <a:pt x="19020" y="8955"/>
                  <a:pt x="18706" y="6465"/>
                  <a:pt x="18706" y="6465"/>
                </a:cubicBezTo>
                <a:lnTo>
                  <a:pt x="18664" y="6465"/>
                </a:lnTo>
                <a:cubicBezTo>
                  <a:pt x="18664" y="6465"/>
                  <a:pt x="15546" y="6842"/>
                  <a:pt x="11508" y="6968"/>
                </a:cubicBezTo>
                <a:cubicBezTo>
                  <a:pt x="11383" y="6905"/>
                  <a:pt x="11278" y="6779"/>
                  <a:pt x="11236" y="6675"/>
                </a:cubicBezTo>
                <a:cubicBezTo>
                  <a:pt x="11048" y="6235"/>
                  <a:pt x="11341" y="5649"/>
                  <a:pt x="11759" y="5126"/>
                </a:cubicBezTo>
                <a:lnTo>
                  <a:pt x="11738" y="5105"/>
                </a:lnTo>
                <a:cubicBezTo>
                  <a:pt x="12199" y="4582"/>
                  <a:pt x="12471" y="3871"/>
                  <a:pt x="12471" y="3118"/>
                </a:cubicBezTo>
                <a:cubicBezTo>
                  <a:pt x="12471" y="1402"/>
                  <a:pt x="11069" y="0"/>
                  <a:pt x="9353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80" name="Google Shape;80;p11"/>
          <p:cNvSpPr/>
          <p:nvPr/>
        </p:nvSpPr>
        <p:spPr>
          <a:xfrm rot="-852989">
            <a:off x="462027" y="2337933"/>
            <a:ext cx="1522156" cy="2437836"/>
          </a:xfrm>
          <a:custGeom>
            <a:avLst/>
            <a:gdLst/>
            <a:ahLst/>
            <a:cxnLst/>
            <a:rect l="l" t="t" r="r" b="b"/>
            <a:pathLst>
              <a:path w="19167" h="30696" extrusionOk="0">
                <a:moveTo>
                  <a:pt x="9353" y="0"/>
                </a:moveTo>
                <a:cubicBezTo>
                  <a:pt x="7637" y="0"/>
                  <a:pt x="6194" y="1381"/>
                  <a:pt x="6194" y="3097"/>
                </a:cubicBezTo>
                <a:cubicBezTo>
                  <a:pt x="6194" y="3850"/>
                  <a:pt x="6570" y="4520"/>
                  <a:pt x="6842" y="5064"/>
                </a:cubicBezTo>
                <a:lnTo>
                  <a:pt x="6800" y="4980"/>
                </a:lnTo>
                <a:lnTo>
                  <a:pt x="6800" y="4980"/>
                </a:lnTo>
                <a:cubicBezTo>
                  <a:pt x="7302" y="5712"/>
                  <a:pt x="7700" y="6194"/>
                  <a:pt x="7512" y="6633"/>
                </a:cubicBezTo>
                <a:cubicBezTo>
                  <a:pt x="7470" y="6738"/>
                  <a:pt x="7407" y="6884"/>
                  <a:pt x="7261" y="6947"/>
                </a:cubicBezTo>
                <a:cubicBezTo>
                  <a:pt x="3453" y="6821"/>
                  <a:pt x="586" y="6466"/>
                  <a:pt x="565" y="6466"/>
                </a:cubicBezTo>
                <a:lnTo>
                  <a:pt x="544" y="6466"/>
                </a:lnTo>
                <a:cubicBezTo>
                  <a:pt x="544" y="6466"/>
                  <a:pt x="398" y="7512"/>
                  <a:pt x="251" y="9186"/>
                </a:cubicBezTo>
                <a:cubicBezTo>
                  <a:pt x="147" y="10274"/>
                  <a:pt x="42" y="11634"/>
                  <a:pt x="0" y="13182"/>
                </a:cubicBezTo>
                <a:cubicBezTo>
                  <a:pt x="0" y="13182"/>
                  <a:pt x="0" y="13182"/>
                  <a:pt x="0" y="13203"/>
                </a:cubicBezTo>
                <a:cubicBezTo>
                  <a:pt x="0" y="13224"/>
                  <a:pt x="0" y="13266"/>
                  <a:pt x="0" y="13308"/>
                </a:cubicBezTo>
                <a:cubicBezTo>
                  <a:pt x="63" y="13454"/>
                  <a:pt x="168" y="13538"/>
                  <a:pt x="272" y="13580"/>
                </a:cubicBezTo>
                <a:cubicBezTo>
                  <a:pt x="362" y="13618"/>
                  <a:pt x="457" y="13635"/>
                  <a:pt x="555" y="13635"/>
                </a:cubicBezTo>
                <a:cubicBezTo>
                  <a:pt x="941" y="13635"/>
                  <a:pt x="1387" y="13369"/>
                  <a:pt x="1820" y="13036"/>
                </a:cubicBezTo>
                <a:cubicBezTo>
                  <a:pt x="2365" y="12596"/>
                  <a:pt x="3055" y="12324"/>
                  <a:pt x="3808" y="12324"/>
                </a:cubicBezTo>
                <a:cubicBezTo>
                  <a:pt x="5503" y="12324"/>
                  <a:pt x="6884" y="13663"/>
                  <a:pt x="6926" y="15358"/>
                </a:cubicBezTo>
                <a:cubicBezTo>
                  <a:pt x="6884" y="17032"/>
                  <a:pt x="5503" y="18392"/>
                  <a:pt x="3808" y="18392"/>
                </a:cubicBezTo>
                <a:cubicBezTo>
                  <a:pt x="3055" y="18392"/>
                  <a:pt x="2365" y="18120"/>
                  <a:pt x="1820" y="17660"/>
                </a:cubicBezTo>
                <a:cubicBezTo>
                  <a:pt x="1383" y="17323"/>
                  <a:pt x="932" y="17068"/>
                  <a:pt x="544" y="17068"/>
                </a:cubicBezTo>
                <a:cubicBezTo>
                  <a:pt x="449" y="17068"/>
                  <a:pt x="358" y="17083"/>
                  <a:pt x="272" y="17116"/>
                </a:cubicBezTo>
                <a:cubicBezTo>
                  <a:pt x="168" y="17178"/>
                  <a:pt x="63" y="17262"/>
                  <a:pt x="0" y="17409"/>
                </a:cubicBezTo>
                <a:cubicBezTo>
                  <a:pt x="0" y="17429"/>
                  <a:pt x="0" y="17471"/>
                  <a:pt x="0" y="17513"/>
                </a:cubicBezTo>
                <a:cubicBezTo>
                  <a:pt x="42" y="18790"/>
                  <a:pt x="105" y="19982"/>
                  <a:pt x="188" y="21007"/>
                </a:cubicBezTo>
                <a:lnTo>
                  <a:pt x="209" y="21007"/>
                </a:lnTo>
                <a:cubicBezTo>
                  <a:pt x="356" y="22974"/>
                  <a:pt x="544" y="24251"/>
                  <a:pt x="544" y="24251"/>
                </a:cubicBezTo>
                <a:lnTo>
                  <a:pt x="565" y="24251"/>
                </a:lnTo>
                <a:cubicBezTo>
                  <a:pt x="565" y="24251"/>
                  <a:pt x="3432" y="23895"/>
                  <a:pt x="7282" y="23748"/>
                </a:cubicBezTo>
                <a:cubicBezTo>
                  <a:pt x="7407" y="23832"/>
                  <a:pt x="7470" y="23958"/>
                  <a:pt x="7512" y="24062"/>
                </a:cubicBezTo>
                <a:cubicBezTo>
                  <a:pt x="7700" y="24523"/>
                  <a:pt x="7365" y="25088"/>
                  <a:pt x="6842" y="25632"/>
                </a:cubicBezTo>
                <a:cubicBezTo>
                  <a:pt x="6570" y="26176"/>
                  <a:pt x="6194" y="26845"/>
                  <a:pt x="6194" y="27598"/>
                </a:cubicBezTo>
                <a:cubicBezTo>
                  <a:pt x="6194" y="29314"/>
                  <a:pt x="7637" y="30695"/>
                  <a:pt x="9353" y="30695"/>
                </a:cubicBezTo>
                <a:cubicBezTo>
                  <a:pt x="11069" y="30695"/>
                  <a:pt x="12450" y="29314"/>
                  <a:pt x="12450" y="27577"/>
                </a:cubicBezTo>
                <a:cubicBezTo>
                  <a:pt x="12450" y="26824"/>
                  <a:pt x="12178" y="26134"/>
                  <a:pt x="11738" y="25590"/>
                </a:cubicBezTo>
                <a:cubicBezTo>
                  <a:pt x="11320" y="25046"/>
                  <a:pt x="11027" y="24481"/>
                  <a:pt x="11215" y="24020"/>
                </a:cubicBezTo>
                <a:cubicBezTo>
                  <a:pt x="11257" y="23916"/>
                  <a:pt x="11362" y="23811"/>
                  <a:pt x="11487" y="23748"/>
                </a:cubicBezTo>
                <a:cubicBezTo>
                  <a:pt x="15546" y="23853"/>
                  <a:pt x="18664" y="24230"/>
                  <a:pt x="18664" y="24230"/>
                </a:cubicBezTo>
                <a:lnTo>
                  <a:pt x="18706" y="24230"/>
                </a:lnTo>
                <a:cubicBezTo>
                  <a:pt x="18706" y="24230"/>
                  <a:pt x="18873" y="22765"/>
                  <a:pt x="19020" y="20610"/>
                </a:cubicBezTo>
                <a:lnTo>
                  <a:pt x="19041" y="20610"/>
                </a:lnTo>
                <a:cubicBezTo>
                  <a:pt x="19082" y="19836"/>
                  <a:pt x="19124" y="18978"/>
                  <a:pt x="19166" y="18057"/>
                </a:cubicBezTo>
                <a:cubicBezTo>
                  <a:pt x="19103" y="17597"/>
                  <a:pt x="18957" y="17137"/>
                  <a:pt x="18685" y="17011"/>
                </a:cubicBezTo>
                <a:cubicBezTo>
                  <a:pt x="18591" y="16977"/>
                  <a:pt x="18494" y="16961"/>
                  <a:pt x="18395" y="16961"/>
                </a:cubicBezTo>
                <a:cubicBezTo>
                  <a:pt x="18010" y="16961"/>
                  <a:pt x="17590" y="17201"/>
                  <a:pt x="17158" y="17534"/>
                </a:cubicBezTo>
                <a:cubicBezTo>
                  <a:pt x="16613" y="17994"/>
                  <a:pt x="15923" y="18246"/>
                  <a:pt x="15170" y="18246"/>
                </a:cubicBezTo>
                <a:cubicBezTo>
                  <a:pt x="13475" y="18246"/>
                  <a:pt x="12115" y="16906"/>
                  <a:pt x="12073" y="15233"/>
                </a:cubicBezTo>
                <a:cubicBezTo>
                  <a:pt x="12115" y="13559"/>
                  <a:pt x="13475" y="12199"/>
                  <a:pt x="15170" y="12199"/>
                </a:cubicBezTo>
                <a:cubicBezTo>
                  <a:pt x="15923" y="12199"/>
                  <a:pt x="16613" y="12471"/>
                  <a:pt x="17158" y="12931"/>
                </a:cubicBezTo>
                <a:lnTo>
                  <a:pt x="17158" y="12910"/>
                </a:lnTo>
                <a:cubicBezTo>
                  <a:pt x="17586" y="13240"/>
                  <a:pt x="18015" y="13491"/>
                  <a:pt x="18392" y="13491"/>
                </a:cubicBezTo>
                <a:cubicBezTo>
                  <a:pt x="18494" y="13491"/>
                  <a:pt x="18592" y="13473"/>
                  <a:pt x="18685" y="13433"/>
                </a:cubicBezTo>
                <a:cubicBezTo>
                  <a:pt x="18957" y="13328"/>
                  <a:pt x="19103" y="12847"/>
                  <a:pt x="19166" y="12408"/>
                </a:cubicBezTo>
                <a:cubicBezTo>
                  <a:pt x="19103" y="10650"/>
                  <a:pt x="18978" y="9227"/>
                  <a:pt x="18873" y="8223"/>
                </a:cubicBezTo>
                <a:cubicBezTo>
                  <a:pt x="18769" y="7114"/>
                  <a:pt x="18685" y="6466"/>
                  <a:pt x="18685" y="6466"/>
                </a:cubicBezTo>
                <a:lnTo>
                  <a:pt x="18664" y="6466"/>
                </a:lnTo>
                <a:cubicBezTo>
                  <a:pt x="18664" y="6466"/>
                  <a:pt x="15546" y="6842"/>
                  <a:pt x="11487" y="6968"/>
                </a:cubicBezTo>
                <a:cubicBezTo>
                  <a:pt x="11362" y="6884"/>
                  <a:pt x="11257" y="6779"/>
                  <a:pt x="11215" y="6675"/>
                </a:cubicBezTo>
                <a:cubicBezTo>
                  <a:pt x="11027" y="6235"/>
                  <a:pt x="11320" y="5649"/>
                  <a:pt x="11738" y="5126"/>
                </a:cubicBezTo>
                <a:lnTo>
                  <a:pt x="11738" y="5105"/>
                </a:lnTo>
                <a:cubicBezTo>
                  <a:pt x="12178" y="4561"/>
                  <a:pt x="12450" y="3871"/>
                  <a:pt x="12450" y="3118"/>
                </a:cubicBezTo>
                <a:cubicBezTo>
                  <a:pt x="12450" y="1402"/>
                  <a:pt x="11069" y="0"/>
                  <a:pt x="9353" y="0"/>
                </a:cubicBezTo>
                <a:close/>
              </a:path>
            </a:pathLst>
          </a:custGeom>
          <a:solidFill>
            <a:srgbClr val="592E6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81" name="Google Shape;81;p11"/>
          <p:cNvSpPr/>
          <p:nvPr/>
        </p:nvSpPr>
        <p:spPr>
          <a:xfrm rot="658485">
            <a:off x="907559" y="4984815"/>
            <a:ext cx="1647116" cy="1652444"/>
          </a:xfrm>
          <a:custGeom>
            <a:avLst/>
            <a:gdLst/>
            <a:ahLst/>
            <a:cxnLst/>
            <a:rect l="l" t="t" r="r" b="b"/>
            <a:pathLst>
              <a:path w="19167" h="19229" extrusionOk="0">
                <a:moveTo>
                  <a:pt x="11424" y="0"/>
                </a:moveTo>
                <a:cubicBezTo>
                  <a:pt x="11320" y="63"/>
                  <a:pt x="11257" y="168"/>
                  <a:pt x="11215" y="251"/>
                </a:cubicBezTo>
                <a:cubicBezTo>
                  <a:pt x="11027" y="691"/>
                  <a:pt x="11320" y="1276"/>
                  <a:pt x="11738" y="1800"/>
                </a:cubicBezTo>
                <a:lnTo>
                  <a:pt x="11738" y="1820"/>
                </a:lnTo>
                <a:cubicBezTo>
                  <a:pt x="12178" y="2364"/>
                  <a:pt x="12450" y="3055"/>
                  <a:pt x="12450" y="3808"/>
                </a:cubicBezTo>
                <a:cubicBezTo>
                  <a:pt x="12450" y="5524"/>
                  <a:pt x="11069" y="6926"/>
                  <a:pt x="9353" y="6926"/>
                </a:cubicBezTo>
                <a:cubicBezTo>
                  <a:pt x="7637" y="6926"/>
                  <a:pt x="6298" y="5524"/>
                  <a:pt x="6298" y="3808"/>
                </a:cubicBezTo>
                <a:cubicBezTo>
                  <a:pt x="6298" y="3076"/>
                  <a:pt x="6528" y="2406"/>
                  <a:pt x="7051" y="1862"/>
                </a:cubicBezTo>
                <a:lnTo>
                  <a:pt x="7051" y="1841"/>
                </a:lnTo>
                <a:cubicBezTo>
                  <a:pt x="7302" y="1297"/>
                  <a:pt x="7805" y="732"/>
                  <a:pt x="7616" y="293"/>
                </a:cubicBezTo>
                <a:cubicBezTo>
                  <a:pt x="7574" y="209"/>
                  <a:pt x="7491" y="84"/>
                  <a:pt x="7386" y="21"/>
                </a:cubicBezTo>
                <a:cubicBezTo>
                  <a:pt x="3536" y="126"/>
                  <a:pt x="565" y="460"/>
                  <a:pt x="565" y="460"/>
                </a:cubicBezTo>
                <a:lnTo>
                  <a:pt x="544" y="460"/>
                </a:lnTo>
                <a:cubicBezTo>
                  <a:pt x="544" y="460"/>
                  <a:pt x="126" y="3494"/>
                  <a:pt x="0" y="7407"/>
                </a:cubicBezTo>
                <a:cubicBezTo>
                  <a:pt x="84" y="7554"/>
                  <a:pt x="168" y="7679"/>
                  <a:pt x="272" y="7721"/>
                </a:cubicBezTo>
                <a:cubicBezTo>
                  <a:pt x="374" y="7763"/>
                  <a:pt x="480" y="7782"/>
                  <a:pt x="589" y="7782"/>
                </a:cubicBezTo>
                <a:cubicBezTo>
                  <a:pt x="973" y="7782"/>
                  <a:pt x="1397" y="7545"/>
                  <a:pt x="1820" y="7219"/>
                </a:cubicBezTo>
                <a:lnTo>
                  <a:pt x="1820" y="7240"/>
                </a:lnTo>
                <a:cubicBezTo>
                  <a:pt x="2364" y="6779"/>
                  <a:pt x="3055" y="6507"/>
                  <a:pt x="3808" y="6507"/>
                </a:cubicBezTo>
                <a:cubicBezTo>
                  <a:pt x="5524" y="6507"/>
                  <a:pt x="6926" y="7909"/>
                  <a:pt x="6926" y="9625"/>
                </a:cubicBezTo>
                <a:cubicBezTo>
                  <a:pt x="6926" y="11341"/>
                  <a:pt x="5524" y="12701"/>
                  <a:pt x="3808" y="12701"/>
                </a:cubicBezTo>
                <a:cubicBezTo>
                  <a:pt x="3076" y="12701"/>
                  <a:pt x="2406" y="12492"/>
                  <a:pt x="1862" y="11968"/>
                </a:cubicBezTo>
                <a:cubicBezTo>
                  <a:pt x="1424" y="11562"/>
                  <a:pt x="985" y="11320"/>
                  <a:pt x="606" y="11320"/>
                </a:cubicBezTo>
                <a:cubicBezTo>
                  <a:pt x="496" y="11320"/>
                  <a:pt x="391" y="11340"/>
                  <a:pt x="293" y="11383"/>
                </a:cubicBezTo>
                <a:cubicBezTo>
                  <a:pt x="168" y="11424"/>
                  <a:pt x="84" y="11613"/>
                  <a:pt x="0" y="11759"/>
                </a:cubicBezTo>
                <a:cubicBezTo>
                  <a:pt x="126" y="15693"/>
                  <a:pt x="544" y="18769"/>
                  <a:pt x="544" y="18769"/>
                </a:cubicBezTo>
                <a:lnTo>
                  <a:pt x="565" y="18769"/>
                </a:lnTo>
                <a:cubicBezTo>
                  <a:pt x="565" y="18769"/>
                  <a:pt x="3160" y="19062"/>
                  <a:pt x="6675" y="19229"/>
                </a:cubicBezTo>
                <a:cubicBezTo>
                  <a:pt x="7135" y="19166"/>
                  <a:pt x="7637" y="18999"/>
                  <a:pt x="7763" y="18706"/>
                </a:cubicBezTo>
                <a:cubicBezTo>
                  <a:pt x="7951" y="18266"/>
                  <a:pt x="7658" y="17722"/>
                  <a:pt x="7240" y="17178"/>
                </a:cubicBezTo>
                <a:lnTo>
                  <a:pt x="7240" y="17157"/>
                </a:lnTo>
                <a:cubicBezTo>
                  <a:pt x="6800" y="16634"/>
                  <a:pt x="6528" y="15923"/>
                  <a:pt x="6528" y="15170"/>
                </a:cubicBezTo>
                <a:cubicBezTo>
                  <a:pt x="6528" y="13454"/>
                  <a:pt x="7909" y="12073"/>
                  <a:pt x="9625" y="12073"/>
                </a:cubicBezTo>
                <a:cubicBezTo>
                  <a:pt x="11341" y="12073"/>
                  <a:pt x="12722" y="13454"/>
                  <a:pt x="12722" y="15170"/>
                </a:cubicBezTo>
                <a:cubicBezTo>
                  <a:pt x="12722" y="15923"/>
                  <a:pt x="12533" y="16572"/>
                  <a:pt x="12010" y="17137"/>
                </a:cubicBezTo>
                <a:cubicBezTo>
                  <a:pt x="11487" y="17681"/>
                  <a:pt x="11215" y="18225"/>
                  <a:pt x="11404" y="18664"/>
                </a:cubicBezTo>
                <a:cubicBezTo>
                  <a:pt x="11529" y="18957"/>
                  <a:pt x="12052" y="19103"/>
                  <a:pt x="12533" y="19166"/>
                </a:cubicBezTo>
                <a:cubicBezTo>
                  <a:pt x="16069" y="19020"/>
                  <a:pt x="18664" y="18664"/>
                  <a:pt x="18664" y="18664"/>
                </a:cubicBezTo>
                <a:cubicBezTo>
                  <a:pt x="18664" y="18664"/>
                  <a:pt x="19020" y="15923"/>
                  <a:pt x="19166" y="12240"/>
                </a:cubicBezTo>
                <a:cubicBezTo>
                  <a:pt x="19082" y="11801"/>
                  <a:pt x="18957" y="11341"/>
                  <a:pt x="18685" y="11215"/>
                </a:cubicBezTo>
                <a:cubicBezTo>
                  <a:pt x="18587" y="11175"/>
                  <a:pt x="18487" y="11157"/>
                  <a:pt x="18384" y="11157"/>
                </a:cubicBezTo>
                <a:cubicBezTo>
                  <a:pt x="18002" y="11157"/>
                  <a:pt x="17586" y="11409"/>
                  <a:pt x="17157" y="11738"/>
                </a:cubicBezTo>
                <a:cubicBezTo>
                  <a:pt x="16613" y="12178"/>
                  <a:pt x="15923" y="12450"/>
                  <a:pt x="15170" y="12450"/>
                </a:cubicBezTo>
                <a:cubicBezTo>
                  <a:pt x="13454" y="12450"/>
                  <a:pt x="12052" y="11069"/>
                  <a:pt x="12052" y="9353"/>
                </a:cubicBezTo>
                <a:cubicBezTo>
                  <a:pt x="12052" y="7637"/>
                  <a:pt x="13454" y="6256"/>
                  <a:pt x="15170" y="6256"/>
                </a:cubicBezTo>
                <a:cubicBezTo>
                  <a:pt x="15902" y="6256"/>
                  <a:pt x="16572" y="6466"/>
                  <a:pt x="17116" y="6989"/>
                </a:cubicBezTo>
                <a:lnTo>
                  <a:pt x="17137" y="6989"/>
                </a:lnTo>
                <a:cubicBezTo>
                  <a:pt x="17601" y="7221"/>
                  <a:pt x="18065" y="7635"/>
                  <a:pt x="18464" y="7635"/>
                </a:cubicBezTo>
                <a:cubicBezTo>
                  <a:pt x="18533" y="7635"/>
                  <a:pt x="18599" y="7623"/>
                  <a:pt x="18664" y="7595"/>
                </a:cubicBezTo>
                <a:cubicBezTo>
                  <a:pt x="18936" y="7491"/>
                  <a:pt x="19062" y="6968"/>
                  <a:pt x="19145" y="6528"/>
                </a:cubicBezTo>
                <a:cubicBezTo>
                  <a:pt x="18999" y="3055"/>
                  <a:pt x="18685" y="460"/>
                  <a:pt x="18685" y="460"/>
                </a:cubicBezTo>
                <a:lnTo>
                  <a:pt x="18643" y="460"/>
                </a:lnTo>
                <a:cubicBezTo>
                  <a:pt x="18643" y="460"/>
                  <a:pt x="15505" y="105"/>
                  <a:pt x="11424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82" name="Google Shape;82;p11"/>
          <p:cNvSpPr/>
          <p:nvPr/>
        </p:nvSpPr>
        <p:spPr>
          <a:xfrm rot="-10311457">
            <a:off x="9750672" y="4645514"/>
            <a:ext cx="1559883" cy="2033199"/>
          </a:xfrm>
          <a:custGeom>
            <a:avLst/>
            <a:gdLst/>
            <a:ahLst/>
            <a:cxnLst/>
            <a:rect l="l" t="t" r="r" b="b"/>
            <a:pathLst>
              <a:path w="19167" h="24983" extrusionOk="0">
                <a:moveTo>
                  <a:pt x="9353" y="0"/>
                </a:moveTo>
                <a:cubicBezTo>
                  <a:pt x="7637" y="0"/>
                  <a:pt x="6193" y="1402"/>
                  <a:pt x="6193" y="3118"/>
                </a:cubicBezTo>
                <a:cubicBezTo>
                  <a:pt x="6193" y="3850"/>
                  <a:pt x="6591" y="4520"/>
                  <a:pt x="6842" y="5064"/>
                </a:cubicBezTo>
                <a:cubicBezTo>
                  <a:pt x="7365" y="5628"/>
                  <a:pt x="7700" y="6193"/>
                  <a:pt x="7512" y="6633"/>
                </a:cubicBezTo>
                <a:cubicBezTo>
                  <a:pt x="7470" y="6737"/>
                  <a:pt x="7407" y="6884"/>
                  <a:pt x="7281" y="6947"/>
                </a:cubicBezTo>
                <a:cubicBezTo>
                  <a:pt x="3452" y="6821"/>
                  <a:pt x="565" y="6465"/>
                  <a:pt x="565" y="6465"/>
                </a:cubicBezTo>
                <a:lnTo>
                  <a:pt x="544" y="6465"/>
                </a:lnTo>
                <a:cubicBezTo>
                  <a:pt x="544" y="6465"/>
                  <a:pt x="126" y="9395"/>
                  <a:pt x="0" y="13307"/>
                </a:cubicBezTo>
                <a:cubicBezTo>
                  <a:pt x="84" y="13454"/>
                  <a:pt x="167" y="13538"/>
                  <a:pt x="272" y="13579"/>
                </a:cubicBezTo>
                <a:cubicBezTo>
                  <a:pt x="369" y="13619"/>
                  <a:pt x="471" y="13638"/>
                  <a:pt x="576" y="13638"/>
                </a:cubicBezTo>
                <a:cubicBezTo>
                  <a:pt x="969" y="13638"/>
                  <a:pt x="1408" y="13382"/>
                  <a:pt x="1820" y="13035"/>
                </a:cubicBezTo>
                <a:cubicBezTo>
                  <a:pt x="2364" y="12596"/>
                  <a:pt x="3055" y="12324"/>
                  <a:pt x="3808" y="12324"/>
                </a:cubicBezTo>
                <a:cubicBezTo>
                  <a:pt x="5524" y="12324"/>
                  <a:pt x="6926" y="13705"/>
                  <a:pt x="6926" y="15421"/>
                </a:cubicBezTo>
                <a:cubicBezTo>
                  <a:pt x="6926" y="17136"/>
                  <a:pt x="5545" y="18476"/>
                  <a:pt x="3829" y="18476"/>
                </a:cubicBezTo>
                <a:cubicBezTo>
                  <a:pt x="3076" y="18476"/>
                  <a:pt x="2406" y="18225"/>
                  <a:pt x="1862" y="17701"/>
                </a:cubicBezTo>
                <a:cubicBezTo>
                  <a:pt x="1378" y="17486"/>
                  <a:pt x="894" y="17102"/>
                  <a:pt x="489" y="17102"/>
                </a:cubicBezTo>
                <a:cubicBezTo>
                  <a:pt x="421" y="17102"/>
                  <a:pt x="356" y="17113"/>
                  <a:pt x="293" y="17136"/>
                </a:cubicBezTo>
                <a:cubicBezTo>
                  <a:pt x="167" y="17199"/>
                  <a:pt x="84" y="17367"/>
                  <a:pt x="0" y="17513"/>
                </a:cubicBezTo>
                <a:cubicBezTo>
                  <a:pt x="126" y="21447"/>
                  <a:pt x="544" y="24502"/>
                  <a:pt x="544" y="24502"/>
                </a:cubicBezTo>
                <a:lnTo>
                  <a:pt x="565" y="24502"/>
                </a:lnTo>
                <a:cubicBezTo>
                  <a:pt x="565" y="24502"/>
                  <a:pt x="3160" y="24836"/>
                  <a:pt x="6675" y="24983"/>
                </a:cubicBezTo>
                <a:cubicBezTo>
                  <a:pt x="7135" y="24920"/>
                  <a:pt x="7637" y="24774"/>
                  <a:pt x="7763" y="24481"/>
                </a:cubicBezTo>
                <a:cubicBezTo>
                  <a:pt x="7951" y="24041"/>
                  <a:pt x="7658" y="23497"/>
                  <a:pt x="7240" y="22953"/>
                </a:cubicBezTo>
                <a:cubicBezTo>
                  <a:pt x="6800" y="22409"/>
                  <a:pt x="6528" y="21719"/>
                  <a:pt x="6528" y="20965"/>
                </a:cubicBezTo>
                <a:cubicBezTo>
                  <a:pt x="6528" y="19250"/>
                  <a:pt x="7909" y="17848"/>
                  <a:pt x="9625" y="17848"/>
                </a:cubicBezTo>
                <a:cubicBezTo>
                  <a:pt x="11341" y="17848"/>
                  <a:pt x="12763" y="19250"/>
                  <a:pt x="12763" y="20965"/>
                </a:cubicBezTo>
                <a:cubicBezTo>
                  <a:pt x="12763" y="21698"/>
                  <a:pt x="12324" y="22367"/>
                  <a:pt x="12073" y="22911"/>
                </a:cubicBezTo>
                <a:lnTo>
                  <a:pt x="12073" y="22932"/>
                </a:lnTo>
                <a:cubicBezTo>
                  <a:pt x="11550" y="23476"/>
                  <a:pt x="11236" y="24020"/>
                  <a:pt x="11424" y="24460"/>
                </a:cubicBezTo>
                <a:cubicBezTo>
                  <a:pt x="11550" y="24753"/>
                  <a:pt x="12073" y="24899"/>
                  <a:pt x="12554" y="24962"/>
                </a:cubicBezTo>
                <a:cubicBezTo>
                  <a:pt x="16090" y="24815"/>
                  <a:pt x="18664" y="24460"/>
                  <a:pt x="18664" y="24460"/>
                </a:cubicBezTo>
                <a:cubicBezTo>
                  <a:pt x="18664" y="24460"/>
                  <a:pt x="19020" y="21719"/>
                  <a:pt x="19166" y="18036"/>
                </a:cubicBezTo>
                <a:cubicBezTo>
                  <a:pt x="19103" y="17597"/>
                  <a:pt x="18957" y="17136"/>
                  <a:pt x="18685" y="17011"/>
                </a:cubicBezTo>
                <a:cubicBezTo>
                  <a:pt x="18595" y="16977"/>
                  <a:pt x="18501" y="16961"/>
                  <a:pt x="18403" y="16961"/>
                </a:cubicBezTo>
                <a:cubicBezTo>
                  <a:pt x="18024" y="16961"/>
                  <a:pt x="17595" y="17201"/>
                  <a:pt x="17178" y="17534"/>
                </a:cubicBezTo>
                <a:cubicBezTo>
                  <a:pt x="16634" y="17994"/>
                  <a:pt x="15944" y="18245"/>
                  <a:pt x="15191" y="18245"/>
                </a:cubicBezTo>
                <a:cubicBezTo>
                  <a:pt x="13475" y="18245"/>
                  <a:pt x="12073" y="16864"/>
                  <a:pt x="12073" y="15149"/>
                </a:cubicBezTo>
                <a:cubicBezTo>
                  <a:pt x="12073" y="13433"/>
                  <a:pt x="13454" y="12031"/>
                  <a:pt x="15170" y="12031"/>
                </a:cubicBezTo>
                <a:cubicBezTo>
                  <a:pt x="15923" y="12031"/>
                  <a:pt x="16593" y="12219"/>
                  <a:pt x="17137" y="12743"/>
                </a:cubicBezTo>
                <a:cubicBezTo>
                  <a:pt x="17568" y="13157"/>
                  <a:pt x="18013" y="13428"/>
                  <a:pt x="18397" y="13428"/>
                </a:cubicBezTo>
                <a:cubicBezTo>
                  <a:pt x="18498" y="13428"/>
                  <a:pt x="18594" y="13409"/>
                  <a:pt x="18685" y="13370"/>
                </a:cubicBezTo>
                <a:cubicBezTo>
                  <a:pt x="18957" y="13245"/>
                  <a:pt x="19082" y="12868"/>
                  <a:pt x="19166" y="12429"/>
                </a:cubicBezTo>
                <a:cubicBezTo>
                  <a:pt x="19020" y="8955"/>
                  <a:pt x="18706" y="6465"/>
                  <a:pt x="18706" y="6465"/>
                </a:cubicBezTo>
                <a:lnTo>
                  <a:pt x="18664" y="6465"/>
                </a:lnTo>
                <a:cubicBezTo>
                  <a:pt x="18664" y="6465"/>
                  <a:pt x="15546" y="6842"/>
                  <a:pt x="11508" y="6968"/>
                </a:cubicBezTo>
                <a:cubicBezTo>
                  <a:pt x="11383" y="6905"/>
                  <a:pt x="11278" y="6779"/>
                  <a:pt x="11236" y="6675"/>
                </a:cubicBezTo>
                <a:cubicBezTo>
                  <a:pt x="11048" y="6235"/>
                  <a:pt x="11341" y="5649"/>
                  <a:pt x="11759" y="5126"/>
                </a:cubicBezTo>
                <a:lnTo>
                  <a:pt x="11738" y="5105"/>
                </a:lnTo>
                <a:cubicBezTo>
                  <a:pt x="12199" y="4582"/>
                  <a:pt x="12471" y="3871"/>
                  <a:pt x="12471" y="3118"/>
                </a:cubicBezTo>
                <a:cubicBezTo>
                  <a:pt x="12471" y="1402"/>
                  <a:pt x="11069" y="0"/>
                  <a:pt x="9353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83" name="Google Shape;83;p11"/>
          <p:cNvSpPr/>
          <p:nvPr/>
        </p:nvSpPr>
        <p:spPr>
          <a:xfrm rot="9947011">
            <a:off x="10207821" y="2082233"/>
            <a:ext cx="1522156" cy="2437836"/>
          </a:xfrm>
          <a:custGeom>
            <a:avLst/>
            <a:gdLst/>
            <a:ahLst/>
            <a:cxnLst/>
            <a:rect l="l" t="t" r="r" b="b"/>
            <a:pathLst>
              <a:path w="19167" h="30696" extrusionOk="0">
                <a:moveTo>
                  <a:pt x="9353" y="0"/>
                </a:moveTo>
                <a:cubicBezTo>
                  <a:pt x="7637" y="0"/>
                  <a:pt x="6194" y="1381"/>
                  <a:pt x="6194" y="3097"/>
                </a:cubicBezTo>
                <a:cubicBezTo>
                  <a:pt x="6194" y="3850"/>
                  <a:pt x="6570" y="4520"/>
                  <a:pt x="6842" y="5064"/>
                </a:cubicBezTo>
                <a:lnTo>
                  <a:pt x="6800" y="4980"/>
                </a:lnTo>
                <a:lnTo>
                  <a:pt x="6800" y="4980"/>
                </a:lnTo>
                <a:cubicBezTo>
                  <a:pt x="7302" y="5712"/>
                  <a:pt x="7700" y="6194"/>
                  <a:pt x="7512" y="6633"/>
                </a:cubicBezTo>
                <a:cubicBezTo>
                  <a:pt x="7470" y="6738"/>
                  <a:pt x="7407" y="6884"/>
                  <a:pt x="7261" y="6947"/>
                </a:cubicBezTo>
                <a:cubicBezTo>
                  <a:pt x="3453" y="6821"/>
                  <a:pt x="586" y="6466"/>
                  <a:pt x="565" y="6466"/>
                </a:cubicBezTo>
                <a:lnTo>
                  <a:pt x="544" y="6466"/>
                </a:lnTo>
                <a:cubicBezTo>
                  <a:pt x="544" y="6466"/>
                  <a:pt x="398" y="7512"/>
                  <a:pt x="251" y="9186"/>
                </a:cubicBezTo>
                <a:cubicBezTo>
                  <a:pt x="147" y="10274"/>
                  <a:pt x="42" y="11634"/>
                  <a:pt x="0" y="13182"/>
                </a:cubicBezTo>
                <a:cubicBezTo>
                  <a:pt x="0" y="13182"/>
                  <a:pt x="0" y="13182"/>
                  <a:pt x="0" y="13203"/>
                </a:cubicBezTo>
                <a:cubicBezTo>
                  <a:pt x="0" y="13224"/>
                  <a:pt x="0" y="13266"/>
                  <a:pt x="0" y="13308"/>
                </a:cubicBezTo>
                <a:cubicBezTo>
                  <a:pt x="63" y="13454"/>
                  <a:pt x="168" y="13538"/>
                  <a:pt x="272" y="13580"/>
                </a:cubicBezTo>
                <a:cubicBezTo>
                  <a:pt x="362" y="13618"/>
                  <a:pt x="457" y="13635"/>
                  <a:pt x="555" y="13635"/>
                </a:cubicBezTo>
                <a:cubicBezTo>
                  <a:pt x="941" y="13635"/>
                  <a:pt x="1387" y="13369"/>
                  <a:pt x="1820" y="13036"/>
                </a:cubicBezTo>
                <a:cubicBezTo>
                  <a:pt x="2365" y="12596"/>
                  <a:pt x="3055" y="12324"/>
                  <a:pt x="3808" y="12324"/>
                </a:cubicBezTo>
                <a:cubicBezTo>
                  <a:pt x="5503" y="12324"/>
                  <a:pt x="6884" y="13663"/>
                  <a:pt x="6926" y="15358"/>
                </a:cubicBezTo>
                <a:cubicBezTo>
                  <a:pt x="6884" y="17032"/>
                  <a:pt x="5503" y="18392"/>
                  <a:pt x="3808" y="18392"/>
                </a:cubicBezTo>
                <a:cubicBezTo>
                  <a:pt x="3055" y="18392"/>
                  <a:pt x="2365" y="18120"/>
                  <a:pt x="1820" y="17660"/>
                </a:cubicBezTo>
                <a:cubicBezTo>
                  <a:pt x="1383" y="17323"/>
                  <a:pt x="932" y="17068"/>
                  <a:pt x="544" y="17068"/>
                </a:cubicBezTo>
                <a:cubicBezTo>
                  <a:pt x="449" y="17068"/>
                  <a:pt x="358" y="17083"/>
                  <a:pt x="272" y="17116"/>
                </a:cubicBezTo>
                <a:cubicBezTo>
                  <a:pt x="168" y="17178"/>
                  <a:pt x="63" y="17262"/>
                  <a:pt x="0" y="17409"/>
                </a:cubicBezTo>
                <a:cubicBezTo>
                  <a:pt x="0" y="17429"/>
                  <a:pt x="0" y="17471"/>
                  <a:pt x="0" y="17513"/>
                </a:cubicBezTo>
                <a:cubicBezTo>
                  <a:pt x="42" y="18790"/>
                  <a:pt x="105" y="19982"/>
                  <a:pt x="188" y="21007"/>
                </a:cubicBezTo>
                <a:lnTo>
                  <a:pt x="209" y="21007"/>
                </a:lnTo>
                <a:cubicBezTo>
                  <a:pt x="356" y="22974"/>
                  <a:pt x="544" y="24251"/>
                  <a:pt x="544" y="24251"/>
                </a:cubicBezTo>
                <a:lnTo>
                  <a:pt x="565" y="24251"/>
                </a:lnTo>
                <a:cubicBezTo>
                  <a:pt x="565" y="24251"/>
                  <a:pt x="3432" y="23895"/>
                  <a:pt x="7282" y="23748"/>
                </a:cubicBezTo>
                <a:cubicBezTo>
                  <a:pt x="7407" y="23832"/>
                  <a:pt x="7470" y="23958"/>
                  <a:pt x="7512" y="24062"/>
                </a:cubicBezTo>
                <a:cubicBezTo>
                  <a:pt x="7700" y="24523"/>
                  <a:pt x="7365" y="25088"/>
                  <a:pt x="6842" y="25632"/>
                </a:cubicBezTo>
                <a:cubicBezTo>
                  <a:pt x="6570" y="26176"/>
                  <a:pt x="6194" y="26845"/>
                  <a:pt x="6194" y="27598"/>
                </a:cubicBezTo>
                <a:cubicBezTo>
                  <a:pt x="6194" y="29314"/>
                  <a:pt x="7637" y="30695"/>
                  <a:pt x="9353" y="30695"/>
                </a:cubicBezTo>
                <a:cubicBezTo>
                  <a:pt x="11069" y="30695"/>
                  <a:pt x="12450" y="29314"/>
                  <a:pt x="12450" y="27577"/>
                </a:cubicBezTo>
                <a:cubicBezTo>
                  <a:pt x="12450" y="26824"/>
                  <a:pt x="12178" y="26134"/>
                  <a:pt x="11738" y="25590"/>
                </a:cubicBezTo>
                <a:cubicBezTo>
                  <a:pt x="11320" y="25046"/>
                  <a:pt x="11027" y="24481"/>
                  <a:pt x="11215" y="24020"/>
                </a:cubicBezTo>
                <a:cubicBezTo>
                  <a:pt x="11257" y="23916"/>
                  <a:pt x="11362" y="23811"/>
                  <a:pt x="11487" y="23748"/>
                </a:cubicBezTo>
                <a:cubicBezTo>
                  <a:pt x="15546" y="23853"/>
                  <a:pt x="18664" y="24230"/>
                  <a:pt x="18664" y="24230"/>
                </a:cubicBezTo>
                <a:lnTo>
                  <a:pt x="18706" y="24230"/>
                </a:lnTo>
                <a:cubicBezTo>
                  <a:pt x="18706" y="24230"/>
                  <a:pt x="18873" y="22765"/>
                  <a:pt x="19020" y="20610"/>
                </a:cubicBezTo>
                <a:lnTo>
                  <a:pt x="19041" y="20610"/>
                </a:lnTo>
                <a:cubicBezTo>
                  <a:pt x="19082" y="19836"/>
                  <a:pt x="19124" y="18978"/>
                  <a:pt x="19166" y="18057"/>
                </a:cubicBezTo>
                <a:cubicBezTo>
                  <a:pt x="19103" y="17597"/>
                  <a:pt x="18957" y="17137"/>
                  <a:pt x="18685" y="17011"/>
                </a:cubicBezTo>
                <a:cubicBezTo>
                  <a:pt x="18591" y="16977"/>
                  <a:pt x="18494" y="16961"/>
                  <a:pt x="18395" y="16961"/>
                </a:cubicBezTo>
                <a:cubicBezTo>
                  <a:pt x="18010" y="16961"/>
                  <a:pt x="17590" y="17201"/>
                  <a:pt x="17158" y="17534"/>
                </a:cubicBezTo>
                <a:cubicBezTo>
                  <a:pt x="16613" y="17994"/>
                  <a:pt x="15923" y="18246"/>
                  <a:pt x="15170" y="18246"/>
                </a:cubicBezTo>
                <a:cubicBezTo>
                  <a:pt x="13475" y="18246"/>
                  <a:pt x="12115" y="16906"/>
                  <a:pt x="12073" y="15233"/>
                </a:cubicBezTo>
                <a:cubicBezTo>
                  <a:pt x="12115" y="13559"/>
                  <a:pt x="13475" y="12199"/>
                  <a:pt x="15170" y="12199"/>
                </a:cubicBezTo>
                <a:cubicBezTo>
                  <a:pt x="15923" y="12199"/>
                  <a:pt x="16613" y="12471"/>
                  <a:pt x="17158" y="12931"/>
                </a:cubicBezTo>
                <a:lnTo>
                  <a:pt x="17158" y="12910"/>
                </a:lnTo>
                <a:cubicBezTo>
                  <a:pt x="17586" y="13240"/>
                  <a:pt x="18015" y="13491"/>
                  <a:pt x="18392" y="13491"/>
                </a:cubicBezTo>
                <a:cubicBezTo>
                  <a:pt x="18494" y="13491"/>
                  <a:pt x="18592" y="13473"/>
                  <a:pt x="18685" y="13433"/>
                </a:cubicBezTo>
                <a:cubicBezTo>
                  <a:pt x="18957" y="13328"/>
                  <a:pt x="19103" y="12847"/>
                  <a:pt x="19166" y="12408"/>
                </a:cubicBezTo>
                <a:cubicBezTo>
                  <a:pt x="19103" y="10650"/>
                  <a:pt x="18978" y="9227"/>
                  <a:pt x="18873" y="8223"/>
                </a:cubicBezTo>
                <a:cubicBezTo>
                  <a:pt x="18769" y="7114"/>
                  <a:pt x="18685" y="6466"/>
                  <a:pt x="18685" y="6466"/>
                </a:cubicBezTo>
                <a:lnTo>
                  <a:pt x="18664" y="6466"/>
                </a:lnTo>
                <a:cubicBezTo>
                  <a:pt x="18664" y="6466"/>
                  <a:pt x="15546" y="6842"/>
                  <a:pt x="11487" y="6968"/>
                </a:cubicBezTo>
                <a:cubicBezTo>
                  <a:pt x="11362" y="6884"/>
                  <a:pt x="11257" y="6779"/>
                  <a:pt x="11215" y="6675"/>
                </a:cubicBezTo>
                <a:cubicBezTo>
                  <a:pt x="11027" y="6235"/>
                  <a:pt x="11320" y="5649"/>
                  <a:pt x="11738" y="5126"/>
                </a:cubicBezTo>
                <a:lnTo>
                  <a:pt x="11738" y="5105"/>
                </a:lnTo>
                <a:cubicBezTo>
                  <a:pt x="12178" y="4561"/>
                  <a:pt x="12450" y="3871"/>
                  <a:pt x="12450" y="3118"/>
                </a:cubicBezTo>
                <a:cubicBezTo>
                  <a:pt x="12450" y="1402"/>
                  <a:pt x="11069" y="0"/>
                  <a:pt x="9353" y="0"/>
                </a:cubicBezTo>
                <a:close/>
              </a:path>
            </a:pathLst>
          </a:custGeom>
          <a:solidFill>
            <a:srgbClr val="592E6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84" name="Google Shape;84;p11"/>
          <p:cNvSpPr/>
          <p:nvPr/>
        </p:nvSpPr>
        <p:spPr>
          <a:xfrm rot="-10141515">
            <a:off x="9637329" y="220742"/>
            <a:ext cx="1647116" cy="1652444"/>
          </a:xfrm>
          <a:custGeom>
            <a:avLst/>
            <a:gdLst/>
            <a:ahLst/>
            <a:cxnLst/>
            <a:rect l="l" t="t" r="r" b="b"/>
            <a:pathLst>
              <a:path w="19167" h="19229" extrusionOk="0">
                <a:moveTo>
                  <a:pt x="11424" y="0"/>
                </a:moveTo>
                <a:cubicBezTo>
                  <a:pt x="11320" y="63"/>
                  <a:pt x="11257" y="168"/>
                  <a:pt x="11215" y="251"/>
                </a:cubicBezTo>
                <a:cubicBezTo>
                  <a:pt x="11027" y="691"/>
                  <a:pt x="11320" y="1276"/>
                  <a:pt x="11738" y="1800"/>
                </a:cubicBezTo>
                <a:lnTo>
                  <a:pt x="11738" y="1820"/>
                </a:lnTo>
                <a:cubicBezTo>
                  <a:pt x="12178" y="2364"/>
                  <a:pt x="12450" y="3055"/>
                  <a:pt x="12450" y="3808"/>
                </a:cubicBezTo>
                <a:cubicBezTo>
                  <a:pt x="12450" y="5524"/>
                  <a:pt x="11069" y="6926"/>
                  <a:pt x="9353" y="6926"/>
                </a:cubicBezTo>
                <a:cubicBezTo>
                  <a:pt x="7637" y="6926"/>
                  <a:pt x="6298" y="5524"/>
                  <a:pt x="6298" y="3808"/>
                </a:cubicBezTo>
                <a:cubicBezTo>
                  <a:pt x="6298" y="3076"/>
                  <a:pt x="6528" y="2406"/>
                  <a:pt x="7051" y="1862"/>
                </a:cubicBezTo>
                <a:lnTo>
                  <a:pt x="7051" y="1841"/>
                </a:lnTo>
                <a:cubicBezTo>
                  <a:pt x="7302" y="1297"/>
                  <a:pt x="7805" y="732"/>
                  <a:pt x="7616" y="293"/>
                </a:cubicBezTo>
                <a:cubicBezTo>
                  <a:pt x="7574" y="209"/>
                  <a:pt x="7491" y="84"/>
                  <a:pt x="7386" y="21"/>
                </a:cubicBezTo>
                <a:cubicBezTo>
                  <a:pt x="3536" y="126"/>
                  <a:pt x="565" y="460"/>
                  <a:pt x="565" y="460"/>
                </a:cubicBezTo>
                <a:lnTo>
                  <a:pt x="544" y="460"/>
                </a:lnTo>
                <a:cubicBezTo>
                  <a:pt x="544" y="460"/>
                  <a:pt x="126" y="3494"/>
                  <a:pt x="0" y="7407"/>
                </a:cubicBezTo>
                <a:cubicBezTo>
                  <a:pt x="84" y="7554"/>
                  <a:pt x="168" y="7679"/>
                  <a:pt x="272" y="7721"/>
                </a:cubicBezTo>
                <a:cubicBezTo>
                  <a:pt x="374" y="7763"/>
                  <a:pt x="480" y="7782"/>
                  <a:pt x="589" y="7782"/>
                </a:cubicBezTo>
                <a:cubicBezTo>
                  <a:pt x="973" y="7782"/>
                  <a:pt x="1397" y="7545"/>
                  <a:pt x="1820" y="7219"/>
                </a:cubicBezTo>
                <a:lnTo>
                  <a:pt x="1820" y="7240"/>
                </a:lnTo>
                <a:cubicBezTo>
                  <a:pt x="2364" y="6779"/>
                  <a:pt x="3055" y="6507"/>
                  <a:pt x="3808" y="6507"/>
                </a:cubicBezTo>
                <a:cubicBezTo>
                  <a:pt x="5524" y="6507"/>
                  <a:pt x="6926" y="7909"/>
                  <a:pt x="6926" y="9625"/>
                </a:cubicBezTo>
                <a:cubicBezTo>
                  <a:pt x="6926" y="11341"/>
                  <a:pt x="5524" y="12701"/>
                  <a:pt x="3808" y="12701"/>
                </a:cubicBezTo>
                <a:cubicBezTo>
                  <a:pt x="3076" y="12701"/>
                  <a:pt x="2406" y="12492"/>
                  <a:pt x="1862" y="11968"/>
                </a:cubicBezTo>
                <a:cubicBezTo>
                  <a:pt x="1424" y="11562"/>
                  <a:pt x="985" y="11320"/>
                  <a:pt x="606" y="11320"/>
                </a:cubicBezTo>
                <a:cubicBezTo>
                  <a:pt x="496" y="11320"/>
                  <a:pt x="391" y="11340"/>
                  <a:pt x="293" y="11383"/>
                </a:cubicBezTo>
                <a:cubicBezTo>
                  <a:pt x="168" y="11424"/>
                  <a:pt x="84" y="11613"/>
                  <a:pt x="0" y="11759"/>
                </a:cubicBezTo>
                <a:cubicBezTo>
                  <a:pt x="126" y="15693"/>
                  <a:pt x="544" y="18769"/>
                  <a:pt x="544" y="18769"/>
                </a:cubicBezTo>
                <a:lnTo>
                  <a:pt x="565" y="18769"/>
                </a:lnTo>
                <a:cubicBezTo>
                  <a:pt x="565" y="18769"/>
                  <a:pt x="3160" y="19062"/>
                  <a:pt x="6675" y="19229"/>
                </a:cubicBezTo>
                <a:cubicBezTo>
                  <a:pt x="7135" y="19166"/>
                  <a:pt x="7637" y="18999"/>
                  <a:pt x="7763" y="18706"/>
                </a:cubicBezTo>
                <a:cubicBezTo>
                  <a:pt x="7951" y="18266"/>
                  <a:pt x="7658" y="17722"/>
                  <a:pt x="7240" y="17178"/>
                </a:cubicBezTo>
                <a:lnTo>
                  <a:pt x="7240" y="17157"/>
                </a:lnTo>
                <a:cubicBezTo>
                  <a:pt x="6800" y="16634"/>
                  <a:pt x="6528" y="15923"/>
                  <a:pt x="6528" y="15170"/>
                </a:cubicBezTo>
                <a:cubicBezTo>
                  <a:pt x="6528" y="13454"/>
                  <a:pt x="7909" y="12073"/>
                  <a:pt x="9625" y="12073"/>
                </a:cubicBezTo>
                <a:cubicBezTo>
                  <a:pt x="11341" y="12073"/>
                  <a:pt x="12722" y="13454"/>
                  <a:pt x="12722" y="15170"/>
                </a:cubicBezTo>
                <a:cubicBezTo>
                  <a:pt x="12722" y="15923"/>
                  <a:pt x="12533" y="16572"/>
                  <a:pt x="12010" y="17137"/>
                </a:cubicBezTo>
                <a:cubicBezTo>
                  <a:pt x="11487" y="17681"/>
                  <a:pt x="11215" y="18225"/>
                  <a:pt x="11404" y="18664"/>
                </a:cubicBezTo>
                <a:cubicBezTo>
                  <a:pt x="11529" y="18957"/>
                  <a:pt x="12052" y="19103"/>
                  <a:pt x="12533" y="19166"/>
                </a:cubicBezTo>
                <a:cubicBezTo>
                  <a:pt x="16069" y="19020"/>
                  <a:pt x="18664" y="18664"/>
                  <a:pt x="18664" y="18664"/>
                </a:cubicBezTo>
                <a:cubicBezTo>
                  <a:pt x="18664" y="18664"/>
                  <a:pt x="19020" y="15923"/>
                  <a:pt x="19166" y="12240"/>
                </a:cubicBezTo>
                <a:cubicBezTo>
                  <a:pt x="19082" y="11801"/>
                  <a:pt x="18957" y="11341"/>
                  <a:pt x="18685" y="11215"/>
                </a:cubicBezTo>
                <a:cubicBezTo>
                  <a:pt x="18587" y="11175"/>
                  <a:pt x="18487" y="11157"/>
                  <a:pt x="18384" y="11157"/>
                </a:cubicBezTo>
                <a:cubicBezTo>
                  <a:pt x="18002" y="11157"/>
                  <a:pt x="17586" y="11409"/>
                  <a:pt x="17157" y="11738"/>
                </a:cubicBezTo>
                <a:cubicBezTo>
                  <a:pt x="16613" y="12178"/>
                  <a:pt x="15923" y="12450"/>
                  <a:pt x="15170" y="12450"/>
                </a:cubicBezTo>
                <a:cubicBezTo>
                  <a:pt x="13454" y="12450"/>
                  <a:pt x="12052" y="11069"/>
                  <a:pt x="12052" y="9353"/>
                </a:cubicBezTo>
                <a:cubicBezTo>
                  <a:pt x="12052" y="7637"/>
                  <a:pt x="13454" y="6256"/>
                  <a:pt x="15170" y="6256"/>
                </a:cubicBezTo>
                <a:cubicBezTo>
                  <a:pt x="15902" y="6256"/>
                  <a:pt x="16572" y="6466"/>
                  <a:pt x="17116" y="6989"/>
                </a:cubicBezTo>
                <a:lnTo>
                  <a:pt x="17137" y="6989"/>
                </a:lnTo>
                <a:cubicBezTo>
                  <a:pt x="17601" y="7221"/>
                  <a:pt x="18065" y="7635"/>
                  <a:pt x="18464" y="7635"/>
                </a:cubicBezTo>
                <a:cubicBezTo>
                  <a:pt x="18533" y="7635"/>
                  <a:pt x="18599" y="7623"/>
                  <a:pt x="18664" y="7595"/>
                </a:cubicBezTo>
                <a:cubicBezTo>
                  <a:pt x="18936" y="7491"/>
                  <a:pt x="19062" y="6968"/>
                  <a:pt x="19145" y="6528"/>
                </a:cubicBezTo>
                <a:cubicBezTo>
                  <a:pt x="18999" y="3055"/>
                  <a:pt x="18685" y="460"/>
                  <a:pt x="18685" y="460"/>
                </a:cubicBezTo>
                <a:lnTo>
                  <a:pt x="18643" y="460"/>
                </a:lnTo>
                <a:cubicBezTo>
                  <a:pt x="18643" y="460"/>
                  <a:pt x="15505" y="105"/>
                  <a:pt x="11424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</p:spTree>
    <p:extLst>
      <p:ext uri="{BB962C8B-B14F-4D97-AF65-F5344CB8AC3E}">
        <p14:creationId xmlns:p14="http://schemas.microsoft.com/office/powerpoint/2010/main" val="4224874868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noFill/>
        <a:effectLst/>
      </p:bgPr>
    </p:bg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50936322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Table of contents">
    <p:bg>
      <p:bgPr>
        <a:solidFill>
          <a:schemeClr val="dk1"/>
        </a:solidFill>
        <a:effectLst/>
      </p:bgPr>
    </p:bg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13"/>
          <p:cNvSpPr txBox="1"/>
          <p:nvPr/>
        </p:nvSpPr>
        <p:spPr>
          <a:xfrm>
            <a:off x="1193800" y="12700"/>
            <a:ext cx="4330800" cy="34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  <a:sym typeface="Comfortaa"/>
            </a:endParaRPr>
          </a:p>
        </p:txBody>
      </p:sp>
      <p:sp>
        <p:nvSpPr>
          <p:cNvPr id="88" name="Google Shape;88;p13"/>
          <p:cNvSpPr txBox="1">
            <a:spLocks noGrp="1"/>
          </p:cNvSpPr>
          <p:nvPr>
            <p:ph type="title"/>
          </p:nvPr>
        </p:nvSpPr>
        <p:spPr>
          <a:xfrm>
            <a:off x="965200" y="723900"/>
            <a:ext cx="6032400" cy="670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500"/>
              <a:buNone/>
              <a:defRPr sz="3000">
                <a:solidFill>
                  <a:schemeClr val="accent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"/>
                <a:ea typeface="Comfortaa"/>
                <a:cs typeface="Comfortaa"/>
                <a:sym typeface="Comfortaa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"/>
                <a:ea typeface="Comfortaa"/>
                <a:cs typeface="Comfortaa"/>
                <a:sym typeface="Comfortaa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"/>
                <a:ea typeface="Comfortaa"/>
                <a:cs typeface="Comfortaa"/>
                <a:sym typeface="Comfortaa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"/>
                <a:ea typeface="Comfortaa"/>
                <a:cs typeface="Comfortaa"/>
                <a:sym typeface="Comfortaa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"/>
                <a:ea typeface="Comfortaa"/>
                <a:cs typeface="Comfortaa"/>
                <a:sym typeface="Comfortaa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"/>
                <a:ea typeface="Comfortaa"/>
                <a:cs typeface="Comfortaa"/>
                <a:sym typeface="Comfortaa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"/>
                <a:ea typeface="Comfortaa"/>
                <a:cs typeface="Comfortaa"/>
                <a:sym typeface="Comfortaa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"/>
                <a:ea typeface="Comfortaa"/>
                <a:cs typeface="Comfortaa"/>
                <a:sym typeface="Comfortaa"/>
              </a:defRPr>
            </a:lvl9pPr>
          </a:lstStyle>
          <a:p>
            <a:endParaRPr/>
          </a:p>
        </p:txBody>
      </p:sp>
      <p:sp>
        <p:nvSpPr>
          <p:cNvPr id="89" name="Google Shape;89;p13"/>
          <p:cNvSpPr txBox="1">
            <a:spLocks noGrp="1"/>
          </p:cNvSpPr>
          <p:nvPr>
            <p:ph type="subTitle" idx="1"/>
          </p:nvPr>
        </p:nvSpPr>
        <p:spPr>
          <a:xfrm>
            <a:off x="1000700" y="2423567"/>
            <a:ext cx="3717200" cy="60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Font typeface="Holtwood One SC"/>
              <a:buNone/>
              <a:defRPr sz="2200">
                <a:solidFill>
                  <a:schemeClr val="accent4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Black Han Sans"/>
              </a:defRPr>
            </a:lvl1pPr>
            <a:lvl2pPr lvl="1" rtl="0">
              <a:spcBef>
                <a:spcPts val="1600"/>
              </a:spcBef>
              <a:spcAft>
                <a:spcPts val="0"/>
              </a:spcAft>
              <a:buSzPts val="2000"/>
              <a:buFont typeface="Holtwood One SC"/>
              <a:buNone/>
              <a:defRPr sz="2000">
                <a:latin typeface="Holtwood One SC"/>
                <a:ea typeface="Holtwood One SC"/>
                <a:cs typeface="Holtwood One SC"/>
                <a:sym typeface="Holtwood One SC"/>
              </a:defRPr>
            </a:lvl2pPr>
            <a:lvl3pPr lvl="2" rtl="0">
              <a:spcBef>
                <a:spcPts val="1600"/>
              </a:spcBef>
              <a:spcAft>
                <a:spcPts val="0"/>
              </a:spcAft>
              <a:buSzPts val="2000"/>
              <a:buFont typeface="Holtwood One SC"/>
              <a:buNone/>
              <a:defRPr sz="2000">
                <a:latin typeface="Holtwood One SC"/>
                <a:ea typeface="Holtwood One SC"/>
                <a:cs typeface="Holtwood One SC"/>
                <a:sym typeface="Holtwood One SC"/>
              </a:defRPr>
            </a:lvl3pPr>
            <a:lvl4pPr lvl="3" rtl="0">
              <a:spcBef>
                <a:spcPts val="1600"/>
              </a:spcBef>
              <a:spcAft>
                <a:spcPts val="0"/>
              </a:spcAft>
              <a:buSzPts val="2000"/>
              <a:buFont typeface="Holtwood One SC"/>
              <a:buNone/>
              <a:defRPr sz="2000">
                <a:latin typeface="Holtwood One SC"/>
                <a:ea typeface="Holtwood One SC"/>
                <a:cs typeface="Holtwood One SC"/>
                <a:sym typeface="Holtwood One SC"/>
              </a:defRPr>
            </a:lvl4pPr>
            <a:lvl5pPr lvl="4" rtl="0">
              <a:spcBef>
                <a:spcPts val="1600"/>
              </a:spcBef>
              <a:spcAft>
                <a:spcPts val="0"/>
              </a:spcAft>
              <a:buSzPts val="2000"/>
              <a:buFont typeface="Holtwood One SC"/>
              <a:buNone/>
              <a:defRPr sz="2000">
                <a:latin typeface="Holtwood One SC"/>
                <a:ea typeface="Holtwood One SC"/>
                <a:cs typeface="Holtwood One SC"/>
                <a:sym typeface="Holtwood One SC"/>
              </a:defRPr>
            </a:lvl5pPr>
            <a:lvl6pPr lvl="5" rtl="0">
              <a:spcBef>
                <a:spcPts val="1600"/>
              </a:spcBef>
              <a:spcAft>
                <a:spcPts val="0"/>
              </a:spcAft>
              <a:buSzPts val="2000"/>
              <a:buFont typeface="Holtwood One SC"/>
              <a:buNone/>
              <a:defRPr sz="2000">
                <a:latin typeface="Holtwood One SC"/>
                <a:ea typeface="Holtwood One SC"/>
                <a:cs typeface="Holtwood One SC"/>
                <a:sym typeface="Holtwood One SC"/>
              </a:defRPr>
            </a:lvl6pPr>
            <a:lvl7pPr lvl="6" rtl="0">
              <a:spcBef>
                <a:spcPts val="1600"/>
              </a:spcBef>
              <a:spcAft>
                <a:spcPts val="0"/>
              </a:spcAft>
              <a:buSzPts val="2000"/>
              <a:buFont typeface="Holtwood One SC"/>
              <a:buNone/>
              <a:defRPr sz="2000">
                <a:latin typeface="Holtwood One SC"/>
                <a:ea typeface="Holtwood One SC"/>
                <a:cs typeface="Holtwood One SC"/>
                <a:sym typeface="Holtwood One SC"/>
              </a:defRPr>
            </a:lvl7pPr>
            <a:lvl8pPr lvl="7" rtl="0">
              <a:spcBef>
                <a:spcPts val="1600"/>
              </a:spcBef>
              <a:spcAft>
                <a:spcPts val="0"/>
              </a:spcAft>
              <a:buSzPts val="2000"/>
              <a:buFont typeface="Holtwood One SC"/>
              <a:buNone/>
              <a:defRPr sz="2000">
                <a:latin typeface="Holtwood One SC"/>
                <a:ea typeface="Holtwood One SC"/>
                <a:cs typeface="Holtwood One SC"/>
                <a:sym typeface="Holtwood One SC"/>
              </a:defRPr>
            </a:lvl8pPr>
            <a:lvl9pPr lvl="8" rtl="0">
              <a:spcBef>
                <a:spcPts val="1600"/>
              </a:spcBef>
              <a:spcAft>
                <a:spcPts val="1600"/>
              </a:spcAft>
              <a:buSzPts val="2000"/>
              <a:buFont typeface="Holtwood One SC"/>
              <a:buNone/>
              <a:defRPr sz="2000">
                <a:latin typeface="Holtwood One SC"/>
                <a:ea typeface="Holtwood One SC"/>
                <a:cs typeface="Holtwood One SC"/>
                <a:sym typeface="Holtwood One SC"/>
              </a:defRPr>
            </a:lvl9pPr>
          </a:lstStyle>
          <a:p>
            <a:endParaRPr/>
          </a:p>
        </p:txBody>
      </p:sp>
      <p:sp>
        <p:nvSpPr>
          <p:cNvPr id="90" name="Google Shape;90;p13"/>
          <p:cNvSpPr txBox="1">
            <a:spLocks noGrp="1"/>
          </p:cNvSpPr>
          <p:nvPr>
            <p:ph type="subTitle" idx="2"/>
          </p:nvPr>
        </p:nvSpPr>
        <p:spPr>
          <a:xfrm>
            <a:off x="1000700" y="4752133"/>
            <a:ext cx="3717200" cy="60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Font typeface="Holtwood One SC"/>
              <a:buNone/>
              <a:defRPr sz="2200">
                <a:solidFill>
                  <a:schemeClr val="accent4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Black Han Sans"/>
              </a:defRPr>
            </a:lvl1pPr>
            <a:lvl2pPr lvl="1" rtl="0">
              <a:spcBef>
                <a:spcPts val="1600"/>
              </a:spcBef>
              <a:spcAft>
                <a:spcPts val="0"/>
              </a:spcAft>
              <a:buSzPts val="2000"/>
              <a:buFont typeface="Holtwood One SC"/>
              <a:buNone/>
              <a:defRPr sz="2000">
                <a:latin typeface="Holtwood One SC"/>
                <a:ea typeface="Holtwood One SC"/>
                <a:cs typeface="Holtwood One SC"/>
                <a:sym typeface="Holtwood One SC"/>
              </a:defRPr>
            </a:lvl2pPr>
            <a:lvl3pPr lvl="2" rtl="0">
              <a:spcBef>
                <a:spcPts val="1600"/>
              </a:spcBef>
              <a:spcAft>
                <a:spcPts val="0"/>
              </a:spcAft>
              <a:buSzPts val="2000"/>
              <a:buFont typeface="Holtwood One SC"/>
              <a:buNone/>
              <a:defRPr sz="2000">
                <a:latin typeface="Holtwood One SC"/>
                <a:ea typeface="Holtwood One SC"/>
                <a:cs typeface="Holtwood One SC"/>
                <a:sym typeface="Holtwood One SC"/>
              </a:defRPr>
            </a:lvl3pPr>
            <a:lvl4pPr lvl="3" rtl="0">
              <a:spcBef>
                <a:spcPts val="1600"/>
              </a:spcBef>
              <a:spcAft>
                <a:spcPts val="0"/>
              </a:spcAft>
              <a:buSzPts val="2000"/>
              <a:buFont typeface="Holtwood One SC"/>
              <a:buNone/>
              <a:defRPr sz="2000">
                <a:latin typeface="Holtwood One SC"/>
                <a:ea typeface="Holtwood One SC"/>
                <a:cs typeface="Holtwood One SC"/>
                <a:sym typeface="Holtwood One SC"/>
              </a:defRPr>
            </a:lvl4pPr>
            <a:lvl5pPr lvl="4" rtl="0">
              <a:spcBef>
                <a:spcPts val="1600"/>
              </a:spcBef>
              <a:spcAft>
                <a:spcPts val="0"/>
              </a:spcAft>
              <a:buSzPts val="2000"/>
              <a:buFont typeface="Holtwood One SC"/>
              <a:buNone/>
              <a:defRPr sz="2000">
                <a:latin typeface="Holtwood One SC"/>
                <a:ea typeface="Holtwood One SC"/>
                <a:cs typeface="Holtwood One SC"/>
                <a:sym typeface="Holtwood One SC"/>
              </a:defRPr>
            </a:lvl5pPr>
            <a:lvl6pPr lvl="5" rtl="0">
              <a:spcBef>
                <a:spcPts val="1600"/>
              </a:spcBef>
              <a:spcAft>
                <a:spcPts val="0"/>
              </a:spcAft>
              <a:buSzPts val="2000"/>
              <a:buFont typeface="Holtwood One SC"/>
              <a:buNone/>
              <a:defRPr sz="2000">
                <a:latin typeface="Holtwood One SC"/>
                <a:ea typeface="Holtwood One SC"/>
                <a:cs typeface="Holtwood One SC"/>
                <a:sym typeface="Holtwood One SC"/>
              </a:defRPr>
            </a:lvl6pPr>
            <a:lvl7pPr lvl="6" rtl="0">
              <a:spcBef>
                <a:spcPts val="1600"/>
              </a:spcBef>
              <a:spcAft>
                <a:spcPts val="0"/>
              </a:spcAft>
              <a:buSzPts val="2000"/>
              <a:buFont typeface="Holtwood One SC"/>
              <a:buNone/>
              <a:defRPr sz="2000">
                <a:latin typeface="Holtwood One SC"/>
                <a:ea typeface="Holtwood One SC"/>
                <a:cs typeface="Holtwood One SC"/>
                <a:sym typeface="Holtwood One SC"/>
              </a:defRPr>
            </a:lvl7pPr>
            <a:lvl8pPr lvl="7" rtl="0">
              <a:spcBef>
                <a:spcPts val="1600"/>
              </a:spcBef>
              <a:spcAft>
                <a:spcPts val="0"/>
              </a:spcAft>
              <a:buSzPts val="2000"/>
              <a:buFont typeface="Holtwood One SC"/>
              <a:buNone/>
              <a:defRPr sz="2000">
                <a:latin typeface="Holtwood One SC"/>
                <a:ea typeface="Holtwood One SC"/>
                <a:cs typeface="Holtwood One SC"/>
                <a:sym typeface="Holtwood One SC"/>
              </a:defRPr>
            </a:lvl8pPr>
            <a:lvl9pPr lvl="8" rtl="0">
              <a:spcBef>
                <a:spcPts val="1600"/>
              </a:spcBef>
              <a:spcAft>
                <a:spcPts val="1600"/>
              </a:spcAft>
              <a:buSzPts val="2000"/>
              <a:buFont typeface="Holtwood One SC"/>
              <a:buNone/>
              <a:defRPr sz="2000">
                <a:latin typeface="Holtwood One SC"/>
                <a:ea typeface="Holtwood One SC"/>
                <a:cs typeface="Holtwood One SC"/>
                <a:sym typeface="Holtwood One SC"/>
              </a:defRPr>
            </a:lvl9pPr>
          </a:lstStyle>
          <a:p>
            <a:endParaRPr/>
          </a:p>
        </p:txBody>
      </p:sp>
      <p:sp>
        <p:nvSpPr>
          <p:cNvPr id="91" name="Google Shape;91;p13"/>
          <p:cNvSpPr txBox="1">
            <a:spLocks noGrp="1"/>
          </p:cNvSpPr>
          <p:nvPr>
            <p:ph type="subTitle" idx="3"/>
          </p:nvPr>
        </p:nvSpPr>
        <p:spPr>
          <a:xfrm>
            <a:off x="4702867" y="4751967"/>
            <a:ext cx="3717200" cy="60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Font typeface="Holtwood One SC"/>
              <a:buNone/>
              <a:defRPr sz="2200">
                <a:solidFill>
                  <a:schemeClr val="accent4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Black Han Sans"/>
              </a:defRPr>
            </a:lvl1pPr>
            <a:lvl2pPr lvl="1" rtl="0">
              <a:spcBef>
                <a:spcPts val="1600"/>
              </a:spcBef>
              <a:spcAft>
                <a:spcPts val="0"/>
              </a:spcAft>
              <a:buSzPts val="2000"/>
              <a:buFont typeface="Holtwood One SC"/>
              <a:buNone/>
              <a:defRPr sz="2000">
                <a:latin typeface="Holtwood One SC"/>
                <a:ea typeface="Holtwood One SC"/>
                <a:cs typeface="Holtwood One SC"/>
                <a:sym typeface="Holtwood One SC"/>
              </a:defRPr>
            </a:lvl2pPr>
            <a:lvl3pPr lvl="2" rtl="0">
              <a:spcBef>
                <a:spcPts val="1600"/>
              </a:spcBef>
              <a:spcAft>
                <a:spcPts val="0"/>
              </a:spcAft>
              <a:buSzPts val="2000"/>
              <a:buFont typeface="Holtwood One SC"/>
              <a:buNone/>
              <a:defRPr sz="2000">
                <a:latin typeface="Holtwood One SC"/>
                <a:ea typeface="Holtwood One SC"/>
                <a:cs typeface="Holtwood One SC"/>
                <a:sym typeface="Holtwood One SC"/>
              </a:defRPr>
            </a:lvl3pPr>
            <a:lvl4pPr lvl="3" rtl="0">
              <a:spcBef>
                <a:spcPts val="1600"/>
              </a:spcBef>
              <a:spcAft>
                <a:spcPts val="0"/>
              </a:spcAft>
              <a:buSzPts val="2000"/>
              <a:buFont typeface="Holtwood One SC"/>
              <a:buNone/>
              <a:defRPr sz="2000">
                <a:latin typeface="Holtwood One SC"/>
                <a:ea typeface="Holtwood One SC"/>
                <a:cs typeface="Holtwood One SC"/>
                <a:sym typeface="Holtwood One SC"/>
              </a:defRPr>
            </a:lvl4pPr>
            <a:lvl5pPr lvl="4" rtl="0">
              <a:spcBef>
                <a:spcPts val="1600"/>
              </a:spcBef>
              <a:spcAft>
                <a:spcPts val="0"/>
              </a:spcAft>
              <a:buSzPts val="2000"/>
              <a:buFont typeface="Holtwood One SC"/>
              <a:buNone/>
              <a:defRPr sz="2000">
                <a:latin typeface="Holtwood One SC"/>
                <a:ea typeface="Holtwood One SC"/>
                <a:cs typeface="Holtwood One SC"/>
                <a:sym typeface="Holtwood One SC"/>
              </a:defRPr>
            </a:lvl5pPr>
            <a:lvl6pPr lvl="5" rtl="0">
              <a:spcBef>
                <a:spcPts val="1600"/>
              </a:spcBef>
              <a:spcAft>
                <a:spcPts val="0"/>
              </a:spcAft>
              <a:buSzPts val="2000"/>
              <a:buFont typeface="Holtwood One SC"/>
              <a:buNone/>
              <a:defRPr sz="2000">
                <a:latin typeface="Holtwood One SC"/>
                <a:ea typeface="Holtwood One SC"/>
                <a:cs typeface="Holtwood One SC"/>
                <a:sym typeface="Holtwood One SC"/>
              </a:defRPr>
            </a:lvl6pPr>
            <a:lvl7pPr lvl="6" rtl="0">
              <a:spcBef>
                <a:spcPts val="1600"/>
              </a:spcBef>
              <a:spcAft>
                <a:spcPts val="0"/>
              </a:spcAft>
              <a:buSzPts val="2000"/>
              <a:buFont typeface="Holtwood One SC"/>
              <a:buNone/>
              <a:defRPr sz="2000">
                <a:latin typeface="Holtwood One SC"/>
                <a:ea typeface="Holtwood One SC"/>
                <a:cs typeface="Holtwood One SC"/>
                <a:sym typeface="Holtwood One SC"/>
              </a:defRPr>
            </a:lvl7pPr>
            <a:lvl8pPr lvl="7" rtl="0">
              <a:spcBef>
                <a:spcPts val="1600"/>
              </a:spcBef>
              <a:spcAft>
                <a:spcPts val="0"/>
              </a:spcAft>
              <a:buSzPts val="2000"/>
              <a:buFont typeface="Holtwood One SC"/>
              <a:buNone/>
              <a:defRPr sz="2000">
                <a:latin typeface="Holtwood One SC"/>
                <a:ea typeface="Holtwood One SC"/>
                <a:cs typeface="Holtwood One SC"/>
                <a:sym typeface="Holtwood One SC"/>
              </a:defRPr>
            </a:lvl8pPr>
            <a:lvl9pPr lvl="8" rtl="0">
              <a:spcBef>
                <a:spcPts val="1600"/>
              </a:spcBef>
              <a:spcAft>
                <a:spcPts val="1600"/>
              </a:spcAft>
              <a:buSzPts val="2000"/>
              <a:buFont typeface="Holtwood One SC"/>
              <a:buNone/>
              <a:defRPr sz="2000">
                <a:latin typeface="Holtwood One SC"/>
                <a:ea typeface="Holtwood One SC"/>
                <a:cs typeface="Holtwood One SC"/>
                <a:sym typeface="Holtwood One SC"/>
              </a:defRPr>
            </a:lvl9pPr>
          </a:lstStyle>
          <a:p>
            <a:endParaRPr/>
          </a:p>
        </p:txBody>
      </p:sp>
      <p:sp>
        <p:nvSpPr>
          <p:cNvPr id="92" name="Google Shape;92;p13"/>
          <p:cNvSpPr txBox="1">
            <a:spLocks noGrp="1"/>
          </p:cNvSpPr>
          <p:nvPr>
            <p:ph type="subTitle" idx="4"/>
          </p:nvPr>
        </p:nvSpPr>
        <p:spPr>
          <a:xfrm>
            <a:off x="1000700" y="3007535"/>
            <a:ext cx="3266400" cy="77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400">
                <a:solidFill>
                  <a:schemeClr val="accent4"/>
                </a:solidFill>
              </a:defRPr>
            </a:lvl1pPr>
            <a:lvl2pPr lvl="1" rtl="0">
              <a:spcBef>
                <a:spcPts val="1600"/>
              </a:spcBef>
              <a:spcAft>
                <a:spcPts val="0"/>
              </a:spcAft>
              <a:buSzPts val="1500"/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SzPts val="1500"/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SzPts val="1500"/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SzPts val="1500"/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SzPts val="1500"/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3" name="Google Shape;93;p13"/>
          <p:cNvSpPr txBox="1">
            <a:spLocks noGrp="1"/>
          </p:cNvSpPr>
          <p:nvPr>
            <p:ph type="subTitle" idx="5"/>
          </p:nvPr>
        </p:nvSpPr>
        <p:spPr>
          <a:xfrm>
            <a:off x="1000700" y="5336032"/>
            <a:ext cx="3266400" cy="79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400">
                <a:solidFill>
                  <a:schemeClr val="accent4"/>
                </a:solidFill>
              </a:defRPr>
            </a:lvl1pPr>
            <a:lvl2pPr lvl="1" rtl="0">
              <a:spcBef>
                <a:spcPts val="1600"/>
              </a:spcBef>
              <a:spcAft>
                <a:spcPts val="0"/>
              </a:spcAft>
              <a:buSzPts val="1500"/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SzPts val="1500"/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SzPts val="1500"/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SzPts val="1500"/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SzPts val="1500"/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4" name="Google Shape;94;p13"/>
          <p:cNvSpPr txBox="1">
            <a:spLocks noGrp="1"/>
          </p:cNvSpPr>
          <p:nvPr>
            <p:ph type="subTitle" idx="6"/>
          </p:nvPr>
        </p:nvSpPr>
        <p:spPr>
          <a:xfrm>
            <a:off x="4699900" y="5335932"/>
            <a:ext cx="3266400" cy="79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400">
                <a:solidFill>
                  <a:schemeClr val="accent4"/>
                </a:solidFill>
              </a:defRPr>
            </a:lvl1pPr>
            <a:lvl2pPr lvl="1" rtl="0">
              <a:spcBef>
                <a:spcPts val="1600"/>
              </a:spcBef>
              <a:spcAft>
                <a:spcPts val="0"/>
              </a:spcAft>
              <a:buSzPts val="1500"/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SzPts val="1500"/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SzPts val="1500"/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SzPts val="1500"/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SzPts val="1500"/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5" name="Google Shape;95;p13"/>
          <p:cNvSpPr txBox="1">
            <a:spLocks noGrp="1"/>
          </p:cNvSpPr>
          <p:nvPr>
            <p:ph type="subTitle" idx="7"/>
          </p:nvPr>
        </p:nvSpPr>
        <p:spPr>
          <a:xfrm>
            <a:off x="4699900" y="2423567"/>
            <a:ext cx="3717200" cy="60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Font typeface="Holtwood One SC"/>
              <a:buNone/>
              <a:defRPr sz="2200">
                <a:solidFill>
                  <a:schemeClr val="accent4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Black Han Sans"/>
              </a:defRPr>
            </a:lvl1pPr>
            <a:lvl2pPr lvl="1" rtl="0">
              <a:spcBef>
                <a:spcPts val="1600"/>
              </a:spcBef>
              <a:spcAft>
                <a:spcPts val="0"/>
              </a:spcAft>
              <a:buSzPts val="2000"/>
              <a:buFont typeface="Holtwood One SC"/>
              <a:buNone/>
              <a:defRPr sz="2000">
                <a:latin typeface="Holtwood One SC"/>
                <a:ea typeface="Holtwood One SC"/>
                <a:cs typeface="Holtwood One SC"/>
                <a:sym typeface="Holtwood One SC"/>
              </a:defRPr>
            </a:lvl2pPr>
            <a:lvl3pPr lvl="2" rtl="0">
              <a:spcBef>
                <a:spcPts val="1600"/>
              </a:spcBef>
              <a:spcAft>
                <a:spcPts val="0"/>
              </a:spcAft>
              <a:buSzPts val="2000"/>
              <a:buFont typeface="Holtwood One SC"/>
              <a:buNone/>
              <a:defRPr sz="2000">
                <a:latin typeface="Holtwood One SC"/>
                <a:ea typeface="Holtwood One SC"/>
                <a:cs typeface="Holtwood One SC"/>
                <a:sym typeface="Holtwood One SC"/>
              </a:defRPr>
            </a:lvl3pPr>
            <a:lvl4pPr lvl="3" rtl="0">
              <a:spcBef>
                <a:spcPts val="1600"/>
              </a:spcBef>
              <a:spcAft>
                <a:spcPts val="0"/>
              </a:spcAft>
              <a:buSzPts val="2000"/>
              <a:buFont typeface="Holtwood One SC"/>
              <a:buNone/>
              <a:defRPr sz="2000">
                <a:latin typeface="Holtwood One SC"/>
                <a:ea typeface="Holtwood One SC"/>
                <a:cs typeface="Holtwood One SC"/>
                <a:sym typeface="Holtwood One SC"/>
              </a:defRPr>
            </a:lvl4pPr>
            <a:lvl5pPr lvl="4" rtl="0">
              <a:spcBef>
                <a:spcPts val="1600"/>
              </a:spcBef>
              <a:spcAft>
                <a:spcPts val="0"/>
              </a:spcAft>
              <a:buSzPts val="2000"/>
              <a:buFont typeface="Holtwood One SC"/>
              <a:buNone/>
              <a:defRPr sz="2000">
                <a:latin typeface="Holtwood One SC"/>
                <a:ea typeface="Holtwood One SC"/>
                <a:cs typeface="Holtwood One SC"/>
                <a:sym typeface="Holtwood One SC"/>
              </a:defRPr>
            </a:lvl5pPr>
            <a:lvl6pPr lvl="5" rtl="0">
              <a:spcBef>
                <a:spcPts val="1600"/>
              </a:spcBef>
              <a:spcAft>
                <a:spcPts val="0"/>
              </a:spcAft>
              <a:buSzPts val="2000"/>
              <a:buFont typeface="Holtwood One SC"/>
              <a:buNone/>
              <a:defRPr sz="2000">
                <a:latin typeface="Holtwood One SC"/>
                <a:ea typeface="Holtwood One SC"/>
                <a:cs typeface="Holtwood One SC"/>
                <a:sym typeface="Holtwood One SC"/>
              </a:defRPr>
            </a:lvl6pPr>
            <a:lvl7pPr lvl="6" rtl="0">
              <a:spcBef>
                <a:spcPts val="1600"/>
              </a:spcBef>
              <a:spcAft>
                <a:spcPts val="0"/>
              </a:spcAft>
              <a:buSzPts val="2000"/>
              <a:buFont typeface="Holtwood One SC"/>
              <a:buNone/>
              <a:defRPr sz="2000">
                <a:latin typeface="Holtwood One SC"/>
                <a:ea typeface="Holtwood One SC"/>
                <a:cs typeface="Holtwood One SC"/>
                <a:sym typeface="Holtwood One SC"/>
              </a:defRPr>
            </a:lvl7pPr>
            <a:lvl8pPr lvl="7" rtl="0">
              <a:spcBef>
                <a:spcPts val="1600"/>
              </a:spcBef>
              <a:spcAft>
                <a:spcPts val="0"/>
              </a:spcAft>
              <a:buSzPts val="2000"/>
              <a:buFont typeface="Holtwood One SC"/>
              <a:buNone/>
              <a:defRPr sz="2000">
                <a:latin typeface="Holtwood One SC"/>
                <a:ea typeface="Holtwood One SC"/>
                <a:cs typeface="Holtwood One SC"/>
                <a:sym typeface="Holtwood One SC"/>
              </a:defRPr>
            </a:lvl8pPr>
            <a:lvl9pPr lvl="8" rtl="0">
              <a:spcBef>
                <a:spcPts val="1600"/>
              </a:spcBef>
              <a:spcAft>
                <a:spcPts val="1600"/>
              </a:spcAft>
              <a:buSzPts val="2000"/>
              <a:buFont typeface="Holtwood One SC"/>
              <a:buNone/>
              <a:defRPr sz="2000">
                <a:latin typeface="Holtwood One SC"/>
                <a:ea typeface="Holtwood One SC"/>
                <a:cs typeface="Holtwood One SC"/>
                <a:sym typeface="Holtwood One SC"/>
              </a:defRPr>
            </a:lvl9pPr>
          </a:lstStyle>
          <a:p>
            <a:endParaRPr/>
          </a:p>
        </p:txBody>
      </p:sp>
      <p:sp>
        <p:nvSpPr>
          <p:cNvPr id="96" name="Google Shape;96;p13"/>
          <p:cNvSpPr txBox="1">
            <a:spLocks noGrp="1"/>
          </p:cNvSpPr>
          <p:nvPr>
            <p:ph type="subTitle" idx="8"/>
          </p:nvPr>
        </p:nvSpPr>
        <p:spPr>
          <a:xfrm>
            <a:off x="4699900" y="3007535"/>
            <a:ext cx="3266400" cy="79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400">
                <a:solidFill>
                  <a:schemeClr val="accent4"/>
                </a:solidFill>
              </a:defRPr>
            </a:lvl1pPr>
            <a:lvl2pPr lvl="1" rtl="0">
              <a:spcBef>
                <a:spcPts val="1600"/>
              </a:spcBef>
              <a:spcAft>
                <a:spcPts val="0"/>
              </a:spcAft>
              <a:buSzPts val="1500"/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SzPts val="1500"/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SzPts val="1500"/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SzPts val="1500"/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SzPts val="1500"/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7" name="Google Shape;97;p13"/>
          <p:cNvSpPr txBox="1">
            <a:spLocks noGrp="1"/>
          </p:cNvSpPr>
          <p:nvPr>
            <p:ph type="subTitle" idx="9"/>
          </p:nvPr>
        </p:nvSpPr>
        <p:spPr>
          <a:xfrm>
            <a:off x="1000700" y="1928268"/>
            <a:ext cx="3374400" cy="609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Font typeface="Holtwood One SC"/>
              <a:buNone/>
              <a:defRPr sz="3700">
                <a:solidFill>
                  <a:schemeClr val="accent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Black Han San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000"/>
              <a:buFont typeface="Holtwood One SC"/>
              <a:buNone/>
              <a:defRPr sz="2000">
                <a:latin typeface="Holtwood One SC"/>
                <a:ea typeface="Holtwood One SC"/>
                <a:cs typeface="Holtwood One SC"/>
                <a:sym typeface="Holtwood One SC"/>
              </a:defRPr>
            </a:lvl2pPr>
            <a:lvl3pPr lvl="2" rtl="0">
              <a:spcBef>
                <a:spcPts val="1600"/>
              </a:spcBef>
              <a:spcAft>
                <a:spcPts val="0"/>
              </a:spcAft>
              <a:buSzPts val="2000"/>
              <a:buFont typeface="Holtwood One SC"/>
              <a:buNone/>
              <a:defRPr sz="2000">
                <a:latin typeface="Holtwood One SC"/>
                <a:ea typeface="Holtwood One SC"/>
                <a:cs typeface="Holtwood One SC"/>
                <a:sym typeface="Holtwood One SC"/>
              </a:defRPr>
            </a:lvl3pPr>
            <a:lvl4pPr lvl="3" rtl="0">
              <a:spcBef>
                <a:spcPts val="1600"/>
              </a:spcBef>
              <a:spcAft>
                <a:spcPts val="0"/>
              </a:spcAft>
              <a:buSzPts val="2000"/>
              <a:buFont typeface="Holtwood One SC"/>
              <a:buNone/>
              <a:defRPr sz="2000">
                <a:latin typeface="Holtwood One SC"/>
                <a:ea typeface="Holtwood One SC"/>
                <a:cs typeface="Holtwood One SC"/>
                <a:sym typeface="Holtwood One SC"/>
              </a:defRPr>
            </a:lvl4pPr>
            <a:lvl5pPr lvl="4" rtl="0">
              <a:spcBef>
                <a:spcPts val="1600"/>
              </a:spcBef>
              <a:spcAft>
                <a:spcPts val="0"/>
              </a:spcAft>
              <a:buSzPts val="2000"/>
              <a:buFont typeface="Holtwood One SC"/>
              <a:buNone/>
              <a:defRPr sz="2000">
                <a:latin typeface="Holtwood One SC"/>
                <a:ea typeface="Holtwood One SC"/>
                <a:cs typeface="Holtwood One SC"/>
                <a:sym typeface="Holtwood One SC"/>
              </a:defRPr>
            </a:lvl5pPr>
            <a:lvl6pPr lvl="5" rtl="0">
              <a:spcBef>
                <a:spcPts val="1600"/>
              </a:spcBef>
              <a:spcAft>
                <a:spcPts val="0"/>
              </a:spcAft>
              <a:buSzPts val="2000"/>
              <a:buFont typeface="Holtwood One SC"/>
              <a:buNone/>
              <a:defRPr sz="2000">
                <a:latin typeface="Holtwood One SC"/>
                <a:ea typeface="Holtwood One SC"/>
                <a:cs typeface="Holtwood One SC"/>
                <a:sym typeface="Holtwood One SC"/>
              </a:defRPr>
            </a:lvl6pPr>
            <a:lvl7pPr lvl="6" rtl="0">
              <a:spcBef>
                <a:spcPts val="1600"/>
              </a:spcBef>
              <a:spcAft>
                <a:spcPts val="0"/>
              </a:spcAft>
              <a:buSzPts val="2000"/>
              <a:buFont typeface="Holtwood One SC"/>
              <a:buNone/>
              <a:defRPr sz="2000">
                <a:latin typeface="Holtwood One SC"/>
                <a:ea typeface="Holtwood One SC"/>
                <a:cs typeface="Holtwood One SC"/>
                <a:sym typeface="Holtwood One SC"/>
              </a:defRPr>
            </a:lvl7pPr>
            <a:lvl8pPr lvl="7" rtl="0">
              <a:spcBef>
                <a:spcPts val="1600"/>
              </a:spcBef>
              <a:spcAft>
                <a:spcPts val="0"/>
              </a:spcAft>
              <a:buSzPts val="2000"/>
              <a:buFont typeface="Holtwood One SC"/>
              <a:buNone/>
              <a:defRPr sz="2000">
                <a:latin typeface="Holtwood One SC"/>
                <a:ea typeface="Holtwood One SC"/>
                <a:cs typeface="Holtwood One SC"/>
                <a:sym typeface="Holtwood One SC"/>
              </a:defRPr>
            </a:lvl8pPr>
            <a:lvl9pPr lvl="8" rtl="0">
              <a:spcBef>
                <a:spcPts val="1600"/>
              </a:spcBef>
              <a:spcAft>
                <a:spcPts val="1600"/>
              </a:spcAft>
              <a:buSzPts val="2000"/>
              <a:buFont typeface="Holtwood One SC"/>
              <a:buNone/>
              <a:defRPr sz="2000">
                <a:latin typeface="Holtwood One SC"/>
                <a:ea typeface="Holtwood One SC"/>
                <a:cs typeface="Holtwood One SC"/>
                <a:sym typeface="Holtwood One SC"/>
              </a:defRPr>
            </a:lvl9pPr>
          </a:lstStyle>
          <a:p>
            <a:endParaRPr/>
          </a:p>
        </p:txBody>
      </p:sp>
      <p:sp>
        <p:nvSpPr>
          <p:cNvPr id="98" name="Google Shape;98;p13"/>
          <p:cNvSpPr txBox="1">
            <a:spLocks noGrp="1"/>
          </p:cNvSpPr>
          <p:nvPr>
            <p:ph type="subTitle" idx="13"/>
          </p:nvPr>
        </p:nvSpPr>
        <p:spPr>
          <a:xfrm>
            <a:off x="1000700" y="4256832"/>
            <a:ext cx="3374400" cy="609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Font typeface="Holtwood One SC"/>
              <a:buNone/>
              <a:defRPr sz="3700">
                <a:solidFill>
                  <a:schemeClr val="accent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Black Han San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000"/>
              <a:buFont typeface="Holtwood One SC"/>
              <a:buNone/>
              <a:defRPr sz="2000">
                <a:latin typeface="Holtwood One SC"/>
                <a:ea typeface="Holtwood One SC"/>
                <a:cs typeface="Holtwood One SC"/>
                <a:sym typeface="Holtwood One SC"/>
              </a:defRPr>
            </a:lvl2pPr>
            <a:lvl3pPr lvl="2" rtl="0">
              <a:spcBef>
                <a:spcPts val="1600"/>
              </a:spcBef>
              <a:spcAft>
                <a:spcPts val="0"/>
              </a:spcAft>
              <a:buSzPts val="2000"/>
              <a:buFont typeface="Holtwood One SC"/>
              <a:buNone/>
              <a:defRPr sz="2000">
                <a:latin typeface="Holtwood One SC"/>
                <a:ea typeface="Holtwood One SC"/>
                <a:cs typeface="Holtwood One SC"/>
                <a:sym typeface="Holtwood One SC"/>
              </a:defRPr>
            </a:lvl3pPr>
            <a:lvl4pPr lvl="3" rtl="0">
              <a:spcBef>
                <a:spcPts val="1600"/>
              </a:spcBef>
              <a:spcAft>
                <a:spcPts val="0"/>
              </a:spcAft>
              <a:buSzPts val="2000"/>
              <a:buFont typeface="Holtwood One SC"/>
              <a:buNone/>
              <a:defRPr sz="2000">
                <a:latin typeface="Holtwood One SC"/>
                <a:ea typeface="Holtwood One SC"/>
                <a:cs typeface="Holtwood One SC"/>
                <a:sym typeface="Holtwood One SC"/>
              </a:defRPr>
            </a:lvl4pPr>
            <a:lvl5pPr lvl="4" rtl="0">
              <a:spcBef>
                <a:spcPts val="1600"/>
              </a:spcBef>
              <a:spcAft>
                <a:spcPts val="0"/>
              </a:spcAft>
              <a:buSzPts val="2000"/>
              <a:buFont typeface="Holtwood One SC"/>
              <a:buNone/>
              <a:defRPr sz="2000">
                <a:latin typeface="Holtwood One SC"/>
                <a:ea typeface="Holtwood One SC"/>
                <a:cs typeface="Holtwood One SC"/>
                <a:sym typeface="Holtwood One SC"/>
              </a:defRPr>
            </a:lvl5pPr>
            <a:lvl6pPr lvl="5" rtl="0">
              <a:spcBef>
                <a:spcPts val="1600"/>
              </a:spcBef>
              <a:spcAft>
                <a:spcPts val="0"/>
              </a:spcAft>
              <a:buSzPts val="2000"/>
              <a:buFont typeface="Holtwood One SC"/>
              <a:buNone/>
              <a:defRPr sz="2000">
                <a:latin typeface="Holtwood One SC"/>
                <a:ea typeface="Holtwood One SC"/>
                <a:cs typeface="Holtwood One SC"/>
                <a:sym typeface="Holtwood One SC"/>
              </a:defRPr>
            </a:lvl6pPr>
            <a:lvl7pPr lvl="6" rtl="0">
              <a:spcBef>
                <a:spcPts val="1600"/>
              </a:spcBef>
              <a:spcAft>
                <a:spcPts val="0"/>
              </a:spcAft>
              <a:buSzPts val="2000"/>
              <a:buFont typeface="Holtwood One SC"/>
              <a:buNone/>
              <a:defRPr sz="2000">
                <a:latin typeface="Holtwood One SC"/>
                <a:ea typeface="Holtwood One SC"/>
                <a:cs typeface="Holtwood One SC"/>
                <a:sym typeface="Holtwood One SC"/>
              </a:defRPr>
            </a:lvl7pPr>
            <a:lvl8pPr lvl="7" rtl="0">
              <a:spcBef>
                <a:spcPts val="1600"/>
              </a:spcBef>
              <a:spcAft>
                <a:spcPts val="0"/>
              </a:spcAft>
              <a:buSzPts val="2000"/>
              <a:buFont typeface="Holtwood One SC"/>
              <a:buNone/>
              <a:defRPr sz="2000">
                <a:latin typeface="Holtwood One SC"/>
                <a:ea typeface="Holtwood One SC"/>
                <a:cs typeface="Holtwood One SC"/>
                <a:sym typeface="Holtwood One SC"/>
              </a:defRPr>
            </a:lvl8pPr>
            <a:lvl9pPr lvl="8" rtl="0">
              <a:spcBef>
                <a:spcPts val="1600"/>
              </a:spcBef>
              <a:spcAft>
                <a:spcPts val="1600"/>
              </a:spcAft>
              <a:buSzPts val="2000"/>
              <a:buFont typeface="Holtwood One SC"/>
              <a:buNone/>
              <a:defRPr sz="2000">
                <a:latin typeface="Holtwood One SC"/>
                <a:ea typeface="Holtwood One SC"/>
                <a:cs typeface="Holtwood One SC"/>
                <a:sym typeface="Holtwood One SC"/>
              </a:defRPr>
            </a:lvl9pPr>
          </a:lstStyle>
          <a:p>
            <a:endParaRPr/>
          </a:p>
        </p:txBody>
      </p:sp>
      <p:sp>
        <p:nvSpPr>
          <p:cNvPr id="99" name="Google Shape;99;p13"/>
          <p:cNvSpPr txBox="1">
            <a:spLocks noGrp="1"/>
          </p:cNvSpPr>
          <p:nvPr>
            <p:ph type="subTitle" idx="14"/>
          </p:nvPr>
        </p:nvSpPr>
        <p:spPr>
          <a:xfrm>
            <a:off x="4702867" y="4256665"/>
            <a:ext cx="3374400" cy="609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Font typeface="Holtwood One SC"/>
              <a:buNone/>
              <a:defRPr sz="3700">
                <a:solidFill>
                  <a:schemeClr val="accent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Black Han San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000"/>
              <a:buFont typeface="Holtwood One SC"/>
              <a:buNone/>
              <a:defRPr sz="2000">
                <a:latin typeface="Holtwood One SC"/>
                <a:ea typeface="Holtwood One SC"/>
                <a:cs typeface="Holtwood One SC"/>
                <a:sym typeface="Holtwood One SC"/>
              </a:defRPr>
            </a:lvl2pPr>
            <a:lvl3pPr lvl="2" rtl="0">
              <a:spcBef>
                <a:spcPts val="1600"/>
              </a:spcBef>
              <a:spcAft>
                <a:spcPts val="0"/>
              </a:spcAft>
              <a:buSzPts val="2000"/>
              <a:buFont typeface="Holtwood One SC"/>
              <a:buNone/>
              <a:defRPr sz="2000">
                <a:latin typeface="Holtwood One SC"/>
                <a:ea typeface="Holtwood One SC"/>
                <a:cs typeface="Holtwood One SC"/>
                <a:sym typeface="Holtwood One SC"/>
              </a:defRPr>
            </a:lvl3pPr>
            <a:lvl4pPr lvl="3" rtl="0">
              <a:spcBef>
                <a:spcPts val="1600"/>
              </a:spcBef>
              <a:spcAft>
                <a:spcPts val="0"/>
              </a:spcAft>
              <a:buSzPts val="2000"/>
              <a:buFont typeface="Holtwood One SC"/>
              <a:buNone/>
              <a:defRPr sz="2000">
                <a:latin typeface="Holtwood One SC"/>
                <a:ea typeface="Holtwood One SC"/>
                <a:cs typeface="Holtwood One SC"/>
                <a:sym typeface="Holtwood One SC"/>
              </a:defRPr>
            </a:lvl4pPr>
            <a:lvl5pPr lvl="4" rtl="0">
              <a:spcBef>
                <a:spcPts val="1600"/>
              </a:spcBef>
              <a:spcAft>
                <a:spcPts val="0"/>
              </a:spcAft>
              <a:buSzPts val="2000"/>
              <a:buFont typeface="Holtwood One SC"/>
              <a:buNone/>
              <a:defRPr sz="2000">
                <a:latin typeface="Holtwood One SC"/>
                <a:ea typeface="Holtwood One SC"/>
                <a:cs typeface="Holtwood One SC"/>
                <a:sym typeface="Holtwood One SC"/>
              </a:defRPr>
            </a:lvl5pPr>
            <a:lvl6pPr lvl="5" rtl="0">
              <a:spcBef>
                <a:spcPts val="1600"/>
              </a:spcBef>
              <a:spcAft>
                <a:spcPts val="0"/>
              </a:spcAft>
              <a:buSzPts val="2000"/>
              <a:buFont typeface="Holtwood One SC"/>
              <a:buNone/>
              <a:defRPr sz="2000">
                <a:latin typeface="Holtwood One SC"/>
                <a:ea typeface="Holtwood One SC"/>
                <a:cs typeface="Holtwood One SC"/>
                <a:sym typeface="Holtwood One SC"/>
              </a:defRPr>
            </a:lvl6pPr>
            <a:lvl7pPr lvl="6" rtl="0">
              <a:spcBef>
                <a:spcPts val="1600"/>
              </a:spcBef>
              <a:spcAft>
                <a:spcPts val="0"/>
              </a:spcAft>
              <a:buSzPts val="2000"/>
              <a:buFont typeface="Holtwood One SC"/>
              <a:buNone/>
              <a:defRPr sz="2000">
                <a:latin typeface="Holtwood One SC"/>
                <a:ea typeface="Holtwood One SC"/>
                <a:cs typeface="Holtwood One SC"/>
                <a:sym typeface="Holtwood One SC"/>
              </a:defRPr>
            </a:lvl7pPr>
            <a:lvl8pPr lvl="7" rtl="0">
              <a:spcBef>
                <a:spcPts val="1600"/>
              </a:spcBef>
              <a:spcAft>
                <a:spcPts val="0"/>
              </a:spcAft>
              <a:buSzPts val="2000"/>
              <a:buFont typeface="Holtwood One SC"/>
              <a:buNone/>
              <a:defRPr sz="2000">
                <a:latin typeface="Holtwood One SC"/>
                <a:ea typeface="Holtwood One SC"/>
                <a:cs typeface="Holtwood One SC"/>
                <a:sym typeface="Holtwood One SC"/>
              </a:defRPr>
            </a:lvl8pPr>
            <a:lvl9pPr lvl="8" rtl="0">
              <a:spcBef>
                <a:spcPts val="1600"/>
              </a:spcBef>
              <a:spcAft>
                <a:spcPts val="1600"/>
              </a:spcAft>
              <a:buSzPts val="2000"/>
              <a:buFont typeface="Holtwood One SC"/>
              <a:buNone/>
              <a:defRPr sz="2000">
                <a:latin typeface="Holtwood One SC"/>
                <a:ea typeface="Holtwood One SC"/>
                <a:cs typeface="Holtwood One SC"/>
                <a:sym typeface="Holtwood One SC"/>
              </a:defRPr>
            </a:lvl9pPr>
          </a:lstStyle>
          <a:p>
            <a:endParaRPr/>
          </a:p>
        </p:txBody>
      </p:sp>
      <p:sp>
        <p:nvSpPr>
          <p:cNvPr id="100" name="Google Shape;100;p13"/>
          <p:cNvSpPr txBox="1">
            <a:spLocks noGrp="1"/>
          </p:cNvSpPr>
          <p:nvPr>
            <p:ph type="subTitle" idx="15"/>
          </p:nvPr>
        </p:nvSpPr>
        <p:spPr>
          <a:xfrm>
            <a:off x="4699900" y="1928268"/>
            <a:ext cx="3374400" cy="609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Font typeface="Holtwood One SC"/>
              <a:buNone/>
              <a:defRPr sz="3700">
                <a:solidFill>
                  <a:schemeClr val="accent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Black Han San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000"/>
              <a:buFont typeface="Holtwood One SC"/>
              <a:buNone/>
              <a:defRPr sz="2000">
                <a:latin typeface="Holtwood One SC"/>
                <a:ea typeface="Holtwood One SC"/>
                <a:cs typeface="Holtwood One SC"/>
                <a:sym typeface="Holtwood One SC"/>
              </a:defRPr>
            </a:lvl2pPr>
            <a:lvl3pPr lvl="2" rtl="0">
              <a:spcBef>
                <a:spcPts val="1600"/>
              </a:spcBef>
              <a:spcAft>
                <a:spcPts val="0"/>
              </a:spcAft>
              <a:buSzPts val="2000"/>
              <a:buFont typeface="Holtwood One SC"/>
              <a:buNone/>
              <a:defRPr sz="2000">
                <a:latin typeface="Holtwood One SC"/>
                <a:ea typeface="Holtwood One SC"/>
                <a:cs typeface="Holtwood One SC"/>
                <a:sym typeface="Holtwood One SC"/>
              </a:defRPr>
            </a:lvl3pPr>
            <a:lvl4pPr lvl="3" rtl="0">
              <a:spcBef>
                <a:spcPts val="1600"/>
              </a:spcBef>
              <a:spcAft>
                <a:spcPts val="0"/>
              </a:spcAft>
              <a:buSzPts val="2000"/>
              <a:buFont typeface="Holtwood One SC"/>
              <a:buNone/>
              <a:defRPr sz="2000">
                <a:latin typeface="Holtwood One SC"/>
                <a:ea typeface="Holtwood One SC"/>
                <a:cs typeface="Holtwood One SC"/>
                <a:sym typeface="Holtwood One SC"/>
              </a:defRPr>
            </a:lvl4pPr>
            <a:lvl5pPr lvl="4" rtl="0">
              <a:spcBef>
                <a:spcPts val="1600"/>
              </a:spcBef>
              <a:spcAft>
                <a:spcPts val="0"/>
              </a:spcAft>
              <a:buSzPts val="2000"/>
              <a:buFont typeface="Holtwood One SC"/>
              <a:buNone/>
              <a:defRPr sz="2000">
                <a:latin typeface="Holtwood One SC"/>
                <a:ea typeface="Holtwood One SC"/>
                <a:cs typeface="Holtwood One SC"/>
                <a:sym typeface="Holtwood One SC"/>
              </a:defRPr>
            </a:lvl5pPr>
            <a:lvl6pPr lvl="5" rtl="0">
              <a:spcBef>
                <a:spcPts val="1600"/>
              </a:spcBef>
              <a:spcAft>
                <a:spcPts val="0"/>
              </a:spcAft>
              <a:buSzPts val="2000"/>
              <a:buFont typeface="Holtwood One SC"/>
              <a:buNone/>
              <a:defRPr sz="2000">
                <a:latin typeface="Holtwood One SC"/>
                <a:ea typeface="Holtwood One SC"/>
                <a:cs typeface="Holtwood One SC"/>
                <a:sym typeface="Holtwood One SC"/>
              </a:defRPr>
            </a:lvl6pPr>
            <a:lvl7pPr lvl="6" rtl="0">
              <a:spcBef>
                <a:spcPts val="1600"/>
              </a:spcBef>
              <a:spcAft>
                <a:spcPts val="0"/>
              </a:spcAft>
              <a:buSzPts val="2000"/>
              <a:buFont typeface="Holtwood One SC"/>
              <a:buNone/>
              <a:defRPr sz="2000">
                <a:latin typeface="Holtwood One SC"/>
                <a:ea typeface="Holtwood One SC"/>
                <a:cs typeface="Holtwood One SC"/>
                <a:sym typeface="Holtwood One SC"/>
              </a:defRPr>
            </a:lvl7pPr>
            <a:lvl8pPr lvl="7" rtl="0">
              <a:spcBef>
                <a:spcPts val="1600"/>
              </a:spcBef>
              <a:spcAft>
                <a:spcPts val="0"/>
              </a:spcAft>
              <a:buSzPts val="2000"/>
              <a:buFont typeface="Holtwood One SC"/>
              <a:buNone/>
              <a:defRPr sz="2000">
                <a:latin typeface="Holtwood One SC"/>
                <a:ea typeface="Holtwood One SC"/>
                <a:cs typeface="Holtwood One SC"/>
                <a:sym typeface="Holtwood One SC"/>
              </a:defRPr>
            </a:lvl8pPr>
            <a:lvl9pPr lvl="8" rtl="0">
              <a:spcBef>
                <a:spcPts val="1600"/>
              </a:spcBef>
              <a:spcAft>
                <a:spcPts val="1600"/>
              </a:spcAft>
              <a:buSzPts val="2000"/>
              <a:buFont typeface="Holtwood One SC"/>
              <a:buNone/>
              <a:defRPr sz="2000">
                <a:latin typeface="Holtwood One SC"/>
                <a:ea typeface="Holtwood One SC"/>
                <a:cs typeface="Holtwood One SC"/>
                <a:sym typeface="Holtwood One SC"/>
              </a:defRPr>
            </a:lvl9pPr>
          </a:lstStyle>
          <a:p>
            <a:endParaRPr/>
          </a:p>
        </p:txBody>
      </p:sp>
      <p:sp>
        <p:nvSpPr>
          <p:cNvPr id="101" name="Google Shape;101;p13"/>
          <p:cNvSpPr/>
          <p:nvPr/>
        </p:nvSpPr>
        <p:spPr>
          <a:xfrm>
            <a:off x="9213228" y="1549408"/>
            <a:ext cx="4373187" cy="5308575"/>
          </a:xfrm>
          <a:custGeom>
            <a:avLst/>
            <a:gdLst/>
            <a:ahLst/>
            <a:cxnLst/>
            <a:rect l="l" t="t" r="r" b="b"/>
            <a:pathLst>
              <a:path w="23084" h="23785" extrusionOk="0">
                <a:moveTo>
                  <a:pt x="0" y="0"/>
                </a:moveTo>
                <a:lnTo>
                  <a:pt x="0" y="23784"/>
                </a:lnTo>
                <a:lnTo>
                  <a:pt x="23084" y="23784"/>
                </a:lnTo>
                <a:lnTo>
                  <a:pt x="23084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02" name="Google Shape;102;p13"/>
          <p:cNvSpPr/>
          <p:nvPr/>
        </p:nvSpPr>
        <p:spPr>
          <a:xfrm>
            <a:off x="11338621" y="1549400"/>
            <a:ext cx="122400" cy="53084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03" name="Google Shape;103;p13"/>
          <p:cNvSpPr/>
          <p:nvPr/>
        </p:nvSpPr>
        <p:spPr>
          <a:xfrm>
            <a:off x="11829532" y="2124380"/>
            <a:ext cx="1251485" cy="1055616"/>
          </a:xfrm>
          <a:custGeom>
            <a:avLst/>
            <a:gdLst/>
            <a:ahLst/>
            <a:cxnLst/>
            <a:rect l="l" t="t" r="r" b="b"/>
            <a:pathLst>
              <a:path w="6606" h="5572" extrusionOk="0">
                <a:moveTo>
                  <a:pt x="0" y="1"/>
                </a:moveTo>
                <a:lnTo>
                  <a:pt x="0" y="5572"/>
                </a:lnTo>
                <a:lnTo>
                  <a:pt x="6605" y="5572"/>
                </a:lnTo>
                <a:lnTo>
                  <a:pt x="6605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04" name="Google Shape;104;p13"/>
          <p:cNvSpPr/>
          <p:nvPr/>
        </p:nvSpPr>
        <p:spPr>
          <a:xfrm>
            <a:off x="9693502" y="2124380"/>
            <a:ext cx="1251485" cy="1055616"/>
          </a:xfrm>
          <a:custGeom>
            <a:avLst/>
            <a:gdLst/>
            <a:ahLst/>
            <a:cxnLst/>
            <a:rect l="l" t="t" r="r" b="b"/>
            <a:pathLst>
              <a:path w="6606" h="5572" extrusionOk="0">
                <a:moveTo>
                  <a:pt x="1" y="1"/>
                </a:moveTo>
                <a:lnTo>
                  <a:pt x="1" y="5572"/>
                </a:lnTo>
                <a:lnTo>
                  <a:pt x="6605" y="5572"/>
                </a:lnTo>
                <a:lnTo>
                  <a:pt x="6605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05" name="Google Shape;105;p13"/>
          <p:cNvSpPr/>
          <p:nvPr/>
        </p:nvSpPr>
        <p:spPr>
          <a:xfrm>
            <a:off x="11823093" y="4197352"/>
            <a:ext cx="373209" cy="373027"/>
          </a:xfrm>
          <a:custGeom>
            <a:avLst/>
            <a:gdLst/>
            <a:ahLst/>
            <a:cxnLst/>
            <a:rect l="l" t="t" r="r" b="b"/>
            <a:pathLst>
              <a:path w="1970" h="1969" extrusionOk="0">
                <a:moveTo>
                  <a:pt x="968" y="0"/>
                </a:moveTo>
                <a:cubicBezTo>
                  <a:pt x="435" y="0"/>
                  <a:pt x="1" y="434"/>
                  <a:pt x="1" y="967"/>
                </a:cubicBezTo>
                <a:cubicBezTo>
                  <a:pt x="1" y="1535"/>
                  <a:pt x="435" y="1968"/>
                  <a:pt x="968" y="1968"/>
                </a:cubicBezTo>
                <a:cubicBezTo>
                  <a:pt x="1535" y="1968"/>
                  <a:pt x="1969" y="1535"/>
                  <a:pt x="1969" y="967"/>
                </a:cubicBezTo>
                <a:cubicBezTo>
                  <a:pt x="1969" y="434"/>
                  <a:pt x="1535" y="0"/>
                  <a:pt x="968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06" name="Google Shape;106;p13"/>
          <p:cNvSpPr/>
          <p:nvPr/>
        </p:nvSpPr>
        <p:spPr>
          <a:xfrm>
            <a:off x="10571975" y="4197352"/>
            <a:ext cx="373020" cy="373027"/>
          </a:xfrm>
          <a:custGeom>
            <a:avLst/>
            <a:gdLst/>
            <a:ahLst/>
            <a:cxnLst/>
            <a:rect l="l" t="t" r="r" b="b"/>
            <a:pathLst>
              <a:path w="1969" h="1969" extrusionOk="0">
                <a:moveTo>
                  <a:pt x="1001" y="0"/>
                </a:moveTo>
                <a:cubicBezTo>
                  <a:pt x="434" y="0"/>
                  <a:pt x="0" y="434"/>
                  <a:pt x="0" y="967"/>
                </a:cubicBezTo>
                <a:cubicBezTo>
                  <a:pt x="0" y="1535"/>
                  <a:pt x="434" y="1968"/>
                  <a:pt x="1001" y="1968"/>
                </a:cubicBezTo>
                <a:cubicBezTo>
                  <a:pt x="1535" y="1968"/>
                  <a:pt x="1968" y="1535"/>
                  <a:pt x="1968" y="967"/>
                </a:cubicBezTo>
                <a:cubicBezTo>
                  <a:pt x="1968" y="434"/>
                  <a:pt x="1535" y="0"/>
                  <a:pt x="1001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07" name="Google Shape;107;p13"/>
          <p:cNvSpPr/>
          <p:nvPr/>
        </p:nvSpPr>
        <p:spPr>
          <a:xfrm rot="-232868">
            <a:off x="8687203" y="2344465"/>
            <a:ext cx="5956861" cy="349944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08" name="Google Shape;108;p13"/>
          <p:cNvSpPr/>
          <p:nvPr/>
        </p:nvSpPr>
        <p:spPr>
          <a:xfrm rot="523260">
            <a:off x="8687433" y="3617843"/>
            <a:ext cx="5956871" cy="349732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09" name="Google Shape;109;p13"/>
          <p:cNvSpPr/>
          <p:nvPr/>
        </p:nvSpPr>
        <p:spPr>
          <a:xfrm rot="-347551">
            <a:off x="8687692" y="5546925"/>
            <a:ext cx="5956816" cy="349776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10" name="Google Shape;110;p13"/>
          <p:cNvSpPr/>
          <p:nvPr/>
        </p:nvSpPr>
        <p:spPr>
          <a:xfrm>
            <a:off x="10104421" y="962200"/>
            <a:ext cx="2590800" cy="587200"/>
          </a:xfrm>
          <a:prstGeom prst="roundRect">
            <a:avLst>
              <a:gd name="adj" fmla="val 16667"/>
            </a:avLst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>
                <a:solidFill>
                  <a:schemeClr val="lt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Comfortaa"/>
              </a:rPr>
              <a:t>Classroom</a:t>
            </a:r>
            <a:endParaRPr sz="1800" b="1">
              <a:solidFill>
                <a:schemeClr val="lt2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  <a:sym typeface="Comfortaa"/>
            </a:endParaRPr>
          </a:p>
        </p:txBody>
      </p:sp>
    </p:spTree>
    <p:extLst>
      <p:ext uri="{BB962C8B-B14F-4D97-AF65-F5344CB8AC3E}">
        <p14:creationId xmlns:p14="http://schemas.microsoft.com/office/powerpoint/2010/main" val="1718037869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Quote"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14"/>
          <p:cNvSpPr txBox="1">
            <a:spLocks noGrp="1"/>
          </p:cNvSpPr>
          <p:nvPr>
            <p:ph type="subTitle" idx="1"/>
          </p:nvPr>
        </p:nvSpPr>
        <p:spPr>
          <a:xfrm>
            <a:off x="2569200" y="2688051"/>
            <a:ext cx="7053600" cy="1841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2100">
                <a:solidFill>
                  <a:srgbClr val="FFFFFF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>
              <a:spcBef>
                <a:spcPts val="1600"/>
              </a:spcBef>
              <a:spcAft>
                <a:spcPts val="0"/>
              </a:spcAft>
              <a:buSzPts val="1500"/>
              <a:buNone/>
              <a:defRPr/>
            </a:lvl3pPr>
            <a:lvl4pPr lvl="3">
              <a:spcBef>
                <a:spcPts val="1600"/>
              </a:spcBef>
              <a:spcAft>
                <a:spcPts val="0"/>
              </a:spcAft>
              <a:buSzPts val="1500"/>
              <a:buNone/>
              <a:defRPr/>
            </a:lvl4pPr>
            <a:lvl5pPr lvl="4">
              <a:spcBef>
                <a:spcPts val="1600"/>
              </a:spcBef>
              <a:spcAft>
                <a:spcPts val="0"/>
              </a:spcAft>
              <a:buSzPts val="1500"/>
              <a:buNone/>
              <a:defRPr/>
            </a:lvl5pPr>
            <a:lvl6pPr lvl="5">
              <a:spcBef>
                <a:spcPts val="1600"/>
              </a:spcBef>
              <a:spcAft>
                <a:spcPts val="0"/>
              </a:spcAft>
              <a:buSzPts val="1500"/>
              <a:buNone/>
              <a:defRPr/>
            </a:lvl6pPr>
            <a:lvl7pPr lvl="6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3" name="Google Shape;113;p14"/>
          <p:cNvSpPr txBox="1">
            <a:spLocks noGrp="1"/>
          </p:cNvSpPr>
          <p:nvPr>
            <p:ph type="title"/>
          </p:nvPr>
        </p:nvSpPr>
        <p:spPr>
          <a:xfrm>
            <a:off x="3597600" y="4576151"/>
            <a:ext cx="4996800" cy="635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2200"/>
              <a:buNone/>
              <a:defRPr sz="2400">
                <a:solidFill>
                  <a:schemeClr val="accent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"/>
                <a:ea typeface="Comfortaa"/>
                <a:cs typeface="Comfortaa"/>
                <a:sym typeface="Comfortaa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"/>
                <a:ea typeface="Comfortaa"/>
                <a:cs typeface="Comfortaa"/>
                <a:sym typeface="Comfortaa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"/>
                <a:ea typeface="Comfortaa"/>
                <a:cs typeface="Comfortaa"/>
                <a:sym typeface="Comfortaa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"/>
                <a:ea typeface="Comfortaa"/>
                <a:cs typeface="Comfortaa"/>
                <a:sym typeface="Comfortaa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"/>
                <a:ea typeface="Comfortaa"/>
                <a:cs typeface="Comfortaa"/>
                <a:sym typeface="Comfortaa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"/>
                <a:ea typeface="Comfortaa"/>
                <a:cs typeface="Comfortaa"/>
                <a:sym typeface="Comfortaa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"/>
                <a:ea typeface="Comfortaa"/>
                <a:cs typeface="Comfortaa"/>
                <a:sym typeface="Comfortaa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"/>
                <a:ea typeface="Comfortaa"/>
                <a:cs typeface="Comfortaa"/>
                <a:sym typeface="Comfortaa"/>
              </a:defRPr>
            </a:lvl9pPr>
          </a:lstStyle>
          <a:p>
            <a:endParaRPr/>
          </a:p>
        </p:txBody>
      </p:sp>
      <p:sp>
        <p:nvSpPr>
          <p:cNvPr id="114" name="Google Shape;114;p14"/>
          <p:cNvSpPr/>
          <p:nvPr/>
        </p:nvSpPr>
        <p:spPr>
          <a:xfrm>
            <a:off x="-1079500" y="-263100"/>
            <a:ext cx="3582800" cy="35824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15" name="Google Shape;115;p14"/>
          <p:cNvSpPr/>
          <p:nvPr/>
        </p:nvSpPr>
        <p:spPr>
          <a:xfrm>
            <a:off x="1406929" y="1137521"/>
            <a:ext cx="2393896" cy="728013"/>
          </a:xfrm>
          <a:custGeom>
            <a:avLst/>
            <a:gdLst/>
            <a:ahLst/>
            <a:cxnLst/>
            <a:rect l="l" t="t" r="r" b="b"/>
            <a:pathLst>
              <a:path w="31157" h="9474" extrusionOk="0">
                <a:moveTo>
                  <a:pt x="18247" y="0"/>
                </a:moveTo>
                <a:cubicBezTo>
                  <a:pt x="15745" y="0"/>
                  <a:pt x="13610" y="1434"/>
                  <a:pt x="12610" y="3536"/>
                </a:cubicBezTo>
                <a:cubicBezTo>
                  <a:pt x="11976" y="3236"/>
                  <a:pt x="11242" y="3069"/>
                  <a:pt x="10508" y="3069"/>
                </a:cubicBezTo>
                <a:cubicBezTo>
                  <a:pt x="8340" y="3069"/>
                  <a:pt x="6539" y="4470"/>
                  <a:pt x="5871" y="6405"/>
                </a:cubicBezTo>
                <a:cubicBezTo>
                  <a:pt x="5271" y="5971"/>
                  <a:pt x="4537" y="5737"/>
                  <a:pt x="3737" y="5737"/>
                </a:cubicBezTo>
                <a:cubicBezTo>
                  <a:pt x="1668" y="5737"/>
                  <a:pt x="1" y="7405"/>
                  <a:pt x="1" y="9473"/>
                </a:cubicBezTo>
                <a:lnTo>
                  <a:pt x="31089" y="9473"/>
                </a:lnTo>
                <a:cubicBezTo>
                  <a:pt x="31156" y="9207"/>
                  <a:pt x="31156" y="8906"/>
                  <a:pt x="31156" y="8640"/>
                </a:cubicBezTo>
                <a:cubicBezTo>
                  <a:pt x="31156" y="6138"/>
                  <a:pt x="29121" y="4103"/>
                  <a:pt x="26620" y="4103"/>
                </a:cubicBezTo>
                <a:cubicBezTo>
                  <a:pt x="25752" y="4103"/>
                  <a:pt x="24952" y="4336"/>
                  <a:pt x="24285" y="4737"/>
                </a:cubicBezTo>
                <a:cubicBezTo>
                  <a:pt x="23617" y="2001"/>
                  <a:pt x="21182" y="0"/>
                  <a:pt x="18247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16" name="Google Shape;116;p14"/>
          <p:cNvSpPr/>
          <p:nvPr/>
        </p:nvSpPr>
        <p:spPr>
          <a:xfrm>
            <a:off x="1690407" y="387673"/>
            <a:ext cx="1198327" cy="438707"/>
          </a:xfrm>
          <a:custGeom>
            <a:avLst/>
            <a:gdLst/>
            <a:ahLst/>
            <a:cxnLst/>
            <a:rect l="l" t="t" r="r" b="b"/>
            <a:pathLst>
              <a:path w="35993" h="13177" extrusionOk="0">
                <a:moveTo>
                  <a:pt x="10621" y="0"/>
                </a:moveTo>
                <a:cubicBezTo>
                  <a:pt x="10594" y="0"/>
                  <a:pt x="10568" y="1"/>
                  <a:pt x="10541" y="1"/>
                </a:cubicBezTo>
                <a:cubicBezTo>
                  <a:pt x="4670" y="68"/>
                  <a:pt x="0" y="4871"/>
                  <a:pt x="33" y="10708"/>
                </a:cubicBezTo>
                <a:cubicBezTo>
                  <a:pt x="67" y="11576"/>
                  <a:pt x="167" y="12376"/>
                  <a:pt x="367" y="13177"/>
                </a:cubicBezTo>
                <a:lnTo>
                  <a:pt x="35992" y="12777"/>
                </a:lnTo>
                <a:cubicBezTo>
                  <a:pt x="35236" y="11166"/>
                  <a:pt x="33573" y="10041"/>
                  <a:pt x="31672" y="10041"/>
                </a:cubicBezTo>
                <a:cubicBezTo>
                  <a:pt x="31645" y="10041"/>
                  <a:pt x="31617" y="10041"/>
                  <a:pt x="31589" y="10041"/>
                </a:cubicBezTo>
                <a:cubicBezTo>
                  <a:pt x="30489" y="10041"/>
                  <a:pt x="29488" y="10408"/>
                  <a:pt x="28687" y="11042"/>
                </a:cubicBezTo>
                <a:cubicBezTo>
                  <a:pt x="27728" y="8397"/>
                  <a:pt x="25229" y="6538"/>
                  <a:pt x="22294" y="6538"/>
                </a:cubicBezTo>
                <a:cubicBezTo>
                  <a:pt x="22268" y="6538"/>
                  <a:pt x="22242" y="6539"/>
                  <a:pt x="22216" y="6539"/>
                </a:cubicBezTo>
                <a:cubicBezTo>
                  <a:pt x="21616" y="6539"/>
                  <a:pt x="21082" y="6639"/>
                  <a:pt x="20548" y="6772"/>
                </a:cubicBezTo>
                <a:cubicBezTo>
                  <a:pt x="18990" y="2793"/>
                  <a:pt x="15123" y="0"/>
                  <a:pt x="10621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grpSp>
        <p:nvGrpSpPr>
          <p:cNvPr id="117" name="Google Shape;117;p14"/>
          <p:cNvGrpSpPr/>
          <p:nvPr/>
        </p:nvGrpSpPr>
        <p:grpSpPr>
          <a:xfrm>
            <a:off x="9982302" y="2184348"/>
            <a:ext cx="3151199" cy="4673080"/>
            <a:chOff x="7381876" y="836782"/>
            <a:chExt cx="2496724" cy="4306721"/>
          </a:xfrm>
        </p:grpSpPr>
        <p:sp>
          <p:nvSpPr>
            <p:cNvPr id="118" name="Google Shape;118;p14"/>
            <p:cNvSpPr/>
            <p:nvPr/>
          </p:nvSpPr>
          <p:spPr>
            <a:xfrm>
              <a:off x="7584625" y="1454575"/>
              <a:ext cx="1559399" cy="3688928"/>
            </a:xfrm>
            <a:custGeom>
              <a:avLst/>
              <a:gdLst/>
              <a:ahLst/>
              <a:cxnLst/>
              <a:rect l="l" t="t" r="r" b="b"/>
              <a:pathLst>
                <a:path w="133396" h="42164" extrusionOk="0">
                  <a:moveTo>
                    <a:pt x="1" y="0"/>
                  </a:moveTo>
                  <a:lnTo>
                    <a:pt x="1" y="42164"/>
                  </a:lnTo>
                  <a:lnTo>
                    <a:pt x="133396" y="42164"/>
                  </a:lnTo>
                  <a:lnTo>
                    <a:pt x="133396" y="0"/>
                  </a:lnTo>
                  <a:close/>
                </a:path>
              </a:pathLst>
            </a:custGeom>
            <a:solidFill>
              <a:srgbClr val="7077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19" name="Google Shape;119;p14"/>
            <p:cNvSpPr/>
            <p:nvPr/>
          </p:nvSpPr>
          <p:spPr>
            <a:xfrm>
              <a:off x="7584625" y="1441650"/>
              <a:ext cx="1559399" cy="112176"/>
            </a:xfrm>
            <a:custGeom>
              <a:avLst/>
              <a:gdLst/>
              <a:ahLst/>
              <a:cxnLst/>
              <a:rect l="l" t="t" r="r" b="b"/>
              <a:pathLst>
                <a:path w="133396" h="2302" extrusionOk="0">
                  <a:moveTo>
                    <a:pt x="1" y="0"/>
                  </a:moveTo>
                  <a:lnTo>
                    <a:pt x="1" y="2302"/>
                  </a:lnTo>
                  <a:lnTo>
                    <a:pt x="133396" y="2302"/>
                  </a:lnTo>
                  <a:lnTo>
                    <a:pt x="13339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20" name="Google Shape;120;p14"/>
            <p:cNvSpPr/>
            <p:nvPr/>
          </p:nvSpPr>
          <p:spPr>
            <a:xfrm>
              <a:off x="9878551" y="836782"/>
              <a:ext cx="49" cy="616188"/>
            </a:xfrm>
            <a:custGeom>
              <a:avLst/>
              <a:gdLst/>
              <a:ahLst/>
              <a:cxnLst/>
              <a:rect l="l" t="t" r="r" b="b"/>
              <a:pathLst>
                <a:path w="1" h="12643" extrusionOk="0">
                  <a:moveTo>
                    <a:pt x="1" y="0"/>
                  </a:moveTo>
                  <a:lnTo>
                    <a:pt x="1" y="12643"/>
                  </a:lnTo>
                </a:path>
              </a:pathLst>
            </a:custGeom>
            <a:solidFill>
              <a:srgbClr val="95C7F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grpSp>
          <p:nvGrpSpPr>
            <p:cNvPr id="121" name="Google Shape;121;p14"/>
            <p:cNvGrpSpPr/>
            <p:nvPr/>
          </p:nvGrpSpPr>
          <p:grpSpPr>
            <a:xfrm>
              <a:off x="7716310" y="2746075"/>
              <a:ext cx="1435563" cy="586946"/>
              <a:chOff x="7782985" y="2616968"/>
              <a:chExt cx="1435563" cy="586946"/>
            </a:xfrm>
          </p:grpSpPr>
          <p:sp>
            <p:nvSpPr>
              <p:cNvPr id="122" name="Google Shape;122;p14"/>
              <p:cNvSpPr/>
              <p:nvPr/>
            </p:nvSpPr>
            <p:spPr>
              <a:xfrm>
                <a:off x="8675515" y="2616968"/>
                <a:ext cx="518664" cy="573933"/>
              </a:xfrm>
              <a:custGeom>
                <a:avLst/>
                <a:gdLst/>
                <a:ahLst/>
                <a:cxnLst/>
                <a:rect l="l" t="t" r="r" b="b"/>
                <a:pathLst>
                  <a:path w="10642" h="11776" extrusionOk="0">
                    <a:moveTo>
                      <a:pt x="0" y="1"/>
                    </a:moveTo>
                    <a:lnTo>
                      <a:pt x="0" y="11776"/>
                    </a:lnTo>
                    <a:lnTo>
                      <a:pt x="10641" y="11776"/>
                    </a:lnTo>
                    <a:lnTo>
                      <a:pt x="10641" y="1"/>
                    </a:lnTo>
                    <a:close/>
                  </a:path>
                </a:pathLst>
              </a:custGeom>
              <a:solidFill>
                <a:srgbClr val="A6B5D5"/>
              </a:solidFill>
              <a:ln w="31700" cap="flat" cmpd="sng">
                <a:solidFill>
                  <a:srgbClr val="FFFFFF"/>
                </a:solidFill>
                <a:prstDash val="solid"/>
                <a:miter lim="33357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23" name="Google Shape;123;p14"/>
              <p:cNvSpPr/>
              <p:nvPr/>
            </p:nvSpPr>
            <p:spPr>
              <a:xfrm>
                <a:off x="8940501" y="2616968"/>
                <a:ext cx="49" cy="573933"/>
              </a:xfrm>
              <a:custGeom>
                <a:avLst/>
                <a:gdLst/>
                <a:ahLst/>
                <a:cxnLst/>
                <a:rect l="l" t="t" r="r" b="b"/>
                <a:pathLst>
                  <a:path w="1" h="11776" fill="none" extrusionOk="0">
                    <a:moveTo>
                      <a:pt x="1" y="1"/>
                    </a:moveTo>
                    <a:lnTo>
                      <a:pt x="1" y="11776"/>
                    </a:lnTo>
                  </a:path>
                </a:pathLst>
              </a:custGeom>
              <a:noFill/>
              <a:ln w="31700" cap="flat" cmpd="sng">
                <a:solidFill>
                  <a:srgbClr val="FFFFFF"/>
                </a:solidFill>
                <a:prstDash val="solid"/>
                <a:miter lim="33357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24" name="Google Shape;124;p14"/>
              <p:cNvSpPr/>
              <p:nvPr/>
            </p:nvSpPr>
            <p:spPr>
              <a:xfrm>
                <a:off x="8675515" y="2898232"/>
                <a:ext cx="543033" cy="49"/>
              </a:xfrm>
              <a:custGeom>
                <a:avLst/>
                <a:gdLst/>
                <a:ahLst/>
                <a:cxnLst/>
                <a:rect l="l" t="t" r="r" b="b"/>
                <a:pathLst>
                  <a:path w="11142" h="1" fill="none" extrusionOk="0">
                    <a:moveTo>
                      <a:pt x="0" y="0"/>
                    </a:moveTo>
                    <a:lnTo>
                      <a:pt x="11142" y="0"/>
                    </a:lnTo>
                  </a:path>
                </a:pathLst>
              </a:custGeom>
              <a:noFill/>
              <a:ln w="31700" cap="flat" cmpd="sng">
                <a:solidFill>
                  <a:srgbClr val="FFFFFF"/>
                </a:solidFill>
                <a:prstDash val="solid"/>
                <a:miter lim="33357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25" name="Google Shape;125;p14"/>
              <p:cNvSpPr/>
              <p:nvPr/>
            </p:nvSpPr>
            <p:spPr>
              <a:xfrm>
                <a:off x="7795998" y="2616968"/>
                <a:ext cx="518664" cy="573933"/>
              </a:xfrm>
              <a:custGeom>
                <a:avLst/>
                <a:gdLst/>
                <a:ahLst/>
                <a:cxnLst/>
                <a:rect l="l" t="t" r="r" b="b"/>
                <a:pathLst>
                  <a:path w="10642" h="11776" extrusionOk="0">
                    <a:moveTo>
                      <a:pt x="0" y="1"/>
                    </a:moveTo>
                    <a:lnTo>
                      <a:pt x="0" y="11776"/>
                    </a:lnTo>
                    <a:lnTo>
                      <a:pt x="10641" y="11776"/>
                    </a:lnTo>
                    <a:lnTo>
                      <a:pt x="10641" y="1"/>
                    </a:lnTo>
                    <a:close/>
                  </a:path>
                </a:pathLst>
              </a:custGeom>
              <a:solidFill>
                <a:srgbClr val="A6B5D5"/>
              </a:solidFill>
              <a:ln w="31700" cap="flat" cmpd="sng">
                <a:solidFill>
                  <a:srgbClr val="FFFFFF"/>
                </a:solidFill>
                <a:prstDash val="solid"/>
                <a:miter lim="33357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26" name="Google Shape;126;p14"/>
              <p:cNvSpPr/>
              <p:nvPr/>
            </p:nvSpPr>
            <p:spPr>
              <a:xfrm>
                <a:off x="8049579" y="2629981"/>
                <a:ext cx="49" cy="573933"/>
              </a:xfrm>
              <a:custGeom>
                <a:avLst/>
                <a:gdLst/>
                <a:ahLst/>
                <a:cxnLst/>
                <a:rect l="l" t="t" r="r" b="b"/>
                <a:pathLst>
                  <a:path w="1" h="11776" fill="none" extrusionOk="0">
                    <a:moveTo>
                      <a:pt x="1" y="0"/>
                    </a:moveTo>
                    <a:lnTo>
                      <a:pt x="1" y="11776"/>
                    </a:lnTo>
                  </a:path>
                </a:pathLst>
              </a:custGeom>
              <a:noFill/>
              <a:ln w="31700" cap="flat" cmpd="sng">
                <a:solidFill>
                  <a:srgbClr val="FFFFFF"/>
                </a:solidFill>
                <a:prstDash val="solid"/>
                <a:miter lim="33357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27" name="Google Shape;127;p14"/>
              <p:cNvSpPr/>
              <p:nvPr/>
            </p:nvSpPr>
            <p:spPr>
              <a:xfrm>
                <a:off x="7782985" y="2911245"/>
                <a:ext cx="543033" cy="49"/>
              </a:xfrm>
              <a:custGeom>
                <a:avLst/>
                <a:gdLst/>
                <a:ahLst/>
                <a:cxnLst/>
                <a:rect l="l" t="t" r="r" b="b"/>
                <a:pathLst>
                  <a:path w="11142" h="1" fill="none" extrusionOk="0">
                    <a:moveTo>
                      <a:pt x="0" y="0"/>
                    </a:moveTo>
                    <a:lnTo>
                      <a:pt x="11142" y="0"/>
                    </a:lnTo>
                  </a:path>
                </a:pathLst>
              </a:custGeom>
              <a:noFill/>
              <a:ln w="31700" cap="flat" cmpd="sng">
                <a:solidFill>
                  <a:srgbClr val="FFFFFF"/>
                </a:solidFill>
                <a:prstDash val="solid"/>
                <a:miter lim="33357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</p:grpSp>
        <p:grpSp>
          <p:nvGrpSpPr>
            <p:cNvPr id="128" name="Google Shape;128;p14"/>
            <p:cNvGrpSpPr/>
            <p:nvPr/>
          </p:nvGrpSpPr>
          <p:grpSpPr>
            <a:xfrm>
              <a:off x="7716310" y="1823178"/>
              <a:ext cx="1422550" cy="586946"/>
              <a:chOff x="7782985" y="1670778"/>
              <a:chExt cx="1422550" cy="586946"/>
            </a:xfrm>
          </p:grpSpPr>
          <p:sp>
            <p:nvSpPr>
              <p:cNvPr id="129" name="Google Shape;129;p14"/>
              <p:cNvSpPr/>
              <p:nvPr/>
            </p:nvSpPr>
            <p:spPr>
              <a:xfrm>
                <a:off x="8675515" y="1670778"/>
                <a:ext cx="518664" cy="573933"/>
              </a:xfrm>
              <a:custGeom>
                <a:avLst/>
                <a:gdLst/>
                <a:ahLst/>
                <a:cxnLst/>
                <a:rect l="l" t="t" r="r" b="b"/>
                <a:pathLst>
                  <a:path w="10642" h="11776" extrusionOk="0">
                    <a:moveTo>
                      <a:pt x="0" y="1"/>
                    </a:moveTo>
                    <a:lnTo>
                      <a:pt x="0" y="11776"/>
                    </a:lnTo>
                    <a:lnTo>
                      <a:pt x="10641" y="11776"/>
                    </a:lnTo>
                    <a:lnTo>
                      <a:pt x="10641" y="1"/>
                    </a:lnTo>
                    <a:close/>
                  </a:path>
                </a:pathLst>
              </a:custGeom>
              <a:solidFill>
                <a:srgbClr val="A6B5D5"/>
              </a:solidFill>
              <a:ln w="31700" cap="flat" cmpd="sng">
                <a:solidFill>
                  <a:srgbClr val="FFFFFF"/>
                </a:solidFill>
                <a:prstDash val="solid"/>
                <a:miter lim="33357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30" name="Google Shape;130;p14"/>
              <p:cNvSpPr/>
              <p:nvPr/>
            </p:nvSpPr>
            <p:spPr>
              <a:xfrm>
                <a:off x="8929145" y="1670778"/>
                <a:ext cx="49" cy="573933"/>
              </a:xfrm>
              <a:custGeom>
                <a:avLst/>
                <a:gdLst/>
                <a:ahLst/>
                <a:cxnLst/>
                <a:rect l="l" t="t" r="r" b="b"/>
                <a:pathLst>
                  <a:path w="1" h="11776" fill="none" extrusionOk="0">
                    <a:moveTo>
                      <a:pt x="0" y="1"/>
                    </a:moveTo>
                    <a:lnTo>
                      <a:pt x="0" y="11776"/>
                    </a:lnTo>
                  </a:path>
                </a:pathLst>
              </a:custGeom>
              <a:noFill/>
              <a:ln w="31700" cap="flat" cmpd="sng">
                <a:solidFill>
                  <a:srgbClr val="FFFFFF"/>
                </a:solidFill>
                <a:prstDash val="solid"/>
                <a:miter lim="33357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31" name="Google Shape;131;p14"/>
              <p:cNvSpPr/>
              <p:nvPr/>
            </p:nvSpPr>
            <p:spPr>
              <a:xfrm>
                <a:off x="8662502" y="1952042"/>
                <a:ext cx="543033" cy="49"/>
              </a:xfrm>
              <a:custGeom>
                <a:avLst/>
                <a:gdLst/>
                <a:ahLst/>
                <a:cxnLst/>
                <a:rect l="l" t="t" r="r" b="b"/>
                <a:pathLst>
                  <a:path w="11142" h="1" fill="none" extrusionOk="0">
                    <a:moveTo>
                      <a:pt x="0" y="0"/>
                    </a:moveTo>
                    <a:lnTo>
                      <a:pt x="11142" y="0"/>
                    </a:lnTo>
                  </a:path>
                </a:pathLst>
              </a:custGeom>
              <a:noFill/>
              <a:ln w="31700" cap="flat" cmpd="sng">
                <a:solidFill>
                  <a:srgbClr val="FFFFFF"/>
                </a:solidFill>
                <a:prstDash val="solid"/>
                <a:miter lim="33357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32" name="Google Shape;132;p14"/>
              <p:cNvSpPr/>
              <p:nvPr/>
            </p:nvSpPr>
            <p:spPr>
              <a:xfrm>
                <a:off x="7795998" y="1670778"/>
                <a:ext cx="518664" cy="573933"/>
              </a:xfrm>
              <a:custGeom>
                <a:avLst/>
                <a:gdLst/>
                <a:ahLst/>
                <a:cxnLst/>
                <a:rect l="l" t="t" r="r" b="b"/>
                <a:pathLst>
                  <a:path w="10642" h="11776" extrusionOk="0">
                    <a:moveTo>
                      <a:pt x="0" y="1"/>
                    </a:moveTo>
                    <a:lnTo>
                      <a:pt x="0" y="11776"/>
                    </a:lnTo>
                    <a:lnTo>
                      <a:pt x="10641" y="11776"/>
                    </a:lnTo>
                    <a:lnTo>
                      <a:pt x="10641" y="1"/>
                    </a:lnTo>
                    <a:close/>
                  </a:path>
                </a:pathLst>
              </a:custGeom>
              <a:solidFill>
                <a:srgbClr val="A6B5D5"/>
              </a:solidFill>
              <a:ln w="31700" cap="flat" cmpd="sng">
                <a:solidFill>
                  <a:srgbClr val="FFFFFF"/>
                </a:solidFill>
                <a:prstDash val="solid"/>
                <a:miter lim="33357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33" name="Google Shape;133;p14"/>
              <p:cNvSpPr/>
              <p:nvPr/>
            </p:nvSpPr>
            <p:spPr>
              <a:xfrm>
                <a:off x="8049579" y="1683791"/>
                <a:ext cx="49" cy="573933"/>
              </a:xfrm>
              <a:custGeom>
                <a:avLst/>
                <a:gdLst/>
                <a:ahLst/>
                <a:cxnLst/>
                <a:rect l="l" t="t" r="r" b="b"/>
                <a:pathLst>
                  <a:path w="1" h="11776" fill="none" extrusionOk="0">
                    <a:moveTo>
                      <a:pt x="1" y="1"/>
                    </a:moveTo>
                    <a:lnTo>
                      <a:pt x="1" y="11776"/>
                    </a:lnTo>
                  </a:path>
                </a:pathLst>
              </a:custGeom>
              <a:noFill/>
              <a:ln w="31700" cap="flat" cmpd="sng">
                <a:solidFill>
                  <a:srgbClr val="FFFFFF"/>
                </a:solidFill>
                <a:prstDash val="solid"/>
                <a:miter lim="33357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34" name="Google Shape;134;p14"/>
              <p:cNvSpPr/>
              <p:nvPr/>
            </p:nvSpPr>
            <p:spPr>
              <a:xfrm>
                <a:off x="7782985" y="1965055"/>
                <a:ext cx="543033" cy="49"/>
              </a:xfrm>
              <a:custGeom>
                <a:avLst/>
                <a:gdLst/>
                <a:ahLst/>
                <a:cxnLst/>
                <a:rect l="l" t="t" r="r" b="b"/>
                <a:pathLst>
                  <a:path w="11142" h="1" fill="none" extrusionOk="0">
                    <a:moveTo>
                      <a:pt x="0" y="0"/>
                    </a:moveTo>
                    <a:lnTo>
                      <a:pt x="11142" y="0"/>
                    </a:lnTo>
                  </a:path>
                </a:pathLst>
              </a:custGeom>
              <a:noFill/>
              <a:ln w="31700" cap="flat" cmpd="sng">
                <a:solidFill>
                  <a:srgbClr val="FFFFFF"/>
                </a:solidFill>
                <a:prstDash val="solid"/>
                <a:miter lim="33357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</p:grpSp>
        <p:sp>
          <p:nvSpPr>
            <p:cNvPr id="135" name="Google Shape;135;p14"/>
            <p:cNvSpPr/>
            <p:nvPr/>
          </p:nvSpPr>
          <p:spPr>
            <a:xfrm>
              <a:off x="7381876" y="1211370"/>
              <a:ext cx="1762200" cy="230400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grpSp>
          <p:nvGrpSpPr>
            <p:cNvPr id="136" name="Google Shape;136;p14"/>
            <p:cNvGrpSpPr/>
            <p:nvPr/>
          </p:nvGrpSpPr>
          <p:grpSpPr>
            <a:xfrm>
              <a:off x="7709798" y="3668971"/>
              <a:ext cx="1435563" cy="586946"/>
              <a:chOff x="7782985" y="2616968"/>
              <a:chExt cx="1435563" cy="586946"/>
            </a:xfrm>
          </p:grpSpPr>
          <p:sp>
            <p:nvSpPr>
              <p:cNvPr id="137" name="Google Shape;137;p14"/>
              <p:cNvSpPr/>
              <p:nvPr/>
            </p:nvSpPr>
            <p:spPr>
              <a:xfrm>
                <a:off x="8675515" y="2616968"/>
                <a:ext cx="518664" cy="573933"/>
              </a:xfrm>
              <a:custGeom>
                <a:avLst/>
                <a:gdLst/>
                <a:ahLst/>
                <a:cxnLst/>
                <a:rect l="l" t="t" r="r" b="b"/>
                <a:pathLst>
                  <a:path w="10642" h="11776" extrusionOk="0">
                    <a:moveTo>
                      <a:pt x="0" y="1"/>
                    </a:moveTo>
                    <a:lnTo>
                      <a:pt x="0" y="11776"/>
                    </a:lnTo>
                    <a:lnTo>
                      <a:pt x="10641" y="11776"/>
                    </a:lnTo>
                    <a:lnTo>
                      <a:pt x="10641" y="1"/>
                    </a:lnTo>
                    <a:close/>
                  </a:path>
                </a:pathLst>
              </a:custGeom>
              <a:solidFill>
                <a:srgbClr val="A6B5D5"/>
              </a:solidFill>
              <a:ln w="31700" cap="flat" cmpd="sng">
                <a:solidFill>
                  <a:srgbClr val="FFFFFF"/>
                </a:solidFill>
                <a:prstDash val="solid"/>
                <a:miter lim="33357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38" name="Google Shape;138;p14"/>
              <p:cNvSpPr/>
              <p:nvPr/>
            </p:nvSpPr>
            <p:spPr>
              <a:xfrm>
                <a:off x="8940501" y="2616968"/>
                <a:ext cx="49" cy="573933"/>
              </a:xfrm>
              <a:custGeom>
                <a:avLst/>
                <a:gdLst/>
                <a:ahLst/>
                <a:cxnLst/>
                <a:rect l="l" t="t" r="r" b="b"/>
                <a:pathLst>
                  <a:path w="1" h="11776" fill="none" extrusionOk="0">
                    <a:moveTo>
                      <a:pt x="1" y="1"/>
                    </a:moveTo>
                    <a:lnTo>
                      <a:pt x="1" y="11776"/>
                    </a:lnTo>
                  </a:path>
                </a:pathLst>
              </a:custGeom>
              <a:noFill/>
              <a:ln w="31700" cap="flat" cmpd="sng">
                <a:solidFill>
                  <a:srgbClr val="FFFFFF"/>
                </a:solidFill>
                <a:prstDash val="solid"/>
                <a:miter lim="33357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39" name="Google Shape;139;p14"/>
              <p:cNvSpPr/>
              <p:nvPr/>
            </p:nvSpPr>
            <p:spPr>
              <a:xfrm>
                <a:off x="8675515" y="2898232"/>
                <a:ext cx="543033" cy="49"/>
              </a:xfrm>
              <a:custGeom>
                <a:avLst/>
                <a:gdLst/>
                <a:ahLst/>
                <a:cxnLst/>
                <a:rect l="l" t="t" r="r" b="b"/>
                <a:pathLst>
                  <a:path w="11142" h="1" fill="none" extrusionOk="0">
                    <a:moveTo>
                      <a:pt x="0" y="0"/>
                    </a:moveTo>
                    <a:lnTo>
                      <a:pt x="11142" y="0"/>
                    </a:lnTo>
                  </a:path>
                </a:pathLst>
              </a:custGeom>
              <a:noFill/>
              <a:ln w="31700" cap="flat" cmpd="sng">
                <a:solidFill>
                  <a:srgbClr val="FFFFFF"/>
                </a:solidFill>
                <a:prstDash val="solid"/>
                <a:miter lim="33357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40" name="Google Shape;140;p14"/>
              <p:cNvSpPr/>
              <p:nvPr/>
            </p:nvSpPr>
            <p:spPr>
              <a:xfrm>
                <a:off x="7795998" y="2616968"/>
                <a:ext cx="518664" cy="573933"/>
              </a:xfrm>
              <a:custGeom>
                <a:avLst/>
                <a:gdLst/>
                <a:ahLst/>
                <a:cxnLst/>
                <a:rect l="l" t="t" r="r" b="b"/>
                <a:pathLst>
                  <a:path w="10642" h="11776" extrusionOk="0">
                    <a:moveTo>
                      <a:pt x="0" y="1"/>
                    </a:moveTo>
                    <a:lnTo>
                      <a:pt x="0" y="11776"/>
                    </a:lnTo>
                    <a:lnTo>
                      <a:pt x="10641" y="11776"/>
                    </a:lnTo>
                    <a:lnTo>
                      <a:pt x="10641" y="1"/>
                    </a:lnTo>
                    <a:close/>
                  </a:path>
                </a:pathLst>
              </a:custGeom>
              <a:solidFill>
                <a:srgbClr val="A6B5D5"/>
              </a:solidFill>
              <a:ln w="31700" cap="flat" cmpd="sng">
                <a:solidFill>
                  <a:srgbClr val="FFFFFF"/>
                </a:solidFill>
                <a:prstDash val="solid"/>
                <a:miter lim="33357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41" name="Google Shape;141;p14"/>
              <p:cNvSpPr/>
              <p:nvPr/>
            </p:nvSpPr>
            <p:spPr>
              <a:xfrm>
                <a:off x="8049579" y="2629981"/>
                <a:ext cx="49" cy="573933"/>
              </a:xfrm>
              <a:custGeom>
                <a:avLst/>
                <a:gdLst/>
                <a:ahLst/>
                <a:cxnLst/>
                <a:rect l="l" t="t" r="r" b="b"/>
                <a:pathLst>
                  <a:path w="1" h="11776" fill="none" extrusionOk="0">
                    <a:moveTo>
                      <a:pt x="1" y="0"/>
                    </a:moveTo>
                    <a:lnTo>
                      <a:pt x="1" y="11776"/>
                    </a:lnTo>
                  </a:path>
                </a:pathLst>
              </a:custGeom>
              <a:noFill/>
              <a:ln w="31700" cap="flat" cmpd="sng">
                <a:solidFill>
                  <a:srgbClr val="FFFFFF"/>
                </a:solidFill>
                <a:prstDash val="solid"/>
                <a:miter lim="33357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42" name="Google Shape;142;p14"/>
              <p:cNvSpPr/>
              <p:nvPr/>
            </p:nvSpPr>
            <p:spPr>
              <a:xfrm>
                <a:off x="7782985" y="2911245"/>
                <a:ext cx="543033" cy="49"/>
              </a:xfrm>
              <a:custGeom>
                <a:avLst/>
                <a:gdLst/>
                <a:ahLst/>
                <a:cxnLst/>
                <a:rect l="l" t="t" r="r" b="b"/>
                <a:pathLst>
                  <a:path w="11142" h="1" fill="none" extrusionOk="0">
                    <a:moveTo>
                      <a:pt x="0" y="0"/>
                    </a:moveTo>
                    <a:lnTo>
                      <a:pt x="11142" y="0"/>
                    </a:lnTo>
                  </a:path>
                </a:pathLst>
              </a:custGeom>
              <a:noFill/>
              <a:ln w="31700" cap="flat" cmpd="sng">
                <a:solidFill>
                  <a:srgbClr val="FFFFFF"/>
                </a:solidFill>
                <a:prstDash val="solid"/>
                <a:miter lim="33357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</p:grpSp>
      </p:grpSp>
      <p:sp>
        <p:nvSpPr>
          <p:cNvPr id="143" name="Google Shape;143;p14"/>
          <p:cNvSpPr/>
          <p:nvPr/>
        </p:nvSpPr>
        <p:spPr>
          <a:xfrm flipH="1">
            <a:off x="9068642" y="2"/>
            <a:ext cx="3123359" cy="2463753"/>
          </a:xfrm>
          <a:custGeom>
            <a:avLst/>
            <a:gdLst/>
            <a:ahLst/>
            <a:cxnLst/>
            <a:rect l="l" t="t" r="r" b="b"/>
            <a:pathLst>
              <a:path w="285586" h="203616" extrusionOk="0">
                <a:moveTo>
                  <a:pt x="149343" y="3563"/>
                </a:moveTo>
                <a:cubicBezTo>
                  <a:pt x="158146" y="3938"/>
                  <a:pt x="175169" y="4117"/>
                  <a:pt x="188269" y="4117"/>
                </a:cubicBezTo>
                <a:cubicBezTo>
                  <a:pt x="192955" y="7486"/>
                  <a:pt x="205307" y="16289"/>
                  <a:pt x="214290" y="22832"/>
                </a:cubicBezTo>
                <a:lnTo>
                  <a:pt x="205307" y="26949"/>
                </a:lnTo>
                <a:lnTo>
                  <a:pt x="175918" y="28267"/>
                </a:lnTo>
                <a:cubicBezTo>
                  <a:pt x="174241" y="27144"/>
                  <a:pt x="172923" y="26395"/>
                  <a:pt x="172175" y="26021"/>
                </a:cubicBezTo>
                <a:cubicBezTo>
                  <a:pt x="168626" y="23955"/>
                  <a:pt x="140929" y="22278"/>
                  <a:pt x="126885" y="21709"/>
                </a:cubicBezTo>
                <a:cubicBezTo>
                  <a:pt x="133443" y="16469"/>
                  <a:pt x="142231" y="9552"/>
                  <a:pt x="149343" y="3563"/>
                </a:cubicBezTo>
                <a:close/>
                <a:moveTo>
                  <a:pt x="25452" y="0"/>
                </a:moveTo>
                <a:cubicBezTo>
                  <a:pt x="20960" y="6737"/>
                  <a:pt x="18340" y="19284"/>
                  <a:pt x="0" y="25647"/>
                </a:cubicBezTo>
                <a:lnTo>
                  <a:pt x="0" y="67942"/>
                </a:lnTo>
                <a:cubicBezTo>
                  <a:pt x="5240" y="68870"/>
                  <a:pt x="10301" y="69439"/>
                  <a:pt x="14792" y="69813"/>
                </a:cubicBezTo>
                <a:cubicBezTo>
                  <a:pt x="36306" y="71116"/>
                  <a:pt x="75981" y="93393"/>
                  <a:pt x="79919" y="96762"/>
                </a:cubicBezTo>
                <a:cubicBezTo>
                  <a:pt x="83842" y="100131"/>
                  <a:pt x="89456" y="124460"/>
                  <a:pt x="90773" y="126885"/>
                </a:cubicBezTo>
                <a:cubicBezTo>
                  <a:pt x="91327" y="127828"/>
                  <a:pt x="90953" y="130448"/>
                  <a:pt x="90205" y="133622"/>
                </a:cubicBezTo>
                <a:cubicBezTo>
                  <a:pt x="88902" y="134371"/>
                  <a:pt x="86282" y="135868"/>
                  <a:pt x="85159" y="136242"/>
                </a:cubicBezTo>
                <a:cubicBezTo>
                  <a:pt x="83288" y="136811"/>
                  <a:pt x="83842" y="137560"/>
                  <a:pt x="83842" y="137560"/>
                </a:cubicBezTo>
                <a:lnTo>
                  <a:pt x="89830" y="135494"/>
                </a:lnTo>
                <a:lnTo>
                  <a:pt x="89830" y="135494"/>
                </a:lnTo>
                <a:cubicBezTo>
                  <a:pt x="88528" y="140929"/>
                  <a:pt x="86836" y="146723"/>
                  <a:pt x="86836" y="146723"/>
                </a:cubicBezTo>
                <a:lnTo>
                  <a:pt x="88707" y="148789"/>
                </a:lnTo>
                <a:cubicBezTo>
                  <a:pt x="88707" y="148789"/>
                  <a:pt x="92167" y="133915"/>
                  <a:pt x="95041" y="133915"/>
                </a:cubicBezTo>
                <a:cubicBezTo>
                  <a:pt x="95375" y="133915"/>
                  <a:pt x="95702" y="134116"/>
                  <a:pt x="96014" y="134566"/>
                </a:cubicBezTo>
                <a:cubicBezTo>
                  <a:pt x="99008" y="138863"/>
                  <a:pt x="112288" y="173297"/>
                  <a:pt x="112288" y="173297"/>
                </a:cubicBezTo>
                <a:lnTo>
                  <a:pt x="113605" y="203615"/>
                </a:lnTo>
                <a:lnTo>
                  <a:pt x="116225" y="179855"/>
                </a:lnTo>
                <a:lnTo>
                  <a:pt x="133248" y="181727"/>
                </a:lnTo>
                <a:lnTo>
                  <a:pt x="152157" y="197447"/>
                </a:lnTo>
                <a:lnTo>
                  <a:pt x="136811" y="182101"/>
                </a:lnTo>
                <a:lnTo>
                  <a:pt x="162263" y="184901"/>
                </a:lnTo>
                <a:lnTo>
                  <a:pt x="120522" y="174989"/>
                </a:lnTo>
                <a:cubicBezTo>
                  <a:pt x="120522" y="174989"/>
                  <a:pt x="108545" y="143354"/>
                  <a:pt x="98439" y="119025"/>
                </a:cubicBezTo>
                <a:lnTo>
                  <a:pt x="98439" y="119025"/>
                </a:lnTo>
                <a:lnTo>
                  <a:pt x="121645" y="126885"/>
                </a:lnTo>
                <a:cubicBezTo>
                  <a:pt x="121645" y="126885"/>
                  <a:pt x="125208" y="126511"/>
                  <a:pt x="130254" y="126137"/>
                </a:cubicBezTo>
                <a:lnTo>
                  <a:pt x="143174" y="134191"/>
                </a:lnTo>
                <a:lnTo>
                  <a:pt x="142426" y="139611"/>
                </a:lnTo>
                <a:lnTo>
                  <a:pt x="144297" y="145226"/>
                </a:lnTo>
                <a:lnTo>
                  <a:pt x="144103" y="139985"/>
                </a:lnTo>
                <a:lnTo>
                  <a:pt x="145046" y="135120"/>
                </a:lnTo>
                <a:cubicBezTo>
                  <a:pt x="145046" y="135120"/>
                  <a:pt x="150091" y="139611"/>
                  <a:pt x="151589" y="139985"/>
                </a:cubicBezTo>
                <a:cubicBezTo>
                  <a:pt x="152906" y="140360"/>
                  <a:pt x="169929" y="145600"/>
                  <a:pt x="169929" y="145600"/>
                </a:cubicBezTo>
                <a:cubicBezTo>
                  <a:pt x="169929" y="145600"/>
                  <a:pt x="152337" y="139806"/>
                  <a:pt x="151783" y="139057"/>
                </a:cubicBezTo>
                <a:cubicBezTo>
                  <a:pt x="151214" y="138114"/>
                  <a:pt x="139806" y="128577"/>
                  <a:pt x="136243" y="125583"/>
                </a:cubicBezTo>
                <a:cubicBezTo>
                  <a:pt x="145420" y="124834"/>
                  <a:pt x="156275" y="123891"/>
                  <a:pt x="159269" y="123711"/>
                </a:cubicBezTo>
                <a:cubicBezTo>
                  <a:pt x="159407" y="123702"/>
                  <a:pt x="159566" y="123698"/>
                  <a:pt x="159743" y="123698"/>
                </a:cubicBezTo>
                <a:cubicBezTo>
                  <a:pt x="167029" y="123698"/>
                  <a:pt x="206804" y="131002"/>
                  <a:pt x="206804" y="131002"/>
                </a:cubicBezTo>
                <a:cubicBezTo>
                  <a:pt x="206804" y="131002"/>
                  <a:pt x="164757" y="121069"/>
                  <a:pt x="160462" y="121069"/>
                </a:cubicBezTo>
                <a:cubicBezTo>
                  <a:pt x="160345" y="121069"/>
                  <a:pt x="160257" y="121076"/>
                  <a:pt x="160197" y="121091"/>
                </a:cubicBezTo>
                <a:cubicBezTo>
                  <a:pt x="158571" y="121685"/>
                  <a:pt x="137642" y="123097"/>
                  <a:pt x="126153" y="123097"/>
                </a:cubicBezTo>
                <a:cubicBezTo>
                  <a:pt x="123151" y="123097"/>
                  <a:pt x="120794" y="123001"/>
                  <a:pt x="119594" y="122768"/>
                </a:cubicBezTo>
                <a:cubicBezTo>
                  <a:pt x="115477" y="121840"/>
                  <a:pt x="102377" y="114728"/>
                  <a:pt x="95070" y="110791"/>
                </a:cubicBezTo>
                <a:cubicBezTo>
                  <a:pt x="91148" y="101628"/>
                  <a:pt x="87959" y="94322"/>
                  <a:pt x="86282" y="92076"/>
                </a:cubicBezTo>
                <a:cubicBezTo>
                  <a:pt x="80473" y="83842"/>
                  <a:pt x="43238" y="62133"/>
                  <a:pt x="43238" y="62133"/>
                </a:cubicBezTo>
                <a:cubicBezTo>
                  <a:pt x="43238" y="62133"/>
                  <a:pt x="37624" y="44361"/>
                  <a:pt x="40618" y="43238"/>
                </a:cubicBezTo>
                <a:cubicBezTo>
                  <a:pt x="41172" y="43044"/>
                  <a:pt x="45110" y="42115"/>
                  <a:pt x="50724" y="41172"/>
                </a:cubicBezTo>
                <a:cubicBezTo>
                  <a:pt x="58764" y="44915"/>
                  <a:pt x="72613" y="51278"/>
                  <a:pt x="84785" y="57461"/>
                </a:cubicBezTo>
                <a:lnTo>
                  <a:pt x="91702" y="74859"/>
                </a:lnTo>
                <a:lnTo>
                  <a:pt x="93394" y="89082"/>
                </a:lnTo>
                <a:lnTo>
                  <a:pt x="94322" y="74679"/>
                </a:lnTo>
                <a:lnTo>
                  <a:pt x="91522" y="61010"/>
                </a:lnTo>
                <a:lnTo>
                  <a:pt x="91522" y="61010"/>
                </a:lnTo>
                <a:cubicBezTo>
                  <a:pt x="94516" y="62507"/>
                  <a:pt x="97136" y="64004"/>
                  <a:pt x="99756" y="65501"/>
                </a:cubicBezTo>
                <a:cubicBezTo>
                  <a:pt x="118276" y="75981"/>
                  <a:pt x="170124" y="86282"/>
                  <a:pt x="170124" y="86282"/>
                </a:cubicBezTo>
                <a:cubicBezTo>
                  <a:pt x="170124" y="86282"/>
                  <a:pt x="130448" y="74110"/>
                  <a:pt x="112108" y="66250"/>
                </a:cubicBezTo>
                <a:lnTo>
                  <a:pt x="112108" y="66250"/>
                </a:lnTo>
                <a:cubicBezTo>
                  <a:pt x="119974" y="67093"/>
                  <a:pt x="134377" y="68467"/>
                  <a:pt x="142098" y="68467"/>
                </a:cubicBezTo>
                <a:cubicBezTo>
                  <a:pt x="144664" y="68467"/>
                  <a:pt x="146492" y="68315"/>
                  <a:pt x="147097" y="67942"/>
                </a:cubicBezTo>
                <a:cubicBezTo>
                  <a:pt x="150091" y="66250"/>
                  <a:pt x="169552" y="52223"/>
                  <a:pt x="169555" y="52221"/>
                </a:cubicBezTo>
                <a:lnTo>
                  <a:pt x="169555" y="52221"/>
                </a:lnTo>
                <a:cubicBezTo>
                  <a:pt x="169552" y="52223"/>
                  <a:pt x="147269" y="67200"/>
                  <a:pt x="144206" y="67200"/>
                </a:cubicBezTo>
                <a:cubicBezTo>
                  <a:pt x="144169" y="67200"/>
                  <a:pt x="144134" y="67198"/>
                  <a:pt x="144103" y="67193"/>
                </a:cubicBezTo>
                <a:cubicBezTo>
                  <a:pt x="141677" y="66819"/>
                  <a:pt x="113231" y="64573"/>
                  <a:pt x="107422" y="64199"/>
                </a:cubicBezTo>
                <a:cubicBezTo>
                  <a:pt x="105745" y="63255"/>
                  <a:pt x="104248" y="62327"/>
                  <a:pt x="103679" y="61758"/>
                </a:cubicBezTo>
                <a:cubicBezTo>
                  <a:pt x="98813" y="57267"/>
                  <a:pt x="77853" y="44915"/>
                  <a:pt x="66070" y="38178"/>
                </a:cubicBezTo>
                <a:cubicBezTo>
                  <a:pt x="88528" y="34061"/>
                  <a:pt x="117723" y="29195"/>
                  <a:pt x="117723" y="29195"/>
                </a:cubicBezTo>
                <a:cubicBezTo>
                  <a:pt x="117723" y="29195"/>
                  <a:pt x="117902" y="28821"/>
                  <a:pt x="118651" y="28446"/>
                </a:cubicBezTo>
                <a:lnTo>
                  <a:pt x="166381" y="30512"/>
                </a:lnTo>
                <a:lnTo>
                  <a:pt x="194827" y="48478"/>
                </a:lnTo>
                <a:lnTo>
                  <a:pt x="198944" y="76730"/>
                </a:lnTo>
                <a:lnTo>
                  <a:pt x="203990" y="83662"/>
                </a:lnTo>
                <a:cubicBezTo>
                  <a:pt x="203990" y="83662"/>
                  <a:pt x="201190" y="76730"/>
                  <a:pt x="200995" y="76356"/>
                </a:cubicBezTo>
                <a:cubicBezTo>
                  <a:pt x="200816" y="75981"/>
                  <a:pt x="201564" y="58584"/>
                  <a:pt x="201938" y="52970"/>
                </a:cubicBezTo>
                <a:lnTo>
                  <a:pt x="221027" y="64947"/>
                </a:lnTo>
                <a:lnTo>
                  <a:pt x="285585" y="84964"/>
                </a:lnTo>
                <a:cubicBezTo>
                  <a:pt x="285585" y="84964"/>
                  <a:pt x="226821" y="63450"/>
                  <a:pt x="224950" y="61204"/>
                </a:cubicBezTo>
                <a:cubicBezTo>
                  <a:pt x="223647" y="59513"/>
                  <a:pt x="200816" y="44361"/>
                  <a:pt x="185470" y="34435"/>
                </a:cubicBezTo>
                <a:lnTo>
                  <a:pt x="208855" y="30512"/>
                </a:lnTo>
                <a:cubicBezTo>
                  <a:pt x="208855" y="30512"/>
                  <a:pt x="212973" y="28446"/>
                  <a:pt x="218033" y="25647"/>
                </a:cubicBezTo>
                <a:cubicBezTo>
                  <a:pt x="221776" y="28267"/>
                  <a:pt x="224201" y="30138"/>
                  <a:pt x="224396" y="30318"/>
                </a:cubicBezTo>
                <a:cubicBezTo>
                  <a:pt x="225145" y="30887"/>
                  <a:pt x="249848" y="35752"/>
                  <a:pt x="249848" y="35752"/>
                </a:cubicBezTo>
                <a:cubicBezTo>
                  <a:pt x="249848" y="35752"/>
                  <a:pt x="226642" y="30318"/>
                  <a:pt x="225698" y="29015"/>
                </a:cubicBezTo>
                <a:cubicBezTo>
                  <a:pt x="225324" y="28821"/>
                  <a:pt x="223273" y="26949"/>
                  <a:pt x="220084" y="24524"/>
                </a:cubicBezTo>
                <a:cubicBezTo>
                  <a:pt x="227944" y="20212"/>
                  <a:pt x="237302" y="15346"/>
                  <a:pt x="238050" y="15166"/>
                </a:cubicBezTo>
                <a:cubicBezTo>
                  <a:pt x="239173" y="15166"/>
                  <a:pt x="269116" y="20032"/>
                  <a:pt x="269116" y="20032"/>
                </a:cubicBezTo>
                <a:lnTo>
                  <a:pt x="235430" y="12726"/>
                </a:lnTo>
                <a:lnTo>
                  <a:pt x="216715" y="21529"/>
                </a:lnTo>
                <a:cubicBezTo>
                  <a:pt x="209050" y="15541"/>
                  <a:pt x="198749" y="7306"/>
                  <a:pt x="194632" y="3938"/>
                </a:cubicBezTo>
                <a:cubicBezTo>
                  <a:pt x="198944" y="3743"/>
                  <a:pt x="202313" y="3563"/>
                  <a:pt x="204364" y="3189"/>
                </a:cubicBezTo>
                <a:cubicBezTo>
                  <a:pt x="207178" y="2815"/>
                  <a:pt x="211850" y="1497"/>
                  <a:pt x="217464" y="0"/>
                </a:cubicBezTo>
                <a:lnTo>
                  <a:pt x="209799" y="0"/>
                </a:lnTo>
                <a:lnTo>
                  <a:pt x="204933" y="1318"/>
                </a:lnTo>
                <a:lnTo>
                  <a:pt x="153834" y="0"/>
                </a:lnTo>
                <a:lnTo>
                  <a:pt x="131197" y="0"/>
                </a:lnTo>
                <a:cubicBezTo>
                  <a:pt x="120148" y="8055"/>
                  <a:pt x="109114" y="16469"/>
                  <a:pt x="102556" y="18340"/>
                </a:cubicBezTo>
                <a:cubicBezTo>
                  <a:pt x="98917" y="19451"/>
                  <a:pt x="93133" y="19861"/>
                  <a:pt x="86650" y="19861"/>
                </a:cubicBezTo>
                <a:cubicBezTo>
                  <a:pt x="70142" y="19861"/>
                  <a:pt x="49097" y="17201"/>
                  <a:pt x="47356" y="16664"/>
                </a:cubicBezTo>
                <a:cubicBezTo>
                  <a:pt x="44915" y="15915"/>
                  <a:pt x="43987" y="1123"/>
                  <a:pt x="45858" y="1123"/>
                </a:cubicBezTo>
                <a:cubicBezTo>
                  <a:pt x="46233" y="1123"/>
                  <a:pt x="46607" y="749"/>
                  <a:pt x="47356" y="0"/>
                </a:cubicBezTo>
                <a:close/>
              </a:path>
            </a:pathLst>
          </a:custGeom>
          <a:solidFill>
            <a:srgbClr val="391A4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</p:spTree>
    <p:extLst>
      <p:ext uri="{BB962C8B-B14F-4D97-AF65-F5344CB8AC3E}">
        <p14:creationId xmlns:p14="http://schemas.microsoft.com/office/powerpoint/2010/main" val="1923122105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 ">
  <p:cSld name="Title and three Columns ">
    <p:bg>
      <p:bgPr>
        <a:solidFill>
          <a:schemeClr val="dk1"/>
        </a:solidFill>
        <a:effectLst/>
      </p:bgPr>
    </p:bg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15"/>
          <p:cNvSpPr txBox="1">
            <a:spLocks noGrp="1"/>
          </p:cNvSpPr>
          <p:nvPr>
            <p:ph type="title"/>
          </p:nvPr>
        </p:nvSpPr>
        <p:spPr>
          <a:xfrm>
            <a:off x="965200" y="723900"/>
            <a:ext cx="7696000" cy="670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None/>
              <a:defRPr sz="3000">
                <a:solidFill>
                  <a:schemeClr val="accent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"/>
                <a:ea typeface="Comfortaa"/>
                <a:cs typeface="Comfortaa"/>
                <a:sym typeface="Comfortaa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"/>
                <a:ea typeface="Comfortaa"/>
                <a:cs typeface="Comfortaa"/>
                <a:sym typeface="Comfortaa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"/>
                <a:ea typeface="Comfortaa"/>
                <a:cs typeface="Comfortaa"/>
                <a:sym typeface="Comfortaa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"/>
                <a:ea typeface="Comfortaa"/>
                <a:cs typeface="Comfortaa"/>
                <a:sym typeface="Comfortaa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"/>
                <a:ea typeface="Comfortaa"/>
                <a:cs typeface="Comfortaa"/>
                <a:sym typeface="Comfortaa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"/>
                <a:ea typeface="Comfortaa"/>
                <a:cs typeface="Comfortaa"/>
                <a:sym typeface="Comfortaa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"/>
                <a:ea typeface="Comfortaa"/>
                <a:cs typeface="Comfortaa"/>
                <a:sym typeface="Comfortaa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"/>
                <a:ea typeface="Comfortaa"/>
                <a:cs typeface="Comfortaa"/>
                <a:sym typeface="Comfortaa"/>
              </a:defRPr>
            </a:lvl9pPr>
          </a:lstStyle>
          <a:p>
            <a:endParaRPr/>
          </a:p>
        </p:txBody>
      </p:sp>
      <p:sp>
        <p:nvSpPr>
          <p:cNvPr id="146" name="Google Shape;146;p15"/>
          <p:cNvSpPr txBox="1">
            <a:spLocks noGrp="1"/>
          </p:cNvSpPr>
          <p:nvPr>
            <p:ph type="subTitle" idx="1"/>
          </p:nvPr>
        </p:nvSpPr>
        <p:spPr>
          <a:xfrm>
            <a:off x="1248433" y="4140200"/>
            <a:ext cx="2336800" cy="60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2000"/>
              <a:buFont typeface="Holtwood One SC"/>
              <a:buNone/>
              <a:defRPr sz="2200">
                <a:solidFill>
                  <a:schemeClr val="accent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Black Han Sans"/>
              </a:defRPr>
            </a:lvl1pPr>
            <a:lvl2pPr lvl="1">
              <a:spcBef>
                <a:spcPts val="1600"/>
              </a:spcBef>
              <a:spcAft>
                <a:spcPts val="0"/>
              </a:spcAft>
              <a:buSzPts val="2000"/>
              <a:buFont typeface="Holtwood One SC"/>
              <a:buNone/>
              <a:defRPr sz="2000">
                <a:latin typeface="Holtwood One SC"/>
                <a:ea typeface="Holtwood One SC"/>
                <a:cs typeface="Holtwood One SC"/>
                <a:sym typeface="Holtwood One SC"/>
              </a:defRPr>
            </a:lvl2pPr>
            <a:lvl3pPr lvl="2">
              <a:spcBef>
                <a:spcPts val="1600"/>
              </a:spcBef>
              <a:spcAft>
                <a:spcPts val="0"/>
              </a:spcAft>
              <a:buSzPts val="2000"/>
              <a:buFont typeface="Holtwood One SC"/>
              <a:buNone/>
              <a:defRPr sz="2000">
                <a:latin typeface="Holtwood One SC"/>
                <a:ea typeface="Holtwood One SC"/>
                <a:cs typeface="Holtwood One SC"/>
                <a:sym typeface="Holtwood One SC"/>
              </a:defRPr>
            </a:lvl3pPr>
            <a:lvl4pPr lvl="3">
              <a:spcBef>
                <a:spcPts val="1600"/>
              </a:spcBef>
              <a:spcAft>
                <a:spcPts val="0"/>
              </a:spcAft>
              <a:buSzPts val="2000"/>
              <a:buFont typeface="Holtwood One SC"/>
              <a:buNone/>
              <a:defRPr sz="2000">
                <a:latin typeface="Holtwood One SC"/>
                <a:ea typeface="Holtwood One SC"/>
                <a:cs typeface="Holtwood One SC"/>
                <a:sym typeface="Holtwood One SC"/>
              </a:defRPr>
            </a:lvl4pPr>
            <a:lvl5pPr lvl="4">
              <a:spcBef>
                <a:spcPts val="1600"/>
              </a:spcBef>
              <a:spcAft>
                <a:spcPts val="0"/>
              </a:spcAft>
              <a:buSzPts val="2000"/>
              <a:buFont typeface="Holtwood One SC"/>
              <a:buNone/>
              <a:defRPr sz="2000">
                <a:latin typeface="Holtwood One SC"/>
                <a:ea typeface="Holtwood One SC"/>
                <a:cs typeface="Holtwood One SC"/>
                <a:sym typeface="Holtwood One SC"/>
              </a:defRPr>
            </a:lvl5pPr>
            <a:lvl6pPr lvl="5">
              <a:spcBef>
                <a:spcPts val="1600"/>
              </a:spcBef>
              <a:spcAft>
                <a:spcPts val="0"/>
              </a:spcAft>
              <a:buSzPts val="2000"/>
              <a:buFont typeface="Holtwood One SC"/>
              <a:buNone/>
              <a:defRPr sz="2000">
                <a:latin typeface="Holtwood One SC"/>
                <a:ea typeface="Holtwood One SC"/>
                <a:cs typeface="Holtwood One SC"/>
                <a:sym typeface="Holtwood One SC"/>
              </a:defRPr>
            </a:lvl6pPr>
            <a:lvl7pPr lvl="6">
              <a:spcBef>
                <a:spcPts val="1600"/>
              </a:spcBef>
              <a:spcAft>
                <a:spcPts val="0"/>
              </a:spcAft>
              <a:buSzPts val="2000"/>
              <a:buFont typeface="Holtwood One SC"/>
              <a:buNone/>
              <a:defRPr sz="2000">
                <a:latin typeface="Holtwood One SC"/>
                <a:ea typeface="Holtwood One SC"/>
                <a:cs typeface="Holtwood One SC"/>
                <a:sym typeface="Holtwood One SC"/>
              </a:defRPr>
            </a:lvl7pPr>
            <a:lvl8pPr lvl="7">
              <a:spcBef>
                <a:spcPts val="1600"/>
              </a:spcBef>
              <a:spcAft>
                <a:spcPts val="0"/>
              </a:spcAft>
              <a:buSzPts val="2000"/>
              <a:buFont typeface="Holtwood One SC"/>
              <a:buNone/>
              <a:defRPr sz="2000">
                <a:latin typeface="Holtwood One SC"/>
                <a:ea typeface="Holtwood One SC"/>
                <a:cs typeface="Holtwood One SC"/>
                <a:sym typeface="Holtwood One SC"/>
              </a:defRPr>
            </a:lvl8pPr>
            <a:lvl9pPr lvl="8">
              <a:spcBef>
                <a:spcPts val="1600"/>
              </a:spcBef>
              <a:spcAft>
                <a:spcPts val="1600"/>
              </a:spcAft>
              <a:buSzPts val="2000"/>
              <a:buFont typeface="Holtwood One SC"/>
              <a:buNone/>
              <a:defRPr sz="2000">
                <a:latin typeface="Holtwood One SC"/>
                <a:ea typeface="Holtwood One SC"/>
                <a:cs typeface="Holtwood One SC"/>
                <a:sym typeface="Holtwood One SC"/>
              </a:defRPr>
            </a:lvl9pPr>
          </a:lstStyle>
          <a:p>
            <a:endParaRPr/>
          </a:p>
        </p:txBody>
      </p:sp>
      <p:sp>
        <p:nvSpPr>
          <p:cNvPr id="147" name="Google Shape;147;p15"/>
          <p:cNvSpPr txBox="1">
            <a:spLocks noGrp="1"/>
          </p:cNvSpPr>
          <p:nvPr>
            <p:ph type="subTitle" idx="2"/>
          </p:nvPr>
        </p:nvSpPr>
        <p:spPr>
          <a:xfrm>
            <a:off x="4927600" y="4140200"/>
            <a:ext cx="2336800" cy="60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000"/>
              <a:buFont typeface="Holtwood One SC"/>
              <a:buNone/>
              <a:defRPr sz="2200">
                <a:solidFill>
                  <a:schemeClr val="accent5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Black Han Sans"/>
              </a:defRPr>
            </a:lvl1pPr>
            <a:lvl2pPr lvl="1" rtl="0">
              <a:spcBef>
                <a:spcPts val="1600"/>
              </a:spcBef>
              <a:spcAft>
                <a:spcPts val="0"/>
              </a:spcAft>
              <a:buSzPts val="2000"/>
              <a:buFont typeface="Holtwood One SC"/>
              <a:buNone/>
              <a:defRPr sz="2000">
                <a:latin typeface="Holtwood One SC"/>
                <a:ea typeface="Holtwood One SC"/>
                <a:cs typeface="Holtwood One SC"/>
                <a:sym typeface="Holtwood One SC"/>
              </a:defRPr>
            </a:lvl2pPr>
            <a:lvl3pPr lvl="2" rtl="0">
              <a:spcBef>
                <a:spcPts val="1600"/>
              </a:spcBef>
              <a:spcAft>
                <a:spcPts val="0"/>
              </a:spcAft>
              <a:buSzPts val="2000"/>
              <a:buFont typeface="Holtwood One SC"/>
              <a:buNone/>
              <a:defRPr sz="2000">
                <a:latin typeface="Holtwood One SC"/>
                <a:ea typeface="Holtwood One SC"/>
                <a:cs typeface="Holtwood One SC"/>
                <a:sym typeface="Holtwood One SC"/>
              </a:defRPr>
            </a:lvl3pPr>
            <a:lvl4pPr lvl="3" rtl="0">
              <a:spcBef>
                <a:spcPts val="1600"/>
              </a:spcBef>
              <a:spcAft>
                <a:spcPts val="0"/>
              </a:spcAft>
              <a:buSzPts val="2000"/>
              <a:buFont typeface="Holtwood One SC"/>
              <a:buNone/>
              <a:defRPr sz="2000">
                <a:latin typeface="Holtwood One SC"/>
                <a:ea typeface="Holtwood One SC"/>
                <a:cs typeface="Holtwood One SC"/>
                <a:sym typeface="Holtwood One SC"/>
              </a:defRPr>
            </a:lvl4pPr>
            <a:lvl5pPr lvl="4" rtl="0">
              <a:spcBef>
                <a:spcPts val="1600"/>
              </a:spcBef>
              <a:spcAft>
                <a:spcPts val="0"/>
              </a:spcAft>
              <a:buSzPts val="2000"/>
              <a:buFont typeface="Holtwood One SC"/>
              <a:buNone/>
              <a:defRPr sz="2000">
                <a:latin typeface="Holtwood One SC"/>
                <a:ea typeface="Holtwood One SC"/>
                <a:cs typeface="Holtwood One SC"/>
                <a:sym typeface="Holtwood One SC"/>
              </a:defRPr>
            </a:lvl5pPr>
            <a:lvl6pPr lvl="5" rtl="0">
              <a:spcBef>
                <a:spcPts val="1600"/>
              </a:spcBef>
              <a:spcAft>
                <a:spcPts val="0"/>
              </a:spcAft>
              <a:buSzPts val="2000"/>
              <a:buFont typeface="Holtwood One SC"/>
              <a:buNone/>
              <a:defRPr sz="2000">
                <a:latin typeface="Holtwood One SC"/>
                <a:ea typeface="Holtwood One SC"/>
                <a:cs typeface="Holtwood One SC"/>
                <a:sym typeface="Holtwood One SC"/>
              </a:defRPr>
            </a:lvl6pPr>
            <a:lvl7pPr lvl="6" rtl="0">
              <a:spcBef>
                <a:spcPts val="1600"/>
              </a:spcBef>
              <a:spcAft>
                <a:spcPts val="0"/>
              </a:spcAft>
              <a:buSzPts val="2000"/>
              <a:buFont typeface="Holtwood One SC"/>
              <a:buNone/>
              <a:defRPr sz="2000">
                <a:latin typeface="Holtwood One SC"/>
                <a:ea typeface="Holtwood One SC"/>
                <a:cs typeface="Holtwood One SC"/>
                <a:sym typeface="Holtwood One SC"/>
              </a:defRPr>
            </a:lvl7pPr>
            <a:lvl8pPr lvl="7" rtl="0">
              <a:spcBef>
                <a:spcPts val="1600"/>
              </a:spcBef>
              <a:spcAft>
                <a:spcPts val="0"/>
              </a:spcAft>
              <a:buSzPts val="2000"/>
              <a:buFont typeface="Holtwood One SC"/>
              <a:buNone/>
              <a:defRPr sz="2000">
                <a:latin typeface="Holtwood One SC"/>
                <a:ea typeface="Holtwood One SC"/>
                <a:cs typeface="Holtwood One SC"/>
                <a:sym typeface="Holtwood One SC"/>
              </a:defRPr>
            </a:lvl8pPr>
            <a:lvl9pPr lvl="8" rtl="0">
              <a:spcBef>
                <a:spcPts val="1600"/>
              </a:spcBef>
              <a:spcAft>
                <a:spcPts val="1600"/>
              </a:spcAft>
              <a:buSzPts val="2000"/>
              <a:buFont typeface="Holtwood One SC"/>
              <a:buNone/>
              <a:defRPr sz="2000">
                <a:latin typeface="Holtwood One SC"/>
                <a:ea typeface="Holtwood One SC"/>
                <a:cs typeface="Holtwood One SC"/>
                <a:sym typeface="Holtwood One SC"/>
              </a:defRPr>
            </a:lvl9pPr>
          </a:lstStyle>
          <a:p>
            <a:endParaRPr/>
          </a:p>
        </p:txBody>
      </p:sp>
      <p:sp>
        <p:nvSpPr>
          <p:cNvPr id="148" name="Google Shape;148;p15"/>
          <p:cNvSpPr txBox="1">
            <a:spLocks noGrp="1"/>
          </p:cNvSpPr>
          <p:nvPr>
            <p:ph type="subTitle" idx="3"/>
          </p:nvPr>
        </p:nvSpPr>
        <p:spPr>
          <a:xfrm>
            <a:off x="8606767" y="4140200"/>
            <a:ext cx="2336800" cy="60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000"/>
              <a:buFont typeface="Holtwood One SC"/>
              <a:buNone/>
              <a:defRPr sz="2200">
                <a:solidFill>
                  <a:schemeClr val="accent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Black Han Sans"/>
              </a:defRPr>
            </a:lvl1pPr>
            <a:lvl2pPr lvl="1" rtl="0">
              <a:spcBef>
                <a:spcPts val="1600"/>
              </a:spcBef>
              <a:spcAft>
                <a:spcPts val="0"/>
              </a:spcAft>
              <a:buSzPts val="2000"/>
              <a:buFont typeface="Holtwood One SC"/>
              <a:buNone/>
              <a:defRPr sz="2000">
                <a:latin typeface="Holtwood One SC"/>
                <a:ea typeface="Holtwood One SC"/>
                <a:cs typeface="Holtwood One SC"/>
                <a:sym typeface="Holtwood One SC"/>
              </a:defRPr>
            </a:lvl2pPr>
            <a:lvl3pPr lvl="2" rtl="0">
              <a:spcBef>
                <a:spcPts val="1600"/>
              </a:spcBef>
              <a:spcAft>
                <a:spcPts val="0"/>
              </a:spcAft>
              <a:buSzPts val="2000"/>
              <a:buFont typeface="Holtwood One SC"/>
              <a:buNone/>
              <a:defRPr sz="2000">
                <a:latin typeface="Holtwood One SC"/>
                <a:ea typeface="Holtwood One SC"/>
                <a:cs typeface="Holtwood One SC"/>
                <a:sym typeface="Holtwood One SC"/>
              </a:defRPr>
            </a:lvl3pPr>
            <a:lvl4pPr lvl="3" rtl="0">
              <a:spcBef>
                <a:spcPts val="1600"/>
              </a:spcBef>
              <a:spcAft>
                <a:spcPts val="0"/>
              </a:spcAft>
              <a:buSzPts val="2000"/>
              <a:buFont typeface="Holtwood One SC"/>
              <a:buNone/>
              <a:defRPr sz="2000">
                <a:latin typeface="Holtwood One SC"/>
                <a:ea typeface="Holtwood One SC"/>
                <a:cs typeface="Holtwood One SC"/>
                <a:sym typeface="Holtwood One SC"/>
              </a:defRPr>
            </a:lvl4pPr>
            <a:lvl5pPr lvl="4" rtl="0">
              <a:spcBef>
                <a:spcPts val="1600"/>
              </a:spcBef>
              <a:spcAft>
                <a:spcPts val="0"/>
              </a:spcAft>
              <a:buSzPts val="2000"/>
              <a:buFont typeface="Holtwood One SC"/>
              <a:buNone/>
              <a:defRPr sz="2000">
                <a:latin typeface="Holtwood One SC"/>
                <a:ea typeface="Holtwood One SC"/>
                <a:cs typeface="Holtwood One SC"/>
                <a:sym typeface="Holtwood One SC"/>
              </a:defRPr>
            </a:lvl5pPr>
            <a:lvl6pPr lvl="5" rtl="0">
              <a:spcBef>
                <a:spcPts val="1600"/>
              </a:spcBef>
              <a:spcAft>
                <a:spcPts val="0"/>
              </a:spcAft>
              <a:buSzPts val="2000"/>
              <a:buFont typeface="Holtwood One SC"/>
              <a:buNone/>
              <a:defRPr sz="2000">
                <a:latin typeface="Holtwood One SC"/>
                <a:ea typeface="Holtwood One SC"/>
                <a:cs typeface="Holtwood One SC"/>
                <a:sym typeface="Holtwood One SC"/>
              </a:defRPr>
            </a:lvl6pPr>
            <a:lvl7pPr lvl="6" rtl="0">
              <a:spcBef>
                <a:spcPts val="1600"/>
              </a:spcBef>
              <a:spcAft>
                <a:spcPts val="0"/>
              </a:spcAft>
              <a:buSzPts val="2000"/>
              <a:buFont typeface="Holtwood One SC"/>
              <a:buNone/>
              <a:defRPr sz="2000">
                <a:latin typeface="Holtwood One SC"/>
                <a:ea typeface="Holtwood One SC"/>
                <a:cs typeface="Holtwood One SC"/>
                <a:sym typeface="Holtwood One SC"/>
              </a:defRPr>
            </a:lvl7pPr>
            <a:lvl8pPr lvl="7" rtl="0">
              <a:spcBef>
                <a:spcPts val="1600"/>
              </a:spcBef>
              <a:spcAft>
                <a:spcPts val="0"/>
              </a:spcAft>
              <a:buSzPts val="2000"/>
              <a:buFont typeface="Holtwood One SC"/>
              <a:buNone/>
              <a:defRPr sz="2000">
                <a:latin typeface="Holtwood One SC"/>
                <a:ea typeface="Holtwood One SC"/>
                <a:cs typeface="Holtwood One SC"/>
                <a:sym typeface="Holtwood One SC"/>
              </a:defRPr>
            </a:lvl8pPr>
            <a:lvl9pPr lvl="8" rtl="0">
              <a:spcBef>
                <a:spcPts val="1600"/>
              </a:spcBef>
              <a:spcAft>
                <a:spcPts val="1600"/>
              </a:spcAft>
              <a:buSzPts val="2000"/>
              <a:buFont typeface="Holtwood One SC"/>
              <a:buNone/>
              <a:defRPr sz="2000">
                <a:latin typeface="Holtwood One SC"/>
                <a:ea typeface="Holtwood One SC"/>
                <a:cs typeface="Holtwood One SC"/>
                <a:sym typeface="Holtwood One SC"/>
              </a:defRPr>
            </a:lvl9pPr>
          </a:lstStyle>
          <a:p>
            <a:endParaRPr/>
          </a:p>
        </p:txBody>
      </p:sp>
      <p:sp>
        <p:nvSpPr>
          <p:cNvPr id="149" name="Google Shape;149;p15"/>
          <p:cNvSpPr txBox="1">
            <a:spLocks noGrp="1"/>
          </p:cNvSpPr>
          <p:nvPr>
            <p:ph type="subTitle" idx="4"/>
          </p:nvPr>
        </p:nvSpPr>
        <p:spPr>
          <a:xfrm>
            <a:off x="1016633" y="4800367"/>
            <a:ext cx="2800400" cy="79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400">
                <a:solidFill>
                  <a:srgbClr val="FFFFFF"/>
                </a:solidFill>
              </a:defRPr>
            </a:lvl1pPr>
            <a:lvl2pPr lvl="1">
              <a:spcBef>
                <a:spcPts val="1600"/>
              </a:spcBef>
              <a:spcAft>
                <a:spcPts val="0"/>
              </a:spcAft>
              <a:buSzPts val="1500"/>
              <a:buNone/>
              <a:defRPr/>
            </a:lvl2pPr>
            <a:lvl3pPr lvl="2">
              <a:spcBef>
                <a:spcPts val="1600"/>
              </a:spcBef>
              <a:spcAft>
                <a:spcPts val="0"/>
              </a:spcAft>
              <a:buSzPts val="1500"/>
              <a:buNone/>
              <a:defRPr/>
            </a:lvl3pPr>
            <a:lvl4pPr lvl="3">
              <a:spcBef>
                <a:spcPts val="1600"/>
              </a:spcBef>
              <a:spcAft>
                <a:spcPts val="0"/>
              </a:spcAft>
              <a:buSzPts val="1500"/>
              <a:buNone/>
              <a:defRPr/>
            </a:lvl4pPr>
            <a:lvl5pPr lvl="4">
              <a:spcBef>
                <a:spcPts val="1600"/>
              </a:spcBef>
              <a:spcAft>
                <a:spcPts val="0"/>
              </a:spcAft>
              <a:buSzPts val="1500"/>
              <a:buNone/>
              <a:defRPr/>
            </a:lvl5pPr>
            <a:lvl6pPr lvl="5">
              <a:spcBef>
                <a:spcPts val="1600"/>
              </a:spcBef>
              <a:spcAft>
                <a:spcPts val="0"/>
              </a:spcAft>
              <a:buSzPts val="1500"/>
              <a:buNone/>
              <a:defRPr/>
            </a:lvl6pPr>
            <a:lvl7pPr lvl="6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0" name="Google Shape;150;p15"/>
          <p:cNvSpPr txBox="1">
            <a:spLocks noGrp="1"/>
          </p:cNvSpPr>
          <p:nvPr>
            <p:ph type="subTitle" idx="5"/>
          </p:nvPr>
        </p:nvSpPr>
        <p:spPr>
          <a:xfrm>
            <a:off x="4695800" y="4800367"/>
            <a:ext cx="2800400" cy="79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400">
                <a:solidFill>
                  <a:srgbClr val="FFFFFF"/>
                </a:solidFill>
              </a:defRPr>
            </a:lvl1pPr>
            <a:lvl2pPr lvl="1" rtl="0">
              <a:spcBef>
                <a:spcPts val="1600"/>
              </a:spcBef>
              <a:spcAft>
                <a:spcPts val="0"/>
              </a:spcAft>
              <a:buSzPts val="1500"/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SzPts val="1500"/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SzPts val="1500"/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SzPts val="1500"/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SzPts val="1500"/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1" name="Google Shape;151;p15"/>
          <p:cNvSpPr txBox="1">
            <a:spLocks noGrp="1"/>
          </p:cNvSpPr>
          <p:nvPr>
            <p:ph type="subTitle" idx="6"/>
          </p:nvPr>
        </p:nvSpPr>
        <p:spPr>
          <a:xfrm>
            <a:off x="8374967" y="4800367"/>
            <a:ext cx="2800400" cy="79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400">
                <a:solidFill>
                  <a:srgbClr val="FFFFFF"/>
                </a:solidFill>
              </a:defRPr>
            </a:lvl1pPr>
            <a:lvl2pPr lvl="1" rtl="0">
              <a:spcBef>
                <a:spcPts val="1600"/>
              </a:spcBef>
              <a:spcAft>
                <a:spcPts val="0"/>
              </a:spcAft>
              <a:buSzPts val="1500"/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SzPts val="1500"/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SzPts val="1500"/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SzPts val="1500"/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SzPts val="1500"/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2" name="Google Shape;152;p15"/>
          <p:cNvSpPr/>
          <p:nvPr/>
        </p:nvSpPr>
        <p:spPr>
          <a:xfrm flipH="1">
            <a:off x="9068642" y="2"/>
            <a:ext cx="3123359" cy="2463753"/>
          </a:xfrm>
          <a:custGeom>
            <a:avLst/>
            <a:gdLst/>
            <a:ahLst/>
            <a:cxnLst/>
            <a:rect l="l" t="t" r="r" b="b"/>
            <a:pathLst>
              <a:path w="285586" h="203616" extrusionOk="0">
                <a:moveTo>
                  <a:pt x="149343" y="3563"/>
                </a:moveTo>
                <a:cubicBezTo>
                  <a:pt x="158146" y="3938"/>
                  <a:pt x="175169" y="4117"/>
                  <a:pt x="188269" y="4117"/>
                </a:cubicBezTo>
                <a:cubicBezTo>
                  <a:pt x="192955" y="7486"/>
                  <a:pt x="205307" y="16289"/>
                  <a:pt x="214290" y="22832"/>
                </a:cubicBezTo>
                <a:lnTo>
                  <a:pt x="205307" y="26949"/>
                </a:lnTo>
                <a:lnTo>
                  <a:pt x="175918" y="28267"/>
                </a:lnTo>
                <a:cubicBezTo>
                  <a:pt x="174241" y="27144"/>
                  <a:pt x="172923" y="26395"/>
                  <a:pt x="172175" y="26021"/>
                </a:cubicBezTo>
                <a:cubicBezTo>
                  <a:pt x="168626" y="23955"/>
                  <a:pt x="140929" y="22278"/>
                  <a:pt x="126885" y="21709"/>
                </a:cubicBezTo>
                <a:cubicBezTo>
                  <a:pt x="133443" y="16469"/>
                  <a:pt x="142231" y="9552"/>
                  <a:pt x="149343" y="3563"/>
                </a:cubicBezTo>
                <a:close/>
                <a:moveTo>
                  <a:pt x="25452" y="0"/>
                </a:moveTo>
                <a:cubicBezTo>
                  <a:pt x="20960" y="6737"/>
                  <a:pt x="18340" y="19284"/>
                  <a:pt x="0" y="25647"/>
                </a:cubicBezTo>
                <a:lnTo>
                  <a:pt x="0" y="67942"/>
                </a:lnTo>
                <a:cubicBezTo>
                  <a:pt x="5240" y="68870"/>
                  <a:pt x="10301" y="69439"/>
                  <a:pt x="14792" y="69813"/>
                </a:cubicBezTo>
                <a:cubicBezTo>
                  <a:pt x="36306" y="71116"/>
                  <a:pt x="75981" y="93393"/>
                  <a:pt x="79919" y="96762"/>
                </a:cubicBezTo>
                <a:cubicBezTo>
                  <a:pt x="83842" y="100131"/>
                  <a:pt x="89456" y="124460"/>
                  <a:pt x="90773" y="126885"/>
                </a:cubicBezTo>
                <a:cubicBezTo>
                  <a:pt x="91327" y="127828"/>
                  <a:pt x="90953" y="130448"/>
                  <a:pt x="90205" y="133622"/>
                </a:cubicBezTo>
                <a:cubicBezTo>
                  <a:pt x="88902" y="134371"/>
                  <a:pt x="86282" y="135868"/>
                  <a:pt x="85159" y="136242"/>
                </a:cubicBezTo>
                <a:cubicBezTo>
                  <a:pt x="83288" y="136811"/>
                  <a:pt x="83842" y="137560"/>
                  <a:pt x="83842" y="137560"/>
                </a:cubicBezTo>
                <a:lnTo>
                  <a:pt x="89830" y="135494"/>
                </a:lnTo>
                <a:lnTo>
                  <a:pt x="89830" y="135494"/>
                </a:lnTo>
                <a:cubicBezTo>
                  <a:pt x="88528" y="140929"/>
                  <a:pt x="86836" y="146723"/>
                  <a:pt x="86836" y="146723"/>
                </a:cubicBezTo>
                <a:lnTo>
                  <a:pt x="88707" y="148789"/>
                </a:lnTo>
                <a:cubicBezTo>
                  <a:pt x="88707" y="148789"/>
                  <a:pt x="92167" y="133915"/>
                  <a:pt x="95041" y="133915"/>
                </a:cubicBezTo>
                <a:cubicBezTo>
                  <a:pt x="95375" y="133915"/>
                  <a:pt x="95702" y="134116"/>
                  <a:pt x="96014" y="134566"/>
                </a:cubicBezTo>
                <a:cubicBezTo>
                  <a:pt x="99008" y="138863"/>
                  <a:pt x="112288" y="173297"/>
                  <a:pt x="112288" y="173297"/>
                </a:cubicBezTo>
                <a:lnTo>
                  <a:pt x="113605" y="203615"/>
                </a:lnTo>
                <a:lnTo>
                  <a:pt x="116225" y="179855"/>
                </a:lnTo>
                <a:lnTo>
                  <a:pt x="133248" y="181727"/>
                </a:lnTo>
                <a:lnTo>
                  <a:pt x="152157" y="197447"/>
                </a:lnTo>
                <a:lnTo>
                  <a:pt x="136811" y="182101"/>
                </a:lnTo>
                <a:lnTo>
                  <a:pt x="162263" y="184901"/>
                </a:lnTo>
                <a:lnTo>
                  <a:pt x="120522" y="174989"/>
                </a:lnTo>
                <a:cubicBezTo>
                  <a:pt x="120522" y="174989"/>
                  <a:pt x="108545" y="143354"/>
                  <a:pt x="98439" y="119025"/>
                </a:cubicBezTo>
                <a:lnTo>
                  <a:pt x="98439" y="119025"/>
                </a:lnTo>
                <a:lnTo>
                  <a:pt x="121645" y="126885"/>
                </a:lnTo>
                <a:cubicBezTo>
                  <a:pt x="121645" y="126885"/>
                  <a:pt x="125208" y="126511"/>
                  <a:pt x="130254" y="126137"/>
                </a:cubicBezTo>
                <a:lnTo>
                  <a:pt x="143174" y="134191"/>
                </a:lnTo>
                <a:lnTo>
                  <a:pt x="142426" y="139611"/>
                </a:lnTo>
                <a:lnTo>
                  <a:pt x="144297" y="145226"/>
                </a:lnTo>
                <a:lnTo>
                  <a:pt x="144103" y="139985"/>
                </a:lnTo>
                <a:lnTo>
                  <a:pt x="145046" y="135120"/>
                </a:lnTo>
                <a:cubicBezTo>
                  <a:pt x="145046" y="135120"/>
                  <a:pt x="150091" y="139611"/>
                  <a:pt x="151589" y="139985"/>
                </a:cubicBezTo>
                <a:cubicBezTo>
                  <a:pt x="152906" y="140360"/>
                  <a:pt x="169929" y="145600"/>
                  <a:pt x="169929" y="145600"/>
                </a:cubicBezTo>
                <a:cubicBezTo>
                  <a:pt x="169929" y="145600"/>
                  <a:pt x="152337" y="139806"/>
                  <a:pt x="151783" y="139057"/>
                </a:cubicBezTo>
                <a:cubicBezTo>
                  <a:pt x="151214" y="138114"/>
                  <a:pt x="139806" y="128577"/>
                  <a:pt x="136243" y="125583"/>
                </a:cubicBezTo>
                <a:cubicBezTo>
                  <a:pt x="145420" y="124834"/>
                  <a:pt x="156275" y="123891"/>
                  <a:pt x="159269" y="123711"/>
                </a:cubicBezTo>
                <a:cubicBezTo>
                  <a:pt x="159407" y="123702"/>
                  <a:pt x="159566" y="123698"/>
                  <a:pt x="159743" y="123698"/>
                </a:cubicBezTo>
                <a:cubicBezTo>
                  <a:pt x="167029" y="123698"/>
                  <a:pt x="206804" y="131002"/>
                  <a:pt x="206804" y="131002"/>
                </a:cubicBezTo>
                <a:cubicBezTo>
                  <a:pt x="206804" y="131002"/>
                  <a:pt x="164757" y="121069"/>
                  <a:pt x="160462" y="121069"/>
                </a:cubicBezTo>
                <a:cubicBezTo>
                  <a:pt x="160345" y="121069"/>
                  <a:pt x="160257" y="121076"/>
                  <a:pt x="160197" y="121091"/>
                </a:cubicBezTo>
                <a:cubicBezTo>
                  <a:pt x="158571" y="121685"/>
                  <a:pt x="137642" y="123097"/>
                  <a:pt x="126153" y="123097"/>
                </a:cubicBezTo>
                <a:cubicBezTo>
                  <a:pt x="123151" y="123097"/>
                  <a:pt x="120794" y="123001"/>
                  <a:pt x="119594" y="122768"/>
                </a:cubicBezTo>
                <a:cubicBezTo>
                  <a:pt x="115477" y="121840"/>
                  <a:pt x="102377" y="114728"/>
                  <a:pt x="95070" y="110791"/>
                </a:cubicBezTo>
                <a:cubicBezTo>
                  <a:pt x="91148" y="101628"/>
                  <a:pt x="87959" y="94322"/>
                  <a:pt x="86282" y="92076"/>
                </a:cubicBezTo>
                <a:cubicBezTo>
                  <a:pt x="80473" y="83842"/>
                  <a:pt x="43238" y="62133"/>
                  <a:pt x="43238" y="62133"/>
                </a:cubicBezTo>
                <a:cubicBezTo>
                  <a:pt x="43238" y="62133"/>
                  <a:pt x="37624" y="44361"/>
                  <a:pt x="40618" y="43238"/>
                </a:cubicBezTo>
                <a:cubicBezTo>
                  <a:pt x="41172" y="43044"/>
                  <a:pt x="45110" y="42115"/>
                  <a:pt x="50724" y="41172"/>
                </a:cubicBezTo>
                <a:cubicBezTo>
                  <a:pt x="58764" y="44915"/>
                  <a:pt x="72613" y="51278"/>
                  <a:pt x="84785" y="57461"/>
                </a:cubicBezTo>
                <a:lnTo>
                  <a:pt x="91702" y="74859"/>
                </a:lnTo>
                <a:lnTo>
                  <a:pt x="93394" y="89082"/>
                </a:lnTo>
                <a:lnTo>
                  <a:pt x="94322" y="74679"/>
                </a:lnTo>
                <a:lnTo>
                  <a:pt x="91522" y="61010"/>
                </a:lnTo>
                <a:lnTo>
                  <a:pt x="91522" y="61010"/>
                </a:lnTo>
                <a:cubicBezTo>
                  <a:pt x="94516" y="62507"/>
                  <a:pt x="97136" y="64004"/>
                  <a:pt x="99756" y="65501"/>
                </a:cubicBezTo>
                <a:cubicBezTo>
                  <a:pt x="118276" y="75981"/>
                  <a:pt x="170124" y="86282"/>
                  <a:pt x="170124" y="86282"/>
                </a:cubicBezTo>
                <a:cubicBezTo>
                  <a:pt x="170124" y="86282"/>
                  <a:pt x="130448" y="74110"/>
                  <a:pt x="112108" y="66250"/>
                </a:cubicBezTo>
                <a:lnTo>
                  <a:pt x="112108" y="66250"/>
                </a:lnTo>
                <a:cubicBezTo>
                  <a:pt x="119974" y="67093"/>
                  <a:pt x="134377" y="68467"/>
                  <a:pt x="142098" y="68467"/>
                </a:cubicBezTo>
                <a:cubicBezTo>
                  <a:pt x="144664" y="68467"/>
                  <a:pt x="146492" y="68315"/>
                  <a:pt x="147097" y="67942"/>
                </a:cubicBezTo>
                <a:cubicBezTo>
                  <a:pt x="150091" y="66250"/>
                  <a:pt x="169552" y="52223"/>
                  <a:pt x="169555" y="52221"/>
                </a:cubicBezTo>
                <a:lnTo>
                  <a:pt x="169555" y="52221"/>
                </a:lnTo>
                <a:cubicBezTo>
                  <a:pt x="169552" y="52223"/>
                  <a:pt x="147269" y="67200"/>
                  <a:pt x="144206" y="67200"/>
                </a:cubicBezTo>
                <a:cubicBezTo>
                  <a:pt x="144169" y="67200"/>
                  <a:pt x="144134" y="67198"/>
                  <a:pt x="144103" y="67193"/>
                </a:cubicBezTo>
                <a:cubicBezTo>
                  <a:pt x="141677" y="66819"/>
                  <a:pt x="113231" y="64573"/>
                  <a:pt x="107422" y="64199"/>
                </a:cubicBezTo>
                <a:cubicBezTo>
                  <a:pt x="105745" y="63255"/>
                  <a:pt x="104248" y="62327"/>
                  <a:pt x="103679" y="61758"/>
                </a:cubicBezTo>
                <a:cubicBezTo>
                  <a:pt x="98813" y="57267"/>
                  <a:pt x="77853" y="44915"/>
                  <a:pt x="66070" y="38178"/>
                </a:cubicBezTo>
                <a:cubicBezTo>
                  <a:pt x="88528" y="34061"/>
                  <a:pt x="117723" y="29195"/>
                  <a:pt x="117723" y="29195"/>
                </a:cubicBezTo>
                <a:cubicBezTo>
                  <a:pt x="117723" y="29195"/>
                  <a:pt x="117902" y="28821"/>
                  <a:pt x="118651" y="28446"/>
                </a:cubicBezTo>
                <a:lnTo>
                  <a:pt x="166381" y="30512"/>
                </a:lnTo>
                <a:lnTo>
                  <a:pt x="194827" y="48478"/>
                </a:lnTo>
                <a:lnTo>
                  <a:pt x="198944" y="76730"/>
                </a:lnTo>
                <a:lnTo>
                  <a:pt x="203990" y="83662"/>
                </a:lnTo>
                <a:cubicBezTo>
                  <a:pt x="203990" y="83662"/>
                  <a:pt x="201190" y="76730"/>
                  <a:pt x="200995" y="76356"/>
                </a:cubicBezTo>
                <a:cubicBezTo>
                  <a:pt x="200816" y="75981"/>
                  <a:pt x="201564" y="58584"/>
                  <a:pt x="201938" y="52970"/>
                </a:cubicBezTo>
                <a:lnTo>
                  <a:pt x="221027" y="64947"/>
                </a:lnTo>
                <a:lnTo>
                  <a:pt x="285585" y="84964"/>
                </a:lnTo>
                <a:cubicBezTo>
                  <a:pt x="285585" y="84964"/>
                  <a:pt x="226821" y="63450"/>
                  <a:pt x="224950" y="61204"/>
                </a:cubicBezTo>
                <a:cubicBezTo>
                  <a:pt x="223647" y="59513"/>
                  <a:pt x="200816" y="44361"/>
                  <a:pt x="185470" y="34435"/>
                </a:cubicBezTo>
                <a:lnTo>
                  <a:pt x="208855" y="30512"/>
                </a:lnTo>
                <a:cubicBezTo>
                  <a:pt x="208855" y="30512"/>
                  <a:pt x="212973" y="28446"/>
                  <a:pt x="218033" y="25647"/>
                </a:cubicBezTo>
                <a:cubicBezTo>
                  <a:pt x="221776" y="28267"/>
                  <a:pt x="224201" y="30138"/>
                  <a:pt x="224396" y="30318"/>
                </a:cubicBezTo>
                <a:cubicBezTo>
                  <a:pt x="225145" y="30887"/>
                  <a:pt x="249848" y="35752"/>
                  <a:pt x="249848" y="35752"/>
                </a:cubicBezTo>
                <a:cubicBezTo>
                  <a:pt x="249848" y="35752"/>
                  <a:pt x="226642" y="30318"/>
                  <a:pt x="225698" y="29015"/>
                </a:cubicBezTo>
                <a:cubicBezTo>
                  <a:pt x="225324" y="28821"/>
                  <a:pt x="223273" y="26949"/>
                  <a:pt x="220084" y="24524"/>
                </a:cubicBezTo>
                <a:cubicBezTo>
                  <a:pt x="227944" y="20212"/>
                  <a:pt x="237302" y="15346"/>
                  <a:pt x="238050" y="15166"/>
                </a:cubicBezTo>
                <a:cubicBezTo>
                  <a:pt x="239173" y="15166"/>
                  <a:pt x="269116" y="20032"/>
                  <a:pt x="269116" y="20032"/>
                </a:cubicBezTo>
                <a:lnTo>
                  <a:pt x="235430" y="12726"/>
                </a:lnTo>
                <a:lnTo>
                  <a:pt x="216715" y="21529"/>
                </a:lnTo>
                <a:cubicBezTo>
                  <a:pt x="209050" y="15541"/>
                  <a:pt x="198749" y="7306"/>
                  <a:pt x="194632" y="3938"/>
                </a:cubicBezTo>
                <a:cubicBezTo>
                  <a:pt x="198944" y="3743"/>
                  <a:pt x="202313" y="3563"/>
                  <a:pt x="204364" y="3189"/>
                </a:cubicBezTo>
                <a:cubicBezTo>
                  <a:pt x="207178" y="2815"/>
                  <a:pt x="211850" y="1497"/>
                  <a:pt x="217464" y="0"/>
                </a:cubicBezTo>
                <a:lnTo>
                  <a:pt x="209799" y="0"/>
                </a:lnTo>
                <a:lnTo>
                  <a:pt x="204933" y="1318"/>
                </a:lnTo>
                <a:lnTo>
                  <a:pt x="153834" y="0"/>
                </a:lnTo>
                <a:lnTo>
                  <a:pt x="131197" y="0"/>
                </a:lnTo>
                <a:cubicBezTo>
                  <a:pt x="120148" y="8055"/>
                  <a:pt x="109114" y="16469"/>
                  <a:pt x="102556" y="18340"/>
                </a:cubicBezTo>
                <a:cubicBezTo>
                  <a:pt x="98917" y="19451"/>
                  <a:pt x="93133" y="19861"/>
                  <a:pt x="86650" y="19861"/>
                </a:cubicBezTo>
                <a:cubicBezTo>
                  <a:pt x="70142" y="19861"/>
                  <a:pt x="49097" y="17201"/>
                  <a:pt x="47356" y="16664"/>
                </a:cubicBezTo>
                <a:cubicBezTo>
                  <a:pt x="44915" y="15915"/>
                  <a:pt x="43987" y="1123"/>
                  <a:pt x="45858" y="1123"/>
                </a:cubicBezTo>
                <a:cubicBezTo>
                  <a:pt x="46233" y="1123"/>
                  <a:pt x="46607" y="749"/>
                  <a:pt x="47356" y="0"/>
                </a:cubicBezTo>
                <a:close/>
              </a:path>
            </a:pathLst>
          </a:custGeom>
          <a:solidFill>
            <a:srgbClr val="391A4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</p:spTree>
    <p:extLst>
      <p:ext uri="{BB962C8B-B14F-4D97-AF65-F5344CB8AC3E}">
        <p14:creationId xmlns:p14="http://schemas.microsoft.com/office/powerpoint/2010/main" val="2516815404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our columns ">
  <p:cSld name="Title and four columns ">
    <p:bg>
      <p:bgPr>
        <a:solidFill>
          <a:schemeClr val="dk1"/>
        </a:solidFill>
        <a:effectLst/>
      </p:bgPr>
    </p:bg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16"/>
          <p:cNvSpPr txBox="1">
            <a:spLocks noGrp="1"/>
          </p:cNvSpPr>
          <p:nvPr>
            <p:ph type="title"/>
          </p:nvPr>
        </p:nvSpPr>
        <p:spPr>
          <a:xfrm>
            <a:off x="965200" y="723900"/>
            <a:ext cx="6589600" cy="670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None/>
              <a:defRPr sz="3000">
                <a:solidFill>
                  <a:schemeClr val="accent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"/>
                <a:ea typeface="Comfortaa"/>
                <a:cs typeface="Comfortaa"/>
                <a:sym typeface="Comfortaa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"/>
                <a:ea typeface="Comfortaa"/>
                <a:cs typeface="Comfortaa"/>
                <a:sym typeface="Comfortaa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"/>
                <a:ea typeface="Comfortaa"/>
                <a:cs typeface="Comfortaa"/>
                <a:sym typeface="Comfortaa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"/>
                <a:ea typeface="Comfortaa"/>
                <a:cs typeface="Comfortaa"/>
                <a:sym typeface="Comfortaa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"/>
                <a:ea typeface="Comfortaa"/>
                <a:cs typeface="Comfortaa"/>
                <a:sym typeface="Comfortaa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"/>
                <a:ea typeface="Comfortaa"/>
                <a:cs typeface="Comfortaa"/>
                <a:sym typeface="Comfortaa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"/>
                <a:ea typeface="Comfortaa"/>
                <a:cs typeface="Comfortaa"/>
                <a:sym typeface="Comfortaa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"/>
                <a:ea typeface="Comfortaa"/>
                <a:cs typeface="Comfortaa"/>
                <a:sym typeface="Comfortaa"/>
              </a:defRPr>
            </a:lvl9pPr>
          </a:lstStyle>
          <a:p>
            <a:endParaRPr/>
          </a:p>
        </p:txBody>
      </p:sp>
      <p:sp>
        <p:nvSpPr>
          <p:cNvPr id="155" name="Google Shape;155;p16"/>
          <p:cNvSpPr txBox="1">
            <a:spLocks noGrp="1"/>
          </p:cNvSpPr>
          <p:nvPr>
            <p:ph type="subTitle" idx="1"/>
          </p:nvPr>
        </p:nvSpPr>
        <p:spPr>
          <a:xfrm>
            <a:off x="1000700" y="2012967"/>
            <a:ext cx="2210400" cy="60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Font typeface="Holtwood One SC"/>
              <a:buNone/>
              <a:defRPr sz="2200">
                <a:solidFill>
                  <a:schemeClr val="accent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Black Han Sans"/>
              </a:defRPr>
            </a:lvl1pPr>
            <a:lvl2pPr lvl="1" rtl="0">
              <a:spcBef>
                <a:spcPts val="1600"/>
              </a:spcBef>
              <a:spcAft>
                <a:spcPts val="0"/>
              </a:spcAft>
              <a:buSzPts val="2000"/>
              <a:buFont typeface="Holtwood One SC"/>
              <a:buNone/>
              <a:defRPr sz="2000">
                <a:latin typeface="Holtwood One SC"/>
                <a:ea typeface="Holtwood One SC"/>
                <a:cs typeface="Holtwood One SC"/>
                <a:sym typeface="Holtwood One SC"/>
              </a:defRPr>
            </a:lvl2pPr>
            <a:lvl3pPr lvl="2" rtl="0">
              <a:spcBef>
                <a:spcPts val="1600"/>
              </a:spcBef>
              <a:spcAft>
                <a:spcPts val="0"/>
              </a:spcAft>
              <a:buSzPts val="2000"/>
              <a:buFont typeface="Holtwood One SC"/>
              <a:buNone/>
              <a:defRPr sz="2000">
                <a:latin typeface="Holtwood One SC"/>
                <a:ea typeface="Holtwood One SC"/>
                <a:cs typeface="Holtwood One SC"/>
                <a:sym typeface="Holtwood One SC"/>
              </a:defRPr>
            </a:lvl3pPr>
            <a:lvl4pPr lvl="3" rtl="0">
              <a:spcBef>
                <a:spcPts val="1600"/>
              </a:spcBef>
              <a:spcAft>
                <a:spcPts val="0"/>
              </a:spcAft>
              <a:buSzPts val="2000"/>
              <a:buFont typeface="Holtwood One SC"/>
              <a:buNone/>
              <a:defRPr sz="2000">
                <a:latin typeface="Holtwood One SC"/>
                <a:ea typeface="Holtwood One SC"/>
                <a:cs typeface="Holtwood One SC"/>
                <a:sym typeface="Holtwood One SC"/>
              </a:defRPr>
            </a:lvl4pPr>
            <a:lvl5pPr lvl="4" rtl="0">
              <a:spcBef>
                <a:spcPts val="1600"/>
              </a:spcBef>
              <a:spcAft>
                <a:spcPts val="0"/>
              </a:spcAft>
              <a:buSzPts val="2000"/>
              <a:buFont typeface="Holtwood One SC"/>
              <a:buNone/>
              <a:defRPr sz="2000">
                <a:latin typeface="Holtwood One SC"/>
                <a:ea typeface="Holtwood One SC"/>
                <a:cs typeface="Holtwood One SC"/>
                <a:sym typeface="Holtwood One SC"/>
              </a:defRPr>
            </a:lvl5pPr>
            <a:lvl6pPr lvl="5" rtl="0">
              <a:spcBef>
                <a:spcPts val="1600"/>
              </a:spcBef>
              <a:spcAft>
                <a:spcPts val="0"/>
              </a:spcAft>
              <a:buSzPts val="2000"/>
              <a:buFont typeface="Holtwood One SC"/>
              <a:buNone/>
              <a:defRPr sz="2000">
                <a:latin typeface="Holtwood One SC"/>
                <a:ea typeface="Holtwood One SC"/>
                <a:cs typeface="Holtwood One SC"/>
                <a:sym typeface="Holtwood One SC"/>
              </a:defRPr>
            </a:lvl6pPr>
            <a:lvl7pPr lvl="6" rtl="0">
              <a:spcBef>
                <a:spcPts val="1600"/>
              </a:spcBef>
              <a:spcAft>
                <a:spcPts val="0"/>
              </a:spcAft>
              <a:buSzPts val="2000"/>
              <a:buFont typeface="Holtwood One SC"/>
              <a:buNone/>
              <a:defRPr sz="2000">
                <a:latin typeface="Holtwood One SC"/>
                <a:ea typeface="Holtwood One SC"/>
                <a:cs typeface="Holtwood One SC"/>
                <a:sym typeface="Holtwood One SC"/>
              </a:defRPr>
            </a:lvl7pPr>
            <a:lvl8pPr lvl="7" rtl="0">
              <a:spcBef>
                <a:spcPts val="1600"/>
              </a:spcBef>
              <a:spcAft>
                <a:spcPts val="0"/>
              </a:spcAft>
              <a:buSzPts val="2000"/>
              <a:buFont typeface="Holtwood One SC"/>
              <a:buNone/>
              <a:defRPr sz="2000">
                <a:latin typeface="Holtwood One SC"/>
                <a:ea typeface="Holtwood One SC"/>
                <a:cs typeface="Holtwood One SC"/>
                <a:sym typeface="Holtwood One SC"/>
              </a:defRPr>
            </a:lvl8pPr>
            <a:lvl9pPr lvl="8" rtl="0">
              <a:spcBef>
                <a:spcPts val="1600"/>
              </a:spcBef>
              <a:spcAft>
                <a:spcPts val="1600"/>
              </a:spcAft>
              <a:buSzPts val="2000"/>
              <a:buFont typeface="Holtwood One SC"/>
              <a:buNone/>
              <a:defRPr sz="2000">
                <a:latin typeface="Holtwood One SC"/>
                <a:ea typeface="Holtwood One SC"/>
                <a:cs typeface="Holtwood One SC"/>
                <a:sym typeface="Holtwood One SC"/>
              </a:defRPr>
            </a:lvl9pPr>
          </a:lstStyle>
          <a:p>
            <a:endParaRPr/>
          </a:p>
        </p:txBody>
      </p:sp>
      <p:sp>
        <p:nvSpPr>
          <p:cNvPr id="156" name="Google Shape;156;p16"/>
          <p:cNvSpPr txBox="1">
            <a:spLocks noGrp="1"/>
          </p:cNvSpPr>
          <p:nvPr>
            <p:ph type="subTitle" idx="2"/>
          </p:nvPr>
        </p:nvSpPr>
        <p:spPr>
          <a:xfrm>
            <a:off x="1000700" y="4121324"/>
            <a:ext cx="2210400" cy="60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Font typeface="Holtwood One SC"/>
              <a:buNone/>
              <a:defRPr sz="2200">
                <a:solidFill>
                  <a:schemeClr val="accent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Black Han Sans"/>
              </a:defRPr>
            </a:lvl1pPr>
            <a:lvl2pPr lvl="1" rtl="0">
              <a:spcBef>
                <a:spcPts val="1600"/>
              </a:spcBef>
              <a:spcAft>
                <a:spcPts val="0"/>
              </a:spcAft>
              <a:buSzPts val="2000"/>
              <a:buFont typeface="Holtwood One SC"/>
              <a:buNone/>
              <a:defRPr sz="2000">
                <a:latin typeface="Holtwood One SC"/>
                <a:ea typeface="Holtwood One SC"/>
                <a:cs typeface="Holtwood One SC"/>
                <a:sym typeface="Holtwood One SC"/>
              </a:defRPr>
            </a:lvl2pPr>
            <a:lvl3pPr lvl="2" rtl="0">
              <a:spcBef>
                <a:spcPts val="1600"/>
              </a:spcBef>
              <a:spcAft>
                <a:spcPts val="0"/>
              </a:spcAft>
              <a:buSzPts val="2000"/>
              <a:buFont typeface="Holtwood One SC"/>
              <a:buNone/>
              <a:defRPr sz="2000">
                <a:latin typeface="Holtwood One SC"/>
                <a:ea typeface="Holtwood One SC"/>
                <a:cs typeface="Holtwood One SC"/>
                <a:sym typeface="Holtwood One SC"/>
              </a:defRPr>
            </a:lvl3pPr>
            <a:lvl4pPr lvl="3" rtl="0">
              <a:spcBef>
                <a:spcPts val="1600"/>
              </a:spcBef>
              <a:spcAft>
                <a:spcPts val="0"/>
              </a:spcAft>
              <a:buSzPts val="2000"/>
              <a:buFont typeface="Holtwood One SC"/>
              <a:buNone/>
              <a:defRPr sz="2000">
                <a:latin typeface="Holtwood One SC"/>
                <a:ea typeface="Holtwood One SC"/>
                <a:cs typeface="Holtwood One SC"/>
                <a:sym typeface="Holtwood One SC"/>
              </a:defRPr>
            </a:lvl4pPr>
            <a:lvl5pPr lvl="4" rtl="0">
              <a:spcBef>
                <a:spcPts val="1600"/>
              </a:spcBef>
              <a:spcAft>
                <a:spcPts val="0"/>
              </a:spcAft>
              <a:buSzPts val="2000"/>
              <a:buFont typeface="Holtwood One SC"/>
              <a:buNone/>
              <a:defRPr sz="2000">
                <a:latin typeface="Holtwood One SC"/>
                <a:ea typeface="Holtwood One SC"/>
                <a:cs typeface="Holtwood One SC"/>
                <a:sym typeface="Holtwood One SC"/>
              </a:defRPr>
            </a:lvl5pPr>
            <a:lvl6pPr lvl="5" rtl="0">
              <a:spcBef>
                <a:spcPts val="1600"/>
              </a:spcBef>
              <a:spcAft>
                <a:spcPts val="0"/>
              </a:spcAft>
              <a:buSzPts val="2000"/>
              <a:buFont typeface="Holtwood One SC"/>
              <a:buNone/>
              <a:defRPr sz="2000">
                <a:latin typeface="Holtwood One SC"/>
                <a:ea typeface="Holtwood One SC"/>
                <a:cs typeface="Holtwood One SC"/>
                <a:sym typeface="Holtwood One SC"/>
              </a:defRPr>
            </a:lvl6pPr>
            <a:lvl7pPr lvl="6" rtl="0">
              <a:spcBef>
                <a:spcPts val="1600"/>
              </a:spcBef>
              <a:spcAft>
                <a:spcPts val="0"/>
              </a:spcAft>
              <a:buSzPts val="2000"/>
              <a:buFont typeface="Holtwood One SC"/>
              <a:buNone/>
              <a:defRPr sz="2000">
                <a:latin typeface="Holtwood One SC"/>
                <a:ea typeface="Holtwood One SC"/>
                <a:cs typeface="Holtwood One SC"/>
                <a:sym typeface="Holtwood One SC"/>
              </a:defRPr>
            </a:lvl7pPr>
            <a:lvl8pPr lvl="7" rtl="0">
              <a:spcBef>
                <a:spcPts val="1600"/>
              </a:spcBef>
              <a:spcAft>
                <a:spcPts val="0"/>
              </a:spcAft>
              <a:buSzPts val="2000"/>
              <a:buFont typeface="Holtwood One SC"/>
              <a:buNone/>
              <a:defRPr sz="2000">
                <a:latin typeface="Holtwood One SC"/>
                <a:ea typeface="Holtwood One SC"/>
                <a:cs typeface="Holtwood One SC"/>
                <a:sym typeface="Holtwood One SC"/>
              </a:defRPr>
            </a:lvl8pPr>
            <a:lvl9pPr lvl="8" rtl="0">
              <a:spcBef>
                <a:spcPts val="1600"/>
              </a:spcBef>
              <a:spcAft>
                <a:spcPts val="1600"/>
              </a:spcAft>
              <a:buSzPts val="2000"/>
              <a:buFont typeface="Holtwood One SC"/>
              <a:buNone/>
              <a:defRPr sz="2000">
                <a:latin typeface="Holtwood One SC"/>
                <a:ea typeface="Holtwood One SC"/>
                <a:cs typeface="Holtwood One SC"/>
                <a:sym typeface="Holtwood One SC"/>
              </a:defRPr>
            </a:lvl9pPr>
          </a:lstStyle>
          <a:p>
            <a:endParaRPr/>
          </a:p>
        </p:txBody>
      </p:sp>
      <p:sp>
        <p:nvSpPr>
          <p:cNvPr id="157" name="Google Shape;157;p16"/>
          <p:cNvSpPr txBox="1">
            <a:spLocks noGrp="1"/>
          </p:cNvSpPr>
          <p:nvPr>
            <p:ph type="subTitle" idx="3"/>
          </p:nvPr>
        </p:nvSpPr>
        <p:spPr>
          <a:xfrm>
            <a:off x="4525065" y="4121156"/>
            <a:ext cx="2165600" cy="60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Font typeface="Holtwood One SC"/>
              <a:buNone/>
              <a:defRPr sz="2200">
                <a:solidFill>
                  <a:schemeClr val="accent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Black Han Sans"/>
              </a:defRPr>
            </a:lvl1pPr>
            <a:lvl2pPr lvl="1" rtl="0">
              <a:spcBef>
                <a:spcPts val="1600"/>
              </a:spcBef>
              <a:spcAft>
                <a:spcPts val="0"/>
              </a:spcAft>
              <a:buSzPts val="2000"/>
              <a:buFont typeface="Holtwood One SC"/>
              <a:buNone/>
              <a:defRPr sz="2000">
                <a:latin typeface="Holtwood One SC"/>
                <a:ea typeface="Holtwood One SC"/>
                <a:cs typeface="Holtwood One SC"/>
                <a:sym typeface="Holtwood One SC"/>
              </a:defRPr>
            </a:lvl2pPr>
            <a:lvl3pPr lvl="2" rtl="0">
              <a:spcBef>
                <a:spcPts val="1600"/>
              </a:spcBef>
              <a:spcAft>
                <a:spcPts val="0"/>
              </a:spcAft>
              <a:buSzPts val="2000"/>
              <a:buFont typeface="Holtwood One SC"/>
              <a:buNone/>
              <a:defRPr sz="2000">
                <a:latin typeface="Holtwood One SC"/>
                <a:ea typeface="Holtwood One SC"/>
                <a:cs typeface="Holtwood One SC"/>
                <a:sym typeface="Holtwood One SC"/>
              </a:defRPr>
            </a:lvl3pPr>
            <a:lvl4pPr lvl="3" rtl="0">
              <a:spcBef>
                <a:spcPts val="1600"/>
              </a:spcBef>
              <a:spcAft>
                <a:spcPts val="0"/>
              </a:spcAft>
              <a:buSzPts val="2000"/>
              <a:buFont typeface="Holtwood One SC"/>
              <a:buNone/>
              <a:defRPr sz="2000">
                <a:latin typeface="Holtwood One SC"/>
                <a:ea typeface="Holtwood One SC"/>
                <a:cs typeface="Holtwood One SC"/>
                <a:sym typeface="Holtwood One SC"/>
              </a:defRPr>
            </a:lvl4pPr>
            <a:lvl5pPr lvl="4" rtl="0">
              <a:spcBef>
                <a:spcPts val="1600"/>
              </a:spcBef>
              <a:spcAft>
                <a:spcPts val="0"/>
              </a:spcAft>
              <a:buSzPts val="2000"/>
              <a:buFont typeface="Holtwood One SC"/>
              <a:buNone/>
              <a:defRPr sz="2000">
                <a:latin typeface="Holtwood One SC"/>
                <a:ea typeface="Holtwood One SC"/>
                <a:cs typeface="Holtwood One SC"/>
                <a:sym typeface="Holtwood One SC"/>
              </a:defRPr>
            </a:lvl5pPr>
            <a:lvl6pPr lvl="5" rtl="0">
              <a:spcBef>
                <a:spcPts val="1600"/>
              </a:spcBef>
              <a:spcAft>
                <a:spcPts val="0"/>
              </a:spcAft>
              <a:buSzPts val="2000"/>
              <a:buFont typeface="Holtwood One SC"/>
              <a:buNone/>
              <a:defRPr sz="2000">
                <a:latin typeface="Holtwood One SC"/>
                <a:ea typeface="Holtwood One SC"/>
                <a:cs typeface="Holtwood One SC"/>
                <a:sym typeface="Holtwood One SC"/>
              </a:defRPr>
            </a:lvl6pPr>
            <a:lvl7pPr lvl="6" rtl="0">
              <a:spcBef>
                <a:spcPts val="1600"/>
              </a:spcBef>
              <a:spcAft>
                <a:spcPts val="0"/>
              </a:spcAft>
              <a:buSzPts val="2000"/>
              <a:buFont typeface="Holtwood One SC"/>
              <a:buNone/>
              <a:defRPr sz="2000">
                <a:latin typeface="Holtwood One SC"/>
                <a:ea typeface="Holtwood One SC"/>
                <a:cs typeface="Holtwood One SC"/>
                <a:sym typeface="Holtwood One SC"/>
              </a:defRPr>
            </a:lvl7pPr>
            <a:lvl8pPr lvl="7" rtl="0">
              <a:spcBef>
                <a:spcPts val="1600"/>
              </a:spcBef>
              <a:spcAft>
                <a:spcPts val="0"/>
              </a:spcAft>
              <a:buSzPts val="2000"/>
              <a:buFont typeface="Holtwood One SC"/>
              <a:buNone/>
              <a:defRPr sz="2000">
                <a:latin typeface="Holtwood One SC"/>
                <a:ea typeface="Holtwood One SC"/>
                <a:cs typeface="Holtwood One SC"/>
                <a:sym typeface="Holtwood One SC"/>
              </a:defRPr>
            </a:lvl8pPr>
            <a:lvl9pPr lvl="8" rtl="0">
              <a:spcBef>
                <a:spcPts val="1600"/>
              </a:spcBef>
              <a:spcAft>
                <a:spcPts val="1600"/>
              </a:spcAft>
              <a:buSzPts val="2000"/>
              <a:buFont typeface="Holtwood One SC"/>
              <a:buNone/>
              <a:defRPr sz="2000">
                <a:latin typeface="Holtwood One SC"/>
                <a:ea typeface="Holtwood One SC"/>
                <a:cs typeface="Holtwood One SC"/>
                <a:sym typeface="Holtwood One SC"/>
              </a:defRPr>
            </a:lvl9pPr>
          </a:lstStyle>
          <a:p>
            <a:endParaRPr/>
          </a:p>
        </p:txBody>
      </p:sp>
      <p:sp>
        <p:nvSpPr>
          <p:cNvPr id="158" name="Google Shape;158;p16"/>
          <p:cNvSpPr txBox="1">
            <a:spLocks noGrp="1"/>
          </p:cNvSpPr>
          <p:nvPr>
            <p:ph type="subTitle" idx="4"/>
          </p:nvPr>
        </p:nvSpPr>
        <p:spPr>
          <a:xfrm>
            <a:off x="1000700" y="2673133"/>
            <a:ext cx="2961600" cy="77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400">
                <a:solidFill>
                  <a:srgbClr val="FFFFFF"/>
                </a:solidFill>
              </a:defRPr>
            </a:lvl1pPr>
            <a:lvl2pPr lvl="1" rtl="0">
              <a:spcBef>
                <a:spcPts val="1600"/>
              </a:spcBef>
              <a:spcAft>
                <a:spcPts val="0"/>
              </a:spcAft>
              <a:buSzPts val="1500"/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SzPts val="1500"/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SzPts val="1500"/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SzPts val="1500"/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SzPts val="1500"/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9" name="Google Shape;159;p16"/>
          <p:cNvSpPr txBox="1">
            <a:spLocks noGrp="1"/>
          </p:cNvSpPr>
          <p:nvPr>
            <p:ph type="subTitle" idx="5"/>
          </p:nvPr>
        </p:nvSpPr>
        <p:spPr>
          <a:xfrm>
            <a:off x="1000700" y="4781433"/>
            <a:ext cx="2961600" cy="79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400">
                <a:solidFill>
                  <a:srgbClr val="FFFFFF"/>
                </a:solidFill>
              </a:defRPr>
            </a:lvl1pPr>
            <a:lvl2pPr lvl="1" rtl="0">
              <a:spcBef>
                <a:spcPts val="1600"/>
              </a:spcBef>
              <a:spcAft>
                <a:spcPts val="0"/>
              </a:spcAft>
              <a:buSzPts val="1500"/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SzPts val="1500"/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SzPts val="1500"/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SzPts val="1500"/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SzPts val="1500"/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0" name="Google Shape;160;p16"/>
          <p:cNvSpPr txBox="1">
            <a:spLocks noGrp="1"/>
          </p:cNvSpPr>
          <p:nvPr>
            <p:ph type="subTitle" idx="6"/>
          </p:nvPr>
        </p:nvSpPr>
        <p:spPr>
          <a:xfrm>
            <a:off x="4522100" y="4781333"/>
            <a:ext cx="2961600" cy="79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400">
                <a:solidFill>
                  <a:srgbClr val="FFFFFF"/>
                </a:solidFill>
              </a:defRPr>
            </a:lvl1pPr>
            <a:lvl2pPr lvl="1" rtl="0">
              <a:spcBef>
                <a:spcPts val="1600"/>
              </a:spcBef>
              <a:spcAft>
                <a:spcPts val="0"/>
              </a:spcAft>
              <a:buSzPts val="1500"/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SzPts val="1500"/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SzPts val="1500"/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SzPts val="1500"/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SzPts val="1500"/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1" name="Google Shape;161;p16"/>
          <p:cNvSpPr txBox="1">
            <a:spLocks noGrp="1"/>
          </p:cNvSpPr>
          <p:nvPr>
            <p:ph type="subTitle" idx="7"/>
          </p:nvPr>
        </p:nvSpPr>
        <p:spPr>
          <a:xfrm>
            <a:off x="4522100" y="2012967"/>
            <a:ext cx="2165600" cy="60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Font typeface="Holtwood One SC"/>
              <a:buNone/>
              <a:defRPr sz="2200">
                <a:solidFill>
                  <a:schemeClr val="accent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Black Han Sans"/>
              </a:defRPr>
            </a:lvl1pPr>
            <a:lvl2pPr lvl="1" rtl="0">
              <a:spcBef>
                <a:spcPts val="1600"/>
              </a:spcBef>
              <a:spcAft>
                <a:spcPts val="0"/>
              </a:spcAft>
              <a:buSzPts val="2000"/>
              <a:buFont typeface="Holtwood One SC"/>
              <a:buNone/>
              <a:defRPr sz="2000">
                <a:latin typeface="Holtwood One SC"/>
                <a:ea typeface="Holtwood One SC"/>
                <a:cs typeface="Holtwood One SC"/>
                <a:sym typeface="Holtwood One SC"/>
              </a:defRPr>
            </a:lvl2pPr>
            <a:lvl3pPr lvl="2" rtl="0">
              <a:spcBef>
                <a:spcPts val="1600"/>
              </a:spcBef>
              <a:spcAft>
                <a:spcPts val="0"/>
              </a:spcAft>
              <a:buSzPts val="2000"/>
              <a:buFont typeface="Holtwood One SC"/>
              <a:buNone/>
              <a:defRPr sz="2000">
                <a:latin typeface="Holtwood One SC"/>
                <a:ea typeface="Holtwood One SC"/>
                <a:cs typeface="Holtwood One SC"/>
                <a:sym typeface="Holtwood One SC"/>
              </a:defRPr>
            </a:lvl3pPr>
            <a:lvl4pPr lvl="3" rtl="0">
              <a:spcBef>
                <a:spcPts val="1600"/>
              </a:spcBef>
              <a:spcAft>
                <a:spcPts val="0"/>
              </a:spcAft>
              <a:buSzPts val="2000"/>
              <a:buFont typeface="Holtwood One SC"/>
              <a:buNone/>
              <a:defRPr sz="2000">
                <a:latin typeface="Holtwood One SC"/>
                <a:ea typeface="Holtwood One SC"/>
                <a:cs typeface="Holtwood One SC"/>
                <a:sym typeface="Holtwood One SC"/>
              </a:defRPr>
            </a:lvl4pPr>
            <a:lvl5pPr lvl="4" rtl="0">
              <a:spcBef>
                <a:spcPts val="1600"/>
              </a:spcBef>
              <a:spcAft>
                <a:spcPts val="0"/>
              </a:spcAft>
              <a:buSzPts val="2000"/>
              <a:buFont typeface="Holtwood One SC"/>
              <a:buNone/>
              <a:defRPr sz="2000">
                <a:latin typeface="Holtwood One SC"/>
                <a:ea typeface="Holtwood One SC"/>
                <a:cs typeface="Holtwood One SC"/>
                <a:sym typeface="Holtwood One SC"/>
              </a:defRPr>
            </a:lvl5pPr>
            <a:lvl6pPr lvl="5" rtl="0">
              <a:spcBef>
                <a:spcPts val="1600"/>
              </a:spcBef>
              <a:spcAft>
                <a:spcPts val="0"/>
              </a:spcAft>
              <a:buSzPts val="2000"/>
              <a:buFont typeface="Holtwood One SC"/>
              <a:buNone/>
              <a:defRPr sz="2000">
                <a:latin typeface="Holtwood One SC"/>
                <a:ea typeface="Holtwood One SC"/>
                <a:cs typeface="Holtwood One SC"/>
                <a:sym typeface="Holtwood One SC"/>
              </a:defRPr>
            </a:lvl6pPr>
            <a:lvl7pPr lvl="6" rtl="0">
              <a:spcBef>
                <a:spcPts val="1600"/>
              </a:spcBef>
              <a:spcAft>
                <a:spcPts val="0"/>
              </a:spcAft>
              <a:buSzPts val="2000"/>
              <a:buFont typeface="Holtwood One SC"/>
              <a:buNone/>
              <a:defRPr sz="2000">
                <a:latin typeface="Holtwood One SC"/>
                <a:ea typeface="Holtwood One SC"/>
                <a:cs typeface="Holtwood One SC"/>
                <a:sym typeface="Holtwood One SC"/>
              </a:defRPr>
            </a:lvl7pPr>
            <a:lvl8pPr lvl="7" rtl="0">
              <a:spcBef>
                <a:spcPts val="1600"/>
              </a:spcBef>
              <a:spcAft>
                <a:spcPts val="0"/>
              </a:spcAft>
              <a:buSzPts val="2000"/>
              <a:buFont typeface="Holtwood One SC"/>
              <a:buNone/>
              <a:defRPr sz="2000">
                <a:latin typeface="Holtwood One SC"/>
                <a:ea typeface="Holtwood One SC"/>
                <a:cs typeface="Holtwood One SC"/>
                <a:sym typeface="Holtwood One SC"/>
              </a:defRPr>
            </a:lvl8pPr>
            <a:lvl9pPr lvl="8" rtl="0">
              <a:spcBef>
                <a:spcPts val="1600"/>
              </a:spcBef>
              <a:spcAft>
                <a:spcPts val="1600"/>
              </a:spcAft>
              <a:buSzPts val="2000"/>
              <a:buFont typeface="Holtwood One SC"/>
              <a:buNone/>
              <a:defRPr sz="2000">
                <a:latin typeface="Holtwood One SC"/>
                <a:ea typeface="Holtwood One SC"/>
                <a:cs typeface="Holtwood One SC"/>
                <a:sym typeface="Holtwood One SC"/>
              </a:defRPr>
            </a:lvl9pPr>
          </a:lstStyle>
          <a:p>
            <a:endParaRPr/>
          </a:p>
        </p:txBody>
      </p:sp>
      <p:sp>
        <p:nvSpPr>
          <p:cNvPr id="162" name="Google Shape;162;p16"/>
          <p:cNvSpPr txBox="1">
            <a:spLocks noGrp="1"/>
          </p:cNvSpPr>
          <p:nvPr>
            <p:ph type="subTitle" idx="8"/>
          </p:nvPr>
        </p:nvSpPr>
        <p:spPr>
          <a:xfrm>
            <a:off x="4522100" y="2673133"/>
            <a:ext cx="2961600" cy="79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400">
                <a:solidFill>
                  <a:srgbClr val="FFFFFF"/>
                </a:solidFill>
              </a:defRPr>
            </a:lvl1pPr>
            <a:lvl2pPr lvl="1" rtl="0">
              <a:spcBef>
                <a:spcPts val="1600"/>
              </a:spcBef>
              <a:spcAft>
                <a:spcPts val="0"/>
              </a:spcAft>
              <a:buSzPts val="1500"/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SzPts val="1500"/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SzPts val="1500"/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SzPts val="1500"/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SzPts val="1500"/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3" name="Google Shape;163;p16"/>
          <p:cNvSpPr/>
          <p:nvPr/>
        </p:nvSpPr>
        <p:spPr>
          <a:xfrm>
            <a:off x="8713859" y="3112965"/>
            <a:ext cx="3703565" cy="3744989"/>
          </a:xfrm>
          <a:custGeom>
            <a:avLst/>
            <a:gdLst/>
            <a:ahLst/>
            <a:cxnLst/>
            <a:rect l="l" t="t" r="r" b="b"/>
            <a:pathLst>
              <a:path w="98438" h="99539" extrusionOk="0">
                <a:moveTo>
                  <a:pt x="30489" y="1"/>
                </a:moveTo>
                <a:cubicBezTo>
                  <a:pt x="30489" y="1"/>
                  <a:pt x="1" y="12243"/>
                  <a:pt x="1" y="48569"/>
                </a:cubicBezTo>
                <a:lnTo>
                  <a:pt x="1" y="99539"/>
                </a:lnTo>
                <a:lnTo>
                  <a:pt x="98438" y="99539"/>
                </a:lnTo>
                <a:lnTo>
                  <a:pt x="98438" y="48569"/>
                </a:lnTo>
                <a:cubicBezTo>
                  <a:pt x="98438" y="12243"/>
                  <a:pt x="67983" y="1"/>
                  <a:pt x="67983" y="1"/>
                </a:cubicBezTo>
                <a:close/>
              </a:path>
            </a:pathLst>
          </a:custGeom>
          <a:solidFill>
            <a:srgbClr val="6D597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64" name="Google Shape;164;p16"/>
          <p:cNvSpPr/>
          <p:nvPr/>
        </p:nvSpPr>
        <p:spPr>
          <a:xfrm>
            <a:off x="9248502" y="3469419"/>
            <a:ext cx="1332881" cy="976439"/>
          </a:xfrm>
          <a:custGeom>
            <a:avLst/>
            <a:gdLst/>
            <a:ahLst/>
            <a:cxnLst/>
            <a:rect l="l" t="t" r="r" b="b"/>
            <a:pathLst>
              <a:path w="35427" h="25953" extrusionOk="0">
                <a:moveTo>
                  <a:pt x="11042" y="0"/>
                </a:moveTo>
                <a:cubicBezTo>
                  <a:pt x="11042" y="0"/>
                  <a:pt x="6105" y="1335"/>
                  <a:pt x="4071" y="3470"/>
                </a:cubicBezTo>
                <a:cubicBezTo>
                  <a:pt x="1836" y="5771"/>
                  <a:pt x="1" y="9741"/>
                  <a:pt x="1" y="9741"/>
                </a:cubicBezTo>
                <a:lnTo>
                  <a:pt x="35426" y="25952"/>
                </a:lnTo>
                <a:lnTo>
                  <a:pt x="35426" y="25952"/>
                </a:lnTo>
                <a:lnTo>
                  <a:pt x="11042" y="0"/>
                </a:lnTo>
                <a:close/>
              </a:path>
            </a:pathLst>
          </a:custGeom>
          <a:solidFill>
            <a:srgbClr val="5C4D6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65" name="Google Shape;165;p16"/>
          <p:cNvSpPr/>
          <p:nvPr/>
        </p:nvSpPr>
        <p:spPr>
          <a:xfrm>
            <a:off x="8649860" y="2047443"/>
            <a:ext cx="1949077" cy="1519869"/>
          </a:xfrm>
          <a:custGeom>
            <a:avLst/>
            <a:gdLst/>
            <a:ahLst/>
            <a:cxnLst/>
            <a:rect l="l" t="t" r="r" b="b"/>
            <a:pathLst>
              <a:path w="51805" h="40397" extrusionOk="0">
                <a:moveTo>
                  <a:pt x="51070" y="1"/>
                </a:moveTo>
                <a:cubicBezTo>
                  <a:pt x="51070" y="1"/>
                  <a:pt x="35192" y="5638"/>
                  <a:pt x="1" y="18881"/>
                </a:cubicBezTo>
                <a:cubicBezTo>
                  <a:pt x="1" y="18881"/>
                  <a:pt x="15445" y="20482"/>
                  <a:pt x="27053" y="40396"/>
                </a:cubicBezTo>
                <a:lnTo>
                  <a:pt x="51804" y="40396"/>
                </a:lnTo>
                <a:lnTo>
                  <a:pt x="51070" y="1"/>
                </a:lnTo>
                <a:close/>
              </a:path>
            </a:pathLst>
          </a:custGeom>
          <a:solidFill>
            <a:srgbClr val="4A2C5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66" name="Google Shape;166;p16"/>
          <p:cNvSpPr/>
          <p:nvPr/>
        </p:nvSpPr>
        <p:spPr>
          <a:xfrm>
            <a:off x="10479721" y="2047443"/>
            <a:ext cx="2014316" cy="1519869"/>
          </a:xfrm>
          <a:custGeom>
            <a:avLst/>
            <a:gdLst/>
            <a:ahLst/>
            <a:cxnLst/>
            <a:rect l="l" t="t" r="r" b="b"/>
            <a:pathLst>
              <a:path w="53539" h="40397" extrusionOk="0">
                <a:moveTo>
                  <a:pt x="734" y="1"/>
                </a:moveTo>
                <a:lnTo>
                  <a:pt x="0" y="40396"/>
                </a:lnTo>
                <a:lnTo>
                  <a:pt x="24751" y="40396"/>
                </a:lnTo>
                <a:cubicBezTo>
                  <a:pt x="36326" y="20482"/>
                  <a:pt x="53539" y="18881"/>
                  <a:pt x="53539" y="18881"/>
                </a:cubicBezTo>
                <a:cubicBezTo>
                  <a:pt x="18480" y="5638"/>
                  <a:pt x="734" y="1"/>
                  <a:pt x="734" y="1"/>
                </a:cubicBezTo>
                <a:close/>
              </a:path>
            </a:pathLst>
          </a:custGeom>
          <a:solidFill>
            <a:srgbClr val="4A2C5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67" name="Google Shape;167;p16"/>
          <p:cNvSpPr/>
          <p:nvPr/>
        </p:nvSpPr>
        <p:spPr>
          <a:xfrm>
            <a:off x="9274877" y="5464941"/>
            <a:ext cx="200833" cy="1383033"/>
          </a:xfrm>
          <a:custGeom>
            <a:avLst/>
            <a:gdLst/>
            <a:ahLst/>
            <a:cxnLst/>
            <a:rect l="l" t="t" r="r" b="b"/>
            <a:pathLst>
              <a:path w="5338" h="36760" extrusionOk="0">
                <a:moveTo>
                  <a:pt x="2035" y="0"/>
                </a:moveTo>
                <a:lnTo>
                  <a:pt x="0" y="36760"/>
                </a:lnTo>
                <a:lnTo>
                  <a:pt x="5338" y="36693"/>
                </a:lnTo>
                <a:lnTo>
                  <a:pt x="3036" y="0"/>
                </a:lnTo>
                <a:close/>
              </a:path>
            </a:pathLst>
          </a:custGeom>
          <a:solidFill>
            <a:srgbClr val="5542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68" name="Google Shape;168;p16"/>
          <p:cNvSpPr/>
          <p:nvPr/>
        </p:nvSpPr>
        <p:spPr>
          <a:xfrm>
            <a:off x="11630573" y="5464939"/>
            <a:ext cx="210879" cy="1381792"/>
          </a:xfrm>
          <a:custGeom>
            <a:avLst/>
            <a:gdLst/>
            <a:ahLst/>
            <a:cxnLst/>
            <a:rect l="l" t="t" r="r" b="b"/>
            <a:pathLst>
              <a:path w="5605" h="36727" extrusionOk="0">
                <a:moveTo>
                  <a:pt x="4437" y="0"/>
                </a:moveTo>
                <a:lnTo>
                  <a:pt x="1" y="36727"/>
                </a:lnTo>
                <a:lnTo>
                  <a:pt x="5605" y="36727"/>
                </a:lnTo>
                <a:lnTo>
                  <a:pt x="5405" y="0"/>
                </a:lnTo>
                <a:close/>
              </a:path>
            </a:pathLst>
          </a:custGeom>
          <a:solidFill>
            <a:srgbClr val="5542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69" name="Google Shape;169;p16"/>
          <p:cNvSpPr/>
          <p:nvPr/>
        </p:nvSpPr>
        <p:spPr>
          <a:xfrm>
            <a:off x="10470917" y="4837403"/>
            <a:ext cx="89167" cy="2020599"/>
          </a:xfrm>
          <a:custGeom>
            <a:avLst/>
            <a:gdLst/>
            <a:ahLst/>
            <a:cxnLst/>
            <a:rect l="l" t="t" r="r" b="b"/>
            <a:pathLst>
              <a:path w="2370" h="53706" extrusionOk="0">
                <a:moveTo>
                  <a:pt x="1368" y="1"/>
                </a:moveTo>
                <a:lnTo>
                  <a:pt x="1" y="1935"/>
                </a:lnTo>
                <a:lnTo>
                  <a:pt x="1002" y="53706"/>
                </a:lnTo>
                <a:lnTo>
                  <a:pt x="2369" y="53673"/>
                </a:lnTo>
                <a:lnTo>
                  <a:pt x="1368" y="1"/>
                </a:lnTo>
                <a:close/>
              </a:path>
            </a:pathLst>
          </a:custGeom>
          <a:solidFill>
            <a:srgbClr val="4A2C5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70" name="Google Shape;170;p16"/>
          <p:cNvSpPr/>
          <p:nvPr/>
        </p:nvSpPr>
        <p:spPr>
          <a:xfrm>
            <a:off x="9459347" y="4989255"/>
            <a:ext cx="719171" cy="102975"/>
          </a:xfrm>
          <a:custGeom>
            <a:avLst/>
            <a:gdLst/>
            <a:ahLst/>
            <a:cxnLst/>
            <a:rect l="l" t="t" r="r" b="b"/>
            <a:pathLst>
              <a:path w="19115" h="2737" extrusionOk="0">
                <a:moveTo>
                  <a:pt x="1" y="1"/>
                </a:moveTo>
                <a:lnTo>
                  <a:pt x="1" y="2736"/>
                </a:lnTo>
                <a:lnTo>
                  <a:pt x="19115" y="2736"/>
                </a:lnTo>
                <a:lnTo>
                  <a:pt x="19115" y="1"/>
                </a:lnTo>
                <a:close/>
              </a:path>
            </a:pathLst>
          </a:custGeom>
          <a:solidFill>
            <a:srgbClr val="4A2C5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71" name="Google Shape;171;p16"/>
          <p:cNvSpPr/>
          <p:nvPr/>
        </p:nvSpPr>
        <p:spPr>
          <a:xfrm>
            <a:off x="9838377" y="3469419"/>
            <a:ext cx="1424495" cy="1006537"/>
          </a:xfrm>
          <a:custGeom>
            <a:avLst/>
            <a:gdLst/>
            <a:ahLst/>
            <a:cxnLst/>
            <a:rect l="l" t="t" r="r" b="b"/>
            <a:pathLst>
              <a:path w="37862" h="26753" extrusionOk="0">
                <a:moveTo>
                  <a:pt x="1" y="0"/>
                </a:moveTo>
                <a:lnTo>
                  <a:pt x="21850" y="26753"/>
                </a:lnTo>
                <a:lnTo>
                  <a:pt x="37861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72" name="Google Shape;172;p16"/>
          <p:cNvSpPr/>
          <p:nvPr/>
        </p:nvSpPr>
        <p:spPr>
          <a:xfrm>
            <a:off x="10134593" y="2638558"/>
            <a:ext cx="874780" cy="1152140"/>
          </a:xfrm>
          <a:custGeom>
            <a:avLst/>
            <a:gdLst/>
            <a:ahLst/>
            <a:cxnLst/>
            <a:rect l="l" t="t" r="r" b="b"/>
            <a:pathLst>
              <a:path w="23251" h="30623" extrusionOk="0">
                <a:moveTo>
                  <a:pt x="4904" y="1"/>
                </a:moveTo>
                <a:cubicBezTo>
                  <a:pt x="2202" y="1"/>
                  <a:pt x="0" y="2469"/>
                  <a:pt x="0" y="5505"/>
                </a:cubicBezTo>
                <a:lnTo>
                  <a:pt x="0" y="19048"/>
                </a:lnTo>
                <a:cubicBezTo>
                  <a:pt x="0" y="26220"/>
                  <a:pt x="5204" y="30623"/>
                  <a:pt x="11608" y="30623"/>
                </a:cubicBezTo>
                <a:cubicBezTo>
                  <a:pt x="18046" y="30623"/>
                  <a:pt x="23250" y="26220"/>
                  <a:pt x="23250" y="19048"/>
                </a:cubicBezTo>
                <a:lnTo>
                  <a:pt x="23250" y="5505"/>
                </a:lnTo>
                <a:cubicBezTo>
                  <a:pt x="23217" y="2469"/>
                  <a:pt x="21048" y="1"/>
                  <a:pt x="18313" y="1"/>
                </a:cubicBezTo>
                <a:close/>
              </a:path>
            </a:pathLst>
          </a:custGeom>
          <a:solidFill>
            <a:srgbClr val="FEB3A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73" name="Google Shape;173;p16"/>
          <p:cNvSpPr/>
          <p:nvPr/>
        </p:nvSpPr>
        <p:spPr>
          <a:xfrm>
            <a:off x="10104453" y="3043962"/>
            <a:ext cx="873539" cy="326345"/>
          </a:xfrm>
          <a:custGeom>
            <a:avLst/>
            <a:gdLst/>
            <a:ahLst/>
            <a:cxnLst/>
            <a:rect l="l" t="t" r="r" b="b"/>
            <a:pathLst>
              <a:path w="23218" h="8674" extrusionOk="0">
                <a:moveTo>
                  <a:pt x="1" y="0"/>
                </a:moveTo>
                <a:cubicBezTo>
                  <a:pt x="1" y="0"/>
                  <a:pt x="935" y="8673"/>
                  <a:pt x="11609" y="8673"/>
                </a:cubicBezTo>
                <a:cubicBezTo>
                  <a:pt x="22283" y="8673"/>
                  <a:pt x="23217" y="0"/>
                  <a:pt x="23217" y="0"/>
                </a:cubicBezTo>
                <a:close/>
              </a:path>
            </a:pathLst>
          </a:custGeom>
          <a:solidFill>
            <a:srgbClr val="DD8E8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74" name="Google Shape;174;p16"/>
          <p:cNvSpPr/>
          <p:nvPr/>
        </p:nvSpPr>
        <p:spPr>
          <a:xfrm>
            <a:off x="9209596" y="1713563"/>
            <a:ext cx="651411" cy="605096"/>
          </a:xfrm>
          <a:custGeom>
            <a:avLst/>
            <a:gdLst/>
            <a:ahLst/>
            <a:cxnLst/>
            <a:rect l="l" t="t" r="r" b="b"/>
            <a:pathLst>
              <a:path w="17314" h="16083" extrusionOk="0">
                <a:moveTo>
                  <a:pt x="8672" y="0"/>
                </a:moveTo>
                <a:cubicBezTo>
                  <a:pt x="4797" y="0"/>
                  <a:pt x="1367" y="2830"/>
                  <a:pt x="735" y="6773"/>
                </a:cubicBezTo>
                <a:cubicBezTo>
                  <a:pt x="1" y="11143"/>
                  <a:pt x="3003" y="15279"/>
                  <a:pt x="7373" y="15980"/>
                </a:cubicBezTo>
                <a:cubicBezTo>
                  <a:pt x="7806" y="16049"/>
                  <a:pt x="8237" y="16082"/>
                  <a:pt x="8662" y="16082"/>
                </a:cubicBezTo>
                <a:cubicBezTo>
                  <a:pt x="12551" y="16082"/>
                  <a:pt x="15948" y="13281"/>
                  <a:pt x="16579" y="9342"/>
                </a:cubicBezTo>
                <a:cubicBezTo>
                  <a:pt x="17313" y="4939"/>
                  <a:pt x="14311" y="836"/>
                  <a:pt x="9941" y="102"/>
                </a:cubicBezTo>
                <a:cubicBezTo>
                  <a:pt x="9515" y="33"/>
                  <a:pt x="9091" y="0"/>
                  <a:pt x="8672" y="0"/>
                </a:cubicBezTo>
                <a:close/>
              </a:path>
            </a:pathLst>
          </a:custGeom>
          <a:solidFill>
            <a:srgbClr val="ED9F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75" name="Google Shape;175;p16"/>
          <p:cNvSpPr/>
          <p:nvPr/>
        </p:nvSpPr>
        <p:spPr>
          <a:xfrm>
            <a:off x="11270394" y="1714467"/>
            <a:ext cx="651373" cy="604495"/>
          </a:xfrm>
          <a:custGeom>
            <a:avLst/>
            <a:gdLst/>
            <a:ahLst/>
            <a:cxnLst/>
            <a:rect l="l" t="t" r="r" b="b"/>
            <a:pathLst>
              <a:path w="17313" h="16067" extrusionOk="0">
                <a:moveTo>
                  <a:pt x="8621" y="1"/>
                </a:moveTo>
                <a:cubicBezTo>
                  <a:pt x="4767" y="1"/>
                  <a:pt x="1364" y="2823"/>
                  <a:pt x="734" y="6749"/>
                </a:cubicBezTo>
                <a:cubicBezTo>
                  <a:pt x="0" y="11152"/>
                  <a:pt x="3002" y="15255"/>
                  <a:pt x="7372" y="15956"/>
                </a:cubicBezTo>
                <a:cubicBezTo>
                  <a:pt x="7819" y="16030"/>
                  <a:pt x="8263" y="16066"/>
                  <a:pt x="8700" y="16066"/>
                </a:cubicBezTo>
                <a:cubicBezTo>
                  <a:pt x="12573" y="16066"/>
                  <a:pt x="15949" y="13244"/>
                  <a:pt x="16579" y="9318"/>
                </a:cubicBezTo>
                <a:cubicBezTo>
                  <a:pt x="17313" y="4915"/>
                  <a:pt x="14311" y="812"/>
                  <a:pt x="9941" y="111"/>
                </a:cubicBezTo>
                <a:cubicBezTo>
                  <a:pt x="9497" y="37"/>
                  <a:pt x="9056" y="1"/>
                  <a:pt x="8621" y="1"/>
                </a:cubicBezTo>
                <a:close/>
              </a:path>
            </a:pathLst>
          </a:custGeom>
          <a:solidFill>
            <a:srgbClr val="ED9F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76" name="Google Shape;176;p16"/>
          <p:cNvSpPr/>
          <p:nvPr/>
        </p:nvSpPr>
        <p:spPr>
          <a:xfrm>
            <a:off x="9298730" y="1555466"/>
            <a:ext cx="237215" cy="463143"/>
          </a:xfrm>
          <a:custGeom>
            <a:avLst/>
            <a:gdLst/>
            <a:ahLst/>
            <a:cxnLst/>
            <a:rect l="l" t="t" r="r" b="b"/>
            <a:pathLst>
              <a:path w="6305" h="12310" extrusionOk="0">
                <a:moveTo>
                  <a:pt x="0" y="1"/>
                </a:moveTo>
                <a:lnTo>
                  <a:pt x="0" y="7172"/>
                </a:lnTo>
                <a:cubicBezTo>
                  <a:pt x="0" y="10008"/>
                  <a:pt x="2335" y="12309"/>
                  <a:pt x="5171" y="12309"/>
                </a:cubicBezTo>
                <a:lnTo>
                  <a:pt x="6305" y="12309"/>
                </a:lnTo>
                <a:lnTo>
                  <a:pt x="6305" y="1"/>
                </a:lnTo>
                <a:close/>
              </a:path>
            </a:pathLst>
          </a:custGeom>
          <a:solidFill>
            <a:srgbClr val="4C2D2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77" name="Google Shape;177;p16"/>
          <p:cNvSpPr/>
          <p:nvPr/>
        </p:nvSpPr>
        <p:spPr>
          <a:xfrm>
            <a:off x="11596710" y="1555466"/>
            <a:ext cx="235973" cy="463143"/>
          </a:xfrm>
          <a:custGeom>
            <a:avLst/>
            <a:gdLst/>
            <a:ahLst/>
            <a:cxnLst/>
            <a:rect l="l" t="t" r="r" b="b"/>
            <a:pathLst>
              <a:path w="6272" h="12310" extrusionOk="0">
                <a:moveTo>
                  <a:pt x="0" y="1"/>
                </a:moveTo>
                <a:lnTo>
                  <a:pt x="0" y="12309"/>
                </a:lnTo>
                <a:lnTo>
                  <a:pt x="1134" y="12309"/>
                </a:lnTo>
                <a:cubicBezTo>
                  <a:pt x="3970" y="12309"/>
                  <a:pt x="6271" y="10008"/>
                  <a:pt x="6271" y="7172"/>
                </a:cubicBezTo>
                <a:lnTo>
                  <a:pt x="6271" y="1"/>
                </a:lnTo>
                <a:close/>
              </a:path>
            </a:pathLst>
          </a:custGeom>
          <a:solidFill>
            <a:srgbClr val="4C2D2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78" name="Google Shape;178;p16"/>
          <p:cNvSpPr/>
          <p:nvPr/>
        </p:nvSpPr>
        <p:spPr>
          <a:xfrm>
            <a:off x="9535914" y="533588"/>
            <a:ext cx="2060780" cy="2698571"/>
          </a:xfrm>
          <a:custGeom>
            <a:avLst/>
            <a:gdLst/>
            <a:ahLst/>
            <a:cxnLst/>
            <a:rect l="l" t="t" r="r" b="b"/>
            <a:pathLst>
              <a:path w="54774" h="71726" extrusionOk="0">
                <a:moveTo>
                  <a:pt x="17018" y="0"/>
                </a:moveTo>
                <a:cubicBezTo>
                  <a:pt x="7027" y="0"/>
                  <a:pt x="1" y="1379"/>
                  <a:pt x="1" y="12750"/>
                </a:cubicBezTo>
                <a:lnTo>
                  <a:pt x="1" y="44540"/>
                </a:lnTo>
                <a:cubicBezTo>
                  <a:pt x="1" y="58783"/>
                  <a:pt x="11075" y="70458"/>
                  <a:pt x="25152" y="71592"/>
                </a:cubicBezTo>
                <a:lnTo>
                  <a:pt x="25085" y="71626"/>
                </a:lnTo>
                <a:cubicBezTo>
                  <a:pt x="25853" y="71693"/>
                  <a:pt x="26620" y="71726"/>
                  <a:pt x="27387" y="71726"/>
                </a:cubicBezTo>
                <a:cubicBezTo>
                  <a:pt x="29689" y="71726"/>
                  <a:pt x="31924" y="71426"/>
                  <a:pt x="34092" y="70892"/>
                </a:cubicBezTo>
                <a:cubicBezTo>
                  <a:pt x="34092" y="70892"/>
                  <a:pt x="34092" y="70859"/>
                  <a:pt x="34092" y="70859"/>
                </a:cubicBezTo>
                <a:cubicBezTo>
                  <a:pt x="45967" y="67890"/>
                  <a:pt x="54773" y="57215"/>
                  <a:pt x="54773" y="44540"/>
                </a:cubicBezTo>
                <a:lnTo>
                  <a:pt x="54773" y="12750"/>
                </a:lnTo>
                <a:cubicBezTo>
                  <a:pt x="54773" y="1379"/>
                  <a:pt x="47728" y="0"/>
                  <a:pt x="37742" y="0"/>
                </a:cubicBezTo>
                <a:cubicBezTo>
                  <a:pt x="34547" y="0"/>
                  <a:pt x="31050" y="141"/>
                  <a:pt x="27387" y="141"/>
                </a:cubicBezTo>
                <a:cubicBezTo>
                  <a:pt x="23716" y="141"/>
                  <a:pt x="20215" y="0"/>
                  <a:pt x="17018" y="0"/>
                </a:cubicBezTo>
                <a:close/>
              </a:path>
            </a:pathLst>
          </a:custGeom>
          <a:solidFill>
            <a:srgbClr val="FEB3A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79" name="Google Shape;179;p16"/>
          <p:cNvSpPr/>
          <p:nvPr/>
        </p:nvSpPr>
        <p:spPr>
          <a:xfrm>
            <a:off x="10383064" y="2563274"/>
            <a:ext cx="369009" cy="102937"/>
          </a:xfrm>
          <a:custGeom>
            <a:avLst/>
            <a:gdLst/>
            <a:ahLst/>
            <a:cxnLst/>
            <a:rect l="l" t="t" r="r" b="b"/>
            <a:pathLst>
              <a:path w="9808" h="2736" extrusionOk="0">
                <a:moveTo>
                  <a:pt x="1368" y="0"/>
                </a:moveTo>
                <a:cubicBezTo>
                  <a:pt x="601" y="0"/>
                  <a:pt x="1" y="601"/>
                  <a:pt x="1" y="1368"/>
                </a:cubicBezTo>
                <a:cubicBezTo>
                  <a:pt x="1" y="2102"/>
                  <a:pt x="601" y="2736"/>
                  <a:pt x="1368" y="2736"/>
                </a:cubicBezTo>
                <a:lnTo>
                  <a:pt x="8474" y="2736"/>
                </a:lnTo>
                <a:cubicBezTo>
                  <a:pt x="9207" y="2736"/>
                  <a:pt x="9808" y="2102"/>
                  <a:pt x="9808" y="1368"/>
                </a:cubicBezTo>
                <a:cubicBezTo>
                  <a:pt x="9808" y="601"/>
                  <a:pt x="9207" y="0"/>
                  <a:pt x="8474" y="0"/>
                </a:cubicBezTo>
                <a:close/>
              </a:path>
            </a:pathLst>
          </a:custGeom>
          <a:solidFill>
            <a:srgbClr val="ED9F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80" name="Google Shape;180;p16"/>
          <p:cNvSpPr/>
          <p:nvPr/>
        </p:nvSpPr>
        <p:spPr>
          <a:xfrm>
            <a:off x="9936275" y="2216751"/>
            <a:ext cx="1228703" cy="410132"/>
          </a:xfrm>
          <a:custGeom>
            <a:avLst/>
            <a:gdLst/>
            <a:ahLst/>
            <a:cxnLst/>
            <a:rect l="l" t="t" r="r" b="b"/>
            <a:pathLst>
              <a:path w="32658" h="10901" extrusionOk="0">
                <a:moveTo>
                  <a:pt x="21025" y="0"/>
                </a:moveTo>
                <a:cubicBezTo>
                  <a:pt x="18748" y="0"/>
                  <a:pt x="17122" y="242"/>
                  <a:pt x="16312" y="404"/>
                </a:cubicBezTo>
                <a:cubicBezTo>
                  <a:pt x="15501" y="242"/>
                  <a:pt x="13868" y="15"/>
                  <a:pt x="11580" y="15"/>
                </a:cubicBezTo>
                <a:cubicBezTo>
                  <a:pt x="10577" y="15"/>
                  <a:pt x="9448" y="59"/>
                  <a:pt x="8207" y="171"/>
                </a:cubicBezTo>
                <a:cubicBezTo>
                  <a:pt x="3537" y="604"/>
                  <a:pt x="1" y="4540"/>
                  <a:pt x="1" y="9244"/>
                </a:cubicBezTo>
                <a:cubicBezTo>
                  <a:pt x="1" y="10155"/>
                  <a:pt x="748" y="10900"/>
                  <a:pt x="1637" y="10900"/>
                </a:cubicBezTo>
                <a:cubicBezTo>
                  <a:pt x="1724" y="10900"/>
                  <a:pt x="1813" y="10893"/>
                  <a:pt x="1902" y="10878"/>
                </a:cubicBezTo>
                <a:cubicBezTo>
                  <a:pt x="4404" y="10478"/>
                  <a:pt x="9241" y="9878"/>
                  <a:pt x="15745" y="9878"/>
                </a:cubicBezTo>
                <a:lnTo>
                  <a:pt x="16913" y="9878"/>
                </a:lnTo>
                <a:cubicBezTo>
                  <a:pt x="23417" y="9878"/>
                  <a:pt x="28254" y="10478"/>
                  <a:pt x="30756" y="10878"/>
                </a:cubicBezTo>
                <a:cubicBezTo>
                  <a:pt x="30845" y="10893"/>
                  <a:pt x="30934" y="10900"/>
                  <a:pt x="31021" y="10900"/>
                </a:cubicBezTo>
                <a:cubicBezTo>
                  <a:pt x="31910" y="10900"/>
                  <a:pt x="32657" y="10155"/>
                  <a:pt x="32657" y="9244"/>
                </a:cubicBezTo>
                <a:cubicBezTo>
                  <a:pt x="32657" y="4540"/>
                  <a:pt x="29088" y="604"/>
                  <a:pt x="24418" y="171"/>
                </a:cubicBezTo>
                <a:cubicBezTo>
                  <a:pt x="23169" y="48"/>
                  <a:pt x="22033" y="0"/>
                  <a:pt x="21025" y="0"/>
                </a:cubicBezTo>
                <a:close/>
              </a:path>
            </a:pathLst>
          </a:custGeom>
          <a:solidFill>
            <a:srgbClr val="4C2D2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81" name="Google Shape;181;p16"/>
          <p:cNvSpPr/>
          <p:nvPr/>
        </p:nvSpPr>
        <p:spPr>
          <a:xfrm>
            <a:off x="10355447" y="2165433"/>
            <a:ext cx="144399" cy="144361"/>
          </a:xfrm>
          <a:custGeom>
            <a:avLst/>
            <a:gdLst/>
            <a:ahLst/>
            <a:cxnLst/>
            <a:rect l="l" t="t" r="r" b="b"/>
            <a:pathLst>
              <a:path w="3838" h="3837" extrusionOk="0">
                <a:moveTo>
                  <a:pt x="1936" y="0"/>
                </a:moveTo>
                <a:cubicBezTo>
                  <a:pt x="868" y="0"/>
                  <a:pt x="1" y="868"/>
                  <a:pt x="1" y="1935"/>
                </a:cubicBezTo>
                <a:cubicBezTo>
                  <a:pt x="1" y="2969"/>
                  <a:pt x="868" y="3836"/>
                  <a:pt x="1936" y="3836"/>
                </a:cubicBezTo>
                <a:cubicBezTo>
                  <a:pt x="2970" y="3836"/>
                  <a:pt x="3837" y="2969"/>
                  <a:pt x="3837" y="1935"/>
                </a:cubicBezTo>
                <a:cubicBezTo>
                  <a:pt x="3837" y="868"/>
                  <a:pt x="3003" y="0"/>
                  <a:pt x="1936" y="0"/>
                </a:cubicBezTo>
                <a:close/>
              </a:path>
            </a:pathLst>
          </a:custGeom>
          <a:solidFill>
            <a:srgbClr val="DD8E8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82" name="Google Shape;182;p16"/>
          <p:cNvSpPr/>
          <p:nvPr/>
        </p:nvSpPr>
        <p:spPr>
          <a:xfrm>
            <a:off x="10581382" y="2165433"/>
            <a:ext cx="144361" cy="144361"/>
          </a:xfrm>
          <a:custGeom>
            <a:avLst/>
            <a:gdLst/>
            <a:ahLst/>
            <a:cxnLst/>
            <a:rect l="l" t="t" r="r" b="b"/>
            <a:pathLst>
              <a:path w="3837" h="3837" extrusionOk="0">
                <a:moveTo>
                  <a:pt x="1935" y="0"/>
                </a:moveTo>
                <a:cubicBezTo>
                  <a:pt x="868" y="0"/>
                  <a:pt x="0" y="868"/>
                  <a:pt x="0" y="1935"/>
                </a:cubicBezTo>
                <a:cubicBezTo>
                  <a:pt x="0" y="2969"/>
                  <a:pt x="868" y="3836"/>
                  <a:pt x="1935" y="3836"/>
                </a:cubicBezTo>
                <a:cubicBezTo>
                  <a:pt x="2969" y="3836"/>
                  <a:pt x="3836" y="2969"/>
                  <a:pt x="3836" y="1935"/>
                </a:cubicBezTo>
                <a:cubicBezTo>
                  <a:pt x="3836" y="868"/>
                  <a:pt x="2969" y="0"/>
                  <a:pt x="1935" y="0"/>
                </a:cubicBezTo>
                <a:close/>
              </a:path>
            </a:pathLst>
          </a:custGeom>
          <a:solidFill>
            <a:srgbClr val="DD8E8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83" name="Google Shape;183;p16"/>
          <p:cNvSpPr/>
          <p:nvPr/>
        </p:nvSpPr>
        <p:spPr>
          <a:xfrm>
            <a:off x="10421968" y="1967114"/>
            <a:ext cx="244777" cy="411675"/>
          </a:xfrm>
          <a:custGeom>
            <a:avLst/>
            <a:gdLst/>
            <a:ahLst/>
            <a:cxnLst/>
            <a:rect l="l" t="t" r="r" b="b"/>
            <a:pathLst>
              <a:path w="6506" h="10942" extrusionOk="0">
                <a:moveTo>
                  <a:pt x="3237" y="1"/>
                </a:moveTo>
                <a:cubicBezTo>
                  <a:pt x="2002" y="1"/>
                  <a:pt x="968" y="935"/>
                  <a:pt x="801" y="2169"/>
                </a:cubicBezTo>
                <a:lnTo>
                  <a:pt x="168" y="8173"/>
                </a:lnTo>
                <a:cubicBezTo>
                  <a:pt x="1" y="9641"/>
                  <a:pt x="1135" y="10942"/>
                  <a:pt x="2636" y="10942"/>
                </a:cubicBezTo>
                <a:lnTo>
                  <a:pt x="3870" y="10942"/>
                </a:lnTo>
                <a:cubicBezTo>
                  <a:pt x="5371" y="10942"/>
                  <a:pt x="6506" y="9641"/>
                  <a:pt x="6305" y="8173"/>
                </a:cubicBezTo>
                <a:lnTo>
                  <a:pt x="5705" y="2169"/>
                </a:lnTo>
                <a:cubicBezTo>
                  <a:pt x="5538" y="935"/>
                  <a:pt x="4504" y="1"/>
                  <a:pt x="3237" y="1"/>
                </a:cubicBezTo>
                <a:close/>
              </a:path>
            </a:pathLst>
          </a:custGeom>
          <a:solidFill>
            <a:srgbClr val="ED9F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84" name="Google Shape;184;p16"/>
          <p:cNvSpPr/>
          <p:nvPr/>
        </p:nvSpPr>
        <p:spPr>
          <a:xfrm>
            <a:off x="9696568" y="1717363"/>
            <a:ext cx="768117" cy="598700"/>
          </a:xfrm>
          <a:custGeom>
            <a:avLst/>
            <a:gdLst/>
            <a:ahLst/>
            <a:cxnLst/>
            <a:rect l="l" t="t" r="r" b="b"/>
            <a:pathLst>
              <a:path w="20416" h="15913" extrusionOk="0">
                <a:moveTo>
                  <a:pt x="4237" y="1"/>
                </a:moveTo>
                <a:cubicBezTo>
                  <a:pt x="1902" y="1"/>
                  <a:pt x="0" y="1902"/>
                  <a:pt x="0" y="4237"/>
                </a:cubicBezTo>
                <a:lnTo>
                  <a:pt x="0" y="7940"/>
                </a:lnTo>
                <a:cubicBezTo>
                  <a:pt x="0" y="12343"/>
                  <a:pt x="3570" y="15912"/>
                  <a:pt x="7939" y="15912"/>
                </a:cubicBezTo>
                <a:lnTo>
                  <a:pt x="13543" y="15912"/>
                </a:lnTo>
                <a:cubicBezTo>
                  <a:pt x="17346" y="15912"/>
                  <a:pt x="20415" y="12810"/>
                  <a:pt x="20415" y="9007"/>
                </a:cubicBezTo>
                <a:lnTo>
                  <a:pt x="20415" y="4737"/>
                </a:lnTo>
                <a:cubicBezTo>
                  <a:pt x="20415" y="2136"/>
                  <a:pt x="18314" y="1"/>
                  <a:pt x="15678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85" name="Google Shape;185;p16"/>
          <p:cNvSpPr/>
          <p:nvPr/>
        </p:nvSpPr>
        <p:spPr>
          <a:xfrm>
            <a:off x="10624045" y="1717363"/>
            <a:ext cx="768080" cy="598700"/>
          </a:xfrm>
          <a:custGeom>
            <a:avLst/>
            <a:gdLst/>
            <a:ahLst/>
            <a:cxnLst/>
            <a:rect l="l" t="t" r="r" b="b"/>
            <a:pathLst>
              <a:path w="20415" h="15913" extrusionOk="0">
                <a:moveTo>
                  <a:pt x="4737" y="1"/>
                </a:moveTo>
                <a:cubicBezTo>
                  <a:pt x="2135" y="1"/>
                  <a:pt x="0" y="2136"/>
                  <a:pt x="0" y="4737"/>
                </a:cubicBezTo>
                <a:lnTo>
                  <a:pt x="0" y="9007"/>
                </a:lnTo>
                <a:cubicBezTo>
                  <a:pt x="0" y="12810"/>
                  <a:pt x="3103" y="15912"/>
                  <a:pt x="6905" y="15912"/>
                </a:cubicBezTo>
                <a:lnTo>
                  <a:pt x="12476" y="15912"/>
                </a:lnTo>
                <a:cubicBezTo>
                  <a:pt x="16846" y="15912"/>
                  <a:pt x="20415" y="12343"/>
                  <a:pt x="20415" y="7940"/>
                </a:cubicBezTo>
                <a:lnTo>
                  <a:pt x="20415" y="4237"/>
                </a:lnTo>
                <a:cubicBezTo>
                  <a:pt x="20415" y="1902"/>
                  <a:pt x="18514" y="1"/>
                  <a:pt x="16179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86" name="Google Shape;186;p16"/>
          <p:cNvSpPr/>
          <p:nvPr/>
        </p:nvSpPr>
        <p:spPr>
          <a:xfrm>
            <a:off x="10443301" y="1880540"/>
            <a:ext cx="194588" cy="140599"/>
          </a:xfrm>
          <a:custGeom>
            <a:avLst/>
            <a:gdLst/>
            <a:ahLst/>
            <a:cxnLst/>
            <a:rect l="l" t="t" r="r" b="b"/>
            <a:pathLst>
              <a:path w="5172" h="3737" extrusionOk="0">
                <a:moveTo>
                  <a:pt x="1" y="0"/>
                </a:moveTo>
                <a:lnTo>
                  <a:pt x="1" y="3736"/>
                </a:lnTo>
                <a:lnTo>
                  <a:pt x="5171" y="3736"/>
                </a:lnTo>
                <a:lnTo>
                  <a:pt x="5171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87" name="Google Shape;187;p16"/>
          <p:cNvSpPr/>
          <p:nvPr/>
        </p:nvSpPr>
        <p:spPr>
          <a:xfrm>
            <a:off x="9640095" y="1717363"/>
            <a:ext cx="336391" cy="151885"/>
          </a:xfrm>
          <a:custGeom>
            <a:avLst/>
            <a:gdLst/>
            <a:ahLst/>
            <a:cxnLst/>
            <a:rect l="l" t="t" r="r" b="b"/>
            <a:pathLst>
              <a:path w="8941" h="4037" extrusionOk="0">
                <a:moveTo>
                  <a:pt x="934" y="1"/>
                </a:moveTo>
                <a:cubicBezTo>
                  <a:pt x="434" y="1"/>
                  <a:pt x="0" y="434"/>
                  <a:pt x="0" y="968"/>
                </a:cubicBezTo>
                <a:lnTo>
                  <a:pt x="0" y="3103"/>
                </a:lnTo>
                <a:cubicBezTo>
                  <a:pt x="0" y="3603"/>
                  <a:pt x="434" y="4037"/>
                  <a:pt x="934" y="4037"/>
                </a:cubicBezTo>
                <a:lnTo>
                  <a:pt x="8006" y="4037"/>
                </a:lnTo>
                <a:cubicBezTo>
                  <a:pt x="8540" y="4037"/>
                  <a:pt x="8940" y="3603"/>
                  <a:pt x="8940" y="3103"/>
                </a:cubicBezTo>
                <a:lnTo>
                  <a:pt x="8940" y="968"/>
                </a:lnTo>
                <a:cubicBezTo>
                  <a:pt x="8940" y="434"/>
                  <a:pt x="8540" y="1"/>
                  <a:pt x="8006" y="1"/>
                </a:cubicBezTo>
                <a:close/>
              </a:path>
            </a:pathLst>
          </a:custGeom>
          <a:solidFill>
            <a:srgbClr val="150D0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88" name="Google Shape;188;p16"/>
          <p:cNvSpPr/>
          <p:nvPr/>
        </p:nvSpPr>
        <p:spPr>
          <a:xfrm>
            <a:off x="11105975" y="1717363"/>
            <a:ext cx="337632" cy="151885"/>
          </a:xfrm>
          <a:custGeom>
            <a:avLst/>
            <a:gdLst/>
            <a:ahLst/>
            <a:cxnLst/>
            <a:rect l="l" t="t" r="r" b="b"/>
            <a:pathLst>
              <a:path w="8974" h="4037" extrusionOk="0">
                <a:moveTo>
                  <a:pt x="968" y="1"/>
                </a:moveTo>
                <a:cubicBezTo>
                  <a:pt x="434" y="1"/>
                  <a:pt x="1" y="434"/>
                  <a:pt x="1" y="935"/>
                </a:cubicBezTo>
                <a:lnTo>
                  <a:pt x="1" y="3070"/>
                </a:lnTo>
                <a:cubicBezTo>
                  <a:pt x="1" y="3603"/>
                  <a:pt x="434" y="4037"/>
                  <a:pt x="968" y="4037"/>
                </a:cubicBezTo>
                <a:lnTo>
                  <a:pt x="8006" y="4037"/>
                </a:lnTo>
                <a:cubicBezTo>
                  <a:pt x="8540" y="4037"/>
                  <a:pt x="8974" y="3603"/>
                  <a:pt x="8974" y="3070"/>
                </a:cubicBezTo>
                <a:lnTo>
                  <a:pt x="8974" y="935"/>
                </a:lnTo>
                <a:cubicBezTo>
                  <a:pt x="8974" y="434"/>
                  <a:pt x="8540" y="1"/>
                  <a:pt x="8006" y="1"/>
                </a:cubicBezTo>
                <a:close/>
              </a:path>
            </a:pathLst>
          </a:custGeom>
          <a:solidFill>
            <a:srgbClr val="150D0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89" name="Google Shape;189;p16"/>
          <p:cNvSpPr/>
          <p:nvPr/>
        </p:nvSpPr>
        <p:spPr>
          <a:xfrm>
            <a:off x="8590864" y="1168913"/>
            <a:ext cx="3906883" cy="779405"/>
          </a:xfrm>
          <a:custGeom>
            <a:avLst/>
            <a:gdLst/>
            <a:ahLst/>
            <a:cxnLst/>
            <a:rect l="l" t="t" r="r" b="b"/>
            <a:pathLst>
              <a:path w="103842" h="20716" extrusionOk="0">
                <a:moveTo>
                  <a:pt x="51905" y="1"/>
                </a:moveTo>
                <a:cubicBezTo>
                  <a:pt x="23251" y="1"/>
                  <a:pt x="1" y="4637"/>
                  <a:pt x="1" y="10375"/>
                </a:cubicBezTo>
                <a:cubicBezTo>
                  <a:pt x="1" y="16079"/>
                  <a:pt x="23251" y="20715"/>
                  <a:pt x="51905" y="20715"/>
                </a:cubicBezTo>
                <a:cubicBezTo>
                  <a:pt x="80592" y="20715"/>
                  <a:pt x="103842" y="16079"/>
                  <a:pt x="103842" y="10375"/>
                </a:cubicBezTo>
                <a:cubicBezTo>
                  <a:pt x="103842" y="4637"/>
                  <a:pt x="80592" y="1"/>
                  <a:pt x="51905" y="1"/>
                </a:cubicBezTo>
                <a:close/>
              </a:path>
            </a:pathLst>
          </a:custGeom>
          <a:solidFill>
            <a:srgbClr val="6D597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90" name="Google Shape;190;p16"/>
          <p:cNvSpPr/>
          <p:nvPr/>
        </p:nvSpPr>
        <p:spPr>
          <a:xfrm>
            <a:off x="9366489" y="254000"/>
            <a:ext cx="2399616" cy="1132048"/>
          </a:xfrm>
          <a:custGeom>
            <a:avLst/>
            <a:gdLst/>
            <a:ahLst/>
            <a:cxnLst/>
            <a:rect l="l" t="t" r="r" b="b"/>
            <a:pathLst>
              <a:path w="63780" h="30089" extrusionOk="0">
                <a:moveTo>
                  <a:pt x="14111" y="0"/>
                </a:moveTo>
                <a:cubicBezTo>
                  <a:pt x="9707" y="0"/>
                  <a:pt x="5871" y="3069"/>
                  <a:pt x="4937" y="7406"/>
                </a:cubicBezTo>
                <a:lnTo>
                  <a:pt x="1" y="30088"/>
                </a:lnTo>
                <a:lnTo>
                  <a:pt x="63779" y="30088"/>
                </a:lnTo>
                <a:lnTo>
                  <a:pt x="58476" y="7272"/>
                </a:lnTo>
                <a:cubicBezTo>
                  <a:pt x="57475" y="3002"/>
                  <a:pt x="53706" y="0"/>
                  <a:pt x="49336" y="0"/>
                </a:cubicBezTo>
                <a:close/>
              </a:path>
            </a:pathLst>
          </a:custGeom>
          <a:solidFill>
            <a:srgbClr val="6D597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91" name="Google Shape;191;p16"/>
          <p:cNvSpPr/>
          <p:nvPr/>
        </p:nvSpPr>
        <p:spPr>
          <a:xfrm>
            <a:off x="9046457" y="3112965"/>
            <a:ext cx="1679243" cy="1488492"/>
          </a:xfrm>
          <a:custGeom>
            <a:avLst/>
            <a:gdLst/>
            <a:ahLst/>
            <a:cxnLst/>
            <a:rect l="l" t="t" r="r" b="b"/>
            <a:pathLst>
              <a:path w="44633" h="39563" extrusionOk="0">
                <a:moveTo>
                  <a:pt x="24418" y="1"/>
                </a:moveTo>
                <a:lnTo>
                  <a:pt x="0" y="10875"/>
                </a:lnTo>
                <a:cubicBezTo>
                  <a:pt x="16812" y="19148"/>
                  <a:pt x="44632" y="39563"/>
                  <a:pt x="44632" y="39563"/>
                </a:cubicBezTo>
                <a:lnTo>
                  <a:pt x="24418" y="1"/>
                </a:lnTo>
                <a:close/>
              </a:path>
            </a:pathLst>
          </a:custGeom>
          <a:solidFill>
            <a:srgbClr val="4A2C5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92" name="Google Shape;192;p16"/>
          <p:cNvSpPr/>
          <p:nvPr/>
        </p:nvSpPr>
        <p:spPr>
          <a:xfrm>
            <a:off x="9897371" y="254000"/>
            <a:ext cx="1110716" cy="155648"/>
          </a:xfrm>
          <a:custGeom>
            <a:avLst/>
            <a:gdLst/>
            <a:ahLst/>
            <a:cxnLst/>
            <a:rect l="l" t="t" r="r" b="b"/>
            <a:pathLst>
              <a:path w="29522" h="4137" extrusionOk="0">
                <a:moveTo>
                  <a:pt x="1" y="0"/>
                </a:moveTo>
                <a:cubicBezTo>
                  <a:pt x="1" y="0"/>
                  <a:pt x="4152" y="4137"/>
                  <a:pt x="12899" y="4137"/>
                </a:cubicBezTo>
                <a:cubicBezTo>
                  <a:pt x="17272" y="4137"/>
                  <a:pt x="22795" y="3102"/>
                  <a:pt x="29522" y="0"/>
                </a:cubicBezTo>
                <a:close/>
              </a:path>
            </a:pathLst>
          </a:custGeom>
          <a:solidFill>
            <a:srgbClr val="5C4D6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93" name="Google Shape;193;p16"/>
          <p:cNvSpPr/>
          <p:nvPr/>
        </p:nvSpPr>
        <p:spPr>
          <a:xfrm>
            <a:off x="10527390" y="3524650"/>
            <a:ext cx="1420732" cy="1428220"/>
          </a:xfrm>
          <a:custGeom>
            <a:avLst/>
            <a:gdLst/>
            <a:ahLst/>
            <a:cxnLst/>
            <a:rect l="l" t="t" r="r" b="b"/>
            <a:pathLst>
              <a:path w="37762" h="37961" extrusionOk="0">
                <a:moveTo>
                  <a:pt x="28421" y="0"/>
                </a:moveTo>
                <a:cubicBezTo>
                  <a:pt x="8907" y="5771"/>
                  <a:pt x="1" y="37961"/>
                  <a:pt x="1" y="37961"/>
                </a:cubicBezTo>
                <a:cubicBezTo>
                  <a:pt x="12009" y="16012"/>
                  <a:pt x="37761" y="7539"/>
                  <a:pt x="37761" y="7539"/>
                </a:cubicBezTo>
                <a:lnTo>
                  <a:pt x="28421" y="0"/>
                </a:lnTo>
                <a:close/>
              </a:path>
            </a:pathLst>
          </a:custGeom>
          <a:solidFill>
            <a:srgbClr val="5C4D6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94" name="Google Shape;194;p16"/>
          <p:cNvSpPr/>
          <p:nvPr/>
        </p:nvSpPr>
        <p:spPr>
          <a:xfrm>
            <a:off x="9764332" y="902834"/>
            <a:ext cx="1970409" cy="506599"/>
          </a:xfrm>
          <a:custGeom>
            <a:avLst/>
            <a:gdLst/>
            <a:ahLst/>
            <a:cxnLst/>
            <a:rect l="l" t="t" r="r" b="b"/>
            <a:pathLst>
              <a:path w="52372" h="13465" extrusionOk="0">
                <a:moveTo>
                  <a:pt x="50203" y="1"/>
                </a:moveTo>
                <a:cubicBezTo>
                  <a:pt x="50203" y="1"/>
                  <a:pt x="40087" y="2491"/>
                  <a:pt x="22968" y="2491"/>
                </a:cubicBezTo>
                <a:cubicBezTo>
                  <a:pt x="16310" y="2491"/>
                  <a:pt x="8594" y="2114"/>
                  <a:pt x="1" y="1068"/>
                </a:cubicBezTo>
                <a:lnTo>
                  <a:pt x="1" y="1068"/>
                </a:lnTo>
                <a:lnTo>
                  <a:pt x="1168" y="11809"/>
                </a:lnTo>
                <a:cubicBezTo>
                  <a:pt x="6179" y="12701"/>
                  <a:pt x="12742" y="13465"/>
                  <a:pt x="20529" y="13465"/>
                </a:cubicBezTo>
                <a:cubicBezTo>
                  <a:pt x="29641" y="13465"/>
                  <a:pt x="40429" y="12419"/>
                  <a:pt x="52371" y="9308"/>
                </a:cubicBezTo>
                <a:lnTo>
                  <a:pt x="50203" y="1"/>
                </a:lnTo>
                <a:close/>
              </a:path>
            </a:pathLst>
          </a:custGeom>
          <a:solidFill>
            <a:srgbClr val="4A2C5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95" name="Google Shape;195;p16"/>
          <p:cNvSpPr/>
          <p:nvPr/>
        </p:nvSpPr>
        <p:spPr>
          <a:xfrm>
            <a:off x="9396627" y="316758"/>
            <a:ext cx="367731" cy="927491"/>
          </a:xfrm>
          <a:custGeom>
            <a:avLst/>
            <a:gdLst/>
            <a:ahLst/>
            <a:cxnLst/>
            <a:rect l="l" t="t" r="r" b="b"/>
            <a:pathLst>
              <a:path w="9774" h="24652" extrusionOk="0">
                <a:moveTo>
                  <a:pt x="7972" y="0"/>
                </a:moveTo>
                <a:cubicBezTo>
                  <a:pt x="6471" y="234"/>
                  <a:pt x="4337" y="4103"/>
                  <a:pt x="4136" y="5738"/>
                </a:cubicBezTo>
                <a:lnTo>
                  <a:pt x="0" y="24651"/>
                </a:lnTo>
                <a:lnTo>
                  <a:pt x="2002" y="15545"/>
                </a:lnTo>
                <a:cubicBezTo>
                  <a:pt x="4670" y="15978"/>
                  <a:pt x="7272" y="16345"/>
                  <a:pt x="9774" y="16645"/>
                </a:cubicBezTo>
                <a:lnTo>
                  <a:pt x="7972" y="0"/>
                </a:lnTo>
                <a:close/>
              </a:path>
            </a:pathLst>
          </a:custGeom>
          <a:solidFill>
            <a:srgbClr val="5C4D6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96" name="Google Shape;196;p16"/>
          <p:cNvSpPr/>
          <p:nvPr/>
        </p:nvSpPr>
        <p:spPr>
          <a:xfrm>
            <a:off x="9396627" y="901592"/>
            <a:ext cx="411675" cy="445573"/>
          </a:xfrm>
          <a:custGeom>
            <a:avLst/>
            <a:gdLst/>
            <a:ahLst/>
            <a:cxnLst/>
            <a:rect l="l" t="t" r="r" b="b"/>
            <a:pathLst>
              <a:path w="10942" h="11843" extrusionOk="0">
                <a:moveTo>
                  <a:pt x="2002" y="1"/>
                </a:moveTo>
                <a:lnTo>
                  <a:pt x="0" y="9107"/>
                </a:lnTo>
                <a:cubicBezTo>
                  <a:pt x="567" y="9307"/>
                  <a:pt x="1068" y="9474"/>
                  <a:pt x="1601" y="9641"/>
                </a:cubicBezTo>
                <a:cubicBezTo>
                  <a:pt x="3369" y="10174"/>
                  <a:pt x="6538" y="11075"/>
                  <a:pt x="10941" y="11842"/>
                </a:cubicBezTo>
                <a:lnTo>
                  <a:pt x="9774" y="1101"/>
                </a:lnTo>
                <a:cubicBezTo>
                  <a:pt x="7272" y="801"/>
                  <a:pt x="4670" y="434"/>
                  <a:pt x="2002" y="1"/>
                </a:cubicBezTo>
                <a:close/>
              </a:path>
            </a:pathLst>
          </a:custGeom>
          <a:solidFill>
            <a:srgbClr val="3A224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97" name="Google Shape;197;p16"/>
          <p:cNvSpPr/>
          <p:nvPr/>
        </p:nvSpPr>
        <p:spPr>
          <a:xfrm>
            <a:off x="8462867" y="1244237"/>
            <a:ext cx="1345411" cy="648852"/>
          </a:xfrm>
          <a:custGeom>
            <a:avLst/>
            <a:gdLst/>
            <a:ahLst/>
            <a:cxnLst/>
            <a:rect l="l" t="t" r="r" b="b"/>
            <a:pathLst>
              <a:path w="35760" h="17246" extrusionOk="0">
                <a:moveTo>
                  <a:pt x="24818" y="0"/>
                </a:moveTo>
                <a:cubicBezTo>
                  <a:pt x="24818" y="0"/>
                  <a:pt x="6038" y="2135"/>
                  <a:pt x="3403" y="7305"/>
                </a:cubicBezTo>
                <a:cubicBezTo>
                  <a:pt x="0" y="13910"/>
                  <a:pt x="28521" y="17246"/>
                  <a:pt x="28521" y="17246"/>
                </a:cubicBezTo>
                <a:cubicBezTo>
                  <a:pt x="20482" y="8373"/>
                  <a:pt x="35759" y="2735"/>
                  <a:pt x="35759" y="2735"/>
                </a:cubicBezTo>
                <a:lnTo>
                  <a:pt x="24818" y="0"/>
                </a:lnTo>
                <a:close/>
              </a:path>
            </a:pathLst>
          </a:custGeom>
          <a:solidFill>
            <a:srgbClr val="5C4D6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98" name="Google Shape;198;p16"/>
          <p:cNvSpPr/>
          <p:nvPr/>
        </p:nvSpPr>
        <p:spPr>
          <a:xfrm>
            <a:off x="9523385" y="4698118"/>
            <a:ext cx="500767" cy="291167"/>
          </a:xfrm>
          <a:custGeom>
            <a:avLst/>
            <a:gdLst/>
            <a:ahLst/>
            <a:cxnLst/>
            <a:rect l="l" t="t" r="r" b="b"/>
            <a:pathLst>
              <a:path w="13310" h="7739" extrusionOk="0">
                <a:moveTo>
                  <a:pt x="6004" y="0"/>
                </a:moveTo>
                <a:lnTo>
                  <a:pt x="0" y="7739"/>
                </a:lnTo>
                <a:lnTo>
                  <a:pt x="13310" y="7739"/>
                </a:lnTo>
                <a:lnTo>
                  <a:pt x="6004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99" name="Google Shape;199;p16"/>
          <p:cNvSpPr/>
          <p:nvPr/>
        </p:nvSpPr>
        <p:spPr>
          <a:xfrm>
            <a:off x="9818320" y="4806024"/>
            <a:ext cx="296208" cy="183263"/>
          </a:xfrm>
          <a:custGeom>
            <a:avLst/>
            <a:gdLst/>
            <a:ahLst/>
            <a:cxnLst/>
            <a:rect l="l" t="t" r="r" b="b"/>
            <a:pathLst>
              <a:path w="7873" h="4871" extrusionOk="0">
                <a:moveTo>
                  <a:pt x="3903" y="1"/>
                </a:moveTo>
                <a:lnTo>
                  <a:pt x="0" y="4871"/>
                </a:lnTo>
                <a:lnTo>
                  <a:pt x="7872" y="4871"/>
                </a:lnTo>
                <a:lnTo>
                  <a:pt x="3903" y="1"/>
                </a:lnTo>
                <a:close/>
              </a:path>
            </a:pathLst>
          </a:custGeom>
          <a:solidFill>
            <a:srgbClr val="00C3B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00" name="Google Shape;200;p16"/>
          <p:cNvSpPr/>
          <p:nvPr/>
        </p:nvSpPr>
        <p:spPr>
          <a:xfrm>
            <a:off x="10470917" y="2563272"/>
            <a:ext cx="1590151" cy="2505037"/>
          </a:xfrm>
          <a:custGeom>
            <a:avLst/>
            <a:gdLst/>
            <a:ahLst/>
            <a:cxnLst/>
            <a:rect l="l" t="t" r="r" b="b"/>
            <a:pathLst>
              <a:path w="42265" h="66582" extrusionOk="0">
                <a:moveTo>
                  <a:pt x="35393" y="0"/>
                </a:moveTo>
                <a:lnTo>
                  <a:pt x="35393" y="0"/>
                </a:lnTo>
                <a:cubicBezTo>
                  <a:pt x="24885" y="2502"/>
                  <a:pt x="19048" y="9040"/>
                  <a:pt x="19048" y="9040"/>
                </a:cubicBezTo>
                <a:cubicBezTo>
                  <a:pt x="4004" y="20982"/>
                  <a:pt x="735" y="50370"/>
                  <a:pt x="1" y="62145"/>
                </a:cubicBezTo>
                <a:lnTo>
                  <a:pt x="68" y="66581"/>
                </a:lnTo>
                <a:cubicBezTo>
                  <a:pt x="11476" y="39529"/>
                  <a:pt x="42264" y="25185"/>
                  <a:pt x="42264" y="25185"/>
                </a:cubicBezTo>
                <a:lnTo>
                  <a:pt x="27354" y="18580"/>
                </a:lnTo>
                <a:lnTo>
                  <a:pt x="35393" y="0"/>
                </a:lnTo>
                <a:close/>
              </a:path>
            </a:pathLst>
          </a:custGeom>
          <a:solidFill>
            <a:srgbClr val="4A2C5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</p:spTree>
    <p:extLst>
      <p:ext uri="{BB962C8B-B14F-4D97-AF65-F5344CB8AC3E}">
        <p14:creationId xmlns:p14="http://schemas.microsoft.com/office/powerpoint/2010/main" val="38254047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FB054F-6B92-411B-913C-1F734D325D8E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26/12/2021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35E4C6-83E5-4E2A-9AF6-03F49B368ADE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7938044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 Columns and numbers">
  <p:cSld name="3 Columns and numbers">
    <p:bg>
      <p:bgPr>
        <a:solidFill>
          <a:schemeClr val="lt1"/>
        </a:solidFill>
        <a:effectLst/>
      </p:bgPr>
    </p:bg>
    <p:spTree>
      <p:nvGrpSpPr>
        <p:cNvPr id="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p17"/>
          <p:cNvSpPr/>
          <p:nvPr/>
        </p:nvSpPr>
        <p:spPr>
          <a:xfrm rot="-1759130">
            <a:off x="9611706" y="469856"/>
            <a:ext cx="2582833" cy="1028848"/>
          </a:xfrm>
          <a:custGeom>
            <a:avLst/>
            <a:gdLst/>
            <a:ahLst/>
            <a:cxnLst/>
            <a:rect l="l" t="t" r="r" b="b"/>
            <a:pathLst>
              <a:path w="51671" h="20582" extrusionOk="0">
                <a:moveTo>
                  <a:pt x="45066" y="5137"/>
                </a:moveTo>
                <a:cubicBezTo>
                  <a:pt x="46834" y="5137"/>
                  <a:pt x="48235" y="7439"/>
                  <a:pt x="48235" y="10274"/>
                </a:cubicBezTo>
                <a:cubicBezTo>
                  <a:pt x="48235" y="13110"/>
                  <a:pt x="46801" y="15411"/>
                  <a:pt x="45066" y="15411"/>
                </a:cubicBezTo>
                <a:cubicBezTo>
                  <a:pt x="43298" y="15411"/>
                  <a:pt x="41864" y="13110"/>
                  <a:pt x="41864" y="10274"/>
                </a:cubicBezTo>
                <a:cubicBezTo>
                  <a:pt x="41864" y="7439"/>
                  <a:pt x="43298" y="5137"/>
                  <a:pt x="45066" y="5137"/>
                </a:cubicBezTo>
                <a:close/>
                <a:moveTo>
                  <a:pt x="41397" y="0"/>
                </a:moveTo>
                <a:cubicBezTo>
                  <a:pt x="37094" y="0"/>
                  <a:pt x="33425" y="2635"/>
                  <a:pt x="31857" y="6371"/>
                </a:cubicBezTo>
                <a:lnTo>
                  <a:pt x="3170" y="6371"/>
                </a:lnTo>
                <a:lnTo>
                  <a:pt x="1" y="9540"/>
                </a:lnTo>
                <a:lnTo>
                  <a:pt x="1" y="11742"/>
                </a:lnTo>
                <a:lnTo>
                  <a:pt x="1569" y="13343"/>
                </a:lnTo>
                <a:lnTo>
                  <a:pt x="4637" y="13343"/>
                </a:lnTo>
                <a:lnTo>
                  <a:pt x="4637" y="11742"/>
                </a:lnTo>
                <a:lnTo>
                  <a:pt x="8073" y="11742"/>
                </a:lnTo>
                <a:lnTo>
                  <a:pt x="8073" y="13476"/>
                </a:lnTo>
                <a:lnTo>
                  <a:pt x="10275" y="13476"/>
                </a:lnTo>
                <a:lnTo>
                  <a:pt x="10275" y="11742"/>
                </a:lnTo>
                <a:lnTo>
                  <a:pt x="11509" y="11742"/>
                </a:lnTo>
                <a:lnTo>
                  <a:pt x="11509" y="14444"/>
                </a:lnTo>
                <a:lnTo>
                  <a:pt x="17380" y="14444"/>
                </a:lnTo>
                <a:lnTo>
                  <a:pt x="17380" y="12009"/>
                </a:lnTo>
                <a:lnTo>
                  <a:pt x="19715" y="14310"/>
                </a:lnTo>
                <a:lnTo>
                  <a:pt x="31924" y="14310"/>
                </a:lnTo>
                <a:cubicBezTo>
                  <a:pt x="33491" y="17980"/>
                  <a:pt x="37127" y="20582"/>
                  <a:pt x="41397" y="20582"/>
                </a:cubicBezTo>
                <a:cubicBezTo>
                  <a:pt x="47068" y="20582"/>
                  <a:pt x="51671" y="15978"/>
                  <a:pt x="51671" y="10274"/>
                </a:cubicBezTo>
                <a:cubicBezTo>
                  <a:pt x="51671" y="4603"/>
                  <a:pt x="47068" y="0"/>
                  <a:pt x="41397" y="0"/>
                </a:cubicBezTo>
                <a:close/>
              </a:path>
            </a:pathLst>
          </a:custGeom>
          <a:solidFill>
            <a:srgbClr val="7A1A5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03" name="Google Shape;203;p17"/>
          <p:cNvSpPr txBox="1">
            <a:spLocks noGrp="1"/>
          </p:cNvSpPr>
          <p:nvPr>
            <p:ph type="title" hasCustomPrompt="1"/>
          </p:nvPr>
        </p:nvSpPr>
        <p:spPr>
          <a:xfrm flipH="1">
            <a:off x="5939997" y="1801988"/>
            <a:ext cx="5286800" cy="941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6000"/>
              <a:buNone/>
              <a:defRPr sz="3800">
                <a:solidFill>
                  <a:schemeClr val="accent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204" name="Google Shape;204;p17"/>
          <p:cNvSpPr txBox="1">
            <a:spLocks noGrp="1"/>
          </p:cNvSpPr>
          <p:nvPr>
            <p:ph type="subTitle" idx="1"/>
          </p:nvPr>
        </p:nvSpPr>
        <p:spPr>
          <a:xfrm flipH="1">
            <a:off x="6730800" y="2562741"/>
            <a:ext cx="4496000" cy="570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500"/>
              <a:buNone/>
              <a:defRPr sz="1400">
                <a:solidFill>
                  <a:schemeClr val="accent4"/>
                </a:solidFill>
              </a:defRPr>
            </a:lvl1pPr>
            <a:lvl2pPr lvl="1">
              <a:spcBef>
                <a:spcPts val="1600"/>
              </a:spcBef>
              <a:spcAft>
                <a:spcPts val="0"/>
              </a:spcAft>
              <a:buSzPts val="1500"/>
              <a:buNone/>
              <a:defRPr/>
            </a:lvl2pPr>
            <a:lvl3pPr lvl="2">
              <a:spcBef>
                <a:spcPts val="1600"/>
              </a:spcBef>
              <a:spcAft>
                <a:spcPts val="0"/>
              </a:spcAft>
              <a:buSzPts val="1500"/>
              <a:buNone/>
              <a:defRPr/>
            </a:lvl3pPr>
            <a:lvl4pPr lvl="3">
              <a:spcBef>
                <a:spcPts val="1600"/>
              </a:spcBef>
              <a:spcAft>
                <a:spcPts val="0"/>
              </a:spcAft>
              <a:buSzPts val="1500"/>
              <a:buNone/>
              <a:defRPr/>
            </a:lvl4pPr>
            <a:lvl5pPr lvl="4">
              <a:spcBef>
                <a:spcPts val="1600"/>
              </a:spcBef>
              <a:spcAft>
                <a:spcPts val="0"/>
              </a:spcAft>
              <a:buSzPts val="1500"/>
              <a:buNone/>
              <a:defRPr/>
            </a:lvl5pPr>
            <a:lvl6pPr lvl="5">
              <a:spcBef>
                <a:spcPts val="1600"/>
              </a:spcBef>
              <a:spcAft>
                <a:spcPts val="0"/>
              </a:spcAft>
              <a:buSzPts val="1500"/>
              <a:buNone/>
              <a:defRPr/>
            </a:lvl6pPr>
            <a:lvl7pPr lvl="6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5" name="Google Shape;205;p17"/>
          <p:cNvSpPr txBox="1">
            <a:spLocks noGrp="1"/>
          </p:cNvSpPr>
          <p:nvPr>
            <p:ph type="title" idx="2" hasCustomPrompt="1"/>
          </p:nvPr>
        </p:nvSpPr>
        <p:spPr>
          <a:xfrm flipH="1">
            <a:off x="5940000" y="3442241"/>
            <a:ext cx="5286800" cy="941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6000"/>
              <a:buNone/>
              <a:defRPr sz="3800">
                <a:solidFill>
                  <a:schemeClr val="accent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206" name="Google Shape;206;p17"/>
          <p:cNvSpPr txBox="1">
            <a:spLocks noGrp="1"/>
          </p:cNvSpPr>
          <p:nvPr>
            <p:ph type="subTitle" idx="3"/>
          </p:nvPr>
        </p:nvSpPr>
        <p:spPr>
          <a:xfrm flipH="1">
            <a:off x="3964797" y="4184701"/>
            <a:ext cx="7262000" cy="570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1500"/>
              <a:buNone/>
              <a:defRPr sz="1400">
                <a:solidFill>
                  <a:schemeClr val="accent4"/>
                </a:solidFill>
              </a:defRPr>
            </a:lvl1pPr>
            <a:lvl2pPr lvl="1" rtl="0">
              <a:spcBef>
                <a:spcPts val="1600"/>
              </a:spcBef>
              <a:spcAft>
                <a:spcPts val="0"/>
              </a:spcAft>
              <a:buSzPts val="1500"/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SzPts val="1500"/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SzPts val="1500"/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SzPts val="1500"/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SzPts val="1500"/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7" name="Google Shape;207;p17"/>
          <p:cNvSpPr txBox="1">
            <a:spLocks noGrp="1"/>
          </p:cNvSpPr>
          <p:nvPr>
            <p:ph type="title" idx="4" hasCustomPrompt="1"/>
          </p:nvPr>
        </p:nvSpPr>
        <p:spPr>
          <a:xfrm flipH="1">
            <a:off x="5940000" y="5009648"/>
            <a:ext cx="5286800" cy="941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6000"/>
              <a:buNone/>
              <a:defRPr sz="3800">
                <a:solidFill>
                  <a:schemeClr val="accent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208" name="Google Shape;208;p17"/>
          <p:cNvSpPr txBox="1">
            <a:spLocks noGrp="1"/>
          </p:cNvSpPr>
          <p:nvPr>
            <p:ph type="subTitle" idx="5"/>
          </p:nvPr>
        </p:nvSpPr>
        <p:spPr>
          <a:xfrm flipH="1">
            <a:off x="5939997" y="5768768"/>
            <a:ext cx="5286800" cy="570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1500"/>
              <a:buNone/>
              <a:defRPr sz="1400">
                <a:solidFill>
                  <a:schemeClr val="accent4"/>
                </a:solidFill>
              </a:defRPr>
            </a:lvl1pPr>
            <a:lvl2pPr lvl="1" rtl="0">
              <a:spcBef>
                <a:spcPts val="1600"/>
              </a:spcBef>
              <a:spcAft>
                <a:spcPts val="0"/>
              </a:spcAft>
              <a:buSzPts val="1500"/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SzPts val="1500"/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SzPts val="1500"/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SzPts val="1500"/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SzPts val="1500"/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209" name="Google Shape;209;p17"/>
          <p:cNvGrpSpPr/>
          <p:nvPr/>
        </p:nvGrpSpPr>
        <p:grpSpPr>
          <a:xfrm>
            <a:off x="-1495466" y="160901"/>
            <a:ext cx="6654977" cy="7217811"/>
            <a:chOff x="-1121600" y="-184125"/>
            <a:chExt cx="4991233" cy="5413358"/>
          </a:xfrm>
        </p:grpSpPr>
        <p:sp>
          <p:nvSpPr>
            <p:cNvPr id="210" name="Google Shape;210;p17"/>
            <p:cNvSpPr/>
            <p:nvPr/>
          </p:nvSpPr>
          <p:spPr>
            <a:xfrm rot="-1216558" flipH="1">
              <a:off x="491492" y="391125"/>
              <a:ext cx="2679100" cy="2702974"/>
            </a:xfrm>
            <a:custGeom>
              <a:avLst/>
              <a:gdLst/>
              <a:ahLst/>
              <a:cxnLst/>
              <a:rect l="l" t="t" r="r" b="b"/>
              <a:pathLst>
                <a:path w="77433" h="78123" extrusionOk="0">
                  <a:moveTo>
                    <a:pt x="38716" y="1"/>
                  </a:moveTo>
                  <a:cubicBezTo>
                    <a:pt x="17339" y="1"/>
                    <a:pt x="0" y="17477"/>
                    <a:pt x="0" y="39052"/>
                  </a:cubicBezTo>
                  <a:cubicBezTo>
                    <a:pt x="0" y="60626"/>
                    <a:pt x="17339" y="78122"/>
                    <a:pt x="38716" y="78122"/>
                  </a:cubicBezTo>
                  <a:cubicBezTo>
                    <a:pt x="60114" y="78122"/>
                    <a:pt x="77432" y="60626"/>
                    <a:pt x="77432" y="39052"/>
                  </a:cubicBezTo>
                  <a:cubicBezTo>
                    <a:pt x="77432" y="17477"/>
                    <a:pt x="60114" y="1"/>
                    <a:pt x="38716" y="1"/>
                  </a:cubicBezTo>
                  <a:close/>
                </a:path>
              </a:pathLst>
            </a:custGeom>
            <a:solidFill>
              <a:srgbClr val="E2A2C9">
                <a:alpha val="54750"/>
              </a:srgbClr>
            </a:solidFill>
            <a:ln w="381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11" name="Google Shape;211;p17"/>
            <p:cNvSpPr/>
            <p:nvPr/>
          </p:nvSpPr>
          <p:spPr>
            <a:xfrm rot="-1216558" flipH="1">
              <a:off x="-97524" y="2887721"/>
              <a:ext cx="1389321" cy="1049870"/>
            </a:xfrm>
            <a:custGeom>
              <a:avLst/>
              <a:gdLst/>
              <a:ahLst/>
              <a:cxnLst/>
              <a:rect l="l" t="t" r="r" b="b"/>
              <a:pathLst>
                <a:path w="40155" h="30344" extrusionOk="0">
                  <a:moveTo>
                    <a:pt x="5241" y="1"/>
                  </a:moveTo>
                  <a:lnTo>
                    <a:pt x="0" y="8513"/>
                  </a:lnTo>
                  <a:lnTo>
                    <a:pt x="34914" y="30343"/>
                  </a:lnTo>
                  <a:lnTo>
                    <a:pt x="40155" y="21832"/>
                  </a:lnTo>
                  <a:lnTo>
                    <a:pt x="524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12" name="Google Shape;212;p17"/>
            <p:cNvSpPr/>
            <p:nvPr/>
          </p:nvSpPr>
          <p:spPr>
            <a:xfrm rot="-1216558" flipH="1">
              <a:off x="423623" y="2808760"/>
              <a:ext cx="709002" cy="330662"/>
            </a:xfrm>
            <a:custGeom>
              <a:avLst/>
              <a:gdLst/>
              <a:ahLst/>
              <a:cxnLst/>
              <a:rect l="l" t="t" r="r" b="b"/>
              <a:pathLst>
                <a:path w="20492" h="9557" extrusionOk="0">
                  <a:moveTo>
                    <a:pt x="5222" y="0"/>
                  </a:moveTo>
                  <a:cubicBezTo>
                    <a:pt x="5222" y="0"/>
                    <a:pt x="2778" y="5064"/>
                    <a:pt x="0" y="8512"/>
                  </a:cubicBezTo>
                  <a:lnTo>
                    <a:pt x="20491" y="9556"/>
                  </a:lnTo>
                  <a:lnTo>
                    <a:pt x="522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13" name="Google Shape;213;p17"/>
            <p:cNvSpPr/>
            <p:nvPr/>
          </p:nvSpPr>
          <p:spPr>
            <a:xfrm rot="-1216558" flipH="1">
              <a:off x="-957777" y="3748434"/>
              <a:ext cx="1629299" cy="1236809"/>
            </a:xfrm>
            <a:custGeom>
              <a:avLst/>
              <a:gdLst/>
              <a:ahLst/>
              <a:cxnLst/>
              <a:rect l="l" t="t" r="r" b="b"/>
              <a:pathLst>
                <a:path w="47091" h="35747" extrusionOk="0">
                  <a:moveTo>
                    <a:pt x="7725" y="0"/>
                  </a:moveTo>
                  <a:cubicBezTo>
                    <a:pt x="7443" y="0"/>
                    <a:pt x="7167" y="144"/>
                    <a:pt x="7015" y="411"/>
                  </a:cubicBezTo>
                  <a:lnTo>
                    <a:pt x="237" y="11405"/>
                  </a:lnTo>
                  <a:cubicBezTo>
                    <a:pt x="1" y="11799"/>
                    <a:pt x="119" y="12331"/>
                    <a:pt x="513" y="12587"/>
                  </a:cubicBezTo>
                  <a:lnTo>
                    <a:pt x="36313" y="34970"/>
                  </a:lnTo>
                  <a:cubicBezTo>
                    <a:pt x="37150" y="35495"/>
                    <a:pt x="38084" y="35747"/>
                    <a:pt x="39008" y="35747"/>
                  </a:cubicBezTo>
                  <a:cubicBezTo>
                    <a:pt x="40715" y="35747"/>
                    <a:pt x="42388" y="34888"/>
                    <a:pt x="43347" y="33315"/>
                  </a:cubicBezTo>
                  <a:lnTo>
                    <a:pt x="45613" y="29630"/>
                  </a:lnTo>
                  <a:cubicBezTo>
                    <a:pt x="47091" y="27207"/>
                    <a:pt x="46362" y="24035"/>
                    <a:pt x="43958" y="22518"/>
                  </a:cubicBezTo>
                  <a:lnTo>
                    <a:pt x="8178" y="135"/>
                  </a:lnTo>
                  <a:cubicBezTo>
                    <a:pt x="8037" y="44"/>
                    <a:pt x="7880" y="0"/>
                    <a:pt x="7725" y="0"/>
                  </a:cubicBez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14" name="Google Shape;214;p17"/>
            <p:cNvSpPr/>
            <p:nvPr/>
          </p:nvSpPr>
          <p:spPr>
            <a:xfrm rot="-1216558" flipH="1">
              <a:off x="192836" y="293791"/>
              <a:ext cx="3276278" cy="2897350"/>
            </a:xfrm>
            <a:custGeom>
              <a:avLst/>
              <a:gdLst/>
              <a:ahLst/>
              <a:cxnLst/>
              <a:rect l="l" t="t" r="r" b="b"/>
              <a:pathLst>
                <a:path w="94693" h="83741" extrusionOk="0">
                  <a:moveTo>
                    <a:pt x="47427" y="3814"/>
                  </a:moveTo>
                  <a:cubicBezTo>
                    <a:pt x="54207" y="3814"/>
                    <a:pt x="61068" y="5653"/>
                    <a:pt x="67246" y="9513"/>
                  </a:cubicBezTo>
                  <a:cubicBezTo>
                    <a:pt x="84920" y="20586"/>
                    <a:pt x="90377" y="44091"/>
                    <a:pt x="79423" y="61922"/>
                  </a:cubicBezTo>
                  <a:cubicBezTo>
                    <a:pt x="72283" y="73536"/>
                    <a:pt x="59922" y="79920"/>
                    <a:pt x="47289" y="79920"/>
                  </a:cubicBezTo>
                  <a:cubicBezTo>
                    <a:pt x="40505" y="79920"/>
                    <a:pt x="33642" y="78079"/>
                    <a:pt x="27466" y="74217"/>
                  </a:cubicBezTo>
                  <a:cubicBezTo>
                    <a:pt x="9793" y="63144"/>
                    <a:pt x="4335" y="39638"/>
                    <a:pt x="15290" y="21807"/>
                  </a:cubicBezTo>
                  <a:cubicBezTo>
                    <a:pt x="22432" y="10203"/>
                    <a:pt x="34790" y="3814"/>
                    <a:pt x="47427" y="3814"/>
                  </a:cubicBezTo>
                  <a:close/>
                  <a:moveTo>
                    <a:pt x="47425" y="0"/>
                  </a:moveTo>
                  <a:cubicBezTo>
                    <a:pt x="33524" y="0"/>
                    <a:pt x="19924" y="7030"/>
                    <a:pt x="12078" y="19798"/>
                  </a:cubicBezTo>
                  <a:cubicBezTo>
                    <a:pt x="1" y="39422"/>
                    <a:pt x="6010" y="65291"/>
                    <a:pt x="25476" y="77468"/>
                  </a:cubicBezTo>
                  <a:cubicBezTo>
                    <a:pt x="32271" y="81715"/>
                    <a:pt x="39821" y="83740"/>
                    <a:pt x="47284" y="83740"/>
                  </a:cubicBezTo>
                  <a:cubicBezTo>
                    <a:pt x="61181" y="83740"/>
                    <a:pt x="74776" y="76719"/>
                    <a:pt x="82634" y="63952"/>
                  </a:cubicBezTo>
                  <a:cubicBezTo>
                    <a:pt x="94692" y="44328"/>
                    <a:pt x="88683" y="18458"/>
                    <a:pt x="69236" y="6281"/>
                  </a:cubicBezTo>
                  <a:cubicBezTo>
                    <a:pt x="62442" y="2027"/>
                    <a:pt x="54890" y="0"/>
                    <a:pt x="47425" y="0"/>
                  </a:cubicBezTo>
                  <a:close/>
                </a:path>
              </a:pathLst>
            </a:custGeom>
            <a:solidFill>
              <a:schemeClr val="lt2"/>
            </a:solidFill>
            <a:ln w="7620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15" name="Google Shape;215;p17"/>
            <p:cNvSpPr/>
            <p:nvPr/>
          </p:nvSpPr>
          <p:spPr>
            <a:xfrm rot="1216558">
              <a:off x="1260272" y="557519"/>
              <a:ext cx="1018593" cy="491270"/>
            </a:xfrm>
            <a:custGeom>
              <a:avLst/>
              <a:gdLst/>
              <a:ahLst/>
              <a:cxnLst/>
              <a:rect l="l" t="t" r="r" b="b"/>
              <a:pathLst>
                <a:path w="29440" h="14199" extrusionOk="0">
                  <a:moveTo>
                    <a:pt x="21265" y="0"/>
                  </a:moveTo>
                  <a:cubicBezTo>
                    <a:pt x="17492" y="0"/>
                    <a:pt x="13695" y="847"/>
                    <a:pt x="10274" y="2350"/>
                  </a:cubicBezTo>
                  <a:cubicBezTo>
                    <a:pt x="5782" y="4340"/>
                    <a:pt x="1427" y="8103"/>
                    <a:pt x="147" y="13029"/>
                  </a:cubicBezTo>
                  <a:cubicBezTo>
                    <a:pt x="0" y="13587"/>
                    <a:pt x="465" y="14199"/>
                    <a:pt x="980" y="14199"/>
                  </a:cubicBezTo>
                  <a:cubicBezTo>
                    <a:pt x="1157" y="14199"/>
                    <a:pt x="1340" y="14126"/>
                    <a:pt x="1506" y="13955"/>
                  </a:cubicBezTo>
                  <a:cubicBezTo>
                    <a:pt x="4541" y="10803"/>
                    <a:pt x="7732" y="8044"/>
                    <a:pt x="11791" y="6330"/>
                  </a:cubicBezTo>
                  <a:cubicBezTo>
                    <a:pt x="14905" y="5005"/>
                    <a:pt x="18135" y="4669"/>
                    <a:pt x="21402" y="4669"/>
                  </a:cubicBezTo>
                  <a:cubicBezTo>
                    <a:pt x="22994" y="4669"/>
                    <a:pt x="24594" y="4749"/>
                    <a:pt x="26194" y="4833"/>
                  </a:cubicBezTo>
                  <a:cubicBezTo>
                    <a:pt x="26237" y="4835"/>
                    <a:pt x="26280" y="4837"/>
                    <a:pt x="26322" y="4837"/>
                  </a:cubicBezTo>
                  <a:cubicBezTo>
                    <a:pt x="28554" y="4837"/>
                    <a:pt x="29440" y="1314"/>
                    <a:pt x="27081" y="715"/>
                  </a:cubicBezTo>
                  <a:cubicBezTo>
                    <a:pt x="25186" y="229"/>
                    <a:pt x="23228" y="0"/>
                    <a:pt x="21265" y="0"/>
                  </a:cubicBezTo>
                  <a:close/>
                </a:path>
              </a:pathLst>
            </a:custGeom>
            <a:solidFill>
              <a:srgbClr val="E2A2C9">
                <a:alpha val="547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</p:grpSp>
    </p:spTree>
    <p:extLst>
      <p:ext uri="{BB962C8B-B14F-4D97-AF65-F5344CB8AC3E}">
        <p14:creationId xmlns:p14="http://schemas.microsoft.com/office/powerpoint/2010/main" val="4277571259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six columns">
  <p:cSld name="Title and six columns">
    <p:bg>
      <p:bgPr>
        <a:solidFill>
          <a:schemeClr val="dk1"/>
        </a:solidFill>
        <a:effectLst/>
      </p:bgPr>
    </p:bg>
    <p:spTree>
      <p:nvGrpSpPr>
        <p:cNvPr id="1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p18"/>
          <p:cNvSpPr txBox="1">
            <a:spLocks noGrp="1"/>
          </p:cNvSpPr>
          <p:nvPr>
            <p:ph type="subTitle" idx="1"/>
          </p:nvPr>
        </p:nvSpPr>
        <p:spPr>
          <a:xfrm>
            <a:off x="1369917" y="2552700"/>
            <a:ext cx="2336800" cy="60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000"/>
              <a:buFont typeface="Holtwood One SC"/>
              <a:buNone/>
              <a:defRPr sz="2200">
                <a:solidFill>
                  <a:schemeClr val="accent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Black Han Sans"/>
              </a:defRPr>
            </a:lvl1pPr>
            <a:lvl2pPr lvl="1" rtl="0">
              <a:spcBef>
                <a:spcPts val="1600"/>
              </a:spcBef>
              <a:spcAft>
                <a:spcPts val="0"/>
              </a:spcAft>
              <a:buSzPts val="2000"/>
              <a:buFont typeface="Holtwood One SC"/>
              <a:buNone/>
              <a:defRPr sz="2000">
                <a:latin typeface="Holtwood One SC"/>
                <a:ea typeface="Holtwood One SC"/>
                <a:cs typeface="Holtwood One SC"/>
                <a:sym typeface="Holtwood One SC"/>
              </a:defRPr>
            </a:lvl2pPr>
            <a:lvl3pPr lvl="2" rtl="0">
              <a:spcBef>
                <a:spcPts val="1600"/>
              </a:spcBef>
              <a:spcAft>
                <a:spcPts val="0"/>
              </a:spcAft>
              <a:buSzPts val="2000"/>
              <a:buFont typeface="Holtwood One SC"/>
              <a:buNone/>
              <a:defRPr sz="2000">
                <a:latin typeface="Holtwood One SC"/>
                <a:ea typeface="Holtwood One SC"/>
                <a:cs typeface="Holtwood One SC"/>
                <a:sym typeface="Holtwood One SC"/>
              </a:defRPr>
            </a:lvl3pPr>
            <a:lvl4pPr lvl="3" rtl="0">
              <a:spcBef>
                <a:spcPts val="1600"/>
              </a:spcBef>
              <a:spcAft>
                <a:spcPts val="0"/>
              </a:spcAft>
              <a:buSzPts val="2000"/>
              <a:buFont typeface="Holtwood One SC"/>
              <a:buNone/>
              <a:defRPr sz="2000">
                <a:latin typeface="Holtwood One SC"/>
                <a:ea typeface="Holtwood One SC"/>
                <a:cs typeface="Holtwood One SC"/>
                <a:sym typeface="Holtwood One SC"/>
              </a:defRPr>
            </a:lvl4pPr>
            <a:lvl5pPr lvl="4" rtl="0">
              <a:spcBef>
                <a:spcPts val="1600"/>
              </a:spcBef>
              <a:spcAft>
                <a:spcPts val="0"/>
              </a:spcAft>
              <a:buSzPts val="2000"/>
              <a:buFont typeface="Holtwood One SC"/>
              <a:buNone/>
              <a:defRPr sz="2000">
                <a:latin typeface="Holtwood One SC"/>
                <a:ea typeface="Holtwood One SC"/>
                <a:cs typeface="Holtwood One SC"/>
                <a:sym typeface="Holtwood One SC"/>
              </a:defRPr>
            </a:lvl5pPr>
            <a:lvl6pPr lvl="5" rtl="0">
              <a:spcBef>
                <a:spcPts val="1600"/>
              </a:spcBef>
              <a:spcAft>
                <a:spcPts val="0"/>
              </a:spcAft>
              <a:buSzPts val="2000"/>
              <a:buFont typeface="Holtwood One SC"/>
              <a:buNone/>
              <a:defRPr sz="2000">
                <a:latin typeface="Holtwood One SC"/>
                <a:ea typeface="Holtwood One SC"/>
                <a:cs typeface="Holtwood One SC"/>
                <a:sym typeface="Holtwood One SC"/>
              </a:defRPr>
            </a:lvl6pPr>
            <a:lvl7pPr lvl="6" rtl="0">
              <a:spcBef>
                <a:spcPts val="1600"/>
              </a:spcBef>
              <a:spcAft>
                <a:spcPts val="0"/>
              </a:spcAft>
              <a:buSzPts val="2000"/>
              <a:buFont typeface="Holtwood One SC"/>
              <a:buNone/>
              <a:defRPr sz="2000">
                <a:latin typeface="Holtwood One SC"/>
                <a:ea typeface="Holtwood One SC"/>
                <a:cs typeface="Holtwood One SC"/>
                <a:sym typeface="Holtwood One SC"/>
              </a:defRPr>
            </a:lvl7pPr>
            <a:lvl8pPr lvl="7" rtl="0">
              <a:spcBef>
                <a:spcPts val="1600"/>
              </a:spcBef>
              <a:spcAft>
                <a:spcPts val="0"/>
              </a:spcAft>
              <a:buSzPts val="2000"/>
              <a:buFont typeface="Holtwood One SC"/>
              <a:buNone/>
              <a:defRPr sz="2000">
                <a:latin typeface="Holtwood One SC"/>
                <a:ea typeface="Holtwood One SC"/>
                <a:cs typeface="Holtwood One SC"/>
                <a:sym typeface="Holtwood One SC"/>
              </a:defRPr>
            </a:lvl8pPr>
            <a:lvl9pPr lvl="8" rtl="0">
              <a:spcBef>
                <a:spcPts val="1600"/>
              </a:spcBef>
              <a:spcAft>
                <a:spcPts val="1600"/>
              </a:spcAft>
              <a:buSzPts val="2000"/>
              <a:buFont typeface="Holtwood One SC"/>
              <a:buNone/>
              <a:defRPr sz="2000">
                <a:latin typeface="Holtwood One SC"/>
                <a:ea typeface="Holtwood One SC"/>
                <a:cs typeface="Holtwood One SC"/>
                <a:sym typeface="Holtwood One SC"/>
              </a:defRPr>
            </a:lvl9pPr>
          </a:lstStyle>
          <a:p>
            <a:endParaRPr/>
          </a:p>
        </p:txBody>
      </p:sp>
      <p:sp>
        <p:nvSpPr>
          <p:cNvPr id="218" name="Google Shape;218;p18"/>
          <p:cNvSpPr txBox="1">
            <a:spLocks noGrp="1"/>
          </p:cNvSpPr>
          <p:nvPr>
            <p:ph type="subTitle" idx="2"/>
          </p:nvPr>
        </p:nvSpPr>
        <p:spPr>
          <a:xfrm>
            <a:off x="4929909" y="2552700"/>
            <a:ext cx="2336800" cy="60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000"/>
              <a:buFont typeface="Holtwood One SC"/>
              <a:buNone/>
              <a:defRPr sz="2200">
                <a:solidFill>
                  <a:schemeClr val="accent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Black Han Sans"/>
              </a:defRPr>
            </a:lvl1pPr>
            <a:lvl2pPr lvl="1" rtl="0">
              <a:spcBef>
                <a:spcPts val="1600"/>
              </a:spcBef>
              <a:spcAft>
                <a:spcPts val="0"/>
              </a:spcAft>
              <a:buSzPts val="2000"/>
              <a:buFont typeface="Holtwood One SC"/>
              <a:buNone/>
              <a:defRPr sz="2000">
                <a:latin typeface="Holtwood One SC"/>
                <a:ea typeface="Holtwood One SC"/>
                <a:cs typeface="Holtwood One SC"/>
                <a:sym typeface="Holtwood One SC"/>
              </a:defRPr>
            </a:lvl2pPr>
            <a:lvl3pPr lvl="2" rtl="0">
              <a:spcBef>
                <a:spcPts val="1600"/>
              </a:spcBef>
              <a:spcAft>
                <a:spcPts val="0"/>
              </a:spcAft>
              <a:buSzPts val="2000"/>
              <a:buFont typeface="Holtwood One SC"/>
              <a:buNone/>
              <a:defRPr sz="2000">
                <a:latin typeface="Holtwood One SC"/>
                <a:ea typeface="Holtwood One SC"/>
                <a:cs typeface="Holtwood One SC"/>
                <a:sym typeface="Holtwood One SC"/>
              </a:defRPr>
            </a:lvl3pPr>
            <a:lvl4pPr lvl="3" rtl="0">
              <a:spcBef>
                <a:spcPts val="1600"/>
              </a:spcBef>
              <a:spcAft>
                <a:spcPts val="0"/>
              </a:spcAft>
              <a:buSzPts val="2000"/>
              <a:buFont typeface="Holtwood One SC"/>
              <a:buNone/>
              <a:defRPr sz="2000">
                <a:latin typeface="Holtwood One SC"/>
                <a:ea typeface="Holtwood One SC"/>
                <a:cs typeface="Holtwood One SC"/>
                <a:sym typeface="Holtwood One SC"/>
              </a:defRPr>
            </a:lvl4pPr>
            <a:lvl5pPr lvl="4" rtl="0">
              <a:spcBef>
                <a:spcPts val="1600"/>
              </a:spcBef>
              <a:spcAft>
                <a:spcPts val="0"/>
              </a:spcAft>
              <a:buSzPts val="2000"/>
              <a:buFont typeface="Holtwood One SC"/>
              <a:buNone/>
              <a:defRPr sz="2000">
                <a:latin typeface="Holtwood One SC"/>
                <a:ea typeface="Holtwood One SC"/>
                <a:cs typeface="Holtwood One SC"/>
                <a:sym typeface="Holtwood One SC"/>
              </a:defRPr>
            </a:lvl5pPr>
            <a:lvl6pPr lvl="5" rtl="0">
              <a:spcBef>
                <a:spcPts val="1600"/>
              </a:spcBef>
              <a:spcAft>
                <a:spcPts val="0"/>
              </a:spcAft>
              <a:buSzPts val="2000"/>
              <a:buFont typeface="Holtwood One SC"/>
              <a:buNone/>
              <a:defRPr sz="2000">
                <a:latin typeface="Holtwood One SC"/>
                <a:ea typeface="Holtwood One SC"/>
                <a:cs typeface="Holtwood One SC"/>
                <a:sym typeface="Holtwood One SC"/>
              </a:defRPr>
            </a:lvl6pPr>
            <a:lvl7pPr lvl="6" rtl="0">
              <a:spcBef>
                <a:spcPts val="1600"/>
              </a:spcBef>
              <a:spcAft>
                <a:spcPts val="0"/>
              </a:spcAft>
              <a:buSzPts val="2000"/>
              <a:buFont typeface="Holtwood One SC"/>
              <a:buNone/>
              <a:defRPr sz="2000">
                <a:latin typeface="Holtwood One SC"/>
                <a:ea typeface="Holtwood One SC"/>
                <a:cs typeface="Holtwood One SC"/>
                <a:sym typeface="Holtwood One SC"/>
              </a:defRPr>
            </a:lvl7pPr>
            <a:lvl8pPr lvl="7" rtl="0">
              <a:spcBef>
                <a:spcPts val="1600"/>
              </a:spcBef>
              <a:spcAft>
                <a:spcPts val="0"/>
              </a:spcAft>
              <a:buSzPts val="2000"/>
              <a:buFont typeface="Holtwood One SC"/>
              <a:buNone/>
              <a:defRPr sz="2000">
                <a:latin typeface="Holtwood One SC"/>
                <a:ea typeface="Holtwood One SC"/>
                <a:cs typeface="Holtwood One SC"/>
                <a:sym typeface="Holtwood One SC"/>
              </a:defRPr>
            </a:lvl8pPr>
            <a:lvl9pPr lvl="8" rtl="0">
              <a:spcBef>
                <a:spcPts val="1600"/>
              </a:spcBef>
              <a:spcAft>
                <a:spcPts val="1600"/>
              </a:spcAft>
              <a:buSzPts val="2000"/>
              <a:buFont typeface="Holtwood One SC"/>
              <a:buNone/>
              <a:defRPr sz="2000">
                <a:latin typeface="Holtwood One SC"/>
                <a:ea typeface="Holtwood One SC"/>
                <a:cs typeface="Holtwood One SC"/>
                <a:sym typeface="Holtwood One SC"/>
              </a:defRPr>
            </a:lvl9pPr>
          </a:lstStyle>
          <a:p>
            <a:endParaRPr/>
          </a:p>
        </p:txBody>
      </p:sp>
      <p:sp>
        <p:nvSpPr>
          <p:cNvPr id="219" name="Google Shape;219;p18"/>
          <p:cNvSpPr txBox="1">
            <a:spLocks noGrp="1"/>
          </p:cNvSpPr>
          <p:nvPr>
            <p:ph type="subTitle" idx="3"/>
          </p:nvPr>
        </p:nvSpPr>
        <p:spPr>
          <a:xfrm>
            <a:off x="8489901" y="2552700"/>
            <a:ext cx="2336800" cy="60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000"/>
              <a:buFont typeface="Holtwood One SC"/>
              <a:buNone/>
              <a:defRPr sz="2200">
                <a:solidFill>
                  <a:schemeClr val="lt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Black Han Sans"/>
              </a:defRPr>
            </a:lvl1pPr>
            <a:lvl2pPr lvl="1" rtl="0">
              <a:spcBef>
                <a:spcPts val="1600"/>
              </a:spcBef>
              <a:spcAft>
                <a:spcPts val="0"/>
              </a:spcAft>
              <a:buSzPts val="2000"/>
              <a:buFont typeface="Holtwood One SC"/>
              <a:buNone/>
              <a:defRPr sz="2000">
                <a:latin typeface="Holtwood One SC"/>
                <a:ea typeface="Holtwood One SC"/>
                <a:cs typeface="Holtwood One SC"/>
                <a:sym typeface="Holtwood One SC"/>
              </a:defRPr>
            </a:lvl2pPr>
            <a:lvl3pPr lvl="2" rtl="0">
              <a:spcBef>
                <a:spcPts val="1600"/>
              </a:spcBef>
              <a:spcAft>
                <a:spcPts val="0"/>
              </a:spcAft>
              <a:buSzPts val="2000"/>
              <a:buFont typeface="Holtwood One SC"/>
              <a:buNone/>
              <a:defRPr sz="2000">
                <a:latin typeface="Holtwood One SC"/>
                <a:ea typeface="Holtwood One SC"/>
                <a:cs typeface="Holtwood One SC"/>
                <a:sym typeface="Holtwood One SC"/>
              </a:defRPr>
            </a:lvl3pPr>
            <a:lvl4pPr lvl="3" rtl="0">
              <a:spcBef>
                <a:spcPts val="1600"/>
              </a:spcBef>
              <a:spcAft>
                <a:spcPts val="0"/>
              </a:spcAft>
              <a:buSzPts val="2000"/>
              <a:buFont typeface="Holtwood One SC"/>
              <a:buNone/>
              <a:defRPr sz="2000">
                <a:latin typeface="Holtwood One SC"/>
                <a:ea typeface="Holtwood One SC"/>
                <a:cs typeface="Holtwood One SC"/>
                <a:sym typeface="Holtwood One SC"/>
              </a:defRPr>
            </a:lvl4pPr>
            <a:lvl5pPr lvl="4" rtl="0">
              <a:spcBef>
                <a:spcPts val="1600"/>
              </a:spcBef>
              <a:spcAft>
                <a:spcPts val="0"/>
              </a:spcAft>
              <a:buSzPts val="2000"/>
              <a:buFont typeface="Holtwood One SC"/>
              <a:buNone/>
              <a:defRPr sz="2000">
                <a:latin typeface="Holtwood One SC"/>
                <a:ea typeface="Holtwood One SC"/>
                <a:cs typeface="Holtwood One SC"/>
                <a:sym typeface="Holtwood One SC"/>
              </a:defRPr>
            </a:lvl5pPr>
            <a:lvl6pPr lvl="5" rtl="0">
              <a:spcBef>
                <a:spcPts val="1600"/>
              </a:spcBef>
              <a:spcAft>
                <a:spcPts val="0"/>
              </a:spcAft>
              <a:buSzPts val="2000"/>
              <a:buFont typeface="Holtwood One SC"/>
              <a:buNone/>
              <a:defRPr sz="2000">
                <a:latin typeface="Holtwood One SC"/>
                <a:ea typeface="Holtwood One SC"/>
                <a:cs typeface="Holtwood One SC"/>
                <a:sym typeface="Holtwood One SC"/>
              </a:defRPr>
            </a:lvl6pPr>
            <a:lvl7pPr lvl="6" rtl="0">
              <a:spcBef>
                <a:spcPts val="1600"/>
              </a:spcBef>
              <a:spcAft>
                <a:spcPts val="0"/>
              </a:spcAft>
              <a:buSzPts val="2000"/>
              <a:buFont typeface="Holtwood One SC"/>
              <a:buNone/>
              <a:defRPr sz="2000">
                <a:latin typeface="Holtwood One SC"/>
                <a:ea typeface="Holtwood One SC"/>
                <a:cs typeface="Holtwood One SC"/>
                <a:sym typeface="Holtwood One SC"/>
              </a:defRPr>
            </a:lvl7pPr>
            <a:lvl8pPr lvl="7" rtl="0">
              <a:spcBef>
                <a:spcPts val="1600"/>
              </a:spcBef>
              <a:spcAft>
                <a:spcPts val="0"/>
              </a:spcAft>
              <a:buSzPts val="2000"/>
              <a:buFont typeface="Holtwood One SC"/>
              <a:buNone/>
              <a:defRPr sz="2000">
                <a:latin typeface="Holtwood One SC"/>
                <a:ea typeface="Holtwood One SC"/>
                <a:cs typeface="Holtwood One SC"/>
                <a:sym typeface="Holtwood One SC"/>
              </a:defRPr>
            </a:lvl8pPr>
            <a:lvl9pPr lvl="8" rtl="0">
              <a:spcBef>
                <a:spcPts val="1600"/>
              </a:spcBef>
              <a:spcAft>
                <a:spcPts val="1600"/>
              </a:spcAft>
              <a:buSzPts val="2000"/>
              <a:buFont typeface="Holtwood One SC"/>
              <a:buNone/>
              <a:defRPr sz="2000">
                <a:latin typeface="Holtwood One SC"/>
                <a:ea typeface="Holtwood One SC"/>
                <a:cs typeface="Holtwood One SC"/>
                <a:sym typeface="Holtwood One SC"/>
              </a:defRPr>
            </a:lvl9pPr>
          </a:lstStyle>
          <a:p>
            <a:endParaRPr/>
          </a:p>
        </p:txBody>
      </p:sp>
      <p:sp>
        <p:nvSpPr>
          <p:cNvPr id="220" name="Google Shape;220;p18"/>
          <p:cNvSpPr txBox="1">
            <a:spLocks noGrp="1"/>
          </p:cNvSpPr>
          <p:nvPr>
            <p:ph type="subTitle" idx="4"/>
          </p:nvPr>
        </p:nvSpPr>
        <p:spPr>
          <a:xfrm>
            <a:off x="966517" y="3085867"/>
            <a:ext cx="3143600" cy="87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400">
                <a:solidFill>
                  <a:srgbClr val="FFFFFF"/>
                </a:solidFill>
              </a:defRPr>
            </a:lvl1pPr>
            <a:lvl2pPr lvl="1" rtl="0">
              <a:spcBef>
                <a:spcPts val="1600"/>
              </a:spcBef>
              <a:spcAft>
                <a:spcPts val="0"/>
              </a:spcAft>
              <a:buSzPts val="1500"/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SzPts val="1500"/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SzPts val="1500"/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SzPts val="1500"/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SzPts val="1500"/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1" name="Google Shape;221;p18"/>
          <p:cNvSpPr txBox="1">
            <a:spLocks noGrp="1"/>
          </p:cNvSpPr>
          <p:nvPr>
            <p:ph type="subTitle" idx="5"/>
          </p:nvPr>
        </p:nvSpPr>
        <p:spPr>
          <a:xfrm>
            <a:off x="4526509" y="3085867"/>
            <a:ext cx="3143600" cy="87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400">
                <a:solidFill>
                  <a:srgbClr val="FFFFFF"/>
                </a:solidFill>
              </a:defRPr>
            </a:lvl1pPr>
            <a:lvl2pPr lvl="1" rtl="0">
              <a:spcBef>
                <a:spcPts val="1600"/>
              </a:spcBef>
              <a:spcAft>
                <a:spcPts val="0"/>
              </a:spcAft>
              <a:buSzPts val="1500"/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SzPts val="1500"/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SzPts val="1500"/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SzPts val="1500"/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SzPts val="1500"/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2" name="Google Shape;222;p18"/>
          <p:cNvSpPr txBox="1">
            <a:spLocks noGrp="1"/>
          </p:cNvSpPr>
          <p:nvPr>
            <p:ph type="subTitle" idx="6"/>
          </p:nvPr>
        </p:nvSpPr>
        <p:spPr>
          <a:xfrm>
            <a:off x="8086501" y="3085867"/>
            <a:ext cx="3143600" cy="87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400">
                <a:solidFill>
                  <a:schemeClr val="accent4"/>
                </a:solidFill>
              </a:defRPr>
            </a:lvl1pPr>
            <a:lvl2pPr lvl="1" rtl="0">
              <a:spcBef>
                <a:spcPts val="1600"/>
              </a:spcBef>
              <a:spcAft>
                <a:spcPts val="0"/>
              </a:spcAft>
              <a:buSzPts val="1500"/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SzPts val="1500"/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SzPts val="1500"/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SzPts val="1500"/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SzPts val="1500"/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3" name="Google Shape;223;p18"/>
          <p:cNvSpPr txBox="1">
            <a:spLocks noGrp="1"/>
          </p:cNvSpPr>
          <p:nvPr>
            <p:ph type="subTitle" idx="7"/>
          </p:nvPr>
        </p:nvSpPr>
        <p:spPr>
          <a:xfrm>
            <a:off x="1369917" y="4914741"/>
            <a:ext cx="2336800" cy="60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000"/>
              <a:buFont typeface="Holtwood One SC"/>
              <a:buNone/>
              <a:defRPr sz="2200">
                <a:solidFill>
                  <a:schemeClr val="accent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Black Han Sans"/>
              </a:defRPr>
            </a:lvl1pPr>
            <a:lvl2pPr lvl="1" rtl="0">
              <a:spcBef>
                <a:spcPts val="1600"/>
              </a:spcBef>
              <a:spcAft>
                <a:spcPts val="0"/>
              </a:spcAft>
              <a:buSzPts val="2000"/>
              <a:buFont typeface="Holtwood One SC"/>
              <a:buNone/>
              <a:defRPr sz="2000">
                <a:latin typeface="Holtwood One SC"/>
                <a:ea typeface="Holtwood One SC"/>
                <a:cs typeface="Holtwood One SC"/>
                <a:sym typeface="Holtwood One SC"/>
              </a:defRPr>
            </a:lvl2pPr>
            <a:lvl3pPr lvl="2" rtl="0">
              <a:spcBef>
                <a:spcPts val="1600"/>
              </a:spcBef>
              <a:spcAft>
                <a:spcPts val="0"/>
              </a:spcAft>
              <a:buSzPts val="2000"/>
              <a:buFont typeface="Holtwood One SC"/>
              <a:buNone/>
              <a:defRPr sz="2000">
                <a:latin typeface="Holtwood One SC"/>
                <a:ea typeface="Holtwood One SC"/>
                <a:cs typeface="Holtwood One SC"/>
                <a:sym typeface="Holtwood One SC"/>
              </a:defRPr>
            </a:lvl3pPr>
            <a:lvl4pPr lvl="3" rtl="0">
              <a:spcBef>
                <a:spcPts val="1600"/>
              </a:spcBef>
              <a:spcAft>
                <a:spcPts val="0"/>
              </a:spcAft>
              <a:buSzPts val="2000"/>
              <a:buFont typeface="Holtwood One SC"/>
              <a:buNone/>
              <a:defRPr sz="2000">
                <a:latin typeface="Holtwood One SC"/>
                <a:ea typeface="Holtwood One SC"/>
                <a:cs typeface="Holtwood One SC"/>
                <a:sym typeface="Holtwood One SC"/>
              </a:defRPr>
            </a:lvl4pPr>
            <a:lvl5pPr lvl="4" rtl="0">
              <a:spcBef>
                <a:spcPts val="1600"/>
              </a:spcBef>
              <a:spcAft>
                <a:spcPts val="0"/>
              </a:spcAft>
              <a:buSzPts val="2000"/>
              <a:buFont typeface="Holtwood One SC"/>
              <a:buNone/>
              <a:defRPr sz="2000">
                <a:latin typeface="Holtwood One SC"/>
                <a:ea typeface="Holtwood One SC"/>
                <a:cs typeface="Holtwood One SC"/>
                <a:sym typeface="Holtwood One SC"/>
              </a:defRPr>
            </a:lvl5pPr>
            <a:lvl6pPr lvl="5" rtl="0">
              <a:spcBef>
                <a:spcPts val="1600"/>
              </a:spcBef>
              <a:spcAft>
                <a:spcPts val="0"/>
              </a:spcAft>
              <a:buSzPts val="2000"/>
              <a:buFont typeface="Holtwood One SC"/>
              <a:buNone/>
              <a:defRPr sz="2000">
                <a:latin typeface="Holtwood One SC"/>
                <a:ea typeface="Holtwood One SC"/>
                <a:cs typeface="Holtwood One SC"/>
                <a:sym typeface="Holtwood One SC"/>
              </a:defRPr>
            </a:lvl6pPr>
            <a:lvl7pPr lvl="6" rtl="0">
              <a:spcBef>
                <a:spcPts val="1600"/>
              </a:spcBef>
              <a:spcAft>
                <a:spcPts val="0"/>
              </a:spcAft>
              <a:buSzPts val="2000"/>
              <a:buFont typeface="Holtwood One SC"/>
              <a:buNone/>
              <a:defRPr sz="2000">
                <a:latin typeface="Holtwood One SC"/>
                <a:ea typeface="Holtwood One SC"/>
                <a:cs typeface="Holtwood One SC"/>
                <a:sym typeface="Holtwood One SC"/>
              </a:defRPr>
            </a:lvl7pPr>
            <a:lvl8pPr lvl="7" rtl="0">
              <a:spcBef>
                <a:spcPts val="1600"/>
              </a:spcBef>
              <a:spcAft>
                <a:spcPts val="0"/>
              </a:spcAft>
              <a:buSzPts val="2000"/>
              <a:buFont typeface="Holtwood One SC"/>
              <a:buNone/>
              <a:defRPr sz="2000">
                <a:latin typeface="Holtwood One SC"/>
                <a:ea typeface="Holtwood One SC"/>
                <a:cs typeface="Holtwood One SC"/>
                <a:sym typeface="Holtwood One SC"/>
              </a:defRPr>
            </a:lvl8pPr>
            <a:lvl9pPr lvl="8" rtl="0">
              <a:spcBef>
                <a:spcPts val="1600"/>
              </a:spcBef>
              <a:spcAft>
                <a:spcPts val="1600"/>
              </a:spcAft>
              <a:buSzPts val="2000"/>
              <a:buFont typeface="Holtwood One SC"/>
              <a:buNone/>
              <a:defRPr sz="2000">
                <a:latin typeface="Holtwood One SC"/>
                <a:ea typeface="Holtwood One SC"/>
                <a:cs typeface="Holtwood One SC"/>
                <a:sym typeface="Holtwood One SC"/>
              </a:defRPr>
            </a:lvl9pPr>
          </a:lstStyle>
          <a:p>
            <a:endParaRPr/>
          </a:p>
        </p:txBody>
      </p:sp>
      <p:sp>
        <p:nvSpPr>
          <p:cNvPr id="224" name="Google Shape;224;p18"/>
          <p:cNvSpPr txBox="1">
            <a:spLocks noGrp="1"/>
          </p:cNvSpPr>
          <p:nvPr>
            <p:ph type="subTitle" idx="8"/>
          </p:nvPr>
        </p:nvSpPr>
        <p:spPr>
          <a:xfrm>
            <a:off x="4929909" y="4914741"/>
            <a:ext cx="2336800" cy="60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000"/>
              <a:buFont typeface="Holtwood One SC"/>
              <a:buNone/>
              <a:defRPr sz="2200">
                <a:solidFill>
                  <a:srgbClr val="D56694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Black Han Sans"/>
              </a:defRPr>
            </a:lvl1pPr>
            <a:lvl2pPr lvl="1" rtl="0">
              <a:spcBef>
                <a:spcPts val="1600"/>
              </a:spcBef>
              <a:spcAft>
                <a:spcPts val="0"/>
              </a:spcAft>
              <a:buSzPts val="2000"/>
              <a:buFont typeface="Holtwood One SC"/>
              <a:buNone/>
              <a:defRPr sz="2000">
                <a:latin typeface="Holtwood One SC"/>
                <a:ea typeface="Holtwood One SC"/>
                <a:cs typeface="Holtwood One SC"/>
                <a:sym typeface="Holtwood One SC"/>
              </a:defRPr>
            </a:lvl2pPr>
            <a:lvl3pPr lvl="2" rtl="0">
              <a:spcBef>
                <a:spcPts val="1600"/>
              </a:spcBef>
              <a:spcAft>
                <a:spcPts val="0"/>
              </a:spcAft>
              <a:buSzPts val="2000"/>
              <a:buFont typeface="Holtwood One SC"/>
              <a:buNone/>
              <a:defRPr sz="2000">
                <a:latin typeface="Holtwood One SC"/>
                <a:ea typeface="Holtwood One SC"/>
                <a:cs typeface="Holtwood One SC"/>
                <a:sym typeface="Holtwood One SC"/>
              </a:defRPr>
            </a:lvl3pPr>
            <a:lvl4pPr lvl="3" rtl="0">
              <a:spcBef>
                <a:spcPts val="1600"/>
              </a:spcBef>
              <a:spcAft>
                <a:spcPts val="0"/>
              </a:spcAft>
              <a:buSzPts val="2000"/>
              <a:buFont typeface="Holtwood One SC"/>
              <a:buNone/>
              <a:defRPr sz="2000">
                <a:latin typeface="Holtwood One SC"/>
                <a:ea typeface="Holtwood One SC"/>
                <a:cs typeface="Holtwood One SC"/>
                <a:sym typeface="Holtwood One SC"/>
              </a:defRPr>
            </a:lvl4pPr>
            <a:lvl5pPr lvl="4" rtl="0">
              <a:spcBef>
                <a:spcPts val="1600"/>
              </a:spcBef>
              <a:spcAft>
                <a:spcPts val="0"/>
              </a:spcAft>
              <a:buSzPts val="2000"/>
              <a:buFont typeface="Holtwood One SC"/>
              <a:buNone/>
              <a:defRPr sz="2000">
                <a:latin typeface="Holtwood One SC"/>
                <a:ea typeface="Holtwood One SC"/>
                <a:cs typeface="Holtwood One SC"/>
                <a:sym typeface="Holtwood One SC"/>
              </a:defRPr>
            </a:lvl5pPr>
            <a:lvl6pPr lvl="5" rtl="0">
              <a:spcBef>
                <a:spcPts val="1600"/>
              </a:spcBef>
              <a:spcAft>
                <a:spcPts val="0"/>
              </a:spcAft>
              <a:buSzPts val="2000"/>
              <a:buFont typeface="Holtwood One SC"/>
              <a:buNone/>
              <a:defRPr sz="2000">
                <a:latin typeface="Holtwood One SC"/>
                <a:ea typeface="Holtwood One SC"/>
                <a:cs typeface="Holtwood One SC"/>
                <a:sym typeface="Holtwood One SC"/>
              </a:defRPr>
            </a:lvl6pPr>
            <a:lvl7pPr lvl="6" rtl="0">
              <a:spcBef>
                <a:spcPts val="1600"/>
              </a:spcBef>
              <a:spcAft>
                <a:spcPts val="0"/>
              </a:spcAft>
              <a:buSzPts val="2000"/>
              <a:buFont typeface="Holtwood One SC"/>
              <a:buNone/>
              <a:defRPr sz="2000">
                <a:latin typeface="Holtwood One SC"/>
                <a:ea typeface="Holtwood One SC"/>
                <a:cs typeface="Holtwood One SC"/>
                <a:sym typeface="Holtwood One SC"/>
              </a:defRPr>
            </a:lvl7pPr>
            <a:lvl8pPr lvl="7" rtl="0">
              <a:spcBef>
                <a:spcPts val="1600"/>
              </a:spcBef>
              <a:spcAft>
                <a:spcPts val="0"/>
              </a:spcAft>
              <a:buSzPts val="2000"/>
              <a:buFont typeface="Holtwood One SC"/>
              <a:buNone/>
              <a:defRPr sz="2000">
                <a:latin typeface="Holtwood One SC"/>
                <a:ea typeface="Holtwood One SC"/>
                <a:cs typeface="Holtwood One SC"/>
                <a:sym typeface="Holtwood One SC"/>
              </a:defRPr>
            </a:lvl8pPr>
            <a:lvl9pPr lvl="8" rtl="0">
              <a:spcBef>
                <a:spcPts val="1600"/>
              </a:spcBef>
              <a:spcAft>
                <a:spcPts val="1600"/>
              </a:spcAft>
              <a:buSzPts val="2000"/>
              <a:buFont typeface="Holtwood One SC"/>
              <a:buNone/>
              <a:defRPr sz="2000">
                <a:latin typeface="Holtwood One SC"/>
                <a:ea typeface="Holtwood One SC"/>
                <a:cs typeface="Holtwood One SC"/>
                <a:sym typeface="Holtwood One SC"/>
              </a:defRPr>
            </a:lvl9pPr>
          </a:lstStyle>
          <a:p>
            <a:endParaRPr/>
          </a:p>
        </p:txBody>
      </p:sp>
      <p:sp>
        <p:nvSpPr>
          <p:cNvPr id="225" name="Google Shape;225;p18"/>
          <p:cNvSpPr txBox="1">
            <a:spLocks noGrp="1"/>
          </p:cNvSpPr>
          <p:nvPr>
            <p:ph type="subTitle" idx="9"/>
          </p:nvPr>
        </p:nvSpPr>
        <p:spPr>
          <a:xfrm>
            <a:off x="8489901" y="4914741"/>
            <a:ext cx="2336800" cy="60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000"/>
              <a:buFont typeface="Holtwood One SC"/>
              <a:buNone/>
              <a:defRPr sz="2200">
                <a:solidFill>
                  <a:schemeClr val="dk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Black Han Sans"/>
              </a:defRPr>
            </a:lvl1pPr>
            <a:lvl2pPr lvl="1" rtl="0">
              <a:spcBef>
                <a:spcPts val="1600"/>
              </a:spcBef>
              <a:spcAft>
                <a:spcPts val="0"/>
              </a:spcAft>
              <a:buSzPts val="2000"/>
              <a:buFont typeface="Holtwood One SC"/>
              <a:buNone/>
              <a:defRPr sz="2000">
                <a:latin typeface="Holtwood One SC"/>
                <a:ea typeface="Holtwood One SC"/>
                <a:cs typeface="Holtwood One SC"/>
                <a:sym typeface="Holtwood One SC"/>
              </a:defRPr>
            </a:lvl2pPr>
            <a:lvl3pPr lvl="2" rtl="0">
              <a:spcBef>
                <a:spcPts val="1600"/>
              </a:spcBef>
              <a:spcAft>
                <a:spcPts val="0"/>
              </a:spcAft>
              <a:buSzPts val="2000"/>
              <a:buFont typeface="Holtwood One SC"/>
              <a:buNone/>
              <a:defRPr sz="2000">
                <a:latin typeface="Holtwood One SC"/>
                <a:ea typeface="Holtwood One SC"/>
                <a:cs typeface="Holtwood One SC"/>
                <a:sym typeface="Holtwood One SC"/>
              </a:defRPr>
            </a:lvl3pPr>
            <a:lvl4pPr lvl="3" rtl="0">
              <a:spcBef>
                <a:spcPts val="1600"/>
              </a:spcBef>
              <a:spcAft>
                <a:spcPts val="0"/>
              </a:spcAft>
              <a:buSzPts val="2000"/>
              <a:buFont typeface="Holtwood One SC"/>
              <a:buNone/>
              <a:defRPr sz="2000">
                <a:latin typeface="Holtwood One SC"/>
                <a:ea typeface="Holtwood One SC"/>
                <a:cs typeface="Holtwood One SC"/>
                <a:sym typeface="Holtwood One SC"/>
              </a:defRPr>
            </a:lvl4pPr>
            <a:lvl5pPr lvl="4" rtl="0">
              <a:spcBef>
                <a:spcPts val="1600"/>
              </a:spcBef>
              <a:spcAft>
                <a:spcPts val="0"/>
              </a:spcAft>
              <a:buSzPts val="2000"/>
              <a:buFont typeface="Holtwood One SC"/>
              <a:buNone/>
              <a:defRPr sz="2000">
                <a:latin typeface="Holtwood One SC"/>
                <a:ea typeface="Holtwood One SC"/>
                <a:cs typeface="Holtwood One SC"/>
                <a:sym typeface="Holtwood One SC"/>
              </a:defRPr>
            </a:lvl5pPr>
            <a:lvl6pPr lvl="5" rtl="0">
              <a:spcBef>
                <a:spcPts val="1600"/>
              </a:spcBef>
              <a:spcAft>
                <a:spcPts val="0"/>
              </a:spcAft>
              <a:buSzPts val="2000"/>
              <a:buFont typeface="Holtwood One SC"/>
              <a:buNone/>
              <a:defRPr sz="2000">
                <a:latin typeface="Holtwood One SC"/>
                <a:ea typeface="Holtwood One SC"/>
                <a:cs typeface="Holtwood One SC"/>
                <a:sym typeface="Holtwood One SC"/>
              </a:defRPr>
            </a:lvl6pPr>
            <a:lvl7pPr lvl="6" rtl="0">
              <a:spcBef>
                <a:spcPts val="1600"/>
              </a:spcBef>
              <a:spcAft>
                <a:spcPts val="0"/>
              </a:spcAft>
              <a:buSzPts val="2000"/>
              <a:buFont typeface="Holtwood One SC"/>
              <a:buNone/>
              <a:defRPr sz="2000">
                <a:latin typeface="Holtwood One SC"/>
                <a:ea typeface="Holtwood One SC"/>
                <a:cs typeface="Holtwood One SC"/>
                <a:sym typeface="Holtwood One SC"/>
              </a:defRPr>
            </a:lvl7pPr>
            <a:lvl8pPr lvl="7" rtl="0">
              <a:spcBef>
                <a:spcPts val="1600"/>
              </a:spcBef>
              <a:spcAft>
                <a:spcPts val="0"/>
              </a:spcAft>
              <a:buSzPts val="2000"/>
              <a:buFont typeface="Holtwood One SC"/>
              <a:buNone/>
              <a:defRPr sz="2000">
                <a:latin typeface="Holtwood One SC"/>
                <a:ea typeface="Holtwood One SC"/>
                <a:cs typeface="Holtwood One SC"/>
                <a:sym typeface="Holtwood One SC"/>
              </a:defRPr>
            </a:lvl8pPr>
            <a:lvl9pPr lvl="8" rtl="0">
              <a:spcBef>
                <a:spcPts val="1600"/>
              </a:spcBef>
              <a:spcAft>
                <a:spcPts val="1600"/>
              </a:spcAft>
              <a:buSzPts val="2000"/>
              <a:buFont typeface="Holtwood One SC"/>
              <a:buNone/>
              <a:defRPr sz="2000">
                <a:latin typeface="Holtwood One SC"/>
                <a:ea typeface="Holtwood One SC"/>
                <a:cs typeface="Holtwood One SC"/>
                <a:sym typeface="Holtwood One SC"/>
              </a:defRPr>
            </a:lvl9pPr>
          </a:lstStyle>
          <a:p>
            <a:endParaRPr/>
          </a:p>
        </p:txBody>
      </p:sp>
      <p:sp>
        <p:nvSpPr>
          <p:cNvPr id="226" name="Google Shape;226;p18"/>
          <p:cNvSpPr txBox="1">
            <a:spLocks noGrp="1"/>
          </p:cNvSpPr>
          <p:nvPr>
            <p:ph type="subTitle" idx="13"/>
          </p:nvPr>
        </p:nvSpPr>
        <p:spPr>
          <a:xfrm>
            <a:off x="966517" y="5447908"/>
            <a:ext cx="3143600" cy="87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400">
                <a:solidFill>
                  <a:srgbClr val="FFFFFF"/>
                </a:solidFill>
              </a:defRPr>
            </a:lvl1pPr>
            <a:lvl2pPr lvl="1" rtl="0">
              <a:spcBef>
                <a:spcPts val="1600"/>
              </a:spcBef>
              <a:spcAft>
                <a:spcPts val="0"/>
              </a:spcAft>
              <a:buSzPts val="1500"/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SzPts val="1500"/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SzPts val="1500"/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SzPts val="1500"/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SzPts val="1500"/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7" name="Google Shape;227;p18"/>
          <p:cNvSpPr txBox="1">
            <a:spLocks noGrp="1"/>
          </p:cNvSpPr>
          <p:nvPr>
            <p:ph type="subTitle" idx="14"/>
          </p:nvPr>
        </p:nvSpPr>
        <p:spPr>
          <a:xfrm>
            <a:off x="4526509" y="5447908"/>
            <a:ext cx="3143600" cy="87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400">
                <a:solidFill>
                  <a:srgbClr val="FFFFFF"/>
                </a:solidFill>
              </a:defRPr>
            </a:lvl1pPr>
            <a:lvl2pPr lvl="1" rtl="0">
              <a:spcBef>
                <a:spcPts val="1600"/>
              </a:spcBef>
              <a:spcAft>
                <a:spcPts val="0"/>
              </a:spcAft>
              <a:buSzPts val="1500"/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SzPts val="1500"/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SzPts val="1500"/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SzPts val="1500"/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SzPts val="1500"/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8" name="Google Shape;228;p18"/>
          <p:cNvSpPr txBox="1">
            <a:spLocks noGrp="1"/>
          </p:cNvSpPr>
          <p:nvPr>
            <p:ph type="subTitle" idx="15"/>
          </p:nvPr>
        </p:nvSpPr>
        <p:spPr>
          <a:xfrm>
            <a:off x="8086501" y="5447908"/>
            <a:ext cx="3143600" cy="87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400">
                <a:solidFill>
                  <a:srgbClr val="FFFFFF"/>
                </a:solidFill>
              </a:defRPr>
            </a:lvl1pPr>
            <a:lvl2pPr lvl="1" rtl="0">
              <a:spcBef>
                <a:spcPts val="1600"/>
              </a:spcBef>
              <a:spcAft>
                <a:spcPts val="0"/>
              </a:spcAft>
              <a:buSzPts val="1500"/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SzPts val="1500"/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SzPts val="1500"/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SzPts val="1500"/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SzPts val="1500"/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9" name="Google Shape;229;p18"/>
          <p:cNvSpPr txBox="1">
            <a:spLocks noGrp="1"/>
          </p:cNvSpPr>
          <p:nvPr>
            <p:ph type="title"/>
          </p:nvPr>
        </p:nvSpPr>
        <p:spPr>
          <a:xfrm>
            <a:off x="967867" y="713933"/>
            <a:ext cx="9163600" cy="670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None/>
              <a:defRPr sz="3000">
                <a:solidFill>
                  <a:schemeClr val="accent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"/>
                <a:ea typeface="Comfortaa"/>
                <a:cs typeface="Comfortaa"/>
                <a:sym typeface="Comfortaa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"/>
                <a:ea typeface="Comfortaa"/>
                <a:cs typeface="Comfortaa"/>
                <a:sym typeface="Comfortaa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"/>
                <a:ea typeface="Comfortaa"/>
                <a:cs typeface="Comfortaa"/>
                <a:sym typeface="Comfortaa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"/>
                <a:ea typeface="Comfortaa"/>
                <a:cs typeface="Comfortaa"/>
                <a:sym typeface="Comfortaa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"/>
                <a:ea typeface="Comfortaa"/>
                <a:cs typeface="Comfortaa"/>
                <a:sym typeface="Comfortaa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"/>
                <a:ea typeface="Comfortaa"/>
                <a:cs typeface="Comfortaa"/>
                <a:sym typeface="Comfortaa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"/>
                <a:ea typeface="Comfortaa"/>
                <a:cs typeface="Comfortaa"/>
                <a:sym typeface="Comfortaa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"/>
                <a:ea typeface="Comfortaa"/>
                <a:cs typeface="Comfortaa"/>
                <a:sym typeface="Comfortaa"/>
              </a:defRPr>
            </a:lvl9pPr>
          </a:lstStyle>
          <a:p>
            <a:endParaRPr/>
          </a:p>
        </p:txBody>
      </p:sp>
      <p:sp>
        <p:nvSpPr>
          <p:cNvPr id="230" name="Google Shape;230;p18"/>
          <p:cNvSpPr/>
          <p:nvPr/>
        </p:nvSpPr>
        <p:spPr>
          <a:xfrm flipH="1">
            <a:off x="9068642" y="2"/>
            <a:ext cx="3123359" cy="2463753"/>
          </a:xfrm>
          <a:custGeom>
            <a:avLst/>
            <a:gdLst/>
            <a:ahLst/>
            <a:cxnLst/>
            <a:rect l="l" t="t" r="r" b="b"/>
            <a:pathLst>
              <a:path w="285586" h="203616" extrusionOk="0">
                <a:moveTo>
                  <a:pt x="149343" y="3563"/>
                </a:moveTo>
                <a:cubicBezTo>
                  <a:pt x="158146" y="3938"/>
                  <a:pt x="175169" y="4117"/>
                  <a:pt x="188269" y="4117"/>
                </a:cubicBezTo>
                <a:cubicBezTo>
                  <a:pt x="192955" y="7486"/>
                  <a:pt x="205307" y="16289"/>
                  <a:pt x="214290" y="22832"/>
                </a:cubicBezTo>
                <a:lnTo>
                  <a:pt x="205307" y="26949"/>
                </a:lnTo>
                <a:lnTo>
                  <a:pt x="175918" y="28267"/>
                </a:lnTo>
                <a:cubicBezTo>
                  <a:pt x="174241" y="27144"/>
                  <a:pt x="172923" y="26395"/>
                  <a:pt x="172175" y="26021"/>
                </a:cubicBezTo>
                <a:cubicBezTo>
                  <a:pt x="168626" y="23955"/>
                  <a:pt x="140929" y="22278"/>
                  <a:pt x="126885" y="21709"/>
                </a:cubicBezTo>
                <a:cubicBezTo>
                  <a:pt x="133443" y="16469"/>
                  <a:pt x="142231" y="9552"/>
                  <a:pt x="149343" y="3563"/>
                </a:cubicBezTo>
                <a:close/>
                <a:moveTo>
                  <a:pt x="25452" y="0"/>
                </a:moveTo>
                <a:cubicBezTo>
                  <a:pt x="20960" y="6737"/>
                  <a:pt x="18340" y="19284"/>
                  <a:pt x="0" y="25647"/>
                </a:cubicBezTo>
                <a:lnTo>
                  <a:pt x="0" y="67942"/>
                </a:lnTo>
                <a:cubicBezTo>
                  <a:pt x="5240" y="68870"/>
                  <a:pt x="10301" y="69439"/>
                  <a:pt x="14792" y="69813"/>
                </a:cubicBezTo>
                <a:cubicBezTo>
                  <a:pt x="36306" y="71116"/>
                  <a:pt x="75981" y="93393"/>
                  <a:pt x="79919" y="96762"/>
                </a:cubicBezTo>
                <a:cubicBezTo>
                  <a:pt x="83842" y="100131"/>
                  <a:pt x="89456" y="124460"/>
                  <a:pt x="90773" y="126885"/>
                </a:cubicBezTo>
                <a:cubicBezTo>
                  <a:pt x="91327" y="127828"/>
                  <a:pt x="90953" y="130448"/>
                  <a:pt x="90205" y="133622"/>
                </a:cubicBezTo>
                <a:cubicBezTo>
                  <a:pt x="88902" y="134371"/>
                  <a:pt x="86282" y="135868"/>
                  <a:pt x="85159" y="136242"/>
                </a:cubicBezTo>
                <a:cubicBezTo>
                  <a:pt x="83288" y="136811"/>
                  <a:pt x="83842" y="137560"/>
                  <a:pt x="83842" y="137560"/>
                </a:cubicBezTo>
                <a:lnTo>
                  <a:pt x="89830" y="135494"/>
                </a:lnTo>
                <a:lnTo>
                  <a:pt x="89830" y="135494"/>
                </a:lnTo>
                <a:cubicBezTo>
                  <a:pt x="88528" y="140929"/>
                  <a:pt x="86836" y="146723"/>
                  <a:pt x="86836" y="146723"/>
                </a:cubicBezTo>
                <a:lnTo>
                  <a:pt x="88707" y="148789"/>
                </a:lnTo>
                <a:cubicBezTo>
                  <a:pt x="88707" y="148789"/>
                  <a:pt x="92167" y="133915"/>
                  <a:pt x="95041" y="133915"/>
                </a:cubicBezTo>
                <a:cubicBezTo>
                  <a:pt x="95375" y="133915"/>
                  <a:pt x="95702" y="134116"/>
                  <a:pt x="96014" y="134566"/>
                </a:cubicBezTo>
                <a:cubicBezTo>
                  <a:pt x="99008" y="138863"/>
                  <a:pt x="112288" y="173297"/>
                  <a:pt x="112288" y="173297"/>
                </a:cubicBezTo>
                <a:lnTo>
                  <a:pt x="113605" y="203615"/>
                </a:lnTo>
                <a:lnTo>
                  <a:pt x="116225" y="179855"/>
                </a:lnTo>
                <a:lnTo>
                  <a:pt x="133248" y="181727"/>
                </a:lnTo>
                <a:lnTo>
                  <a:pt x="152157" y="197447"/>
                </a:lnTo>
                <a:lnTo>
                  <a:pt x="136811" y="182101"/>
                </a:lnTo>
                <a:lnTo>
                  <a:pt x="162263" y="184901"/>
                </a:lnTo>
                <a:lnTo>
                  <a:pt x="120522" y="174989"/>
                </a:lnTo>
                <a:cubicBezTo>
                  <a:pt x="120522" y="174989"/>
                  <a:pt x="108545" y="143354"/>
                  <a:pt x="98439" y="119025"/>
                </a:cubicBezTo>
                <a:lnTo>
                  <a:pt x="98439" y="119025"/>
                </a:lnTo>
                <a:lnTo>
                  <a:pt x="121645" y="126885"/>
                </a:lnTo>
                <a:cubicBezTo>
                  <a:pt x="121645" y="126885"/>
                  <a:pt x="125208" y="126511"/>
                  <a:pt x="130254" y="126137"/>
                </a:cubicBezTo>
                <a:lnTo>
                  <a:pt x="143174" y="134191"/>
                </a:lnTo>
                <a:lnTo>
                  <a:pt x="142426" y="139611"/>
                </a:lnTo>
                <a:lnTo>
                  <a:pt x="144297" y="145226"/>
                </a:lnTo>
                <a:lnTo>
                  <a:pt x="144103" y="139985"/>
                </a:lnTo>
                <a:lnTo>
                  <a:pt x="145046" y="135120"/>
                </a:lnTo>
                <a:cubicBezTo>
                  <a:pt x="145046" y="135120"/>
                  <a:pt x="150091" y="139611"/>
                  <a:pt x="151589" y="139985"/>
                </a:cubicBezTo>
                <a:cubicBezTo>
                  <a:pt x="152906" y="140360"/>
                  <a:pt x="169929" y="145600"/>
                  <a:pt x="169929" y="145600"/>
                </a:cubicBezTo>
                <a:cubicBezTo>
                  <a:pt x="169929" y="145600"/>
                  <a:pt x="152337" y="139806"/>
                  <a:pt x="151783" y="139057"/>
                </a:cubicBezTo>
                <a:cubicBezTo>
                  <a:pt x="151214" y="138114"/>
                  <a:pt x="139806" y="128577"/>
                  <a:pt x="136243" y="125583"/>
                </a:cubicBezTo>
                <a:cubicBezTo>
                  <a:pt x="145420" y="124834"/>
                  <a:pt x="156275" y="123891"/>
                  <a:pt x="159269" y="123711"/>
                </a:cubicBezTo>
                <a:cubicBezTo>
                  <a:pt x="159407" y="123702"/>
                  <a:pt x="159566" y="123698"/>
                  <a:pt x="159743" y="123698"/>
                </a:cubicBezTo>
                <a:cubicBezTo>
                  <a:pt x="167029" y="123698"/>
                  <a:pt x="206804" y="131002"/>
                  <a:pt x="206804" y="131002"/>
                </a:cubicBezTo>
                <a:cubicBezTo>
                  <a:pt x="206804" y="131002"/>
                  <a:pt x="164757" y="121069"/>
                  <a:pt x="160462" y="121069"/>
                </a:cubicBezTo>
                <a:cubicBezTo>
                  <a:pt x="160345" y="121069"/>
                  <a:pt x="160257" y="121076"/>
                  <a:pt x="160197" y="121091"/>
                </a:cubicBezTo>
                <a:cubicBezTo>
                  <a:pt x="158571" y="121685"/>
                  <a:pt x="137642" y="123097"/>
                  <a:pt x="126153" y="123097"/>
                </a:cubicBezTo>
                <a:cubicBezTo>
                  <a:pt x="123151" y="123097"/>
                  <a:pt x="120794" y="123001"/>
                  <a:pt x="119594" y="122768"/>
                </a:cubicBezTo>
                <a:cubicBezTo>
                  <a:pt x="115477" y="121840"/>
                  <a:pt x="102377" y="114728"/>
                  <a:pt x="95070" y="110791"/>
                </a:cubicBezTo>
                <a:cubicBezTo>
                  <a:pt x="91148" y="101628"/>
                  <a:pt x="87959" y="94322"/>
                  <a:pt x="86282" y="92076"/>
                </a:cubicBezTo>
                <a:cubicBezTo>
                  <a:pt x="80473" y="83842"/>
                  <a:pt x="43238" y="62133"/>
                  <a:pt x="43238" y="62133"/>
                </a:cubicBezTo>
                <a:cubicBezTo>
                  <a:pt x="43238" y="62133"/>
                  <a:pt x="37624" y="44361"/>
                  <a:pt x="40618" y="43238"/>
                </a:cubicBezTo>
                <a:cubicBezTo>
                  <a:pt x="41172" y="43044"/>
                  <a:pt x="45110" y="42115"/>
                  <a:pt x="50724" y="41172"/>
                </a:cubicBezTo>
                <a:cubicBezTo>
                  <a:pt x="58764" y="44915"/>
                  <a:pt x="72613" y="51278"/>
                  <a:pt x="84785" y="57461"/>
                </a:cubicBezTo>
                <a:lnTo>
                  <a:pt x="91702" y="74859"/>
                </a:lnTo>
                <a:lnTo>
                  <a:pt x="93394" y="89082"/>
                </a:lnTo>
                <a:lnTo>
                  <a:pt x="94322" y="74679"/>
                </a:lnTo>
                <a:lnTo>
                  <a:pt x="91522" y="61010"/>
                </a:lnTo>
                <a:lnTo>
                  <a:pt x="91522" y="61010"/>
                </a:lnTo>
                <a:cubicBezTo>
                  <a:pt x="94516" y="62507"/>
                  <a:pt x="97136" y="64004"/>
                  <a:pt x="99756" y="65501"/>
                </a:cubicBezTo>
                <a:cubicBezTo>
                  <a:pt x="118276" y="75981"/>
                  <a:pt x="170124" y="86282"/>
                  <a:pt x="170124" y="86282"/>
                </a:cubicBezTo>
                <a:cubicBezTo>
                  <a:pt x="170124" y="86282"/>
                  <a:pt x="130448" y="74110"/>
                  <a:pt x="112108" y="66250"/>
                </a:cubicBezTo>
                <a:lnTo>
                  <a:pt x="112108" y="66250"/>
                </a:lnTo>
                <a:cubicBezTo>
                  <a:pt x="119974" y="67093"/>
                  <a:pt x="134377" y="68467"/>
                  <a:pt x="142098" y="68467"/>
                </a:cubicBezTo>
                <a:cubicBezTo>
                  <a:pt x="144664" y="68467"/>
                  <a:pt x="146492" y="68315"/>
                  <a:pt x="147097" y="67942"/>
                </a:cubicBezTo>
                <a:cubicBezTo>
                  <a:pt x="150091" y="66250"/>
                  <a:pt x="169552" y="52223"/>
                  <a:pt x="169555" y="52221"/>
                </a:cubicBezTo>
                <a:lnTo>
                  <a:pt x="169555" y="52221"/>
                </a:lnTo>
                <a:cubicBezTo>
                  <a:pt x="169552" y="52223"/>
                  <a:pt x="147269" y="67200"/>
                  <a:pt x="144206" y="67200"/>
                </a:cubicBezTo>
                <a:cubicBezTo>
                  <a:pt x="144169" y="67200"/>
                  <a:pt x="144134" y="67198"/>
                  <a:pt x="144103" y="67193"/>
                </a:cubicBezTo>
                <a:cubicBezTo>
                  <a:pt x="141677" y="66819"/>
                  <a:pt x="113231" y="64573"/>
                  <a:pt x="107422" y="64199"/>
                </a:cubicBezTo>
                <a:cubicBezTo>
                  <a:pt x="105745" y="63255"/>
                  <a:pt x="104248" y="62327"/>
                  <a:pt x="103679" y="61758"/>
                </a:cubicBezTo>
                <a:cubicBezTo>
                  <a:pt x="98813" y="57267"/>
                  <a:pt x="77853" y="44915"/>
                  <a:pt x="66070" y="38178"/>
                </a:cubicBezTo>
                <a:cubicBezTo>
                  <a:pt x="88528" y="34061"/>
                  <a:pt x="117723" y="29195"/>
                  <a:pt x="117723" y="29195"/>
                </a:cubicBezTo>
                <a:cubicBezTo>
                  <a:pt x="117723" y="29195"/>
                  <a:pt x="117902" y="28821"/>
                  <a:pt x="118651" y="28446"/>
                </a:cubicBezTo>
                <a:lnTo>
                  <a:pt x="166381" y="30512"/>
                </a:lnTo>
                <a:lnTo>
                  <a:pt x="194827" y="48478"/>
                </a:lnTo>
                <a:lnTo>
                  <a:pt x="198944" y="76730"/>
                </a:lnTo>
                <a:lnTo>
                  <a:pt x="203990" y="83662"/>
                </a:lnTo>
                <a:cubicBezTo>
                  <a:pt x="203990" y="83662"/>
                  <a:pt x="201190" y="76730"/>
                  <a:pt x="200995" y="76356"/>
                </a:cubicBezTo>
                <a:cubicBezTo>
                  <a:pt x="200816" y="75981"/>
                  <a:pt x="201564" y="58584"/>
                  <a:pt x="201938" y="52970"/>
                </a:cubicBezTo>
                <a:lnTo>
                  <a:pt x="221027" y="64947"/>
                </a:lnTo>
                <a:lnTo>
                  <a:pt x="285585" y="84964"/>
                </a:lnTo>
                <a:cubicBezTo>
                  <a:pt x="285585" y="84964"/>
                  <a:pt x="226821" y="63450"/>
                  <a:pt x="224950" y="61204"/>
                </a:cubicBezTo>
                <a:cubicBezTo>
                  <a:pt x="223647" y="59513"/>
                  <a:pt x="200816" y="44361"/>
                  <a:pt x="185470" y="34435"/>
                </a:cubicBezTo>
                <a:lnTo>
                  <a:pt x="208855" y="30512"/>
                </a:lnTo>
                <a:cubicBezTo>
                  <a:pt x="208855" y="30512"/>
                  <a:pt x="212973" y="28446"/>
                  <a:pt x="218033" y="25647"/>
                </a:cubicBezTo>
                <a:cubicBezTo>
                  <a:pt x="221776" y="28267"/>
                  <a:pt x="224201" y="30138"/>
                  <a:pt x="224396" y="30318"/>
                </a:cubicBezTo>
                <a:cubicBezTo>
                  <a:pt x="225145" y="30887"/>
                  <a:pt x="249848" y="35752"/>
                  <a:pt x="249848" y="35752"/>
                </a:cubicBezTo>
                <a:cubicBezTo>
                  <a:pt x="249848" y="35752"/>
                  <a:pt x="226642" y="30318"/>
                  <a:pt x="225698" y="29015"/>
                </a:cubicBezTo>
                <a:cubicBezTo>
                  <a:pt x="225324" y="28821"/>
                  <a:pt x="223273" y="26949"/>
                  <a:pt x="220084" y="24524"/>
                </a:cubicBezTo>
                <a:cubicBezTo>
                  <a:pt x="227944" y="20212"/>
                  <a:pt x="237302" y="15346"/>
                  <a:pt x="238050" y="15166"/>
                </a:cubicBezTo>
                <a:cubicBezTo>
                  <a:pt x="239173" y="15166"/>
                  <a:pt x="269116" y="20032"/>
                  <a:pt x="269116" y="20032"/>
                </a:cubicBezTo>
                <a:lnTo>
                  <a:pt x="235430" y="12726"/>
                </a:lnTo>
                <a:lnTo>
                  <a:pt x="216715" y="21529"/>
                </a:lnTo>
                <a:cubicBezTo>
                  <a:pt x="209050" y="15541"/>
                  <a:pt x="198749" y="7306"/>
                  <a:pt x="194632" y="3938"/>
                </a:cubicBezTo>
                <a:cubicBezTo>
                  <a:pt x="198944" y="3743"/>
                  <a:pt x="202313" y="3563"/>
                  <a:pt x="204364" y="3189"/>
                </a:cubicBezTo>
                <a:cubicBezTo>
                  <a:pt x="207178" y="2815"/>
                  <a:pt x="211850" y="1497"/>
                  <a:pt x="217464" y="0"/>
                </a:cubicBezTo>
                <a:lnTo>
                  <a:pt x="209799" y="0"/>
                </a:lnTo>
                <a:lnTo>
                  <a:pt x="204933" y="1318"/>
                </a:lnTo>
                <a:lnTo>
                  <a:pt x="153834" y="0"/>
                </a:lnTo>
                <a:lnTo>
                  <a:pt x="131197" y="0"/>
                </a:lnTo>
                <a:cubicBezTo>
                  <a:pt x="120148" y="8055"/>
                  <a:pt x="109114" y="16469"/>
                  <a:pt x="102556" y="18340"/>
                </a:cubicBezTo>
                <a:cubicBezTo>
                  <a:pt x="98917" y="19451"/>
                  <a:pt x="93133" y="19861"/>
                  <a:pt x="86650" y="19861"/>
                </a:cubicBezTo>
                <a:cubicBezTo>
                  <a:pt x="70142" y="19861"/>
                  <a:pt x="49097" y="17201"/>
                  <a:pt x="47356" y="16664"/>
                </a:cubicBezTo>
                <a:cubicBezTo>
                  <a:pt x="44915" y="15915"/>
                  <a:pt x="43987" y="1123"/>
                  <a:pt x="45858" y="1123"/>
                </a:cubicBezTo>
                <a:cubicBezTo>
                  <a:pt x="46233" y="1123"/>
                  <a:pt x="46607" y="749"/>
                  <a:pt x="47356" y="0"/>
                </a:cubicBezTo>
                <a:close/>
              </a:path>
            </a:pathLst>
          </a:custGeom>
          <a:solidFill>
            <a:srgbClr val="391A4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</p:spTree>
    <p:extLst>
      <p:ext uri="{BB962C8B-B14F-4D97-AF65-F5344CB8AC3E}">
        <p14:creationId xmlns:p14="http://schemas.microsoft.com/office/powerpoint/2010/main" val="1441273433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2">
  <p:cSld name="Title and text 2">
    <p:bg>
      <p:bgPr>
        <a:solidFill>
          <a:schemeClr val="lt1"/>
        </a:solidFill>
        <a:effectLst/>
      </p:bgPr>
    </p:bg>
    <p:spTree>
      <p:nvGrpSpPr>
        <p:cNvPr id="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232;p19"/>
          <p:cNvSpPr txBox="1">
            <a:spLocks noGrp="1"/>
          </p:cNvSpPr>
          <p:nvPr>
            <p:ph type="title"/>
          </p:nvPr>
        </p:nvSpPr>
        <p:spPr>
          <a:xfrm>
            <a:off x="965200" y="4203700"/>
            <a:ext cx="6540400" cy="202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None/>
              <a:defRPr sz="3300">
                <a:solidFill>
                  <a:schemeClr val="accent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"/>
                <a:ea typeface="Comfortaa"/>
                <a:cs typeface="Comfortaa"/>
                <a:sym typeface="Comfortaa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"/>
                <a:ea typeface="Comfortaa"/>
                <a:cs typeface="Comfortaa"/>
                <a:sym typeface="Comfortaa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"/>
                <a:ea typeface="Comfortaa"/>
                <a:cs typeface="Comfortaa"/>
                <a:sym typeface="Comfortaa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"/>
                <a:ea typeface="Comfortaa"/>
                <a:cs typeface="Comfortaa"/>
                <a:sym typeface="Comfortaa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"/>
                <a:ea typeface="Comfortaa"/>
                <a:cs typeface="Comfortaa"/>
                <a:sym typeface="Comfortaa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"/>
                <a:ea typeface="Comfortaa"/>
                <a:cs typeface="Comfortaa"/>
                <a:sym typeface="Comfortaa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"/>
                <a:ea typeface="Comfortaa"/>
                <a:cs typeface="Comfortaa"/>
                <a:sym typeface="Comfortaa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"/>
                <a:ea typeface="Comfortaa"/>
                <a:cs typeface="Comfortaa"/>
                <a:sym typeface="Comfortaa"/>
              </a:defRPr>
            </a:lvl9pPr>
          </a:lstStyle>
          <a:p>
            <a:endParaRPr/>
          </a:p>
        </p:txBody>
      </p:sp>
      <p:sp>
        <p:nvSpPr>
          <p:cNvPr id="233" name="Google Shape;233;p19"/>
          <p:cNvSpPr txBox="1">
            <a:spLocks noGrp="1"/>
          </p:cNvSpPr>
          <p:nvPr>
            <p:ph type="subTitle" idx="1"/>
          </p:nvPr>
        </p:nvSpPr>
        <p:spPr>
          <a:xfrm>
            <a:off x="6705600" y="5257700"/>
            <a:ext cx="4521200" cy="87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400"/>
            </a:lvl1pPr>
            <a:lvl2pPr lvl="1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>
              <a:spcBef>
                <a:spcPts val="1600"/>
              </a:spcBef>
              <a:spcAft>
                <a:spcPts val="0"/>
              </a:spcAft>
              <a:buSzPts val="1500"/>
              <a:buNone/>
              <a:defRPr/>
            </a:lvl3pPr>
            <a:lvl4pPr lvl="3">
              <a:spcBef>
                <a:spcPts val="1600"/>
              </a:spcBef>
              <a:spcAft>
                <a:spcPts val="0"/>
              </a:spcAft>
              <a:buSzPts val="1500"/>
              <a:buNone/>
              <a:defRPr/>
            </a:lvl4pPr>
            <a:lvl5pPr lvl="4">
              <a:spcBef>
                <a:spcPts val="1600"/>
              </a:spcBef>
              <a:spcAft>
                <a:spcPts val="0"/>
              </a:spcAft>
              <a:buSzPts val="1500"/>
              <a:buNone/>
              <a:defRPr/>
            </a:lvl5pPr>
            <a:lvl6pPr lvl="5">
              <a:spcBef>
                <a:spcPts val="1600"/>
              </a:spcBef>
              <a:spcAft>
                <a:spcPts val="0"/>
              </a:spcAft>
              <a:buSzPts val="1500"/>
              <a:buNone/>
              <a:defRPr/>
            </a:lvl6pPr>
            <a:lvl7pPr lvl="6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241218889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3">
  <p:cSld name="Title and text 3">
    <p:spTree>
      <p:nvGrpSpPr>
        <p:cNvPr id="1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Google Shape;235;p20"/>
          <p:cNvSpPr txBox="1">
            <a:spLocks noGrp="1"/>
          </p:cNvSpPr>
          <p:nvPr>
            <p:ph type="title"/>
          </p:nvPr>
        </p:nvSpPr>
        <p:spPr>
          <a:xfrm>
            <a:off x="965200" y="723900"/>
            <a:ext cx="6794400" cy="670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500"/>
              <a:buNone/>
              <a:defRPr sz="3000">
                <a:solidFill>
                  <a:schemeClr val="accent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"/>
                <a:ea typeface="Comfortaa"/>
                <a:cs typeface="Comfortaa"/>
                <a:sym typeface="Comfortaa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"/>
                <a:ea typeface="Comfortaa"/>
                <a:cs typeface="Comfortaa"/>
                <a:sym typeface="Comfortaa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"/>
                <a:ea typeface="Comfortaa"/>
                <a:cs typeface="Comfortaa"/>
                <a:sym typeface="Comfortaa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"/>
                <a:ea typeface="Comfortaa"/>
                <a:cs typeface="Comfortaa"/>
                <a:sym typeface="Comfortaa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"/>
                <a:ea typeface="Comfortaa"/>
                <a:cs typeface="Comfortaa"/>
                <a:sym typeface="Comfortaa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"/>
                <a:ea typeface="Comfortaa"/>
                <a:cs typeface="Comfortaa"/>
                <a:sym typeface="Comfortaa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"/>
                <a:ea typeface="Comfortaa"/>
                <a:cs typeface="Comfortaa"/>
                <a:sym typeface="Comfortaa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"/>
                <a:ea typeface="Comfortaa"/>
                <a:cs typeface="Comfortaa"/>
                <a:sym typeface="Comfortaa"/>
              </a:defRPr>
            </a:lvl9pPr>
          </a:lstStyle>
          <a:p>
            <a:endParaRPr/>
          </a:p>
        </p:txBody>
      </p:sp>
      <p:sp>
        <p:nvSpPr>
          <p:cNvPr id="236" name="Google Shape;236;p20"/>
          <p:cNvSpPr txBox="1">
            <a:spLocks noGrp="1"/>
          </p:cNvSpPr>
          <p:nvPr>
            <p:ph type="body" idx="1"/>
          </p:nvPr>
        </p:nvSpPr>
        <p:spPr>
          <a:xfrm>
            <a:off x="965167" y="1524000"/>
            <a:ext cx="10261600" cy="4610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50800" lvl="0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400"/>
              <a:buFont typeface="Arial"/>
              <a:buChar char="●"/>
              <a:defRPr sz="1200">
                <a:solidFill>
                  <a:schemeClr val="accent4"/>
                </a:solidFill>
              </a:defRPr>
            </a:lvl1pPr>
            <a:lvl2pPr marL="914400" lvl="1" indent="-317500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400"/>
              <a:buFont typeface="Arial"/>
              <a:buChar char="○"/>
              <a:defRPr sz="1200">
                <a:solidFill>
                  <a:schemeClr val="accent4"/>
                </a:solidFill>
              </a:defRPr>
            </a:lvl2pPr>
            <a:lvl3pPr marL="1371600" lvl="2" indent="-317500" rtl="0">
              <a:spcBef>
                <a:spcPts val="1600"/>
              </a:spcBef>
              <a:spcAft>
                <a:spcPts val="0"/>
              </a:spcAft>
              <a:buClr>
                <a:schemeClr val="accent4"/>
              </a:buClr>
              <a:buSzPts val="1400"/>
              <a:buFont typeface="Arial"/>
              <a:buChar char="■"/>
              <a:defRPr sz="1200">
                <a:solidFill>
                  <a:schemeClr val="accent4"/>
                </a:solidFill>
              </a:defRPr>
            </a:lvl3pPr>
            <a:lvl4pPr marL="1828800" lvl="3" indent="-317500" rtl="0">
              <a:spcBef>
                <a:spcPts val="1600"/>
              </a:spcBef>
              <a:spcAft>
                <a:spcPts val="0"/>
              </a:spcAft>
              <a:buClr>
                <a:schemeClr val="accent4"/>
              </a:buClr>
              <a:buSzPts val="1400"/>
              <a:buFont typeface="Arial"/>
              <a:buChar char="●"/>
              <a:defRPr sz="1200">
                <a:solidFill>
                  <a:schemeClr val="accent4"/>
                </a:solidFill>
              </a:defRPr>
            </a:lvl4pPr>
            <a:lvl5pPr marL="2286000" lvl="4" indent="-317500" rtl="0">
              <a:spcBef>
                <a:spcPts val="1600"/>
              </a:spcBef>
              <a:spcAft>
                <a:spcPts val="0"/>
              </a:spcAft>
              <a:buClr>
                <a:schemeClr val="accent4"/>
              </a:buClr>
              <a:buSzPts val="1400"/>
              <a:buFont typeface="Arial"/>
              <a:buChar char="○"/>
              <a:defRPr sz="1200">
                <a:solidFill>
                  <a:schemeClr val="accent4"/>
                </a:solidFill>
              </a:defRPr>
            </a:lvl5pPr>
            <a:lvl6pPr marL="2743200" lvl="5" indent="-317500" rtl="0">
              <a:spcBef>
                <a:spcPts val="1600"/>
              </a:spcBef>
              <a:spcAft>
                <a:spcPts val="0"/>
              </a:spcAft>
              <a:buClr>
                <a:schemeClr val="accent4"/>
              </a:buClr>
              <a:buSzPts val="1400"/>
              <a:buFont typeface="Arial"/>
              <a:buChar char="■"/>
              <a:defRPr sz="1200">
                <a:solidFill>
                  <a:schemeClr val="accent4"/>
                </a:solidFill>
              </a:defRPr>
            </a:lvl6pPr>
            <a:lvl7pPr marL="3200400" lvl="6" indent="-317500" rtl="0">
              <a:spcBef>
                <a:spcPts val="1600"/>
              </a:spcBef>
              <a:spcAft>
                <a:spcPts val="0"/>
              </a:spcAft>
              <a:buClr>
                <a:schemeClr val="accent4"/>
              </a:buClr>
              <a:buSzPts val="1400"/>
              <a:buChar char="●"/>
              <a:defRPr sz="1200">
                <a:solidFill>
                  <a:schemeClr val="accent4"/>
                </a:solidFill>
              </a:defRPr>
            </a:lvl7pPr>
            <a:lvl8pPr marL="3657600" lvl="7" indent="-317500" rtl="0">
              <a:spcBef>
                <a:spcPts val="1600"/>
              </a:spcBef>
              <a:spcAft>
                <a:spcPts val="0"/>
              </a:spcAft>
              <a:buClr>
                <a:schemeClr val="accent4"/>
              </a:buClr>
              <a:buSzPts val="1400"/>
              <a:buChar char="○"/>
              <a:defRPr sz="1200">
                <a:solidFill>
                  <a:schemeClr val="accent4"/>
                </a:solidFill>
              </a:defRPr>
            </a:lvl8pPr>
            <a:lvl9pPr marL="4114800" lvl="8" indent="-317500" rtl="0">
              <a:spcBef>
                <a:spcPts val="1600"/>
              </a:spcBef>
              <a:spcAft>
                <a:spcPts val="1600"/>
              </a:spcAft>
              <a:buClr>
                <a:schemeClr val="accent4"/>
              </a:buClr>
              <a:buSzPts val="1400"/>
              <a:buChar char="■"/>
              <a:defRPr sz="1200">
                <a:solidFill>
                  <a:schemeClr val="accent4"/>
                </a:solidFill>
              </a:defRPr>
            </a:lvl9pPr>
          </a:lstStyle>
          <a:p>
            <a:endParaRPr/>
          </a:p>
        </p:txBody>
      </p:sp>
      <p:sp>
        <p:nvSpPr>
          <p:cNvPr id="237" name="Google Shape;237;p20"/>
          <p:cNvSpPr/>
          <p:nvPr/>
        </p:nvSpPr>
        <p:spPr>
          <a:xfrm flipH="1">
            <a:off x="9068642" y="2"/>
            <a:ext cx="3123359" cy="2463753"/>
          </a:xfrm>
          <a:custGeom>
            <a:avLst/>
            <a:gdLst/>
            <a:ahLst/>
            <a:cxnLst/>
            <a:rect l="l" t="t" r="r" b="b"/>
            <a:pathLst>
              <a:path w="285586" h="203616" extrusionOk="0">
                <a:moveTo>
                  <a:pt x="149343" y="3563"/>
                </a:moveTo>
                <a:cubicBezTo>
                  <a:pt x="158146" y="3938"/>
                  <a:pt x="175169" y="4117"/>
                  <a:pt x="188269" y="4117"/>
                </a:cubicBezTo>
                <a:cubicBezTo>
                  <a:pt x="192955" y="7486"/>
                  <a:pt x="205307" y="16289"/>
                  <a:pt x="214290" y="22832"/>
                </a:cubicBezTo>
                <a:lnTo>
                  <a:pt x="205307" y="26949"/>
                </a:lnTo>
                <a:lnTo>
                  <a:pt x="175918" y="28267"/>
                </a:lnTo>
                <a:cubicBezTo>
                  <a:pt x="174241" y="27144"/>
                  <a:pt x="172923" y="26395"/>
                  <a:pt x="172175" y="26021"/>
                </a:cubicBezTo>
                <a:cubicBezTo>
                  <a:pt x="168626" y="23955"/>
                  <a:pt x="140929" y="22278"/>
                  <a:pt x="126885" y="21709"/>
                </a:cubicBezTo>
                <a:cubicBezTo>
                  <a:pt x="133443" y="16469"/>
                  <a:pt x="142231" y="9552"/>
                  <a:pt x="149343" y="3563"/>
                </a:cubicBezTo>
                <a:close/>
                <a:moveTo>
                  <a:pt x="25452" y="0"/>
                </a:moveTo>
                <a:cubicBezTo>
                  <a:pt x="20960" y="6737"/>
                  <a:pt x="18340" y="19284"/>
                  <a:pt x="0" y="25647"/>
                </a:cubicBezTo>
                <a:lnTo>
                  <a:pt x="0" y="67942"/>
                </a:lnTo>
                <a:cubicBezTo>
                  <a:pt x="5240" y="68870"/>
                  <a:pt x="10301" y="69439"/>
                  <a:pt x="14792" y="69813"/>
                </a:cubicBezTo>
                <a:cubicBezTo>
                  <a:pt x="36306" y="71116"/>
                  <a:pt x="75981" y="93393"/>
                  <a:pt x="79919" y="96762"/>
                </a:cubicBezTo>
                <a:cubicBezTo>
                  <a:pt x="83842" y="100131"/>
                  <a:pt x="89456" y="124460"/>
                  <a:pt x="90773" y="126885"/>
                </a:cubicBezTo>
                <a:cubicBezTo>
                  <a:pt x="91327" y="127828"/>
                  <a:pt x="90953" y="130448"/>
                  <a:pt x="90205" y="133622"/>
                </a:cubicBezTo>
                <a:cubicBezTo>
                  <a:pt x="88902" y="134371"/>
                  <a:pt x="86282" y="135868"/>
                  <a:pt x="85159" y="136242"/>
                </a:cubicBezTo>
                <a:cubicBezTo>
                  <a:pt x="83288" y="136811"/>
                  <a:pt x="83842" y="137560"/>
                  <a:pt x="83842" y="137560"/>
                </a:cubicBezTo>
                <a:lnTo>
                  <a:pt x="89830" y="135494"/>
                </a:lnTo>
                <a:lnTo>
                  <a:pt x="89830" y="135494"/>
                </a:lnTo>
                <a:cubicBezTo>
                  <a:pt x="88528" y="140929"/>
                  <a:pt x="86836" y="146723"/>
                  <a:pt x="86836" y="146723"/>
                </a:cubicBezTo>
                <a:lnTo>
                  <a:pt x="88707" y="148789"/>
                </a:lnTo>
                <a:cubicBezTo>
                  <a:pt x="88707" y="148789"/>
                  <a:pt x="92167" y="133915"/>
                  <a:pt x="95041" y="133915"/>
                </a:cubicBezTo>
                <a:cubicBezTo>
                  <a:pt x="95375" y="133915"/>
                  <a:pt x="95702" y="134116"/>
                  <a:pt x="96014" y="134566"/>
                </a:cubicBezTo>
                <a:cubicBezTo>
                  <a:pt x="99008" y="138863"/>
                  <a:pt x="112288" y="173297"/>
                  <a:pt x="112288" y="173297"/>
                </a:cubicBezTo>
                <a:lnTo>
                  <a:pt x="113605" y="203615"/>
                </a:lnTo>
                <a:lnTo>
                  <a:pt x="116225" y="179855"/>
                </a:lnTo>
                <a:lnTo>
                  <a:pt x="133248" y="181727"/>
                </a:lnTo>
                <a:lnTo>
                  <a:pt x="152157" y="197447"/>
                </a:lnTo>
                <a:lnTo>
                  <a:pt x="136811" y="182101"/>
                </a:lnTo>
                <a:lnTo>
                  <a:pt x="162263" y="184901"/>
                </a:lnTo>
                <a:lnTo>
                  <a:pt x="120522" y="174989"/>
                </a:lnTo>
                <a:cubicBezTo>
                  <a:pt x="120522" y="174989"/>
                  <a:pt x="108545" y="143354"/>
                  <a:pt x="98439" y="119025"/>
                </a:cubicBezTo>
                <a:lnTo>
                  <a:pt x="98439" y="119025"/>
                </a:lnTo>
                <a:lnTo>
                  <a:pt x="121645" y="126885"/>
                </a:lnTo>
                <a:cubicBezTo>
                  <a:pt x="121645" y="126885"/>
                  <a:pt x="125208" y="126511"/>
                  <a:pt x="130254" y="126137"/>
                </a:cubicBezTo>
                <a:lnTo>
                  <a:pt x="143174" y="134191"/>
                </a:lnTo>
                <a:lnTo>
                  <a:pt x="142426" y="139611"/>
                </a:lnTo>
                <a:lnTo>
                  <a:pt x="144297" y="145226"/>
                </a:lnTo>
                <a:lnTo>
                  <a:pt x="144103" y="139985"/>
                </a:lnTo>
                <a:lnTo>
                  <a:pt x="145046" y="135120"/>
                </a:lnTo>
                <a:cubicBezTo>
                  <a:pt x="145046" y="135120"/>
                  <a:pt x="150091" y="139611"/>
                  <a:pt x="151589" y="139985"/>
                </a:cubicBezTo>
                <a:cubicBezTo>
                  <a:pt x="152906" y="140360"/>
                  <a:pt x="169929" y="145600"/>
                  <a:pt x="169929" y="145600"/>
                </a:cubicBezTo>
                <a:cubicBezTo>
                  <a:pt x="169929" y="145600"/>
                  <a:pt x="152337" y="139806"/>
                  <a:pt x="151783" y="139057"/>
                </a:cubicBezTo>
                <a:cubicBezTo>
                  <a:pt x="151214" y="138114"/>
                  <a:pt x="139806" y="128577"/>
                  <a:pt x="136243" y="125583"/>
                </a:cubicBezTo>
                <a:cubicBezTo>
                  <a:pt x="145420" y="124834"/>
                  <a:pt x="156275" y="123891"/>
                  <a:pt x="159269" y="123711"/>
                </a:cubicBezTo>
                <a:cubicBezTo>
                  <a:pt x="159407" y="123702"/>
                  <a:pt x="159566" y="123698"/>
                  <a:pt x="159743" y="123698"/>
                </a:cubicBezTo>
                <a:cubicBezTo>
                  <a:pt x="167029" y="123698"/>
                  <a:pt x="206804" y="131002"/>
                  <a:pt x="206804" y="131002"/>
                </a:cubicBezTo>
                <a:cubicBezTo>
                  <a:pt x="206804" y="131002"/>
                  <a:pt x="164757" y="121069"/>
                  <a:pt x="160462" y="121069"/>
                </a:cubicBezTo>
                <a:cubicBezTo>
                  <a:pt x="160345" y="121069"/>
                  <a:pt x="160257" y="121076"/>
                  <a:pt x="160197" y="121091"/>
                </a:cubicBezTo>
                <a:cubicBezTo>
                  <a:pt x="158571" y="121685"/>
                  <a:pt x="137642" y="123097"/>
                  <a:pt x="126153" y="123097"/>
                </a:cubicBezTo>
                <a:cubicBezTo>
                  <a:pt x="123151" y="123097"/>
                  <a:pt x="120794" y="123001"/>
                  <a:pt x="119594" y="122768"/>
                </a:cubicBezTo>
                <a:cubicBezTo>
                  <a:pt x="115477" y="121840"/>
                  <a:pt x="102377" y="114728"/>
                  <a:pt x="95070" y="110791"/>
                </a:cubicBezTo>
                <a:cubicBezTo>
                  <a:pt x="91148" y="101628"/>
                  <a:pt x="87959" y="94322"/>
                  <a:pt x="86282" y="92076"/>
                </a:cubicBezTo>
                <a:cubicBezTo>
                  <a:pt x="80473" y="83842"/>
                  <a:pt x="43238" y="62133"/>
                  <a:pt x="43238" y="62133"/>
                </a:cubicBezTo>
                <a:cubicBezTo>
                  <a:pt x="43238" y="62133"/>
                  <a:pt x="37624" y="44361"/>
                  <a:pt x="40618" y="43238"/>
                </a:cubicBezTo>
                <a:cubicBezTo>
                  <a:pt x="41172" y="43044"/>
                  <a:pt x="45110" y="42115"/>
                  <a:pt x="50724" y="41172"/>
                </a:cubicBezTo>
                <a:cubicBezTo>
                  <a:pt x="58764" y="44915"/>
                  <a:pt x="72613" y="51278"/>
                  <a:pt x="84785" y="57461"/>
                </a:cubicBezTo>
                <a:lnTo>
                  <a:pt x="91702" y="74859"/>
                </a:lnTo>
                <a:lnTo>
                  <a:pt x="93394" y="89082"/>
                </a:lnTo>
                <a:lnTo>
                  <a:pt x="94322" y="74679"/>
                </a:lnTo>
                <a:lnTo>
                  <a:pt x="91522" y="61010"/>
                </a:lnTo>
                <a:lnTo>
                  <a:pt x="91522" y="61010"/>
                </a:lnTo>
                <a:cubicBezTo>
                  <a:pt x="94516" y="62507"/>
                  <a:pt x="97136" y="64004"/>
                  <a:pt x="99756" y="65501"/>
                </a:cubicBezTo>
                <a:cubicBezTo>
                  <a:pt x="118276" y="75981"/>
                  <a:pt x="170124" y="86282"/>
                  <a:pt x="170124" y="86282"/>
                </a:cubicBezTo>
                <a:cubicBezTo>
                  <a:pt x="170124" y="86282"/>
                  <a:pt x="130448" y="74110"/>
                  <a:pt x="112108" y="66250"/>
                </a:cubicBezTo>
                <a:lnTo>
                  <a:pt x="112108" y="66250"/>
                </a:lnTo>
                <a:cubicBezTo>
                  <a:pt x="119974" y="67093"/>
                  <a:pt x="134377" y="68467"/>
                  <a:pt x="142098" y="68467"/>
                </a:cubicBezTo>
                <a:cubicBezTo>
                  <a:pt x="144664" y="68467"/>
                  <a:pt x="146492" y="68315"/>
                  <a:pt x="147097" y="67942"/>
                </a:cubicBezTo>
                <a:cubicBezTo>
                  <a:pt x="150091" y="66250"/>
                  <a:pt x="169552" y="52223"/>
                  <a:pt x="169555" y="52221"/>
                </a:cubicBezTo>
                <a:lnTo>
                  <a:pt x="169555" y="52221"/>
                </a:lnTo>
                <a:cubicBezTo>
                  <a:pt x="169552" y="52223"/>
                  <a:pt x="147269" y="67200"/>
                  <a:pt x="144206" y="67200"/>
                </a:cubicBezTo>
                <a:cubicBezTo>
                  <a:pt x="144169" y="67200"/>
                  <a:pt x="144134" y="67198"/>
                  <a:pt x="144103" y="67193"/>
                </a:cubicBezTo>
                <a:cubicBezTo>
                  <a:pt x="141677" y="66819"/>
                  <a:pt x="113231" y="64573"/>
                  <a:pt x="107422" y="64199"/>
                </a:cubicBezTo>
                <a:cubicBezTo>
                  <a:pt x="105745" y="63255"/>
                  <a:pt x="104248" y="62327"/>
                  <a:pt x="103679" y="61758"/>
                </a:cubicBezTo>
                <a:cubicBezTo>
                  <a:pt x="98813" y="57267"/>
                  <a:pt x="77853" y="44915"/>
                  <a:pt x="66070" y="38178"/>
                </a:cubicBezTo>
                <a:cubicBezTo>
                  <a:pt x="88528" y="34061"/>
                  <a:pt x="117723" y="29195"/>
                  <a:pt x="117723" y="29195"/>
                </a:cubicBezTo>
                <a:cubicBezTo>
                  <a:pt x="117723" y="29195"/>
                  <a:pt x="117902" y="28821"/>
                  <a:pt x="118651" y="28446"/>
                </a:cubicBezTo>
                <a:lnTo>
                  <a:pt x="166381" y="30512"/>
                </a:lnTo>
                <a:lnTo>
                  <a:pt x="194827" y="48478"/>
                </a:lnTo>
                <a:lnTo>
                  <a:pt x="198944" y="76730"/>
                </a:lnTo>
                <a:lnTo>
                  <a:pt x="203990" y="83662"/>
                </a:lnTo>
                <a:cubicBezTo>
                  <a:pt x="203990" y="83662"/>
                  <a:pt x="201190" y="76730"/>
                  <a:pt x="200995" y="76356"/>
                </a:cubicBezTo>
                <a:cubicBezTo>
                  <a:pt x="200816" y="75981"/>
                  <a:pt x="201564" y="58584"/>
                  <a:pt x="201938" y="52970"/>
                </a:cubicBezTo>
                <a:lnTo>
                  <a:pt x="221027" y="64947"/>
                </a:lnTo>
                <a:lnTo>
                  <a:pt x="285585" y="84964"/>
                </a:lnTo>
                <a:cubicBezTo>
                  <a:pt x="285585" y="84964"/>
                  <a:pt x="226821" y="63450"/>
                  <a:pt x="224950" y="61204"/>
                </a:cubicBezTo>
                <a:cubicBezTo>
                  <a:pt x="223647" y="59513"/>
                  <a:pt x="200816" y="44361"/>
                  <a:pt x="185470" y="34435"/>
                </a:cubicBezTo>
                <a:lnTo>
                  <a:pt x="208855" y="30512"/>
                </a:lnTo>
                <a:cubicBezTo>
                  <a:pt x="208855" y="30512"/>
                  <a:pt x="212973" y="28446"/>
                  <a:pt x="218033" y="25647"/>
                </a:cubicBezTo>
                <a:cubicBezTo>
                  <a:pt x="221776" y="28267"/>
                  <a:pt x="224201" y="30138"/>
                  <a:pt x="224396" y="30318"/>
                </a:cubicBezTo>
                <a:cubicBezTo>
                  <a:pt x="225145" y="30887"/>
                  <a:pt x="249848" y="35752"/>
                  <a:pt x="249848" y="35752"/>
                </a:cubicBezTo>
                <a:cubicBezTo>
                  <a:pt x="249848" y="35752"/>
                  <a:pt x="226642" y="30318"/>
                  <a:pt x="225698" y="29015"/>
                </a:cubicBezTo>
                <a:cubicBezTo>
                  <a:pt x="225324" y="28821"/>
                  <a:pt x="223273" y="26949"/>
                  <a:pt x="220084" y="24524"/>
                </a:cubicBezTo>
                <a:cubicBezTo>
                  <a:pt x="227944" y="20212"/>
                  <a:pt x="237302" y="15346"/>
                  <a:pt x="238050" y="15166"/>
                </a:cubicBezTo>
                <a:cubicBezTo>
                  <a:pt x="239173" y="15166"/>
                  <a:pt x="269116" y="20032"/>
                  <a:pt x="269116" y="20032"/>
                </a:cubicBezTo>
                <a:lnTo>
                  <a:pt x="235430" y="12726"/>
                </a:lnTo>
                <a:lnTo>
                  <a:pt x="216715" y="21529"/>
                </a:lnTo>
                <a:cubicBezTo>
                  <a:pt x="209050" y="15541"/>
                  <a:pt x="198749" y="7306"/>
                  <a:pt x="194632" y="3938"/>
                </a:cubicBezTo>
                <a:cubicBezTo>
                  <a:pt x="198944" y="3743"/>
                  <a:pt x="202313" y="3563"/>
                  <a:pt x="204364" y="3189"/>
                </a:cubicBezTo>
                <a:cubicBezTo>
                  <a:pt x="207178" y="2815"/>
                  <a:pt x="211850" y="1497"/>
                  <a:pt x="217464" y="0"/>
                </a:cubicBezTo>
                <a:lnTo>
                  <a:pt x="209799" y="0"/>
                </a:lnTo>
                <a:lnTo>
                  <a:pt x="204933" y="1318"/>
                </a:lnTo>
                <a:lnTo>
                  <a:pt x="153834" y="0"/>
                </a:lnTo>
                <a:lnTo>
                  <a:pt x="131197" y="0"/>
                </a:lnTo>
                <a:cubicBezTo>
                  <a:pt x="120148" y="8055"/>
                  <a:pt x="109114" y="16469"/>
                  <a:pt x="102556" y="18340"/>
                </a:cubicBezTo>
                <a:cubicBezTo>
                  <a:pt x="98917" y="19451"/>
                  <a:pt x="93133" y="19861"/>
                  <a:pt x="86650" y="19861"/>
                </a:cubicBezTo>
                <a:cubicBezTo>
                  <a:pt x="70142" y="19861"/>
                  <a:pt x="49097" y="17201"/>
                  <a:pt x="47356" y="16664"/>
                </a:cubicBezTo>
                <a:cubicBezTo>
                  <a:pt x="44915" y="15915"/>
                  <a:pt x="43987" y="1123"/>
                  <a:pt x="45858" y="1123"/>
                </a:cubicBezTo>
                <a:cubicBezTo>
                  <a:pt x="46233" y="1123"/>
                  <a:pt x="46607" y="749"/>
                  <a:pt x="47356" y="0"/>
                </a:cubicBezTo>
                <a:close/>
              </a:path>
            </a:pathLst>
          </a:custGeom>
          <a:solidFill>
            <a:srgbClr val="391A4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</p:spTree>
    <p:extLst>
      <p:ext uri="{BB962C8B-B14F-4D97-AF65-F5344CB8AC3E}">
        <p14:creationId xmlns:p14="http://schemas.microsoft.com/office/powerpoint/2010/main" val="3417294571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ly Title 2">
  <p:cSld name="Only Title 2">
    <p:bg>
      <p:bgPr>
        <a:solidFill>
          <a:schemeClr val="dk1"/>
        </a:solidFill>
        <a:effectLst/>
      </p:bgPr>
    </p:bg>
    <p:spTree>
      <p:nvGrpSpPr>
        <p:cNvPr id="1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Google Shape;239;p21"/>
          <p:cNvSpPr txBox="1">
            <a:spLocks noGrp="1"/>
          </p:cNvSpPr>
          <p:nvPr>
            <p:ph type="title"/>
          </p:nvPr>
        </p:nvSpPr>
        <p:spPr>
          <a:xfrm>
            <a:off x="965200" y="719328"/>
            <a:ext cx="5245200" cy="670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None/>
              <a:defRPr sz="3000">
                <a:solidFill>
                  <a:schemeClr val="accent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"/>
                <a:ea typeface="Comfortaa"/>
                <a:cs typeface="Comfortaa"/>
                <a:sym typeface="Comfortaa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"/>
                <a:ea typeface="Comfortaa"/>
                <a:cs typeface="Comfortaa"/>
                <a:sym typeface="Comfortaa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"/>
                <a:ea typeface="Comfortaa"/>
                <a:cs typeface="Comfortaa"/>
                <a:sym typeface="Comfortaa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"/>
                <a:ea typeface="Comfortaa"/>
                <a:cs typeface="Comfortaa"/>
                <a:sym typeface="Comfortaa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"/>
                <a:ea typeface="Comfortaa"/>
                <a:cs typeface="Comfortaa"/>
                <a:sym typeface="Comfortaa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"/>
                <a:ea typeface="Comfortaa"/>
                <a:cs typeface="Comfortaa"/>
                <a:sym typeface="Comfortaa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"/>
                <a:ea typeface="Comfortaa"/>
                <a:cs typeface="Comfortaa"/>
                <a:sym typeface="Comfortaa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"/>
                <a:ea typeface="Comfortaa"/>
                <a:cs typeface="Comfortaa"/>
                <a:sym typeface="Comfortaa"/>
              </a:defRPr>
            </a:lvl9pPr>
          </a:lstStyle>
          <a:p>
            <a:endParaRPr/>
          </a:p>
        </p:txBody>
      </p:sp>
      <p:sp>
        <p:nvSpPr>
          <p:cNvPr id="240" name="Google Shape;240;p21"/>
          <p:cNvSpPr/>
          <p:nvPr/>
        </p:nvSpPr>
        <p:spPr>
          <a:xfrm flipH="1">
            <a:off x="9068642" y="2"/>
            <a:ext cx="3123359" cy="2463753"/>
          </a:xfrm>
          <a:custGeom>
            <a:avLst/>
            <a:gdLst/>
            <a:ahLst/>
            <a:cxnLst/>
            <a:rect l="l" t="t" r="r" b="b"/>
            <a:pathLst>
              <a:path w="285586" h="203616" extrusionOk="0">
                <a:moveTo>
                  <a:pt x="149343" y="3563"/>
                </a:moveTo>
                <a:cubicBezTo>
                  <a:pt x="158146" y="3938"/>
                  <a:pt x="175169" y="4117"/>
                  <a:pt x="188269" y="4117"/>
                </a:cubicBezTo>
                <a:cubicBezTo>
                  <a:pt x="192955" y="7486"/>
                  <a:pt x="205307" y="16289"/>
                  <a:pt x="214290" y="22832"/>
                </a:cubicBezTo>
                <a:lnTo>
                  <a:pt x="205307" y="26949"/>
                </a:lnTo>
                <a:lnTo>
                  <a:pt x="175918" y="28267"/>
                </a:lnTo>
                <a:cubicBezTo>
                  <a:pt x="174241" y="27144"/>
                  <a:pt x="172923" y="26395"/>
                  <a:pt x="172175" y="26021"/>
                </a:cubicBezTo>
                <a:cubicBezTo>
                  <a:pt x="168626" y="23955"/>
                  <a:pt x="140929" y="22278"/>
                  <a:pt x="126885" y="21709"/>
                </a:cubicBezTo>
                <a:cubicBezTo>
                  <a:pt x="133443" y="16469"/>
                  <a:pt x="142231" y="9552"/>
                  <a:pt x="149343" y="3563"/>
                </a:cubicBezTo>
                <a:close/>
                <a:moveTo>
                  <a:pt x="25452" y="0"/>
                </a:moveTo>
                <a:cubicBezTo>
                  <a:pt x="20960" y="6737"/>
                  <a:pt x="18340" y="19284"/>
                  <a:pt x="0" y="25647"/>
                </a:cubicBezTo>
                <a:lnTo>
                  <a:pt x="0" y="67942"/>
                </a:lnTo>
                <a:cubicBezTo>
                  <a:pt x="5240" y="68870"/>
                  <a:pt x="10301" y="69439"/>
                  <a:pt x="14792" y="69813"/>
                </a:cubicBezTo>
                <a:cubicBezTo>
                  <a:pt x="36306" y="71116"/>
                  <a:pt x="75981" y="93393"/>
                  <a:pt x="79919" y="96762"/>
                </a:cubicBezTo>
                <a:cubicBezTo>
                  <a:pt x="83842" y="100131"/>
                  <a:pt x="89456" y="124460"/>
                  <a:pt x="90773" y="126885"/>
                </a:cubicBezTo>
                <a:cubicBezTo>
                  <a:pt x="91327" y="127828"/>
                  <a:pt x="90953" y="130448"/>
                  <a:pt x="90205" y="133622"/>
                </a:cubicBezTo>
                <a:cubicBezTo>
                  <a:pt x="88902" y="134371"/>
                  <a:pt x="86282" y="135868"/>
                  <a:pt x="85159" y="136242"/>
                </a:cubicBezTo>
                <a:cubicBezTo>
                  <a:pt x="83288" y="136811"/>
                  <a:pt x="83842" y="137560"/>
                  <a:pt x="83842" y="137560"/>
                </a:cubicBezTo>
                <a:lnTo>
                  <a:pt x="89830" y="135494"/>
                </a:lnTo>
                <a:lnTo>
                  <a:pt x="89830" y="135494"/>
                </a:lnTo>
                <a:cubicBezTo>
                  <a:pt x="88528" y="140929"/>
                  <a:pt x="86836" y="146723"/>
                  <a:pt x="86836" y="146723"/>
                </a:cubicBezTo>
                <a:lnTo>
                  <a:pt x="88707" y="148789"/>
                </a:lnTo>
                <a:cubicBezTo>
                  <a:pt x="88707" y="148789"/>
                  <a:pt x="92167" y="133915"/>
                  <a:pt x="95041" y="133915"/>
                </a:cubicBezTo>
                <a:cubicBezTo>
                  <a:pt x="95375" y="133915"/>
                  <a:pt x="95702" y="134116"/>
                  <a:pt x="96014" y="134566"/>
                </a:cubicBezTo>
                <a:cubicBezTo>
                  <a:pt x="99008" y="138863"/>
                  <a:pt x="112288" y="173297"/>
                  <a:pt x="112288" y="173297"/>
                </a:cubicBezTo>
                <a:lnTo>
                  <a:pt x="113605" y="203615"/>
                </a:lnTo>
                <a:lnTo>
                  <a:pt x="116225" y="179855"/>
                </a:lnTo>
                <a:lnTo>
                  <a:pt x="133248" y="181727"/>
                </a:lnTo>
                <a:lnTo>
                  <a:pt x="152157" y="197447"/>
                </a:lnTo>
                <a:lnTo>
                  <a:pt x="136811" y="182101"/>
                </a:lnTo>
                <a:lnTo>
                  <a:pt x="162263" y="184901"/>
                </a:lnTo>
                <a:lnTo>
                  <a:pt x="120522" y="174989"/>
                </a:lnTo>
                <a:cubicBezTo>
                  <a:pt x="120522" y="174989"/>
                  <a:pt x="108545" y="143354"/>
                  <a:pt x="98439" y="119025"/>
                </a:cubicBezTo>
                <a:lnTo>
                  <a:pt x="98439" y="119025"/>
                </a:lnTo>
                <a:lnTo>
                  <a:pt x="121645" y="126885"/>
                </a:lnTo>
                <a:cubicBezTo>
                  <a:pt x="121645" y="126885"/>
                  <a:pt x="125208" y="126511"/>
                  <a:pt x="130254" y="126137"/>
                </a:cubicBezTo>
                <a:lnTo>
                  <a:pt x="143174" y="134191"/>
                </a:lnTo>
                <a:lnTo>
                  <a:pt x="142426" y="139611"/>
                </a:lnTo>
                <a:lnTo>
                  <a:pt x="144297" y="145226"/>
                </a:lnTo>
                <a:lnTo>
                  <a:pt x="144103" y="139985"/>
                </a:lnTo>
                <a:lnTo>
                  <a:pt x="145046" y="135120"/>
                </a:lnTo>
                <a:cubicBezTo>
                  <a:pt x="145046" y="135120"/>
                  <a:pt x="150091" y="139611"/>
                  <a:pt x="151589" y="139985"/>
                </a:cubicBezTo>
                <a:cubicBezTo>
                  <a:pt x="152906" y="140360"/>
                  <a:pt x="169929" y="145600"/>
                  <a:pt x="169929" y="145600"/>
                </a:cubicBezTo>
                <a:cubicBezTo>
                  <a:pt x="169929" y="145600"/>
                  <a:pt x="152337" y="139806"/>
                  <a:pt x="151783" y="139057"/>
                </a:cubicBezTo>
                <a:cubicBezTo>
                  <a:pt x="151214" y="138114"/>
                  <a:pt x="139806" y="128577"/>
                  <a:pt x="136243" y="125583"/>
                </a:cubicBezTo>
                <a:cubicBezTo>
                  <a:pt x="145420" y="124834"/>
                  <a:pt x="156275" y="123891"/>
                  <a:pt x="159269" y="123711"/>
                </a:cubicBezTo>
                <a:cubicBezTo>
                  <a:pt x="159407" y="123702"/>
                  <a:pt x="159566" y="123698"/>
                  <a:pt x="159743" y="123698"/>
                </a:cubicBezTo>
                <a:cubicBezTo>
                  <a:pt x="167029" y="123698"/>
                  <a:pt x="206804" y="131002"/>
                  <a:pt x="206804" y="131002"/>
                </a:cubicBezTo>
                <a:cubicBezTo>
                  <a:pt x="206804" y="131002"/>
                  <a:pt x="164757" y="121069"/>
                  <a:pt x="160462" y="121069"/>
                </a:cubicBezTo>
                <a:cubicBezTo>
                  <a:pt x="160345" y="121069"/>
                  <a:pt x="160257" y="121076"/>
                  <a:pt x="160197" y="121091"/>
                </a:cubicBezTo>
                <a:cubicBezTo>
                  <a:pt x="158571" y="121685"/>
                  <a:pt x="137642" y="123097"/>
                  <a:pt x="126153" y="123097"/>
                </a:cubicBezTo>
                <a:cubicBezTo>
                  <a:pt x="123151" y="123097"/>
                  <a:pt x="120794" y="123001"/>
                  <a:pt x="119594" y="122768"/>
                </a:cubicBezTo>
                <a:cubicBezTo>
                  <a:pt x="115477" y="121840"/>
                  <a:pt x="102377" y="114728"/>
                  <a:pt x="95070" y="110791"/>
                </a:cubicBezTo>
                <a:cubicBezTo>
                  <a:pt x="91148" y="101628"/>
                  <a:pt x="87959" y="94322"/>
                  <a:pt x="86282" y="92076"/>
                </a:cubicBezTo>
                <a:cubicBezTo>
                  <a:pt x="80473" y="83842"/>
                  <a:pt x="43238" y="62133"/>
                  <a:pt x="43238" y="62133"/>
                </a:cubicBezTo>
                <a:cubicBezTo>
                  <a:pt x="43238" y="62133"/>
                  <a:pt x="37624" y="44361"/>
                  <a:pt x="40618" y="43238"/>
                </a:cubicBezTo>
                <a:cubicBezTo>
                  <a:pt x="41172" y="43044"/>
                  <a:pt x="45110" y="42115"/>
                  <a:pt x="50724" y="41172"/>
                </a:cubicBezTo>
                <a:cubicBezTo>
                  <a:pt x="58764" y="44915"/>
                  <a:pt x="72613" y="51278"/>
                  <a:pt x="84785" y="57461"/>
                </a:cubicBezTo>
                <a:lnTo>
                  <a:pt x="91702" y="74859"/>
                </a:lnTo>
                <a:lnTo>
                  <a:pt x="93394" y="89082"/>
                </a:lnTo>
                <a:lnTo>
                  <a:pt x="94322" y="74679"/>
                </a:lnTo>
                <a:lnTo>
                  <a:pt x="91522" y="61010"/>
                </a:lnTo>
                <a:lnTo>
                  <a:pt x="91522" y="61010"/>
                </a:lnTo>
                <a:cubicBezTo>
                  <a:pt x="94516" y="62507"/>
                  <a:pt x="97136" y="64004"/>
                  <a:pt x="99756" y="65501"/>
                </a:cubicBezTo>
                <a:cubicBezTo>
                  <a:pt x="118276" y="75981"/>
                  <a:pt x="170124" y="86282"/>
                  <a:pt x="170124" y="86282"/>
                </a:cubicBezTo>
                <a:cubicBezTo>
                  <a:pt x="170124" y="86282"/>
                  <a:pt x="130448" y="74110"/>
                  <a:pt x="112108" y="66250"/>
                </a:cubicBezTo>
                <a:lnTo>
                  <a:pt x="112108" y="66250"/>
                </a:lnTo>
                <a:cubicBezTo>
                  <a:pt x="119974" y="67093"/>
                  <a:pt x="134377" y="68467"/>
                  <a:pt x="142098" y="68467"/>
                </a:cubicBezTo>
                <a:cubicBezTo>
                  <a:pt x="144664" y="68467"/>
                  <a:pt x="146492" y="68315"/>
                  <a:pt x="147097" y="67942"/>
                </a:cubicBezTo>
                <a:cubicBezTo>
                  <a:pt x="150091" y="66250"/>
                  <a:pt x="169552" y="52223"/>
                  <a:pt x="169555" y="52221"/>
                </a:cubicBezTo>
                <a:lnTo>
                  <a:pt x="169555" y="52221"/>
                </a:lnTo>
                <a:cubicBezTo>
                  <a:pt x="169552" y="52223"/>
                  <a:pt x="147269" y="67200"/>
                  <a:pt x="144206" y="67200"/>
                </a:cubicBezTo>
                <a:cubicBezTo>
                  <a:pt x="144169" y="67200"/>
                  <a:pt x="144134" y="67198"/>
                  <a:pt x="144103" y="67193"/>
                </a:cubicBezTo>
                <a:cubicBezTo>
                  <a:pt x="141677" y="66819"/>
                  <a:pt x="113231" y="64573"/>
                  <a:pt x="107422" y="64199"/>
                </a:cubicBezTo>
                <a:cubicBezTo>
                  <a:pt x="105745" y="63255"/>
                  <a:pt x="104248" y="62327"/>
                  <a:pt x="103679" y="61758"/>
                </a:cubicBezTo>
                <a:cubicBezTo>
                  <a:pt x="98813" y="57267"/>
                  <a:pt x="77853" y="44915"/>
                  <a:pt x="66070" y="38178"/>
                </a:cubicBezTo>
                <a:cubicBezTo>
                  <a:pt x="88528" y="34061"/>
                  <a:pt x="117723" y="29195"/>
                  <a:pt x="117723" y="29195"/>
                </a:cubicBezTo>
                <a:cubicBezTo>
                  <a:pt x="117723" y="29195"/>
                  <a:pt x="117902" y="28821"/>
                  <a:pt x="118651" y="28446"/>
                </a:cubicBezTo>
                <a:lnTo>
                  <a:pt x="166381" y="30512"/>
                </a:lnTo>
                <a:lnTo>
                  <a:pt x="194827" y="48478"/>
                </a:lnTo>
                <a:lnTo>
                  <a:pt x="198944" y="76730"/>
                </a:lnTo>
                <a:lnTo>
                  <a:pt x="203990" y="83662"/>
                </a:lnTo>
                <a:cubicBezTo>
                  <a:pt x="203990" y="83662"/>
                  <a:pt x="201190" y="76730"/>
                  <a:pt x="200995" y="76356"/>
                </a:cubicBezTo>
                <a:cubicBezTo>
                  <a:pt x="200816" y="75981"/>
                  <a:pt x="201564" y="58584"/>
                  <a:pt x="201938" y="52970"/>
                </a:cubicBezTo>
                <a:lnTo>
                  <a:pt x="221027" y="64947"/>
                </a:lnTo>
                <a:lnTo>
                  <a:pt x="285585" y="84964"/>
                </a:lnTo>
                <a:cubicBezTo>
                  <a:pt x="285585" y="84964"/>
                  <a:pt x="226821" y="63450"/>
                  <a:pt x="224950" y="61204"/>
                </a:cubicBezTo>
                <a:cubicBezTo>
                  <a:pt x="223647" y="59513"/>
                  <a:pt x="200816" y="44361"/>
                  <a:pt x="185470" y="34435"/>
                </a:cubicBezTo>
                <a:lnTo>
                  <a:pt x="208855" y="30512"/>
                </a:lnTo>
                <a:cubicBezTo>
                  <a:pt x="208855" y="30512"/>
                  <a:pt x="212973" y="28446"/>
                  <a:pt x="218033" y="25647"/>
                </a:cubicBezTo>
                <a:cubicBezTo>
                  <a:pt x="221776" y="28267"/>
                  <a:pt x="224201" y="30138"/>
                  <a:pt x="224396" y="30318"/>
                </a:cubicBezTo>
                <a:cubicBezTo>
                  <a:pt x="225145" y="30887"/>
                  <a:pt x="249848" y="35752"/>
                  <a:pt x="249848" y="35752"/>
                </a:cubicBezTo>
                <a:cubicBezTo>
                  <a:pt x="249848" y="35752"/>
                  <a:pt x="226642" y="30318"/>
                  <a:pt x="225698" y="29015"/>
                </a:cubicBezTo>
                <a:cubicBezTo>
                  <a:pt x="225324" y="28821"/>
                  <a:pt x="223273" y="26949"/>
                  <a:pt x="220084" y="24524"/>
                </a:cubicBezTo>
                <a:cubicBezTo>
                  <a:pt x="227944" y="20212"/>
                  <a:pt x="237302" y="15346"/>
                  <a:pt x="238050" y="15166"/>
                </a:cubicBezTo>
                <a:cubicBezTo>
                  <a:pt x="239173" y="15166"/>
                  <a:pt x="269116" y="20032"/>
                  <a:pt x="269116" y="20032"/>
                </a:cubicBezTo>
                <a:lnTo>
                  <a:pt x="235430" y="12726"/>
                </a:lnTo>
                <a:lnTo>
                  <a:pt x="216715" y="21529"/>
                </a:lnTo>
                <a:cubicBezTo>
                  <a:pt x="209050" y="15541"/>
                  <a:pt x="198749" y="7306"/>
                  <a:pt x="194632" y="3938"/>
                </a:cubicBezTo>
                <a:cubicBezTo>
                  <a:pt x="198944" y="3743"/>
                  <a:pt x="202313" y="3563"/>
                  <a:pt x="204364" y="3189"/>
                </a:cubicBezTo>
                <a:cubicBezTo>
                  <a:pt x="207178" y="2815"/>
                  <a:pt x="211850" y="1497"/>
                  <a:pt x="217464" y="0"/>
                </a:cubicBezTo>
                <a:lnTo>
                  <a:pt x="209799" y="0"/>
                </a:lnTo>
                <a:lnTo>
                  <a:pt x="204933" y="1318"/>
                </a:lnTo>
                <a:lnTo>
                  <a:pt x="153834" y="0"/>
                </a:lnTo>
                <a:lnTo>
                  <a:pt x="131197" y="0"/>
                </a:lnTo>
                <a:cubicBezTo>
                  <a:pt x="120148" y="8055"/>
                  <a:pt x="109114" y="16469"/>
                  <a:pt x="102556" y="18340"/>
                </a:cubicBezTo>
                <a:cubicBezTo>
                  <a:pt x="98917" y="19451"/>
                  <a:pt x="93133" y="19861"/>
                  <a:pt x="86650" y="19861"/>
                </a:cubicBezTo>
                <a:cubicBezTo>
                  <a:pt x="70142" y="19861"/>
                  <a:pt x="49097" y="17201"/>
                  <a:pt x="47356" y="16664"/>
                </a:cubicBezTo>
                <a:cubicBezTo>
                  <a:pt x="44915" y="15915"/>
                  <a:pt x="43987" y="1123"/>
                  <a:pt x="45858" y="1123"/>
                </a:cubicBezTo>
                <a:cubicBezTo>
                  <a:pt x="46233" y="1123"/>
                  <a:pt x="46607" y="749"/>
                  <a:pt x="47356" y="0"/>
                </a:cubicBezTo>
                <a:close/>
              </a:path>
            </a:pathLst>
          </a:custGeom>
          <a:solidFill>
            <a:srgbClr val="391A4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</p:spTree>
    <p:extLst>
      <p:ext uri="{BB962C8B-B14F-4D97-AF65-F5344CB8AC3E}">
        <p14:creationId xmlns:p14="http://schemas.microsoft.com/office/powerpoint/2010/main" val="1983140688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4">
  <p:cSld name="Title and text 4">
    <p:bg>
      <p:bgPr>
        <a:solidFill>
          <a:schemeClr val="lt1"/>
        </a:solidFill>
        <a:effectLst/>
      </p:bgPr>
    </p:bg>
    <p:spTree>
      <p:nvGrpSpPr>
        <p:cNvPr id="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Google Shape;242;p22"/>
          <p:cNvSpPr txBox="1">
            <a:spLocks noGrp="1"/>
          </p:cNvSpPr>
          <p:nvPr>
            <p:ph type="subTitle" idx="1"/>
          </p:nvPr>
        </p:nvSpPr>
        <p:spPr>
          <a:xfrm>
            <a:off x="965200" y="1536700"/>
            <a:ext cx="10266800" cy="459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R="50800" lv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rial"/>
              <a:buChar char="●"/>
              <a:defRPr sz="1200">
                <a:solidFill>
                  <a:srgbClr val="FFFFFF"/>
                </a:solidFill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ts val="1400"/>
              <a:buFont typeface="Arial"/>
              <a:buChar char="○"/>
              <a:defRPr sz="1200"/>
            </a:lvl2pPr>
            <a:lvl3pPr lvl="2">
              <a:spcBef>
                <a:spcPts val="1600"/>
              </a:spcBef>
              <a:spcAft>
                <a:spcPts val="0"/>
              </a:spcAft>
              <a:buClr>
                <a:schemeClr val="hlink"/>
              </a:buClr>
              <a:buSzPts val="1400"/>
              <a:buFont typeface="Arial"/>
              <a:buChar char="■"/>
              <a:defRPr/>
            </a:lvl3pPr>
            <a:lvl4pPr lvl="3">
              <a:spcBef>
                <a:spcPts val="1600"/>
              </a:spcBef>
              <a:spcAft>
                <a:spcPts val="0"/>
              </a:spcAft>
              <a:buClr>
                <a:schemeClr val="hlink"/>
              </a:buClr>
              <a:buSzPts val="1400"/>
              <a:buFont typeface="Arial"/>
              <a:buChar char="●"/>
              <a:defRPr/>
            </a:lvl4pPr>
            <a:lvl5pPr lvl="4">
              <a:spcBef>
                <a:spcPts val="1600"/>
              </a:spcBef>
              <a:spcAft>
                <a:spcPts val="0"/>
              </a:spcAft>
              <a:buClr>
                <a:schemeClr val="hlink"/>
              </a:buClr>
              <a:buSzPts val="1400"/>
              <a:buFont typeface="Arial"/>
              <a:buChar char="○"/>
              <a:defRPr/>
            </a:lvl5pPr>
            <a:lvl6pPr lvl="5">
              <a:spcBef>
                <a:spcPts val="1600"/>
              </a:spcBef>
              <a:spcAft>
                <a:spcPts val="0"/>
              </a:spcAft>
              <a:buClr>
                <a:schemeClr val="hlink"/>
              </a:buClr>
              <a:buSzPts val="1400"/>
              <a:buFont typeface="Arial"/>
              <a:buChar char="■"/>
              <a:defRPr/>
            </a:lvl6pPr>
            <a:lvl7pPr lvl="6">
              <a:spcBef>
                <a:spcPts val="1600"/>
              </a:spcBef>
              <a:spcAft>
                <a:spcPts val="0"/>
              </a:spcAft>
              <a:buClr>
                <a:schemeClr val="hlink"/>
              </a:buClr>
              <a:buSzPts val="1400"/>
              <a:buChar char="●"/>
              <a:defRPr/>
            </a:lvl7pPr>
            <a:lvl8pPr lvl="7">
              <a:spcBef>
                <a:spcPts val="1600"/>
              </a:spcBef>
              <a:spcAft>
                <a:spcPts val="0"/>
              </a:spcAft>
              <a:buClr>
                <a:schemeClr val="hlink"/>
              </a:buClr>
              <a:buSzPts val="1400"/>
              <a:buChar char="○"/>
              <a:defRPr/>
            </a:lvl8pPr>
            <a:lvl9pPr lvl="8">
              <a:spcBef>
                <a:spcPts val="1600"/>
              </a:spcBef>
              <a:spcAft>
                <a:spcPts val="1600"/>
              </a:spcAft>
              <a:buClr>
                <a:schemeClr val="hlink"/>
              </a:buClr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243" name="Google Shape;243;p22"/>
          <p:cNvSpPr txBox="1">
            <a:spLocks noGrp="1"/>
          </p:cNvSpPr>
          <p:nvPr>
            <p:ph type="title"/>
          </p:nvPr>
        </p:nvSpPr>
        <p:spPr>
          <a:xfrm>
            <a:off x="965200" y="723900"/>
            <a:ext cx="8837200" cy="670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None/>
              <a:defRPr sz="3000">
                <a:solidFill>
                  <a:schemeClr val="accent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"/>
                <a:ea typeface="Comfortaa"/>
                <a:cs typeface="Comfortaa"/>
                <a:sym typeface="Comfortaa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"/>
                <a:ea typeface="Comfortaa"/>
                <a:cs typeface="Comfortaa"/>
                <a:sym typeface="Comfortaa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"/>
                <a:ea typeface="Comfortaa"/>
                <a:cs typeface="Comfortaa"/>
                <a:sym typeface="Comfortaa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"/>
                <a:ea typeface="Comfortaa"/>
                <a:cs typeface="Comfortaa"/>
                <a:sym typeface="Comfortaa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"/>
                <a:ea typeface="Comfortaa"/>
                <a:cs typeface="Comfortaa"/>
                <a:sym typeface="Comfortaa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"/>
                <a:ea typeface="Comfortaa"/>
                <a:cs typeface="Comfortaa"/>
                <a:sym typeface="Comfortaa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"/>
                <a:ea typeface="Comfortaa"/>
                <a:cs typeface="Comfortaa"/>
                <a:sym typeface="Comfortaa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"/>
                <a:ea typeface="Comfortaa"/>
                <a:cs typeface="Comfortaa"/>
                <a:sym typeface="Comfortaa"/>
              </a:defRPr>
            </a:lvl9pPr>
          </a:lstStyle>
          <a:p>
            <a:endParaRPr/>
          </a:p>
        </p:txBody>
      </p:sp>
      <p:sp>
        <p:nvSpPr>
          <p:cNvPr id="244" name="Google Shape;244;p22"/>
          <p:cNvSpPr/>
          <p:nvPr/>
        </p:nvSpPr>
        <p:spPr>
          <a:xfrm rot="-1759130">
            <a:off x="9611706" y="429389"/>
            <a:ext cx="2582833" cy="1028848"/>
          </a:xfrm>
          <a:custGeom>
            <a:avLst/>
            <a:gdLst/>
            <a:ahLst/>
            <a:cxnLst/>
            <a:rect l="l" t="t" r="r" b="b"/>
            <a:pathLst>
              <a:path w="51671" h="20582" extrusionOk="0">
                <a:moveTo>
                  <a:pt x="45066" y="5137"/>
                </a:moveTo>
                <a:cubicBezTo>
                  <a:pt x="46834" y="5137"/>
                  <a:pt x="48235" y="7439"/>
                  <a:pt x="48235" y="10274"/>
                </a:cubicBezTo>
                <a:cubicBezTo>
                  <a:pt x="48235" y="13110"/>
                  <a:pt x="46801" y="15411"/>
                  <a:pt x="45066" y="15411"/>
                </a:cubicBezTo>
                <a:cubicBezTo>
                  <a:pt x="43298" y="15411"/>
                  <a:pt x="41864" y="13110"/>
                  <a:pt x="41864" y="10274"/>
                </a:cubicBezTo>
                <a:cubicBezTo>
                  <a:pt x="41864" y="7439"/>
                  <a:pt x="43298" y="5137"/>
                  <a:pt x="45066" y="5137"/>
                </a:cubicBezTo>
                <a:close/>
                <a:moveTo>
                  <a:pt x="41397" y="0"/>
                </a:moveTo>
                <a:cubicBezTo>
                  <a:pt x="37094" y="0"/>
                  <a:pt x="33425" y="2635"/>
                  <a:pt x="31857" y="6371"/>
                </a:cubicBezTo>
                <a:lnTo>
                  <a:pt x="3170" y="6371"/>
                </a:lnTo>
                <a:lnTo>
                  <a:pt x="1" y="9540"/>
                </a:lnTo>
                <a:lnTo>
                  <a:pt x="1" y="11742"/>
                </a:lnTo>
                <a:lnTo>
                  <a:pt x="1569" y="13343"/>
                </a:lnTo>
                <a:lnTo>
                  <a:pt x="4637" y="13343"/>
                </a:lnTo>
                <a:lnTo>
                  <a:pt x="4637" y="11742"/>
                </a:lnTo>
                <a:lnTo>
                  <a:pt x="8073" y="11742"/>
                </a:lnTo>
                <a:lnTo>
                  <a:pt x="8073" y="13476"/>
                </a:lnTo>
                <a:lnTo>
                  <a:pt x="10275" y="13476"/>
                </a:lnTo>
                <a:lnTo>
                  <a:pt x="10275" y="11742"/>
                </a:lnTo>
                <a:lnTo>
                  <a:pt x="11509" y="11742"/>
                </a:lnTo>
                <a:lnTo>
                  <a:pt x="11509" y="14444"/>
                </a:lnTo>
                <a:lnTo>
                  <a:pt x="17380" y="14444"/>
                </a:lnTo>
                <a:lnTo>
                  <a:pt x="17380" y="12009"/>
                </a:lnTo>
                <a:lnTo>
                  <a:pt x="19715" y="14310"/>
                </a:lnTo>
                <a:lnTo>
                  <a:pt x="31924" y="14310"/>
                </a:lnTo>
                <a:cubicBezTo>
                  <a:pt x="33491" y="17980"/>
                  <a:pt x="37127" y="20582"/>
                  <a:pt x="41397" y="20582"/>
                </a:cubicBezTo>
                <a:cubicBezTo>
                  <a:pt x="47068" y="20582"/>
                  <a:pt x="51671" y="15978"/>
                  <a:pt x="51671" y="10274"/>
                </a:cubicBezTo>
                <a:cubicBezTo>
                  <a:pt x="51671" y="4603"/>
                  <a:pt x="47068" y="0"/>
                  <a:pt x="41397" y="0"/>
                </a:cubicBezTo>
                <a:close/>
              </a:path>
            </a:pathLst>
          </a:custGeom>
          <a:solidFill>
            <a:srgbClr val="7A1A5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</p:spTree>
    <p:extLst>
      <p:ext uri="{BB962C8B-B14F-4D97-AF65-F5344CB8AC3E}">
        <p14:creationId xmlns:p14="http://schemas.microsoft.com/office/powerpoint/2010/main" val="1850926349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 02">
  <p:cSld name="Title and three Columns 02">
    <p:bg>
      <p:bgPr>
        <a:solidFill>
          <a:schemeClr val="lt1"/>
        </a:solidFill>
        <a:effectLst/>
      </p:bgPr>
    </p:bg>
    <p:spTree>
      <p:nvGrpSpPr>
        <p:cNvPr id="1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Google Shape;246;p23"/>
          <p:cNvSpPr txBox="1">
            <a:spLocks noGrp="1"/>
          </p:cNvSpPr>
          <p:nvPr>
            <p:ph type="title"/>
          </p:nvPr>
        </p:nvSpPr>
        <p:spPr>
          <a:xfrm>
            <a:off x="965200" y="723900"/>
            <a:ext cx="6021600" cy="670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None/>
              <a:defRPr sz="3000">
                <a:solidFill>
                  <a:schemeClr val="accent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"/>
                <a:ea typeface="Comfortaa"/>
                <a:cs typeface="Comfortaa"/>
                <a:sym typeface="Comfortaa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"/>
                <a:ea typeface="Comfortaa"/>
                <a:cs typeface="Comfortaa"/>
                <a:sym typeface="Comfortaa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"/>
                <a:ea typeface="Comfortaa"/>
                <a:cs typeface="Comfortaa"/>
                <a:sym typeface="Comfortaa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"/>
                <a:ea typeface="Comfortaa"/>
                <a:cs typeface="Comfortaa"/>
                <a:sym typeface="Comfortaa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"/>
                <a:ea typeface="Comfortaa"/>
                <a:cs typeface="Comfortaa"/>
                <a:sym typeface="Comfortaa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"/>
                <a:ea typeface="Comfortaa"/>
                <a:cs typeface="Comfortaa"/>
                <a:sym typeface="Comfortaa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"/>
                <a:ea typeface="Comfortaa"/>
                <a:cs typeface="Comfortaa"/>
                <a:sym typeface="Comfortaa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"/>
                <a:ea typeface="Comfortaa"/>
                <a:cs typeface="Comfortaa"/>
                <a:sym typeface="Comfortaa"/>
              </a:defRPr>
            </a:lvl9pPr>
          </a:lstStyle>
          <a:p>
            <a:endParaRPr/>
          </a:p>
        </p:txBody>
      </p:sp>
      <p:sp>
        <p:nvSpPr>
          <p:cNvPr id="247" name="Google Shape;247;p23"/>
          <p:cNvSpPr txBox="1">
            <a:spLocks noGrp="1"/>
          </p:cNvSpPr>
          <p:nvPr>
            <p:ph type="subTitle" idx="1"/>
          </p:nvPr>
        </p:nvSpPr>
        <p:spPr>
          <a:xfrm>
            <a:off x="1045233" y="3910659"/>
            <a:ext cx="2336800" cy="60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000"/>
              <a:buFont typeface="Holtwood One SC"/>
              <a:buNone/>
              <a:defRPr sz="2200">
                <a:solidFill>
                  <a:schemeClr val="accent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Black Han Sans"/>
              </a:defRPr>
            </a:lvl1pPr>
            <a:lvl2pPr lvl="1" rtl="0">
              <a:spcBef>
                <a:spcPts val="1600"/>
              </a:spcBef>
              <a:spcAft>
                <a:spcPts val="0"/>
              </a:spcAft>
              <a:buSzPts val="2000"/>
              <a:buFont typeface="Holtwood One SC"/>
              <a:buNone/>
              <a:defRPr sz="2000">
                <a:latin typeface="Holtwood One SC"/>
                <a:ea typeface="Holtwood One SC"/>
                <a:cs typeface="Holtwood One SC"/>
                <a:sym typeface="Holtwood One SC"/>
              </a:defRPr>
            </a:lvl2pPr>
            <a:lvl3pPr lvl="2" rtl="0">
              <a:spcBef>
                <a:spcPts val="1600"/>
              </a:spcBef>
              <a:spcAft>
                <a:spcPts val="0"/>
              </a:spcAft>
              <a:buSzPts val="2000"/>
              <a:buFont typeface="Holtwood One SC"/>
              <a:buNone/>
              <a:defRPr sz="2000">
                <a:latin typeface="Holtwood One SC"/>
                <a:ea typeface="Holtwood One SC"/>
                <a:cs typeface="Holtwood One SC"/>
                <a:sym typeface="Holtwood One SC"/>
              </a:defRPr>
            </a:lvl3pPr>
            <a:lvl4pPr lvl="3" rtl="0">
              <a:spcBef>
                <a:spcPts val="1600"/>
              </a:spcBef>
              <a:spcAft>
                <a:spcPts val="0"/>
              </a:spcAft>
              <a:buSzPts val="2000"/>
              <a:buFont typeface="Holtwood One SC"/>
              <a:buNone/>
              <a:defRPr sz="2000">
                <a:latin typeface="Holtwood One SC"/>
                <a:ea typeface="Holtwood One SC"/>
                <a:cs typeface="Holtwood One SC"/>
                <a:sym typeface="Holtwood One SC"/>
              </a:defRPr>
            </a:lvl4pPr>
            <a:lvl5pPr lvl="4" rtl="0">
              <a:spcBef>
                <a:spcPts val="1600"/>
              </a:spcBef>
              <a:spcAft>
                <a:spcPts val="0"/>
              </a:spcAft>
              <a:buSzPts val="2000"/>
              <a:buFont typeface="Holtwood One SC"/>
              <a:buNone/>
              <a:defRPr sz="2000">
                <a:latin typeface="Holtwood One SC"/>
                <a:ea typeface="Holtwood One SC"/>
                <a:cs typeface="Holtwood One SC"/>
                <a:sym typeface="Holtwood One SC"/>
              </a:defRPr>
            </a:lvl5pPr>
            <a:lvl6pPr lvl="5" rtl="0">
              <a:spcBef>
                <a:spcPts val="1600"/>
              </a:spcBef>
              <a:spcAft>
                <a:spcPts val="0"/>
              </a:spcAft>
              <a:buSzPts val="2000"/>
              <a:buFont typeface="Holtwood One SC"/>
              <a:buNone/>
              <a:defRPr sz="2000">
                <a:latin typeface="Holtwood One SC"/>
                <a:ea typeface="Holtwood One SC"/>
                <a:cs typeface="Holtwood One SC"/>
                <a:sym typeface="Holtwood One SC"/>
              </a:defRPr>
            </a:lvl6pPr>
            <a:lvl7pPr lvl="6" rtl="0">
              <a:spcBef>
                <a:spcPts val="1600"/>
              </a:spcBef>
              <a:spcAft>
                <a:spcPts val="0"/>
              </a:spcAft>
              <a:buSzPts val="2000"/>
              <a:buFont typeface="Holtwood One SC"/>
              <a:buNone/>
              <a:defRPr sz="2000">
                <a:latin typeface="Holtwood One SC"/>
                <a:ea typeface="Holtwood One SC"/>
                <a:cs typeface="Holtwood One SC"/>
                <a:sym typeface="Holtwood One SC"/>
              </a:defRPr>
            </a:lvl7pPr>
            <a:lvl8pPr lvl="7" rtl="0">
              <a:spcBef>
                <a:spcPts val="1600"/>
              </a:spcBef>
              <a:spcAft>
                <a:spcPts val="0"/>
              </a:spcAft>
              <a:buSzPts val="2000"/>
              <a:buFont typeface="Holtwood One SC"/>
              <a:buNone/>
              <a:defRPr sz="2000">
                <a:latin typeface="Holtwood One SC"/>
                <a:ea typeface="Holtwood One SC"/>
                <a:cs typeface="Holtwood One SC"/>
                <a:sym typeface="Holtwood One SC"/>
              </a:defRPr>
            </a:lvl8pPr>
            <a:lvl9pPr lvl="8" rtl="0">
              <a:spcBef>
                <a:spcPts val="1600"/>
              </a:spcBef>
              <a:spcAft>
                <a:spcPts val="1600"/>
              </a:spcAft>
              <a:buSzPts val="2000"/>
              <a:buFont typeface="Holtwood One SC"/>
              <a:buNone/>
              <a:defRPr sz="2000">
                <a:latin typeface="Holtwood One SC"/>
                <a:ea typeface="Holtwood One SC"/>
                <a:cs typeface="Holtwood One SC"/>
                <a:sym typeface="Holtwood One SC"/>
              </a:defRPr>
            </a:lvl9pPr>
          </a:lstStyle>
          <a:p>
            <a:endParaRPr/>
          </a:p>
        </p:txBody>
      </p:sp>
      <p:sp>
        <p:nvSpPr>
          <p:cNvPr id="248" name="Google Shape;248;p23"/>
          <p:cNvSpPr txBox="1">
            <a:spLocks noGrp="1"/>
          </p:cNvSpPr>
          <p:nvPr>
            <p:ph type="subTitle" idx="2"/>
          </p:nvPr>
        </p:nvSpPr>
        <p:spPr>
          <a:xfrm>
            <a:off x="4927600" y="3910659"/>
            <a:ext cx="2336800" cy="60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000"/>
              <a:buFont typeface="Holtwood One SC"/>
              <a:buNone/>
              <a:defRPr sz="2200">
                <a:solidFill>
                  <a:schemeClr val="accent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Black Han Sans"/>
              </a:defRPr>
            </a:lvl1pPr>
            <a:lvl2pPr lvl="1" rtl="0">
              <a:spcBef>
                <a:spcPts val="1600"/>
              </a:spcBef>
              <a:spcAft>
                <a:spcPts val="0"/>
              </a:spcAft>
              <a:buSzPts val="2000"/>
              <a:buFont typeface="Holtwood One SC"/>
              <a:buNone/>
              <a:defRPr sz="2000">
                <a:latin typeface="Holtwood One SC"/>
                <a:ea typeface="Holtwood One SC"/>
                <a:cs typeface="Holtwood One SC"/>
                <a:sym typeface="Holtwood One SC"/>
              </a:defRPr>
            </a:lvl2pPr>
            <a:lvl3pPr lvl="2" rtl="0">
              <a:spcBef>
                <a:spcPts val="1600"/>
              </a:spcBef>
              <a:spcAft>
                <a:spcPts val="0"/>
              </a:spcAft>
              <a:buSzPts val="2000"/>
              <a:buFont typeface="Holtwood One SC"/>
              <a:buNone/>
              <a:defRPr sz="2000">
                <a:latin typeface="Holtwood One SC"/>
                <a:ea typeface="Holtwood One SC"/>
                <a:cs typeface="Holtwood One SC"/>
                <a:sym typeface="Holtwood One SC"/>
              </a:defRPr>
            </a:lvl3pPr>
            <a:lvl4pPr lvl="3" rtl="0">
              <a:spcBef>
                <a:spcPts val="1600"/>
              </a:spcBef>
              <a:spcAft>
                <a:spcPts val="0"/>
              </a:spcAft>
              <a:buSzPts val="2000"/>
              <a:buFont typeface="Holtwood One SC"/>
              <a:buNone/>
              <a:defRPr sz="2000">
                <a:latin typeface="Holtwood One SC"/>
                <a:ea typeface="Holtwood One SC"/>
                <a:cs typeface="Holtwood One SC"/>
                <a:sym typeface="Holtwood One SC"/>
              </a:defRPr>
            </a:lvl4pPr>
            <a:lvl5pPr lvl="4" rtl="0">
              <a:spcBef>
                <a:spcPts val="1600"/>
              </a:spcBef>
              <a:spcAft>
                <a:spcPts val="0"/>
              </a:spcAft>
              <a:buSzPts val="2000"/>
              <a:buFont typeface="Holtwood One SC"/>
              <a:buNone/>
              <a:defRPr sz="2000">
                <a:latin typeface="Holtwood One SC"/>
                <a:ea typeface="Holtwood One SC"/>
                <a:cs typeface="Holtwood One SC"/>
                <a:sym typeface="Holtwood One SC"/>
              </a:defRPr>
            </a:lvl5pPr>
            <a:lvl6pPr lvl="5" rtl="0">
              <a:spcBef>
                <a:spcPts val="1600"/>
              </a:spcBef>
              <a:spcAft>
                <a:spcPts val="0"/>
              </a:spcAft>
              <a:buSzPts val="2000"/>
              <a:buFont typeface="Holtwood One SC"/>
              <a:buNone/>
              <a:defRPr sz="2000">
                <a:latin typeface="Holtwood One SC"/>
                <a:ea typeface="Holtwood One SC"/>
                <a:cs typeface="Holtwood One SC"/>
                <a:sym typeface="Holtwood One SC"/>
              </a:defRPr>
            </a:lvl6pPr>
            <a:lvl7pPr lvl="6" rtl="0">
              <a:spcBef>
                <a:spcPts val="1600"/>
              </a:spcBef>
              <a:spcAft>
                <a:spcPts val="0"/>
              </a:spcAft>
              <a:buSzPts val="2000"/>
              <a:buFont typeface="Holtwood One SC"/>
              <a:buNone/>
              <a:defRPr sz="2000">
                <a:latin typeface="Holtwood One SC"/>
                <a:ea typeface="Holtwood One SC"/>
                <a:cs typeface="Holtwood One SC"/>
                <a:sym typeface="Holtwood One SC"/>
              </a:defRPr>
            </a:lvl7pPr>
            <a:lvl8pPr lvl="7" rtl="0">
              <a:spcBef>
                <a:spcPts val="1600"/>
              </a:spcBef>
              <a:spcAft>
                <a:spcPts val="0"/>
              </a:spcAft>
              <a:buSzPts val="2000"/>
              <a:buFont typeface="Holtwood One SC"/>
              <a:buNone/>
              <a:defRPr sz="2000">
                <a:latin typeface="Holtwood One SC"/>
                <a:ea typeface="Holtwood One SC"/>
                <a:cs typeface="Holtwood One SC"/>
                <a:sym typeface="Holtwood One SC"/>
              </a:defRPr>
            </a:lvl8pPr>
            <a:lvl9pPr lvl="8" rtl="0">
              <a:spcBef>
                <a:spcPts val="1600"/>
              </a:spcBef>
              <a:spcAft>
                <a:spcPts val="1600"/>
              </a:spcAft>
              <a:buSzPts val="2000"/>
              <a:buFont typeface="Holtwood One SC"/>
              <a:buNone/>
              <a:defRPr sz="2000">
                <a:latin typeface="Holtwood One SC"/>
                <a:ea typeface="Holtwood One SC"/>
                <a:cs typeface="Holtwood One SC"/>
                <a:sym typeface="Holtwood One SC"/>
              </a:defRPr>
            </a:lvl9pPr>
          </a:lstStyle>
          <a:p>
            <a:endParaRPr/>
          </a:p>
        </p:txBody>
      </p:sp>
      <p:sp>
        <p:nvSpPr>
          <p:cNvPr id="249" name="Google Shape;249;p23"/>
          <p:cNvSpPr txBox="1">
            <a:spLocks noGrp="1"/>
          </p:cNvSpPr>
          <p:nvPr>
            <p:ph type="subTitle" idx="3"/>
          </p:nvPr>
        </p:nvSpPr>
        <p:spPr>
          <a:xfrm>
            <a:off x="8809967" y="3910659"/>
            <a:ext cx="2336800" cy="60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000"/>
              <a:buFont typeface="Holtwood One SC"/>
              <a:buNone/>
              <a:defRPr sz="2200">
                <a:solidFill>
                  <a:schemeClr val="dk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Black Han Sans"/>
              </a:defRPr>
            </a:lvl1pPr>
            <a:lvl2pPr lvl="1" rtl="0">
              <a:spcBef>
                <a:spcPts val="1600"/>
              </a:spcBef>
              <a:spcAft>
                <a:spcPts val="0"/>
              </a:spcAft>
              <a:buSzPts val="2000"/>
              <a:buFont typeface="Holtwood One SC"/>
              <a:buNone/>
              <a:defRPr sz="2000">
                <a:latin typeface="Holtwood One SC"/>
                <a:ea typeface="Holtwood One SC"/>
                <a:cs typeface="Holtwood One SC"/>
                <a:sym typeface="Holtwood One SC"/>
              </a:defRPr>
            </a:lvl2pPr>
            <a:lvl3pPr lvl="2" rtl="0">
              <a:spcBef>
                <a:spcPts val="1600"/>
              </a:spcBef>
              <a:spcAft>
                <a:spcPts val="0"/>
              </a:spcAft>
              <a:buSzPts val="2000"/>
              <a:buFont typeface="Holtwood One SC"/>
              <a:buNone/>
              <a:defRPr sz="2000">
                <a:latin typeface="Holtwood One SC"/>
                <a:ea typeface="Holtwood One SC"/>
                <a:cs typeface="Holtwood One SC"/>
                <a:sym typeface="Holtwood One SC"/>
              </a:defRPr>
            </a:lvl3pPr>
            <a:lvl4pPr lvl="3" rtl="0">
              <a:spcBef>
                <a:spcPts val="1600"/>
              </a:spcBef>
              <a:spcAft>
                <a:spcPts val="0"/>
              </a:spcAft>
              <a:buSzPts val="2000"/>
              <a:buFont typeface="Holtwood One SC"/>
              <a:buNone/>
              <a:defRPr sz="2000">
                <a:latin typeface="Holtwood One SC"/>
                <a:ea typeface="Holtwood One SC"/>
                <a:cs typeface="Holtwood One SC"/>
                <a:sym typeface="Holtwood One SC"/>
              </a:defRPr>
            </a:lvl4pPr>
            <a:lvl5pPr lvl="4" rtl="0">
              <a:spcBef>
                <a:spcPts val="1600"/>
              </a:spcBef>
              <a:spcAft>
                <a:spcPts val="0"/>
              </a:spcAft>
              <a:buSzPts val="2000"/>
              <a:buFont typeface="Holtwood One SC"/>
              <a:buNone/>
              <a:defRPr sz="2000">
                <a:latin typeface="Holtwood One SC"/>
                <a:ea typeface="Holtwood One SC"/>
                <a:cs typeface="Holtwood One SC"/>
                <a:sym typeface="Holtwood One SC"/>
              </a:defRPr>
            </a:lvl5pPr>
            <a:lvl6pPr lvl="5" rtl="0">
              <a:spcBef>
                <a:spcPts val="1600"/>
              </a:spcBef>
              <a:spcAft>
                <a:spcPts val="0"/>
              </a:spcAft>
              <a:buSzPts val="2000"/>
              <a:buFont typeface="Holtwood One SC"/>
              <a:buNone/>
              <a:defRPr sz="2000">
                <a:latin typeface="Holtwood One SC"/>
                <a:ea typeface="Holtwood One SC"/>
                <a:cs typeface="Holtwood One SC"/>
                <a:sym typeface="Holtwood One SC"/>
              </a:defRPr>
            </a:lvl6pPr>
            <a:lvl7pPr lvl="6" rtl="0">
              <a:spcBef>
                <a:spcPts val="1600"/>
              </a:spcBef>
              <a:spcAft>
                <a:spcPts val="0"/>
              </a:spcAft>
              <a:buSzPts val="2000"/>
              <a:buFont typeface="Holtwood One SC"/>
              <a:buNone/>
              <a:defRPr sz="2000">
                <a:latin typeface="Holtwood One SC"/>
                <a:ea typeface="Holtwood One SC"/>
                <a:cs typeface="Holtwood One SC"/>
                <a:sym typeface="Holtwood One SC"/>
              </a:defRPr>
            </a:lvl7pPr>
            <a:lvl8pPr lvl="7" rtl="0">
              <a:spcBef>
                <a:spcPts val="1600"/>
              </a:spcBef>
              <a:spcAft>
                <a:spcPts val="0"/>
              </a:spcAft>
              <a:buSzPts val="2000"/>
              <a:buFont typeface="Holtwood One SC"/>
              <a:buNone/>
              <a:defRPr sz="2000">
                <a:latin typeface="Holtwood One SC"/>
                <a:ea typeface="Holtwood One SC"/>
                <a:cs typeface="Holtwood One SC"/>
                <a:sym typeface="Holtwood One SC"/>
              </a:defRPr>
            </a:lvl8pPr>
            <a:lvl9pPr lvl="8" rtl="0">
              <a:spcBef>
                <a:spcPts val="1600"/>
              </a:spcBef>
              <a:spcAft>
                <a:spcPts val="1600"/>
              </a:spcAft>
              <a:buSzPts val="2000"/>
              <a:buFont typeface="Holtwood One SC"/>
              <a:buNone/>
              <a:defRPr sz="2000">
                <a:latin typeface="Holtwood One SC"/>
                <a:ea typeface="Holtwood One SC"/>
                <a:cs typeface="Holtwood One SC"/>
                <a:sym typeface="Holtwood One SC"/>
              </a:defRPr>
            </a:lvl9pPr>
          </a:lstStyle>
          <a:p>
            <a:endParaRPr/>
          </a:p>
        </p:txBody>
      </p:sp>
      <p:sp>
        <p:nvSpPr>
          <p:cNvPr id="250" name="Google Shape;250;p23"/>
          <p:cNvSpPr txBox="1">
            <a:spLocks noGrp="1"/>
          </p:cNvSpPr>
          <p:nvPr>
            <p:ph type="subTitle" idx="4"/>
          </p:nvPr>
        </p:nvSpPr>
        <p:spPr>
          <a:xfrm>
            <a:off x="813433" y="4570825"/>
            <a:ext cx="2800400" cy="79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400">
                <a:solidFill>
                  <a:schemeClr val="accent4"/>
                </a:solidFill>
              </a:defRPr>
            </a:lvl1pPr>
            <a:lvl2pPr lvl="1" rtl="0">
              <a:spcBef>
                <a:spcPts val="1600"/>
              </a:spcBef>
              <a:spcAft>
                <a:spcPts val="0"/>
              </a:spcAft>
              <a:buSzPts val="1500"/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SzPts val="1500"/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SzPts val="1500"/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SzPts val="1500"/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SzPts val="1500"/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1" name="Google Shape;251;p23"/>
          <p:cNvSpPr txBox="1">
            <a:spLocks noGrp="1"/>
          </p:cNvSpPr>
          <p:nvPr>
            <p:ph type="subTitle" idx="5"/>
          </p:nvPr>
        </p:nvSpPr>
        <p:spPr>
          <a:xfrm>
            <a:off x="4695800" y="4570825"/>
            <a:ext cx="2800400" cy="79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400">
                <a:solidFill>
                  <a:schemeClr val="accent4"/>
                </a:solidFill>
              </a:defRPr>
            </a:lvl1pPr>
            <a:lvl2pPr lvl="1" rtl="0">
              <a:spcBef>
                <a:spcPts val="1600"/>
              </a:spcBef>
              <a:spcAft>
                <a:spcPts val="0"/>
              </a:spcAft>
              <a:buSzPts val="1500"/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SzPts val="1500"/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SzPts val="1500"/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SzPts val="1500"/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SzPts val="1500"/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2" name="Google Shape;252;p23"/>
          <p:cNvSpPr txBox="1">
            <a:spLocks noGrp="1"/>
          </p:cNvSpPr>
          <p:nvPr>
            <p:ph type="subTitle" idx="6"/>
          </p:nvPr>
        </p:nvSpPr>
        <p:spPr>
          <a:xfrm>
            <a:off x="8578167" y="4570825"/>
            <a:ext cx="2800400" cy="79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400">
                <a:solidFill>
                  <a:schemeClr val="accent4"/>
                </a:solidFill>
              </a:defRPr>
            </a:lvl1pPr>
            <a:lvl2pPr lvl="1" rtl="0">
              <a:spcBef>
                <a:spcPts val="1600"/>
              </a:spcBef>
              <a:spcAft>
                <a:spcPts val="0"/>
              </a:spcAft>
              <a:buSzPts val="1500"/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SzPts val="1500"/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SzPts val="1500"/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SzPts val="1500"/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SzPts val="1500"/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3" name="Google Shape;253;p23"/>
          <p:cNvSpPr/>
          <p:nvPr/>
        </p:nvSpPr>
        <p:spPr>
          <a:xfrm rot="-1759130">
            <a:off x="9611706" y="429389"/>
            <a:ext cx="2582833" cy="1028848"/>
          </a:xfrm>
          <a:custGeom>
            <a:avLst/>
            <a:gdLst/>
            <a:ahLst/>
            <a:cxnLst/>
            <a:rect l="l" t="t" r="r" b="b"/>
            <a:pathLst>
              <a:path w="51671" h="20582" extrusionOk="0">
                <a:moveTo>
                  <a:pt x="45066" y="5137"/>
                </a:moveTo>
                <a:cubicBezTo>
                  <a:pt x="46834" y="5137"/>
                  <a:pt x="48235" y="7439"/>
                  <a:pt x="48235" y="10274"/>
                </a:cubicBezTo>
                <a:cubicBezTo>
                  <a:pt x="48235" y="13110"/>
                  <a:pt x="46801" y="15411"/>
                  <a:pt x="45066" y="15411"/>
                </a:cubicBezTo>
                <a:cubicBezTo>
                  <a:pt x="43298" y="15411"/>
                  <a:pt x="41864" y="13110"/>
                  <a:pt x="41864" y="10274"/>
                </a:cubicBezTo>
                <a:cubicBezTo>
                  <a:pt x="41864" y="7439"/>
                  <a:pt x="43298" y="5137"/>
                  <a:pt x="45066" y="5137"/>
                </a:cubicBezTo>
                <a:close/>
                <a:moveTo>
                  <a:pt x="41397" y="0"/>
                </a:moveTo>
                <a:cubicBezTo>
                  <a:pt x="37094" y="0"/>
                  <a:pt x="33425" y="2635"/>
                  <a:pt x="31857" y="6371"/>
                </a:cubicBezTo>
                <a:lnTo>
                  <a:pt x="3170" y="6371"/>
                </a:lnTo>
                <a:lnTo>
                  <a:pt x="1" y="9540"/>
                </a:lnTo>
                <a:lnTo>
                  <a:pt x="1" y="11742"/>
                </a:lnTo>
                <a:lnTo>
                  <a:pt x="1569" y="13343"/>
                </a:lnTo>
                <a:lnTo>
                  <a:pt x="4637" y="13343"/>
                </a:lnTo>
                <a:lnTo>
                  <a:pt x="4637" y="11742"/>
                </a:lnTo>
                <a:lnTo>
                  <a:pt x="8073" y="11742"/>
                </a:lnTo>
                <a:lnTo>
                  <a:pt x="8073" y="13476"/>
                </a:lnTo>
                <a:lnTo>
                  <a:pt x="10275" y="13476"/>
                </a:lnTo>
                <a:lnTo>
                  <a:pt x="10275" y="11742"/>
                </a:lnTo>
                <a:lnTo>
                  <a:pt x="11509" y="11742"/>
                </a:lnTo>
                <a:lnTo>
                  <a:pt x="11509" y="14444"/>
                </a:lnTo>
                <a:lnTo>
                  <a:pt x="17380" y="14444"/>
                </a:lnTo>
                <a:lnTo>
                  <a:pt x="17380" y="12009"/>
                </a:lnTo>
                <a:lnTo>
                  <a:pt x="19715" y="14310"/>
                </a:lnTo>
                <a:lnTo>
                  <a:pt x="31924" y="14310"/>
                </a:lnTo>
                <a:cubicBezTo>
                  <a:pt x="33491" y="17980"/>
                  <a:pt x="37127" y="20582"/>
                  <a:pt x="41397" y="20582"/>
                </a:cubicBezTo>
                <a:cubicBezTo>
                  <a:pt x="47068" y="20582"/>
                  <a:pt x="51671" y="15978"/>
                  <a:pt x="51671" y="10274"/>
                </a:cubicBezTo>
                <a:cubicBezTo>
                  <a:pt x="51671" y="4603"/>
                  <a:pt x="47068" y="0"/>
                  <a:pt x="41397" y="0"/>
                </a:cubicBezTo>
                <a:close/>
              </a:path>
            </a:pathLst>
          </a:custGeom>
          <a:solidFill>
            <a:srgbClr val="7A1A5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</p:spTree>
    <p:extLst>
      <p:ext uri="{BB962C8B-B14F-4D97-AF65-F5344CB8AC3E}">
        <p14:creationId xmlns:p14="http://schemas.microsoft.com/office/powerpoint/2010/main" val="1301628228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5">
  <p:cSld name="Title and text 5">
    <p:spTree>
      <p:nvGrpSpPr>
        <p:cNvPr id="1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Google Shape;255;p24"/>
          <p:cNvSpPr txBox="1">
            <a:spLocks noGrp="1"/>
          </p:cNvSpPr>
          <p:nvPr>
            <p:ph type="title"/>
          </p:nvPr>
        </p:nvSpPr>
        <p:spPr>
          <a:xfrm>
            <a:off x="965200" y="723900"/>
            <a:ext cx="6794400" cy="670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500"/>
              <a:buNone/>
              <a:defRPr sz="3000">
                <a:solidFill>
                  <a:schemeClr val="accent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"/>
                <a:ea typeface="Comfortaa"/>
                <a:cs typeface="Comfortaa"/>
                <a:sym typeface="Comfortaa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"/>
                <a:ea typeface="Comfortaa"/>
                <a:cs typeface="Comfortaa"/>
                <a:sym typeface="Comfortaa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"/>
                <a:ea typeface="Comfortaa"/>
                <a:cs typeface="Comfortaa"/>
                <a:sym typeface="Comfortaa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"/>
                <a:ea typeface="Comfortaa"/>
                <a:cs typeface="Comfortaa"/>
                <a:sym typeface="Comfortaa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"/>
                <a:ea typeface="Comfortaa"/>
                <a:cs typeface="Comfortaa"/>
                <a:sym typeface="Comfortaa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"/>
                <a:ea typeface="Comfortaa"/>
                <a:cs typeface="Comfortaa"/>
                <a:sym typeface="Comfortaa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"/>
                <a:ea typeface="Comfortaa"/>
                <a:cs typeface="Comfortaa"/>
                <a:sym typeface="Comfortaa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"/>
                <a:ea typeface="Comfortaa"/>
                <a:cs typeface="Comfortaa"/>
                <a:sym typeface="Comfortaa"/>
              </a:defRPr>
            </a:lvl9pPr>
          </a:lstStyle>
          <a:p>
            <a:endParaRPr/>
          </a:p>
        </p:txBody>
      </p:sp>
      <p:sp>
        <p:nvSpPr>
          <p:cNvPr id="256" name="Google Shape;256;p24"/>
          <p:cNvSpPr txBox="1">
            <a:spLocks noGrp="1"/>
          </p:cNvSpPr>
          <p:nvPr>
            <p:ph type="body" idx="1"/>
          </p:nvPr>
        </p:nvSpPr>
        <p:spPr>
          <a:xfrm>
            <a:off x="965167" y="2804800"/>
            <a:ext cx="4031600" cy="124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50800" lvl="0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400"/>
              <a:buFont typeface="Arial"/>
              <a:buChar char="●"/>
              <a:defRPr sz="1400">
                <a:solidFill>
                  <a:schemeClr val="accent4"/>
                </a:solidFill>
              </a:defRPr>
            </a:lvl1pPr>
            <a:lvl2pPr marL="914400" lvl="1" indent="-317500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400"/>
              <a:buFont typeface="Arial"/>
              <a:buChar char="○"/>
              <a:defRPr sz="1200">
                <a:solidFill>
                  <a:schemeClr val="accent4"/>
                </a:solidFill>
              </a:defRPr>
            </a:lvl2pPr>
            <a:lvl3pPr marL="1371600" lvl="2" indent="-317500" rtl="0">
              <a:spcBef>
                <a:spcPts val="1600"/>
              </a:spcBef>
              <a:spcAft>
                <a:spcPts val="0"/>
              </a:spcAft>
              <a:buClr>
                <a:schemeClr val="accent4"/>
              </a:buClr>
              <a:buSzPts val="1400"/>
              <a:buFont typeface="Arial"/>
              <a:buChar char="■"/>
              <a:defRPr sz="1200">
                <a:solidFill>
                  <a:schemeClr val="accent4"/>
                </a:solidFill>
              </a:defRPr>
            </a:lvl3pPr>
            <a:lvl4pPr marL="1828800" lvl="3" indent="-317500" rtl="0">
              <a:spcBef>
                <a:spcPts val="1600"/>
              </a:spcBef>
              <a:spcAft>
                <a:spcPts val="0"/>
              </a:spcAft>
              <a:buClr>
                <a:schemeClr val="accent4"/>
              </a:buClr>
              <a:buSzPts val="1400"/>
              <a:buFont typeface="Arial"/>
              <a:buChar char="●"/>
              <a:defRPr sz="1200">
                <a:solidFill>
                  <a:schemeClr val="accent4"/>
                </a:solidFill>
              </a:defRPr>
            </a:lvl4pPr>
            <a:lvl5pPr marL="2286000" lvl="4" indent="-317500" rtl="0">
              <a:spcBef>
                <a:spcPts val="1600"/>
              </a:spcBef>
              <a:spcAft>
                <a:spcPts val="0"/>
              </a:spcAft>
              <a:buClr>
                <a:schemeClr val="accent4"/>
              </a:buClr>
              <a:buSzPts val="1400"/>
              <a:buFont typeface="Arial"/>
              <a:buChar char="○"/>
              <a:defRPr sz="1200">
                <a:solidFill>
                  <a:schemeClr val="accent4"/>
                </a:solidFill>
              </a:defRPr>
            </a:lvl5pPr>
            <a:lvl6pPr marL="2743200" lvl="5" indent="-317500" rtl="0">
              <a:spcBef>
                <a:spcPts val="1600"/>
              </a:spcBef>
              <a:spcAft>
                <a:spcPts val="0"/>
              </a:spcAft>
              <a:buClr>
                <a:schemeClr val="accent4"/>
              </a:buClr>
              <a:buSzPts val="1400"/>
              <a:buFont typeface="Arial"/>
              <a:buChar char="■"/>
              <a:defRPr sz="1200">
                <a:solidFill>
                  <a:schemeClr val="accent4"/>
                </a:solidFill>
              </a:defRPr>
            </a:lvl6pPr>
            <a:lvl7pPr marL="3200400" lvl="6" indent="-317500" rtl="0">
              <a:spcBef>
                <a:spcPts val="1600"/>
              </a:spcBef>
              <a:spcAft>
                <a:spcPts val="0"/>
              </a:spcAft>
              <a:buClr>
                <a:schemeClr val="accent4"/>
              </a:buClr>
              <a:buSzPts val="1400"/>
              <a:buChar char="●"/>
              <a:defRPr sz="1200">
                <a:solidFill>
                  <a:schemeClr val="accent4"/>
                </a:solidFill>
              </a:defRPr>
            </a:lvl7pPr>
            <a:lvl8pPr marL="3657600" lvl="7" indent="-317500" rtl="0">
              <a:spcBef>
                <a:spcPts val="1600"/>
              </a:spcBef>
              <a:spcAft>
                <a:spcPts val="0"/>
              </a:spcAft>
              <a:buClr>
                <a:schemeClr val="accent4"/>
              </a:buClr>
              <a:buSzPts val="1400"/>
              <a:buChar char="○"/>
              <a:defRPr sz="1200">
                <a:solidFill>
                  <a:schemeClr val="accent4"/>
                </a:solidFill>
              </a:defRPr>
            </a:lvl8pPr>
            <a:lvl9pPr marL="4114800" lvl="8" indent="-317500" rtl="0">
              <a:spcBef>
                <a:spcPts val="1600"/>
              </a:spcBef>
              <a:spcAft>
                <a:spcPts val="1600"/>
              </a:spcAft>
              <a:buClr>
                <a:schemeClr val="accent4"/>
              </a:buClr>
              <a:buSzPts val="1400"/>
              <a:buChar char="■"/>
              <a:defRPr sz="1200">
                <a:solidFill>
                  <a:schemeClr val="accent4"/>
                </a:solidFill>
              </a:defRPr>
            </a:lvl9pPr>
          </a:lstStyle>
          <a:p>
            <a:endParaRPr/>
          </a:p>
        </p:txBody>
      </p:sp>
      <p:sp>
        <p:nvSpPr>
          <p:cNvPr id="257" name="Google Shape;257;p24"/>
          <p:cNvSpPr/>
          <p:nvPr/>
        </p:nvSpPr>
        <p:spPr>
          <a:xfrm flipH="1">
            <a:off x="9068642" y="2"/>
            <a:ext cx="3123359" cy="2463753"/>
          </a:xfrm>
          <a:custGeom>
            <a:avLst/>
            <a:gdLst/>
            <a:ahLst/>
            <a:cxnLst/>
            <a:rect l="l" t="t" r="r" b="b"/>
            <a:pathLst>
              <a:path w="285586" h="203616" extrusionOk="0">
                <a:moveTo>
                  <a:pt x="149343" y="3563"/>
                </a:moveTo>
                <a:cubicBezTo>
                  <a:pt x="158146" y="3938"/>
                  <a:pt x="175169" y="4117"/>
                  <a:pt x="188269" y="4117"/>
                </a:cubicBezTo>
                <a:cubicBezTo>
                  <a:pt x="192955" y="7486"/>
                  <a:pt x="205307" y="16289"/>
                  <a:pt x="214290" y="22832"/>
                </a:cubicBezTo>
                <a:lnTo>
                  <a:pt x="205307" y="26949"/>
                </a:lnTo>
                <a:lnTo>
                  <a:pt x="175918" y="28267"/>
                </a:lnTo>
                <a:cubicBezTo>
                  <a:pt x="174241" y="27144"/>
                  <a:pt x="172923" y="26395"/>
                  <a:pt x="172175" y="26021"/>
                </a:cubicBezTo>
                <a:cubicBezTo>
                  <a:pt x="168626" y="23955"/>
                  <a:pt x="140929" y="22278"/>
                  <a:pt x="126885" y="21709"/>
                </a:cubicBezTo>
                <a:cubicBezTo>
                  <a:pt x="133443" y="16469"/>
                  <a:pt x="142231" y="9552"/>
                  <a:pt x="149343" y="3563"/>
                </a:cubicBezTo>
                <a:close/>
                <a:moveTo>
                  <a:pt x="25452" y="0"/>
                </a:moveTo>
                <a:cubicBezTo>
                  <a:pt x="20960" y="6737"/>
                  <a:pt x="18340" y="19284"/>
                  <a:pt x="0" y="25647"/>
                </a:cubicBezTo>
                <a:lnTo>
                  <a:pt x="0" y="67942"/>
                </a:lnTo>
                <a:cubicBezTo>
                  <a:pt x="5240" y="68870"/>
                  <a:pt x="10301" y="69439"/>
                  <a:pt x="14792" y="69813"/>
                </a:cubicBezTo>
                <a:cubicBezTo>
                  <a:pt x="36306" y="71116"/>
                  <a:pt x="75981" y="93393"/>
                  <a:pt x="79919" y="96762"/>
                </a:cubicBezTo>
                <a:cubicBezTo>
                  <a:pt x="83842" y="100131"/>
                  <a:pt x="89456" y="124460"/>
                  <a:pt x="90773" y="126885"/>
                </a:cubicBezTo>
                <a:cubicBezTo>
                  <a:pt x="91327" y="127828"/>
                  <a:pt x="90953" y="130448"/>
                  <a:pt x="90205" y="133622"/>
                </a:cubicBezTo>
                <a:cubicBezTo>
                  <a:pt x="88902" y="134371"/>
                  <a:pt x="86282" y="135868"/>
                  <a:pt x="85159" y="136242"/>
                </a:cubicBezTo>
                <a:cubicBezTo>
                  <a:pt x="83288" y="136811"/>
                  <a:pt x="83842" y="137560"/>
                  <a:pt x="83842" y="137560"/>
                </a:cubicBezTo>
                <a:lnTo>
                  <a:pt x="89830" y="135494"/>
                </a:lnTo>
                <a:lnTo>
                  <a:pt x="89830" y="135494"/>
                </a:lnTo>
                <a:cubicBezTo>
                  <a:pt x="88528" y="140929"/>
                  <a:pt x="86836" y="146723"/>
                  <a:pt x="86836" y="146723"/>
                </a:cubicBezTo>
                <a:lnTo>
                  <a:pt x="88707" y="148789"/>
                </a:lnTo>
                <a:cubicBezTo>
                  <a:pt x="88707" y="148789"/>
                  <a:pt x="92167" y="133915"/>
                  <a:pt x="95041" y="133915"/>
                </a:cubicBezTo>
                <a:cubicBezTo>
                  <a:pt x="95375" y="133915"/>
                  <a:pt x="95702" y="134116"/>
                  <a:pt x="96014" y="134566"/>
                </a:cubicBezTo>
                <a:cubicBezTo>
                  <a:pt x="99008" y="138863"/>
                  <a:pt x="112288" y="173297"/>
                  <a:pt x="112288" y="173297"/>
                </a:cubicBezTo>
                <a:lnTo>
                  <a:pt x="113605" y="203615"/>
                </a:lnTo>
                <a:lnTo>
                  <a:pt x="116225" y="179855"/>
                </a:lnTo>
                <a:lnTo>
                  <a:pt x="133248" y="181727"/>
                </a:lnTo>
                <a:lnTo>
                  <a:pt x="152157" y="197447"/>
                </a:lnTo>
                <a:lnTo>
                  <a:pt x="136811" y="182101"/>
                </a:lnTo>
                <a:lnTo>
                  <a:pt x="162263" y="184901"/>
                </a:lnTo>
                <a:lnTo>
                  <a:pt x="120522" y="174989"/>
                </a:lnTo>
                <a:cubicBezTo>
                  <a:pt x="120522" y="174989"/>
                  <a:pt x="108545" y="143354"/>
                  <a:pt x="98439" y="119025"/>
                </a:cubicBezTo>
                <a:lnTo>
                  <a:pt x="98439" y="119025"/>
                </a:lnTo>
                <a:lnTo>
                  <a:pt x="121645" y="126885"/>
                </a:lnTo>
                <a:cubicBezTo>
                  <a:pt x="121645" y="126885"/>
                  <a:pt x="125208" y="126511"/>
                  <a:pt x="130254" y="126137"/>
                </a:cubicBezTo>
                <a:lnTo>
                  <a:pt x="143174" y="134191"/>
                </a:lnTo>
                <a:lnTo>
                  <a:pt x="142426" y="139611"/>
                </a:lnTo>
                <a:lnTo>
                  <a:pt x="144297" y="145226"/>
                </a:lnTo>
                <a:lnTo>
                  <a:pt x="144103" y="139985"/>
                </a:lnTo>
                <a:lnTo>
                  <a:pt x="145046" y="135120"/>
                </a:lnTo>
                <a:cubicBezTo>
                  <a:pt x="145046" y="135120"/>
                  <a:pt x="150091" y="139611"/>
                  <a:pt x="151589" y="139985"/>
                </a:cubicBezTo>
                <a:cubicBezTo>
                  <a:pt x="152906" y="140360"/>
                  <a:pt x="169929" y="145600"/>
                  <a:pt x="169929" y="145600"/>
                </a:cubicBezTo>
                <a:cubicBezTo>
                  <a:pt x="169929" y="145600"/>
                  <a:pt x="152337" y="139806"/>
                  <a:pt x="151783" y="139057"/>
                </a:cubicBezTo>
                <a:cubicBezTo>
                  <a:pt x="151214" y="138114"/>
                  <a:pt x="139806" y="128577"/>
                  <a:pt x="136243" y="125583"/>
                </a:cubicBezTo>
                <a:cubicBezTo>
                  <a:pt x="145420" y="124834"/>
                  <a:pt x="156275" y="123891"/>
                  <a:pt x="159269" y="123711"/>
                </a:cubicBezTo>
                <a:cubicBezTo>
                  <a:pt x="159407" y="123702"/>
                  <a:pt x="159566" y="123698"/>
                  <a:pt x="159743" y="123698"/>
                </a:cubicBezTo>
                <a:cubicBezTo>
                  <a:pt x="167029" y="123698"/>
                  <a:pt x="206804" y="131002"/>
                  <a:pt x="206804" y="131002"/>
                </a:cubicBezTo>
                <a:cubicBezTo>
                  <a:pt x="206804" y="131002"/>
                  <a:pt x="164757" y="121069"/>
                  <a:pt x="160462" y="121069"/>
                </a:cubicBezTo>
                <a:cubicBezTo>
                  <a:pt x="160345" y="121069"/>
                  <a:pt x="160257" y="121076"/>
                  <a:pt x="160197" y="121091"/>
                </a:cubicBezTo>
                <a:cubicBezTo>
                  <a:pt x="158571" y="121685"/>
                  <a:pt x="137642" y="123097"/>
                  <a:pt x="126153" y="123097"/>
                </a:cubicBezTo>
                <a:cubicBezTo>
                  <a:pt x="123151" y="123097"/>
                  <a:pt x="120794" y="123001"/>
                  <a:pt x="119594" y="122768"/>
                </a:cubicBezTo>
                <a:cubicBezTo>
                  <a:pt x="115477" y="121840"/>
                  <a:pt x="102377" y="114728"/>
                  <a:pt x="95070" y="110791"/>
                </a:cubicBezTo>
                <a:cubicBezTo>
                  <a:pt x="91148" y="101628"/>
                  <a:pt x="87959" y="94322"/>
                  <a:pt x="86282" y="92076"/>
                </a:cubicBezTo>
                <a:cubicBezTo>
                  <a:pt x="80473" y="83842"/>
                  <a:pt x="43238" y="62133"/>
                  <a:pt x="43238" y="62133"/>
                </a:cubicBezTo>
                <a:cubicBezTo>
                  <a:pt x="43238" y="62133"/>
                  <a:pt x="37624" y="44361"/>
                  <a:pt x="40618" y="43238"/>
                </a:cubicBezTo>
                <a:cubicBezTo>
                  <a:pt x="41172" y="43044"/>
                  <a:pt x="45110" y="42115"/>
                  <a:pt x="50724" y="41172"/>
                </a:cubicBezTo>
                <a:cubicBezTo>
                  <a:pt x="58764" y="44915"/>
                  <a:pt x="72613" y="51278"/>
                  <a:pt x="84785" y="57461"/>
                </a:cubicBezTo>
                <a:lnTo>
                  <a:pt x="91702" y="74859"/>
                </a:lnTo>
                <a:lnTo>
                  <a:pt x="93394" y="89082"/>
                </a:lnTo>
                <a:lnTo>
                  <a:pt x="94322" y="74679"/>
                </a:lnTo>
                <a:lnTo>
                  <a:pt x="91522" y="61010"/>
                </a:lnTo>
                <a:lnTo>
                  <a:pt x="91522" y="61010"/>
                </a:lnTo>
                <a:cubicBezTo>
                  <a:pt x="94516" y="62507"/>
                  <a:pt x="97136" y="64004"/>
                  <a:pt x="99756" y="65501"/>
                </a:cubicBezTo>
                <a:cubicBezTo>
                  <a:pt x="118276" y="75981"/>
                  <a:pt x="170124" y="86282"/>
                  <a:pt x="170124" y="86282"/>
                </a:cubicBezTo>
                <a:cubicBezTo>
                  <a:pt x="170124" y="86282"/>
                  <a:pt x="130448" y="74110"/>
                  <a:pt x="112108" y="66250"/>
                </a:cubicBezTo>
                <a:lnTo>
                  <a:pt x="112108" y="66250"/>
                </a:lnTo>
                <a:cubicBezTo>
                  <a:pt x="119974" y="67093"/>
                  <a:pt x="134377" y="68467"/>
                  <a:pt x="142098" y="68467"/>
                </a:cubicBezTo>
                <a:cubicBezTo>
                  <a:pt x="144664" y="68467"/>
                  <a:pt x="146492" y="68315"/>
                  <a:pt x="147097" y="67942"/>
                </a:cubicBezTo>
                <a:cubicBezTo>
                  <a:pt x="150091" y="66250"/>
                  <a:pt x="169552" y="52223"/>
                  <a:pt x="169555" y="52221"/>
                </a:cubicBezTo>
                <a:lnTo>
                  <a:pt x="169555" y="52221"/>
                </a:lnTo>
                <a:cubicBezTo>
                  <a:pt x="169552" y="52223"/>
                  <a:pt x="147269" y="67200"/>
                  <a:pt x="144206" y="67200"/>
                </a:cubicBezTo>
                <a:cubicBezTo>
                  <a:pt x="144169" y="67200"/>
                  <a:pt x="144134" y="67198"/>
                  <a:pt x="144103" y="67193"/>
                </a:cubicBezTo>
                <a:cubicBezTo>
                  <a:pt x="141677" y="66819"/>
                  <a:pt x="113231" y="64573"/>
                  <a:pt x="107422" y="64199"/>
                </a:cubicBezTo>
                <a:cubicBezTo>
                  <a:pt x="105745" y="63255"/>
                  <a:pt x="104248" y="62327"/>
                  <a:pt x="103679" y="61758"/>
                </a:cubicBezTo>
                <a:cubicBezTo>
                  <a:pt x="98813" y="57267"/>
                  <a:pt x="77853" y="44915"/>
                  <a:pt x="66070" y="38178"/>
                </a:cubicBezTo>
                <a:cubicBezTo>
                  <a:pt x="88528" y="34061"/>
                  <a:pt x="117723" y="29195"/>
                  <a:pt x="117723" y="29195"/>
                </a:cubicBezTo>
                <a:cubicBezTo>
                  <a:pt x="117723" y="29195"/>
                  <a:pt x="117902" y="28821"/>
                  <a:pt x="118651" y="28446"/>
                </a:cubicBezTo>
                <a:lnTo>
                  <a:pt x="166381" y="30512"/>
                </a:lnTo>
                <a:lnTo>
                  <a:pt x="194827" y="48478"/>
                </a:lnTo>
                <a:lnTo>
                  <a:pt x="198944" y="76730"/>
                </a:lnTo>
                <a:lnTo>
                  <a:pt x="203990" y="83662"/>
                </a:lnTo>
                <a:cubicBezTo>
                  <a:pt x="203990" y="83662"/>
                  <a:pt x="201190" y="76730"/>
                  <a:pt x="200995" y="76356"/>
                </a:cubicBezTo>
                <a:cubicBezTo>
                  <a:pt x="200816" y="75981"/>
                  <a:pt x="201564" y="58584"/>
                  <a:pt x="201938" y="52970"/>
                </a:cubicBezTo>
                <a:lnTo>
                  <a:pt x="221027" y="64947"/>
                </a:lnTo>
                <a:lnTo>
                  <a:pt x="285585" y="84964"/>
                </a:lnTo>
                <a:cubicBezTo>
                  <a:pt x="285585" y="84964"/>
                  <a:pt x="226821" y="63450"/>
                  <a:pt x="224950" y="61204"/>
                </a:cubicBezTo>
                <a:cubicBezTo>
                  <a:pt x="223647" y="59513"/>
                  <a:pt x="200816" y="44361"/>
                  <a:pt x="185470" y="34435"/>
                </a:cubicBezTo>
                <a:lnTo>
                  <a:pt x="208855" y="30512"/>
                </a:lnTo>
                <a:cubicBezTo>
                  <a:pt x="208855" y="30512"/>
                  <a:pt x="212973" y="28446"/>
                  <a:pt x="218033" y="25647"/>
                </a:cubicBezTo>
                <a:cubicBezTo>
                  <a:pt x="221776" y="28267"/>
                  <a:pt x="224201" y="30138"/>
                  <a:pt x="224396" y="30318"/>
                </a:cubicBezTo>
                <a:cubicBezTo>
                  <a:pt x="225145" y="30887"/>
                  <a:pt x="249848" y="35752"/>
                  <a:pt x="249848" y="35752"/>
                </a:cubicBezTo>
                <a:cubicBezTo>
                  <a:pt x="249848" y="35752"/>
                  <a:pt x="226642" y="30318"/>
                  <a:pt x="225698" y="29015"/>
                </a:cubicBezTo>
                <a:cubicBezTo>
                  <a:pt x="225324" y="28821"/>
                  <a:pt x="223273" y="26949"/>
                  <a:pt x="220084" y="24524"/>
                </a:cubicBezTo>
                <a:cubicBezTo>
                  <a:pt x="227944" y="20212"/>
                  <a:pt x="237302" y="15346"/>
                  <a:pt x="238050" y="15166"/>
                </a:cubicBezTo>
                <a:cubicBezTo>
                  <a:pt x="239173" y="15166"/>
                  <a:pt x="269116" y="20032"/>
                  <a:pt x="269116" y="20032"/>
                </a:cubicBezTo>
                <a:lnTo>
                  <a:pt x="235430" y="12726"/>
                </a:lnTo>
                <a:lnTo>
                  <a:pt x="216715" y="21529"/>
                </a:lnTo>
                <a:cubicBezTo>
                  <a:pt x="209050" y="15541"/>
                  <a:pt x="198749" y="7306"/>
                  <a:pt x="194632" y="3938"/>
                </a:cubicBezTo>
                <a:cubicBezTo>
                  <a:pt x="198944" y="3743"/>
                  <a:pt x="202313" y="3563"/>
                  <a:pt x="204364" y="3189"/>
                </a:cubicBezTo>
                <a:cubicBezTo>
                  <a:pt x="207178" y="2815"/>
                  <a:pt x="211850" y="1497"/>
                  <a:pt x="217464" y="0"/>
                </a:cubicBezTo>
                <a:lnTo>
                  <a:pt x="209799" y="0"/>
                </a:lnTo>
                <a:lnTo>
                  <a:pt x="204933" y="1318"/>
                </a:lnTo>
                <a:lnTo>
                  <a:pt x="153834" y="0"/>
                </a:lnTo>
                <a:lnTo>
                  <a:pt x="131197" y="0"/>
                </a:lnTo>
                <a:cubicBezTo>
                  <a:pt x="120148" y="8055"/>
                  <a:pt x="109114" y="16469"/>
                  <a:pt x="102556" y="18340"/>
                </a:cubicBezTo>
                <a:cubicBezTo>
                  <a:pt x="98917" y="19451"/>
                  <a:pt x="93133" y="19861"/>
                  <a:pt x="86650" y="19861"/>
                </a:cubicBezTo>
                <a:cubicBezTo>
                  <a:pt x="70142" y="19861"/>
                  <a:pt x="49097" y="17201"/>
                  <a:pt x="47356" y="16664"/>
                </a:cubicBezTo>
                <a:cubicBezTo>
                  <a:pt x="44915" y="15915"/>
                  <a:pt x="43987" y="1123"/>
                  <a:pt x="45858" y="1123"/>
                </a:cubicBezTo>
                <a:cubicBezTo>
                  <a:pt x="46233" y="1123"/>
                  <a:pt x="46607" y="749"/>
                  <a:pt x="47356" y="0"/>
                </a:cubicBezTo>
                <a:close/>
              </a:path>
            </a:pathLst>
          </a:custGeom>
          <a:solidFill>
            <a:srgbClr val="391A4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</p:spTree>
    <p:extLst>
      <p:ext uri="{BB962C8B-B14F-4D97-AF65-F5344CB8AC3E}">
        <p14:creationId xmlns:p14="http://schemas.microsoft.com/office/powerpoint/2010/main" val="2660886941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anks">
  <p:cSld name="Thanks">
    <p:bg>
      <p:bgPr>
        <a:solidFill>
          <a:schemeClr val="lt1"/>
        </a:solidFill>
        <a:effectLst/>
      </p:bgPr>
    </p:bg>
    <p:spTree>
      <p:nvGrpSpPr>
        <p:cNvPr id="1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Google Shape;259;p25"/>
          <p:cNvSpPr txBox="1">
            <a:spLocks noGrp="1"/>
          </p:cNvSpPr>
          <p:nvPr>
            <p:ph type="ctrTitle"/>
          </p:nvPr>
        </p:nvSpPr>
        <p:spPr>
          <a:xfrm>
            <a:off x="965200" y="723900"/>
            <a:ext cx="4143200" cy="113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200"/>
              <a:buFont typeface="Black Han Sans"/>
              <a:buNone/>
              <a:defRPr sz="5500">
                <a:solidFill>
                  <a:schemeClr val="accent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260" name="Google Shape;260;p25"/>
          <p:cNvSpPr txBox="1">
            <a:spLocks noGrp="1"/>
          </p:cNvSpPr>
          <p:nvPr>
            <p:ph type="subTitle" idx="1"/>
          </p:nvPr>
        </p:nvSpPr>
        <p:spPr>
          <a:xfrm>
            <a:off x="965200" y="3016900"/>
            <a:ext cx="4648400" cy="152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Comfortaa Light"/>
              <a:buNone/>
              <a:defRPr sz="1600">
                <a:solidFill>
                  <a:srgbClr val="FFFFFF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262" name="Google Shape;262;p25"/>
          <p:cNvSpPr/>
          <p:nvPr/>
        </p:nvSpPr>
        <p:spPr>
          <a:xfrm>
            <a:off x="6527802" y="1"/>
            <a:ext cx="6299012" cy="6881020"/>
          </a:xfrm>
          <a:custGeom>
            <a:avLst/>
            <a:gdLst/>
            <a:ahLst/>
            <a:cxnLst/>
            <a:rect l="l" t="t" r="r" b="b"/>
            <a:pathLst>
              <a:path w="58743" h="62479" extrusionOk="0">
                <a:moveTo>
                  <a:pt x="1" y="0"/>
                </a:moveTo>
                <a:lnTo>
                  <a:pt x="1" y="62478"/>
                </a:lnTo>
                <a:lnTo>
                  <a:pt x="58743" y="62478"/>
                </a:lnTo>
                <a:lnTo>
                  <a:pt x="58743" y="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63" name="Google Shape;263;p25"/>
          <p:cNvSpPr/>
          <p:nvPr/>
        </p:nvSpPr>
        <p:spPr>
          <a:xfrm>
            <a:off x="8975148" y="565769"/>
            <a:ext cx="1255912" cy="1392416"/>
          </a:xfrm>
          <a:custGeom>
            <a:avLst/>
            <a:gdLst/>
            <a:ahLst/>
            <a:cxnLst/>
            <a:rect l="l" t="t" r="r" b="b"/>
            <a:pathLst>
              <a:path w="11442" h="12643" extrusionOk="0">
                <a:moveTo>
                  <a:pt x="0" y="0"/>
                </a:moveTo>
                <a:lnTo>
                  <a:pt x="0" y="12643"/>
                </a:lnTo>
                <a:lnTo>
                  <a:pt x="11442" y="12643"/>
                </a:lnTo>
                <a:lnTo>
                  <a:pt x="11442" y="0"/>
                </a:lnTo>
                <a:close/>
              </a:path>
            </a:pathLst>
          </a:custGeom>
          <a:solidFill>
            <a:schemeClr val="lt2"/>
          </a:solidFill>
          <a:ln w="31700" cap="flat" cmpd="sng">
            <a:solidFill>
              <a:srgbClr val="FFFFFF"/>
            </a:solidFill>
            <a:prstDash val="solid"/>
            <a:miter lim="33357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64" name="Google Shape;264;p25"/>
          <p:cNvSpPr/>
          <p:nvPr/>
        </p:nvSpPr>
        <p:spPr>
          <a:xfrm>
            <a:off x="9597515" y="565769"/>
            <a:ext cx="109" cy="1392416"/>
          </a:xfrm>
          <a:custGeom>
            <a:avLst/>
            <a:gdLst/>
            <a:ahLst/>
            <a:cxnLst/>
            <a:rect l="l" t="t" r="r" b="b"/>
            <a:pathLst>
              <a:path w="1" h="12643" extrusionOk="0">
                <a:moveTo>
                  <a:pt x="1" y="0"/>
                </a:moveTo>
                <a:lnTo>
                  <a:pt x="1" y="12643"/>
                </a:lnTo>
              </a:path>
            </a:pathLst>
          </a:custGeom>
          <a:solidFill>
            <a:srgbClr val="95C7F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65" name="Google Shape;265;p25"/>
          <p:cNvSpPr/>
          <p:nvPr/>
        </p:nvSpPr>
        <p:spPr>
          <a:xfrm>
            <a:off x="9597515" y="565769"/>
            <a:ext cx="109" cy="1392416"/>
          </a:xfrm>
          <a:custGeom>
            <a:avLst/>
            <a:gdLst/>
            <a:ahLst/>
            <a:cxnLst/>
            <a:rect l="l" t="t" r="r" b="b"/>
            <a:pathLst>
              <a:path w="1" h="12643" fill="none" extrusionOk="0">
                <a:moveTo>
                  <a:pt x="1" y="0"/>
                </a:moveTo>
                <a:lnTo>
                  <a:pt x="1" y="12643"/>
                </a:lnTo>
              </a:path>
            </a:pathLst>
          </a:custGeom>
          <a:noFill/>
          <a:ln w="31700" cap="flat" cmpd="sng">
            <a:solidFill>
              <a:srgbClr val="FFFFFF"/>
            </a:solidFill>
            <a:prstDash val="solid"/>
            <a:miter lim="33357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66" name="Google Shape;266;p25"/>
          <p:cNvSpPr/>
          <p:nvPr/>
        </p:nvSpPr>
        <p:spPr>
          <a:xfrm>
            <a:off x="8953088" y="1249056"/>
            <a:ext cx="1318257" cy="111"/>
          </a:xfrm>
          <a:custGeom>
            <a:avLst/>
            <a:gdLst/>
            <a:ahLst/>
            <a:cxnLst/>
            <a:rect l="l" t="t" r="r" b="b"/>
            <a:pathLst>
              <a:path w="12010" h="1" extrusionOk="0">
                <a:moveTo>
                  <a:pt x="1" y="1"/>
                </a:moveTo>
                <a:lnTo>
                  <a:pt x="12010" y="1"/>
                </a:lnTo>
              </a:path>
            </a:pathLst>
          </a:custGeom>
          <a:solidFill>
            <a:srgbClr val="95C7F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67" name="Google Shape;267;p25"/>
          <p:cNvSpPr/>
          <p:nvPr/>
        </p:nvSpPr>
        <p:spPr>
          <a:xfrm>
            <a:off x="8953088" y="1249056"/>
            <a:ext cx="1318257" cy="111"/>
          </a:xfrm>
          <a:custGeom>
            <a:avLst/>
            <a:gdLst/>
            <a:ahLst/>
            <a:cxnLst/>
            <a:rect l="l" t="t" r="r" b="b"/>
            <a:pathLst>
              <a:path w="12010" h="1" fill="none" extrusionOk="0">
                <a:moveTo>
                  <a:pt x="1" y="1"/>
                </a:moveTo>
                <a:lnTo>
                  <a:pt x="12010" y="1"/>
                </a:lnTo>
              </a:path>
            </a:pathLst>
          </a:custGeom>
          <a:noFill/>
          <a:ln w="31700" cap="flat" cmpd="sng">
            <a:solidFill>
              <a:srgbClr val="FFFFFF"/>
            </a:solidFill>
            <a:prstDash val="solid"/>
            <a:miter lim="33357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68" name="Google Shape;268;p25"/>
          <p:cNvSpPr/>
          <p:nvPr/>
        </p:nvSpPr>
        <p:spPr>
          <a:xfrm>
            <a:off x="6891702" y="565769"/>
            <a:ext cx="1256021" cy="1392416"/>
          </a:xfrm>
          <a:custGeom>
            <a:avLst/>
            <a:gdLst/>
            <a:ahLst/>
            <a:cxnLst/>
            <a:rect l="l" t="t" r="r" b="b"/>
            <a:pathLst>
              <a:path w="11443" h="12643" extrusionOk="0">
                <a:moveTo>
                  <a:pt x="1" y="0"/>
                </a:moveTo>
                <a:lnTo>
                  <a:pt x="1" y="12643"/>
                </a:lnTo>
                <a:lnTo>
                  <a:pt x="11442" y="12643"/>
                </a:lnTo>
                <a:lnTo>
                  <a:pt x="11442" y="0"/>
                </a:lnTo>
                <a:close/>
              </a:path>
            </a:pathLst>
          </a:custGeom>
          <a:solidFill>
            <a:schemeClr val="lt2"/>
          </a:solidFill>
          <a:ln w="31700" cap="flat" cmpd="sng">
            <a:solidFill>
              <a:srgbClr val="FFFFFF"/>
            </a:solidFill>
            <a:prstDash val="solid"/>
            <a:miter lim="33357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69" name="Google Shape;269;p25"/>
          <p:cNvSpPr/>
          <p:nvPr/>
        </p:nvSpPr>
        <p:spPr>
          <a:xfrm>
            <a:off x="7514179" y="565769"/>
            <a:ext cx="109" cy="1392416"/>
          </a:xfrm>
          <a:custGeom>
            <a:avLst/>
            <a:gdLst/>
            <a:ahLst/>
            <a:cxnLst/>
            <a:rect l="l" t="t" r="r" b="b"/>
            <a:pathLst>
              <a:path w="1" h="12643" extrusionOk="0">
                <a:moveTo>
                  <a:pt x="1" y="0"/>
                </a:moveTo>
                <a:lnTo>
                  <a:pt x="1" y="12643"/>
                </a:lnTo>
              </a:path>
            </a:pathLst>
          </a:custGeom>
          <a:solidFill>
            <a:srgbClr val="95C7F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70" name="Google Shape;270;p25"/>
          <p:cNvSpPr/>
          <p:nvPr/>
        </p:nvSpPr>
        <p:spPr>
          <a:xfrm>
            <a:off x="6869752" y="1249056"/>
            <a:ext cx="1318257" cy="111"/>
          </a:xfrm>
          <a:custGeom>
            <a:avLst/>
            <a:gdLst/>
            <a:ahLst/>
            <a:cxnLst/>
            <a:rect l="l" t="t" r="r" b="b"/>
            <a:pathLst>
              <a:path w="12010" h="1" extrusionOk="0">
                <a:moveTo>
                  <a:pt x="1" y="1"/>
                </a:moveTo>
                <a:lnTo>
                  <a:pt x="12009" y="1"/>
                </a:lnTo>
              </a:path>
            </a:pathLst>
          </a:custGeom>
          <a:solidFill>
            <a:srgbClr val="95C7F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71" name="Google Shape;271;p25"/>
          <p:cNvSpPr/>
          <p:nvPr/>
        </p:nvSpPr>
        <p:spPr>
          <a:xfrm>
            <a:off x="6829467" y="3523150"/>
            <a:ext cx="919159" cy="1557836"/>
          </a:xfrm>
          <a:custGeom>
            <a:avLst/>
            <a:gdLst/>
            <a:ahLst/>
            <a:cxnLst/>
            <a:rect l="l" t="t" r="r" b="b"/>
            <a:pathLst>
              <a:path w="8374" h="14145" extrusionOk="0">
                <a:moveTo>
                  <a:pt x="1" y="1"/>
                </a:moveTo>
                <a:lnTo>
                  <a:pt x="1" y="14144"/>
                </a:lnTo>
                <a:lnTo>
                  <a:pt x="8373" y="14144"/>
                </a:lnTo>
                <a:lnTo>
                  <a:pt x="8373" y="1"/>
                </a:lnTo>
                <a:close/>
              </a:path>
            </a:pathLst>
          </a:custGeom>
          <a:solidFill>
            <a:schemeClr val="lt2"/>
          </a:solidFill>
          <a:ln w="31700" cap="flat" cmpd="sng">
            <a:solidFill>
              <a:srgbClr val="FFFFFF"/>
            </a:solidFill>
            <a:prstDash val="solid"/>
            <a:miter lim="33357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72" name="Google Shape;272;p25"/>
          <p:cNvSpPr/>
          <p:nvPr/>
        </p:nvSpPr>
        <p:spPr>
          <a:xfrm>
            <a:off x="6814867" y="4287386"/>
            <a:ext cx="963064" cy="111"/>
          </a:xfrm>
          <a:custGeom>
            <a:avLst/>
            <a:gdLst/>
            <a:ahLst/>
            <a:cxnLst/>
            <a:rect l="l" t="t" r="r" b="b"/>
            <a:pathLst>
              <a:path w="8774" h="1" extrusionOk="0">
                <a:moveTo>
                  <a:pt x="0" y="0"/>
                </a:moveTo>
                <a:lnTo>
                  <a:pt x="8773" y="0"/>
                </a:lnTo>
              </a:path>
            </a:pathLst>
          </a:custGeom>
          <a:solidFill>
            <a:srgbClr val="95C7F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73" name="Google Shape;273;p25"/>
          <p:cNvSpPr/>
          <p:nvPr/>
        </p:nvSpPr>
        <p:spPr>
          <a:xfrm>
            <a:off x="6814867" y="4287386"/>
            <a:ext cx="963064" cy="111"/>
          </a:xfrm>
          <a:custGeom>
            <a:avLst/>
            <a:gdLst/>
            <a:ahLst/>
            <a:cxnLst/>
            <a:rect l="l" t="t" r="r" b="b"/>
            <a:pathLst>
              <a:path w="8774" h="1" fill="none" extrusionOk="0">
                <a:moveTo>
                  <a:pt x="0" y="0"/>
                </a:moveTo>
                <a:lnTo>
                  <a:pt x="8773" y="0"/>
                </a:lnTo>
              </a:path>
            </a:pathLst>
          </a:custGeom>
          <a:noFill/>
          <a:ln w="31700" cap="flat" cmpd="sng">
            <a:solidFill>
              <a:srgbClr val="FFFFFF"/>
            </a:solidFill>
            <a:prstDash val="solid"/>
            <a:miter lim="33357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74" name="Google Shape;274;p25"/>
          <p:cNvSpPr/>
          <p:nvPr/>
        </p:nvSpPr>
        <p:spPr>
          <a:xfrm>
            <a:off x="11442883" y="3523150"/>
            <a:ext cx="919159" cy="1557836"/>
          </a:xfrm>
          <a:custGeom>
            <a:avLst/>
            <a:gdLst/>
            <a:ahLst/>
            <a:cxnLst/>
            <a:rect l="l" t="t" r="r" b="b"/>
            <a:pathLst>
              <a:path w="8374" h="14145" extrusionOk="0">
                <a:moveTo>
                  <a:pt x="1" y="1"/>
                </a:moveTo>
                <a:lnTo>
                  <a:pt x="1" y="14144"/>
                </a:lnTo>
                <a:lnTo>
                  <a:pt x="8373" y="14144"/>
                </a:lnTo>
                <a:lnTo>
                  <a:pt x="8373" y="1"/>
                </a:lnTo>
                <a:close/>
              </a:path>
            </a:pathLst>
          </a:custGeom>
          <a:solidFill>
            <a:schemeClr val="lt2"/>
          </a:solidFill>
          <a:ln w="31700" cap="flat" cmpd="sng">
            <a:solidFill>
              <a:srgbClr val="FFFFFF"/>
            </a:solidFill>
            <a:prstDash val="solid"/>
            <a:miter lim="33357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75" name="Google Shape;275;p25"/>
          <p:cNvSpPr/>
          <p:nvPr/>
        </p:nvSpPr>
        <p:spPr>
          <a:xfrm>
            <a:off x="11424662" y="4287386"/>
            <a:ext cx="962953" cy="111"/>
          </a:xfrm>
          <a:custGeom>
            <a:avLst/>
            <a:gdLst/>
            <a:ahLst/>
            <a:cxnLst/>
            <a:rect l="l" t="t" r="r" b="b"/>
            <a:pathLst>
              <a:path w="8773" h="1" extrusionOk="0">
                <a:moveTo>
                  <a:pt x="0" y="0"/>
                </a:moveTo>
                <a:lnTo>
                  <a:pt x="8773" y="0"/>
                </a:lnTo>
              </a:path>
            </a:pathLst>
          </a:custGeom>
          <a:solidFill>
            <a:srgbClr val="95C7F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76" name="Google Shape;276;p25"/>
          <p:cNvSpPr/>
          <p:nvPr/>
        </p:nvSpPr>
        <p:spPr>
          <a:xfrm>
            <a:off x="11424662" y="4287386"/>
            <a:ext cx="962953" cy="111"/>
          </a:xfrm>
          <a:custGeom>
            <a:avLst/>
            <a:gdLst/>
            <a:ahLst/>
            <a:cxnLst/>
            <a:rect l="l" t="t" r="r" b="b"/>
            <a:pathLst>
              <a:path w="8773" h="1" fill="none" extrusionOk="0">
                <a:moveTo>
                  <a:pt x="0" y="0"/>
                </a:moveTo>
                <a:lnTo>
                  <a:pt x="8773" y="0"/>
                </a:lnTo>
              </a:path>
            </a:pathLst>
          </a:custGeom>
          <a:noFill/>
          <a:ln w="31700" cap="flat" cmpd="sng">
            <a:solidFill>
              <a:srgbClr val="FFFFFF"/>
            </a:solidFill>
            <a:prstDash val="solid"/>
            <a:miter lim="33357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77" name="Google Shape;277;p25"/>
          <p:cNvSpPr/>
          <p:nvPr/>
        </p:nvSpPr>
        <p:spPr>
          <a:xfrm>
            <a:off x="11014579" y="565769"/>
            <a:ext cx="1255912" cy="1392416"/>
          </a:xfrm>
          <a:custGeom>
            <a:avLst/>
            <a:gdLst/>
            <a:ahLst/>
            <a:cxnLst/>
            <a:rect l="l" t="t" r="r" b="b"/>
            <a:pathLst>
              <a:path w="11442" h="12643" extrusionOk="0">
                <a:moveTo>
                  <a:pt x="0" y="0"/>
                </a:moveTo>
                <a:lnTo>
                  <a:pt x="0" y="12643"/>
                </a:lnTo>
                <a:lnTo>
                  <a:pt x="11442" y="12643"/>
                </a:lnTo>
                <a:lnTo>
                  <a:pt x="11442" y="0"/>
                </a:lnTo>
                <a:close/>
              </a:path>
            </a:pathLst>
          </a:custGeom>
          <a:solidFill>
            <a:schemeClr val="lt2"/>
          </a:solidFill>
          <a:ln w="31700" cap="flat" cmpd="sng">
            <a:solidFill>
              <a:srgbClr val="FFFFFF"/>
            </a:solidFill>
            <a:prstDash val="solid"/>
            <a:miter lim="33357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78" name="Google Shape;278;p25"/>
          <p:cNvSpPr/>
          <p:nvPr/>
        </p:nvSpPr>
        <p:spPr>
          <a:xfrm>
            <a:off x="11636946" y="565769"/>
            <a:ext cx="109" cy="1392416"/>
          </a:xfrm>
          <a:custGeom>
            <a:avLst/>
            <a:gdLst/>
            <a:ahLst/>
            <a:cxnLst/>
            <a:rect l="l" t="t" r="r" b="b"/>
            <a:pathLst>
              <a:path w="1" h="12643" extrusionOk="0">
                <a:moveTo>
                  <a:pt x="1" y="0"/>
                </a:moveTo>
                <a:lnTo>
                  <a:pt x="1" y="12643"/>
                </a:lnTo>
              </a:path>
            </a:pathLst>
          </a:custGeom>
          <a:solidFill>
            <a:srgbClr val="95C7F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79" name="Google Shape;279;p25"/>
          <p:cNvSpPr/>
          <p:nvPr/>
        </p:nvSpPr>
        <p:spPr>
          <a:xfrm>
            <a:off x="11636946" y="565769"/>
            <a:ext cx="109" cy="1392416"/>
          </a:xfrm>
          <a:custGeom>
            <a:avLst/>
            <a:gdLst/>
            <a:ahLst/>
            <a:cxnLst/>
            <a:rect l="l" t="t" r="r" b="b"/>
            <a:pathLst>
              <a:path w="1" h="12643" fill="none" extrusionOk="0">
                <a:moveTo>
                  <a:pt x="1" y="0"/>
                </a:moveTo>
                <a:lnTo>
                  <a:pt x="1" y="12643"/>
                </a:lnTo>
              </a:path>
            </a:pathLst>
          </a:custGeom>
          <a:noFill/>
          <a:ln w="31700" cap="flat" cmpd="sng">
            <a:solidFill>
              <a:srgbClr val="FFFFFF"/>
            </a:solidFill>
            <a:prstDash val="solid"/>
            <a:miter lim="33357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80" name="Google Shape;280;p25"/>
          <p:cNvSpPr/>
          <p:nvPr/>
        </p:nvSpPr>
        <p:spPr>
          <a:xfrm>
            <a:off x="10992518" y="1249056"/>
            <a:ext cx="1318257" cy="111"/>
          </a:xfrm>
          <a:custGeom>
            <a:avLst/>
            <a:gdLst/>
            <a:ahLst/>
            <a:cxnLst/>
            <a:rect l="l" t="t" r="r" b="b"/>
            <a:pathLst>
              <a:path w="12010" h="1" extrusionOk="0">
                <a:moveTo>
                  <a:pt x="1" y="1"/>
                </a:moveTo>
                <a:lnTo>
                  <a:pt x="12009" y="1"/>
                </a:lnTo>
              </a:path>
            </a:pathLst>
          </a:custGeom>
          <a:solidFill>
            <a:srgbClr val="95C7F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81" name="Google Shape;281;p25"/>
          <p:cNvSpPr/>
          <p:nvPr/>
        </p:nvSpPr>
        <p:spPr>
          <a:xfrm>
            <a:off x="10992518" y="1249056"/>
            <a:ext cx="1318257" cy="111"/>
          </a:xfrm>
          <a:custGeom>
            <a:avLst/>
            <a:gdLst/>
            <a:ahLst/>
            <a:cxnLst/>
            <a:rect l="l" t="t" r="r" b="b"/>
            <a:pathLst>
              <a:path w="12010" h="1" fill="none" extrusionOk="0">
                <a:moveTo>
                  <a:pt x="1" y="1"/>
                </a:moveTo>
                <a:lnTo>
                  <a:pt x="12009" y="1"/>
                </a:lnTo>
              </a:path>
            </a:pathLst>
          </a:custGeom>
          <a:noFill/>
          <a:ln w="31700" cap="flat" cmpd="sng">
            <a:solidFill>
              <a:srgbClr val="FFFFFF"/>
            </a:solidFill>
            <a:prstDash val="solid"/>
            <a:miter lim="33357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82" name="Google Shape;282;p25"/>
          <p:cNvSpPr/>
          <p:nvPr/>
        </p:nvSpPr>
        <p:spPr>
          <a:xfrm>
            <a:off x="8312390" y="3795077"/>
            <a:ext cx="2533777" cy="2619521"/>
          </a:xfrm>
          <a:custGeom>
            <a:avLst/>
            <a:gdLst/>
            <a:ahLst/>
            <a:cxnLst/>
            <a:rect l="l" t="t" r="r" b="b"/>
            <a:pathLst>
              <a:path w="23084" h="23785" extrusionOk="0">
                <a:moveTo>
                  <a:pt x="0" y="0"/>
                </a:moveTo>
                <a:lnTo>
                  <a:pt x="0" y="23784"/>
                </a:lnTo>
                <a:lnTo>
                  <a:pt x="23084" y="23784"/>
                </a:lnTo>
                <a:lnTo>
                  <a:pt x="23084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83" name="Google Shape;283;p25"/>
          <p:cNvSpPr/>
          <p:nvPr/>
        </p:nvSpPr>
        <p:spPr>
          <a:xfrm>
            <a:off x="9579294" y="3795077"/>
            <a:ext cx="109" cy="2619521"/>
          </a:xfrm>
          <a:custGeom>
            <a:avLst/>
            <a:gdLst/>
            <a:ahLst/>
            <a:cxnLst/>
            <a:rect l="l" t="t" r="r" b="b"/>
            <a:pathLst>
              <a:path w="1" h="23785" extrusionOk="0">
                <a:moveTo>
                  <a:pt x="0" y="0"/>
                </a:moveTo>
                <a:lnTo>
                  <a:pt x="0" y="23784"/>
                </a:lnTo>
              </a:path>
            </a:pathLst>
          </a:custGeom>
          <a:solidFill>
            <a:srgbClr val="8E9CB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84" name="Google Shape;284;p25"/>
          <p:cNvSpPr/>
          <p:nvPr/>
        </p:nvSpPr>
        <p:spPr>
          <a:xfrm>
            <a:off x="9828233" y="4129331"/>
            <a:ext cx="725096" cy="892876"/>
          </a:xfrm>
          <a:custGeom>
            <a:avLst/>
            <a:gdLst/>
            <a:ahLst/>
            <a:cxnLst/>
            <a:rect l="l" t="t" r="r" b="b"/>
            <a:pathLst>
              <a:path w="6606" h="5572" extrusionOk="0">
                <a:moveTo>
                  <a:pt x="0" y="1"/>
                </a:moveTo>
                <a:lnTo>
                  <a:pt x="0" y="5572"/>
                </a:lnTo>
                <a:lnTo>
                  <a:pt x="6605" y="5572"/>
                </a:lnTo>
                <a:lnTo>
                  <a:pt x="6605" y="1"/>
                </a:lnTo>
                <a:close/>
              </a:path>
            </a:pathLst>
          </a:custGeom>
          <a:solidFill>
            <a:srgbClr val="A9B8D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85" name="Google Shape;285;p25"/>
          <p:cNvSpPr/>
          <p:nvPr/>
        </p:nvSpPr>
        <p:spPr>
          <a:xfrm>
            <a:off x="9824510" y="5334450"/>
            <a:ext cx="216233" cy="216852"/>
          </a:xfrm>
          <a:custGeom>
            <a:avLst/>
            <a:gdLst/>
            <a:ahLst/>
            <a:cxnLst/>
            <a:rect l="l" t="t" r="r" b="b"/>
            <a:pathLst>
              <a:path w="1970" h="1969" extrusionOk="0">
                <a:moveTo>
                  <a:pt x="968" y="0"/>
                </a:moveTo>
                <a:cubicBezTo>
                  <a:pt x="435" y="0"/>
                  <a:pt x="1" y="434"/>
                  <a:pt x="1" y="967"/>
                </a:cubicBezTo>
                <a:cubicBezTo>
                  <a:pt x="1" y="1535"/>
                  <a:pt x="435" y="1968"/>
                  <a:pt x="968" y="1968"/>
                </a:cubicBezTo>
                <a:cubicBezTo>
                  <a:pt x="1535" y="1968"/>
                  <a:pt x="1969" y="1535"/>
                  <a:pt x="1969" y="967"/>
                </a:cubicBezTo>
                <a:cubicBezTo>
                  <a:pt x="1969" y="434"/>
                  <a:pt x="1535" y="0"/>
                  <a:pt x="968" y="0"/>
                </a:cubicBezTo>
                <a:close/>
              </a:path>
            </a:pathLst>
          </a:custGeom>
          <a:solidFill>
            <a:srgbClr val="A64D7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86" name="Google Shape;286;p25"/>
          <p:cNvSpPr/>
          <p:nvPr/>
        </p:nvSpPr>
        <p:spPr>
          <a:xfrm>
            <a:off x="7232305" y="6671726"/>
            <a:ext cx="4807524" cy="209473"/>
          </a:xfrm>
          <a:custGeom>
            <a:avLst/>
            <a:gdLst/>
            <a:ahLst/>
            <a:cxnLst/>
            <a:rect l="l" t="t" r="r" b="b"/>
            <a:pathLst>
              <a:path w="43799" h="1902" extrusionOk="0">
                <a:moveTo>
                  <a:pt x="0" y="0"/>
                </a:moveTo>
                <a:lnTo>
                  <a:pt x="0" y="1901"/>
                </a:lnTo>
                <a:lnTo>
                  <a:pt x="43798" y="1901"/>
                </a:lnTo>
                <a:lnTo>
                  <a:pt x="43798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87" name="Google Shape;287;p25"/>
          <p:cNvSpPr/>
          <p:nvPr/>
        </p:nvSpPr>
        <p:spPr>
          <a:xfrm>
            <a:off x="7594707" y="6401720"/>
            <a:ext cx="4130175" cy="270120"/>
          </a:xfrm>
          <a:custGeom>
            <a:avLst/>
            <a:gdLst/>
            <a:ahLst/>
            <a:cxnLst/>
            <a:rect l="l" t="t" r="r" b="b"/>
            <a:pathLst>
              <a:path w="37628" h="1969" extrusionOk="0">
                <a:moveTo>
                  <a:pt x="0" y="0"/>
                </a:moveTo>
                <a:lnTo>
                  <a:pt x="0" y="1968"/>
                </a:lnTo>
                <a:lnTo>
                  <a:pt x="37627" y="1968"/>
                </a:lnTo>
                <a:lnTo>
                  <a:pt x="37627" y="0"/>
                </a:lnTo>
                <a:close/>
              </a:path>
            </a:pathLst>
          </a:custGeom>
          <a:solidFill>
            <a:srgbClr val="FEDAF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88" name="Google Shape;288;p25"/>
          <p:cNvSpPr/>
          <p:nvPr/>
        </p:nvSpPr>
        <p:spPr>
          <a:xfrm>
            <a:off x="8092748" y="2494477"/>
            <a:ext cx="3042640" cy="892851"/>
          </a:xfrm>
          <a:custGeom>
            <a:avLst/>
            <a:gdLst/>
            <a:ahLst/>
            <a:cxnLst/>
            <a:rect l="l" t="t" r="r" b="b"/>
            <a:pathLst>
              <a:path w="27720" h="8107" extrusionOk="0">
                <a:moveTo>
                  <a:pt x="0" y="1"/>
                </a:moveTo>
                <a:lnTo>
                  <a:pt x="0" y="8107"/>
                </a:lnTo>
                <a:lnTo>
                  <a:pt x="27720" y="8107"/>
                </a:lnTo>
                <a:lnTo>
                  <a:pt x="27720" y="1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89" name="Google Shape;289;p25"/>
          <p:cNvSpPr/>
          <p:nvPr/>
        </p:nvSpPr>
        <p:spPr>
          <a:xfrm>
            <a:off x="8248671" y="2729618"/>
            <a:ext cx="304044" cy="451987"/>
          </a:xfrm>
          <a:custGeom>
            <a:avLst/>
            <a:gdLst/>
            <a:ahLst/>
            <a:cxnLst/>
            <a:rect l="l" t="t" r="r" b="b"/>
            <a:pathLst>
              <a:path w="2770" h="4104" extrusionOk="0">
                <a:moveTo>
                  <a:pt x="1368" y="1"/>
                </a:moveTo>
                <a:cubicBezTo>
                  <a:pt x="935" y="1"/>
                  <a:pt x="601" y="101"/>
                  <a:pt x="368" y="301"/>
                </a:cubicBezTo>
                <a:cubicBezTo>
                  <a:pt x="101" y="501"/>
                  <a:pt x="1" y="768"/>
                  <a:pt x="1" y="1102"/>
                </a:cubicBezTo>
                <a:cubicBezTo>
                  <a:pt x="1" y="1402"/>
                  <a:pt x="67" y="1669"/>
                  <a:pt x="267" y="1835"/>
                </a:cubicBezTo>
                <a:cubicBezTo>
                  <a:pt x="434" y="2002"/>
                  <a:pt x="734" y="2102"/>
                  <a:pt x="1135" y="2202"/>
                </a:cubicBezTo>
                <a:lnTo>
                  <a:pt x="1435" y="2269"/>
                </a:lnTo>
                <a:cubicBezTo>
                  <a:pt x="1702" y="2302"/>
                  <a:pt x="1902" y="2403"/>
                  <a:pt x="2035" y="2503"/>
                </a:cubicBezTo>
                <a:cubicBezTo>
                  <a:pt x="2135" y="2603"/>
                  <a:pt x="2202" y="2769"/>
                  <a:pt x="2202" y="2970"/>
                </a:cubicBezTo>
                <a:cubicBezTo>
                  <a:pt x="2202" y="3170"/>
                  <a:pt x="2135" y="3370"/>
                  <a:pt x="1969" y="3470"/>
                </a:cubicBezTo>
                <a:cubicBezTo>
                  <a:pt x="1802" y="3603"/>
                  <a:pt x="1568" y="3637"/>
                  <a:pt x="1268" y="3637"/>
                </a:cubicBezTo>
                <a:cubicBezTo>
                  <a:pt x="1068" y="3637"/>
                  <a:pt x="835" y="3637"/>
                  <a:pt x="634" y="3570"/>
                </a:cubicBezTo>
                <a:cubicBezTo>
                  <a:pt x="434" y="3503"/>
                  <a:pt x="234" y="3403"/>
                  <a:pt x="1" y="3270"/>
                </a:cubicBezTo>
                <a:lnTo>
                  <a:pt x="1" y="3837"/>
                </a:lnTo>
                <a:cubicBezTo>
                  <a:pt x="234" y="3904"/>
                  <a:pt x="434" y="3970"/>
                  <a:pt x="668" y="4037"/>
                </a:cubicBezTo>
                <a:cubicBezTo>
                  <a:pt x="868" y="4070"/>
                  <a:pt x="1068" y="4104"/>
                  <a:pt x="1268" y="4104"/>
                </a:cubicBezTo>
                <a:cubicBezTo>
                  <a:pt x="1735" y="4104"/>
                  <a:pt x="2135" y="4004"/>
                  <a:pt x="2369" y="3804"/>
                </a:cubicBezTo>
                <a:cubicBezTo>
                  <a:pt x="2636" y="3603"/>
                  <a:pt x="2769" y="3303"/>
                  <a:pt x="2769" y="2936"/>
                </a:cubicBezTo>
                <a:cubicBezTo>
                  <a:pt x="2769" y="2603"/>
                  <a:pt x="2669" y="2336"/>
                  <a:pt x="2469" y="2169"/>
                </a:cubicBezTo>
                <a:cubicBezTo>
                  <a:pt x="2302" y="1969"/>
                  <a:pt x="2002" y="1835"/>
                  <a:pt x="1602" y="1735"/>
                </a:cubicBezTo>
                <a:lnTo>
                  <a:pt x="1268" y="1669"/>
                </a:lnTo>
                <a:cubicBezTo>
                  <a:pt x="1001" y="1635"/>
                  <a:pt x="801" y="1569"/>
                  <a:pt x="668" y="1469"/>
                </a:cubicBezTo>
                <a:cubicBezTo>
                  <a:pt x="568" y="1368"/>
                  <a:pt x="534" y="1235"/>
                  <a:pt x="534" y="1068"/>
                </a:cubicBezTo>
                <a:cubicBezTo>
                  <a:pt x="534" y="868"/>
                  <a:pt x="601" y="701"/>
                  <a:pt x="768" y="601"/>
                </a:cubicBezTo>
                <a:cubicBezTo>
                  <a:pt x="935" y="468"/>
                  <a:pt x="1135" y="434"/>
                  <a:pt x="1435" y="434"/>
                </a:cubicBezTo>
                <a:cubicBezTo>
                  <a:pt x="1602" y="434"/>
                  <a:pt x="1769" y="434"/>
                  <a:pt x="1969" y="501"/>
                </a:cubicBezTo>
                <a:cubicBezTo>
                  <a:pt x="2135" y="535"/>
                  <a:pt x="2336" y="601"/>
                  <a:pt x="2536" y="701"/>
                </a:cubicBezTo>
                <a:lnTo>
                  <a:pt x="2536" y="201"/>
                </a:lnTo>
                <a:cubicBezTo>
                  <a:pt x="2336" y="134"/>
                  <a:pt x="2135" y="68"/>
                  <a:pt x="1935" y="34"/>
                </a:cubicBezTo>
                <a:cubicBezTo>
                  <a:pt x="1735" y="1"/>
                  <a:pt x="1568" y="1"/>
                  <a:pt x="1368" y="1"/>
                </a:cubicBezTo>
                <a:close/>
              </a:path>
            </a:pathLst>
          </a:custGeom>
          <a:solidFill>
            <a:srgbClr val="FFFFFF"/>
          </a:solidFill>
          <a:ln w="1905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90" name="Google Shape;290;p25"/>
          <p:cNvSpPr/>
          <p:nvPr/>
        </p:nvSpPr>
        <p:spPr>
          <a:xfrm>
            <a:off x="8666106" y="2729618"/>
            <a:ext cx="347949" cy="451987"/>
          </a:xfrm>
          <a:custGeom>
            <a:avLst/>
            <a:gdLst/>
            <a:ahLst/>
            <a:cxnLst/>
            <a:rect l="l" t="t" r="r" b="b"/>
            <a:pathLst>
              <a:path w="3170" h="4104" extrusionOk="0">
                <a:moveTo>
                  <a:pt x="1902" y="1"/>
                </a:moveTo>
                <a:cubicBezTo>
                  <a:pt x="1335" y="1"/>
                  <a:pt x="834" y="168"/>
                  <a:pt x="501" y="535"/>
                </a:cubicBezTo>
                <a:cubicBezTo>
                  <a:pt x="167" y="901"/>
                  <a:pt x="0" y="1402"/>
                  <a:pt x="0" y="2036"/>
                </a:cubicBezTo>
                <a:cubicBezTo>
                  <a:pt x="0" y="2669"/>
                  <a:pt x="167" y="3170"/>
                  <a:pt x="501" y="3537"/>
                </a:cubicBezTo>
                <a:cubicBezTo>
                  <a:pt x="834" y="3904"/>
                  <a:pt x="1335" y="4104"/>
                  <a:pt x="1902" y="4104"/>
                </a:cubicBezTo>
                <a:cubicBezTo>
                  <a:pt x="2135" y="4104"/>
                  <a:pt x="2369" y="4070"/>
                  <a:pt x="2569" y="4004"/>
                </a:cubicBezTo>
                <a:cubicBezTo>
                  <a:pt x="2802" y="3937"/>
                  <a:pt x="3002" y="3837"/>
                  <a:pt x="3169" y="3703"/>
                </a:cubicBezTo>
                <a:lnTo>
                  <a:pt x="3169" y="3136"/>
                </a:lnTo>
                <a:cubicBezTo>
                  <a:pt x="3002" y="3303"/>
                  <a:pt x="2802" y="3437"/>
                  <a:pt x="2602" y="3537"/>
                </a:cubicBezTo>
                <a:cubicBezTo>
                  <a:pt x="2402" y="3603"/>
                  <a:pt x="2169" y="3637"/>
                  <a:pt x="1935" y="3637"/>
                </a:cubicBezTo>
                <a:cubicBezTo>
                  <a:pt x="1501" y="3637"/>
                  <a:pt x="1168" y="3503"/>
                  <a:pt x="901" y="3236"/>
                </a:cubicBezTo>
                <a:cubicBezTo>
                  <a:pt x="667" y="2970"/>
                  <a:pt x="567" y="2569"/>
                  <a:pt x="567" y="2036"/>
                </a:cubicBezTo>
                <a:cubicBezTo>
                  <a:pt x="567" y="1502"/>
                  <a:pt x="667" y="1102"/>
                  <a:pt x="901" y="835"/>
                </a:cubicBezTo>
                <a:cubicBezTo>
                  <a:pt x="1168" y="568"/>
                  <a:pt x="1501" y="434"/>
                  <a:pt x="1935" y="434"/>
                </a:cubicBezTo>
                <a:cubicBezTo>
                  <a:pt x="2169" y="434"/>
                  <a:pt x="2402" y="468"/>
                  <a:pt x="2602" y="568"/>
                </a:cubicBezTo>
                <a:cubicBezTo>
                  <a:pt x="2802" y="635"/>
                  <a:pt x="3002" y="768"/>
                  <a:pt x="3169" y="935"/>
                </a:cubicBezTo>
                <a:lnTo>
                  <a:pt x="3169" y="368"/>
                </a:lnTo>
                <a:cubicBezTo>
                  <a:pt x="3002" y="234"/>
                  <a:pt x="2802" y="134"/>
                  <a:pt x="2569" y="68"/>
                </a:cubicBezTo>
                <a:cubicBezTo>
                  <a:pt x="2369" y="34"/>
                  <a:pt x="2169" y="1"/>
                  <a:pt x="1902" y="1"/>
                </a:cubicBezTo>
                <a:close/>
              </a:path>
            </a:pathLst>
          </a:custGeom>
          <a:solidFill>
            <a:srgbClr val="FFFFFF"/>
          </a:solidFill>
          <a:ln w="1905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91" name="Google Shape;291;p25"/>
          <p:cNvSpPr/>
          <p:nvPr/>
        </p:nvSpPr>
        <p:spPr>
          <a:xfrm>
            <a:off x="9153023" y="2736997"/>
            <a:ext cx="329619" cy="433595"/>
          </a:xfrm>
          <a:custGeom>
            <a:avLst/>
            <a:gdLst/>
            <a:ahLst/>
            <a:cxnLst/>
            <a:rect l="l" t="t" r="r" b="b"/>
            <a:pathLst>
              <a:path w="3003" h="3937" extrusionOk="0">
                <a:moveTo>
                  <a:pt x="1" y="1"/>
                </a:moveTo>
                <a:lnTo>
                  <a:pt x="1" y="3937"/>
                </a:lnTo>
                <a:lnTo>
                  <a:pt x="535" y="3937"/>
                </a:lnTo>
                <a:lnTo>
                  <a:pt x="535" y="2069"/>
                </a:lnTo>
                <a:lnTo>
                  <a:pt x="2469" y="2069"/>
                </a:lnTo>
                <a:lnTo>
                  <a:pt x="2469" y="3937"/>
                </a:lnTo>
                <a:lnTo>
                  <a:pt x="3003" y="3937"/>
                </a:lnTo>
                <a:lnTo>
                  <a:pt x="3003" y="1"/>
                </a:lnTo>
                <a:lnTo>
                  <a:pt x="2469" y="1"/>
                </a:lnTo>
                <a:lnTo>
                  <a:pt x="2469" y="1602"/>
                </a:lnTo>
                <a:lnTo>
                  <a:pt x="535" y="1602"/>
                </a:lnTo>
                <a:lnTo>
                  <a:pt x="535" y="1"/>
                </a:lnTo>
                <a:close/>
              </a:path>
            </a:pathLst>
          </a:custGeom>
          <a:solidFill>
            <a:srgbClr val="FFFFFF"/>
          </a:solidFill>
          <a:ln w="1905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92" name="Google Shape;292;p25"/>
          <p:cNvSpPr/>
          <p:nvPr/>
        </p:nvSpPr>
        <p:spPr>
          <a:xfrm>
            <a:off x="9618096" y="2729618"/>
            <a:ext cx="402832" cy="451987"/>
          </a:xfrm>
          <a:custGeom>
            <a:avLst/>
            <a:gdLst/>
            <a:ahLst/>
            <a:cxnLst/>
            <a:rect l="l" t="t" r="r" b="b"/>
            <a:pathLst>
              <a:path w="3670" h="4104" extrusionOk="0">
                <a:moveTo>
                  <a:pt x="1835" y="434"/>
                </a:moveTo>
                <a:cubicBezTo>
                  <a:pt x="2235" y="434"/>
                  <a:pt x="2535" y="568"/>
                  <a:pt x="2769" y="868"/>
                </a:cubicBezTo>
                <a:cubicBezTo>
                  <a:pt x="3002" y="1135"/>
                  <a:pt x="3102" y="1535"/>
                  <a:pt x="3102" y="2036"/>
                </a:cubicBezTo>
                <a:cubicBezTo>
                  <a:pt x="3102" y="2536"/>
                  <a:pt x="3002" y="2936"/>
                  <a:pt x="2769" y="3203"/>
                </a:cubicBezTo>
                <a:cubicBezTo>
                  <a:pt x="2535" y="3503"/>
                  <a:pt x="2235" y="3637"/>
                  <a:pt x="1835" y="3637"/>
                </a:cubicBezTo>
                <a:cubicBezTo>
                  <a:pt x="1468" y="3637"/>
                  <a:pt x="1134" y="3503"/>
                  <a:pt x="934" y="3203"/>
                </a:cubicBezTo>
                <a:cubicBezTo>
                  <a:pt x="701" y="2936"/>
                  <a:pt x="567" y="2536"/>
                  <a:pt x="567" y="2036"/>
                </a:cubicBezTo>
                <a:cubicBezTo>
                  <a:pt x="567" y="1535"/>
                  <a:pt x="701" y="1135"/>
                  <a:pt x="934" y="868"/>
                </a:cubicBezTo>
                <a:cubicBezTo>
                  <a:pt x="1134" y="568"/>
                  <a:pt x="1468" y="434"/>
                  <a:pt x="1835" y="434"/>
                </a:cubicBezTo>
                <a:close/>
                <a:moveTo>
                  <a:pt x="1835" y="1"/>
                </a:moveTo>
                <a:cubicBezTo>
                  <a:pt x="1301" y="1"/>
                  <a:pt x="834" y="168"/>
                  <a:pt x="501" y="535"/>
                </a:cubicBezTo>
                <a:cubicBezTo>
                  <a:pt x="167" y="901"/>
                  <a:pt x="0" y="1402"/>
                  <a:pt x="0" y="2036"/>
                </a:cubicBezTo>
                <a:cubicBezTo>
                  <a:pt x="0" y="2669"/>
                  <a:pt x="167" y="3170"/>
                  <a:pt x="501" y="3537"/>
                </a:cubicBezTo>
                <a:cubicBezTo>
                  <a:pt x="834" y="3904"/>
                  <a:pt x="1301" y="4104"/>
                  <a:pt x="1835" y="4104"/>
                </a:cubicBezTo>
                <a:cubicBezTo>
                  <a:pt x="2402" y="4104"/>
                  <a:pt x="2836" y="3904"/>
                  <a:pt x="3169" y="3537"/>
                </a:cubicBezTo>
                <a:cubicBezTo>
                  <a:pt x="3503" y="3170"/>
                  <a:pt x="3669" y="2669"/>
                  <a:pt x="3669" y="2036"/>
                </a:cubicBezTo>
                <a:cubicBezTo>
                  <a:pt x="3669" y="1402"/>
                  <a:pt x="3503" y="901"/>
                  <a:pt x="3169" y="535"/>
                </a:cubicBezTo>
                <a:cubicBezTo>
                  <a:pt x="2836" y="168"/>
                  <a:pt x="2402" y="1"/>
                  <a:pt x="1835" y="1"/>
                </a:cubicBezTo>
                <a:close/>
              </a:path>
            </a:pathLst>
          </a:custGeom>
          <a:solidFill>
            <a:srgbClr val="FFFFFF"/>
          </a:solidFill>
          <a:ln w="1905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93" name="Google Shape;293;p25"/>
          <p:cNvSpPr/>
          <p:nvPr/>
        </p:nvSpPr>
        <p:spPr>
          <a:xfrm>
            <a:off x="10134320" y="2729618"/>
            <a:ext cx="402832" cy="451987"/>
          </a:xfrm>
          <a:custGeom>
            <a:avLst/>
            <a:gdLst/>
            <a:ahLst/>
            <a:cxnLst/>
            <a:rect l="l" t="t" r="r" b="b"/>
            <a:pathLst>
              <a:path w="3670" h="4104" extrusionOk="0">
                <a:moveTo>
                  <a:pt x="1835" y="434"/>
                </a:moveTo>
                <a:cubicBezTo>
                  <a:pt x="2202" y="434"/>
                  <a:pt x="2536" y="568"/>
                  <a:pt x="2736" y="868"/>
                </a:cubicBezTo>
                <a:cubicBezTo>
                  <a:pt x="2969" y="1135"/>
                  <a:pt x="3103" y="1535"/>
                  <a:pt x="3103" y="2036"/>
                </a:cubicBezTo>
                <a:cubicBezTo>
                  <a:pt x="3103" y="2536"/>
                  <a:pt x="2969" y="2936"/>
                  <a:pt x="2736" y="3203"/>
                </a:cubicBezTo>
                <a:cubicBezTo>
                  <a:pt x="2536" y="3503"/>
                  <a:pt x="2202" y="3637"/>
                  <a:pt x="1835" y="3637"/>
                </a:cubicBezTo>
                <a:cubicBezTo>
                  <a:pt x="1435" y="3637"/>
                  <a:pt x="1135" y="3503"/>
                  <a:pt x="901" y="3203"/>
                </a:cubicBezTo>
                <a:cubicBezTo>
                  <a:pt x="668" y="2936"/>
                  <a:pt x="568" y="2536"/>
                  <a:pt x="568" y="2036"/>
                </a:cubicBezTo>
                <a:cubicBezTo>
                  <a:pt x="568" y="1535"/>
                  <a:pt x="668" y="1135"/>
                  <a:pt x="901" y="868"/>
                </a:cubicBezTo>
                <a:cubicBezTo>
                  <a:pt x="1135" y="568"/>
                  <a:pt x="1435" y="434"/>
                  <a:pt x="1835" y="434"/>
                </a:cubicBezTo>
                <a:close/>
                <a:moveTo>
                  <a:pt x="1835" y="1"/>
                </a:moveTo>
                <a:cubicBezTo>
                  <a:pt x="1268" y="1"/>
                  <a:pt x="834" y="168"/>
                  <a:pt x="501" y="535"/>
                </a:cubicBezTo>
                <a:cubicBezTo>
                  <a:pt x="167" y="901"/>
                  <a:pt x="1" y="1402"/>
                  <a:pt x="1" y="2036"/>
                </a:cubicBezTo>
                <a:cubicBezTo>
                  <a:pt x="1" y="2669"/>
                  <a:pt x="167" y="3170"/>
                  <a:pt x="501" y="3537"/>
                </a:cubicBezTo>
                <a:cubicBezTo>
                  <a:pt x="834" y="3904"/>
                  <a:pt x="1268" y="4104"/>
                  <a:pt x="1835" y="4104"/>
                </a:cubicBezTo>
                <a:cubicBezTo>
                  <a:pt x="2369" y="4104"/>
                  <a:pt x="2836" y="3904"/>
                  <a:pt x="3169" y="3537"/>
                </a:cubicBezTo>
                <a:cubicBezTo>
                  <a:pt x="3503" y="3170"/>
                  <a:pt x="3670" y="2669"/>
                  <a:pt x="3670" y="2036"/>
                </a:cubicBezTo>
                <a:cubicBezTo>
                  <a:pt x="3670" y="1402"/>
                  <a:pt x="3503" y="901"/>
                  <a:pt x="3169" y="535"/>
                </a:cubicBezTo>
                <a:cubicBezTo>
                  <a:pt x="2836" y="168"/>
                  <a:pt x="2369" y="1"/>
                  <a:pt x="1835" y="1"/>
                </a:cubicBezTo>
                <a:close/>
              </a:path>
            </a:pathLst>
          </a:custGeom>
          <a:solidFill>
            <a:srgbClr val="FFFFFF"/>
          </a:solidFill>
          <a:ln w="1905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94" name="Google Shape;294;p25"/>
          <p:cNvSpPr/>
          <p:nvPr/>
        </p:nvSpPr>
        <p:spPr>
          <a:xfrm>
            <a:off x="10672607" y="2736997"/>
            <a:ext cx="271005" cy="433595"/>
          </a:xfrm>
          <a:custGeom>
            <a:avLst/>
            <a:gdLst/>
            <a:ahLst/>
            <a:cxnLst/>
            <a:rect l="l" t="t" r="r" b="b"/>
            <a:pathLst>
              <a:path w="2469" h="3937" extrusionOk="0">
                <a:moveTo>
                  <a:pt x="0" y="1"/>
                </a:moveTo>
                <a:lnTo>
                  <a:pt x="0" y="3937"/>
                </a:lnTo>
                <a:lnTo>
                  <a:pt x="2468" y="3937"/>
                </a:lnTo>
                <a:lnTo>
                  <a:pt x="2468" y="3503"/>
                </a:lnTo>
                <a:lnTo>
                  <a:pt x="534" y="3503"/>
                </a:lnTo>
                <a:lnTo>
                  <a:pt x="534" y="1"/>
                </a:lnTo>
                <a:close/>
              </a:path>
            </a:pathLst>
          </a:custGeom>
          <a:solidFill>
            <a:srgbClr val="FFFFFF"/>
          </a:solidFill>
          <a:ln w="1905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95" name="Google Shape;295;p25"/>
          <p:cNvSpPr/>
          <p:nvPr/>
        </p:nvSpPr>
        <p:spPr>
          <a:xfrm>
            <a:off x="7514179" y="565769"/>
            <a:ext cx="109" cy="1392416"/>
          </a:xfrm>
          <a:custGeom>
            <a:avLst/>
            <a:gdLst/>
            <a:ahLst/>
            <a:cxnLst/>
            <a:rect l="l" t="t" r="r" b="b"/>
            <a:pathLst>
              <a:path w="1" h="12643" fill="none" extrusionOk="0">
                <a:moveTo>
                  <a:pt x="1" y="0"/>
                </a:moveTo>
                <a:lnTo>
                  <a:pt x="1" y="12643"/>
                </a:lnTo>
              </a:path>
            </a:pathLst>
          </a:custGeom>
          <a:noFill/>
          <a:ln w="31700" cap="flat" cmpd="sng">
            <a:solidFill>
              <a:srgbClr val="FFFFFF"/>
            </a:solidFill>
            <a:prstDash val="solid"/>
            <a:miter lim="33357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96" name="Google Shape;296;p25"/>
          <p:cNvSpPr/>
          <p:nvPr/>
        </p:nvSpPr>
        <p:spPr>
          <a:xfrm>
            <a:off x="6869752" y="1249056"/>
            <a:ext cx="1318257" cy="111"/>
          </a:xfrm>
          <a:custGeom>
            <a:avLst/>
            <a:gdLst/>
            <a:ahLst/>
            <a:cxnLst/>
            <a:rect l="l" t="t" r="r" b="b"/>
            <a:pathLst>
              <a:path w="12010" h="1" fill="none" extrusionOk="0">
                <a:moveTo>
                  <a:pt x="1" y="1"/>
                </a:moveTo>
                <a:lnTo>
                  <a:pt x="12009" y="1"/>
                </a:lnTo>
              </a:path>
            </a:pathLst>
          </a:custGeom>
          <a:noFill/>
          <a:ln w="31700" cap="flat" cmpd="sng">
            <a:solidFill>
              <a:srgbClr val="FFFFFF"/>
            </a:solidFill>
            <a:prstDash val="solid"/>
            <a:miter lim="33357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97" name="Google Shape;297;p25"/>
          <p:cNvSpPr/>
          <p:nvPr/>
        </p:nvSpPr>
        <p:spPr>
          <a:xfrm>
            <a:off x="8420102" y="3795069"/>
            <a:ext cx="1170281" cy="2619521"/>
          </a:xfrm>
          <a:custGeom>
            <a:avLst/>
            <a:gdLst/>
            <a:ahLst/>
            <a:cxnLst/>
            <a:rect l="l" t="t" r="r" b="b"/>
            <a:pathLst>
              <a:path w="23084" h="23785" extrusionOk="0">
                <a:moveTo>
                  <a:pt x="0" y="0"/>
                </a:moveTo>
                <a:lnTo>
                  <a:pt x="0" y="23784"/>
                </a:lnTo>
                <a:lnTo>
                  <a:pt x="23084" y="23784"/>
                </a:lnTo>
                <a:lnTo>
                  <a:pt x="23084" y="0"/>
                </a:lnTo>
                <a:close/>
              </a:path>
            </a:pathLst>
          </a:custGeom>
          <a:solidFill>
            <a:srgbClr val="47032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</p:spTree>
    <p:extLst>
      <p:ext uri="{BB962C8B-B14F-4D97-AF65-F5344CB8AC3E}">
        <p14:creationId xmlns:p14="http://schemas.microsoft.com/office/powerpoint/2010/main" val="487304338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EF26F1-8A0D-455B-85A1-F6A30AF7C24F}" type="datetimeFigureOut">
              <a:rPr lang="en-PH" smtClean="0"/>
              <a:t>26/12/2021</a:t>
            </a:fld>
            <a:endParaRPr lang="en-P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C71714-EF68-4814-9CE6-CBD499718396}" type="slidenum">
              <a:rPr lang="en-PH" smtClean="0"/>
              <a:t>‹#›</a:t>
            </a:fld>
            <a:endParaRPr lang="en-PH"/>
          </a:p>
        </p:txBody>
      </p:sp>
    </p:spTree>
    <p:extLst>
      <p:ext uri="{BB962C8B-B14F-4D97-AF65-F5344CB8AC3E}">
        <p14:creationId xmlns:p14="http://schemas.microsoft.com/office/powerpoint/2010/main" val="41877940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FB054F-6B92-411B-913C-1F734D325D8E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26/12/2021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35E4C6-83E5-4E2A-9AF6-03F49B368ADE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0069497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EF26F1-8A0D-455B-85A1-F6A30AF7C24F}" type="datetimeFigureOut">
              <a:rPr lang="en-PH" smtClean="0"/>
              <a:t>26/12/2021</a:t>
            </a:fld>
            <a:endParaRPr lang="en-P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C71714-EF68-4814-9CE6-CBD499718396}" type="slidenum">
              <a:rPr lang="en-PH" smtClean="0"/>
              <a:t>‹#›</a:t>
            </a:fld>
            <a:endParaRPr lang="en-PH"/>
          </a:p>
        </p:txBody>
      </p:sp>
    </p:spTree>
    <p:extLst>
      <p:ext uri="{BB962C8B-B14F-4D97-AF65-F5344CB8AC3E}">
        <p14:creationId xmlns:p14="http://schemas.microsoft.com/office/powerpoint/2010/main" val="82926497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EF26F1-8A0D-455B-85A1-F6A30AF7C24F}" type="datetimeFigureOut">
              <a:rPr lang="en-PH" smtClean="0"/>
              <a:t>26/12/2021</a:t>
            </a:fld>
            <a:endParaRPr lang="en-P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C71714-EF68-4814-9CE6-CBD499718396}" type="slidenum">
              <a:rPr lang="en-PH" smtClean="0"/>
              <a:t>‹#›</a:t>
            </a:fld>
            <a:endParaRPr lang="en-PH"/>
          </a:p>
        </p:txBody>
      </p:sp>
    </p:spTree>
    <p:extLst>
      <p:ext uri="{BB962C8B-B14F-4D97-AF65-F5344CB8AC3E}">
        <p14:creationId xmlns:p14="http://schemas.microsoft.com/office/powerpoint/2010/main" val="820918374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EF26F1-8A0D-455B-85A1-F6A30AF7C24F}" type="datetimeFigureOut">
              <a:rPr lang="en-PH" smtClean="0"/>
              <a:t>26/12/2021</a:t>
            </a:fld>
            <a:endParaRPr lang="en-P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C71714-EF68-4814-9CE6-CBD499718396}" type="slidenum">
              <a:rPr lang="en-PH" smtClean="0"/>
              <a:t>‹#›</a:t>
            </a:fld>
            <a:endParaRPr lang="en-PH"/>
          </a:p>
        </p:txBody>
      </p:sp>
    </p:spTree>
    <p:extLst>
      <p:ext uri="{BB962C8B-B14F-4D97-AF65-F5344CB8AC3E}">
        <p14:creationId xmlns:p14="http://schemas.microsoft.com/office/powerpoint/2010/main" val="3300285468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EF26F1-8A0D-455B-85A1-F6A30AF7C24F}" type="datetimeFigureOut">
              <a:rPr lang="en-PH" smtClean="0"/>
              <a:t>26/12/2021</a:t>
            </a:fld>
            <a:endParaRPr lang="en-PH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H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C71714-EF68-4814-9CE6-CBD499718396}" type="slidenum">
              <a:rPr lang="en-PH" smtClean="0"/>
              <a:t>‹#›</a:t>
            </a:fld>
            <a:endParaRPr lang="en-PH"/>
          </a:p>
        </p:txBody>
      </p:sp>
    </p:spTree>
    <p:extLst>
      <p:ext uri="{BB962C8B-B14F-4D97-AF65-F5344CB8AC3E}">
        <p14:creationId xmlns:p14="http://schemas.microsoft.com/office/powerpoint/2010/main" val="2235689859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EF26F1-8A0D-455B-85A1-F6A30AF7C24F}" type="datetimeFigureOut">
              <a:rPr lang="en-PH" smtClean="0"/>
              <a:t>26/12/2021</a:t>
            </a:fld>
            <a:endParaRPr lang="en-PH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H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C71714-EF68-4814-9CE6-CBD499718396}" type="slidenum">
              <a:rPr lang="en-PH" smtClean="0"/>
              <a:t>‹#›</a:t>
            </a:fld>
            <a:endParaRPr lang="en-PH"/>
          </a:p>
        </p:txBody>
      </p:sp>
    </p:spTree>
    <p:extLst>
      <p:ext uri="{BB962C8B-B14F-4D97-AF65-F5344CB8AC3E}">
        <p14:creationId xmlns:p14="http://schemas.microsoft.com/office/powerpoint/2010/main" val="2572874931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EF26F1-8A0D-455B-85A1-F6A30AF7C24F}" type="datetimeFigureOut">
              <a:rPr lang="en-PH" smtClean="0"/>
              <a:t>26/12/2021</a:t>
            </a:fld>
            <a:endParaRPr lang="en-PH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C71714-EF68-4814-9CE6-CBD499718396}" type="slidenum">
              <a:rPr lang="en-PH" smtClean="0"/>
              <a:t>‹#›</a:t>
            </a:fld>
            <a:endParaRPr lang="en-PH"/>
          </a:p>
        </p:txBody>
      </p:sp>
    </p:spTree>
    <p:extLst>
      <p:ext uri="{BB962C8B-B14F-4D97-AF65-F5344CB8AC3E}">
        <p14:creationId xmlns:p14="http://schemas.microsoft.com/office/powerpoint/2010/main" val="3012482841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EF26F1-8A0D-455B-85A1-F6A30AF7C24F}" type="datetimeFigureOut">
              <a:rPr lang="en-PH" smtClean="0"/>
              <a:t>26/12/2021</a:t>
            </a:fld>
            <a:endParaRPr lang="en-P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C71714-EF68-4814-9CE6-CBD499718396}" type="slidenum">
              <a:rPr lang="en-PH" smtClean="0"/>
              <a:t>‹#›</a:t>
            </a:fld>
            <a:endParaRPr lang="en-PH"/>
          </a:p>
        </p:txBody>
      </p:sp>
    </p:spTree>
    <p:extLst>
      <p:ext uri="{BB962C8B-B14F-4D97-AF65-F5344CB8AC3E}">
        <p14:creationId xmlns:p14="http://schemas.microsoft.com/office/powerpoint/2010/main" val="2837561676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EF26F1-8A0D-455B-85A1-F6A30AF7C24F}" type="datetimeFigureOut">
              <a:rPr lang="en-PH" smtClean="0"/>
              <a:t>26/12/2021</a:t>
            </a:fld>
            <a:endParaRPr lang="en-P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C71714-EF68-4814-9CE6-CBD499718396}" type="slidenum">
              <a:rPr lang="en-PH" smtClean="0"/>
              <a:t>‹#›</a:t>
            </a:fld>
            <a:endParaRPr lang="en-PH"/>
          </a:p>
        </p:txBody>
      </p:sp>
    </p:spTree>
    <p:extLst>
      <p:ext uri="{BB962C8B-B14F-4D97-AF65-F5344CB8AC3E}">
        <p14:creationId xmlns:p14="http://schemas.microsoft.com/office/powerpoint/2010/main" val="4210918081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EF26F1-8A0D-455B-85A1-F6A30AF7C24F}" type="datetimeFigureOut">
              <a:rPr lang="en-PH" smtClean="0"/>
              <a:t>26/12/2021</a:t>
            </a:fld>
            <a:endParaRPr lang="en-P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C71714-EF68-4814-9CE6-CBD499718396}" type="slidenum">
              <a:rPr lang="en-PH" smtClean="0"/>
              <a:t>‹#›</a:t>
            </a:fld>
            <a:endParaRPr lang="en-PH"/>
          </a:p>
        </p:txBody>
      </p:sp>
    </p:spTree>
    <p:extLst>
      <p:ext uri="{BB962C8B-B14F-4D97-AF65-F5344CB8AC3E}">
        <p14:creationId xmlns:p14="http://schemas.microsoft.com/office/powerpoint/2010/main" val="1937286588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EF26F1-8A0D-455B-85A1-F6A30AF7C24F}" type="datetimeFigureOut">
              <a:rPr lang="en-PH" smtClean="0"/>
              <a:t>26/12/2021</a:t>
            </a:fld>
            <a:endParaRPr lang="en-P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C71714-EF68-4814-9CE6-CBD499718396}" type="slidenum">
              <a:rPr lang="en-PH" smtClean="0"/>
              <a:t>‹#›</a:t>
            </a:fld>
            <a:endParaRPr lang="en-PH"/>
          </a:p>
        </p:txBody>
      </p:sp>
    </p:spTree>
    <p:extLst>
      <p:ext uri="{BB962C8B-B14F-4D97-AF65-F5344CB8AC3E}">
        <p14:creationId xmlns:p14="http://schemas.microsoft.com/office/powerpoint/2010/main" val="11565468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FB054F-6B92-411B-913C-1F734D325D8E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26/12/2021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35E4C6-83E5-4E2A-9AF6-03F49B368ADE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5919750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 txBox="1">
            <a:spLocks noGrp="1"/>
          </p:cNvSpPr>
          <p:nvPr>
            <p:ph type="ctrTitle"/>
          </p:nvPr>
        </p:nvSpPr>
        <p:spPr>
          <a:xfrm>
            <a:off x="965200" y="1312659"/>
            <a:ext cx="4242000" cy="3402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200"/>
              <a:buFont typeface="Black Han Sans"/>
              <a:buNone/>
              <a:defRPr sz="6933">
                <a:solidFill>
                  <a:schemeClr val="accent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9pPr>
          </a:lstStyle>
          <a:p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subTitle" idx="1"/>
          </p:nvPr>
        </p:nvSpPr>
        <p:spPr>
          <a:xfrm>
            <a:off x="965200" y="4816541"/>
            <a:ext cx="3860800" cy="728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Comfortaa Light"/>
              <a:buNone/>
              <a:defRPr sz="2133">
                <a:solidFill>
                  <a:srgbClr val="FFFF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018912782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bg>
      <p:bgPr>
        <a:solidFill>
          <a:schemeClr val="dk1"/>
        </a:solidFill>
        <a:effectLst/>
      </p:bgPr>
    </p:bg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3"/>
          <p:cNvSpPr txBox="1">
            <a:spLocks noGrp="1"/>
          </p:cNvSpPr>
          <p:nvPr>
            <p:ph type="title"/>
          </p:nvPr>
        </p:nvSpPr>
        <p:spPr>
          <a:xfrm>
            <a:off x="962800" y="3251051"/>
            <a:ext cx="3723600" cy="63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 sz="4267">
                <a:solidFill>
                  <a:schemeClr val="accent4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sp>
        <p:nvSpPr>
          <p:cNvPr id="13" name="Google Shape;13;p3"/>
          <p:cNvSpPr txBox="1">
            <a:spLocks noGrp="1"/>
          </p:cNvSpPr>
          <p:nvPr>
            <p:ph type="title" idx="2" hasCustomPrompt="1"/>
          </p:nvPr>
        </p:nvSpPr>
        <p:spPr>
          <a:xfrm>
            <a:off x="962800" y="2260151"/>
            <a:ext cx="1943200" cy="92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None/>
              <a:defRPr sz="8000">
                <a:solidFill>
                  <a:schemeClr val="accent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9pPr>
          </a:lstStyle>
          <a:p>
            <a:r>
              <a:t>xx%</a:t>
            </a:r>
          </a:p>
        </p:txBody>
      </p:sp>
      <p:sp>
        <p:nvSpPr>
          <p:cNvPr id="14" name="Google Shape;14;p3"/>
          <p:cNvSpPr txBox="1">
            <a:spLocks noGrp="1"/>
          </p:cNvSpPr>
          <p:nvPr>
            <p:ph type="subTitle" idx="1"/>
          </p:nvPr>
        </p:nvSpPr>
        <p:spPr>
          <a:xfrm>
            <a:off x="962800" y="3958667"/>
            <a:ext cx="3431600" cy="63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867">
                <a:solidFill>
                  <a:schemeClr val="accent4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>
              <a:spcBef>
                <a:spcPts val="2133"/>
              </a:spcBef>
              <a:spcAft>
                <a:spcPts val="0"/>
              </a:spcAft>
              <a:buSzPts val="1500"/>
              <a:buNone/>
              <a:defRPr/>
            </a:lvl3pPr>
            <a:lvl4pPr lvl="3">
              <a:spcBef>
                <a:spcPts val="2133"/>
              </a:spcBef>
              <a:spcAft>
                <a:spcPts val="0"/>
              </a:spcAft>
              <a:buSzPts val="1500"/>
              <a:buNone/>
              <a:defRPr/>
            </a:lvl4pPr>
            <a:lvl5pPr lvl="4">
              <a:spcBef>
                <a:spcPts val="2133"/>
              </a:spcBef>
              <a:spcAft>
                <a:spcPts val="0"/>
              </a:spcAft>
              <a:buSzPts val="1500"/>
              <a:buNone/>
              <a:defRPr/>
            </a:lvl5pPr>
            <a:lvl6pPr lvl="5">
              <a:spcBef>
                <a:spcPts val="2133"/>
              </a:spcBef>
              <a:spcAft>
                <a:spcPts val="0"/>
              </a:spcAft>
              <a:buSzPts val="1500"/>
              <a:buNone/>
              <a:defRPr/>
            </a:lvl6pPr>
            <a:lvl7pPr lvl="6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" name="Google Shape;15;p3"/>
          <p:cNvSpPr/>
          <p:nvPr/>
        </p:nvSpPr>
        <p:spPr>
          <a:xfrm>
            <a:off x="5091400" y="1314432"/>
            <a:ext cx="7572000" cy="4116800"/>
          </a:xfrm>
          <a:prstGeom prst="rect">
            <a:avLst/>
          </a:prstGeom>
          <a:solidFill>
            <a:srgbClr val="599D8B"/>
          </a:solidFill>
          <a:ln w="114300" cap="flat" cmpd="sng">
            <a:solidFill>
              <a:schemeClr val="accent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" name="Google Shape;16;p3"/>
          <p:cNvSpPr/>
          <p:nvPr/>
        </p:nvSpPr>
        <p:spPr>
          <a:xfrm>
            <a:off x="4813400" y="5491076"/>
            <a:ext cx="8128000" cy="240400"/>
          </a:xfrm>
          <a:prstGeom prst="rect">
            <a:avLst/>
          </a:prstGeom>
          <a:solidFill>
            <a:srgbClr val="7F375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" name="Google Shape;17;p3"/>
          <p:cNvSpPr/>
          <p:nvPr/>
        </p:nvSpPr>
        <p:spPr>
          <a:xfrm>
            <a:off x="10020300" y="5226705"/>
            <a:ext cx="1079600" cy="264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8" name="Google Shape;18;p3"/>
          <p:cNvSpPr/>
          <p:nvPr/>
        </p:nvSpPr>
        <p:spPr>
          <a:xfrm>
            <a:off x="10157100" y="5083933"/>
            <a:ext cx="806000" cy="1424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9" name="Google Shape;19;p3"/>
          <p:cNvSpPr/>
          <p:nvPr/>
        </p:nvSpPr>
        <p:spPr>
          <a:xfrm>
            <a:off x="7540900" y="5431233"/>
            <a:ext cx="530000" cy="596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0" name="Google Shape;20;p3"/>
          <p:cNvSpPr/>
          <p:nvPr/>
        </p:nvSpPr>
        <p:spPr>
          <a:xfrm>
            <a:off x="7134233" y="5431233"/>
            <a:ext cx="352400" cy="596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1" name="Google Shape;21;p3"/>
          <p:cNvSpPr/>
          <p:nvPr/>
        </p:nvSpPr>
        <p:spPr>
          <a:xfrm>
            <a:off x="5091400" y="5731467"/>
            <a:ext cx="7572000" cy="1424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319985365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bg>
      <p:bgPr>
        <a:solidFill>
          <a:schemeClr val="lt1"/>
        </a:solidFill>
        <a:effectLst/>
      </p:bgPr>
    </p:bg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4"/>
          <p:cNvSpPr txBox="1">
            <a:spLocks noGrp="1"/>
          </p:cNvSpPr>
          <p:nvPr>
            <p:ph type="title"/>
          </p:nvPr>
        </p:nvSpPr>
        <p:spPr>
          <a:xfrm>
            <a:off x="2927400" y="2039400"/>
            <a:ext cx="6337200" cy="95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500"/>
              <a:buNone/>
              <a:defRPr sz="4267">
                <a:solidFill>
                  <a:schemeClr val="accent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4" name="Google Shape;24;p4"/>
          <p:cNvSpPr txBox="1">
            <a:spLocks noGrp="1"/>
          </p:cNvSpPr>
          <p:nvPr>
            <p:ph type="body" idx="1"/>
          </p:nvPr>
        </p:nvSpPr>
        <p:spPr>
          <a:xfrm>
            <a:off x="3441600" y="2995000"/>
            <a:ext cx="5308800" cy="182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31789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Char char="●"/>
              <a:defRPr sz="1867">
                <a:solidFill>
                  <a:srgbClr val="FFFF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1219170" lvl="1" indent="-431789">
              <a:spcBef>
                <a:spcPts val="0"/>
              </a:spcBef>
              <a:spcAft>
                <a:spcPts val="0"/>
              </a:spcAft>
              <a:buSzPts val="1500"/>
              <a:buChar char="○"/>
              <a:defRPr/>
            </a:lvl2pPr>
            <a:lvl3pPr marL="1828754" lvl="2" indent="-431789">
              <a:spcBef>
                <a:spcPts val="2133"/>
              </a:spcBef>
              <a:spcAft>
                <a:spcPts val="0"/>
              </a:spcAft>
              <a:buSzPts val="1500"/>
              <a:buChar char="■"/>
              <a:defRPr/>
            </a:lvl3pPr>
            <a:lvl4pPr marL="2438339" lvl="3" indent="-431789">
              <a:spcBef>
                <a:spcPts val="2133"/>
              </a:spcBef>
              <a:spcAft>
                <a:spcPts val="0"/>
              </a:spcAft>
              <a:buSzPts val="1500"/>
              <a:buChar char="●"/>
              <a:defRPr/>
            </a:lvl4pPr>
            <a:lvl5pPr marL="3047924" lvl="4" indent="-431789">
              <a:spcBef>
                <a:spcPts val="2133"/>
              </a:spcBef>
              <a:spcAft>
                <a:spcPts val="0"/>
              </a:spcAft>
              <a:buSzPts val="1500"/>
              <a:buChar char="○"/>
              <a:defRPr/>
            </a:lvl5pPr>
            <a:lvl6pPr marL="3657509" lvl="5" indent="-431789">
              <a:spcBef>
                <a:spcPts val="2133"/>
              </a:spcBef>
              <a:spcAft>
                <a:spcPts val="0"/>
              </a:spcAft>
              <a:buSzPts val="1500"/>
              <a:buChar char="■"/>
              <a:defRPr/>
            </a:lvl6pPr>
            <a:lvl7pPr marL="4267093" lvl="6" indent="-423323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7pPr>
            <a:lvl8pPr marL="4876678" lvl="7" indent="-423323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8pPr>
            <a:lvl9pPr marL="5486263" lvl="8" indent="-423323">
              <a:spcBef>
                <a:spcPts val="2133"/>
              </a:spcBef>
              <a:spcAft>
                <a:spcPts val="2133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25" name="Google Shape;25;p4"/>
          <p:cNvSpPr/>
          <p:nvPr/>
        </p:nvSpPr>
        <p:spPr>
          <a:xfrm flipH="1">
            <a:off x="143078" y="3069086"/>
            <a:ext cx="2070911" cy="2072441"/>
          </a:xfrm>
          <a:custGeom>
            <a:avLst/>
            <a:gdLst/>
            <a:ahLst/>
            <a:cxnLst/>
            <a:rect l="l" t="t" r="r" b="b"/>
            <a:pathLst>
              <a:path w="44667" h="44700" extrusionOk="0">
                <a:moveTo>
                  <a:pt x="22350" y="13877"/>
                </a:moveTo>
                <a:cubicBezTo>
                  <a:pt x="27054" y="13877"/>
                  <a:pt x="30856" y="17680"/>
                  <a:pt x="30856" y="22384"/>
                </a:cubicBezTo>
                <a:cubicBezTo>
                  <a:pt x="30856" y="27087"/>
                  <a:pt x="27054" y="30890"/>
                  <a:pt x="22350" y="30890"/>
                </a:cubicBezTo>
                <a:cubicBezTo>
                  <a:pt x="17647" y="30890"/>
                  <a:pt x="13811" y="27087"/>
                  <a:pt x="13811" y="22384"/>
                </a:cubicBezTo>
                <a:cubicBezTo>
                  <a:pt x="13811" y="17680"/>
                  <a:pt x="17647" y="13877"/>
                  <a:pt x="22350" y="13877"/>
                </a:cubicBezTo>
                <a:close/>
                <a:moveTo>
                  <a:pt x="18881" y="1"/>
                </a:moveTo>
                <a:lnTo>
                  <a:pt x="18214" y="6039"/>
                </a:lnTo>
                <a:cubicBezTo>
                  <a:pt x="16613" y="6439"/>
                  <a:pt x="15112" y="7073"/>
                  <a:pt x="13711" y="7907"/>
                </a:cubicBezTo>
                <a:lnTo>
                  <a:pt x="8974" y="4137"/>
                </a:lnTo>
                <a:lnTo>
                  <a:pt x="4104" y="9007"/>
                </a:lnTo>
                <a:lnTo>
                  <a:pt x="7873" y="13744"/>
                </a:lnTo>
                <a:cubicBezTo>
                  <a:pt x="7039" y="15112"/>
                  <a:pt x="6405" y="16646"/>
                  <a:pt x="6005" y="18247"/>
                </a:cubicBezTo>
                <a:lnTo>
                  <a:pt x="1" y="18914"/>
                </a:lnTo>
                <a:lnTo>
                  <a:pt x="1" y="25819"/>
                </a:lnTo>
                <a:lnTo>
                  <a:pt x="6005" y="26486"/>
                </a:lnTo>
                <a:cubicBezTo>
                  <a:pt x="6405" y="28088"/>
                  <a:pt x="7039" y="29622"/>
                  <a:pt x="7873" y="31023"/>
                </a:cubicBezTo>
                <a:lnTo>
                  <a:pt x="4104" y="35726"/>
                </a:lnTo>
                <a:lnTo>
                  <a:pt x="8974" y="40597"/>
                </a:lnTo>
                <a:lnTo>
                  <a:pt x="13677" y="36827"/>
                </a:lnTo>
                <a:cubicBezTo>
                  <a:pt x="15078" y="37661"/>
                  <a:pt x="16613" y="38295"/>
                  <a:pt x="18214" y="38729"/>
                </a:cubicBezTo>
                <a:lnTo>
                  <a:pt x="18881" y="44700"/>
                </a:lnTo>
                <a:lnTo>
                  <a:pt x="25786" y="44700"/>
                </a:lnTo>
                <a:lnTo>
                  <a:pt x="26453" y="38729"/>
                </a:lnTo>
                <a:cubicBezTo>
                  <a:pt x="28054" y="38295"/>
                  <a:pt x="29589" y="37661"/>
                  <a:pt x="30990" y="36827"/>
                </a:cubicBezTo>
                <a:lnTo>
                  <a:pt x="35693" y="40597"/>
                </a:lnTo>
                <a:lnTo>
                  <a:pt x="40563" y="35726"/>
                </a:lnTo>
                <a:lnTo>
                  <a:pt x="36794" y="31023"/>
                </a:lnTo>
                <a:cubicBezTo>
                  <a:pt x="37628" y="29622"/>
                  <a:pt x="38262" y="28088"/>
                  <a:pt x="38662" y="26486"/>
                </a:cubicBezTo>
                <a:lnTo>
                  <a:pt x="44666" y="25819"/>
                </a:lnTo>
                <a:lnTo>
                  <a:pt x="44666" y="18914"/>
                </a:lnTo>
                <a:lnTo>
                  <a:pt x="38662" y="18247"/>
                </a:lnTo>
                <a:cubicBezTo>
                  <a:pt x="38262" y="16646"/>
                  <a:pt x="37628" y="15112"/>
                  <a:pt x="36794" y="13744"/>
                </a:cubicBezTo>
                <a:lnTo>
                  <a:pt x="40563" y="9007"/>
                </a:lnTo>
                <a:lnTo>
                  <a:pt x="35693" y="4137"/>
                </a:lnTo>
                <a:lnTo>
                  <a:pt x="30956" y="7907"/>
                </a:lnTo>
                <a:cubicBezTo>
                  <a:pt x="29589" y="7073"/>
                  <a:pt x="28054" y="6439"/>
                  <a:pt x="26453" y="6039"/>
                </a:cubicBezTo>
                <a:lnTo>
                  <a:pt x="25786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6" name="Google Shape;26;p4"/>
          <p:cNvSpPr/>
          <p:nvPr/>
        </p:nvSpPr>
        <p:spPr>
          <a:xfrm flipH="1">
            <a:off x="378777" y="192652"/>
            <a:ext cx="2772779" cy="2774827"/>
          </a:xfrm>
          <a:custGeom>
            <a:avLst/>
            <a:gdLst/>
            <a:ahLst/>
            <a:cxnLst/>
            <a:rect l="l" t="t" r="r" b="b"/>
            <a:pathLst>
              <a:path w="44667" h="44700" extrusionOk="0">
                <a:moveTo>
                  <a:pt x="22350" y="13877"/>
                </a:moveTo>
                <a:cubicBezTo>
                  <a:pt x="27054" y="13877"/>
                  <a:pt x="30856" y="17680"/>
                  <a:pt x="30856" y="22384"/>
                </a:cubicBezTo>
                <a:cubicBezTo>
                  <a:pt x="30856" y="27087"/>
                  <a:pt x="27054" y="30890"/>
                  <a:pt x="22350" y="30890"/>
                </a:cubicBezTo>
                <a:cubicBezTo>
                  <a:pt x="17647" y="30890"/>
                  <a:pt x="13811" y="27087"/>
                  <a:pt x="13811" y="22384"/>
                </a:cubicBezTo>
                <a:cubicBezTo>
                  <a:pt x="13811" y="17680"/>
                  <a:pt x="17647" y="13877"/>
                  <a:pt x="22350" y="13877"/>
                </a:cubicBezTo>
                <a:close/>
                <a:moveTo>
                  <a:pt x="18881" y="1"/>
                </a:moveTo>
                <a:lnTo>
                  <a:pt x="18214" y="6039"/>
                </a:lnTo>
                <a:cubicBezTo>
                  <a:pt x="16613" y="6439"/>
                  <a:pt x="15112" y="7073"/>
                  <a:pt x="13711" y="7907"/>
                </a:cubicBezTo>
                <a:lnTo>
                  <a:pt x="8974" y="4137"/>
                </a:lnTo>
                <a:lnTo>
                  <a:pt x="4104" y="9007"/>
                </a:lnTo>
                <a:lnTo>
                  <a:pt x="7873" y="13744"/>
                </a:lnTo>
                <a:cubicBezTo>
                  <a:pt x="7039" y="15112"/>
                  <a:pt x="6405" y="16646"/>
                  <a:pt x="6005" y="18247"/>
                </a:cubicBezTo>
                <a:lnTo>
                  <a:pt x="1" y="18914"/>
                </a:lnTo>
                <a:lnTo>
                  <a:pt x="1" y="25819"/>
                </a:lnTo>
                <a:lnTo>
                  <a:pt x="6005" y="26486"/>
                </a:lnTo>
                <a:cubicBezTo>
                  <a:pt x="6405" y="28088"/>
                  <a:pt x="7039" y="29622"/>
                  <a:pt x="7873" y="31023"/>
                </a:cubicBezTo>
                <a:lnTo>
                  <a:pt x="4104" y="35726"/>
                </a:lnTo>
                <a:lnTo>
                  <a:pt x="8974" y="40597"/>
                </a:lnTo>
                <a:lnTo>
                  <a:pt x="13677" y="36827"/>
                </a:lnTo>
                <a:cubicBezTo>
                  <a:pt x="15078" y="37661"/>
                  <a:pt x="16613" y="38295"/>
                  <a:pt x="18214" y="38729"/>
                </a:cubicBezTo>
                <a:lnTo>
                  <a:pt x="18881" y="44700"/>
                </a:lnTo>
                <a:lnTo>
                  <a:pt x="25786" y="44700"/>
                </a:lnTo>
                <a:lnTo>
                  <a:pt x="26453" y="38729"/>
                </a:lnTo>
                <a:cubicBezTo>
                  <a:pt x="28054" y="38295"/>
                  <a:pt x="29589" y="37661"/>
                  <a:pt x="30990" y="36827"/>
                </a:cubicBezTo>
                <a:lnTo>
                  <a:pt x="35693" y="40597"/>
                </a:lnTo>
                <a:lnTo>
                  <a:pt x="40563" y="35726"/>
                </a:lnTo>
                <a:lnTo>
                  <a:pt x="36794" y="31023"/>
                </a:lnTo>
                <a:cubicBezTo>
                  <a:pt x="37628" y="29622"/>
                  <a:pt x="38262" y="28088"/>
                  <a:pt x="38662" y="26486"/>
                </a:cubicBezTo>
                <a:lnTo>
                  <a:pt x="44666" y="25819"/>
                </a:lnTo>
                <a:lnTo>
                  <a:pt x="44666" y="18914"/>
                </a:lnTo>
                <a:lnTo>
                  <a:pt x="38662" y="18247"/>
                </a:lnTo>
                <a:cubicBezTo>
                  <a:pt x="38262" y="16646"/>
                  <a:pt x="37628" y="15112"/>
                  <a:pt x="36794" y="13744"/>
                </a:cubicBezTo>
                <a:lnTo>
                  <a:pt x="40563" y="9007"/>
                </a:lnTo>
                <a:lnTo>
                  <a:pt x="35693" y="4137"/>
                </a:lnTo>
                <a:lnTo>
                  <a:pt x="30956" y="7907"/>
                </a:lnTo>
                <a:cubicBezTo>
                  <a:pt x="29589" y="7073"/>
                  <a:pt x="28054" y="6439"/>
                  <a:pt x="26453" y="6039"/>
                </a:cubicBezTo>
                <a:lnTo>
                  <a:pt x="25786" y="1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7" name="Google Shape;27;p4"/>
          <p:cNvSpPr/>
          <p:nvPr/>
        </p:nvSpPr>
        <p:spPr>
          <a:xfrm rot="1270912" flipH="1">
            <a:off x="1380093" y="5096190"/>
            <a:ext cx="1544407" cy="1545548"/>
          </a:xfrm>
          <a:custGeom>
            <a:avLst/>
            <a:gdLst/>
            <a:ahLst/>
            <a:cxnLst/>
            <a:rect l="l" t="t" r="r" b="b"/>
            <a:pathLst>
              <a:path w="44667" h="44700" extrusionOk="0">
                <a:moveTo>
                  <a:pt x="22350" y="13877"/>
                </a:moveTo>
                <a:cubicBezTo>
                  <a:pt x="27054" y="13877"/>
                  <a:pt x="30856" y="17680"/>
                  <a:pt x="30856" y="22384"/>
                </a:cubicBezTo>
                <a:cubicBezTo>
                  <a:pt x="30856" y="27087"/>
                  <a:pt x="27054" y="30890"/>
                  <a:pt x="22350" y="30890"/>
                </a:cubicBezTo>
                <a:cubicBezTo>
                  <a:pt x="17647" y="30890"/>
                  <a:pt x="13811" y="27087"/>
                  <a:pt x="13811" y="22384"/>
                </a:cubicBezTo>
                <a:cubicBezTo>
                  <a:pt x="13811" y="17680"/>
                  <a:pt x="17647" y="13877"/>
                  <a:pt x="22350" y="13877"/>
                </a:cubicBezTo>
                <a:close/>
                <a:moveTo>
                  <a:pt x="18881" y="1"/>
                </a:moveTo>
                <a:lnTo>
                  <a:pt x="18214" y="6039"/>
                </a:lnTo>
                <a:cubicBezTo>
                  <a:pt x="16613" y="6439"/>
                  <a:pt x="15112" y="7073"/>
                  <a:pt x="13711" y="7907"/>
                </a:cubicBezTo>
                <a:lnTo>
                  <a:pt x="8974" y="4137"/>
                </a:lnTo>
                <a:lnTo>
                  <a:pt x="4104" y="9007"/>
                </a:lnTo>
                <a:lnTo>
                  <a:pt x="7873" y="13744"/>
                </a:lnTo>
                <a:cubicBezTo>
                  <a:pt x="7039" y="15112"/>
                  <a:pt x="6405" y="16646"/>
                  <a:pt x="6005" y="18247"/>
                </a:cubicBezTo>
                <a:lnTo>
                  <a:pt x="1" y="18914"/>
                </a:lnTo>
                <a:lnTo>
                  <a:pt x="1" y="25819"/>
                </a:lnTo>
                <a:lnTo>
                  <a:pt x="6005" y="26486"/>
                </a:lnTo>
                <a:cubicBezTo>
                  <a:pt x="6405" y="28088"/>
                  <a:pt x="7039" y="29622"/>
                  <a:pt x="7873" y="31023"/>
                </a:cubicBezTo>
                <a:lnTo>
                  <a:pt x="4104" y="35726"/>
                </a:lnTo>
                <a:lnTo>
                  <a:pt x="8974" y="40597"/>
                </a:lnTo>
                <a:lnTo>
                  <a:pt x="13677" y="36827"/>
                </a:lnTo>
                <a:cubicBezTo>
                  <a:pt x="15078" y="37661"/>
                  <a:pt x="16613" y="38295"/>
                  <a:pt x="18214" y="38729"/>
                </a:cubicBezTo>
                <a:lnTo>
                  <a:pt x="18881" y="44700"/>
                </a:lnTo>
                <a:lnTo>
                  <a:pt x="25786" y="44700"/>
                </a:lnTo>
                <a:lnTo>
                  <a:pt x="26453" y="38729"/>
                </a:lnTo>
                <a:cubicBezTo>
                  <a:pt x="28054" y="38295"/>
                  <a:pt x="29589" y="37661"/>
                  <a:pt x="30990" y="36827"/>
                </a:cubicBezTo>
                <a:lnTo>
                  <a:pt x="35693" y="40597"/>
                </a:lnTo>
                <a:lnTo>
                  <a:pt x="40563" y="35726"/>
                </a:lnTo>
                <a:lnTo>
                  <a:pt x="36794" y="31023"/>
                </a:lnTo>
                <a:cubicBezTo>
                  <a:pt x="37628" y="29622"/>
                  <a:pt x="38262" y="28088"/>
                  <a:pt x="38662" y="26486"/>
                </a:cubicBezTo>
                <a:lnTo>
                  <a:pt x="44666" y="25819"/>
                </a:lnTo>
                <a:lnTo>
                  <a:pt x="44666" y="18914"/>
                </a:lnTo>
                <a:lnTo>
                  <a:pt x="38662" y="18247"/>
                </a:lnTo>
                <a:cubicBezTo>
                  <a:pt x="38262" y="16646"/>
                  <a:pt x="37628" y="15112"/>
                  <a:pt x="36794" y="13744"/>
                </a:cubicBezTo>
                <a:lnTo>
                  <a:pt x="40563" y="9007"/>
                </a:lnTo>
                <a:lnTo>
                  <a:pt x="35693" y="4137"/>
                </a:lnTo>
                <a:lnTo>
                  <a:pt x="30956" y="7907"/>
                </a:lnTo>
                <a:cubicBezTo>
                  <a:pt x="29589" y="7073"/>
                  <a:pt x="28054" y="6439"/>
                  <a:pt x="26453" y="6039"/>
                </a:cubicBezTo>
                <a:lnTo>
                  <a:pt x="25786" y="1"/>
                </a:lnTo>
                <a:close/>
              </a:path>
            </a:pathLst>
          </a:custGeom>
          <a:solidFill>
            <a:srgbClr val="7A2A4B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8" name="Google Shape;28;p4"/>
          <p:cNvSpPr/>
          <p:nvPr/>
        </p:nvSpPr>
        <p:spPr>
          <a:xfrm rot="10800000" flipH="1">
            <a:off x="9978011" y="1716474"/>
            <a:ext cx="2070911" cy="2072441"/>
          </a:xfrm>
          <a:custGeom>
            <a:avLst/>
            <a:gdLst/>
            <a:ahLst/>
            <a:cxnLst/>
            <a:rect l="l" t="t" r="r" b="b"/>
            <a:pathLst>
              <a:path w="44667" h="44700" extrusionOk="0">
                <a:moveTo>
                  <a:pt x="22350" y="13877"/>
                </a:moveTo>
                <a:cubicBezTo>
                  <a:pt x="27054" y="13877"/>
                  <a:pt x="30856" y="17680"/>
                  <a:pt x="30856" y="22384"/>
                </a:cubicBezTo>
                <a:cubicBezTo>
                  <a:pt x="30856" y="27087"/>
                  <a:pt x="27054" y="30890"/>
                  <a:pt x="22350" y="30890"/>
                </a:cubicBezTo>
                <a:cubicBezTo>
                  <a:pt x="17647" y="30890"/>
                  <a:pt x="13811" y="27087"/>
                  <a:pt x="13811" y="22384"/>
                </a:cubicBezTo>
                <a:cubicBezTo>
                  <a:pt x="13811" y="17680"/>
                  <a:pt x="17647" y="13877"/>
                  <a:pt x="22350" y="13877"/>
                </a:cubicBezTo>
                <a:close/>
                <a:moveTo>
                  <a:pt x="18881" y="1"/>
                </a:moveTo>
                <a:lnTo>
                  <a:pt x="18214" y="6039"/>
                </a:lnTo>
                <a:cubicBezTo>
                  <a:pt x="16613" y="6439"/>
                  <a:pt x="15112" y="7073"/>
                  <a:pt x="13711" y="7907"/>
                </a:cubicBezTo>
                <a:lnTo>
                  <a:pt x="8974" y="4137"/>
                </a:lnTo>
                <a:lnTo>
                  <a:pt x="4104" y="9007"/>
                </a:lnTo>
                <a:lnTo>
                  <a:pt x="7873" y="13744"/>
                </a:lnTo>
                <a:cubicBezTo>
                  <a:pt x="7039" y="15112"/>
                  <a:pt x="6405" y="16646"/>
                  <a:pt x="6005" y="18247"/>
                </a:cubicBezTo>
                <a:lnTo>
                  <a:pt x="1" y="18914"/>
                </a:lnTo>
                <a:lnTo>
                  <a:pt x="1" y="25819"/>
                </a:lnTo>
                <a:lnTo>
                  <a:pt x="6005" y="26486"/>
                </a:lnTo>
                <a:cubicBezTo>
                  <a:pt x="6405" y="28088"/>
                  <a:pt x="7039" y="29622"/>
                  <a:pt x="7873" y="31023"/>
                </a:cubicBezTo>
                <a:lnTo>
                  <a:pt x="4104" y="35726"/>
                </a:lnTo>
                <a:lnTo>
                  <a:pt x="8974" y="40597"/>
                </a:lnTo>
                <a:lnTo>
                  <a:pt x="13677" y="36827"/>
                </a:lnTo>
                <a:cubicBezTo>
                  <a:pt x="15078" y="37661"/>
                  <a:pt x="16613" y="38295"/>
                  <a:pt x="18214" y="38729"/>
                </a:cubicBezTo>
                <a:lnTo>
                  <a:pt x="18881" y="44700"/>
                </a:lnTo>
                <a:lnTo>
                  <a:pt x="25786" y="44700"/>
                </a:lnTo>
                <a:lnTo>
                  <a:pt x="26453" y="38729"/>
                </a:lnTo>
                <a:cubicBezTo>
                  <a:pt x="28054" y="38295"/>
                  <a:pt x="29589" y="37661"/>
                  <a:pt x="30990" y="36827"/>
                </a:cubicBezTo>
                <a:lnTo>
                  <a:pt x="35693" y="40597"/>
                </a:lnTo>
                <a:lnTo>
                  <a:pt x="40563" y="35726"/>
                </a:lnTo>
                <a:lnTo>
                  <a:pt x="36794" y="31023"/>
                </a:lnTo>
                <a:cubicBezTo>
                  <a:pt x="37628" y="29622"/>
                  <a:pt x="38262" y="28088"/>
                  <a:pt x="38662" y="26486"/>
                </a:cubicBezTo>
                <a:lnTo>
                  <a:pt x="44666" y="25819"/>
                </a:lnTo>
                <a:lnTo>
                  <a:pt x="44666" y="18914"/>
                </a:lnTo>
                <a:lnTo>
                  <a:pt x="38662" y="18247"/>
                </a:lnTo>
                <a:cubicBezTo>
                  <a:pt x="38262" y="16646"/>
                  <a:pt x="37628" y="15112"/>
                  <a:pt x="36794" y="13744"/>
                </a:cubicBezTo>
                <a:lnTo>
                  <a:pt x="40563" y="9007"/>
                </a:lnTo>
                <a:lnTo>
                  <a:pt x="35693" y="4137"/>
                </a:lnTo>
                <a:lnTo>
                  <a:pt x="30956" y="7907"/>
                </a:lnTo>
                <a:cubicBezTo>
                  <a:pt x="29589" y="7073"/>
                  <a:pt x="28054" y="6439"/>
                  <a:pt x="26453" y="6039"/>
                </a:cubicBezTo>
                <a:lnTo>
                  <a:pt x="25786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9" name="Google Shape;29;p4"/>
          <p:cNvSpPr/>
          <p:nvPr/>
        </p:nvSpPr>
        <p:spPr>
          <a:xfrm rot="10800000" flipH="1">
            <a:off x="9040444" y="3890520"/>
            <a:ext cx="2772779" cy="2774827"/>
          </a:xfrm>
          <a:custGeom>
            <a:avLst/>
            <a:gdLst/>
            <a:ahLst/>
            <a:cxnLst/>
            <a:rect l="l" t="t" r="r" b="b"/>
            <a:pathLst>
              <a:path w="44667" h="44700" extrusionOk="0">
                <a:moveTo>
                  <a:pt x="22350" y="13877"/>
                </a:moveTo>
                <a:cubicBezTo>
                  <a:pt x="27054" y="13877"/>
                  <a:pt x="30856" y="17680"/>
                  <a:pt x="30856" y="22384"/>
                </a:cubicBezTo>
                <a:cubicBezTo>
                  <a:pt x="30856" y="27087"/>
                  <a:pt x="27054" y="30890"/>
                  <a:pt x="22350" y="30890"/>
                </a:cubicBezTo>
                <a:cubicBezTo>
                  <a:pt x="17647" y="30890"/>
                  <a:pt x="13811" y="27087"/>
                  <a:pt x="13811" y="22384"/>
                </a:cubicBezTo>
                <a:cubicBezTo>
                  <a:pt x="13811" y="17680"/>
                  <a:pt x="17647" y="13877"/>
                  <a:pt x="22350" y="13877"/>
                </a:cubicBezTo>
                <a:close/>
                <a:moveTo>
                  <a:pt x="18881" y="1"/>
                </a:moveTo>
                <a:lnTo>
                  <a:pt x="18214" y="6039"/>
                </a:lnTo>
                <a:cubicBezTo>
                  <a:pt x="16613" y="6439"/>
                  <a:pt x="15112" y="7073"/>
                  <a:pt x="13711" y="7907"/>
                </a:cubicBezTo>
                <a:lnTo>
                  <a:pt x="8974" y="4137"/>
                </a:lnTo>
                <a:lnTo>
                  <a:pt x="4104" y="9007"/>
                </a:lnTo>
                <a:lnTo>
                  <a:pt x="7873" y="13744"/>
                </a:lnTo>
                <a:cubicBezTo>
                  <a:pt x="7039" y="15112"/>
                  <a:pt x="6405" y="16646"/>
                  <a:pt x="6005" y="18247"/>
                </a:cubicBezTo>
                <a:lnTo>
                  <a:pt x="1" y="18914"/>
                </a:lnTo>
                <a:lnTo>
                  <a:pt x="1" y="25819"/>
                </a:lnTo>
                <a:lnTo>
                  <a:pt x="6005" y="26486"/>
                </a:lnTo>
                <a:cubicBezTo>
                  <a:pt x="6405" y="28088"/>
                  <a:pt x="7039" y="29622"/>
                  <a:pt x="7873" y="31023"/>
                </a:cubicBezTo>
                <a:lnTo>
                  <a:pt x="4104" y="35726"/>
                </a:lnTo>
                <a:lnTo>
                  <a:pt x="8974" y="40597"/>
                </a:lnTo>
                <a:lnTo>
                  <a:pt x="13677" y="36827"/>
                </a:lnTo>
                <a:cubicBezTo>
                  <a:pt x="15078" y="37661"/>
                  <a:pt x="16613" y="38295"/>
                  <a:pt x="18214" y="38729"/>
                </a:cubicBezTo>
                <a:lnTo>
                  <a:pt x="18881" y="44700"/>
                </a:lnTo>
                <a:lnTo>
                  <a:pt x="25786" y="44700"/>
                </a:lnTo>
                <a:lnTo>
                  <a:pt x="26453" y="38729"/>
                </a:lnTo>
                <a:cubicBezTo>
                  <a:pt x="28054" y="38295"/>
                  <a:pt x="29589" y="37661"/>
                  <a:pt x="30990" y="36827"/>
                </a:cubicBezTo>
                <a:lnTo>
                  <a:pt x="35693" y="40597"/>
                </a:lnTo>
                <a:lnTo>
                  <a:pt x="40563" y="35726"/>
                </a:lnTo>
                <a:lnTo>
                  <a:pt x="36794" y="31023"/>
                </a:lnTo>
                <a:cubicBezTo>
                  <a:pt x="37628" y="29622"/>
                  <a:pt x="38262" y="28088"/>
                  <a:pt x="38662" y="26486"/>
                </a:cubicBezTo>
                <a:lnTo>
                  <a:pt x="44666" y="25819"/>
                </a:lnTo>
                <a:lnTo>
                  <a:pt x="44666" y="18914"/>
                </a:lnTo>
                <a:lnTo>
                  <a:pt x="38662" y="18247"/>
                </a:lnTo>
                <a:cubicBezTo>
                  <a:pt x="38262" y="16646"/>
                  <a:pt x="37628" y="15112"/>
                  <a:pt x="36794" y="13744"/>
                </a:cubicBezTo>
                <a:lnTo>
                  <a:pt x="40563" y="9007"/>
                </a:lnTo>
                <a:lnTo>
                  <a:pt x="35693" y="4137"/>
                </a:lnTo>
                <a:lnTo>
                  <a:pt x="30956" y="7907"/>
                </a:lnTo>
                <a:cubicBezTo>
                  <a:pt x="29589" y="7073"/>
                  <a:pt x="28054" y="6439"/>
                  <a:pt x="26453" y="6039"/>
                </a:cubicBezTo>
                <a:lnTo>
                  <a:pt x="25786" y="1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0" name="Google Shape;30;p4"/>
          <p:cNvSpPr/>
          <p:nvPr/>
        </p:nvSpPr>
        <p:spPr>
          <a:xfrm rot="-9529088" flipH="1">
            <a:off x="9267502" y="216263"/>
            <a:ext cx="1544407" cy="1545548"/>
          </a:xfrm>
          <a:custGeom>
            <a:avLst/>
            <a:gdLst/>
            <a:ahLst/>
            <a:cxnLst/>
            <a:rect l="l" t="t" r="r" b="b"/>
            <a:pathLst>
              <a:path w="44667" h="44700" extrusionOk="0">
                <a:moveTo>
                  <a:pt x="22350" y="13877"/>
                </a:moveTo>
                <a:cubicBezTo>
                  <a:pt x="27054" y="13877"/>
                  <a:pt x="30856" y="17680"/>
                  <a:pt x="30856" y="22384"/>
                </a:cubicBezTo>
                <a:cubicBezTo>
                  <a:pt x="30856" y="27087"/>
                  <a:pt x="27054" y="30890"/>
                  <a:pt x="22350" y="30890"/>
                </a:cubicBezTo>
                <a:cubicBezTo>
                  <a:pt x="17647" y="30890"/>
                  <a:pt x="13811" y="27087"/>
                  <a:pt x="13811" y="22384"/>
                </a:cubicBezTo>
                <a:cubicBezTo>
                  <a:pt x="13811" y="17680"/>
                  <a:pt x="17647" y="13877"/>
                  <a:pt x="22350" y="13877"/>
                </a:cubicBezTo>
                <a:close/>
                <a:moveTo>
                  <a:pt x="18881" y="1"/>
                </a:moveTo>
                <a:lnTo>
                  <a:pt x="18214" y="6039"/>
                </a:lnTo>
                <a:cubicBezTo>
                  <a:pt x="16613" y="6439"/>
                  <a:pt x="15112" y="7073"/>
                  <a:pt x="13711" y="7907"/>
                </a:cubicBezTo>
                <a:lnTo>
                  <a:pt x="8974" y="4137"/>
                </a:lnTo>
                <a:lnTo>
                  <a:pt x="4104" y="9007"/>
                </a:lnTo>
                <a:lnTo>
                  <a:pt x="7873" y="13744"/>
                </a:lnTo>
                <a:cubicBezTo>
                  <a:pt x="7039" y="15112"/>
                  <a:pt x="6405" y="16646"/>
                  <a:pt x="6005" y="18247"/>
                </a:cubicBezTo>
                <a:lnTo>
                  <a:pt x="1" y="18914"/>
                </a:lnTo>
                <a:lnTo>
                  <a:pt x="1" y="25819"/>
                </a:lnTo>
                <a:lnTo>
                  <a:pt x="6005" y="26486"/>
                </a:lnTo>
                <a:cubicBezTo>
                  <a:pt x="6405" y="28088"/>
                  <a:pt x="7039" y="29622"/>
                  <a:pt x="7873" y="31023"/>
                </a:cubicBezTo>
                <a:lnTo>
                  <a:pt x="4104" y="35726"/>
                </a:lnTo>
                <a:lnTo>
                  <a:pt x="8974" y="40597"/>
                </a:lnTo>
                <a:lnTo>
                  <a:pt x="13677" y="36827"/>
                </a:lnTo>
                <a:cubicBezTo>
                  <a:pt x="15078" y="37661"/>
                  <a:pt x="16613" y="38295"/>
                  <a:pt x="18214" y="38729"/>
                </a:cubicBezTo>
                <a:lnTo>
                  <a:pt x="18881" y="44700"/>
                </a:lnTo>
                <a:lnTo>
                  <a:pt x="25786" y="44700"/>
                </a:lnTo>
                <a:lnTo>
                  <a:pt x="26453" y="38729"/>
                </a:lnTo>
                <a:cubicBezTo>
                  <a:pt x="28054" y="38295"/>
                  <a:pt x="29589" y="37661"/>
                  <a:pt x="30990" y="36827"/>
                </a:cubicBezTo>
                <a:lnTo>
                  <a:pt x="35693" y="40597"/>
                </a:lnTo>
                <a:lnTo>
                  <a:pt x="40563" y="35726"/>
                </a:lnTo>
                <a:lnTo>
                  <a:pt x="36794" y="31023"/>
                </a:lnTo>
                <a:cubicBezTo>
                  <a:pt x="37628" y="29622"/>
                  <a:pt x="38262" y="28088"/>
                  <a:pt x="38662" y="26486"/>
                </a:cubicBezTo>
                <a:lnTo>
                  <a:pt x="44666" y="25819"/>
                </a:lnTo>
                <a:lnTo>
                  <a:pt x="44666" y="18914"/>
                </a:lnTo>
                <a:lnTo>
                  <a:pt x="38662" y="18247"/>
                </a:lnTo>
                <a:cubicBezTo>
                  <a:pt x="38262" y="16646"/>
                  <a:pt x="37628" y="15112"/>
                  <a:pt x="36794" y="13744"/>
                </a:cubicBezTo>
                <a:lnTo>
                  <a:pt x="40563" y="9007"/>
                </a:lnTo>
                <a:lnTo>
                  <a:pt x="35693" y="4137"/>
                </a:lnTo>
                <a:lnTo>
                  <a:pt x="30956" y="7907"/>
                </a:lnTo>
                <a:cubicBezTo>
                  <a:pt x="29589" y="7073"/>
                  <a:pt x="28054" y="6439"/>
                  <a:pt x="26453" y="6039"/>
                </a:cubicBezTo>
                <a:lnTo>
                  <a:pt x="25786" y="1"/>
                </a:lnTo>
                <a:close/>
              </a:path>
            </a:pathLst>
          </a:custGeom>
          <a:solidFill>
            <a:srgbClr val="7A2A4B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1111176836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 and two columns">
    <p:bg>
      <p:bgPr>
        <a:solidFill>
          <a:schemeClr val="lt1"/>
        </a:solidFill>
        <a:effectLst/>
      </p:bgPr>
    </p:bg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5"/>
          <p:cNvSpPr txBox="1">
            <a:spLocks noGrp="1"/>
          </p:cNvSpPr>
          <p:nvPr>
            <p:ph type="subTitle" idx="1"/>
          </p:nvPr>
        </p:nvSpPr>
        <p:spPr>
          <a:xfrm>
            <a:off x="1826000" y="1898651"/>
            <a:ext cx="2192800" cy="60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Font typeface="Holtwood One SC"/>
              <a:buNone/>
              <a:defRPr sz="2933">
                <a:solidFill>
                  <a:schemeClr val="accent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Black Han Sans"/>
              </a:defRPr>
            </a:lvl1pPr>
            <a:lvl2pPr lvl="1" rtl="0">
              <a:spcBef>
                <a:spcPts val="2133"/>
              </a:spcBef>
              <a:spcAft>
                <a:spcPts val="0"/>
              </a:spcAft>
              <a:buSzPts val="2000"/>
              <a:buFont typeface="Holtwood One SC"/>
              <a:buNone/>
              <a:defRPr sz="2667">
                <a:latin typeface="Holtwood One SC"/>
                <a:ea typeface="Holtwood One SC"/>
                <a:cs typeface="Holtwood One SC"/>
                <a:sym typeface="Holtwood One SC"/>
              </a:defRPr>
            </a:lvl2pPr>
            <a:lvl3pPr lvl="2" rtl="0">
              <a:spcBef>
                <a:spcPts val="2133"/>
              </a:spcBef>
              <a:spcAft>
                <a:spcPts val="0"/>
              </a:spcAft>
              <a:buSzPts val="2000"/>
              <a:buFont typeface="Holtwood One SC"/>
              <a:buNone/>
              <a:defRPr sz="2667">
                <a:latin typeface="Holtwood One SC"/>
                <a:ea typeface="Holtwood One SC"/>
                <a:cs typeface="Holtwood One SC"/>
                <a:sym typeface="Holtwood One SC"/>
              </a:defRPr>
            </a:lvl3pPr>
            <a:lvl4pPr lvl="3" rtl="0">
              <a:spcBef>
                <a:spcPts val="2133"/>
              </a:spcBef>
              <a:spcAft>
                <a:spcPts val="0"/>
              </a:spcAft>
              <a:buSzPts val="2000"/>
              <a:buFont typeface="Holtwood One SC"/>
              <a:buNone/>
              <a:defRPr sz="2667">
                <a:latin typeface="Holtwood One SC"/>
                <a:ea typeface="Holtwood One SC"/>
                <a:cs typeface="Holtwood One SC"/>
                <a:sym typeface="Holtwood One SC"/>
              </a:defRPr>
            </a:lvl4pPr>
            <a:lvl5pPr lvl="4" rtl="0">
              <a:spcBef>
                <a:spcPts val="2133"/>
              </a:spcBef>
              <a:spcAft>
                <a:spcPts val="0"/>
              </a:spcAft>
              <a:buSzPts val="2000"/>
              <a:buFont typeface="Holtwood One SC"/>
              <a:buNone/>
              <a:defRPr sz="2667">
                <a:latin typeface="Holtwood One SC"/>
                <a:ea typeface="Holtwood One SC"/>
                <a:cs typeface="Holtwood One SC"/>
                <a:sym typeface="Holtwood One SC"/>
              </a:defRPr>
            </a:lvl5pPr>
            <a:lvl6pPr lvl="5" rtl="0">
              <a:spcBef>
                <a:spcPts val="2133"/>
              </a:spcBef>
              <a:spcAft>
                <a:spcPts val="0"/>
              </a:spcAft>
              <a:buSzPts val="2000"/>
              <a:buFont typeface="Holtwood One SC"/>
              <a:buNone/>
              <a:defRPr sz="2667">
                <a:latin typeface="Holtwood One SC"/>
                <a:ea typeface="Holtwood One SC"/>
                <a:cs typeface="Holtwood One SC"/>
                <a:sym typeface="Holtwood One SC"/>
              </a:defRPr>
            </a:lvl6pPr>
            <a:lvl7pPr lvl="6" rtl="0">
              <a:spcBef>
                <a:spcPts val="2133"/>
              </a:spcBef>
              <a:spcAft>
                <a:spcPts val="0"/>
              </a:spcAft>
              <a:buSzPts val="2000"/>
              <a:buFont typeface="Holtwood One SC"/>
              <a:buNone/>
              <a:defRPr sz="2667">
                <a:latin typeface="Holtwood One SC"/>
                <a:ea typeface="Holtwood One SC"/>
                <a:cs typeface="Holtwood One SC"/>
                <a:sym typeface="Holtwood One SC"/>
              </a:defRPr>
            </a:lvl7pPr>
            <a:lvl8pPr lvl="7" rtl="0">
              <a:spcBef>
                <a:spcPts val="2133"/>
              </a:spcBef>
              <a:spcAft>
                <a:spcPts val="0"/>
              </a:spcAft>
              <a:buSzPts val="2000"/>
              <a:buFont typeface="Holtwood One SC"/>
              <a:buNone/>
              <a:defRPr sz="2667">
                <a:latin typeface="Holtwood One SC"/>
                <a:ea typeface="Holtwood One SC"/>
                <a:cs typeface="Holtwood One SC"/>
                <a:sym typeface="Holtwood One SC"/>
              </a:defRPr>
            </a:lvl8pPr>
            <a:lvl9pPr lvl="8" rtl="0">
              <a:spcBef>
                <a:spcPts val="2133"/>
              </a:spcBef>
              <a:spcAft>
                <a:spcPts val="2133"/>
              </a:spcAft>
              <a:buSzPts val="2000"/>
              <a:buFont typeface="Holtwood One SC"/>
              <a:buNone/>
              <a:defRPr sz="2667">
                <a:latin typeface="Holtwood One SC"/>
                <a:ea typeface="Holtwood One SC"/>
                <a:cs typeface="Holtwood One SC"/>
                <a:sym typeface="Holtwood One SC"/>
              </a:defRPr>
            </a:lvl9pPr>
          </a:lstStyle>
          <a:p>
            <a:endParaRPr/>
          </a:p>
        </p:txBody>
      </p:sp>
      <p:sp>
        <p:nvSpPr>
          <p:cNvPr id="33" name="Google Shape;33;p5"/>
          <p:cNvSpPr txBox="1">
            <a:spLocks noGrp="1"/>
          </p:cNvSpPr>
          <p:nvPr>
            <p:ph type="subTitle" idx="2"/>
          </p:nvPr>
        </p:nvSpPr>
        <p:spPr>
          <a:xfrm>
            <a:off x="8286000" y="1898651"/>
            <a:ext cx="2080000" cy="60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2000"/>
              <a:buFont typeface="Holtwood One SC"/>
              <a:buNone/>
              <a:defRPr sz="2933">
                <a:solidFill>
                  <a:schemeClr val="accent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Black Han Sans"/>
              </a:defRPr>
            </a:lvl1pPr>
            <a:lvl2pPr lvl="1" rtl="0">
              <a:spcBef>
                <a:spcPts val="2133"/>
              </a:spcBef>
              <a:spcAft>
                <a:spcPts val="0"/>
              </a:spcAft>
              <a:buSzPts val="2000"/>
              <a:buFont typeface="Holtwood One SC"/>
              <a:buNone/>
              <a:defRPr sz="2667">
                <a:latin typeface="Holtwood One SC"/>
                <a:ea typeface="Holtwood One SC"/>
                <a:cs typeface="Holtwood One SC"/>
                <a:sym typeface="Holtwood One SC"/>
              </a:defRPr>
            </a:lvl2pPr>
            <a:lvl3pPr lvl="2" rtl="0">
              <a:spcBef>
                <a:spcPts val="2133"/>
              </a:spcBef>
              <a:spcAft>
                <a:spcPts val="0"/>
              </a:spcAft>
              <a:buSzPts val="2000"/>
              <a:buFont typeface="Holtwood One SC"/>
              <a:buNone/>
              <a:defRPr sz="2667">
                <a:latin typeface="Holtwood One SC"/>
                <a:ea typeface="Holtwood One SC"/>
                <a:cs typeface="Holtwood One SC"/>
                <a:sym typeface="Holtwood One SC"/>
              </a:defRPr>
            </a:lvl3pPr>
            <a:lvl4pPr lvl="3" rtl="0">
              <a:spcBef>
                <a:spcPts val="2133"/>
              </a:spcBef>
              <a:spcAft>
                <a:spcPts val="0"/>
              </a:spcAft>
              <a:buSzPts val="2000"/>
              <a:buFont typeface="Holtwood One SC"/>
              <a:buNone/>
              <a:defRPr sz="2667">
                <a:latin typeface="Holtwood One SC"/>
                <a:ea typeface="Holtwood One SC"/>
                <a:cs typeface="Holtwood One SC"/>
                <a:sym typeface="Holtwood One SC"/>
              </a:defRPr>
            </a:lvl4pPr>
            <a:lvl5pPr lvl="4" rtl="0">
              <a:spcBef>
                <a:spcPts val="2133"/>
              </a:spcBef>
              <a:spcAft>
                <a:spcPts val="0"/>
              </a:spcAft>
              <a:buSzPts val="2000"/>
              <a:buFont typeface="Holtwood One SC"/>
              <a:buNone/>
              <a:defRPr sz="2667">
                <a:latin typeface="Holtwood One SC"/>
                <a:ea typeface="Holtwood One SC"/>
                <a:cs typeface="Holtwood One SC"/>
                <a:sym typeface="Holtwood One SC"/>
              </a:defRPr>
            </a:lvl5pPr>
            <a:lvl6pPr lvl="5" rtl="0">
              <a:spcBef>
                <a:spcPts val="2133"/>
              </a:spcBef>
              <a:spcAft>
                <a:spcPts val="0"/>
              </a:spcAft>
              <a:buSzPts val="2000"/>
              <a:buFont typeface="Holtwood One SC"/>
              <a:buNone/>
              <a:defRPr sz="2667">
                <a:latin typeface="Holtwood One SC"/>
                <a:ea typeface="Holtwood One SC"/>
                <a:cs typeface="Holtwood One SC"/>
                <a:sym typeface="Holtwood One SC"/>
              </a:defRPr>
            </a:lvl6pPr>
            <a:lvl7pPr lvl="6" rtl="0">
              <a:spcBef>
                <a:spcPts val="2133"/>
              </a:spcBef>
              <a:spcAft>
                <a:spcPts val="0"/>
              </a:spcAft>
              <a:buSzPts val="2000"/>
              <a:buFont typeface="Holtwood One SC"/>
              <a:buNone/>
              <a:defRPr sz="2667">
                <a:latin typeface="Holtwood One SC"/>
                <a:ea typeface="Holtwood One SC"/>
                <a:cs typeface="Holtwood One SC"/>
                <a:sym typeface="Holtwood One SC"/>
              </a:defRPr>
            </a:lvl7pPr>
            <a:lvl8pPr lvl="7" rtl="0">
              <a:spcBef>
                <a:spcPts val="2133"/>
              </a:spcBef>
              <a:spcAft>
                <a:spcPts val="0"/>
              </a:spcAft>
              <a:buSzPts val="2000"/>
              <a:buFont typeface="Holtwood One SC"/>
              <a:buNone/>
              <a:defRPr sz="2667">
                <a:latin typeface="Holtwood One SC"/>
                <a:ea typeface="Holtwood One SC"/>
                <a:cs typeface="Holtwood One SC"/>
                <a:sym typeface="Holtwood One SC"/>
              </a:defRPr>
            </a:lvl8pPr>
            <a:lvl9pPr lvl="8" rtl="0">
              <a:spcBef>
                <a:spcPts val="2133"/>
              </a:spcBef>
              <a:spcAft>
                <a:spcPts val="2133"/>
              </a:spcAft>
              <a:buSzPts val="2000"/>
              <a:buFont typeface="Holtwood One SC"/>
              <a:buNone/>
              <a:defRPr sz="2667">
                <a:latin typeface="Holtwood One SC"/>
                <a:ea typeface="Holtwood One SC"/>
                <a:cs typeface="Holtwood One SC"/>
                <a:sym typeface="Holtwood One SC"/>
              </a:defRPr>
            </a:lvl9pPr>
          </a:lstStyle>
          <a:p>
            <a:endParaRPr/>
          </a:p>
        </p:txBody>
      </p:sp>
      <p:sp>
        <p:nvSpPr>
          <p:cNvPr id="34" name="Google Shape;34;p5"/>
          <p:cNvSpPr txBox="1">
            <a:spLocks noGrp="1"/>
          </p:cNvSpPr>
          <p:nvPr>
            <p:ph type="subTitle" idx="3"/>
          </p:nvPr>
        </p:nvSpPr>
        <p:spPr>
          <a:xfrm>
            <a:off x="1826000" y="2558951"/>
            <a:ext cx="2834800" cy="118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867">
                <a:solidFill>
                  <a:srgbClr val="FFFF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lvl="1" rtl="0">
              <a:spcBef>
                <a:spcPts val="2133"/>
              </a:spcBef>
              <a:spcAft>
                <a:spcPts val="0"/>
              </a:spcAft>
              <a:buSzPts val="1500"/>
              <a:buNone/>
              <a:defRPr/>
            </a:lvl2pPr>
            <a:lvl3pPr lvl="2" rtl="0">
              <a:spcBef>
                <a:spcPts val="2133"/>
              </a:spcBef>
              <a:spcAft>
                <a:spcPts val="0"/>
              </a:spcAft>
              <a:buSzPts val="1500"/>
              <a:buNone/>
              <a:defRPr/>
            </a:lvl3pPr>
            <a:lvl4pPr lvl="3" rtl="0">
              <a:spcBef>
                <a:spcPts val="2133"/>
              </a:spcBef>
              <a:spcAft>
                <a:spcPts val="0"/>
              </a:spcAft>
              <a:buSzPts val="1500"/>
              <a:buNone/>
              <a:defRPr/>
            </a:lvl4pPr>
            <a:lvl5pPr lvl="4" rtl="0">
              <a:spcBef>
                <a:spcPts val="2133"/>
              </a:spcBef>
              <a:spcAft>
                <a:spcPts val="0"/>
              </a:spcAft>
              <a:buSzPts val="1500"/>
              <a:buNone/>
              <a:defRPr/>
            </a:lvl5pPr>
            <a:lvl6pPr lvl="5" rtl="0">
              <a:spcBef>
                <a:spcPts val="2133"/>
              </a:spcBef>
              <a:spcAft>
                <a:spcPts val="0"/>
              </a:spcAft>
              <a:buSzPts val="1500"/>
              <a:buNone/>
              <a:defRPr/>
            </a:lvl6pPr>
            <a:lvl7pPr lvl="6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5"/>
          <p:cNvSpPr txBox="1">
            <a:spLocks noGrp="1"/>
          </p:cNvSpPr>
          <p:nvPr>
            <p:ph type="subTitle" idx="4"/>
          </p:nvPr>
        </p:nvSpPr>
        <p:spPr>
          <a:xfrm>
            <a:off x="7531200" y="2558951"/>
            <a:ext cx="2834800" cy="118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867">
                <a:solidFill>
                  <a:srgbClr val="FFFF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lvl="1" rtl="0">
              <a:spcBef>
                <a:spcPts val="2133"/>
              </a:spcBef>
              <a:spcAft>
                <a:spcPts val="0"/>
              </a:spcAft>
              <a:buSzPts val="1500"/>
              <a:buNone/>
              <a:defRPr/>
            </a:lvl2pPr>
            <a:lvl3pPr lvl="2" rtl="0">
              <a:spcBef>
                <a:spcPts val="2133"/>
              </a:spcBef>
              <a:spcAft>
                <a:spcPts val="0"/>
              </a:spcAft>
              <a:buSzPts val="1500"/>
              <a:buNone/>
              <a:defRPr/>
            </a:lvl3pPr>
            <a:lvl4pPr lvl="3" rtl="0">
              <a:spcBef>
                <a:spcPts val="2133"/>
              </a:spcBef>
              <a:spcAft>
                <a:spcPts val="0"/>
              </a:spcAft>
              <a:buSzPts val="1500"/>
              <a:buNone/>
              <a:defRPr/>
            </a:lvl4pPr>
            <a:lvl5pPr lvl="4" rtl="0">
              <a:spcBef>
                <a:spcPts val="2133"/>
              </a:spcBef>
              <a:spcAft>
                <a:spcPts val="0"/>
              </a:spcAft>
              <a:buSzPts val="1500"/>
              <a:buNone/>
              <a:defRPr/>
            </a:lvl5pPr>
            <a:lvl6pPr lvl="5" rtl="0">
              <a:spcBef>
                <a:spcPts val="2133"/>
              </a:spcBef>
              <a:spcAft>
                <a:spcPts val="0"/>
              </a:spcAft>
              <a:buSzPts val="1500"/>
              <a:buNone/>
              <a:defRPr/>
            </a:lvl6pPr>
            <a:lvl7pPr lvl="6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" name="Google Shape;36;p5"/>
          <p:cNvSpPr txBox="1">
            <a:spLocks noGrp="1"/>
          </p:cNvSpPr>
          <p:nvPr>
            <p:ph type="title"/>
          </p:nvPr>
        </p:nvSpPr>
        <p:spPr>
          <a:xfrm>
            <a:off x="965200" y="723900"/>
            <a:ext cx="7696400" cy="670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None/>
              <a:defRPr sz="4000">
                <a:solidFill>
                  <a:schemeClr val="accent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"/>
                <a:ea typeface="Comfortaa"/>
                <a:cs typeface="Comfortaa"/>
                <a:sym typeface="Comfortaa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"/>
                <a:ea typeface="Comfortaa"/>
                <a:cs typeface="Comfortaa"/>
                <a:sym typeface="Comfortaa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"/>
                <a:ea typeface="Comfortaa"/>
                <a:cs typeface="Comfortaa"/>
                <a:sym typeface="Comfortaa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"/>
                <a:ea typeface="Comfortaa"/>
                <a:cs typeface="Comfortaa"/>
                <a:sym typeface="Comfortaa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"/>
                <a:ea typeface="Comfortaa"/>
                <a:cs typeface="Comfortaa"/>
                <a:sym typeface="Comfortaa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"/>
                <a:ea typeface="Comfortaa"/>
                <a:cs typeface="Comfortaa"/>
                <a:sym typeface="Comfortaa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"/>
                <a:ea typeface="Comfortaa"/>
                <a:cs typeface="Comfortaa"/>
                <a:sym typeface="Comfortaa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"/>
                <a:ea typeface="Comfortaa"/>
                <a:cs typeface="Comfortaa"/>
                <a:sym typeface="Comfortaa"/>
              </a:defRPr>
            </a:lvl9pPr>
          </a:lstStyle>
          <a:p>
            <a:endParaRPr/>
          </a:p>
        </p:txBody>
      </p:sp>
      <p:sp>
        <p:nvSpPr>
          <p:cNvPr id="37" name="Google Shape;37;p5"/>
          <p:cNvSpPr/>
          <p:nvPr/>
        </p:nvSpPr>
        <p:spPr>
          <a:xfrm rot="-1759130">
            <a:off x="9611705" y="429389"/>
            <a:ext cx="2582833" cy="1028848"/>
          </a:xfrm>
          <a:custGeom>
            <a:avLst/>
            <a:gdLst/>
            <a:ahLst/>
            <a:cxnLst/>
            <a:rect l="l" t="t" r="r" b="b"/>
            <a:pathLst>
              <a:path w="51671" h="20582" extrusionOk="0">
                <a:moveTo>
                  <a:pt x="45066" y="5137"/>
                </a:moveTo>
                <a:cubicBezTo>
                  <a:pt x="46834" y="5137"/>
                  <a:pt x="48235" y="7439"/>
                  <a:pt x="48235" y="10274"/>
                </a:cubicBezTo>
                <a:cubicBezTo>
                  <a:pt x="48235" y="13110"/>
                  <a:pt x="46801" y="15411"/>
                  <a:pt x="45066" y="15411"/>
                </a:cubicBezTo>
                <a:cubicBezTo>
                  <a:pt x="43298" y="15411"/>
                  <a:pt x="41864" y="13110"/>
                  <a:pt x="41864" y="10274"/>
                </a:cubicBezTo>
                <a:cubicBezTo>
                  <a:pt x="41864" y="7439"/>
                  <a:pt x="43298" y="5137"/>
                  <a:pt x="45066" y="5137"/>
                </a:cubicBezTo>
                <a:close/>
                <a:moveTo>
                  <a:pt x="41397" y="0"/>
                </a:moveTo>
                <a:cubicBezTo>
                  <a:pt x="37094" y="0"/>
                  <a:pt x="33425" y="2635"/>
                  <a:pt x="31857" y="6371"/>
                </a:cubicBezTo>
                <a:lnTo>
                  <a:pt x="3170" y="6371"/>
                </a:lnTo>
                <a:lnTo>
                  <a:pt x="1" y="9540"/>
                </a:lnTo>
                <a:lnTo>
                  <a:pt x="1" y="11742"/>
                </a:lnTo>
                <a:lnTo>
                  <a:pt x="1569" y="13343"/>
                </a:lnTo>
                <a:lnTo>
                  <a:pt x="4637" y="13343"/>
                </a:lnTo>
                <a:lnTo>
                  <a:pt x="4637" y="11742"/>
                </a:lnTo>
                <a:lnTo>
                  <a:pt x="8073" y="11742"/>
                </a:lnTo>
                <a:lnTo>
                  <a:pt x="8073" y="13476"/>
                </a:lnTo>
                <a:lnTo>
                  <a:pt x="10275" y="13476"/>
                </a:lnTo>
                <a:lnTo>
                  <a:pt x="10275" y="11742"/>
                </a:lnTo>
                <a:lnTo>
                  <a:pt x="11509" y="11742"/>
                </a:lnTo>
                <a:lnTo>
                  <a:pt x="11509" y="14444"/>
                </a:lnTo>
                <a:lnTo>
                  <a:pt x="17380" y="14444"/>
                </a:lnTo>
                <a:lnTo>
                  <a:pt x="17380" y="12009"/>
                </a:lnTo>
                <a:lnTo>
                  <a:pt x="19715" y="14310"/>
                </a:lnTo>
                <a:lnTo>
                  <a:pt x="31924" y="14310"/>
                </a:lnTo>
                <a:cubicBezTo>
                  <a:pt x="33491" y="17980"/>
                  <a:pt x="37127" y="20582"/>
                  <a:pt x="41397" y="20582"/>
                </a:cubicBezTo>
                <a:cubicBezTo>
                  <a:pt x="47068" y="20582"/>
                  <a:pt x="51671" y="15978"/>
                  <a:pt x="51671" y="10274"/>
                </a:cubicBezTo>
                <a:cubicBezTo>
                  <a:pt x="51671" y="4603"/>
                  <a:pt x="47068" y="0"/>
                  <a:pt x="41397" y="0"/>
                </a:cubicBezTo>
                <a:close/>
              </a:path>
            </a:pathLst>
          </a:custGeom>
          <a:solidFill>
            <a:srgbClr val="7A1A57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1704823053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bg>
      <p:bgPr>
        <a:solidFill>
          <a:schemeClr val="lt1"/>
        </a:solidFill>
        <a:effectLst/>
      </p:bgPr>
    </p:bg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6"/>
          <p:cNvSpPr txBox="1">
            <a:spLocks noGrp="1"/>
          </p:cNvSpPr>
          <p:nvPr>
            <p:ph type="title"/>
          </p:nvPr>
        </p:nvSpPr>
        <p:spPr>
          <a:xfrm>
            <a:off x="965200" y="723900"/>
            <a:ext cx="6782000" cy="670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500"/>
              <a:buNone/>
              <a:defRPr sz="4000">
                <a:solidFill>
                  <a:schemeClr val="accent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"/>
                <a:ea typeface="Comfortaa"/>
                <a:cs typeface="Comfortaa"/>
                <a:sym typeface="Comfortaa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"/>
                <a:ea typeface="Comfortaa"/>
                <a:cs typeface="Comfortaa"/>
                <a:sym typeface="Comfortaa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"/>
                <a:ea typeface="Comfortaa"/>
                <a:cs typeface="Comfortaa"/>
                <a:sym typeface="Comfortaa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"/>
                <a:ea typeface="Comfortaa"/>
                <a:cs typeface="Comfortaa"/>
                <a:sym typeface="Comfortaa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"/>
                <a:ea typeface="Comfortaa"/>
                <a:cs typeface="Comfortaa"/>
                <a:sym typeface="Comfortaa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"/>
                <a:ea typeface="Comfortaa"/>
                <a:cs typeface="Comfortaa"/>
                <a:sym typeface="Comfortaa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"/>
                <a:ea typeface="Comfortaa"/>
                <a:cs typeface="Comfortaa"/>
                <a:sym typeface="Comfortaa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"/>
                <a:ea typeface="Comfortaa"/>
                <a:cs typeface="Comfortaa"/>
                <a:sym typeface="Comfortaa"/>
              </a:defRPr>
            </a:lvl9pPr>
          </a:lstStyle>
          <a:p>
            <a:endParaRPr/>
          </a:p>
        </p:txBody>
      </p:sp>
      <p:sp>
        <p:nvSpPr>
          <p:cNvPr id="40" name="Google Shape;40;p6"/>
          <p:cNvSpPr/>
          <p:nvPr/>
        </p:nvSpPr>
        <p:spPr>
          <a:xfrm rot="-1759130">
            <a:off x="9611705" y="429389"/>
            <a:ext cx="2582833" cy="1028848"/>
          </a:xfrm>
          <a:custGeom>
            <a:avLst/>
            <a:gdLst/>
            <a:ahLst/>
            <a:cxnLst/>
            <a:rect l="l" t="t" r="r" b="b"/>
            <a:pathLst>
              <a:path w="51671" h="20582" extrusionOk="0">
                <a:moveTo>
                  <a:pt x="45066" y="5137"/>
                </a:moveTo>
                <a:cubicBezTo>
                  <a:pt x="46834" y="5137"/>
                  <a:pt x="48235" y="7439"/>
                  <a:pt x="48235" y="10274"/>
                </a:cubicBezTo>
                <a:cubicBezTo>
                  <a:pt x="48235" y="13110"/>
                  <a:pt x="46801" y="15411"/>
                  <a:pt x="45066" y="15411"/>
                </a:cubicBezTo>
                <a:cubicBezTo>
                  <a:pt x="43298" y="15411"/>
                  <a:pt x="41864" y="13110"/>
                  <a:pt x="41864" y="10274"/>
                </a:cubicBezTo>
                <a:cubicBezTo>
                  <a:pt x="41864" y="7439"/>
                  <a:pt x="43298" y="5137"/>
                  <a:pt x="45066" y="5137"/>
                </a:cubicBezTo>
                <a:close/>
                <a:moveTo>
                  <a:pt x="41397" y="0"/>
                </a:moveTo>
                <a:cubicBezTo>
                  <a:pt x="37094" y="0"/>
                  <a:pt x="33425" y="2635"/>
                  <a:pt x="31857" y="6371"/>
                </a:cubicBezTo>
                <a:lnTo>
                  <a:pt x="3170" y="6371"/>
                </a:lnTo>
                <a:lnTo>
                  <a:pt x="1" y="9540"/>
                </a:lnTo>
                <a:lnTo>
                  <a:pt x="1" y="11742"/>
                </a:lnTo>
                <a:lnTo>
                  <a:pt x="1569" y="13343"/>
                </a:lnTo>
                <a:lnTo>
                  <a:pt x="4637" y="13343"/>
                </a:lnTo>
                <a:lnTo>
                  <a:pt x="4637" y="11742"/>
                </a:lnTo>
                <a:lnTo>
                  <a:pt x="8073" y="11742"/>
                </a:lnTo>
                <a:lnTo>
                  <a:pt x="8073" y="13476"/>
                </a:lnTo>
                <a:lnTo>
                  <a:pt x="10275" y="13476"/>
                </a:lnTo>
                <a:lnTo>
                  <a:pt x="10275" y="11742"/>
                </a:lnTo>
                <a:lnTo>
                  <a:pt x="11509" y="11742"/>
                </a:lnTo>
                <a:lnTo>
                  <a:pt x="11509" y="14444"/>
                </a:lnTo>
                <a:lnTo>
                  <a:pt x="17380" y="14444"/>
                </a:lnTo>
                <a:lnTo>
                  <a:pt x="17380" y="12009"/>
                </a:lnTo>
                <a:lnTo>
                  <a:pt x="19715" y="14310"/>
                </a:lnTo>
                <a:lnTo>
                  <a:pt x="31924" y="14310"/>
                </a:lnTo>
                <a:cubicBezTo>
                  <a:pt x="33491" y="17980"/>
                  <a:pt x="37127" y="20582"/>
                  <a:pt x="41397" y="20582"/>
                </a:cubicBezTo>
                <a:cubicBezTo>
                  <a:pt x="47068" y="20582"/>
                  <a:pt x="51671" y="15978"/>
                  <a:pt x="51671" y="10274"/>
                </a:cubicBezTo>
                <a:cubicBezTo>
                  <a:pt x="51671" y="4603"/>
                  <a:pt x="47068" y="0"/>
                  <a:pt x="41397" y="0"/>
                </a:cubicBezTo>
                <a:close/>
              </a:path>
            </a:pathLst>
          </a:custGeom>
          <a:solidFill>
            <a:srgbClr val="7A1A57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2394421676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 column text">
    <p:bg>
      <p:bgPr>
        <a:solidFill>
          <a:schemeClr val="lt1"/>
        </a:solidFill>
        <a:effectLst/>
      </p:bgPr>
    </p:bg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7"/>
          <p:cNvSpPr txBox="1">
            <a:spLocks noGrp="1"/>
          </p:cNvSpPr>
          <p:nvPr>
            <p:ph type="body" idx="1"/>
          </p:nvPr>
        </p:nvSpPr>
        <p:spPr>
          <a:xfrm>
            <a:off x="6705600" y="2420800"/>
            <a:ext cx="4521200" cy="20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0639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200"/>
              <a:buChar char="●"/>
              <a:defRPr sz="2133">
                <a:solidFill>
                  <a:schemeClr val="accent4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1219170" lvl="1" indent="-40639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200"/>
              <a:buChar char="○"/>
              <a:defRPr sz="1600">
                <a:solidFill>
                  <a:schemeClr val="accent4"/>
                </a:solidFill>
              </a:defRPr>
            </a:lvl2pPr>
            <a:lvl3pPr marL="1828754" lvl="2" indent="-406390">
              <a:spcBef>
                <a:spcPts val="2133"/>
              </a:spcBef>
              <a:spcAft>
                <a:spcPts val="0"/>
              </a:spcAft>
              <a:buClr>
                <a:schemeClr val="accent4"/>
              </a:buClr>
              <a:buSzPts val="1200"/>
              <a:buChar char="■"/>
              <a:defRPr sz="1600">
                <a:solidFill>
                  <a:schemeClr val="accent4"/>
                </a:solidFill>
              </a:defRPr>
            </a:lvl3pPr>
            <a:lvl4pPr marL="2438339" lvl="3" indent="-406390">
              <a:spcBef>
                <a:spcPts val="2133"/>
              </a:spcBef>
              <a:spcAft>
                <a:spcPts val="0"/>
              </a:spcAft>
              <a:buClr>
                <a:schemeClr val="accent4"/>
              </a:buClr>
              <a:buSzPts val="1200"/>
              <a:buChar char="●"/>
              <a:defRPr sz="1600">
                <a:solidFill>
                  <a:schemeClr val="accent4"/>
                </a:solidFill>
              </a:defRPr>
            </a:lvl4pPr>
            <a:lvl5pPr marL="3047924" lvl="4" indent="-406390">
              <a:spcBef>
                <a:spcPts val="2133"/>
              </a:spcBef>
              <a:spcAft>
                <a:spcPts val="0"/>
              </a:spcAft>
              <a:buClr>
                <a:schemeClr val="accent4"/>
              </a:buClr>
              <a:buSzPts val="1200"/>
              <a:buChar char="○"/>
              <a:defRPr sz="1600">
                <a:solidFill>
                  <a:schemeClr val="accent4"/>
                </a:solidFill>
              </a:defRPr>
            </a:lvl5pPr>
            <a:lvl6pPr marL="3657509" lvl="5" indent="-406390">
              <a:spcBef>
                <a:spcPts val="2133"/>
              </a:spcBef>
              <a:spcAft>
                <a:spcPts val="0"/>
              </a:spcAft>
              <a:buClr>
                <a:schemeClr val="accent4"/>
              </a:buClr>
              <a:buSzPts val="1200"/>
              <a:buChar char="■"/>
              <a:defRPr sz="1600">
                <a:solidFill>
                  <a:schemeClr val="accent4"/>
                </a:solidFill>
              </a:defRPr>
            </a:lvl6pPr>
            <a:lvl7pPr marL="4267093" lvl="6" indent="-406390">
              <a:spcBef>
                <a:spcPts val="2133"/>
              </a:spcBef>
              <a:spcAft>
                <a:spcPts val="0"/>
              </a:spcAft>
              <a:buClr>
                <a:schemeClr val="accent4"/>
              </a:buClr>
              <a:buSzPts val="1200"/>
              <a:buChar char="●"/>
              <a:defRPr sz="1600">
                <a:solidFill>
                  <a:schemeClr val="accent4"/>
                </a:solidFill>
              </a:defRPr>
            </a:lvl7pPr>
            <a:lvl8pPr marL="4876678" lvl="7" indent="-406390">
              <a:spcBef>
                <a:spcPts val="2133"/>
              </a:spcBef>
              <a:spcAft>
                <a:spcPts val="0"/>
              </a:spcAft>
              <a:buClr>
                <a:schemeClr val="accent4"/>
              </a:buClr>
              <a:buSzPts val="1200"/>
              <a:buChar char="○"/>
              <a:defRPr sz="1600">
                <a:solidFill>
                  <a:schemeClr val="accent4"/>
                </a:solidFill>
              </a:defRPr>
            </a:lvl8pPr>
            <a:lvl9pPr marL="5486263" lvl="8" indent="-406390">
              <a:spcBef>
                <a:spcPts val="2133"/>
              </a:spcBef>
              <a:spcAft>
                <a:spcPts val="2133"/>
              </a:spcAft>
              <a:buClr>
                <a:schemeClr val="accent4"/>
              </a:buClr>
              <a:buSzPts val="1200"/>
              <a:buChar char="■"/>
              <a:defRPr sz="1600">
                <a:solidFill>
                  <a:schemeClr val="accent4"/>
                </a:solidFill>
              </a:defRPr>
            </a:lvl9pPr>
          </a:lstStyle>
          <a:p>
            <a:endParaRPr/>
          </a:p>
        </p:txBody>
      </p:sp>
      <p:sp>
        <p:nvSpPr>
          <p:cNvPr id="43" name="Google Shape;43;p7"/>
          <p:cNvSpPr txBox="1">
            <a:spLocks noGrp="1"/>
          </p:cNvSpPr>
          <p:nvPr>
            <p:ph type="title"/>
          </p:nvPr>
        </p:nvSpPr>
        <p:spPr>
          <a:xfrm>
            <a:off x="965200" y="723900"/>
            <a:ext cx="7696000" cy="670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None/>
              <a:defRPr sz="4000">
                <a:solidFill>
                  <a:schemeClr val="accent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"/>
                <a:ea typeface="Comfortaa"/>
                <a:cs typeface="Comfortaa"/>
                <a:sym typeface="Comfortaa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"/>
                <a:ea typeface="Comfortaa"/>
                <a:cs typeface="Comfortaa"/>
                <a:sym typeface="Comfortaa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"/>
                <a:ea typeface="Comfortaa"/>
                <a:cs typeface="Comfortaa"/>
                <a:sym typeface="Comfortaa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"/>
                <a:ea typeface="Comfortaa"/>
                <a:cs typeface="Comfortaa"/>
                <a:sym typeface="Comfortaa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"/>
                <a:ea typeface="Comfortaa"/>
                <a:cs typeface="Comfortaa"/>
                <a:sym typeface="Comfortaa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"/>
                <a:ea typeface="Comfortaa"/>
                <a:cs typeface="Comfortaa"/>
                <a:sym typeface="Comfortaa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"/>
                <a:ea typeface="Comfortaa"/>
                <a:cs typeface="Comfortaa"/>
                <a:sym typeface="Comfortaa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"/>
                <a:ea typeface="Comfortaa"/>
                <a:cs typeface="Comfortaa"/>
                <a:sym typeface="Comfortaa"/>
              </a:defRPr>
            </a:lvl9pPr>
          </a:lstStyle>
          <a:p>
            <a:endParaRPr/>
          </a:p>
        </p:txBody>
      </p:sp>
      <p:grpSp>
        <p:nvGrpSpPr>
          <p:cNvPr id="44" name="Google Shape;44;p7"/>
          <p:cNvGrpSpPr/>
          <p:nvPr/>
        </p:nvGrpSpPr>
        <p:grpSpPr>
          <a:xfrm flipH="1">
            <a:off x="-787303" y="1410152"/>
            <a:ext cx="4876961" cy="6106601"/>
            <a:chOff x="6599594" y="386976"/>
            <a:chExt cx="2240701" cy="2805655"/>
          </a:xfrm>
        </p:grpSpPr>
        <p:sp>
          <p:nvSpPr>
            <p:cNvPr id="45" name="Google Shape;45;p7"/>
            <p:cNvSpPr/>
            <p:nvPr/>
          </p:nvSpPr>
          <p:spPr>
            <a:xfrm rot="1173121">
              <a:off x="6785573" y="1564221"/>
              <a:ext cx="1640480" cy="1394099"/>
            </a:xfrm>
            <a:custGeom>
              <a:avLst/>
              <a:gdLst/>
              <a:ahLst/>
              <a:cxnLst/>
              <a:rect l="l" t="t" r="r" b="b"/>
              <a:pathLst>
                <a:path w="28937" h="24591" extrusionOk="0">
                  <a:moveTo>
                    <a:pt x="0" y="1"/>
                  </a:moveTo>
                  <a:lnTo>
                    <a:pt x="0" y="24591"/>
                  </a:lnTo>
                  <a:lnTo>
                    <a:pt x="28937" y="24591"/>
                  </a:lnTo>
                  <a:lnTo>
                    <a:pt x="28937" y="1"/>
                  </a:lnTo>
                  <a:close/>
                </a:path>
              </a:pathLst>
            </a:custGeom>
            <a:solidFill>
              <a:schemeClr val="accent5"/>
            </a:solidFill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" name="Google Shape;46;p7"/>
            <p:cNvSpPr/>
            <p:nvPr/>
          </p:nvSpPr>
          <p:spPr>
            <a:xfrm rot="1173121">
              <a:off x="7438581" y="1936411"/>
              <a:ext cx="334366" cy="649684"/>
            </a:xfrm>
            <a:custGeom>
              <a:avLst/>
              <a:gdLst/>
              <a:ahLst/>
              <a:cxnLst/>
              <a:rect l="l" t="t" r="r" b="b"/>
              <a:pathLst>
                <a:path w="5898" h="11460" extrusionOk="0">
                  <a:moveTo>
                    <a:pt x="2949" y="0"/>
                  </a:moveTo>
                  <a:cubicBezTo>
                    <a:pt x="1369" y="0"/>
                    <a:pt x="123" y="1277"/>
                    <a:pt x="123" y="2827"/>
                  </a:cubicBezTo>
                  <a:cubicBezTo>
                    <a:pt x="123" y="3830"/>
                    <a:pt x="609" y="4681"/>
                    <a:pt x="1399" y="5198"/>
                  </a:cubicBezTo>
                  <a:lnTo>
                    <a:pt x="1" y="11459"/>
                  </a:lnTo>
                  <a:lnTo>
                    <a:pt x="5898" y="11459"/>
                  </a:lnTo>
                  <a:lnTo>
                    <a:pt x="4500" y="5198"/>
                  </a:lnTo>
                  <a:cubicBezTo>
                    <a:pt x="5259" y="4681"/>
                    <a:pt x="5776" y="3830"/>
                    <a:pt x="5776" y="2827"/>
                  </a:cubicBezTo>
                  <a:cubicBezTo>
                    <a:pt x="5776" y="1277"/>
                    <a:pt x="4500" y="0"/>
                    <a:pt x="2949" y="0"/>
                  </a:cubicBezTo>
                  <a:close/>
                </a:path>
              </a:pathLst>
            </a:custGeom>
            <a:solidFill>
              <a:srgbClr val="3602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" name="Google Shape;47;p7"/>
            <p:cNvSpPr/>
            <p:nvPr/>
          </p:nvSpPr>
          <p:spPr>
            <a:xfrm rot="1173121">
              <a:off x="7321379" y="588368"/>
              <a:ext cx="1383781" cy="1046014"/>
            </a:xfrm>
            <a:custGeom>
              <a:avLst/>
              <a:gdLst/>
              <a:ahLst/>
              <a:cxnLst/>
              <a:rect l="l" t="t" r="r" b="b"/>
              <a:pathLst>
                <a:path w="24409" h="18451" extrusionOk="0">
                  <a:moveTo>
                    <a:pt x="12007" y="1"/>
                  </a:moveTo>
                  <a:cubicBezTo>
                    <a:pt x="8450" y="1"/>
                    <a:pt x="5563" y="1095"/>
                    <a:pt x="3465" y="3253"/>
                  </a:cubicBezTo>
                  <a:cubicBezTo>
                    <a:pt x="0" y="6748"/>
                    <a:pt x="31" y="11794"/>
                    <a:pt x="31" y="11977"/>
                  </a:cubicBezTo>
                  <a:lnTo>
                    <a:pt x="31" y="18451"/>
                  </a:lnTo>
                  <a:lnTo>
                    <a:pt x="4590" y="18451"/>
                  </a:lnTo>
                  <a:lnTo>
                    <a:pt x="4590" y="11946"/>
                  </a:lnTo>
                  <a:cubicBezTo>
                    <a:pt x="4590" y="11916"/>
                    <a:pt x="4620" y="8572"/>
                    <a:pt x="6718" y="6445"/>
                  </a:cubicBezTo>
                  <a:cubicBezTo>
                    <a:pt x="7934" y="5198"/>
                    <a:pt x="9727" y="4560"/>
                    <a:pt x="12007" y="4560"/>
                  </a:cubicBezTo>
                  <a:lnTo>
                    <a:pt x="12432" y="4560"/>
                  </a:lnTo>
                  <a:cubicBezTo>
                    <a:pt x="14712" y="4560"/>
                    <a:pt x="16475" y="5198"/>
                    <a:pt x="17691" y="6414"/>
                  </a:cubicBezTo>
                  <a:cubicBezTo>
                    <a:pt x="19818" y="8542"/>
                    <a:pt x="19818" y="11916"/>
                    <a:pt x="19818" y="11977"/>
                  </a:cubicBezTo>
                  <a:lnTo>
                    <a:pt x="19818" y="18451"/>
                  </a:lnTo>
                  <a:lnTo>
                    <a:pt x="24378" y="18451"/>
                  </a:lnTo>
                  <a:lnTo>
                    <a:pt x="24378" y="12007"/>
                  </a:lnTo>
                  <a:cubicBezTo>
                    <a:pt x="24378" y="11794"/>
                    <a:pt x="24408" y="6748"/>
                    <a:pt x="20973" y="3253"/>
                  </a:cubicBezTo>
                  <a:cubicBezTo>
                    <a:pt x="18846" y="1095"/>
                    <a:pt x="15988" y="1"/>
                    <a:pt x="12402" y="1"/>
                  </a:cubicBezTo>
                  <a:close/>
                </a:path>
              </a:pathLst>
            </a:custGeom>
            <a:solidFill>
              <a:schemeClr val="accent5"/>
            </a:solidFill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48" name="Google Shape;48;p7"/>
          <p:cNvSpPr/>
          <p:nvPr/>
        </p:nvSpPr>
        <p:spPr>
          <a:xfrm rot="-9231529">
            <a:off x="4394033" y="4755958"/>
            <a:ext cx="4559036" cy="1875949"/>
          </a:xfrm>
          <a:custGeom>
            <a:avLst/>
            <a:gdLst/>
            <a:ahLst/>
            <a:cxnLst/>
            <a:rect l="l" t="t" r="r" b="b"/>
            <a:pathLst>
              <a:path w="52372" h="21550" extrusionOk="0">
                <a:moveTo>
                  <a:pt x="6405" y="7839"/>
                </a:moveTo>
                <a:cubicBezTo>
                  <a:pt x="8006" y="7839"/>
                  <a:pt x="9340" y="9140"/>
                  <a:pt x="9340" y="10775"/>
                </a:cubicBezTo>
                <a:cubicBezTo>
                  <a:pt x="9340" y="12409"/>
                  <a:pt x="8006" y="13710"/>
                  <a:pt x="6405" y="13710"/>
                </a:cubicBezTo>
                <a:cubicBezTo>
                  <a:pt x="4770" y="13710"/>
                  <a:pt x="3436" y="12409"/>
                  <a:pt x="3436" y="10775"/>
                </a:cubicBezTo>
                <a:cubicBezTo>
                  <a:pt x="3436" y="9140"/>
                  <a:pt x="4770" y="7839"/>
                  <a:pt x="6405" y="7839"/>
                </a:cubicBezTo>
                <a:close/>
                <a:moveTo>
                  <a:pt x="10808" y="1"/>
                </a:moveTo>
                <a:cubicBezTo>
                  <a:pt x="4837" y="1"/>
                  <a:pt x="34" y="4837"/>
                  <a:pt x="34" y="10775"/>
                </a:cubicBezTo>
                <a:cubicBezTo>
                  <a:pt x="0" y="16746"/>
                  <a:pt x="4837" y="21549"/>
                  <a:pt x="10808" y="21549"/>
                </a:cubicBezTo>
                <a:cubicBezTo>
                  <a:pt x="15278" y="21549"/>
                  <a:pt x="19114" y="18814"/>
                  <a:pt x="20748" y="14911"/>
                </a:cubicBezTo>
                <a:lnTo>
                  <a:pt x="50436" y="14911"/>
                </a:lnTo>
                <a:lnTo>
                  <a:pt x="52371" y="12976"/>
                </a:lnTo>
                <a:lnTo>
                  <a:pt x="52371" y="10608"/>
                </a:lnTo>
                <a:lnTo>
                  <a:pt x="48768" y="6972"/>
                </a:lnTo>
                <a:lnTo>
                  <a:pt x="46433" y="6972"/>
                </a:lnTo>
                <a:lnTo>
                  <a:pt x="44098" y="9307"/>
                </a:lnTo>
                <a:lnTo>
                  <a:pt x="41897" y="9307"/>
                </a:lnTo>
                <a:lnTo>
                  <a:pt x="40429" y="7839"/>
                </a:lnTo>
                <a:lnTo>
                  <a:pt x="35292" y="7839"/>
                </a:lnTo>
                <a:lnTo>
                  <a:pt x="33691" y="9441"/>
                </a:lnTo>
                <a:lnTo>
                  <a:pt x="32123" y="7839"/>
                </a:lnTo>
                <a:lnTo>
                  <a:pt x="25018" y="7839"/>
                </a:lnTo>
                <a:lnTo>
                  <a:pt x="25018" y="4637"/>
                </a:lnTo>
                <a:lnTo>
                  <a:pt x="20248" y="5605"/>
                </a:lnTo>
                <a:cubicBezTo>
                  <a:pt x="18413" y="2269"/>
                  <a:pt x="14878" y="1"/>
                  <a:pt x="10808" y="1"/>
                </a:cubicBezTo>
                <a:close/>
              </a:path>
            </a:pathLst>
          </a:custGeom>
          <a:solidFill>
            <a:srgbClr val="98527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9" name="Google Shape;49;p7"/>
          <p:cNvSpPr/>
          <p:nvPr/>
        </p:nvSpPr>
        <p:spPr>
          <a:xfrm rot="-1759130">
            <a:off x="9611705" y="429389"/>
            <a:ext cx="2582833" cy="1028848"/>
          </a:xfrm>
          <a:custGeom>
            <a:avLst/>
            <a:gdLst/>
            <a:ahLst/>
            <a:cxnLst/>
            <a:rect l="l" t="t" r="r" b="b"/>
            <a:pathLst>
              <a:path w="51671" h="20582" extrusionOk="0">
                <a:moveTo>
                  <a:pt x="45066" y="5137"/>
                </a:moveTo>
                <a:cubicBezTo>
                  <a:pt x="46834" y="5137"/>
                  <a:pt x="48235" y="7439"/>
                  <a:pt x="48235" y="10274"/>
                </a:cubicBezTo>
                <a:cubicBezTo>
                  <a:pt x="48235" y="13110"/>
                  <a:pt x="46801" y="15411"/>
                  <a:pt x="45066" y="15411"/>
                </a:cubicBezTo>
                <a:cubicBezTo>
                  <a:pt x="43298" y="15411"/>
                  <a:pt x="41864" y="13110"/>
                  <a:pt x="41864" y="10274"/>
                </a:cubicBezTo>
                <a:cubicBezTo>
                  <a:pt x="41864" y="7439"/>
                  <a:pt x="43298" y="5137"/>
                  <a:pt x="45066" y="5137"/>
                </a:cubicBezTo>
                <a:close/>
                <a:moveTo>
                  <a:pt x="41397" y="0"/>
                </a:moveTo>
                <a:cubicBezTo>
                  <a:pt x="37094" y="0"/>
                  <a:pt x="33425" y="2635"/>
                  <a:pt x="31857" y="6371"/>
                </a:cubicBezTo>
                <a:lnTo>
                  <a:pt x="3170" y="6371"/>
                </a:lnTo>
                <a:lnTo>
                  <a:pt x="1" y="9540"/>
                </a:lnTo>
                <a:lnTo>
                  <a:pt x="1" y="11742"/>
                </a:lnTo>
                <a:lnTo>
                  <a:pt x="1569" y="13343"/>
                </a:lnTo>
                <a:lnTo>
                  <a:pt x="4637" y="13343"/>
                </a:lnTo>
                <a:lnTo>
                  <a:pt x="4637" y="11742"/>
                </a:lnTo>
                <a:lnTo>
                  <a:pt x="8073" y="11742"/>
                </a:lnTo>
                <a:lnTo>
                  <a:pt x="8073" y="13476"/>
                </a:lnTo>
                <a:lnTo>
                  <a:pt x="10275" y="13476"/>
                </a:lnTo>
                <a:lnTo>
                  <a:pt x="10275" y="11742"/>
                </a:lnTo>
                <a:lnTo>
                  <a:pt x="11509" y="11742"/>
                </a:lnTo>
                <a:lnTo>
                  <a:pt x="11509" y="14444"/>
                </a:lnTo>
                <a:lnTo>
                  <a:pt x="17380" y="14444"/>
                </a:lnTo>
                <a:lnTo>
                  <a:pt x="17380" y="12009"/>
                </a:lnTo>
                <a:lnTo>
                  <a:pt x="19715" y="14310"/>
                </a:lnTo>
                <a:lnTo>
                  <a:pt x="31924" y="14310"/>
                </a:lnTo>
                <a:cubicBezTo>
                  <a:pt x="33491" y="17980"/>
                  <a:pt x="37127" y="20582"/>
                  <a:pt x="41397" y="20582"/>
                </a:cubicBezTo>
                <a:cubicBezTo>
                  <a:pt x="47068" y="20582"/>
                  <a:pt x="51671" y="15978"/>
                  <a:pt x="51671" y="10274"/>
                </a:cubicBezTo>
                <a:cubicBezTo>
                  <a:pt x="51671" y="4603"/>
                  <a:pt x="47068" y="0"/>
                  <a:pt x="41397" y="0"/>
                </a:cubicBezTo>
                <a:close/>
              </a:path>
            </a:pathLst>
          </a:custGeom>
          <a:solidFill>
            <a:srgbClr val="7A1A57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4196018610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 point">
    <p:bg>
      <p:bgPr>
        <a:solidFill>
          <a:srgbClr val="B7B7B7"/>
        </a:solidFill>
        <a:effectLst/>
      </p:bgPr>
    </p:bg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8"/>
          <p:cNvSpPr txBox="1">
            <a:spLocks noGrp="1"/>
          </p:cNvSpPr>
          <p:nvPr>
            <p:ph type="title"/>
          </p:nvPr>
        </p:nvSpPr>
        <p:spPr>
          <a:xfrm>
            <a:off x="5166867" y="723900"/>
            <a:ext cx="6091600" cy="3842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Clr>
                <a:srgbClr val="3A0F0F"/>
              </a:buClr>
              <a:buSzPts val="4800"/>
              <a:buNone/>
              <a:defRPr sz="7333">
                <a:solidFill>
                  <a:srgbClr val="3A0F0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297229911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 title and description">
    <p:bg>
      <p:bgPr>
        <a:solidFill>
          <a:schemeClr val="dk1"/>
        </a:solidFill>
        <a:effectLst/>
      </p:bgPr>
    </p:bg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9"/>
          <p:cNvSpPr txBox="1">
            <a:spLocks noGrp="1"/>
          </p:cNvSpPr>
          <p:nvPr>
            <p:ph type="title"/>
          </p:nvPr>
        </p:nvSpPr>
        <p:spPr>
          <a:xfrm>
            <a:off x="965200" y="1688833"/>
            <a:ext cx="5135600" cy="63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 sz="4267">
                <a:solidFill>
                  <a:schemeClr val="accent4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sp>
        <p:nvSpPr>
          <p:cNvPr id="54" name="Google Shape;54;p9"/>
          <p:cNvSpPr txBox="1">
            <a:spLocks noGrp="1"/>
          </p:cNvSpPr>
          <p:nvPr>
            <p:ph type="title" idx="2" hasCustomPrompt="1"/>
          </p:nvPr>
        </p:nvSpPr>
        <p:spPr>
          <a:xfrm>
            <a:off x="965200" y="697933"/>
            <a:ext cx="1943200" cy="92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None/>
              <a:defRPr sz="8000">
                <a:solidFill>
                  <a:schemeClr val="accent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9pPr>
          </a:lstStyle>
          <a:p>
            <a:r>
              <a:t>xx%</a:t>
            </a:r>
          </a:p>
        </p:txBody>
      </p:sp>
      <p:sp>
        <p:nvSpPr>
          <p:cNvPr id="55" name="Google Shape;55;p9"/>
          <p:cNvSpPr txBox="1">
            <a:spLocks noGrp="1"/>
          </p:cNvSpPr>
          <p:nvPr>
            <p:ph type="subTitle" idx="1"/>
          </p:nvPr>
        </p:nvSpPr>
        <p:spPr>
          <a:xfrm>
            <a:off x="965200" y="2539433"/>
            <a:ext cx="6230400" cy="147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Char char="●"/>
              <a:defRPr sz="1867">
                <a:solidFill>
                  <a:schemeClr val="accent4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lvl="1" rtl="0">
              <a:spcBef>
                <a:spcPts val="2133"/>
              </a:spcBef>
              <a:spcAft>
                <a:spcPts val="0"/>
              </a:spcAft>
              <a:buSzPts val="1500"/>
              <a:buChar char="○"/>
              <a:defRPr/>
            </a:lvl2pPr>
            <a:lvl3pPr lvl="2" rtl="0">
              <a:spcBef>
                <a:spcPts val="2133"/>
              </a:spcBef>
              <a:spcAft>
                <a:spcPts val="0"/>
              </a:spcAft>
              <a:buSzPts val="1500"/>
              <a:buChar char="■"/>
              <a:defRPr/>
            </a:lvl3pPr>
            <a:lvl4pPr lvl="3" rtl="0">
              <a:spcBef>
                <a:spcPts val="2133"/>
              </a:spcBef>
              <a:spcAft>
                <a:spcPts val="0"/>
              </a:spcAft>
              <a:buSzPts val="1500"/>
              <a:buChar char="●"/>
              <a:defRPr/>
            </a:lvl4pPr>
            <a:lvl5pPr lvl="4" rtl="0">
              <a:spcBef>
                <a:spcPts val="2133"/>
              </a:spcBef>
              <a:spcAft>
                <a:spcPts val="0"/>
              </a:spcAft>
              <a:buSzPts val="1500"/>
              <a:buChar char="○"/>
              <a:defRPr/>
            </a:lvl5pPr>
            <a:lvl6pPr lvl="5" rtl="0">
              <a:spcBef>
                <a:spcPts val="2133"/>
              </a:spcBef>
              <a:spcAft>
                <a:spcPts val="0"/>
              </a:spcAft>
              <a:buSzPts val="1500"/>
              <a:buChar char="■"/>
              <a:defRPr/>
            </a:lvl6pPr>
            <a:lvl7pPr lvl="6" rtl="0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7pPr>
            <a:lvl8pPr lvl="7" rtl="0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8pPr>
            <a:lvl9pPr lvl="8" rtl="0">
              <a:spcBef>
                <a:spcPts val="2133"/>
              </a:spcBef>
              <a:spcAft>
                <a:spcPts val="2133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grpSp>
        <p:nvGrpSpPr>
          <p:cNvPr id="56" name="Google Shape;56;p9"/>
          <p:cNvGrpSpPr/>
          <p:nvPr/>
        </p:nvGrpSpPr>
        <p:grpSpPr>
          <a:xfrm flipH="1">
            <a:off x="4549210" y="3428987"/>
            <a:ext cx="7642788" cy="2857429"/>
            <a:chOff x="151764" y="2925975"/>
            <a:chExt cx="4662511" cy="1743185"/>
          </a:xfrm>
        </p:grpSpPr>
        <p:sp>
          <p:nvSpPr>
            <p:cNvPr id="57" name="Google Shape;57;p9"/>
            <p:cNvSpPr/>
            <p:nvPr/>
          </p:nvSpPr>
          <p:spPr>
            <a:xfrm>
              <a:off x="4507375" y="3630875"/>
              <a:ext cx="306900" cy="796425"/>
            </a:xfrm>
            <a:custGeom>
              <a:avLst/>
              <a:gdLst/>
              <a:ahLst/>
              <a:cxnLst/>
              <a:rect l="l" t="t" r="r" b="b"/>
              <a:pathLst>
                <a:path w="12276" h="31857" extrusionOk="0">
                  <a:moveTo>
                    <a:pt x="6138" y="0"/>
                  </a:moveTo>
                  <a:cubicBezTo>
                    <a:pt x="2769" y="0"/>
                    <a:pt x="0" y="4203"/>
                    <a:pt x="0" y="9341"/>
                  </a:cubicBezTo>
                  <a:cubicBezTo>
                    <a:pt x="0" y="12910"/>
                    <a:pt x="1335" y="16012"/>
                    <a:pt x="3269" y="17580"/>
                  </a:cubicBezTo>
                  <a:lnTo>
                    <a:pt x="3269" y="29555"/>
                  </a:lnTo>
                  <a:cubicBezTo>
                    <a:pt x="3269" y="30823"/>
                    <a:pt x="4303" y="31857"/>
                    <a:pt x="5571" y="31857"/>
                  </a:cubicBezTo>
                  <a:lnTo>
                    <a:pt x="6705" y="31857"/>
                  </a:lnTo>
                  <a:cubicBezTo>
                    <a:pt x="7973" y="31857"/>
                    <a:pt x="9007" y="30823"/>
                    <a:pt x="9007" y="29555"/>
                  </a:cubicBezTo>
                  <a:lnTo>
                    <a:pt x="9007" y="17580"/>
                  </a:lnTo>
                  <a:cubicBezTo>
                    <a:pt x="10942" y="16012"/>
                    <a:pt x="12276" y="12910"/>
                    <a:pt x="12276" y="9341"/>
                  </a:cubicBezTo>
                  <a:cubicBezTo>
                    <a:pt x="12276" y="4203"/>
                    <a:pt x="9541" y="0"/>
                    <a:pt x="613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" name="Google Shape;58;p9"/>
            <p:cNvSpPr/>
            <p:nvPr/>
          </p:nvSpPr>
          <p:spPr>
            <a:xfrm>
              <a:off x="966500" y="3437400"/>
              <a:ext cx="1582825" cy="1081450"/>
            </a:xfrm>
            <a:custGeom>
              <a:avLst/>
              <a:gdLst/>
              <a:ahLst/>
              <a:cxnLst/>
              <a:rect l="l" t="t" r="r" b="b"/>
              <a:pathLst>
                <a:path w="63313" h="43258" extrusionOk="0">
                  <a:moveTo>
                    <a:pt x="47935" y="1"/>
                  </a:moveTo>
                  <a:cubicBezTo>
                    <a:pt x="47935" y="1"/>
                    <a:pt x="1" y="17346"/>
                    <a:pt x="101" y="18447"/>
                  </a:cubicBezTo>
                  <a:cubicBezTo>
                    <a:pt x="201" y="19548"/>
                    <a:pt x="3103" y="30389"/>
                    <a:pt x="3103" y="30389"/>
                  </a:cubicBezTo>
                  <a:lnTo>
                    <a:pt x="7006" y="41897"/>
                  </a:lnTo>
                  <a:lnTo>
                    <a:pt x="29789" y="43232"/>
                  </a:lnTo>
                  <a:cubicBezTo>
                    <a:pt x="30080" y="43249"/>
                    <a:pt x="30371" y="43257"/>
                    <a:pt x="30662" y="43257"/>
                  </a:cubicBezTo>
                  <a:cubicBezTo>
                    <a:pt x="33731" y="43257"/>
                    <a:pt x="36733" y="42300"/>
                    <a:pt x="39262" y="40563"/>
                  </a:cubicBezTo>
                  <a:lnTo>
                    <a:pt x="63313" y="24051"/>
                  </a:lnTo>
                  <a:lnTo>
                    <a:pt x="47935" y="1"/>
                  </a:lnTo>
                  <a:close/>
                </a:path>
              </a:pathLst>
            </a:custGeom>
            <a:solidFill>
              <a:srgbClr val="D089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9" name="Google Shape;59;p9"/>
            <p:cNvSpPr/>
            <p:nvPr/>
          </p:nvSpPr>
          <p:spPr>
            <a:xfrm>
              <a:off x="2038950" y="4017825"/>
              <a:ext cx="639650" cy="528525"/>
            </a:xfrm>
            <a:custGeom>
              <a:avLst/>
              <a:gdLst/>
              <a:ahLst/>
              <a:cxnLst/>
              <a:rect l="l" t="t" r="r" b="b"/>
              <a:pathLst>
                <a:path w="25586" h="21141" extrusionOk="0">
                  <a:moveTo>
                    <a:pt x="17746" y="0"/>
                  </a:moveTo>
                  <a:lnTo>
                    <a:pt x="3403" y="9607"/>
                  </a:lnTo>
                  <a:cubicBezTo>
                    <a:pt x="968" y="11275"/>
                    <a:pt x="0" y="14377"/>
                    <a:pt x="1068" y="17146"/>
                  </a:cubicBezTo>
                  <a:cubicBezTo>
                    <a:pt x="2043" y="19644"/>
                    <a:pt x="4443" y="21140"/>
                    <a:pt x="6938" y="21140"/>
                  </a:cubicBezTo>
                  <a:cubicBezTo>
                    <a:pt x="7941" y="21140"/>
                    <a:pt x="8960" y="20898"/>
                    <a:pt x="9907" y="20381"/>
                  </a:cubicBezTo>
                  <a:lnTo>
                    <a:pt x="25585" y="11875"/>
                  </a:lnTo>
                  <a:lnTo>
                    <a:pt x="17746" y="0"/>
                  </a:lnTo>
                  <a:close/>
                </a:path>
              </a:pathLst>
            </a:custGeom>
            <a:solidFill>
              <a:srgbClr val="FEDAF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0" name="Google Shape;60;p9"/>
            <p:cNvSpPr/>
            <p:nvPr/>
          </p:nvSpPr>
          <p:spPr>
            <a:xfrm>
              <a:off x="1824625" y="3660050"/>
              <a:ext cx="831450" cy="655125"/>
            </a:xfrm>
            <a:custGeom>
              <a:avLst/>
              <a:gdLst/>
              <a:ahLst/>
              <a:cxnLst/>
              <a:rect l="l" t="t" r="r" b="b"/>
              <a:pathLst>
                <a:path w="33258" h="26205" extrusionOk="0">
                  <a:moveTo>
                    <a:pt x="22683" y="1"/>
                  </a:moveTo>
                  <a:lnTo>
                    <a:pt x="3269" y="14011"/>
                  </a:lnTo>
                  <a:cubicBezTo>
                    <a:pt x="868" y="15746"/>
                    <a:pt x="0" y="18915"/>
                    <a:pt x="1168" y="21650"/>
                  </a:cubicBezTo>
                  <a:lnTo>
                    <a:pt x="1535" y="22417"/>
                  </a:lnTo>
                  <a:cubicBezTo>
                    <a:pt x="2557" y="24794"/>
                    <a:pt x="4866" y="26205"/>
                    <a:pt x="7279" y="26205"/>
                  </a:cubicBezTo>
                  <a:cubicBezTo>
                    <a:pt x="8253" y="26205"/>
                    <a:pt x="9244" y="25975"/>
                    <a:pt x="10174" y="25486"/>
                  </a:cubicBezTo>
                  <a:lnTo>
                    <a:pt x="33258" y="13544"/>
                  </a:lnTo>
                  <a:lnTo>
                    <a:pt x="22683" y="1"/>
                  </a:lnTo>
                  <a:close/>
                </a:path>
              </a:pathLst>
            </a:custGeom>
            <a:solidFill>
              <a:srgbClr val="FEDAF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1" name="Google Shape;61;p9"/>
            <p:cNvSpPr/>
            <p:nvPr/>
          </p:nvSpPr>
          <p:spPr>
            <a:xfrm>
              <a:off x="775550" y="2925975"/>
              <a:ext cx="2193250" cy="1348725"/>
            </a:xfrm>
            <a:custGeom>
              <a:avLst/>
              <a:gdLst/>
              <a:ahLst/>
              <a:cxnLst/>
              <a:rect l="l" t="t" r="r" b="b"/>
              <a:pathLst>
                <a:path w="87730" h="53949" extrusionOk="0">
                  <a:moveTo>
                    <a:pt x="44620" y="0"/>
                  </a:moveTo>
                  <a:cubicBezTo>
                    <a:pt x="41778" y="0"/>
                    <a:pt x="38946" y="674"/>
                    <a:pt x="36359" y="1978"/>
                  </a:cubicBezTo>
                  <a:lnTo>
                    <a:pt x="0" y="20458"/>
                  </a:lnTo>
                  <a:lnTo>
                    <a:pt x="7939" y="42106"/>
                  </a:lnTo>
                  <a:cubicBezTo>
                    <a:pt x="7939" y="42106"/>
                    <a:pt x="28587" y="24861"/>
                    <a:pt x="29988" y="24060"/>
                  </a:cubicBezTo>
                  <a:cubicBezTo>
                    <a:pt x="30689" y="23660"/>
                    <a:pt x="40487" y="23560"/>
                    <a:pt x="50111" y="23560"/>
                  </a:cubicBezTo>
                  <a:cubicBezTo>
                    <a:pt x="59734" y="23560"/>
                    <a:pt x="69183" y="23660"/>
                    <a:pt x="69183" y="23660"/>
                  </a:cubicBezTo>
                  <a:lnTo>
                    <a:pt x="72452" y="43974"/>
                  </a:lnTo>
                  <a:cubicBezTo>
                    <a:pt x="73386" y="49712"/>
                    <a:pt x="78323" y="53948"/>
                    <a:pt x="84160" y="53948"/>
                  </a:cubicBezTo>
                  <a:cubicBezTo>
                    <a:pt x="86128" y="53948"/>
                    <a:pt x="87729" y="52347"/>
                    <a:pt x="87729" y="50379"/>
                  </a:cubicBezTo>
                  <a:lnTo>
                    <a:pt x="87729" y="16722"/>
                  </a:lnTo>
                  <a:cubicBezTo>
                    <a:pt x="87729" y="13386"/>
                    <a:pt x="85495" y="10417"/>
                    <a:pt x="82226" y="9550"/>
                  </a:cubicBezTo>
                  <a:lnTo>
                    <a:pt x="49369" y="643"/>
                  </a:lnTo>
                  <a:cubicBezTo>
                    <a:pt x="47811" y="212"/>
                    <a:pt x="46214" y="0"/>
                    <a:pt x="44620" y="0"/>
                  </a:cubicBezTo>
                  <a:close/>
                </a:path>
              </a:pathLst>
            </a:custGeom>
            <a:solidFill>
              <a:srgbClr val="FEDAF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2" name="Google Shape;62;p9"/>
            <p:cNvSpPr/>
            <p:nvPr/>
          </p:nvSpPr>
          <p:spPr>
            <a:xfrm>
              <a:off x="1005700" y="3075475"/>
              <a:ext cx="1813625" cy="985125"/>
            </a:xfrm>
            <a:custGeom>
              <a:avLst/>
              <a:gdLst/>
              <a:ahLst/>
              <a:cxnLst/>
              <a:rect l="l" t="t" r="r" b="b"/>
              <a:pathLst>
                <a:path w="72545" h="39405" extrusionOk="0">
                  <a:moveTo>
                    <a:pt x="36960" y="1"/>
                  </a:moveTo>
                  <a:lnTo>
                    <a:pt x="36960" y="1"/>
                  </a:lnTo>
                  <a:cubicBezTo>
                    <a:pt x="36960" y="1"/>
                    <a:pt x="37094" y="2069"/>
                    <a:pt x="34659" y="3536"/>
                  </a:cubicBezTo>
                  <a:cubicBezTo>
                    <a:pt x="32224" y="5004"/>
                    <a:pt x="5338" y="15278"/>
                    <a:pt x="4804" y="15412"/>
                  </a:cubicBezTo>
                  <a:lnTo>
                    <a:pt x="1" y="14044"/>
                  </a:lnTo>
                  <a:lnTo>
                    <a:pt x="1" y="14044"/>
                  </a:lnTo>
                  <a:cubicBezTo>
                    <a:pt x="1" y="14044"/>
                    <a:pt x="201" y="24885"/>
                    <a:pt x="6672" y="27720"/>
                  </a:cubicBezTo>
                  <a:cubicBezTo>
                    <a:pt x="7106" y="27921"/>
                    <a:pt x="7673" y="28054"/>
                    <a:pt x="8373" y="28121"/>
                  </a:cubicBezTo>
                  <a:cubicBezTo>
                    <a:pt x="13944" y="23517"/>
                    <a:pt x="20048" y="18514"/>
                    <a:pt x="20782" y="18080"/>
                  </a:cubicBezTo>
                  <a:cubicBezTo>
                    <a:pt x="21483" y="17680"/>
                    <a:pt x="31281" y="17580"/>
                    <a:pt x="40905" y="17580"/>
                  </a:cubicBezTo>
                  <a:cubicBezTo>
                    <a:pt x="50528" y="17580"/>
                    <a:pt x="59977" y="17680"/>
                    <a:pt x="59977" y="17680"/>
                  </a:cubicBezTo>
                  <a:lnTo>
                    <a:pt x="62312" y="32257"/>
                  </a:lnTo>
                  <a:cubicBezTo>
                    <a:pt x="64647" y="36026"/>
                    <a:pt x="66748" y="39262"/>
                    <a:pt x="68450" y="39395"/>
                  </a:cubicBezTo>
                  <a:cubicBezTo>
                    <a:pt x="68518" y="39401"/>
                    <a:pt x="68584" y="39404"/>
                    <a:pt x="68649" y="39404"/>
                  </a:cubicBezTo>
                  <a:cubicBezTo>
                    <a:pt x="72544" y="39404"/>
                    <a:pt x="70302" y="28676"/>
                    <a:pt x="69350" y="21950"/>
                  </a:cubicBezTo>
                  <a:cubicBezTo>
                    <a:pt x="68383" y="15145"/>
                    <a:pt x="68950" y="8140"/>
                    <a:pt x="68950" y="8140"/>
                  </a:cubicBezTo>
                  <a:cubicBezTo>
                    <a:pt x="66782" y="8140"/>
                    <a:pt x="64880" y="10074"/>
                    <a:pt x="64880" y="10074"/>
                  </a:cubicBezTo>
                  <a:cubicBezTo>
                    <a:pt x="61978" y="8006"/>
                    <a:pt x="38995" y="5004"/>
                    <a:pt x="38628" y="2903"/>
                  </a:cubicBezTo>
                  <a:cubicBezTo>
                    <a:pt x="38295" y="835"/>
                    <a:pt x="36961" y="1"/>
                    <a:pt x="36960" y="1"/>
                  </a:cubicBezTo>
                  <a:close/>
                </a:path>
              </a:pathLst>
            </a:custGeom>
            <a:solidFill>
              <a:srgbClr val="D089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" name="Google Shape;63;p9"/>
            <p:cNvSpPr/>
            <p:nvPr/>
          </p:nvSpPr>
          <p:spPr>
            <a:xfrm>
              <a:off x="1928025" y="4081200"/>
              <a:ext cx="212675" cy="197425"/>
            </a:xfrm>
            <a:custGeom>
              <a:avLst/>
              <a:gdLst/>
              <a:ahLst/>
              <a:cxnLst/>
              <a:rect l="l" t="t" r="r" b="b"/>
              <a:pathLst>
                <a:path w="8507" h="7897" extrusionOk="0">
                  <a:moveTo>
                    <a:pt x="4204" y="0"/>
                  </a:moveTo>
                  <a:cubicBezTo>
                    <a:pt x="4204" y="0"/>
                    <a:pt x="568" y="1902"/>
                    <a:pt x="268" y="3670"/>
                  </a:cubicBezTo>
                  <a:cubicBezTo>
                    <a:pt x="1" y="5404"/>
                    <a:pt x="1569" y="7639"/>
                    <a:pt x="3603" y="7873"/>
                  </a:cubicBezTo>
                  <a:cubicBezTo>
                    <a:pt x="3729" y="7889"/>
                    <a:pt x="3857" y="7897"/>
                    <a:pt x="3988" y="7897"/>
                  </a:cubicBezTo>
                  <a:cubicBezTo>
                    <a:pt x="5980" y="7897"/>
                    <a:pt x="8507" y="6105"/>
                    <a:pt x="8507" y="6105"/>
                  </a:cubicBezTo>
                  <a:cubicBezTo>
                    <a:pt x="7473" y="5071"/>
                    <a:pt x="4204" y="0"/>
                    <a:pt x="4204" y="0"/>
                  </a:cubicBezTo>
                  <a:close/>
                </a:path>
              </a:pathLst>
            </a:custGeom>
            <a:solidFill>
              <a:srgbClr val="EFBF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4" name="Google Shape;64;p9"/>
            <p:cNvSpPr/>
            <p:nvPr/>
          </p:nvSpPr>
          <p:spPr>
            <a:xfrm>
              <a:off x="2130675" y="4338050"/>
              <a:ext cx="192675" cy="179000"/>
            </a:xfrm>
            <a:custGeom>
              <a:avLst/>
              <a:gdLst/>
              <a:ahLst/>
              <a:cxnLst/>
              <a:rect l="l" t="t" r="r" b="b"/>
              <a:pathLst>
                <a:path w="7707" h="7160" extrusionOk="0">
                  <a:moveTo>
                    <a:pt x="3837" y="0"/>
                  </a:moveTo>
                  <a:cubicBezTo>
                    <a:pt x="3837" y="0"/>
                    <a:pt x="534" y="1735"/>
                    <a:pt x="267" y="3336"/>
                  </a:cubicBezTo>
                  <a:cubicBezTo>
                    <a:pt x="1" y="4904"/>
                    <a:pt x="1435" y="6905"/>
                    <a:pt x="3270" y="7139"/>
                  </a:cubicBezTo>
                  <a:cubicBezTo>
                    <a:pt x="3379" y="7153"/>
                    <a:pt x="3492" y="7159"/>
                    <a:pt x="3606" y="7159"/>
                  </a:cubicBezTo>
                  <a:cubicBezTo>
                    <a:pt x="5406" y="7159"/>
                    <a:pt x="7706" y="5538"/>
                    <a:pt x="7706" y="5538"/>
                  </a:cubicBezTo>
                  <a:cubicBezTo>
                    <a:pt x="6739" y="4604"/>
                    <a:pt x="3837" y="0"/>
                    <a:pt x="3837" y="0"/>
                  </a:cubicBezTo>
                  <a:close/>
                </a:path>
              </a:pathLst>
            </a:custGeom>
            <a:solidFill>
              <a:srgbClr val="EFBF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5" name="Google Shape;65;p9"/>
            <p:cNvSpPr/>
            <p:nvPr/>
          </p:nvSpPr>
          <p:spPr>
            <a:xfrm>
              <a:off x="3950300" y="3979450"/>
              <a:ext cx="427000" cy="100100"/>
            </a:xfrm>
            <a:custGeom>
              <a:avLst/>
              <a:gdLst/>
              <a:ahLst/>
              <a:cxnLst/>
              <a:rect l="l" t="t" r="r" b="b"/>
              <a:pathLst>
                <a:path w="17080" h="4004" extrusionOk="0">
                  <a:moveTo>
                    <a:pt x="1" y="1"/>
                  </a:moveTo>
                  <a:lnTo>
                    <a:pt x="1" y="4004"/>
                  </a:lnTo>
                  <a:lnTo>
                    <a:pt x="17080" y="4004"/>
                  </a:lnTo>
                  <a:lnTo>
                    <a:pt x="1708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6" name="Google Shape;66;p9"/>
            <p:cNvSpPr/>
            <p:nvPr/>
          </p:nvSpPr>
          <p:spPr>
            <a:xfrm>
              <a:off x="3891100" y="4056175"/>
              <a:ext cx="544575" cy="231850"/>
            </a:xfrm>
            <a:custGeom>
              <a:avLst/>
              <a:gdLst/>
              <a:ahLst/>
              <a:cxnLst/>
              <a:rect l="l" t="t" r="r" b="b"/>
              <a:pathLst>
                <a:path w="21783" h="9274" extrusionOk="0">
                  <a:moveTo>
                    <a:pt x="1468" y="1"/>
                  </a:moveTo>
                  <a:cubicBezTo>
                    <a:pt x="668" y="1"/>
                    <a:pt x="0" y="634"/>
                    <a:pt x="0" y="1435"/>
                  </a:cubicBezTo>
                  <a:lnTo>
                    <a:pt x="0" y="7840"/>
                  </a:lnTo>
                  <a:cubicBezTo>
                    <a:pt x="0" y="8640"/>
                    <a:pt x="668" y="9274"/>
                    <a:pt x="1468" y="9274"/>
                  </a:cubicBezTo>
                  <a:lnTo>
                    <a:pt x="4771" y="9274"/>
                  </a:lnTo>
                  <a:cubicBezTo>
                    <a:pt x="5571" y="9274"/>
                    <a:pt x="6205" y="8640"/>
                    <a:pt x="6205" y="7840"/>
                  </a:cubicBezTo>
                  <a:lnTo>
                    <a:pt x="6205" y="7373"/>
                  </a:lnTo>
                  <a:cubicBezTo>
                    <a:pt x="6205" y="6572"/>
                    <a:pt x="6872" y="5938"/>
                    <a:pt x="7639" y="5938"/>
                  </a:cubicBezTo>
                  <a:lnTo>
                    <a:pt x="14144" y="5938"/>
                  </a:lnTo>
                  <a:cubicBezTo>
                    <a:pt x="14944" y="5938"/>
                    <a:pt x="15578" y="6572"/>
                    <a:pt x="15578" y="7373"/>
                  </a:cubicBezTo>
                  <a:lnTo>
                    <a:pt x="15578" y="7840"/>
                  </a:lnTo>
                  <a:cubicBezTo>
                    <a:pt x="15578" y="8640"/>
                    <a:pt x="16245" y="9274"/>
                    <a:pt x="17046" y="9274"/>
                  </a:cubicBezTo>
                  <a:lnTo>
                    <a:pt x="20348" y="9274"/>
                  </a:lnTo>
                  <a:cubicBezTo>
                    <a:pt x="21149" y="9274"/>
                    <a:pt x="21783" y="8640"/>
                    <a:pt x="21783" y="7840"/>
                  </a:cubicBezTo>
                  <a:lnTo>
                    <a:pt x="21783" y="1435"/>
                  </a:lnTo>
                  <a:cubicBezTo>
                    <a:pt x="21783" y="634"/>
                    <a:pt x="21149" y="1"/>
                    <a:pt x="2034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7" name="Google Shape;67;p9"/>
            <p:cNvSpPr/>
            <p:nvPr/>
          </p:nvSpPr>
          <p:spPr>
            <a:xfrm>
              <a:off x="2197400" y="3475775"/>
              <a:ext cx="2422575" cy="869800"/>
            </a:xfrm>
            <a:custGeom>
              <a:avLst/>
              <a:gdLst/>
              <a:ahLst/>
              <a:cxnLst/>
              <a:rect l="l" t="t" r="r" b="b"/>
              <a:pathLst>
                <a:path w="96903" h="34792" extrusionOk="0">
                  <a:moveTo>
                    <a:pt x="14144" y="0"/>
                  </a:moveTo>
                  <a:cubicBezTo>
                    <a:pt x="6338" y="0"/>
                    <a:pt x="0" y="7772"/>
                    <a:pt x="0" y="17413"/>
                  </a:cubicBezTo>
                  <a:cubicBezTo>
                    <a:pt x="0" y="27019"/>
                    <a:pt x="6338" y="34792"/>
                    <a:pt x="14144" y="34792"/>
                  </a:cubicBezTo>
                  <a:cubicBezTo>
                    <a:pt x="19714" y="34792"/>
                    <a:pt x="24518" y="30855"/>
                    <a:pt x="26819" y="25085"/>
                  </a:cubicBezTo>
                  <a:lnTo>
                    <a:pt x="32156" y="25085"/>
                  </a:lnTo>
                  <a:cubicBezTo>
                    <a:pt x="33724" y="25085"/>
                    <a:pt x="35025" y="23817"/>
                    <a:pt x="35025" y="22216"/>
                  </a:cubicBezTo>
                  <a:lnTo>
                    <a:pt x="35025" y="21149"/>
                  </a:lnTo>
                  <a:lnTo>
                    <a:pt x="93167" y="21149"/>
                  </a:lnTo>
                  <a:cubicBezTo>
                    <a:pt x="95201" y="21149"/>
                    <a:pt x="96903" y="19447"/>
                    <a:pt x="96903" y="17413"/>
                  </a:cubicBezTo>
                  <a:cubicBezTo>
                    <a:pt x="96903" y="15344"/>
                    <a:pt x="95201" y="13643"/>
                    <a:pt x="93133" y="13643"/>
                  </a:cubicBezTo>
                  <a:lnTo>
                    <a:pt x="35025" y="13643"/>
                  </a:lnTo>
                  <a:lnTo>
                    <a:pt x="35025" y="12576"/>
                  </a:lnTo>
                  <a:cubicBezTo>
                    <a:pt x="35025" y="10975"/>
                    <a:pt x="33724" y="9707"/>
                    <a:pt x="32156" y="9707"/>
                  </a:cubicBezTo>
                  <a:lnTo>
                    <a:pt x="26819" y="9707"/>
                  </a:lnTo>
                  <a:cubicBezTo>
                    <a:pt x="24518" y="3936"/>
                    <a:pt x="19714" y="0"/>
                    <a:pt x="1414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8" name="Google Shape;68;p9"/>
            <p:cNvSpPr/>
            <p:nvPr/>
          </p:nvSpPr>
          <p:spPr>
            <a:xfrm>
              <a:off x="2431725" y="3772625"/>
              <a:ext cx="224345" cy="276109"/>
            </a:xfrm>
            <a:custGeom>
              <a:avLst/>
              <a:gdLst/>
              <a:ahLst/>
              <a:cxnLst/>
              <a:rect l="l" t="t" r="r" b="b"/>
              <a:pathLst>
                <a:path w="6072" h="7473" extrusionOk="0">
                  <a:moveTo>
                    <a:pt x="3036" y="0"/>
                  </a:moveTo>
                  <a:cubicBezTo>
                    <a:pt x="1368" y="0"/>
                    <a:pt x="0" y="1668"/>
                    <a:pt x="0" y="3737"/>
                  </a:cubicBezTo>
                  <a:cubicBezTo>
                    <a:pt x="0" y="5771"/>
                    <a:pt x="1368" y="7473"/>
                    <a:pt x="3036" y="7473"/>
                  </a:cubicBezTo>
                  <a:cubicBezTo>
                    <a:pt x="4703" y="7473"/>
                    <a:pt x="6071" y="5771"/>
                    <a:pt x="6071" y="3737"/>
                  </a:cubicBezTo>
                  <a:cubicBezTo>
                    <a:pt x="6071" y="1668"/>
                    <a:pt x="4703" y="0"/>
                    <a:pt x="3036" y="0"/>
                  </a:cubicBezTo>
                  <a:close/>
                </a:path>
              </a:pathLst>
            </a:custGeom>
            <a:solidFill>
              <a:srgbClr val="5D213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9" name="Google Shape;69;p9"/>
            <p:cNvSpPr/>
            <p:nvPr/>
          </p:nvSpPr>
          <p:spPr>
            <a:xfrm>
              <a:off x="209300" y="3201975"/>
              <a:ext cx="2441775" cy="1315375"/>
            </a:xfrm>
            <a:custGeom>
              <a:avLst/>
              <a:gdLst/>
              <a:ahLst/>
              <a:cxnLst/>
              <a:rect l="l" t="t" r="r" b="b"/>
              <a:pathLst>
                <a:path w="97671" h="52615" extrusionOk="0">
                  <a:moveTo>
                    <a:pt x="59920" y="0"/>
                  </a:moveTo>
                  <a:cubicBezTo>
                    <a:pt x="57200" y="0"/>
                    <a:pt x="54481" y="382"/>
                    <a:pt x="51871" y="1145"/>
                  </a:cubicBezTo>
                  <a:lnTo>
                    <a:pt x="22784" y="9384"/>
                  </a:lnTo>
                  <a:cubicBezTo>
                    <a:pt x="22684" y="9418"/>
                    <a:pt x="22617" y="9418"/>
                    <a:pt x="22517" y="9451"/>
                  </a:cubicBezTo>
                  <a:lnTo>
                    <a:pt x="1568" y="11986"/>
                  </a:lnTo>
                  <a:cubicBezTo>
                    <a:pt x="668" y="12086"/>
                    <a:pt x="1" y="12920"/>
                    <a:pt x="67" y="13821"/>
                  </a:cubicBezTo>
                  <a:lnTo>
                    <a:pt x="2936" y="51014"/>
                  </a:lnTo>
                  <a:cubicBezTo>
                    <a:pt x="3025" y="51933"/>
                    <a:pt x="3772" y="52615"/>
                    <a:pt x="4664" y="52615"/>
                  </a:cubicBezTo>
                  <a:cubicBezTo>
                    <a:pt x="4775" y="52615"/>
                    <a:pt x="4889" y="52604"/>
                    <a:pt x="5004" y="52582"/>
                  </a:cubicBezTo>
                  <a:lnTo>
                    <a:pt x="25119" y="48612"/>
                  </a:lnTo>
                  <a:cubicBezTo>
                    <a:pt x="25225" y="48589"/>
                    <a:pt x="25331" y="48578"/>
                    <a:pt x="25436" y="48578"/>
                  </a:cubicBezTo>
                  <a:cubicBezTo>
                    <a:pt x="25627" y="48578"/>
                    <a:pt x="25814" y="48614"/>
                    <a:pt x="25986" y="48679"/>
                  </a:cubicBezTo>
                  <a:lnTo>
                    <a:pt x="31256" y="50347"/>
                  </a:lnTo>
                  <a:cubicBezTo>
                    <a:pt x="33308" y="51004"/>
                    <a:pt x="35432" y="51330"/>
                    <a:pt x="37551" y="51330"/>
                  </a:cubicBezTo>
                  <a:cubicBezTo>
                    <a:pt x="40807" y="51330"/>
                    <a:pt x="44051" y="50561"/>
                    <a:pt x="47001" y="49046"/>
                  </a:cubicBezTo>
                  <a:cubicBezTo>
                    <a:pt x="54706" y="45143"/>
                    <a:pt x="60444" y="38238"/>
                    <a:pt x="62879" y="29932"/>
                  </a:cubicBezTo>
                  <a:lnTo>
                    <a:pt x="63913" y="26430"/>
                  </a:lnTo>
                  <a:cubicBezTo>
                    <a:pt x="64013" y="26063"/>
                    <a:pt x="64213" y="25763"/>
                    <a:pt x="64513" y="25529"/>
                  </a:cubicBezTo>
                  <a:lnTo>
                    <a:pt x="73420" y="18858"/>
                  </a:lnTo>
                  <a:cubicBezTo>
                    <a:pt x="73715" y="18630"/>
                    <a:pt x="74057" y="18512"/>
                    <a:pt x="74414" y="18512"/>
                  </a:cubicBezTo>
                  <a:cubicBezTo>
                    <a:pt x="74580" y="18512"/>
                    <a:pt x="74751" y="18538"/>
                    <a:pt x="74921" y="18591"/>
                  </a:cubicBezTo>
                  <a:lnTo>
                    <a:pt x="84694" y="21493"/>
                  </a:lnTo>
                  <a:cubicBezTo>
                    <a:pt x="85638" y="21766"/>
                    <a:pt x="86597" y="21898"/>
                    <a:pt x="87546" y="21898"/>
                  </a:cubicBezTo>
                  <a:cubicBezTo>
                    <a:pt x="90661" y="21898"/>
                    <a:pt x="93667" y="20472"/>
                    <a:pt x="95636" y="17890"/>
                  </a:cubicBezTo>
                  <a:cubicBezTo>
                    <a:pt x="97670" y="15255"/>
                    <a:pt x="96836" y="11419"/>
                    <a:pt x="93868" y="9851"/>
                  </a:cubicBezTo>
                  <a:lnTo>
                    <a:pt x="79524" y="2279"/>
                  </a:lnTo>
                  <a:cubicBezTo>
                    <a:pt x="78690" y="1846"/>
                    <a:pt x="77756" y="1545"/>
                    <a:pt x="76789" y="1479"/>
                  </a:cubicBezTo>
                  <a:lnTo>
                    <a:pt x="62812" y="144"/>
                  </a:lnTo>
                  <a:cubicBezTo>
                    <a:pt x="61851" y="48"/>
                    <a:pt x="60886" y="0"/>
                    <a:pt x="59920" y="0"/>
                  </a:cubicBezTo>
                  <a:close/>
                </a:path>
              </a:pathLst>
            </a:custGeom>
            <a:solidFill>
              <a:srgbClr val="FEDAF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0" name="Google Shape;70;p9"/>
            <p:cNvSpPr/>
            <p:nvPr/>
          </p:nvSpPr>
          <p:spPr>
            <a:xfrm>
              <a:off x="2372525" y="3424900"/>
              <a:ext cx="224350" cy="180200"/>
            </a:xfrm>
            <a:custGeom>
              <a:avLst/>
              <a:gdLst/>
              <a:ahLst/>
              <a:cxnLst/>
              <a:rect l="l" t="t" r="r" b="b"/>
              <a:pathLst>
                <a:path w="8974" h="7208" extrusionOk="0">
                  <a:moveTo>
                    <a:pt x="2635" y="0"/>
                  </a:moveTo>
                  <a:cubicBezTo>
                    <a:pt x="2635" y="0"/>
                    <a:pt x="1368" y="4003"/>
                    <a:pt x="0" y="5871"/>
                  </a:cubicBezTo>
                  <a:cubicBezTo>
                    <a:pt x="0" y="5871"/>
                    <a:pt x="3141" y="7207"/>
                    <a:pt x="5493" y="7207"/>
                  </a:cubicBezTo>
                  <a:cubicBezTo>
                    <a:pt x="5947" y="7207"/>
                    <a:pt x="6371" y="7157"/>
                    <a:pt x="6738" y="7039"/>
                  </a:cubicBezTo>
                  <a:cubicBezTo>
                    <a:pt x="8973" y="6338"/>
                    <a:pt x="8273" y="3469"/>
                    <a:pt x="7038" y="2535"/>
                  </a:cubicBezTo>
                  <a:cubicBezTo>
                    <a:pt x="5804" y="1601"/>
                    <a:pt x="2635" y="0"/>
                    <a:pt x="2635" y="0"/>
                  </a:cubicBezTo>
                  <a:close/>
                </a:path>
              </a:pathLst>
            </a:custGeom>
            <a:solidFill>
              <a:srgbClr val="EFBF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1" name="Google Shape;71;p9"/>
            <p:cNvSpPr/>
            <p:nvPr/>
          </p:nvSpPr>
          <p:spPr>
            <a:xfrm>
              <a:off x="151764" y="3339010"/>
              <a:ext cx="544576" cy="1330150"/>
            </a:xfrm>
            <a:custGeom>
              <a:avLst/>
              <a:gdLst/>
              <a:ahLst/>
              <a:cxnLst/>
              <a:rect l="l" t="t" r="r" b="b"/>
              <a:pathLst>
                <a:path w="15546" h="53206" extrusionOk="0">
                  <a:moveTo>
                    <a:pt x="1" y="0"/>
                  </a:moveTo>
                  <a:lnTo>
                    <a:pt x="1" y="53205"/>
                  </a:lnTo>
                  <a:lnTo>
                    <a:pt x="15545" y="53205"/>
                  </a:lnTo>
                  <a:lnTo>
                    <a:pt x="15545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72" name="Google Shape;72;p9"/>
          <p:cNvSpPr/>
          <p:nvPr/>
        </p:nvSpPr>
        <p:spPr>
          <a:xfrm flipH="1">
            <a:off x="9068642" y="1"/>
            <a:ext cx="3123359" cy="2463753"/>
          </a:xfrm>
          <a:custGeom>
            <a:avLst/>
            <a:gdLst/>
            <a:ahLst/>
            <a:cxnLst/>
            <a:rect l="l" t="t" r="r" b="b"/>
            <a:pathLst>
              <a:path w="285586" h="203616" extrusionOk="0">
                <a:moveTo>
                  <a:pt x="149343" y="3563"/>
                </a:moveTo>
                <a:cubicBezTo>
                  <a:pt x="158146" y="3938"/>
                  <a:pt x="175169" y="4117"/>
                  <a:pt x="188269" y="4117"/>
                </a:cubicBezTo>
                <a:cubicBezTo>
                  <a:pt x="192955" y="7486"/>
                  <a:pt x="205307" y="16289"/>
                  <a:pt x="214290" y="22832"/>
                </a:cubicBezTo>
                <a:lnTo>
                  <a:pt x="205307" y="26949"/>
                </a:lnTo>
                <a:lnTo>
                  <a:pt x="175918" y="28267"/>
                </a:lnTo>
                <a:cubicBezTo>
                  <a:pt x="174241" y="27144"/>
                  <a:pt x="172923" y="26395"/>
                  <a:pt x="172175" y="26021"/>
                </a:cubicBezTo>
                <a:cubicBezTo>
                  <a:pt x="168626" y="23955"/>
                  <a:pt x="140929" y="22278"/>
                  <a:pt x="126885" y="21709"/>
                </a:cubicBezTo>
                <a:cubicBezTo>
                  <a:pt x="133443" y="16469"/>
                  <a:pt x="142231" y="9552"/>
                  <a:pt x="149343" y="3563"/>
                </a:cubicBezTo>
                <a:close/>
                <a:moveTo>
                  <a:pt x="25452" y="0"/>
                </a:moveTo>
                <a:cubicBezTo>
                  <a:pt x="20960" y="6737"/>
                  <a:pt x="18340" y="19284"/>
                  <a:pt x="0" y="25647"/>
                </a:cubicBezTo>
                <a:lnTo>
                  <a:pt x="0" y="67942"/>
                </a:lnTo>
                <a:cubicBezTo>
                  <a:pt x="5240" y="68870"/>
                  <a:pt x="10301" y="69439"/>
                  <a:pt x="14792" y="69813"/>
                </a:cubicBezTo>
                <a:cubicBezTo>
                  <a:pt x="36306" y="71116"/>
                  <a:pt x="75981" y="93393"/>
                  <a:pt x="79919" y="96762"/>
                </a:cubicBezTo>
                <a:cubicBezTo>
                  <a:pt x="83842" y="100131"/>
                  <a:pt x="89456" y="124460"/>
                  <a:pt x="90773" y="126885"/>
                </a:cubicBezTo>
                <a:cubicBezTo>
                  <a:pt x="91327" y="127828"/>
                  <a:pt x="90953" y="130448"/>
                  <a:pt x="90205" y="133622"/>
                </a:cubicBezTo>
                <a:cubicBezTo>
                  <a:pt x="88902" y="134371"/>
                  <a:pt x="86282" y="135868"/>
                  <a:pt x="85159" y="136242"/>
                </a:cubicBezTo>
                <a:cubicBezTo>
                  <a:pt x="83288" y="136811"/>
                  <a:pt x="83842" y="137560"/>
                  <a:pt x="83842" y="137560"/>
                </a:cubicBezTo>
                <a:lnTo>
                  <a:pt x="89830" y="135494"/>
                </a:lnTo>
                <a:lnTo>
                  <a:pt x="89830" y="135494"/>
                </a:lnTo>
                <a:cubicBezTo>
                  <a:pt x="88528" y="140929"/>
                  <a:pt x="86836" y="146723"/>
                  <a:pt x="86836" y="146723"/>
                </a:cubicBezTo>
                <a:lnTo>
                  <a:pt x="88707" y="148789"/>
                </a:lnTo>
                <a:cubicBezTo>
                  <a:pt x="88707" y="148789"/>
                  <a:pt x="92167" y="133915"/>
                  <a:pt x="95041" y="133915"/>
                </a:cubicBezTo>
                <a:cubicBezTo>
                  <a:pt x="95375" y="133915"/>
                  <a:pt x="95702" y="134116"/>
                  <a:pt x="96014" y="134566"/>
                </a:cubicBezTo>
                <a:cubicBezTo>
                  <a:pt x="99008" y="138863"/>
                  <a:pt x="112288" y="173297"/>
                  <a:pt x="112288" y="173297"/>
                </a:cubicBezTo>
                <a:lnTo>
                  <a:pt x="113605" y="203615"/>
                </a:lnTo>
                <a:lnTo>
                  <a:pt x="116225" y="179855"/>
                </a:lnTo>
                <a:lnTo>
                  <a:pt x="133248" y="181727"/>
                </a:lnTo>
                <a:lnTo>
                  <a:pt x="152157" y="197447"/>
                </a:lnTo>
                <a:lnTo>
                  <a:pt x="136811" y="182101"/>
                </a:lnTo>
                <a:lnTo>
                  <a:pt x="162263" y="184901"/>
                </a:lnTo>
                <a:lnTo>
                  <a:pt x="120522" y="174989"/>
                </a:lnTo>
                <a:cubicBezTo>
                  <a:pt x="120522" y="174989"/>
                  <a:pt x="108545" y="143354"/>
                  <a:pt x="98439" y="119025"/>
                </a:cubicBezTo>
                <a:lnTo>
                  <a:pt x="98439" y="119025"/>
                </a:lnTo>
                <a:lnTo>
                  <a:pt x="121645" y="126885"/>
                </a:lnTo>
                <a:cubicBezTo>
                  <a:pt x="121645" y="126885"/>
                  <a:pt x="125208" y="126511"/>
                  <a:pt x="130254" y="126137"/>
                </a:cubicBezTo>
                <a:lnTo>
                  <a:pt x="143174" y="134191"/>
                </a:lnTo>
                <a:lnTo>
                  <a:pt x="142426" y="139611"/>
                </a:lnTo>
                <a:lnTo>
                  <a:pt x="144297" y="145226"/>
                </a:lnTo>
                <a:lnTo>
                  <a:pt x="144103" y="139985"/>
                </a:lnTo>
                <a:lnTo>
                  <a:pt x="145046" y="135120"/>
                </a:lnTo>
                <a:cubicBezTo>
                  <a:pt x="145046" y="135120"/>
                  <a:pt x="150091" y="139611"/>
                  <a:pt x="151589" y="139985"/>
                </a:cubicBezTo>
                <a:cubicBezTo>
                  <a:pt x="152906" y="140360"/>
                  <a:pt x="169929" y="145600"/>
                  <a:pt x="169929" y="145600"/>
                </a:cubicBezTo>
                <a:cubicBezTo>
                  <a:pt x="169929" y="145600"/>
                  <a:pt x="152337" y="139806"/>
                  <a:pt x="151783" y="139057"/>
                </a:cubicBezTo>
                <a:cubicBezTo>
                  <a:pt x="151214" y="138114"/>
                  <a:pt x="139806" y="128577"/>
                  <a:pt x="136243" y="125583"/>
                </a:cubicBezTo>
                <a:cubicBezTo>
                  <a:pt x="145420" y="124834"/>
                  <a:pt x="156275" y="123891"/>
                  <a:pt x="159269" y="123711"/>
                </a:cubicBezTo>
                <a:cubicBezTo>
                  <a:pt x="159407" y="123702"/>
                  <a:pt x="159566" y="123698"/>
                  <a:pt x="159743" y="123698"/>
                </a:cubicBezTo>
                <a:cubicBezTo>
                  <a:pt x="167029" y="123698"/>
                  <a:pt x="206804" y="131002"/>
                  <a:pt x="206804" y="131002"/>
                </a:cubicBezTo>
                <a:cubicBezTo>
                  <a:pt x="206804" y="131002"/>
                  <a:pt x="164757" y="121069"/>
                  <a:pt x="160462" y="121069"/>
                </a:cubicBezTo>
                <a:cubicBezTo>
                  <a:pt x="160345" y="121069"/>
                  <a:pt x="160257" y="121076"/>
                  <a:pt x="160197" y="121091"/>
                </a:cubicBezTo>
                <a:cubicBezTo>
                  <a:pt x="158571" y="121685"/>
                  <a:pt x="137642" y="123097"/>
                  <a:pt x="126153" y="123097"/>
                </a:cubicBezTo>
                <a:cubicBezTo>
                  <a:pt x="123151" y="123097"/>
                  <a:pt x="120794" y="123001"/>
                  <a:pt x="119594" y="122768"/>
                </a:cubicBezTo>
                <a:cubicBezTo>
                  <a:pt x="115477" y="121840"/>
                  <a:pt x="102377" y="114728"/>
                  <a:pt x="95070" y="110791"/>
                </a:cubicBezTo>
                <a:cubicBezTo>
                  <a:pt x="91148" y="101628"/>
                  <a:pt x="87959" y="94322"/>
                  <a:pt x="86282" y="92076"/>
                </a:cubicBezTo>
                <a:cubicBezTo>
                  <a:pt x="80473" y="83842"/>
                  <a:pt x="43238" y="62133"/>
                  <a:pt x="43238" y="62133"/>
                </a:cubicBezTo>
                <a:cubicBezTo>
                  <a:pt x="43238" y="62133"/>
                  <a:pt x="37624" y="44361"/>
                  <a:pt x="40618" y="43238"/>
                </a:cubicBezTo>
                <a:cubicBezTo>
                  <a:pt x="41172" y="43044"/>
                  <a:pt x="45110" y="42115"/>
                  <a:pt x="50724" y="41172"/>
                </a:cubicBezTo>
                <a:cubicBezTo>
                  <a:pt x="58764" y="44915"/>
                  <a:pt x="72613" y="51278"/>
                  <a:pt x="84785" y="57461"/>
                </a:cubicBezTo>
                <a:lnTo>
                  <a:pt x="91702" y="74859"/>
                </a:lnTo>
                <a:lnTo>
                  <a:pt x="93394" y="89082"/>
                </a:lnTo>
                <a:lnTo>
                  <a:pt x="94322" y="74679"/>
                </a:lnTo>
                <a:lnTo>
                  <a:pt x="91522" y="61010"/>
                </a:lnTo>
                <a:lnTo>
                  <a:pt x="91522" y="61010"/>
                </a:lnTo>
                <a:cubicBezTo>
                  <a:pt x="94516" y="62507"/>
                  <a:pt x="97136" y="64004"/>
                  <a:pt x="99756" y="65501"/>
                </a:cubicBezTo>
                <a:cubicBezTo>
                  <a:pt x="118276" y="75981"/>
                  <a:pt x="170124" y="86282"/>
                  <a:pt x="170124" y="86282"/>
                </a:cubicBezTo>
                <a:cubicBezTo>
                  <a:pt x="170124" y="86282"/>
                  <a:pt x="130448" y="74110"/>
                  <a:pt x="112108" y="66250"/>
                </a:cubicBezTo>
                <a:lnTo>
                  <a:pt x="112108" y="66250"/>
                </a:lnTo>
                <a:cubicBezTo>
                  <a:pt x="119974" y="67093"/>
                  <a:pt x="134377" y="68467"/>
                  <a:pt x="142098" y="68467"/>
                </a:cubicBezTo>
                <a:cubicBezTo>
                  <a:pt x="144664" y="68467"/>
                  <a:pt x="146492" y="68315"/>
                  <a:pt x="147097" y="67942"/>
                </a:cubicBezTo>
                <a:cubicBezTo>
                  <a:pt x="150091" y="66250"/>
                  <a:pt x="169552" y="52223"/>
                  <a:pt x="169555" y="52221"/>
                </a:cubicBezTo>
                <a:lnTo>
                  <a:pt x="169555" y="52221"/>
                </a:lnTo>
                <a:cubicBezTo>
                  <a:pt x="169552" y="52223"/>
                  <a:pt x="147269" y="67200"/>
                  <a:pt x="144206" y="67200"/>
                </a:cubicBezTo>
                <a:cubicBezTo>
                  <a:pt x="144169" y="67200"/>
                  <a:pt x="144134" y="67198"/>
                  <a:pt x="144103" y="67193"/>
                </a:cubicBezTo>
                <a:cubicBezTo>
                  <a:pt x="141677" y="66819"/>
                  <a:pt x="113231" y="64573"/>
                  <a:pt x="107422" y="64199"/>
                </a:cubicBezTo>
                <a:cubicBezTo>
                  <a:pt x="105745" y="63255"/>
                  <a:pt x="104248" y="62327"/>
                  <a:pt x="103679" y="61758"/>
                </a:cubicBezTo>
                <a:cubicBezTo>
                  <a:pt x="98813" y="57267"/>
                  <a:pt x="77853" y="44915"/>
                  <a:pt x="66070" y="38178"/>
                </a:cubicBezTo>
                <a:cubicBezTo>
                  <a:pt x="88528" y="34061"/>
                  <a:pt x="117723" y="29195"/>
                  <a:pt x="117723" y="29195"/>
                </a:cubicBezTo>
                <a:cubicBezTo>
                  <a:pt x="117723" y="29195"/>
                  <a:pt x="117902" y="28821"/>
                  <a:pt x="118651" y="28446"/>
                </a:cubicBezTo>
                <a:lnTo>
                  <a:pt x="166381" y="30512"/>
                </a:lnTo>
                <a:lnTo>
                  <a:pt x="194827" y="48478"/>
                </a:lnTo>
                <a:lnTo>
                  <a:pt x="198944" y="76730"/>
                </a:lnTo>
                <a:lnTo>
                  <a:pt x="203990" y="83662"/>
                </a:lnTo>
                <a:cubicBezTo>
                  <a:pt x="203990" y="83662"/>
                  <a:pt x="201190" y="76730"/>
                  <a:pt x="200995" y="76356"/>
                </a:cubicBezTo>
                <a:cubicBezTo>
                  <a:pt x="200816" y="75981"/>
                  <a:pt x="201564" y="58584"/>
                  <a:pt x="201938" y="52970"/>
                </a:cubicBezTo>
                <a:lnTo>
                  <a:pt x="221027" y="64947"/>
                </a:lnTo>
                <a:lnTo>
                  <a:pt x="285585" y="84964"/>
                </a:lnTo>
                <a:cubicBezTo>
                  <a:pt x="285585" y="84964"/>
                  <a:pt x="226821" y="63450"/>
                  <a:pt x="224950" y="61204"/>
                </a:cubicBezTo>
                <a:cubicBezTo>
                  <a:pt x="223647" y="59513"/>
                  <a:pt x="200816" y="44361"/>
                  <a:pt x="185470" y="34435"/>
                </a:cubicBezTo>
                <a:lnTo>
                  <a:pt x="208855" y="30512"/>
                </a:lnTo>
                <a:cubicBezTo>
                  <a:pt x="208855" y="30512"/>
                  <a:pt x="212973" y="28446"/>
                  <a:pt x="218033" y="25647"/>
                </a:cubicBezTo>
                <a:cubicBezTo>
                  <a:pt x="221776" y="28267"/>
                  <a:pt x="224201" y="30138"/>
                  <a:pt x="224396" y="30318"/>
                </a:cubicBezTo>
                <a:cubicBezTo>
                  <a:pt x="225145" y="30887"/>
                  <a:pt x="249848" y="35752"/>
                  <a:pt x="249848" y="35752"/>
                </a:cubicBezTo>
                <a:cubicBezTo>
                  <a:pt x="249848" y="35752"/>
                  <a:pt x="226642" y="30318"/>
                  <a:pt x="225698" y="29015"/>
                </a:cubicBezTo>
                <a:cubicBezTo>
                  <a:pt x="225324" y="28821"/>
                  <a:pt x="223273" y="26949"/>
                  <a:pt x="220084" y="24524"/>
                </a:cubicBezTo>
                <a:cubicBezTo>
                  <a:pt x="227944" y="20212"/>
                  <a:pt x="237302" y="15346"/>
                  <a:pt x="238050" y="15166"/>
                </a:cubicBezTo>
                <a:cubicBezTo>
                  <a:pt x="239173" y="15166"/>
                  <a:pt x="269116" y="20032"/>
                  <a:pt x="269116" y="20032"/>
                </a:cubicBezTo>
                <a:lnTo>
                  <a:pt x="235430" y="12726"/>
                </a:lnTo>
                <a:lnTo>
                  <a:pt x="216715" y="21529"/>
                </a:lnTo>
                <a:cubicBezTo>
                  <a:pt x="209050" y="15541"/>
                  <a:pt x="198749" y="7306"/>
                  <a:pt x="194632" y="3938"/>
                </a:cubicBezTo>
                <a:cubicBezTo>
                  <a:pt x="198944" y="3743"/>
                  <a:pt x="202313" y="3563"/>
                  <a:pt x="204364" y="3189"/>
                </a:cubicBezTo>
                <a:cubicBezTo>
                  <a:pt x="207178" y="2815"/>
                  <a:pt x="211850" y="1497"/>
                  <a:pt x="217464" y="0"/>
                </a:cubicBezTo>
                <a:lnTo>
                  <a:pt x="209799" y="0"/>
                </a:lnTo>
                <a:lnTo>
                  <a:pt x="204933" y="1318"/>
                </a:lnTo>
                <a:lnTo>
                  <a:pt x="153834" y="0"/>
                </a:lnTo>
                <a:lnTo>
                  <a:pt x="131197" y="0"/>
                </a:lnTo>
                <a:cubicBezTo>
                  <a:pt x="120148" y="8055"/>
                  <a:pt x="109114" y="16469"/>
                  <a:pt x="102556" y="18340"/>
                </a:cubicBezTo>
                <a:cubicBezTo>
                  <a:pt x="98917" y="19451"/>
                  <a:pt x="93133" y="19861"/>
                  <a:pt x="86650" y="19861"/>
                </a:cubicBezTo>
                <a:cubicBezTo>
                  <a:pt x="70142" y="19861"/>
                  <a:pt x="49097" y="17201"/>
                  <a:pt x="47356" y="16664"/>
                </a:cubicBezTo>
                <a:cubicBezTo>
                  <a:pt x="44915" y="15915"/>
                  <a:pt x="43987" y="1123"/>
                  <a:pt x="45858" y="1123"/>
                </a:cubicBezTo>
                <a:cubicBezTo>
                  <a:pt x="46233" y="1123"/>
                  <a:pt x="46607" y="749"/>
                  <a:pt x="47356" y="0"/>
                </a:cubicBezTo>
                <a:close/>
              </a:path>
            </a:pathLst>
          </a:custGeom>
          <a:solidFill>
            <a:srgbClr val="391A47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862408282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">
    <p:bg>
      <p:bgPr>
        <a:solidFill>
          <a:schemeClr val="accent2"/>
        </a:solidFill>
        <a:effectLst/>
      </p:bgPr>
    </p:bg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10"/>
          <p:cNvSpPr txBox="1">
            <a:spLocks noGrp="1"/>
          </p:cNvSpPr>
          <p:nvPr>
            <p:ph type="title"/>
          </p:nvPr>
        </p:nvSpPr>
        <p:spPr>
          <a:xfrm>
            <a:off x="5395833" y="723900"/>
            <a:ext cx="5830400" cy="275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3500"/>
              <a:buNone/>
              <a:defRPr sz="4800">
                <a:solidFill>
                  <a:srgbClr val="AFF3E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"/>
                <a:ea typeface="Comfortaa"/>
                <a:cs typeface="Comfortaa"/>
                <a:sym typeface="Comfortaa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"/>
                <a:ea typeface="Comfortaa"/>
                <a:cs typeface="Comfortaa"/>
                <a:sym typeface="Comfortaa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"/>
                <a:ea typeface="Comfortaa"/>
                <a:cs typeface="Comfortaa"/>
                <a:sym typeface="Comfortaa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"/>
                <a:ea typeface="Comfortaa"/>
                <a:cs typeface="Comfortaa"/>
                <a:sym typeface="Comfortaa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"/>
                <a:ea typeface="Comfortaa"/>
                <a:cs typeface="Comfortaa"/>
                <a:sym typeface="Comfortaa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"/>
                <a:ea typeface="Comfortaa"/>
                <a:cs typeface="Comfortaa"/>
                <a:sym typeface="Comfortaa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"/>
                <a:ea typeface="Comfortaa"/>
                <a:cs typeface="Comfortaa"/>
                <a:sym typeface="Comfortaa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"/>
                <a:ea typeface="Comfortaa"/>
                <a:cs typeface="Comfortaa"/>
                <a:sym typeface="Comfortaa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994392570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 number"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11"/>
          <p:cNvSpPr txBox="1"/>
          <p:nvPr/>
        </p:nvSpPr>
        <p:spPr>
          <a:xfrm>
            <a:off x="7569200" y="5803900"/>
            <a:ext cx="6133200" cy="7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  <a:sym typeface="Comfortaa"/>
            </a:endParaRPr>
          </a:p>
        </p:txBody>
      </p:sp>
      <p:sp>
        <p:nvSpPr>
          <p:cNvPr id="77" name="Google Shape;77;p11"/>
          <p:cNvSpPr txBox="1">
            <a:spLocks noGrp="1"/>
          </p:cNvSpPr>
          <p:nvPr>
            <p:ph type="title"/>
          </p:nvPr>
        </p:nvSpPr>
        <p:spPr>
          <a:xfrm>
            <a:off x="2882900" y="3917951"/>
            <a:ext cx="6400800" cy="558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 sz="1867">
                <a:solidFill>
                  <a:srgbClr val="FBFBFB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Comforta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"/>
                <a:ea typeface="Comfortaa"/>
                <a:cs typeface="Comfortaa"/>
                <a:sym typeface="Comfortaa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"/>
                <a:ea typeface="Comfortaa"/>
                <a:cs typeface="Comfortaa"/>
                <a:sym typeface="Comfortaa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"/>
                <a:ea typeface="Comfortaa"/>
                <a:cs typeface="Comfortaa"/>
                <a:sym typeface="Comfortaa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"/>
                <a:ea typeface="Comfortaa"/>
                <a:cs typeface="Comfortaa"/>
                <a:sym typeface="Comfortaa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"/>
                <a:ea typeface="Comfortaa"/>
                <a:cs typeface="Comfortaa"/>
                <a:sym typeface="Comfortaa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"/>
                <a:ea typeface="Comfortaa"/>
                <a:cs typeface="Comfortaa"/>
                <a:sym typeface="Comfortaa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"/>
                <a:ea typeface="Comfortaa"/>
                <a:cs typeface="Comfortaa"/>
                <a:sym typeface="Comfortaa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"/>
                <a:ea typeface="Comfortaa"/>
                <a:cs typeface="Comfortaa"/>
                <a:sym typeface="Comfortaa"/>
              </a:defRPr>
            </a:lvl9pPr>
          </a:lstStyle>
          <a:p>
            <a:endParaRPr/>
          </a:p>
        </p:txBody>
      </p:sp>
      <p:sp>
        <p:nvSpPr>
          <p:cNvPr id="78" name="Google Shape;78;p11"/>
          <p:cNvSpPr txBox="1">
            <a:spLocks noGrp="1"/>
          </p:cNvSpPr>
          <p:nvPr>
            <p:ph type="title" idx="2" hasCustomPrompt="1"/>
          </p:nvPr>
        </p:nvSpPr>
        <p:spPr>
          <a:xfrm>
            <a:off x="2978200" y="2381251"/>
            <a:ext cx="6235600" cy="153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2000"/>
              <a:buNone/>
              <a:defRPr sz="9866">
                <a:solidFill>
                  <a:schemeClr val="accent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9pPr>
          </a:lstStyle>
          <a:p>
            <a:r>
              <a:t>xx%</a:t>
            </a:r>
          </a:p>
        </p:txBody>
      </p:sp>
      <p:sp>
        <p:nvSpPr>
          <p:cNvPr id="79" name="Google Shape;79;p11"/>
          <p:cNvSpPr/>
          <p:nvPr/>
        </p:nvSpPr>
        <p:spPr>
          <a:xfrm rot="488543">
            <a:off x="881445" y="179290"/>
            <a:ext cx="1559883" cy="2033199"/>
          </a:xfrm>
          <a:custGeom>
            <a:avLst/>
            <a:gdLst/>
            <a:ahLst/>
            <a:cxnLst/>
            <a:rect l="l" t="t" r="r" b="b"/>
            <a:pathLst>
              <a:path w="19167" h="24983" extrusionOk="0">
                <a:moveTo>
                  <a:pt x="9353" y="0"/>
                </a:moveTo>
                <a:cubicBezTo>
                  <a:pt x="7637" y="0"/>
                  <a:pt x="6193" y="1402"/>
                  <a:pt x="6193" y="3118"/>
                </a:cubicBezTo>
                <a:cubicBezTo>
                  <a:pt x="6193" y="3850"/>
                  <a:pt x="6591" y="4520"/>
                  <a:pt x="6842" y="5064"/>
                </a:cubicBezTo>
                <a:cubicBezTo>
                  <a:pt x="7365" y="5628"/>
                  <a:pt x="7700" y="6193"/>
                  <a:pt x="7512" y="6633"/>
                </a:cubicBezTo>
                <a:cubicBezTo>
                  <a:pt x="7470" y="6737"/>
                  <a:pt x="7407" y="6884"/>
                  <a:pt x="7281" y="6947"/>
                </a:cubicBezTo>
                <a:cubicBezTo>
                  <a:pt x="3452" y="6821"/>
                  <a:pt x="565" y="6465"/>
                  <a:pt x="565" y="6465"/>
                </a:cubicBezTo>
                <a:lnTo>
                  <a:pt x="544" y="6465"/>
                </a:lnTo>
                <a:cubicBezTo>
                  <a:pt x="544" y="6465"/>
                  <a:pt x="126" y="9395"/>
                  <a:pt x="0" y="13307"/>
                </a:cubicBezTo>
                <a:cubicBezTo>
                  <a:pt x="84" y="13454"/>
                  <a:pt x="167" y="13538"/>
                  <a:pt x="272" y="13579"/>
                </a:cubicBezTo>
                <a:cubicBezTo>
                  <a:pt x="369" y="13619"/>
                  <a:pt x="471" y="13638"/>
                  <a:pt x="576" y="13638"/>
                </a:cubicBezTo>
                <a:cubicBezTo>
                  <a:pt x="969" y="13638"/>
                  <a:pt x="1408" y="13382"/>
                  <a:pt x="1820" y="13035"/>
                </a:cubicBezTo>
                <a:cubicBezTo>
                  <a:pt x="2364" y="12596"/>
                  <a:pt x="3055" y="12324"/>
                  <a:pt x="3808" y="12324"/>
                </a:cubicBezTo>
                <a:cubicBezTo>
                  <a:pt x="5524" y="12324"/>
                  <a:pt x="6926" y="13705"/>
                  <a:pt x="6926" y="15421"/>
                </a:cubicBezTo>
                <a:cubicBezTo>
                  <a:pt x="6926" y="17136"/>
                  <a:pt x="5545" y="18476"/>
                  <a:pt x="3829" y="18476"/>
                </a:cubicBezTo>
                <a:cubicBezTo>
                  <a:pt x="3076" y="18476"/>
                  <a:pt x="2406" y="18225"/>
                  <a:pt x="1862" y="17701"/>
                </a:cubicBezTo>
                <a:cubicBezTo>
                  <a:pt x="1378" y="17486"/>
                  <a:pt x="894" y="17102"/>
                  <a:pt x="489" y="17102"/>
                </a:cubicBezTo>
                <a:cubicBezTo>
                  <a:pt x="421" y="17102"/>
                  <a:pt x="356" y="17113"/>
                  <a:pt x="293" y="17136"/>
                </a:cubicBezTo>
                <a:cubicBezTo>
                  <a:pt x="167" y="17199"/>
                  <a:pt x="84" y="17367"/>
                  <a:pt x="0" y="17513"/>
                </a:cubicBezTo>
                <a:cubicBezTo>
                  <a:pt x="126" y="21447"/>
                  <a:pt x="544" y="24502"/>
                  <a:pt x="544" y="24502"/>
                </a:cubicBezTo>
                <a:lnTo>
                  <a:pt x="565" y="24502"/>
                </a:lnTo>
                <a:cubicBezTo>
                  <a:pt x="565" y="24502"/>
                  <a:pt x="3160" y="24836"/>
                  <a:pt x="6675" y="24983"/>
                </a:cubicBezTo>
                <a:cubicBezTo>
                  <a:pt x="7135" y="24920"/>
                  <a:pt x="7637" y="24774"/>
                  <a:pt x="7763" y="24481"/>
                </a:cubicBezTo>
                <a:cubicBezTo>
                  <a:pt x="7951" y="24041"/>
                  <a:pt x="7658" y="23497"/>
                  <a:pt x="7240" y="22953"/>
                </a:cubicBezTo>
                <a:cubicBezTo>
                  <a:pt x="6800" y="22409"/>
                  <a:pt x="6528" y="21719"/>
                  <a:pt x="6528" y="20965"/>
                </a:cubicBezTo>
                <a:cubicBezTo>
                  <a:pt x="6528" y="19250"/>
                  <a:pt x="7909" y="17848"/>
                  <a:pt x="9625" y="17848"/>
                </a:cubicBezTo>
                <a:cubicBezTo>
                  <a:pt x="11341" y="17848"/>
                  <a:pt x="12763" y="19250"/>
                  <a:pt x="12763" y="20965"/>
                </a:cubicBezTo>
                <a:cubicBezTo>
                  <a:pt x="12763" y="21698"/>
                  <a:pt x="12324" y="22367"/>
                  <a:pt x="12073" y="22911"/>
                </a:cubicBezTo>
                <a:lnTo>
                  <a:pt x="12073" y="22932"/>
                </a:lnTo>
                <a:cubicBezTo>
                  <a:pt x="11550" y="23476"/>
                  <a:pt x="11236" y="24020"/>
                  <a:pt x="11424" y="24460"/>
                </a:cubicBezTo>
                <a:cubicBezTo>
                  <a:pt x="11550" y="24753"/>
                  <a:pt x="12073" y="24899"/>
                  <a:pt x="12554" y="24962"/>
                </a:cubicBezTo>
                <a:cubicBezTo>
                  <a:pt x="16090" y="24815"/>
                  <a:pt x="18664" y="24460"/>
                  <a:pt x="18664" y="24460"/>
                </a:cubicBezTo>
                <a:cubicBezTo>
                  <a:pt x="18664" y="24460"/>
                  <a:pt x="19020" y="21719"/>
                  <a:pt x="19166" y="18036"/>
                </a:cubicBezTo>
                <a:cubicBezTo>
                  <a:pt x="19103" y="17597"/>
                  <a:pt x="18957" y="17136"/>
                  <a:pt x="18685" y="17011"/>
                </a:cubicBezTo>
                <a:cubicBezTo>
                  <a:pt x="18595" y="16977"/>
                  <a:pt x="18501" y="16961"/>
                  <a:pt x="18403" y="16961"/>
                </a:cubicBezTo>
                <a:cubicBezTo>
                  <a:pt x="18024" y="16961"/>
                  <a:pt x="17595" y="17201"/>
                  <a:pt x="17178" y="17534"/>
                </a:cubicBezTo>
                <a:cubicBezTo>
                  <a:pt x="16634" y="17994"/>
                  <a:pt x="15944" y="18245"/>
                  <a:pt x="15191" y="18245"/>
                </a:cubicBezTo>
                <a:cubicBezTo>
                  <a:pt x="13475" y="18245"/>
                  <a:pt x="12073" y="16864"/>
                  <a:pt x="12073" y="15149"/>
                </a:cubicBezTo>
                <a:cubicBezTo>
                  <a:pt x="12073" y="13433"/>
                  <a:pt x="13454" y="12031"/>
                  <a:pt x="15170" y="12031"/>
                </a:cubicBezTo>
                <a:cubicBezTo>
                  <a:pt x="15923" y="12031"/>
                  <a:pt x="16593" y="12219"/>
                  <a:pt x="17137" y="12743"/>
                </a:cubicBezTo>
                <a:cubicBezTo>
                  <a:pt x="17568" y="13157"/>
                  <a:pt x="18013" y="13428"/>
                  <a:pt x="18397" y="13428"/>
                </a:cubicBezTo>
                <a:cubicBezTo>
                  <a:pt x="18498" y="13428"/>
                  <a:pt x="18594" y="13409"/>
                  <a:pt x="18685" y="13370"/>
                </a:cubicBezTo>
                <a:cubicBezTo>
                  <a:pt x="18957" y="13245"/>
                  <a:pt x="19082" y="12868"/>
                  <a:pt x="19166" y="12429"/>
                </a:cubicBezTo>
                <a:cubicBezTo>
                  <a:pt x="19020" y="8955"/>
                  <a:pt x="18706" y="6465"/>
                  <a:pt x="18706" y="6465"/>
                </a:cubicBezTo>
                <a:lnTo>
                  <a:pt x="18664" y="6465"/>
                </a:lnTo>
                <a:cubicBezTo>
                  <a:pt x="18664" y="6465"/>
                  <a:pt x="15546" y="6842"/>
                  <a:pt x="11508" y="6968"/>
                </a:cubicBezTo>
                <a:cubicBezTo>
                  <a:pt x="11383" y="6905"/>
                  <a:pt x="11278" y="6779"/>
                  <a:pt x="11236" y="6675"/>
                </a:cubicBezTo>
                <a:cubicBezTo>
                  <a:pt x="11048" y="6235"/>
                  <a:pt x="11341" y="5649"/>
                  <a:pt x="11759" y="5126"/>
                </a:cubicBezTo>
                <a:lnTo>
                  <a:pt x="11738" y="5105"/>
                </a:lnTo>
                <a:cubicBezTo>
                  <a:pt x="12199" y="4582"/>
                  <a:pt x="12471" y="3871"/>
                  <a:pt x="12471" y="3118"/>
                </a:cubicBezTo>
                <a:cubicBezTo>
                  <a:pt x="12471" y="1402"/>
                  <a:pt x="11069" y="0"/>
                  <a:pt x="9353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0" name="Google Shape;80;p11"/>
          <p:cNvSpPr/>
          <p:nvPr/>
        </p:nvSpPr>
        <p:spPr>
          <a:xfrm rot="-852989">
            <a:off x="462026" y="2337933"/>
            <a:ext cx="1522156" cy="2437836"/>
          </a:xfrm>
          <a:custGeom>
            <a:avLst/>
            <a:gdLst/>
            <a:ahLst/>
            <a:cxnLst/>
            <a:rect l="l" t="t" r="r" b="b"/>
            <a:pathLst>
              <a:path w="19167" h="30696" extrusionOk="0">
                <a:moveTo>
                  <a:pt x="9353" y="0"/>
                </a:moveTo>
                <a:cubicBezTo>
                  <a:pt x="7637" y="0"/>
                  <a:pt x="6194" y="1381"/>
                  <a:pt x="6194" y="3097"/>
                </a:cubicBezTo>
                <a:cubicBezTo>
                  <a:pt x="6194" y="3850"/>
                  <a:pt x="6570" y="4520"/>
                  <a:pt x="6842" y="5064"/>
                </a:cubicBezTo>
                <a:lnTo>
                  <a:pt x="6800" y="4980"/>
                </a:lnTo>
                <a:lnTo>
                  <a:pt x="6800" y="4980"/>
                </a:lnTo>
                <a:cubicBezTo>
                  <a:pt x="7302" y="5712"/>
                  <a:pt x="7700" y="6194"/>
                  <a:pt x="7512" y="6633"/>
                </a:cubicBezTo>
                <a:cubicBezTo>
                  <a:pt x="7470" y="6738"/>
                  <a:pt x="7407" y="6884"/>
                  <a:pt x="7261" y="6947"/>
                </a:cubicBezTo>
                <a:cubicBezTo>
                  <a:pt x="3453" y="6821"/>
                  <a:pt x="586" y="6466"/>
                  <a:pt x="565" y="6466"/>
                </a:cubicBezTo>
                <a:lnTo>
                  <a:pt x="544" y="6466"/>
                </a:lnTo>
                <a:cubicBezTo>
                  <a:pt x="544" y="6466"/>
                  <a:pt x="398" y="7512"/>
                  <a:pt x="251" y="9186"/>
                </a:cubicBezTo>
                <a:cubicBezTo>
                  <a:pt x="147" y="10274"/>
                  <a:pt x="42" y="11634"/>
                  <a:pt x="0" y="13182"/>
                </a:cubicBezTo>
                <a:cubicBezTo>
                  <a:pt x="0" y="13182"/>
                  <a:pt x="0" y="13182"/>
                  <a:pt x="0" y="13203"/>
                </a:cubicBezTo>
                <a:cubicBezTo>
                  <a:pt x="0" y="13224"/>
                  <a:pt x="0" y="13266"/>
                  <a:pt x="0" y="13308"/>
                </a:cubicBezTo>
                <a:cubicBezTo>
                  <a:pt x="63" y="13454"/>
                  <a:pt x="168" y="13538"/>
                  <a:pt x="272" y="13580"/>
                </a:cubicBezTo>
                <a:cubicBezTo>
                  <a:pt x="362" y="13618"/>
                  <a:pt x="457" y="13635"/>
                  <a:pt x="555" y="13635"/>
                </a:cubicBezTo>
                <a:cubicBezTo>
                  <a:pt x="941" y="13635"/>
                  <a:pt x="1387" y="13369"/>
                  <a:pt x="1820" y="13036"/>
                </a:cubicBezTo>
                <a:cubicBezTo>
                  <a:pt x="2365" y="12596"/>
                  <a:pt x="3055" y="12324"/>
                  <a:pt x="3808" y="12324"/>
                </a:cubicBezTo>
                <a:cubicBezTo>
                  <a:pt x="5503" y="12324"/>
                  <a:pt x="6884" y="13663"/>
                  <a:pt x="6926" y="15358"/>
                </a:cubicBezTo>
                <a:cubicBezTo>
                  <a:pt x="6884" y="17032"/>
                  <a:pt x="5503" y="18392"/>
                  <a:pt x="3808" y="18392"/>
                </a:cubicBezTo>
                <a:cubicBezTo>
                  <a:pt x="3055" y="18392"/>
                  <a:pt x="2365" y="18120"/>
                  <a:pt x="1820" y="17660"/>
                </a:cubicBezTo>
                <a:cubicBezTo>
                  <a:pt x="1383" y="17323"/>
                  <a:pt x="932" y="17068"/>
                  <a:pt x="544" y="17068"/>
                </a:cubicBezTo>
                <a:cubicBezTo>
                  <a:pt x="449" y="17068"/>
                  <a:pt x="358" y="17083"/>
                  <a:pt x="272" y="17116"/>
                </a:cubicBezTo>
                <a:cubicBezTo>
                  <a:pt x="168" y="17178"/>
                  <a:pt x="63" y="17262"/>
                  <a:pt x="0" y="17409"/>
                </a:cubicBezTo>
                <a:cubicBezTo>
                  <a:pt x="0" y="17429"/>
                  <a:pt x="0" y="17471"/>
                  <a:pt x="0" y="17513"/>
                </a:cubicBezTo>
                <a:cubicBezTo>
                  <a:pt x="42" y="18790"/>
                  <a:pt x="105" y="19982"/>
                  <a:pt x="188" y="21007"/>
                </a:cubicBezTo>
                <a:lnTo>
                  <a:pt x="209" y="21007"/>
                </a:lnTo>
                <a:cubicBezTo>
                  <a:pt x="356" y="22974"/>
                  <a:pt x="544" y="24251"/>
                  <a:pt x="544" y="24251"/>
                </a:cubicBezTo>
                <a:lnTo>
                  <a:pt x="565" y="24251"/>
                </a:lnTo>
                <a:cubicBezTo>
                  <a:pt x="565" y="24251"/>
                  <a:pt x="3432" y="23895"/>
                  <a:pt x="7282" y="23748"/>
                </a:cubicBezTo>
                <a:cubicBezTo>
                  <a:pt x="7407" y="23832"/>
                  <a:pt x="7470" y="23958"/>
                  <a:pt x="7512" y="24062"/>
                </a:cubicBezTo>
                <a:cubicBezTo>
                  <a:pt x="7700" y="24523"/>
                  <a:pt x="7365" y="25088"/>
                  <a:pt x="6842" y="25632"/>
                </a:cubicBezTo>
                <a:cubicBezTo>
                  <a:pt x="6570" y="26176"/>
                  <a:pt x="6194" y="26845"/>
                  <a:pt x="6194" y="27598"/>
                </a:cubicBezTo>
                <a:cubicBezTo>
                  <a:pt x="6194" y="29314"/>
                  <a:pt x="7637" y="30695"/>
                  <a:pt x="9353" y="30695"/>
                </a:cubicBezTo>
                <a:cubicBezTo>
                  <a:pt x="11069" y="30695"/>
                  <a:pt x="12450" y="29314"/>
                  <a:pt x="12450" y="27577"/>
                </a:cubicBezTo>
                <a:cubicBezTo>
                  <a:pt x="12450" y="26824"/>
                  <a:pt x="12178" y="26134"/>
                  <a:pt x="11738" y="25590"/>
                </a:cubicBezTo>
                <a:cubicBezTo>
                  <a:pt x="11320" y="25046"/>
                  <a:pt x="11027" y="24481"/>
                  <a:pt x="11215" y="24020"/>
                </a:cubicBezTo>
                <a:cubicBezTo>
                  <a:pt x="11257" y="23916"/>
                  <a:pt x="11362" y="23811"/>
                  <a:pt x="11487" y="23748"/>
                </a:cubicBezTo>
                <a:cubicBezTo>
                  <a:pt x="15546" y="23853"/>
                  <a:pt x="18664" y="24230"/>
                  <a:pt x="18664" y="24230"/>
                </a:cubicBezTo>
                <a:lnTo>
                  <a:pt x="18706" y="24230"/>
                </a:lnTo>
                <a:cubicBezTo>
                  <a:pt x="18706" y="24230"/>
                  <a:pt x="18873" y="22765"/>
                  <a:pt x="19020" y="20610"/>
                </a:cubicBezTo>
                <a:lnTo>
                  <a:pt x="19041" y="20610"/>
                </a:lnTo>
                <a:cubicBezTo>
                  <a:pt x="19082" y="19836"/>
                  <a:pt x="19124" y="18978"/>
                  <a:pt x="19166" y="18057"/>
                </a:cubicBezTo>
                <a:cubicBezTo>
                  <a:pt x="19103" y="17597"/>
                  <a:pt x="18957" y="17137"/>
                  <a:pt x="18685" y="17011"/>
                </a:cubicBezTo>
                <a:cubicBezTo>
                  <a:pt x="18591" y="16977"/>
                  <a:pt x="18494" y="16961"/>
                  <a:pt x="18395" y="16961"/>
                </a:cubicBezTo>
                <a:cubicBezTo>
                  <a:pt x="18010" y="16961"/>
                  <a:pt x="17590" y="17201"/>
                  <a:pt x="17158" y="17534"/>
                </a:cubicBezTo>
                <a:cubicBezTo>
                  <a:pt x="16613" y="17994"/>
                  <a:pt x="15923" y="18246"/>
                  <a:pt x="15170" y="18246"/>
                </a:cubicBezTo>
                <a:cubicBezTo>
                  <a:pt x="13475" y="18246"/>
                  <a:pt x="12115" y="16906"/>
                  <a:pt x="12073" y="15233"/>
                </a:cubicBezTo>
                <a:cubicBezTo>
                  <a:pt x="12115" y="13559"/>
                  <a:pt x="13475" y="12199"/>
                  <a:pt x="15170" y="12199"/>
                </a:cubicBezTo>
                <a:cubicBezTo>
                  <a:pt x="15923" y="12199"/>
                  <a:pt x="16613" y="12471"/>
                  <a:pt x="17158" y="12931"/>
                </a:cubicBezTo>
                <a:lnTo>
                  <a:pt x="17158" y="12910"/>
                </a:lnTo>
                <a:cubicBezTo>
                  <a:pt x="17586" y="13240"/>
                  <a:pt x="18015" y="13491"/>
                  <a:pt x="18392" y="13491"/>
                </a:cubicBezTo>
                <a:cubicBezTo>
                  <a:pt x="18494" y="13491"/>
                  <a:pt x="18592" y="13473"/>
                  <a:pt x="18685" y="13433"/>
                </a:cubicBezTo>
                <a:cubicBezTo>
                  <a:pt x="18957" y="13328"/>
                  <a:pt x="19103" y="12847"/>
                  <a:pt x="19166" y="12408"/>
                </a:cubicBezTo>
                <a:cubicBezTo>
                  <a:pt x="19103" y="10650"/>
                  <a:pt x="18978" y="9227"/>
                  <a:pt x="18873" y="8223"/>
                </a:cubicBezTo>
                <a:cubicBezTo>
                  <a:pt x="18769" y="7114"/>
                  <a:pt x="18685" y="6466"/>
                  <a:pt x="18685" y="6466"/>
                </a:cubicBezTo>
                <a:lnTo>
                  <a:pt x="18664" y="6466"/>
                </a:lnTo>
                <a:cubicBezTo>
                  <a:pt x="18664" y="6466"/>
                  <a:pt x="15546" y="6842"/>
                  <a:pt x="11487" y="6968"/>
                </a:cubicBezTo>
                <a:cubicBezTo>
                  <a:pt x="11362" y="6884"/>
                  <a:pt x="11257" y="6779"/>
                  <a:pt x="11215" y="6675"/>
                </a:cubicBezTo>
                <a:cubicBezTo>
                  <a:pt x="11027" y="6235"/>
                  <a:pt x="11320" y="5649"/>
                  <a:pt x="11738" y="5126"/>
                </a:cubicBezTo>
                <a:lnTo>
                  <a:pt x="11738" y="5105"/>
                </a:lnTo>
                <a:cubicBezTo>
                  <a:pt x="12178" y="4561"/>
                  <a:pt x="12450" y="3871"/>
                  <a:pt x="12450" y="3118"/>
                </a:cubicBezTo>
                <a:cubicBezTo>
                  <a:pt x="12450" y="1402"/>
                  <a:pt x="11069" y="0"/>
                  <a:pt x="9353" y="0"/>
                </a:cubicBezTo>
                <a:close/>
              </a:path>
            </a:pathLst>
          </a:custGeom>
          <a:solidFill>
            <a:srgbClr val="592E6C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1" name="Google Shape;81;p11"/>
          <p:cNvSpPr/>
          <p:nvPr/>
        </p:nvSpPr>
        <p:spPr>
          <a:xfrm rot="658485">
            <a:off x="907558" y="4984815"/>
            <a:ext cx="1647116" cy="1652444"/>
          </a:xfrm>
          <a:custGeom>
            <a:avLst/>
            <a:gdLst/>
            <a:ahLst/>
            <a:cxnLst/>
            <a:rect l="l" t="t" r="r" b="b"/>
            <a:pathLst>
              <a:path w="19167" h="19229" extrusionOk="0">
                <a:moveTo>
                  <a:pt x="11424" y="0"/>
                </a:moveTo>
                <a:cubicBezTo>
                  <a:pt x="11320" y="63"/>
                  <a:pt x="11257" y="168"/>
                  <a:pt x="11215" y="251"/>
                </a:cubicBezTo>
                <a:cubicBezTo>
                  <a:pt x="11027" y="691"/>
                  <a:pt x="11320" y="1276"/>
                  <a:pt x="11738" y="1800"/>
                </a:cubicBezTo>
                <a:lnTo>
                  <a:pt x="11738" y="1820"/>
                </a:lnTo>
                <a:cubicBezTo>
                  <a:pt x="12178" y="2364"/>
                  <a:pt x="12450" y="3055"/>
                  <a:pt x="12450" y="3808"/>
                </a:cubicBezTo>
                <a:cubicBezTo>
                  <a:pt x="12450" y="5524"/>
                  <a:pt x="11069" y="6926"/>
                  <a:pt x="9353" y="6926"/>
                </a:cubicBezTo>
                <a:cubicBezTo>
                  <a:pt x="7637" y="6926"/>
                  <a:pt x="6298" y="5524"/>
                  <a:pt x="6298" y="3808"/>
                </a:cubicBezTo>
                <a:cubicBezTo>
                  <a:pt x="6298" y="3076"/>
                  <a:pt x="6528" y="2406"/>
                  <a:pt x="7051" y="1862"/>
                </a:cubicBezTo>
                <a:lnTo>
                  <a:pt x="7051" y="1841"/>
                </a:lnTo>
                <a:cubicBezTo>
                  <a:pt x="7302" y="1297"/>
                  <a:pt x="7805" y="732"/>
                  <a:pt x="7616" y="293"/>
                </a:cubicBezTo>
                <a:cubicBezTo>
                  <a:pt x="7574" y="209"/>
                  <a:pt x="7491" y="84"/>
                  <a:pt x="7386" y="21"/>
                </a:cubicBezTo>
                <a:cubicBezTo>
                  <a:pt x="3536" y="126"/>
                  <a:pt x="565" y="460"/>
                  <a:pt x="565" y="460"/>
                </a:cubicBezTo>
                <a:lnTo>
                  <a:pt x="544" y="460"/>
                </a:lnTo>
                <a:cubicBezTo>
                  <a:pt x="544" y="460"/>
                  <a:pt x="126" y="3494"/>
                  <a:pt x="0" y="7407"/>
                </a:cubicBezTo>
                <a:cubicBezTo>
                  <a:pt x="84" y="7554"/>
                  <a:pt x="168" y="7679"/>
                  <a:pt x="272" y="7721"/>
                </a:cubicBezTo>
                <a:cubicBezTo>
                  <a:pt x="374" y="7763"/>
                  <a:pt x="480" y="7782"/>
                  <a:pt x="589" y="7782"/>
                </a:cubicBezTo>
                <a:cubicBezTo>
                  <a:pt x="973" y="7782"/>
                  <a:pt x="1397" y="7545"/>
                  <a:pt x="1820" y="7219"/>
                </a:cubicBezTo>
                <a:lnTo>
                  <a:pt x="1820" y="7240"/>
                </a:lnTo>
                <a:cubicBezTo>
                  <a:pt x="2364" y="6779"/>
                  <a:pt x="3055" y="6507"/>
                  <a:pt x="3808" y="6507"/>
                </a:cubicBezTo>
                <a:cubicBezTo>
                  <a:pt x="5524" y="6507"/>
                  <a:pt x="6926" y="7909"/>
                  <a:pt x="6926" y="9625"/>
                </a:cubicBezTo>
                <a:cubicBezTo>
                  <a:pt x="6926" y="11341"/>
                  <a:pt x="5524" y="12701"/>
                  <a:pt x="3808" y="12701"/>
                </a:cubicBezTo>
                <a:cubicBezTo>
                  <a:pt x="3076" y="12701"/>
                  <a:pt x="2406" y="12492"/>
                  <a:pt x="1862" y="11968"/>
                </a:cubicBezTo>
                <a:cubicBezTo>
                  <a:pt x="1424" y="11562"/>
                  <a:pt x="985" y="11320"/>
                  <a:pt x="606" y="11320"/>
                </a:cubicBezTo>
                <a:cubicBezTo>
                  <a:pt x="496" y="11320"/>
                  <a:pt x="391" y="11340"/>
                  <a:pt x="293" y="11383"/>
                </a:cubicBezTo>
                <a:cubicBezTo>
                  <a:pt x="168" y="11424"/>
                  <a:pt x="84" y="11613"/>
                  <a:pt x="0" y="11759"/>
                </a:cubicBezTo>
                <a:cubicBezTo>
                  <a:pt x="126" y="15693"/>
                  <a:pt x="544" y="18769"/>
                  <a:pt x="544" y="18769"/>
                </a:cubicBezTo>
                <a:lnTo>
                  <a:pt x="565" y="18769"/>
                </a:lnTo>
                <a:cubicBezTo>
                  <a:pt x="565" y="18769"/>
                  <a:pt x="3160" y="19062"/>
                  <a:pt x="6675" y="19229"/>
                </a:cubicBezTo>
                <a:cubicBezTo>
                  <a:pt x="7135" y="19166"/>
                  <a:pt x="7637" y="18999"/>
                  <a:pt x="7763" y="18706"/>
                </a:cubicBezTo>
                <a:cubicBezTo>
                  <a:pt x="7951" y="18266"/>
                  <a:pt x="7658" y="17722"/>
                  <a:pt x="7240" y="17178"/>
                </a:cubicBezTo>
                <a:lnTo>
                  <a:pt x="7240" y="17157"/>
                </a:lnTo>
                <a:cubicBezTo>
                  <a:pt x="6800" y="16634"/>
                  <a:pt x="6528" y="15923"/>
                  <a:pt x="6528" y="15170"/>
                </a:cubicBezTo>
                <a:cubicBezTo>
                  <a:pt x="6528" y="13454"/>
                  <a:pt x="7909" y="12073"/>
                  <a:pt x="9625" y="12073"/>
                </a:cubicBezTo>
                <a:cubicBezTo>
                  <a:pt x="11341" y="12073"/>
                  <a:pt x="12722" y="13454"/>
                  <a:pt x="12722" y="15170"/>
                </a:cubicBezTo>
                <a:cubicBezTo>
                  <a:pt x="12722" y="15923"/>
                  <a:pt x="12533" y="16572"/>
                  <a:pt x="12010" y="17137"/>
                </a:cubicBezTo>
                <a:cubicBezTo>
                  <a:pt x="11487" y="17681"/>
                  <a:pt x="11215" y="18225"/>
                  <a:pt x="11404" y="18664"/>
                </a:cubicBezTo>
                <a:cubicBezTo>
                  <a:pt x="11529" y="18957"/>
                  <a:pt x="12052" y="19103"/>
                  <a:pt x="12533" y="19166"/>
                </a:cubicBezTo>
                <a:cubicBezTo>
                  <a:pt x="16069" y="19020"/>
                  <a:pt x="18664" y="18664"/>
                  <a:pt x="18664" y="18664"/>
                </a:cubicBezTo>
                <a:cubicBezTo>
                  <a:pt x="18664" y="18664"/>
                  <a:pt x="19020" y="15923"/>
                  <a:pt x="19166" y="12240"/>
                </a:cubicBezTo>
                <a:cubicBezTo>
                  <a:pt x="19082" y="11801"/>
                  <a:pt x="18957" y="11341"/>
                  <a:pt x="18685" y="11215"/>
                </a:cubicBezTo>
                <a:cubicBezTo>
                  <a:pt x="18587" y="11175"/>
                  <a:pt x="18487" y="11157"/>
                  <a:pt x="18384" y="11157"/>
                </a:cubicBezTo>
                <a:cubicBezTo>
                  <a:pt x="18002" y="11157"/>
                  <a:pt x="17586" y="11409"/>
                  <a:pt x="17157" y="11738"/>
                </a:cubicBezTo>
                <a:cubicBezTo>
                  <a:pt x="16613" y="12178"/>
                  <a:pt x="15923" y="12450"/>
                  <a:pt x="15170" y="12450"/>
                </a:cubicBezTo>
                <a:cubicBezTo>
                  <a:pt x="13454" y="12450"/>
                  <a:pt x="12052" y="11069"/>
                  <a:pt x="12052" y="9353"/>
                </a:cubicBezTo>
                <a:cubicBezTo>
                  <a:pt x="12052" y="7637"/>
                  <a:pt x="13454" y="6256"/>
                  <a:pt x="15170" y="6256"/>
                </a:cubicBezTo>
                <a:cubicBezTo>
                  <a:pt x="15902" y="6256"/>
                  <a:pt x="16572" y="6466"/>
                  <a:pt x="17116" y="6989"/>
                </a:cubicBezTo>
                <a:lnTo>
                  <a:pt x="17137" y="6989"/>
                </a:lnTo>
                <a:cubicBezTo>
                  <a:pt x="17601" y="7221"/>
                  <a:pt x="18065" y="7635"/>
                  <a:pt x="18464" y="7635"/>
                </a:cubicBezTo>
                <a:cubicBezTo>
                  <a:pt x="18533" y="7635"/>
                  <a:pt x="18599" y="7623"/>
                  <a:pt x="18664" y="7595"/>
                </a:cubicBezTo>
                <a:cubicBezTo>
                  <a:pt x="18936" y="7491"/>
                  <a:pt x="19062" y="6968"/>
                  <a:pt x="19145" y="6528"/>
                </a:cubicBezTo>
                <a:cubicBezTo>
                  <a:pt x="18999" y="3055"/>
                  <a:pt x="18685" y="460"/>
                  <a:pt x="18685" y="460"/>
                </a:cubicBezTo>
                <a:lnTo>
                  <a:pt x="18643" y="460"/>
                </a:lnTo>
                <a:cubicBezTo>
                  <a:pt x="18643" y="460"/>
                  <a:pt x="15505" y="105"/>
                  <a:pt x="11424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2" name="Google Shape;82;p11"/>
          <p:cNvSpPr/>
          <p:nvPr/>
        </p:nvSpPr>
        <p:spPr>
          <a:xfrm rot="-10311457">
            <a:off x="9750672" y="4645513"/>
            <a:ext cx="1559883" cy="2033199"/>
          </a:xfrm>
          <a:custGeom>
            <a:avLst/>
            <a:gdLst/>
            <a:ahLst/>
            <a:cxnLst/>
            <a:rect l="l" t="t" r="r" b="b"/>
            <a:pathLst>
              <a:path w="19167" h="24983" extrusionOk="0">
                <a:moveTo>
                  <a:pt x="9353" y="0"/>
                </a:moveTo>
                <a:cubicBezTo>
                  <a:pt x="7637" y="0"/>
                  <a:pt x="6193" y="1402"/>
                  <a:pt x="6193" y="3118"/>
                </a:cubicBezTo>
                <a:cubicBezTo>
                  <a:pt x="6193" y="3850"/>
                  <a:pt x="6591" y="4520"/>
                  <a:pt x="6842" y="5064"/>
                </a:cubicBezTo>
                <a:cubicBezTo>
                  <a:pt x="7365" y="5628"/>
                  <a:pt x="7700" y="6193"/>
                  <a:pt x="7512" y="6633"/>
                </a:cubicBezTo>
                <a:cubicBezTo>
                  <a:pt x="7470" y="6737"/>
                  <a:pt x="7407" y="6884"/>
                  <a:pt x="7281" y="6947"/>
                </a:cubicBezTo>
                <a:cubicBezTo>
                  <a:pt x="3452" y="6821"/>
                  <a:pt x="565" y="6465"/>
                  <a:pt x="565" y="6465"/>
                </a:cubicBezTo>
                <a:lnTo>
                  <a:pt x="544" y="6465"/>
                </a:lnTo>
                <a:cubicBezTo>
                  <a:pt x="544" y="6465"/>
                  <a:pt x="126" y="9395"/>
                  <a:pt x="0" y="13307"/>
                </a:cubicBezTo>
                <a:cubicBezTo>
                  <a:pt x="84" y="13454"/>
                  <a:pt x="167" y="13538"/>
                  <a:pt x="272" y="13579"/>
                </a:cubicBezTo>
                <a:cubicBezTo>
                  <a:pt x="369" y="13619"/>
                  <a:pt x="471" y="13638"/>
                  <a:pt x="576" y="13638"/>
                </a:cubicBezTo>
                <a:cubicBezTo>
                  <a:pt x="969" y="13638"/>
                  <a:pt x="1408" y="13382"/>
                  <a:pt x="1820" y="13035"/>
                </a:cubicBezTo>
                <a:cubicBezTo>
                  <a:pt x="2364" y="12596"/>
                  <a:pt x="3055" y="12324"/>
                  <a:pt x="3808" y="12324"/>
                </a:cubicBezTo>
                <a:cubicBezTo>
                  <a:pt x="5524" y="12324"/>
                  <a:pt x="6926" y="13705"/>
                  <a:pt x="6926" y="15421"/>
                </a:cubicBezTo>
                <a:cubicBezTo>
                  <a:pt x="6926" y="17136"/>
                  <a:pt x="5545" y="18476"/>
                  <a:pt x="3829" y="18476"/>
                </a:cubicBezTo>
                <a:cubicBezTo>
                  <a:pt x="3076" y="18476"/>
                  <a:pt x="2406" y="18225"/>
                  <a:pt x="1862" y="17701"/>
                </a:cubicBezTo>
                <a:cubicBezTo>
                  <a:pt x="1378" y="17486"/>
                  <a:pt x="894" y="17102"/>
                  <a:pt x="489" y="17102"/>
                </a:cubicBezTo>
                <a:cubicBezTo>
                  <a:pt x="421" y="17102"/>
                  <a:pt x="356" y="17113"/>
                  <a:pt x="293" y="17136"/>
                </a:cubicBezTo>
                <a:cubicBezTo>
                  <a:pt x="167" y="17199"/>
                  <a:pt x="84" y="17367"/>
                  <a:pt x="0" y="17513"/>
                </a:cubicBezTo>
                <a:cubicBezTo>
                  <a:pt x="126" y="21447"/>
                  <a:pt x="544" y="24502"/>
                  <a:pt x="544" y="24502"/>
                </a:cubicBezTo>
                <a:lnTo>
                  <a:pt x="565" y="24502"/>
                </a:lnTo>
                <a:cubicBezTo>
                  <a:pt x="565" y="24502"/>
                  <a:pt x="3160" y="24836"/>
                  <a:pt x="6675" y="24983"/>
                </a:cubicBezTo>
                <a:cubicBezTo>
                  <a:pt x="7135" y="24920"/>
                  <a:pt x="7637" y="24774"/>
                  <a:pt x="7763" y="24481"/>
                </a:cubicBezTo>
                <a:cubicBezTo>
                  <a:pt x="7951" y="24041"/>
                  <a:pt x="7658" y="23497"/>
                  <a:pt x="7240" y="22953"/>
                </a:cubicBezTo>
                <a:cubicBezTo>
                  <a:pt x="6800" y="22409"/>
                  <a:pt x="6528" y="21719"/>
                  <a:pt x="6528" y="20965"/>
                </a:cubicBezTo>
                <a:cubicBezTo>
                  <a:pt x="6528" y="19250"/>
                  <a:pt x="7909" y="17848"/>
                  <a:pt x="9625" y="17848"/>
                </a:cubicBezTo>
                <a:cubicBezTo>
                  <a:pt x="11341" y="17848"/>
                  <a:pt x="12763" y="19250"/>
                  <a:pt x="12763" y="20965"/>
                </a:cubicBezTo>
                <a:cubicBezTo>
                  <a:pt x="12763" y="21698"/>
                  <a:pt x="12324" y="22367"/>
                  <a:pt x="12073" y="22911"/>
                </a:cubicBezTo>
                <a:lnTo>
                  <a:pt x="12073" y="22932"/>
                </a:lnTo>
                <a:cubicBezTo>
                  <a:pt x="11550" y="23476"/>
                  <a:pt x="11236" y="24020"/>
                  <a:pt x="11424" y="24460"/>
                </a:cubicBezTo>
                <a:cubicBezTo>
                  <a:pt x="11550" y="24753"/>
                  <a:pt x="12073" y="24899"/>
                  <a:pt x="12554" y="24962"/>
                </a:cubicBezTo>
                <a:cubicBezTo>
                  <a:pt x="16090" y="24815"/>
                  <a:pt x="18664" y="24460"/>
                  <a:pt x="18664" y="24460"/>
                </a:cubicBezTo>
                <a:cubicBezTo>
                  <a:pt x="18664" y="24460"/>
                  <a:pt x="19020" y="21719"/>
                  <a:pt x="19166" y="18036"/>
                </a:cubicBezTo>
                <a:cubicBezTo>
                  <a:pt x="19103" y="17597"/>
                  <a:pt x="18957" y="17136"/>
                  <a:pt x="18685" y="17011"/>
                </a:cubicBezTo>
                <a:cubicBezTo>
                  <a:pt x="18595" y="16977"/>
                  <a:pt x="18501" y="16961"/>
                  <a:pt x="18403" y="16961"/>
                </a:cubicBezTo>
                <a:cubicBezTo>
                  <a:pt x="18024" y="16961"/>
                  <a:pt x="17595" y="17201"/>
                  <a:pt x="17178" y="17534"/>
                </a:cubicBezTo>
                <a:cubicBezTo>
                  <a:pt x="16634" y="17994"/>
                  <a:pt x="15944" y="18245"/>
                  <a:pt x="15191" y="18245"/>
                </a:cubicBezTo>
                <a:cubicBezTo>
                  <a:pt x="13475" y="18245"/>
                  <a:pt x="12073" y="16864"/>
                  <a:pt x="12073" y="15149"/>
                </a:cubicBezTo>
                <a:cubicBezTo>
                  <a:pt x="12073" y="13433"/>
                  <a:pt x="13454" y="12031"/>
                  <a:pt x="15170" y="12031"/>
                </a:cubicBezTo>
                <a:cubicBezTo>
                  <a:pt x="15923" y="12031"/>
                  <a:pt x="16593" y="12219"/>
                  <a:pt x="17137" y="12743"/>
                </a:cubicBezTo>
                <a:cubicBezTo>
                  <a:pt x="17568" y="13157"/>
                  <a:pt x="18013" y="13428"/>
                  <a:pt x="18397" y="13428"/>
                </a:cubicBezTo>
                <a:cubicBezTo>
                  <a:pt x="18498" y="13428"/>
                  <a:pt x="18594" y="13409"/>
                  <a:pt x="18685" y="13370"/>
                </a:cubicBezTo>
                <a:cubicBezTo>
                  <a:pt x="18957" y="13245"/>
                  <a:pt x="19082" y="12868"/>
                  <a:pt x="19166" y="12429"/>
                </a:cubicBezTo>
                <a:cubicBezTo>
                  <a:pt x="19020" y="8955"/>
                  <a:pt x="18706" y="6465"/>
                  <a:pt x="18706" y="6465"/>
                </a:cubicBezTo>
                <a:lnTo>
                  <a:pt x="18664" y="6465"/>
                </a:lnTo>
                <a:cubicBezTo>
                  <a:pt x="18664" y="6465"/>
                  <a:pt x="15546" y="6842"/>
                  <a:pt x="11508" y="6968"/>
                </a:cubicBezTo>
                <a:cubicBezTo>
                  <a:pt x="11383" y="6905"/>
                  <a:pt x="11278" y="6779"/>
                  <a:pt x="11236" y="6675"/>
                </a:cubicBezTo>
                <a:cubicBezTo>
                  <a:pt x="11048" y="6235"/>
                  <a:pt x="11341" y="5649"/>
                  <a:pt x="11759" y="5126"/>
                </a:cubicBezTo>
                <a:lnTo>
                  <a:pt x="11738" y="5105"/>
                </a:lnTo>
                <a:cubicBezTo>
                  <a:pt x="12199" y="4582"/>
                  <a:pt x="12471" y="3871"/>
                  <a:pt x="12471" y="3118"/>
                </a:cubicBezTo>
                <a:cubicBezTo>
                  <a:pt x="12471" y="1402"/>
                  <a:pt x="11069" y="0"/>
                  <a:pt x="9353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3" name="Google Shape;83;p11"/>
          <p:cNvSpPr/>
          <p:nvPr/>
        </p:nvSpPr>
        <p:spPr>
          <a:xfrm rot="9947011">
            <a:off x="10207819" y="2082233"/>
            <a:ext cx="1522156" cy="2437836"/>
          </a:xfrm>
          <a:custGeom>
            <a:avLst/>
            <a:gdLst/>
            <a:ahLst/>
            <a:cxnLst/>
            <a:rect l="l" t="t" r="r" b="b"/>
            <a:pathLst>
              <a:path w="19167" h="30696" extrusionOk="0">
                <a:moveTo>
                  <a:pt x="9353" y="0"/>
                </a:moveTo>
                <a:cubicBezTo>
                  <a:pt x="7637" y="0"/>
                  <a:pt x="6194" y="1381"/>
                  <a:pt x="6194" y="3097"/>
                </a:cubicBezTo>
                <a:cubicBezTo>
                  <a:pt x="6194" y="3850"/>
                  <a:pt x="6570" y="4520"/>
                  <a:pt x="6842" y="5064"/>
                </a:cubicBezTo>
                <a:lnTo>
                  <a:pt x="6800" y="4980"/>
                </a:lnTo>
                <a:lnTo>
                  <a:pt x="6800" y="4980"/>
                </a:lnTo>
                <a:cubicBezTo>
                  <a:pt x="7302" y="5712"/>
                  <a:pt x="7700" y="6194"/>
                  <a:pt x="7512" y="6633"/>
                </a:cubicBezTo>
                <a:cubicBezTo>
                  <a:pt x="7470" y="6738"/>
                  <a:pt x="7407" y="6884"/>
                  <a:pt x="7261" y="6947"/>
                </a:cubicBezTo>
                <a:cubicBezTo>
                  <a:pt x="3453" y="6821"/>
                  <a:pt x="586" y="6466"/>
                  <a:pt x="565" y="6466"/>
                </a:cubicBezTo>
                <a:lnTo>
                  <a:pt x="544" y="6466"/>
                </a:lnTo>
                <a:cubicBezTo>
                  <a:pt x="544" y="6466"/>
                  <a:pt x="398" y="7512"/>
                  <a:pt x="251" y="9186"/>
                </a:cubicBezTo>
                <a:cubicBezTo>
                  <a:pt x="147" y="10274"/>
                  <a:pt x="42" y="11634"/>
                  <a:pt x="0" y="13182"/>
                </a:cubicBezTo>
                <a:cubicBezTo>
                  <a:pt x="0" y="13182"/>
                  <a:pt x="0" y="13182"/>
                  <a:pt x="0" y="13203"/>
                </a:cubicBezTo>
                <a:cubicBezTo>
                  <a:pt x="0" y="13224"/>
                  <a:pt x="0" y="13266"/>
                  <a:pt x="0" y="13308"/>
                </a:cubicBezTo>
                <a:cubicBezTo>
                  <a:pt x="63" y="13454"/>
                  <a:pt x="168" y="13538"/>
                  <a:pt x="272" y="13580"/>
                </a:cubicBezTo>
                <a:cubicBezTo>
                  <a:pt x="362" y="13618"/>
                  <a:pt x="457" y="13635"/>
                  <a:pt x="555" y="13635"/>
                </a:cubicBezTo>
                <a:cubicBezTo>
                  <a:pt x="941" y="13635"/>
                  <a:pt x="1387" y="13369"/>
                  <a:pt x="1820" y="13036"/>
                </a:cubicBezTo>
                <a:cubicBezTo>
                  <a:pt x="2365" y="12596"/>
                  <a:pt x="3055" y="12324"/>
                  <a:pt x="3808" y="12324"/>
                </a:cubicBezTo>
                <a:cubicBezTo>
                  <a:pt x="5503" y="12324"/>
                  <a:pt x="6884" y="13663"/>
                  <a:pt x="6926" y="15358"/>
                </a:cubicBezTo>
                <a:cubicBezTo>
                  <a:pt x="6884" y="17032"/>
                  <a:pt x="5503" y="18392"/>
                  <a:pt x="3808" y="18392"/>
                </a:cubicBezTo>
                <a:cubicBezTo>
                  <a:pt x="3055" y="18392"/>
                  <a:pt x="2365" y="18120"/>
                  <a:pt x="1820" y="17660"/>
                </a:cubicBezTo>
                <a:cubicBezTo>
                  <a:pt x="1383" y="17323"/>
                  <a:pt x="932" y="17068"/>
                  <a:pt x="544" y="17068"/>
                </a:cubicBezTo>
                <a:cubicBezTo>
                  <a:pt x="449" y="17068"/>
                  <a:pt x="358" y="17083"/>
                  <a:pt x="272" y="17116"/>
                </a:cubicBezTo>
                <a:cubicBezTo>
                  <a:pt x="168" y="17178"/>
                  <a:pt x="63" y="17262"/>
                  <a:pt x="0" y="17409"/>
                </a:cubicBezTo>
                <a:cubicBezTo>
                  <a:pt x="0" y="17429"/>
                  <a:pt x="0" y="17471"/>
                  <a:pt x="0" y="17513"/>
                </a:cubicBezTo>
                <a:cubicBezTo>
                  <a:pt x="42" y="18790"/>
                  <a:pt x="105" y="19982"/>
                  <a:pt x="188" y="21007"/>
                </a:cubicBezTo>
                <a:lnTo>
                  <a:pt x="209" y="21007"/>
                </a:lnTo>
                <a:cubicBezTo>
                  <a:pt x="356" y="22974"/>
                  <a:pt x="544" y="24251"/>
                  <a:pt x="544" y="24251"/>
                </a:cubicBezTo>
                <a:lnTo>
                  <a:pt x="565" y="24251"/>
                </a:lnTo>
                <a:cubicBezTo>
                  <a:pt x="565" y="24251"/>
                  <a:pt x="3432" y="23895"/>
                  <a:pt x="7282" y="23748"/>
                </a:cubicBezTo>
                <a:cubicBezTo>
                  <a:pt x="7407" y="23832"/>
                  <a:pt x="7470" y="23958"/>
                  <a:pt x="7512" y="24062"/>
                </a:cubicBezTo>
                <a:cubicBezTo>
                  <a:pt x="7700" y="24523"/>
                  <a:pt x="7365" y="25088"/>
                  <a:pt x="6842" y="25632"/>
                </a:cubicBezTo>
                <a:cubicBezTo>
                  <a:pt x="6570" y="26176"/>
                  <a:pt x="6194" y="26845"/>
                  <a:pt x="6194" y="27598"/>
                </a:cubicBezTo>
                <a:cubicBezTo>
                  <a:pt x="6194" y="29314"/>
                  <a:pt x="7637" y="30695"/>
                  <a:pt x="9353" y="30695"/>
                </a:cubicBezTo>
                <a:cubicBezTo>
                  <a:pt x="11069" y="30695"/>
                  <a:pt x="12450" y="29314"/>
                  <a:pt x="12450" y="27577"/>
                </a:cubicBezTo>
                <a:cubicBezTo>
                  <a:pt x="12450" y="26824"/>
                  <a:pt x="12178" y="26134"/>
                  <a:pt x="11738" y="25590"/>
                </a:cubicBezTo>
                <a:cubicBezTo>
                  <a:pt x="11320" y="25046"/>
                  <a:pt x="11027" y="24481"/>
                  <a:pt x="11215" y="24020"/>
                </a:cubicBezTo>
                <a:cubicBezTo>
                  <a:pt x="11257" y="23916"/>
                  <a:pt x="11362" y="23811"/>
                  <a:pt x="11487" y="23748"/>
                </a:cubicBezTo>
                <a:cubicBezTo>
                  <a:pt x="15546" y="23853"/>
                  <a:pt x="18664" y="24230"/>
                  <a:pt x="18664" y="24230"/>
                </a:cubicBezTo>
                <a:lnTo>
                  <a:pt x="18706" y="24230"/>
                </a:lnTo>
                <a:cubicBezTo>
                  <a:pt x="18706" y="24230"/>
                  <a:pt x="18873" y="22765"/>
                  <a:pt x="19020" y="20610"/>
                </a:cubicBezTo>
                <a:lnTo>
                  <a:pt x="19041" y="20610"/>
                </a:lnTo>
                <a:cubicBezTo>
                  <a:pt x="19082" y="19836"/>
                  <a:pt x="19124" y="18978"/>
                  <a:pt x="19166" y="18057"/>
                </a:cubicBezTo>
                <a:cubicBezTo>
                  <a:pt x="19103" y="17597"/>
                  <a:pt x="18957" y="17137"/>
                  <a:pt x="18685" y="17011"/>
                </a:cubicBezTo>
                <a:cubicBezTo>
                  <a:pt x="18591" y="16977"/>
                  <a:pt x="18494" y="16961"/>
                  <a:pt x="18395" y="16961"/>
                </a:cubicBezTo>
                <a:cubicBezTo>
                  <a:pt x="18010" y="16961"/>
                  <a:pt x="17590" y="17201"/>
                  <a:pt x="17158" y="17534"/>
                </a:cubicBezTo>
                <a:cubicBezTo>
                  <a:pt x="16613" y="17994"/>
                  <a:pt x="15923" y="18246"/>
                  <a:pt x="15170" y="18246"/>
                </a:cubicBezTo>
                <a:cubicBezTo>
                  <a:pt x="13475" y="18246"/>
                  <a:pt x="12115" y="16906"/>
                  <a:pt x="12073" y="15233"/>
                </a:cubicBezTo>
                <a:cubicBezTo>
                  <a:pt x="12115" y="13559"/>
                  <a:pt x="13475" y="12199"/>
                  <a:pt x="15170" y="12199"/>
                </a:cubicBezTo>
                <a:cubicBezTo>
                  <a:pt x="15923" y="12199"/>
                  <a:pt x="16613" y="12471"/>
                  <a:pt x="17158" y="12931"/>
                </a:cubicBezTo>
                <a:lnTo>
                  <a:pt x="17158" y="12910"/>
                </a:lnTo>
                <a:cubicBezTo>
                  <a:pt x="17586" y="13240"/>
                  <a:pt x="18015" y="13491"/>
                  <a:pt x="18392" y="13491"/>
                </a:cubicBezTo>
                <a:cubicBezTo>
                  <a:pt x="18494" y="13491"/>
                  <a:pt x="18592" y="13473"/>
                  <a:pt x="18685" y="13433"/>
                </a:cubicBezTo>
                <a:cubicBezTo>
                  <a:pt x="18957" y="13328"/>
                  <a:pt x="19103" y="12847"/>
                  <a:pt x="19166" y="12408"/>
                </a:cubicBezTo>
                <a:cubicBezTo>
                  <a:pt x="19103" y="10650"/>
                  <a:pt x="18978" y="9227"/>
                  <a:pt x="18873" y="8223"/>
                </a:cubicBezTo>
                <a:cubicBezTo>
                  <a:pt x="18769" y="7114"/>
                  <a:pt x="18685" y="6466"/>
                  <a:pt x="18685" y="6466"/>
                </a:cubicBezTo>
                <a:lnTo>
                  <a:pt x="18664" y="6466"/>
                </a:lnTo>
                <a:cubicBezTo>
                  <a:pt x="18664" y="6466"/>
                  <a:pt x="15546" y="6842"/>
                  <a:pt x="11487" y="6968"/>
                </a:cubicBezTo>
                <a:cubicBezTo>
                  <a:pt x="11362" y="6884"/>
                  <a:pt x="11257" y="6779"/>
                  <a:pt x="11215" y="6675"/>
                </a:cubicBezTo>
                <a:cubicBezTo>
                  <a:pt x="11027" y="6235"/>
                  <a:pt x="11320" y="5649"/>
                  <a:pt x="11738" y="5126"/>
                </a:cubicBezTo>
                <a:lnTo>
                  <a:pt x="11738" y="5105"/>
                </a:lnTo>
                <a:cubicBezTo>
                  <a:pt x="12178" y="4561"/>
                  <a:pt x="12450" y="3871"/>
                  <a:pt x="12450" y="3118"/>
                </a:cubicBezTo>
                <a:cubicBezTo>
                  <a:pt x="12450" y="1402"/>
                  <a:pt x="11069" y="0"/>
                  <a:pt x="9353" y="0"/>
                </a:cubicBezTo>
                <a:close/>
              </a:path>
            </a:pathLst>
          </a:custGeom>
          <a:solidFill>
            <a:srgbClr val="592E6C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4" name="Google Shape;84;p11"/>
          <p:cNvSpPr/>
          <p:nvPr/>
        </p:nvSpPr>
        <p:spPr>
          <a:xfrm rot="-10141515">
            <a:off x="9637327" y="220742"/>
            <a:ext cx="1647116" cy="1652444"/>
          </a:xfrm>
          <a:custGeom>
            <a:avLst/>
            <a:gdLst/>
            <a:ahLst/>
            <a:cxnLst/>
            <a:rect l="l" t="t" r="r" b="b"/>
            <a:pathLst>
              <a:path w="19167" h="19229" extrusionOk="0">
                <a:moveTo>
                  <a:pt x="11424" y="0"/>
                </a:moveTo>
                <a:cubicBezTo>
                  <a:pt x="11320" y="63"/>
                  <a:pt x="11257" y="168"/>
                  <a:pt x="11215" y="251"/>
                </a:cubicBezTo>
                <a:cubicBezTo>
                  <a:pt x="11027" y="691"/>
                  <a:pt x="11320" y="1276"/>
                  <a:pt x="11738" y="1800"/>
                </a:cubicBezTo>
                <a:lnTo>
                  <a:pt x="11738" y="1820"/>
                </a:lnTo>
                <a:cubicBezTo>
                  <a:pt x="12178" y="2364"/>
                  <a:pt x="12450" y="3055"/>
                  <a:pt x="12450" y="3808"/>
                </a:cubicBezTo>
                <a:cubicBezTo>
                  <a:pt x="12450" y="5524"/>
                  <a:pt x="11069" y="6926"/>
                  <a:pt x="9353" y="6926"/>
                </a:cubicBezTo>
                <a:cubicBezTo>
                  <a:pt x="7637" y="6926"/>
                  <a:pt x="6298" y="5524"/>
                  <a:pt x="6298" y="3808"/>
                </a:cubicBezTo>
                <a:cubicBezTo>
                  <a:pt x="6298" y="3076"/>
                  <a:pt x="6528" y="2406"/>
                  <a:pt x="7051" y="1862"/>
                </a:cubicBezTo>
                <a:lnTo>
                  <a:pt x="7051" y="1841"/>
                </a:lnTo>
                <a:cubicBezTo>
                  <a:pt x="7302" y="1297"/>
                  <a:pt x="7805" y="732"/>
                  <a:pt x="7616" y="293"/>
                </a:cubicBezTo>
                <a:cubicBezTo>
                  <a:pt x="7574" y="209"/>
                  <a:pt x="7491" y="84"/>
                  <a:pt x="7386" y="21"/>
                </a:cubicBezTo>
                <a:cubicBezTo>
                  <a:pt x="3536" y="126"/>
                  <a:pt x="565" y="460"/>
                  <a:pt x="565" y="460"/>
                </a:cubicBezTo>
                <a:lnTo>
                  <a:pt x="544" y="460"/>
                </a:lnTo>
                <a:cubicBezTo>
                  <a:pt x="544" y="460"/>
                  <a:pt x="126" y="3494"/>
                  <a:pt x="0" y="7407"/>
                </a:cubicBezTo>
                <a:cubicBezTo>
                  <a:pt x="84" y="7554"/>
                  <a:pt x="168" y="7679"/>
                  <a:pt x="272" y="7721"/>
                </a:cubicBezTo>
                <a:cubicBezTo>
                  <a:pt x="374" y="7763"/>
                  <a:pt x="480" y="7782"/>
                  <a:pt x="589" y="7782"/>
                </a:cubicBezTo>
                <a:cubicBezTo>
                  <a:pt x="973" y="7782"/>
                  <a:pt x="1397" y="7545"/>
                  <a:pt x="1820" y="7219"/>
                </a:cubicBezTo>
                <a:lnTo>
                  <a:pt x="1820" y="7240"/>
                </a:lnTo>
                <a:cubicBezTo>
                  <a:pt x="2364" y="6779"/>
                  <a:pt x="3055" y="6507"/>
                  <a:pt x="3808" y="6507"/>
                </a:cubicBezTo>
                <a:cubicBezTo>
                  <a:pt x="5524" y="6507"/>
                  <a:pt x="6926" y="7909"/>
                  <a:pt x="6926" y="9625"/>
                </a:cubicBezTo>
                <a:cubicBezTo>
                  <a:pt x="6926" y="11341"/>
                  <a:pt x="5524" y="12701"/>
                  <a:pt x="3808" y="12701"/>
                </a:cubicBezTo>
                <a:cubicBezTo>
                  <a:pt x="3076" y="12701"/>
                  <a:pt x="2406" y="12492"/>
                  <a:pt x="1862" y="11968"/>
                </a:cubicBezTo>
                <a:cubicBezTo>
                  <a:pt x="1424" y="11562"/>
                  <a:pt x="985" y="11320"/>
                  <a:pt x="606" y="11320"/>
                </a:cubicBezTo>
                <a:cubicBezTo>
                  <a:pt x="496" y="11320"/>
                  <a:pt x="391" y="11340"/>
                  <a:pt x="293" y="11383"/>
                </a:cubicBezTo>
                <a:cubicBezTo>
                  <a:pt x="168" y="11424"/>
                  <a:pt x="84" y="11613"/>
                  <a:pt x="0" y="11759"/>
                </a:cubicBezTo>
                <a:cubicBezTo>
                  <a:pt x="126" y="15693"/>
                  <a:pt x="544" y="18769"/>
                  <a:pt x="544" y="18769"/>
                </a:cubicBezTo>
                <a:lnTo>
                  <a:pt x="565" y="18769"/>
                </a:lnTo>
                <a:cubicBezTo>
                  <a:pt x="565" y="18769"/>
                  <a:pt x="3160" y="19062"/>
                  <a:pt x="6675" y="19229"/>
                </a:cubicBezTo>
                <a:cubicBezTo>
                  <a:pt x="7135" y="19166"/>
                  <a:pt x="7637" y="18999"/>
                  <a:pt x="7763" y="18706"/>
                </a:cubicBezTo>
                <a:cubicBezTo>
                  <a:pt x="7951" y="18266"/>
                  <a:pt x="7658" y="17722"/>
                  <a:pt x="7240" y="17178"/>
                </a:cubicBezTo>
                <a:lnTo>
                  <a:pt x="7240" y="17157"/>
                </a:lnTo>
                <a:cubicBezTo>
                  <a:pt x="6800" y="16634"/>
                  <a:pt x="6528" y="15923"/>
                  <a:pt x="6528" y="15170"/>
                </a:cubicBezTo>
                <a:cubicBezTo>
                  <a:pt x="6528" y="13454"/>
                  <a:pt x="7909" y="12073"/>
                  <a:pt x="9625" y="12073"/>
                </a:cubicBezTo>
                <a:cubicBezTo>
                  <a:pt x="11341" y="12073"/>
                  <a:pt x="12722" y="13454"/>
                  <a:pt x="12722" y="15170"/>
                </a:cubicBezTo>
                <a:cubicBezTo>
                  <a:pt x="12722" y="15923"/>
                  <a:pt x="12533" y="16572"/>
                  <a:pt x="12010" y="17137"/>
                </a:cubicBezTo>
                <a:cubicBezTo>
                  <a:pt x="11487" y="17681"/>
                  <a:pt x="11215" y="18225"/>
                  <a:pt x="11404" y="18664"/>
                </a:cubicBezTo>
                <a:cubicBezTo>
                  <a:pt x="11529" y="18957"/>
                  <a:pt x="12052" y="19103"/>
                  <a:pt x="12533" y="19166"/>
                </a:cubicBezTo>
                <a:cubicBezTo>
                  <a:pt x="16069" y="19020"/>
                  <a:pt x="18664" y="18664"/>
                  <a:pt x="18664" y="18664"/>
                </a:cubicBezTo>
                <a:cubicBezTo>
                  <a:pt x="18664" y="18664"/>
                  <a:pt x="19020" y="15923"/>
                  <a:pt x="19166" y="12240"/>
                </a:cubicBezTo>
                <a:cubicBezTo>
                  <a:pt x="19082" y="11801"/>
                  <a:pt x="18957" y="11341"/>
                  <a:pt x="18685" y="11215"/>
                </a:cubicBezTo>
                <a:cubicBezTo>
                  <a:pt x="18587" y="11175"/>
                  <a:pt x="18487" y="11157"/>
                  <a:pt x="18384" y="11157"/>
                </a:cubicBezTo>
                <a:cubicBezTo>
                  <a:pt x="18002" y="11157"/>
                  <a:pt x="17586" y="11409"/>
                  <a:pt x="17157" y="11738"/>
                </a:cubicBezTo>
                <a:cubicBezTo>
                  <a:pt x="16613" y="12178"/>
                  <a:pt x="15923" y="12450"/>
                  <a:pt x="15170" y="12450"/>
                </a:cubicBezTo>
                <a:cubicBezTo>
                  <a:pt x="13454" y="12450"/>
                  <a:pt x="12052" y="11069"/>
                  <a:pt x="12052" y="9353"/>
                </a:cubicBezTo>
                <a:cubicBezTo>
                  <a:pt x="12052" y="7637"/>
                  <a:pt x="13454" y="6256"/>
                  <a:pt x="15170" y="6256"/>
                </a:cubicBezTo>
                <a:cubicBezTo>
                  <a:pt x="15902" y="6256"/>
                  <a:pt x="16572" y="6466"/>
                  <a:pt x="17116" y="6989"/>
                </a:cubicBezTo>
                <a:lnTo>
                  <a:pt x="17137" y="6989"/>
                </a:lnTo>
                <a:cubicBezTo>
                  <a:pt x="17601" y="7221"/>
                  <a:pt x="18065" y="7635"/>
                  <a:pt x="18464" y="7635"/>
                </a:cubicBezTo>
                <a:cubicBezTo>
                  <a:pt x="18533" y="7635"/>
                  <a:pt x="18599" y="7623"/>
                  <a:pt x="18664" y="7595"/>
                </a:cubicBezTo>
                <a:cubicBezTo>
                  <a:pt x="18936" y="7491"/>
                  <a:pt x="19062" y="6968"/>
                  <a:pt x="19145" y="6528"/>
                </a:cubicBezTo>
                <a:cubicBezTo>
                  <a:pt x="18999" y="3055"/>
                  <a:pt x="18685" y="460"/>
                  <a:pt x="18685" y="460"/>
                </a:cubicBezTo>
                <a:lnTo>
                  <a:pt x="18643" y="460"/>
                </a:lnTo>
                <a:cubicBezTo>
                  <a:pt x="18643" y="460"/>
                  <a:pt x="15505" y="105"/>
                  <a:pt x="11424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22935592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FB054F-6B92-411B-913C-1F734D325D8E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26/12/2021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35E4C6-83E5-4E2A-9AF6-03F49B368ADE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2734725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noFill/>
        <a:effectLst/>
      </p:bgPr>
    </p:bg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47280406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Table of contents">
    <p:bg>
      <p:bgPr>
        <a:solidFill>
          <a:schemeClr val="dk1"/>
        </a:solidFill>
        <a:effectLst/>
      </p:bgPr>
    </p:bg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13"/>
          <p:cNvSpPr txBox="1"/>
          <p:nvPr/>
        </p:nvSpPr>
        <p:spPr>
          <a:xfrm>
            <a:off x="1193800" y="12700"/>
            <a:ext cx="4330800" cy="34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  <a:sym typeface="Comfortaa"/>
            </a:endParaRPr>
          </a:p>
        </p:txBody>
      </p:sp>
      <p:sp>
        <p:nvSpPr>
          <p:cNvPr id="88" name="Google Shape;88;p13"/>
          <p:cNvSpPr txBox="1">
            <a:spLocks noGrp="1"/>
          </p:cNvSpPr>
          <p:nvPr>
            <p:ph type="title"/>
          </p:nvPr>
        </p:nvSpPr>
        <p:spPr>
          <a:xfrm>
            <a:off x="965200" y="723900"/>
            <a:ext cx="6032400" cy="670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500"/>
              <a:buNone/>
              <a:defRPr sz="4000">
                <a:solidFill>
                  <a:schemeClr val="accent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"/>
                <a:ea typeface="Comfortaa"/>
                <a:cs typeface="Comfortaa"/>
                <a:sym typeface="Comfortaa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"/>
                <a:ea typeface="Comfortaa"/>
                <a:cs typeface="Comfortaa"/>
                <a:sym typeface="Comfortaa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"/>
                <a:ea typeface="Comfortaa"/>
                <a:cs typeface="Comfortaa"/>
                <a:sym typeface="Comfortaa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"/>
                <a:ea typeface="Comfortaa"/>
                <a:cs typeface="Comfortaa"/>
                <a:sym typeface="Comfortaa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"/>
                <a:ea typeface="Comfortaa"/>
                <a:cs typeface="Comfortaa"/>
                <a:sym typeface="Comfortaa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"/>
                <a:ea typeface="Comfortaa"/>
                <a:cs typeface="Comfortaa"/>
                <a:sym typeface="Comfortaa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"/>
                <a:ea typeface="Comfortaa"/>
                <a:cs typeface="Comfortaa"/>
                <a:sym typeface="Comfortaa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"/>
                <a:ea typeface="Comfortaa"/>
                <a:cs typeface="Comfortaa"/>
                <a:sym typeface="Comfortaa"/>
              </a:defRPr>
            </a:lvl9pPr>
          </a:lstStyle>
          <a:p>
            <a:endParaRPr/>
          </a:p>
        </p:txBody>
      </p:sp>
      <p:sp>
        <p:nvSpPr>
          <p:cNvPr id="89" name="Google Shape;89;p13"/>
          <p:cNvSpPr txBox="1">
            <a:spLocks noGrp="1"/>
          </p:cNvSpPr>
          <p:nvPr>
            <p:ph type="subTitle" idx="1"/>
          </p:nvPr>
        </p:nvSpPr>
        <p:spPr>
          <a:xfrm>
            <a:off x="1000700" y="2423567"/>
            <a:ext cx="3717200" cy="60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Font typeface="Holtwood One SC"/>
              <a:buNone/>
              <a:defRPr sz="2933">
                <a:solidFill>
                  <a:schemeClr val="accent4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Black Han Sans"/>
              </a:defRPr>
            </a:lvl1pPr>
            <a:lvl2pPr lvl="1" rtl="0">
              <a:spcBef>
                <a:spcPts val="2133"/>
              </a:spcBef>
              <a:spcAft>
                <a:spcPts val="0"/>
              </a:spcAft>
              <a:buSzPts val="2000"/>
              <a:buFont typeface="Holtwood One SC"/>
              <a:buNone/>
              <a:defRPr sz="2667">
                <a:latin typeface="Holtwood One SC"/>
                <a:ea typeface="Holtwood One SC"/>
                <a:cs typeface="Holtwood One SC"/>
                <a:sym typeface="Holtwood One SC"/>
              </a:defRPr>
            </a:lvl2pPr>
            <a:lvl3pPr lvl="2" rtl="0">
              <a:spcBef>
                <a:spcPts val="2133"/>
              </a:spcBef>
              <a:spcAft>
                <a:spcPts val="0"/>
              </a:spcAft>
              <a:buSzPts val="2000"/>
              <a:buFont typeface="Holtwood One SC"/>
              <a:buNone/>
              <a:defRPr sz="2667">
                <a:latin typeface="Holtwood One SC"/>
                <a:ea typeface="Holtwood One SC"/>
                <a:cs typeface="Holtwood One SC"/>
                <a:sym typeface="Holtwood One SC"/>
              </a:defRPr>
            </a:lvl3pPr>
            <a:lvl4pPr lvl="3" rtl="0">
              <a:spcBef>
                <a:spcPts val="2133"/>
              </a:spcBef>
              <a:spcAft>
                <a:spcPts val="0"/>
              </a:spcAft>
              <a:buSzPts val="2000"/>
              <a:buFont typeface="Holtwood One SC"/>
              <a:buNone/>
              <a:defRPr sz="2667">
                <a:latin typeface="Holtwood One SC"/>
                <a:ea typeface="Holtwood One SC"/>
                <a:cs typeface="Holtwood One SC"/>
                <a:sym typeface="Holtwood One SC"/>
              </a:defRPr>
            </a:lvl4pPr>
            <a:lvl5pPr lvl="4" rtl="0">
              <a:spcBef>
                <a:spcPts val="2133"/>
              </a:spcBef>
              <a:spcAft>
                <a:spcPts val="0"/>
              </a:spcAft>
              <a:buSzPts val="2000"/>
              <a:buFont typeface="Holtwood One SC"/>
              <a:buNone/>
              <a:defRPr sz="2667">
                <a:latin typeface="Holtwood One SC"/>
                <a:ea typeface="Holtwood One SC"/>
                <a:cs typeface="Holtwood One SC"/>
                <a:sym typeface="Holtwood One SC"/>
              </a:defRPr>
            </a:lvl5pPr>
            <a:lvl6pPr lvl="5" rtl="0">
              <a:spcBef>
                <a:spcPts val="2133"/>
              </a:spcBef>
              <a:spcAft>
                <a:spcPts val="0"/>
              </a:spcAft>
              <a:buSzPts val="2000"/>
              <a:buFont typeface="Holtwood One SC"/>
              <a:buNone/>
              <a:defRPr sz="2667">
                <a:latin typeface="Holtwood One SC"/>
                <a:ea typeface="Holtwood One SC"/>
                <a:cs typeface="Holtwood One SC"/>
                <a:sym typeface="Holtwood One SC"/>
              </a:defRPr>
            </a:lvl6pPr>
            <a:lvl7pPr lvl="6" rtl="0">
              <a:spcBef>
                <a:spcPts val="2133"/>
              </a:spcBef>
              <a:spcAft>
                <a:spcPts val="0"/>
              </a:spcAft>
              <a:buSzPts val="2000"/>
              <a:buFont typeface="Holtwood One SC"/>
              <a:buNone/>
              <a:defRPr sz="2667">
                <a:latin typeface="Holtwood One SC"/>
                <a:ea typeface="Holtwood One SC"/>
                <a:cs typeface="Holtwood One SC"/>
                <a:sym typeface="Holtwood One SC"/>
              </a:defRPr>
            </a:lvl7pPr>
            <a:lvl8pPr lvl="7" rtl="0">
              <a:spcBef>
                <a:spcPts val="2133"/>
              </a:spcBef>
              <a:spcAft>
                <a:spcPts val="0"/>
              </a:spcAft>
              <a:buSzPts val="2000"/>
              <a:buFont typeface="Holtwood One SC"/>
              <a:buNone/>
              <a:defRPr sz="2667">
                <a:latin typeface="Holtwood One SC"/>
                <a:ea typeface="Holtwood One SC"/>
                <a:cs typeface="Holtwood One SC"/>
                <a:sym typeface="Holtwood One SC"/>
              </a:defRPr>
            </a:lvl8pPr>
            <a:lvl9pPr lvl="8" rtl="0">
              <a:spcBef>
                <a:spcPts val="2133"/>
              </a:spcBef>
              <a:spcAft>
                <a:spcPts val="2133"/>
              </a:spcAft>
              <a:buSzPts val="2000"/>
              <a:buFont typeface="Holtwood One SC"/>
              <a:buNone/>
              <a:defRPr sz="2667">
                <a:latin typeface="Holtwood One SC"/>
                <a:ea typeface="Holtwood One SC"/>
                <a:cs typeface="Holtwood One SC"/>
                <a:sym typeface="Holtwood One SC"/>
              </a:defRPr>
            </a:lvl9pPr>
          </a:lstStyle>
          <a:p>
            <a:endParaRPr/>
          </a:p>
        </p:txBody>
      </p:sp>
      <p:sp>
        <p:nvSpPr>
          <p:cNvPr id="90" name="Google Shape;90;p13"/>
          <p:cNvSpPr txBox="1">
            <a:spLocks noGrp="1"/>
          </p:cNvSpPr>
          <p:nvPr>
            <p:ph type="subTitle" idx="2"/>
          </p:nvPr>
        </p:nvSpPr>
        <p:spPr>
          <a:xfrm>
            <a:off x="1000700" y="4752133"/>
            <a:ext cx="3717200" cy="60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Font typeface="Holtwood One SC"/>
              <a:buNone/>
              <a:defRPr sz="2933">
                <a:solidFill>
                  <a:schemeClr val="accent4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Black Han Sans"/>
              </a:defRPr>
            </a:lvl1pPr>
            <a:lvl2pPr lvl="1" rtl="0">
              <a:spcBef>
                <a:spcPts val="2133"/>
              </a:spcBef>
              <a:spcAft>
                <a:spcPts val="0"/>
              </a:spcAft>
              <a:buSzPts val="2000"/>
              <a:buFont typeface="Holtwood One SC"/>
              <a:buNone/>
              <a:defRPr sz="2667">
                <a:latin typeface="Holtwood One SC"/>
                <a:ea typeface="Holtwood One SC"/>
                <a:cs typeface="Holtwood One SC"/>
                <a:sym typeface="Holtwood One SC"/>
              </a:defRPr>
            </a:lvl2pPr>
            <a:lvl3pPr lvl="2" rtl="0">
              <a:spcBef>
                <a:spcPts val="2133"/>
              </a:spcBef>
              <a:spcAft>
                <a:spcPts val="0"/>
              </a:spcAft>
              <a:buSzPts val="2000"/>
              <a:buFont typeface="Holtwood One SC"/>
              <a:buNone/>
              <a:defRPr sz="2667">
                <a:latin typeface="Holtwood One SC"/>
                <a:ea typeface="Holtwood One SC"/>
                <a:cs typeface="Holtwood One SC"/>
                <a:sym typeface="Holtwood One SC"/>
              </a:defRPr>
            </a:lvl3pPr>
            <a:lvl4pPr lvl="3" rtl="0">
              <a:spcBef>
                <a:spcPts val="2133"/>
              </a:spcBef>
              <a:spcAft>
                <a:spcPts val="0"/>
              </a:spcAft>
              <a:buSzPts val="2000"/>
              <a:buFont typeface="Holtwood One SC"/>
              <a:buNone/>
              <a:defRPr sz="2667">
                <a:latin typeface="Holtwood One SC"/>
                <a:ea typeface="Holtwood One SC"/>
                <a:cs typeface="Holtwood One SC"/>
                <a:sym typeface="Holtwood One SC"/>
              </a:defRPr>
            </a:lvl4pPr>
            <a:lvl5pPr lvl="4" rtl="0">
              <a:spcBef>
                <a:spcPts val="2133"/>
              </a:spcBef>
              <a:spcAft>
                <a:spcPts val="0"/>
              </a:spcAft>
              <a:buSzPts val="2000"/>
              <a:buFont typeface="Holtwood One SC"/>
              <a:buNone/>
              <a:defRPr sz="2667">
                <a:latin typeface="Holtwood One SC"/>
                <a:ea typeface="Holtwood One SC"/>
                <a:cs typeface="Holtwood One SC"/>
                <a:sym typeface="Holtwood One SC"/>
              </a:defRPr>
            </a:lvl5pPr>
            <a:lvl6pPr lvl="5" rtl="0">
              <a:spcBef>
                <a:spcPts val="2133"/>
              </a:spcBef>
              <a:spcAft>
                <a:spcPts val="0"/>
              </a:spcAft>
              <a:buSzPts val="2000"/>
              <a:buFont typeface="Holtwood One SC"/>
              <a:buNone/>
              <a:defRPr sz="2667">
                <a:latin typeface="Holtwood One SC"/>
                <a:ea typeface="Holtwood One SC"/>
                <a:cs typeface="Holtwood One SC"/>
                <a:sym typeface="Holtwood One SC"/>
              </a:defRPr>
            </a:lvl6pPr>
            <a:lvl7pPr lvl="6" rtl="0">
              <a:spcBef>
                <a:spcPts val="2133"/>
              </a:spcBef>
              <a:spcAft>
                <a:spcPts val="0"/>
              </a:spcAft>
              <a:buSzPts val="2000"/>
              <a:buFont typeface="Holtwood One SC"/>
              <a:buNone/>
              <a:defRPr sz="2667">
                <a:latin typeface="Holtwood One SC"/>
                <a:ea typeface="Holtwood One SC"/>
                <a:cs typeface="Holtwood One SC"/>
                <a:sym typeface="Holtwood One SC"/>
              </a:defRPr>
            </a:lvl7pPr>
            <a:lvl8pPr lvl="7" rtl="0">
              <a:spcBef>
                <a:spcPts val="2133"/>
              </a:spcBef>
              <a:spcAft>
                <a:spcPts val="0"/>
              </a:spcAft>
              <a:buSzPts val="2000"/>
              <a:buFont typeface="Holtwood One SC"/>
              <a:buNone/>
              <a:defRPr sz="2667">
                <a:latin typeface="Holtwood One SC"/>
                <a:ea typeface="Holtwood One SC"/>
                <a:cs typeface="Holtwood One SC"/>
                <a:sym typeface="Holtwood One SC"/>
              </a:defRPr>
            </a:lvl8pPr>
            <a:lvl9pPr lvl="8" rtl="0">
              <a:spcBef>
                <a:spcPts val="2133"/>
              </a:spcBef>
              <a:spcAft>
                <a:spcPts val="2133"/>
              </a:spcAft>
              <a:buSzPts val="2000"/>
              <a:buFont typeface="Holtwood One SC"/>
              <a:buNone/>
              <a:defRPr sz="2667">
                <a:latin typeface="Holtwood One SC"/>
                <a:ea typeface="Holtwood One SC"/>
                <a:cs typeface="Holtwood One SC"/>
                <a:sym typeface="Holtwood One SC"/>
              </a:defRPr>
            </a:lvl9pPr>
          </a:lstStyle>
          <a:p>
            <a:endParaRPr/>
          </a:p>
        </p:txBody>
      </p:sp>
      <p:sp>
        <p:nvSpPr>
          <p:cNvPr id="91" name="Google Shape;91;p13"/>
          <p:cNvSpPr txBox="1">
            <a:spLocks noGrp="1"/>
          </p:cNvSpPr>
          <p:nvPr>
            <p:ph type="subTitle" idx="3"/>
          </p:nvPr>
        </p:nvSpPr>
        <p:spPr>
          <a:xfrm>
            <a:off x="4702867" y="4751967"/>
            <a:ext cx="3717200" cy="60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Font typeface="Holtwood One SC"/>
              <a:buNone/>
              <a:defRPr sz="2933">
                <a:solidFill>
                  <a:schemeClr val="accent4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Black Han Sans"/>
              </a:defRPr>
            </a:lvl1pPr>
            <a:lvl2pPr lvl="1" rtl="0">
              <a:spcBef>
                <a:spcPts val="2133"/>
              </a:spcBef>
              <a:spcAft>
                <a:spcPts val="0"/>
              </a:spcAft>
              <a:buSzPts val="2000"/>
              <a:buFont typeface="Holtwood One SC"/>
              <a:buNone/>
              <a:defRPr sz="2667">
                <a:latin typeface="Holtwood One SC"/>
                <a:ea typeface="Holtwood One SC"/>
                <a:cs typeface="Holtwood One SC"/>
                <a:sym typeface="Holtwood One SC"/>
              </a:defRPr>
            </a:lvl2pPr>
            <a:lvl3pPr lvl="2" rtl="0">
              <a:spcBef>
                <a:spcPts val="2133"/>
              </a:spcBef>
              <a:spcAft>
                <a:spcPts val="0"/>
              </a:spcAft>
              <a:buSzPts val="2000"/>
              <a:buFont typeface="Holtwood One SC"/>
              <a:buNone/>
              <a:defRPr sz="2667">
                <a:latin typeface="Holtwood One SC"/>
                <a:ea typeface="Holtwood One SC"/>
                <a:cs typeface="Holtwood One SC"/>
                <a:sym typeface="Holtwood One SC"/>
              </a:defRPr>
            </a:lvl3pPr>
            <a:lvl4pPr lvl="3" rtl="0">
              <a:spcBef>
                <a:spcPts val="2133"/>
              </a:spcBef>
              <a:spcAft>
                <a:spcPts val="0"/>
              </a:spcAft>
              <a:buSzPts val="2000"/>
              <a:buFont typeface="Holtwood One SC"/>
              <a:buNone/>
              <a:defRPr sz="2667">
                <a:latin typeface="Holtwood One SC"/>
                <a:ea typeface="Holtwood One SC"/>
                <a:cs typeface="Holtwood One SC"/>
                <a:sym typeface="Holtwood One SC"/>
              </a:defRPr>
            </a:lvl4pPr>
            <a:lvl5pPr lvl="4" rtl="0">
              <a:spcBef>
                <a:spcPts val="2133"/>
              </a:spcBef>
              <a:spcAft>
                <a:spcPts val="0"/>
              </a:spcAft>
              <a:buSzPts val="2000"/>
              <a:buFont typeface="Holtwood One SC"/>
              <a:buNone/>
              <a:defRPr sz="2667">
                <a:latin typeface="Holtwood One SC"/>
                <a:ea typeface="Holtwood One SC"/>
                <a:cs typeface="Holtwood One SC"/>
                <a:sym typeface="Holtwood One SC"/>
              </a:defRPr>
            </a:lvl5pPr>
            <a:lvl6pPr lvl="5" rtl="0">
              <a:spcBef>
                <a:spcPts val="2133"/>
              </a:spcBef>
              <a:spcAft>
                <a:spcPts val="0"/>
              </a:spcAft>
              <a:buSzPts val="2000"/>
              <a:buFont typeface="Holtwood One SC"/>
              <a:buNone/>
              <a:defRPr sz="2667">
                <a:latin typeface="Holtwood One SC"/>
                <a:ea typeface="Holtwood One SC"/>
                <a:cs typeface="Holtwood One SC"/>
                <a:sym typeface="Holtwood One SC"/>
              </a:defRPr>
            </a:lvl6pPr>
            <a:lvl7pPr lvl="6" rtl="0">
              <a:spcBef>
                <a:spcPts val="2133"/>
              </a:spcBef>
              <a:spcAft>
                <a:spcPts val="0"/>
              </a:spcAft>
              <a:buSzPts val="2000"/>
              <a:buFont typeface="Holtwood One SC"/>
              <a:buNone/>
              <a:defRPr sz="2667">
                <a:latin typeface="Holtwood One SC"/>
                <a:ea typeface="Holtwood One SC"/>
                <a:cs typeface="Holtwood One SC"/>
                <a:sym typeface="Holtwood One SC"/>
              </a:defRPr>
            </a:lvl7pPr>
            <a:lvl8pPr lvl="7" rtl="0">
              <a:spcBef>
                <a:spcPts val="2133"/>
              </a:spcBef>
              <a:spcAft>
                <a:spcPts val="0"/>
              </a:spcAft>
              <a:buSzPts val="2000"/>
              <a:buFont typeface="Holtwood One SC"/>
              <a:buNone/>
              <a:defRPr sz="2667">
                <a:latin typeface="Holtwood One SC"/>
                <a:ea typeface="Holtwood One SC"/>
                <a:cs typeface="Holtwood One SC"/>
                <a:sym typeface="Holtwood One SC"/>
              </a:defRPr>
            </a:lvl8pPr>
            <a:lvl9pPr lvl="8" rtl="0">
              <a:spcBef>
                <a:spcPts val="2133"/>
              </a:spcBef>
              <a:spcAft>
                <a:spcPts val="2133"/>
              </a:spcAft>
              <a:buSzPts val="2000"/>
              <a:buFont typeface="Holtwood One SC"/>
              <a:buNone/>
              <a:defRPr sz="2667">
                <a:latin typeface="Holtwood One SC"/>
                <a:ea typeface="Holtwood One SC"/>
                <a:cs typeface="Holtwood One SC"/>
                <a:sym typeface="Holtwood One SC"/>
              </a:defRPr>
            </a:lvl9pPr>
          </a:lstStyle>
          <a:p>
            <a:endParaRPr/>
          </a:p>
        </p:txBody>
      </p:sp>
      <p:sp>
        <p:nvSpPr>
          <p:cNvPr id="92" name="Google Shape;92;p13"/>
          <p:cNvSpPr txBox="1">
            <a:spLocks noGrp="1"/>
          </p:cNvSpPr>
          <p:nvPr>
            <p:ph type="subTitle" idx="4"/>
          </p:nvPr>
        </p:nvSpPr>
        <p:spPr>
          <a:xfrm>
            <a:off x="1000700" y="3007535"/>
            <a:ext cx="3266400" cy="77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867">
                <a:solidFill>
                  <a:schemeClr val="accent4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lvl="1" rtl="0">
              <a:spcBef>
                <a:spcPts val="2133"/>
              </a:spcBef>
              <a:spcAft>
                <a:spcPts val="0"/>
              </a:spcAft>
              <a:buSzPts val="1500"/>
              <a:buNone/>
              <a:defRPr/>
            </a:lvl2pPr>
            <a:lvl3pPr lvl="2" rtl="0">
              <a:spcBef>
                <a:spcPts val="2133"/>
              </a:spcBef>
              <a:spcAft>
                <a:spcPts val="0"/>
              </a:spcAft>
              <a:buSzPts val="1500"/>
              <a:buNone/>
              <a:defRPr/>
            </a:lvl3pPr>
            <a:lvl4pPr lvl="3" rtl="0">
              <a:spcBef>
                <a:spcPts val="2133"/>
              </a:spcBef>
              <a:spcAft>
                <a:spcPts val="0"/>
              </a:spcAft>
              <a:buSzPts val="1500"/>
              <a:buNone/>
              <a:defRPr/>
            </a:lvl4pPr>
            <a:lvl5pPr lvl="4" rtl="0">
              <a:spcBef>
                <a:spcPts val="2133"/>
              </a:spcBef>
              <a:spcAft>
                <a:spcPts val="0"/>
              </a:spcAft>
              <a:buSzPts val="1500"/>
              <a:buNone/>
              <a:defRPr/>
            </a:lvl5pPr>
            <a:lvl6pPr lvl="5" rtl="0">
              <a:spcBef>
                <a:spcPts val="2133"/>
              </a:spcBef>
              <a:spcAft>
                <a:spcPts val="0"/>
              </a:spcAft>
              <a:buSzPts val="1500"/>
              <a:buNone/>
              <a:defRPr/>
            </a:lvl6pPr>
            <a:lvl7pPr lvl="6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3" name="Google Shape;93;p13"/>
          <p:cNvSpPr txBox="1">
            <a:spLocks noGrp="1"/>
          </p:cNvSpPr>
          <p:nvPr>
            <p:ph type="subTitle" idx="5"/>
          </p:nvPr>
        </p:nvSpPr>
        <p:spPr>
          <a:xfrm>
            <a:off x="1000700" y="5336032"/>
            <a:ext cx="3266400" cy="79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867">
                <a:solidFill>
                  <a:schemeClr val="accent4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lvl="1" rtl="0">
              <a:spcBef>
                <a:spcPts val="2133"/>
              </a:spcBef>
              <a:spcAft>
                <a:spcPts val="0"/>
              </a:spcAft>
              <a:buSzPts val="1500"/>
              <a:buNone/>
              <a:defRPr/>
            </a:lvl2pPr>
            <a:lvl3pPr lvl="2" rtl="0">
              <a:spcBef>
                <a:spcPts val="2133"/>
              </a:spcBef>
              <a:spcAft>
                <a:spcPts val="0"/>
              </a:spcAft>
              <a:buSzPts val="1500"/>
              <a:buNone/>
              <a:defRPr/>
            </a:lvl3pPr>
            <a:lvl4pPr lvl="3" rtl="0">
              <a:spcBef>
                <a:spcPts val="2133"/>
              </a:spcBef>
              <a:spcAft>
                <a:spcPts val="0"/>
              </a:spcAft>
              <a:buSzPts val="1500"/>
              <a:buNone/>
              <a:defRPr/>
            </a:lvl4pPr>
            <a:lvl5pPr lvl="4" rtl="0">
              <a:spcBef>
                <a:spcPts val="2133"/>
              </a:spcBef>
              <a:spcAft>
                <a:spcPts val="0"/>
              </a:spcAft>
              <a:buSzPts val="1500"/>
              <a:buNone/>
              <a:defRPr/>
            </a:lvl5pPr>
            <a:lvl6pPr lvl="5" rtl="0">
              <a:spcBef>
                <a:spcPts val="2133"/>
              </a:spcBef>
              <a:spcAft>
                <a:spcPts val="0"/>
              </a:spcAft>
              <a:buSzPts val="1500"/>
              <a:buNone/>
              <a:defRPr/>
            </a:lvl6pPr>
            <a:lvl7pPr lvl="6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4" name="Google Shape;94;p13"/>
          <p:cNvSpPr txBox="1">
            <a:spLocks noGrp="1"/>
          </p:cNvSpPr>
          <p:nvPr>
            <p:ph type="subTitle" idx="6"/>
          </p:nvPr>
        </p:nvSpPr>
        <p:spPr>
          <a:xfrm>
            <a:off x="4699900" y="5335932"/>
            <a:ext cx="3266400" cy="79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867">
                <a:solidFill>
                  <a:schemeClr val="accent4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lvl="1" rtl="0">
              <a:spcBef>
                <a:spcPts val="2133"/>
              </a:spcBef>
              <a:spcAft>
                <a:spcPts val="0"/>
              </a:spcAft>
              <a:buSzPts val="1500"/>
              <a:buNone/>
              <a:defRPr/>
            </a:lvl2pPr>
            <a:lvl3pPr lvl="2" rtl="0">
              <a:spcBef>
                <a:spcPts val="2133"/>
              </a:spcBef>
              <a:spcAft>
                <a:spcPts val="0"/>
              </a:spcAft>
              <a:buSzPts val="1500"/>
              <a:buNone/>
              <a:defRPr/>
            </a:lvl3pPr>
            <a:lvl4pPr lvl="3" rtl="0">
              <a:spcBef>
                <a:spcPts val="2133"/>
              </a:spcBef>
              <a:spcAft>
                <a:spcPts val="0"/>
              </a:spcAft>
              <a:buSzPts val="1500"/>
              <a:buNone/>
              <a:defRPr/>
            </a:lvl4pPr>
            <a:lvl5pPr lvl="4" rtl="0">
              <a:spcBef>
                <a:spcPts val="2133"/>
              </a:spcBef>
              <a:spcAft>
                <a:spcPts val="0"/>
              </a:spcAft>
              <a:buSzPts val="1500"/>
              <a:buNone/>
              <a:defRPr/>
            </a:lvl5pPr>
            <a:lvl6pPr lvl="5" rtl="0">
              <a:spcBef>
                <a:spcPts val="2133"/>
              </a:spcBef>
              <a:spcAft>
                <a:spcPts val="0"/>
              </a:spcAft>
              <a:buSzPts val="1500"/>
              <a:buNone/>
              <a:defRPr/>
            </a:lvl6pPr>
            <a:lvl7pPr lvl="6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5" name="Google Shape;95;p13"/>
          <p:cNvSpPr txBox="1">
            <a:spLocks noGrp="1"/>
          </p:cNvSpPr>
          <p:nvPr>
            <p:ph type="subTitle" idx="7"/>
          </p:nvPr>
        </p:nvSpPr>
        <p:spPr>
          <a:xfrm>
            <a:off x="4699900" y="2423567"/>
            <a:ext cx="3717200" cy="60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Font typeface="Holtwood One SC"/>
              <a:buNone/>
              <a:defRPr sz="2933">
                <a:solidFill>
                  <a:schemeClr val="accent4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Black Han Sans"/>
              </a:defRPr>
            </a:lvl1pPr>
            <a:lvl2pPr lvl="1" rtl="0">
              <a:spcBef>
                <a:spcPts val="2133"/>
              </a:spcBef>
              <a:spcAft>
                <a:spcPts val="0"/>
              </a:spcAft>
              <a:buSzPts val="2000"/>
              <a:buFont typeface="Holtwood One SC"/>
              <a:buNone/>
              <a:defRPr sz="2667">
                <a:latin typeface="Holtwood One SC"/>
                <a:ea typeface="Holtwood One SC"/>
                <a:cs typeface="Holtwood One SC"/>
                <a:sym typeface="Holtwood One SC"/>
              </a:defRPr>
            </a:lvl2pPr>
            <a:lvl3pPr lvl="2" rtl="0">
              <a:spcBef>
                <a:spcPts val="2133"/>
              </a:spcBef>
              <a:spcAft>
                <a:spcPts val="0"/>
              </a:spcAft>
              <a:buSzPts val="2000"/>
              <a:buFont typeface="Holtwood One SC"/>
              <a:buNone/>
              <a:defRPr sz="2667">
                <a:latin typeface="Holtwood One SC"/>
                <a:ea typeface="Holtwood One SC"/>
                <a:cs typeface="Holtwood One SC"/>
                <a:sym typeface="Holtwood One SC"/>
              </a:defRPr>
            </a:lvl3pPr>
            <a:lvl4pPr lvl="3" rtl="0">
              <a:spcBef>
                <a:spcPts val="2133"/>
              </a:spcBef>
              <a:spcAft>
                <a:spcPts val="0"/>
              </a:spcAft>
              <a:buSzPts val="2000"/>
              <a:buFont typeface="Holtwood One SC"/>
              <a:buNone/>
              <a:defRPr sz="2667">
                <a:latin typeface="Holtwood One SC"/>
                <a:ea typeface="Holtwood One SC"/>
                <a:cs typeface="Holtwood One SC"/>
                <a:sym typeface="Holtwood One SC"/>
              </a:defRPr>
            </a:lvl4pPr>
            <a:lvl5pPr lvl="4" rtl="0">
              <a:spcBef>
                <a:spcPts val="2133"/>
              </a:spcBef>
              <a:spcAft>
                <a:spcPts val="0"/>
              </a:spcAft>
              <a:buSzPts val="2000"/>
              <a:buFont typeface="Holtwood One SC"/>
              <a:buNone/>
              <a:defRPr sz="2667">
                <a:latin typeface="Holtwood One SC"/>
                <a:ea typeface="Holtwood One SC"/>
                <a:cs typeface="Holtwood One SC"/>
                <a:sym typeface="Holtwood One SC"/>
              </a:defRPr>
            </a:lvl5pPr>
            <a:lvl6pPr lvl="5" rtl="0">
              <a:spcBef>
                <a:spcPts val="2133"/>
              </a:spcBef>
              <a:spcAft>
                <a:spcPts val="0"/>
              </a:spcAft>
              <a:buSzPts val="2000"/>
              <a:buFont typeface="Holtwood One SC"/>
              <a:buNone/>
              <a:defRPr sz="2667">
                <a:latin typeface="Holtwood One SC"/>
                <a:ea typeface="Holtwood One SC"/>
                <a:cs typeface="Holtwood One SC"/>
                <a:sym typeface="Holtwood One SC"/>
              </a:defRPr>
            </a:lvl6pPr>
            <a:lvl7pPr lvl="6" rtl="0">
              <a:spcBef>
                <a:spcPts val="2133"/>
              </a:spcBef>
              <a:spcAft>
                <a:spcPts val="0"/>
              </a:spcAft>
              <a:buSzPts val="2000"/>
              <a:buFont typeface="Holtwood One SC"/>
              <a:buNone/>
              <a:defRPr sz="2667">
                <a:latin typeface="Holtwood One SC"/>
                <a:ea typeface="Holtwood One SC"/>
                <a:cs typeface="Holtwood One SC"/>
                <a:sym typeface="Holtwood One SC"/>
              </a:defRPr>
            </a:lvl7pPr>
            <a:lvl8pPr lvl="7" rtl="0">
              <a:spcBef>
                <a:spcPts val="2133"/>
              </a:spcBef>
              <a:spcAft>
                <a:spcPts val="0"/>
              </a:spcAft>
              <a:buSzPts val="2000"/>
              <a:buFont typeface="Holtwood One SC"/>
              <a:buNone/>
              <a:defRPr sz="2667">
                <a:latin typeface="Holtwood One SC"/>
                <a:ea typeface="Holtwood One SC"/>
                <a:cs typeface="Holtwood One SC"/>
                <a:sym typeface="Holtwood One SC"/>
              </a:defRPr>
            </a:lvl8pPr>
            <a:lvl9pPr lvl="8" rtl="0">
              <a:spcBef>
                <a:spcPts val="2133"/>
              </a:spcBef>
              <a:spcAft>
                <a:spcPts val="2133"/>
              </a:spcAft>
              <a:buSzPts val="2000"/>
              <a:buFont typeface="Holtwood One SC"/>
              <a:buNone/>
              <a:defRPr sz="2667">
                <a:latin typeface="Holtwood One SC"/>
                <a:ea typeface="Holtwood One SC"/>
                <a:cs typeface="Holtwood One SC"/>
                <a:sym typeface="Holtwood One SC"/>
              </a:defRPr>
            </a:lvl9pPr>
          </a:lstStyle>
          <a:p>
            <a:endParaRPr/>
          </a:p>
        </p:txBody>
      </p:sp>
      <p:sp>
        <p:nvSpPr>
          <p:cNvPr id="96" name="Google Shape;96;p13"/>
          <p:cNvSpPr txBox="1">
            <a:spLocks noGrp="1"/>
          </p:cNvSpPr>
          <p:nvPr>
            <p:ph type="subTitle" idx="8"/>
          </p:nvPr>
        </p:nvSpPr>
        <p:spPr>
          <a:xfrm>
            <a:off x="4699900" y="3007535"/>
            <a:ext cx="3266400" cy="79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867">
                <a:solidFill>
                  <a:schemeClr val="accent4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lvl="1" rtl="0">
              <a:spcBef>
                <a:spcPts val="2133"/>
              </a:spcBef>
              <a:spcAft>
                <a:spcPts val="0"/>
              </a:spcAft>
              <a:buSzPts val="1500"/>
              <a:buNone/>
              <a:defRPr/>
            </a:lvl2pPr>
            <a:lvl3pPr lvl="2" rtl="0">
              <a:spcBef>
                <a:spcPts val="2133"/>
              </a:spcBef>
              <a:spcAft>
                <a:spcPts val="0"/>
              </a:spcAft>
              <a:buSzPts val="1500"/>
              <a:buNone/>
              <a:defRPr/>
            </a:lvl3pPr>
            <a:lvl4pPr lvl="3" rtl="0">
              <a:spcBef>
                <a:spcPts val="2133"/>
              </a:spcBef>
              <a:spcAft>
                <a:spcPts val="0"/>
              </a:spcAft>
              <a:buSzPts val="1500"/>
              <a:buNone/>
              <a:defRPr/>
            </a:lvl4pPr>
            <a:lvl5pPr lvl="4" rtl="0">
              <a:spcBef>
                <a:spcPts val="2133"/>
              </a:spcBef>
              <a:spcAft>
                <a:spcPts val="0"/>
              </a:spcAft>
              <a:buSzPts val="1500"/>
              <a:buNone/>
              <a:defRPr/>
            </a:lvl5pPr>
            <a:lvl6pPr lvl="5" rtl="0">
              <a:spcBef>
                <a:spcPts val="2133"/>
              </a:spcBef>
              <a:spcAft>
                <a:spcPts val="0"/>
              </a:spcAft>
              <a:buSzPts val="1500"/>
              <a:buNone/>
              <a:defRPr/>
            </a:lvl6pPr>
            <a:lvl7pPr lvl="6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7" name="Google Shape;97;p13"/>
          <p:cNvSpPr txBox="1">
            <a:spLocks noGrp="1"/>
          </p:cNvSpPr>
          <p:nvPr>
            <p:ph type="subTitle" idx="9"/>
          </p:nvPr>
        </p:nvSpPr>
        <p:spPr>
          <a:xfrm>
            <a:off x="1000700" y="1928268"/>
            <a:ext cx="3374400" cy="609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Font typeface="Holtwood One SC"/>
              <a:buNone/>
              <a:defRPr sz="4933">
                <a:solidFill>
                  <a:schemeClr val="accent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Black Han San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000"/>
              <a:buFont typeface="Holtwood One SC"/>
              <a:buNone/>
              <a:defRPr sz="2667">
                <a:latin typeface="Holtwood One SC"/>
                <a:ea typeface="Holtwood One SC"/>
                <a:cs typeface="Holtwood One SC"/>
                <a:sym typeface="Holtwood One SC"/>
              </a:defRPr>
            </a:lvl2pPr>
            <a:lvl3pPr lvl="2" rtl="0">
              <a:spcBef>
                <a:spcPts val="2133"/>
              </a:spcBef>
              <a:spcAft>
                <a:spcPts val="0"/>
              </a:spcAft>
              <a:buSzPts val="2000"/>
              <a:buFont typeface="Holtwood One SC"/>
              <a:buNone/>
              <a:defRPr sz="2667">
                <a:latin typeface="Holtwood One SC"/>
                <a:ea typeface="Holtwood One SC"/>
                <a:cs typeface="Holtwood One SC"/>
                <a:sym typeface="Holtwood One SC"/>
              </a:defRPr>
            </a:lvl3pPr>
            <a:lvl4pPr lvl="3" rtl="0">
              <a:spcBef>
                <a:spcPts val="2133"/>
              </a:spcBef>
              <a:spcAft>
                <a:spcPts val="0"/>
              </a:spcAft>
              <a:buSzPts val="2000"/>
              <a:buFont typeface="Holtwood One SC"/>
              <a:buNone/>
              <a:defRPr sz="2667">
                <a:latin typeface="Holtwood One SC"/>
                <a:ea typeface="Holtwood One SC"/>
                <a:cs typeface="Holtwood One SC"/>
                <a:sym typeface="Holtwood One SC"/>
              </a:defRPr>
            </a:lvl4pPr>
            <a:lvl5pPr lvl="4" rtl="0">
              <a:spcBef>
                <a:spcPts val="2133"/>
              </a:spcBef>
              <a:spcAft>
                <a:spcPts val="0"/>
              </a:spcAft>
              <a:buSzPts val="2000"/>
              <a:buFont typeface="Holtwood One SC"/>
              <a:buNone/>
              <a:defRPr sz="2667">
                <a:latin typeface="Holtwood One SC"/>
                <a:ea typeface="Holtwood One SC"/>
                <a:cs typeface="Holtwood One SC"/>
                <a:sym typeface="Holtwood One SC"/>
              </a:defRPr>
            </a:lvl5pPr>
            <a:lvl6pPr lvl="5" rtl="0">
              <a:spcBef>
                <a:spcPts val="2133"/>
              </a:spcBef>
              <a:spcAft>
                <a:spcPts val="0"/>
              </a:spcAft>
              <a:buSzPts val="2000"/>
              <a:buFont typeface="Holtwood One SC"/>
              <a:buNone/>
              <a:defRPr sz="2667">
                <a:latin typeface="Holtwood One SC"/>
                <a:ea typeface="Holtwood One SC"/>
                <a:cs typeface="Holtwood One SC"/>
                <a:sym typeface="Holtwood One SC"/>
              </a:defRPr>
            </a:lvl6pPr>
            <a:lvl7pPr lvl="6" rtl="0">
              <a:spcBef>
                <a:spcPts val="2133"/>
              </a:spcBef>
              <a:spcAft>
                <a:spcPts val="0"/>
              </a:spcAft>
              <a:buSzPts val="2000"/>
              <a:buFont typeface="Holtwood One SC"/>
              <a:buNone/>
              <a:defRPr sz="2667">
                <a:latin typeface="Holtwood One SC"/>
                <a:ea typeface="Holtwood One SC"/>
                <a:cs typeface="Holtwood One SC"/>
                <a:sym typeface="Holtwood One SC"/>
              </a:defRPr>
            </a:lvl7pPr>
            <a:lvl8pPr lvl="7" rtl="0">
              <a:spcBef>
                <a:spcPts val="2133"/>
              </a:spcBef>
              <a:spcAft>
                <a:spcPts val="0"/>
              </a:spcAft>
              <a:buSzPts val="2000"/>
              <a:buFont typeface="Holtwood One SC"/>
              <a:buNone/>
              <a:defRPr sz="2667">
                <a:latin typeface="Holtwood One SC"/>
                <a:ea typeface="Holtwood One SC"/>
                <a:cs typeface="Holtwood One SC"/>
                <a:sym typeface="Holtwood One SC"/>
              </a:defRPr>
            </a:lvl8pPr>
            <a:lvl9pPr lvl="8" rtl="0">
              <a:spcBef>
                <a:spcPts val="2133"/>
              </a:spcBef>
              <a:spcAft>
                <a:spcPts val="2133"/>
              </a:spcAft>
              <a:buSzPts val="2000"/>
              <a:buFont typeface="Holtwood One SC"/>
              <a:buNone/>
              <a:defRPr sz="2667">
                <a:latin typeface="Holtwood One SC"/>
                <a:ea typeface="Holtwood One SC"/>
                <a:cs typeface="Holtwood One SC"/>
                <a:sym typeface="Holtwood One SC"/>
              </a:defRPr>
            </a:lvl9pPr>
          </a:lstStyle>
          <a:p>
            <a:endParaRPr/>
          </a:p>
        </p:txBody>
      </p:sp>
      <p:sp>
        <p:nvSpPr>
          <p:cNvPr id="98" name="Google Shape;98;p13"/>
          <p:cNvSpPr txBox="1">
            <a:spLocks noGrp="1"/>
          </p:cNvSpPr>
          <p:nvPr>
            <p:ph type="subTitle" idx="13"/>
          </p:nvPr>
        </p:nvSpPr>
        <p:spPr>
          <a:xfrm>
            <a:off x="1000700" y="4256832"/>
            <a:ext cx="3374400" cy="609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Font typeface="Holtwood One SC"/>
              <a:buNone/>
              <a:defRPr sz="4933">
                <a:solidFill>
                  <a:schemeClr val="accent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Black Han San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000"/>
              <a:buFont typeface="Holtwood One SC"/>
              <a:buNone/>
              <a:defRPr sz="2667">
                <a:latin typeface="Holtwood One SC"/>
                <a:ea typeface="Holtwood One SC"/>
                <a:cs typeface="Holtwood One SC"/>
                <a:sym typeface="Holtwood One SC"/>
              </a:defRPr>
            </a:lvl2pPr>
            <a:lvl3pPr lvl="2" rtl="0">
              <a:spcBef>
                <a:spcPts val="2133"/>
              </a:spcBef>
              <a:spcAft>
                <a:spcPts val="0"/>
              </a:spcAft>
              <a:buSzPts val="2000"/>
              <a:buFont typeface="Holtwood One SC"/>
              <a:buNone/>
              <a:defRPr sz="2667">
                <a:latin typeface="Holtwood One SC"/>
                <a:ea typeface="Holtwood One SC"/>
                <a:cs typeface="Holtwood One SC"/>
                <a:sym typeface="Holtwood One SC"/>
              </a:defRPr>
            </a:lvl3pPr>
            <a:lvl4pPr lvl="3" rtl="0">
              <a:spcBef>
                <a:spcPts val="2133"/>
              </a:spcBef>
              <a:spcAft>
                <a:spcPts val="0"/>
              </a:spcAft>
              <a:buSzPts val="2000"/>
              <a:buFont typeface="Holtwood One SC"/>
              <a:buNone/>
              <a:defRPr sz="2667">
                <a:latin typeface="Holtwood One SC"/>
                <a:ea typeface="Holtwood One SC"/>
                <a:cs typeface="Holtwood One SC"/>
                <a:sym typeface="Holtwood One SC"/>
              </a:defRPr>
            </a:lvl4pPr>
            <a:lvl5pPr lvl="4" rtl="0">
              <a:spcBef>
                <a:spcPts val="2133"/>
              </a:spcBef>
              <a:spcAft>
                <a:spcPts val="0"/>
              </a:spcAft>
              <a:buSzPts val="2000"/>
              <a:buFont typeface="Holtwood One SC"/>
              <a:buNone/>
              <a:defRPr sz="2667">
                <a:latin typeface="Holtwood One SC"/>
                <a:ea typeface="Holtwood One SC"/>
                <a:cs typeface="Holtwood One SC"/>
                <a:sym typeface="Holtwood One SC"/>
              </a:defRPr>
            </a:lvl5pPr>
            <a:lvl6pPr lvl="5" rtl="0">
              <a:spcBef>
                <a:spcPts val="2133"/>
              </a:spcBef>
              <a:spcAft>
                <a:spcPts val="0"/>
              </a:spcAft>
              <a:buSzPts val="2000"/>
              <a:buFont typeface="Holtwood One SC"/>
              <a:buNone/>
              <a:defRPr sz="2667">
                <a:latin typeface="Holtwood One SC"/>
                <a:ea typeface="Holtwood One SC"/>
                <a:cs typeface="Holtwood One SC"/>
                <a:sym typeface="Holtwood One SC"/>
              </a:defRPr>
            </a:lvl6pPr>
            <a:lvl7pPr lvl="6" rtl="0">
              <a:spcBef>
                <a:spcPts val="2133"/>
              </a:spcBef>
              <a:spcAft>
                <a:spcPts val="0"/>
              </a:spcAft>
              <a:buSzPts val="2000"/>
              <a:buFont typeface="Holtwood One SC"/>
              <a:buNone/>
              <a:defRPr sz="2667">
                <a:latin typeface="Holtwood One SC"/>
                <a:ea typeface="Holtwood One SC"/>
                <a:cs typeface="Holtwood One SC"/>
                <a:sym typeface="Holtwood One SC"/>
              </a:defRPr>
            </a:lvl7pPr>
            <a:lvl8pPr lvl="7" rtl="0">
              <a:spcBef>
                <a:spcPts val="2133"/>
              </a:spcBef>
              <a:spcAft>
                <a:spcPts val="0"/>
              </a:spcAft>
              <a:buSzPts val="2000"/>
              <a:buFont typeface="Holtwood One SC"/>
              <a:buNone/>
              <a:defRPr sz="2667">
                <a:latin typeface="Holtwood One SC"/>
                <a:ea typeface="Holtwood One SC"/>
                <a:cs typeface="Holtwood One SC"/>
                <a:sym typeface="Holtwood One SC"/>
              </a:defRPr>
            </a:lvl8pPr>
            <a:lvl9pPr lvl="8" rtl="0">
              <a:spcBef>
                <a:spcPts val="2133"/>
              </a:spcBef>
              <a:spcAft>
                <a:spcPts val="2133"/>
              </a:spcAft>
              <a:buSzPts val="2000"/>
              <a:buFont typeface="Holtwood One SC"/>
              <a:buNone/>
              <a:defRPr sz="2667">
                <a:latin typeface="Holtwood One SC"/>
                <a:ea typeface="Holtwood One SC"/>
                <a:cs typeface="Holtwood One SC"/>
                <a:sym typeface="Holtwood One SC"/>
              </a:defRPr>
            </a:lvl9pPr>
          </a:lstStyle>
          <a:p>
            <a:endParaRPr/>
          </a:p>
        </p:txBody>
      </p:sp>
      <p:sp>
        <p:nvSpPr>
          <p:cNvPr id="99" name="Google Shape;99;p13"/>
          <p:cNvSpPr txBox="1">
            <a:spLocks noGrp="1"/>
          </p:cNvSpPr>
          <p:nvPr>
            <p:ph type="subTitle" idx="14"/>
          </p:nvPr>
        </p:nvSpPr>
        <p:spPr>
          <a:xfrm>
            <a:off x="4702867" y="4256665"/>
            <a:ext cx="3374400" cy="609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Font typeface="Holtwood One SC"/>
              <a:buNone/>
              <a:defRPr sz="4933">
                <a:solidFill>
                  <a:schemeClr val="accent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Black Han San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000"/>
              <a:buFont typeface="Holtwood One SC"/>
              <a:buNone/>
              <a:defRPr sz="2667">
                <a:latin typeface="Holtwood One SC"/>
                <a:ea typeface="Holtwood One SC"/>
                <a:cs typeface="Holtwood One SC"/>
                <a:sym typeface="Holtwood One SC"/>
              </a:defRPr>
            </a:lvl2pPr>
            <a:lvl3pPr lvl="2" rtl="0">
              <a:spcBef>
                <a:spcPts val="2133"/>
              </a:spcBef>
              <a:spcAft>
                <a:spcPts val="0"/>
              </a:spcAft>
              <a:buSzPts val="2000"/>
              <a:buFont typeface="Holtwood One SC"/>
              <a:buNone/>
              <a:defRPr sz="2667">
                <a:latin typeface="Holtwood One SC"/>
                <a:ea typeface="Holtwood One SC"/>
                <a:cs typeface="Holtwood One SC"/>
                <a:sym typeface="Holtwood One SC"/>
              </a:defRPr>
            </a:lvl3pPr>
            <a:lvl4pPr lvl="3" rtl="0">
              <a:spcBef>
                <a:spcPts val="2133"/>
              </a:spcBef>
              <a:spcAft>
                <a:spcPts val="0"/>
              </a:spcAft>
              <a:buSzPts val="2000"/>
              <a:buFont typeface="Holtwood One SC"/>
              <a:buNone/>
              <a:defRPr sz="2667">
                <a:latin typeface="Holtwood One SC"/>
                <a:ea typeface="Holtwood One SC"/>
                <a:cs typeface="Holtwood One SC"/>
                <a:sym typeface="Holtwood One SC"/>
              </a:defRPr>
            </a:lvl4pPr>
            <a:lvl5pPr lvl="4" rtl="0">
              <a:spcBef>
                <a:spcPts val="2133"/>
              </a:spcBef>
              <a:spcAft>
                <a:spcPts val="0"/>
              </a:spcAft>
              <a:buSzPts val="2000"/>
              <a:buFont typeface="Holtwood One SC"/>
              <a:buNone/>
              <a:defRPr sz="2667">
                <a:latin typeface="Holtwood One SC"/>
                <a:ea typeface="Holtwood One SC"/>
                <a:cs typeface="Holtwood One SC"/>
                <a:sym typeface="Holtwood One SC"/>
              </a:defRPr>
            </a:lvl5pPr>
            <a:lvl6pPr lvl="5" rtl="0">
              <a:spcBef>
                <a:spcPts val="2133"/>
              </a:spcBef>
              <a:spcAft>
                <a:spcPts val="0"/>
              </a:spcAft>
              <a:buSzPts val="2000"/>
              <a:buFont typeface="Holtwood One SC"/>
              <a:buNone/>
              <a:defRPr sz="2667">
                <a:latin typeface="Holtwood One SC"/>
                <a:ea typeface="Holtwood One SC"/>
                <a:cs typeface="Holtwood One SC"/>
                <a:sym typeface="Holtwood One SC"/>
              </a:defRPr>
            </a:lvl6pPr>
            <a:lvl7pPr lvl="6" rtl="0">
              <a:spcBef>
                <a:spcPts val="2133"/>
              </a:spcBef>
              <a:spcAft>
                <a:spcPts val="0"/>
              </a:spcAft>
              <a:buSzPts val="2000"/>
              <a:buFont typeface="Holtwood One SC"/>
              <a:buNone/>
              <a:defRPr sz="2667">
                <a:latin typeface="Holtwood One SC"/>
                <a:ea typeface="Holtwood One SC"/>
                <a:cs typeface="Holtwood One SC"/>
                <a:sym typeface="Holtwood One SC"/>
              </a:defRPr>
            </a:lvl7pPr>
            <a:lvl8pPr lvl="7" rtl="0">
              <a:spcBef>
                <a:spcPts val="2133"/>
              </a:spcBef>
              <a:spcAft>
                <a:spcPts val="0"/>
              </a:spcAft>
              <a:buSzPts val="2000"/>
              <a:buFont typeface="Holtwood One SC"/>
              <a:buNone/>
              <a:defRPr sz="2667">
                <a:latin typeface="Holtwood One SC"/>
                <a:ea typeface="Holtwood One SC"/>
                <a:cs typeface="Holtwood One SC"/>
                <a:sym typeface="Holtwood One SC"/>
              </a:defRPr>
            </a:lvl8pPr>
            <a:lvl9pPr lvl="8" rtl="0">
              <a:spcBef>
                <a:spcPts val="2133"/>
              </a:spcBef>
              <a:spcAft>
                <a:spcPts val="2133"/>
              </a:spcAft>
              <a:buSzPts val="2000"/>
              <a:buFont typeface="Holtwood One SC"/>
              <a:buNone/>
              <a:defRPr sz="2667">
                <a:latin typeface="Holtwood One SC"/>
                <a:ea typeface="Holtwood One SC"/>
                <a:cs typeface="Holtwood One SC"/>
                <a:sym typeface="Holtwood One SC"/>
              </a:defRPr>
            </a:lvl9pPr>
          </a:lstStyle>
          <a:p>
            <a:endParaRPr/>
          </a:p>
        </p:txBody>
      </p:sp>
      <p:sp>
        <p:nvSpPr>
          <p:cNvPr id="100" name="Google Shape;100;p13"/>
          <p:cNvSpPr txBox="1">
            <a:spLocks noGrp="1"/>
          </p:cNvSpPr>
          <p:nvPr>
            <p:ph type="subTitle" idx="15"/>
          </p:nvPr>
        </p:nvSpPr>
        <p:spPr>
          <a:xfrm>
            <a:off x="4699900" y="1928268"/>
            <a:ext cx="3374400" cy="609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Font typeface="Holtwood One SC"/>
              <a:buNone/>
              <a:defRPr sz="4933">
                <a:solidFill>
                  <a:schemeClr val="accent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Black Han San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000"/>
              <a:buFont typeface="Holtwood One SC"/>
              <a:buNone/>
              <a:defRPr sz="2667">
                <a:latin typeface="Holtwood One SC"/>
                <a:ea typeface="Holtwood One SC"/>
                <a:cs typeface="Holtwood One SC"/>
                <a:sym typeface="Holtwood One SC"/>
              </a:defRPr>
            </a:lvl2pPr>
            <a:lvl3pPr lvl="2" rtl="0">
              <a:spcBef>
                <a:spcPts val="2133"/>
              </a:spcBef>
              <a:spcAft>
                <a:spcPts val="0"/>
              </a:spcAft>
              <a:buSzPts val="2000"/>
              <a:buFont typeface="Holtwood One SC"/>
              <a:buNone/>
              <a:defRPr sz="2667">
                <a:latin typeface="Holtwood One SC"/>
                <a:ea typeface="Holtwood One SC"/>
                <a:cs typeface="Holtwood One SC"/>
                <a:sym typeface="Holtwood One SC"/>
              </a:defRPr>
            </a:lvl3pPr>
            <a:lvl4pPr lvl="3" rtl="0">
              <a:spcBef>
                <a:spcPts val="2133"/>
              </a:spcBef>
              <a:spcAft>
                <a:spcPts val="0"/>
              </a:spcAft>
              <a:buSzPts val="2000"/>
              <a:buFont typeface="Holtwood One SC"/>
              <a:buNone/>
              <a:defRPr sz="2667">
                <a:latin typeface="Holtwood One SC"/>
                <a:ea typeface="Holtwood One SC"/>
                <a:cs typeface="Holtwood One SC"/>
                <a:sym typeface="Holtwood One SC"/>
              </a:defRPr>
            </a:lvl4pPr>
            <a:lvl5pPr lvl="4" rtl="0">
              <a:spcBef>
                <a:spcPts val="2133"/>
              </a:spcBef>
              <a:spcAft>
                <a:spcPts val="0"/>
              </a:spcAft>
              <a:buSzPts val="2000"/>
              <a:buFont typeface="Holtwood One SC"/>
              <a:buNone/>
              <a:defRPr sz="2667">
                <a:latin typeface="Holtwood One SC"/>
                <a:ea typeface="Holtwood One SC"/>
                <a:cs typeface="Holtwood One SC"/>
                <a:sym typeface="Holtwood One SC"/>
              </a:defRPr>
            </a:lvl5pPr>
            <a:lvl6pPr lvl="5" rtl="0">
              <a:spcBef>
                <a:spcPts val="2133"/>
              </a:spcBef>
              <a:spcAft>
                <a:spcPts val="0"/>
              </a:spcAft>
              <a:buSzPts val="2000"/>
              <a:buFont typeface="Holtwood One SC"/>
              <a:buNone/>
              <a:defRPr sz="2667">
                <a:latin typeface="Holtwood One SC"/>
                <a:ea typeface="Holtwood One SC"/>
                <a:cs typeface="Holtwood One SC"/>
                <a:sym typeface="Holtwood One SC"/>
              </a:defRPr>
            </a:lvl6pPr>
            <a:lvl7pPr lvl="6" rtl="0">
              <a:spcBef>
                <a:spcPts val="2133"/>
              </a:spcBef>
              <a:spcAft>
                <a:spcPts val="0"/>
              </a:spcAft>
              <a:buSzPts val="2000"/>
              <a:buFont typeface="Holtwood One SC"/>
              <a:buNone/>
              <a:defRPr sz="2667">
                <a:latin typeface="Holtwood One SC"/>
                <a:ea typeface="Holtwood One SC"/>
                <a:cs typeface="Holtwood One SC"/>
                <a:sym typeface="Holtwood One SC"/>
              </a:defRPr>
            </a:lvl7pPr>
            <a:lvl8pPr lvl="7" rtl="0">
              <a:spcBef>
                <a:spcPts val="2133"/>
              </a:spcBef>
              <a:spcAft>
                <a:spcPts val="0"/>
              </a:spcAft>
              <a:buSzPts val="2000"/>
              <a:buFont typeface="Holtwood One SC"/>
              <a:buNone/>
              <a:defRPr sz="2667">
                <a:latin typeface="Holtwood One SC"/>
                <a:ea typeface="Holtwood One SC"/>
                <a:cs typeface="Holtwood One SC"/>
                <a:sym typeface="Holtwood One SC"/>
              </a:defRPr>
            </a:lvl8pPr>
            <a:lvl9pPr lvl="8" rtl="0">
              <a:spcBef>
                <a:spcPts val="2133"/>
              </a:spcBef>
              <a:spcAft>
                <a:spcPts val="2133"/>
              </a:spcAft>
              <a:buSzPts val="2000"/>
              <a:buFont typeface="Holtwood One SC"/>
              <a:buNone/>
              <a:defRPr sz="2667">
                <a:latin typeface="Holtwood One SC"/>
                <a:ea typeface="Holtwood One SC"/>
                <a:cs typeface="Holtwood One SC"/>
                <a:sym typeface="Holtwood One SC"/>
              </a:defRPr>
            </a:lvl9pPr>
          </a:lstStyle>
          <a:p>
            <a:endParaRPr/>
          </a:p>
        </p:txBody>
      </p:sp>
      <p:sp>
        <p:nvSpPr>
          <p:cNvPr id="101" name="Google Shape;101;p13"/>
          <p:cNvSpPr/>
          <p:nvPr/>
        </p:nvSpPr>
        <p:spPr>
          <a:xfrm>
            <a:off x="9213228" y="1549407"/>
            <a:ext cx="4373187" cy="5308575"/>
          </a:xfrm>
          <a:custGeom>
            <a:avLst/>
            <a:gdLst/>
            <a:ahLst/>
            <a:cxnLst/>
            <a:rect l="l" t="t" r="r" b="b"/>
            <a:pathLst>
              <a:path w="23084" h="23785" extrusionOk="0">
                <a:moveTo>
                  <a:pt x="0" y="0"/>
                </a:moveTo>
                <a:lnTo>
                  <a:pt x="0" y="23784"/>
                </a:lnTo>
                <a:lnTo>
                  <a:pt x="23084" y="23784"/>
                </a:lnTo>
                <a:lnTo>
                  <a:pt x="23084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2" name="Google Shape;102;p13"/>
          <p:cNvSpPr/>
          <p:nvPr/>
        </p:nvSpPr>
        <p:spPr>
          <a:xfrm>
            <a:off x="11338621" y="1549400"/>
            <a:ext cx="122400" cy="53084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3" name="Google Shape;103;p13"/>
          <p:cNvSpPr/>
          <p:nvPr/>
        </p:nvSpPr>
        <p:spPr>
          <a:xfrm>
            <a:off x="11829532" y="2124380"/>
            <a:ext cx="1251485" cy="1055616"/>
          </a:xfrm>
          <a:custGeom>
            <a:avLst/>
            <a:gdLst/>
            <a:ahLst/>
            <a:cxnLst/>
            <a:rect l="l" t="t" r="r" b="b"/>
            <a:pathLst>
              <a:path w="6606" h="5572" extrusionOk="0">
                <a:moveTo>
                  <a:pt x="0" y="1"/>
                </a:moveTo>
                <a:lnTo>
                  <a:pt x="0" y="5572"/>
                </a:lnTo>
                <a:lnTo>
                  <a:pt x="6605" y="5572"/>
                </a:lnTo>
                <a:lnTo>
                  <a:pt x="6605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4" name="Google Shape;104;p13"/>
          <p:cNvSpPr/>
          <p:nvPr/>
        </p:nvSpPr>
        <p:spPr>
          <a:xfrm>
            <a:off x="9693502" y="2124380"/>
            <a:ext cx="1251485" cy="1055616"/>
          </a:xfrm>
          <a:custGeom>
            <a:avLst/>
            <a:gdLst/>
            <a:ahLst/>
            <a:cxnLst/>
            <a:rect l="l" t="t" r="r" b="b"/>
            <a:pathLst>
              <a:path w="6606" h="5572" extrusionOk="0">
                <a:moveTo>
                  <a:pt x="1" y="1"/>
                </a:moveTo>
                <a:lnTo>
                  <a:pt x="1" y="5572"/>
                </a:lnTo>
                <a:lnTo>
                  <a:pt x="6605" y="5572"/>
                </a:lnTo>
                <a:lnTo>
                  <a:pt x="6605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5" name="Google Shape;105;p13"/>
          <p:cNvSpPr/>
          <p:nvPr/>
        </p:nvSpPr>
        <p:spPr>
          <a:xfrm>
            <a:off x="11823092" y="4197351"/>
            <a:ext cx="373209" cy="373027"/>
          </a:xfrm>
          <a:custGeom>
            <a:avLst/>
            <a:gdLst/>
            <a:ahLst/>
            <a:cxnLst/>
            <a:rect l="l" t="t" r="r" b="b"/>
            <a:pathLst>
              <a:path w="1970" h="1969" extrusionOk="0">
                <a:moveTo>
                  <a:pt x="968" y="0"/>
                </a:moveTo>
                <a:cubicBezTo>
                  <a:pt x="435" y="0"/>
                  <a:pt x="1" y="434"/>
                  <a:pt x="1" y="967"/>
                </a:cubicBezTo>
                <a:cubicBezTo>
                  <a:pt x="1" y="1535"/>
                  <a:pt x="435" y="1968"/>
                  <a:pt x="968" y="1968"/>
                </a:cubicBezTo>
                <a:cubicBezTo>
                  <a:pt x="1535" y="1968"/>
                  <a:pt x="1969" y="1535"/>
                  <a:pt x="1969" y="967"/>
                </a:cubicBezTo>
                <a:cubicBezTo>
                  <a:pt x="1969" y="434"/>
                  <a:pt x="1535" y="0"/>
                  <a:pt x="968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6" name="Google Shape;106;p13"/>
          <p:cNvSpPr/>
          <p:nvPr/>
        </p:nvSpPr>
        <p:spPr>
          <a:xfrm>
            <a:off x="10571974" y="4197351"/>
            <a:ext cx="373020" cy="373027"/>
          </a:xfrm>
          <a:custGeom>
            <a:avLst/>
            <a:gdLst/>
            <a:ahLst/>
            <a:cxnLst/>
            <a:rect l="l" t="t" r="r" b="b"/>
            <a:pathLst>
              <a:path w="1969" h="1969" extrusionOk="0">
                <a:moveTo>
                  <a:pt x="1001" y="0"/>
                </a:moveTo>
                <a:cubicBezTo>
                  <a:pt x="434" y="0"/>
                  <a:pt x="0" y="434"/>
                  <a:pt x="0" y="967"/>
                </a:cubicBezTo>
                <a:cubicBezTo>
                  <a:pt x="0" y="1535"/>
                  <a:pt x="434" y="1968"/>
                  <a:pt x="1001" y="1968"/>
                </a:cubicBezTo>
                <a:cubicBezTo>
                  <a:pt x="1535" y="1968"/>
                  <a:pt x="1968" y="1535"/>
                  <a:pt x="1968" y="967"/>
                </a:cubicBezTo>
                <a:cubicBezTo>
                  <a:pt x="1968" y="434"/>
                  <a:pt x="1535" y="0"/>
                  <a:pt x="1001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7" name="Google Shape;107;p13"/>
          <p:cNvSpPr/>
          <p:nvPr/>
        </p:nvSpPr>
        <p:spPr>
          <a:xfrm rot="-232868">
            <a:off x="8687203" y="2344465"/>
            <a:ext cx="5956861" cy="349944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8" name="Google Shape;108;p13"/>
          <p:cNvSpPr/>
          <p:nvPr/>
        </p:nvSpPr>
        <p:spPr>
          <a:xfrm rot="523260">
            <a:off x="8687431" y="3617843"/>
            <a:ext cx="5956871" cy="349732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9" name="Google Shape;109;p13"/>
          <p:cNvSpPr/>
          <p:nvPr/>
        </p:nvSpPr>
        <p:spPr>
          <a:xfrm rot="-347551">
            <a:off x="8687692" y="5546925"/>
            <a:ext cx="5956816" cy="349776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10" name="Google Shape;110;p13"/>
          <p:cNvSpPr/>
          <p:nvPr/>
        </p:nvSpPr>
        <p:spPr>
          <a:xfrm>
            <a:off x="10104421" y="962200"/>
            <a:ext cx="2590800" cy="587200"/>
          </a:xfrm>
          <a:prstGeom prst="roundRect">
            <a:avLst>
              <a:gd name="adj" fmla="val 16667"/>
            </a:avLst>
          </a:pr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b="1">
                <a:solidFill>
                  <a:schemeClr val="lt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Comfortaa"/>
              </a:rPr>
              <a:t>Classroom</a:t>
            </a:r>
            <a:endParaRPr sz="2400" b="1">
              <a:solidFill>
                <a:schemeClr val="lt2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  <a:sym typeface="Comfortaa"/>
            </a:endParaRPr>
          </a:p>
        </p:txBody>
      </p:sp>
    </p:spTree>
    <p:extLst>
      <p:ext uri="{BB962C8B-B14F-4D97-AF65-F5344CB8AC3E}">
        <p14:creationId xmlns:p14="http://schemas.microsoft.com/office/powerpoint/2010/main" val="1708712973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Quote"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14"/>
          <p:cNvSpPr txBox="1">
            <a:spLocks noGrp="1"/>
          </p:cNvSpPr>
          <p:nvPr>
            <p:ph type="subTitle" idx="1"/>
          </p:nvPr>
        </p:nvSpPr>
        <p:spPr>
          <a:xfrm>
            <a:off x="2569200" y="2688051"/>
            <a:ext cx="7053600" cy="1841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2800">
                <a:solidFill>
                  <a:srgbClr val="FFFF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>
              <a:spcBef>
                <a:spcPts val="2133"/>
              </a:spcBef>
              <a:spcAft>
                <a:spcPts val="0"/>
              </a:spcAft>
              <a:buSzPts val="1500"/>
              <a:buNone/>
              <a:defRPr/>
            </a:lvl3pPr>
            <a:lvl4pPr lvl="3">
              <a:spcBef>
                <a:spcPts val="2133"/>
              </a:spcBef>
              <a:spcAft>
                <a:spcPts val="0"/>
              </a:spcAft>
              <a:buSzPts val="1500"/>
              <a:buNone/>
              <a:defRPr/>
            </a:lvl4pPr>
            <a:lvl5pPr lvl="4">
              <a:spcBef>
                <a:spcPts val="2133"/>
              </a:spcBef>
              <a:spcAft>
                <a:spcPts val="0"/>
              </a:spcAft>
              <a:buSzPts val="1500"/>
              <a:buNone/>
              <a:defRPr/>
            </a:lvl5pPr>
            <a:lvl6pPr lvl="5">
              <a:spcBef>
                <a:spcPts val="2133"/>
              </a:spcBef>
              <a:spcAft>
                <a:spcPts val="0"/>
              </a:spcAft>
              <a:buSzPts val="1500"/>
              <a:buNone/>
              <a:defRPr/>
            </a:lvl6pPr>
            <a:lvl7pPr lvl="6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3" name="Google Shape;113;p14"/>
          <p:cNvSpPr txBox="1">
            <a:spLocks noGrp="1"/>
          </p:cNvSpPr>
          <p:nvPr>
            <p:ph type="title"/>
          </p:nvPr>
        </p:nvSpPr>
        <p:spPr>
          <a:xfrm>
            <a:off x="3597600" y="4576151"/>
            <a:ext cx="4996800" cy="635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2200"/>
              <a:buNone/>
              <a:defRPr sz="3200">
                <a:solidFill>
                  <a:schemeClr val="accent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"/>
                <a:ea typeface="Comfortaa"/>
                <a:cs typeface="Comfortaa"/>
                <a:sym typeface="Comfortaa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"/>
                <a:ea typeface="Comfortaa"/>
                <a:cs typeface="Comfortaa"/>
                <a:sym typeface="Comfortaa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"/>
                <a:ea typeface="Comfortaa"/>
                <a:cs typeface="Comfortaa"/>
                <a:sym typeface="Comfortaa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"/>
                <a:ea typeface="Comfortaa"/>
                <a:cs typeface="Comfortaa"/>
                <a:sym typeface="Comfortaa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"/>
                <a:ea typeface="Comfortaa"/>
                <a:cs typeface="Comfortaa"/>
                <a:sym typeface="Comfortaa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"/>
                <a:ea typeface="Comfortaa"/>
                <a:cs typeface="Comfortaa"/>
                <a:sym typeface="Comfortaa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"/>
                <a:ea typeface="Comfortaa"/>
                <a:cs typeface="Comfortaa"/>
                <a:sym typeface="Comfortaa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"/>
                <a:ea typeface="Comfortaa"/>
                <a:cs typeface="Comfortaa"/>
                <a:sym typeface="Comfortaa"/>
              </a:defRPr>
            </a:lvl9pPr>
          </a:lstStyle>
          <a:p>
            <a:endParaRPr/>
          </a:p>
        </p:txBody>
      </p:sp>
      <p:sp>
        <p:nvSpPr>
          <p:cNvPr id="114" name="Google Shape;114;p14"/>
          <p:cNvSpPr/>
          <p:nvPr/>
        </p:nvSpPr>
        <p:spPr>
          <a:xfrm>
            <a:off x="-1079500" y="-263100"/>
            <a:ext cx="3582800" cy="35824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15" name="Google Shape;115;p14"/>
          <p:cNvSpPr/>
          <p:nvPr/>
        </p:nvSpPr>
        <p:spPr>
          <a:xfrm>
            <a:off x="1406929" y="1137520"/>
            <a:ext cx="2393896" cy="728013"/>
          </a:xfrm>
          <a:custGeom>
            <a:avLst/>
            <a:gdLst/>
            <a:ahLst/>
            <a:cxnLst/>
            <a:rect l="l" t="t" r="r" b="b"/>
            <a:pathLst>
              <a:path w="31157" h="9474" extrusionOk="0">
                <a:moveTo>
                  <a:pt x="18247" y="0"/>
                </a:moveTo>
                <a:cubicBezTo>
                  <a:pt x="15745" y="0"/>
                  <a:pt x="13610" y="1434"/>
                  <a:pt x="12610" y="3536"/>
                </a:cubicBezTo>
                <a:cubicBezTo>
                  <a:pt x="11976" y="3236"/>
                  <a:pt x="11242" y="3069"/>
                  <a:pt x="10508" y="3069"/>
                </a:cubicBezTo>
                <a:cubicBezTo>
                  <a:pt x="8340" y="3069"/>
                  <a:pt x="6539" y="4470"/>
                  <a:pt x="5871" y="6405"/>
                </a:cubicBezTo>
                <a:cubicBezTo>
                  <a:pt x="5271" y="5971"/>
                  <a:pt x="4537" y="5737"/>
                  <a:pt x="3737" y="5737"/>
                </a:cubicBezTo>
                <a:cubicBezTo>
                  <a:pt x="1668" y="5737"/>
                  <a:pt x="1" y="7405"/>
                  <a:pt x="1" y="9473"/>
                </a:cubicBezTo>
                <a:lnTo>
                  <a:pt x="31089" y="9473"/>
                </a:lnTo>
                <a:cubicBezTo>
                  <a:pt x="31156" y="9207"/>
                  <a:pt x="31156" y="8906"/>
                  <a:pt x="31156" y="8640"/>
                </a:cubicBezTo>
                <a:cubicBezTo>
                  <a:pt x="31156" y="6138"/>
                  <a:pt x="29121" y="4103"/>
                  <a:pt x="26620" y="4103"/>
                </a:cubicBezTo>
                <a:cubicBezTo>
                  <a:pt x="25752" y="4103"/>
                  <a:pt x="24952" y="4336"/>
                  <a:pt x="24285" y="4737"/>
                </a:cubicBezTo>
                <a:cubicBezTo>
                  <a:pt x="23617" y="2001"/>
                  <a:pt x="21182" y="0"/>
                  <a:pt x="18247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16" name="Google Shape;116;p14"/>
          <p:cNvSpPr/>
          <p:nvPr/>
        </p:nvSpPr>
        <p:spPr>
          <a:xfrm>
            <a:off x="1690406" y="387672"/>
            <a:ext cx="1198327" cy="438707"/>
          </a:xfrm>
          <a:custGeom>
            <a:avLst/>
            <a:gdLst/>
            <a:ahLst/>
            <a:cxnLst/>
            <a:rect l="l" t="t" r="r" b="b"/>
            <a:pathLst>
              <a:path w="35993" h="13177" extrusionOk="0">
                <a:moveTo>
                  <a:pt x="10621" y="0"/>
                </a:moveTo>
                <a:cubicBezTo>
                  <a:pt x="10594" y="0"/>
                  <a:pt x="10568" y="1"/>
                  <a:pt x="10541" y="1"/>
                </a:cubicBezTo>
                <a:cubicBezTo>
                  <a:pt x="4670" y="68"/>
                  <a:pt x="0" y="4871"/>
                  <a:pt x="33" y="10708"/>
                </a:cubicBezTo>
                <a:cubicBezTo>
                  <a:pt x="67" y="11576"/>
                  <a:pt x="167" y="12376"/>
                  <a:pt x="367" y="13177"/>
                </a:cubicBezTo>
                <a:lnTo>
                  <a:pt x="35992" y="12777"/>
                </a:lnTo>
                <a:cubicBezTo>
                  <a:pt x="35236" y="11166"/>
                  <a:pt x="33573" y="10041"/>
                  <a:pt x="31672" y="10041"/>
                </a:cubicBezTo>
                <a:cubicBezTo>
                  <a:pt x="31645" y="10041"/>
                  <a:pt x="31617" y="10041"/>
                  <a:pt x="31589" y="10041"/>
                </a:cubicBezTo>
                <a:cubicBezTo>
                  <a:pt x="30489" y="10041"/>
                  <a:pt x="29488" y="10408"/>
                  <a:pt x="28687" y="11042"/>
                </a:cubicBezTo>
                <a:cubicBezTo>
                  <a:pt x="27728" y="8397"/>
                  <a:pt x="25229" y="6538"/>
                  <a:pt x="22294" y="6538"/>
                </a:cubicBezTo>
                <a:cubicBezTo>
                  <a:pt x="22268" y="6538"/>
                  <a:pt x="22242" y="6539"/>
                  <a:pt x="22216" y="6539"/>
                </a:cubicBezTo>
                <a:cubicBezTo>
                  <a:pt x="21616" y="6539"/>
                  <a:pt x="21082" y="6639"/>
                  <a:pt x="20548" y="6772"/>
                </a:cubicBezTo>
                <a:cubicBezTo>
                  <a:pt x="18990" y="2793"/>
                  <a:pt x="15123" y="0"/>
                  <a:pt x="10621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117" name="Google Shape;117;p14"/>
          <p:cNvGrpSpPr/>
          <p:nvPr/>
        </p:nvGrpSpPr>
        <p:grpSpPr>
          <a:xfrm>
            <a:off x="9982301" y="2184348"/>
            <a:ext cx="3151199" cy="4673080"/>
            <a:chOff x="7381876" y="836782"/>
            <a:chExt cx="2496724" cy="4306721"/>
          </a:xfrm>
        </p:grpSpPr>
        <p:sp>
          <p:nvSpPr>
            <p:cNvPr id="118" name="Google Shape;118;p14"/>
            <p:cNvSpPr/>
            <p:nvPr/>
          </p:nvSpPr>
          <p:spPr>
            <a:xfrm>
              <a:off x="7584625" y="1454575"/>
              <a:ext cx="1559399" cy="3688928"/>
            </a:xfrm>
            <a:custGeom>
              <a:avLst/>
              <a:gdLst/>
              <a:ahLst/>
              <a:cxnLst/>
              <a:rect l="l" t="t" r="r" b="b"/>
              <a:pathLst>
                <a:path w="133396" h="42164" extrusionOk="0">
                  <a:moveTo>
                    <a:pt x="1" y="0"/>
                  </a:moveTo>
                  <a:lnTo>
                    <a:pt x="1" y="42164"/>
                  </a:lnTo>
                  <a:lnTo>
                    <a:pt x="133396" y="42164"/>
                  </a:lnTo>
                  <a:lnTo>
                    <a:pt x="133396" y="0"/>
                  </a:lnTo>
                  <a:close/>
                </a:path>
              </a:pathLst>
            </a:custGeom>
            <a:solidFill>
              <a:srgbClr val="7077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9" name="Google Shape;119;p14"/>
            <p:cNvSpPr/>
            <p:nvPr/>
          </p:nvSpPr>
          <p:spPr>
            <a:xfrm>
              <a:off x="7584625" y="1441650"/>
              <a:ext cx="1559399" cy="112176"/>
            </a:xfrm>
            <a:custGeom>
              <a:avLst/>
              <a:gdLst/>
              <a:ahLst/>
              <a:cxnLst/>
              <a:rect l="l" t="t" r="r" b="b"/>
              <a:pathLst>
                <a:path w="133396" h="2302" extrusionOk="0">
                  <a:moveTo>
                    <a:pt x="1" y="0"/>
                  </a:moveTo>
                  <a:lnTo>
                    <a:pt x="1" y="2302"/>
                  </a:lnTo>
                  <a:lnTo>
                    <a:pt x="133396" y="2302"/>
                  </a:lnTo>
                  <a:lnTo>
                    <a:pt x="13339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0" name="Google Shape;120;p14"/>
            <p:cNvSpPr/>
            <p:nvPr/>
          </p:nvSpPr>
          <p:spPr>
            <a:xfrm>
              <a:off x="9878551" y="836782"/>
              <a:ext cx="49" cy="616188"/>
            </a:xfrm>
            <a:custGeom>
              <a:avLst/>
              <a:gdLst/>
              <a:ahLst/>
              <a:cxnLst/>
              <a:rect l="l" t="t" r="r" b="b"/>
              <a:pathLst>
                <a:path w="1" h="12643" extrusionOk="0">
                  <a:moveTo>
                    <a:pt x="1" y="0"/>
                  </a:moveTo>
                  <a:lnTo>
                    <a:pt x="1" y="12643"/>
                  </a:lnTo>
                </a:path>
              </a:pathLst>
            </a:custGeom>
            <a:solidFill>
              <a:srgbClr val="95C7F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121" name="Google Shape;121;p14"/>
            <p:cNvGrpSpPr/>
            <p:nvPr/>
          </p:nvGrpSpPr>
          <p:grpSpPr>
            <a:xfrm>
              <a:off x="7716310" y="2746075"/>
              <a:ext cx="1435563" cy="586946"/>
              <a:chOff x="7782985" y="2616968"/>
              <a:chExt cx="1435563" cy="586946"/>
            </a:xfrm>
          </p:grpSpPr>
          <p:sp>
            <p:nvSpPr>
              <p:cNvPr id="122" name="Google Shape;122;p14"/>
              <p:cNvSpPr/>
              <p:nvPr/>
            </p:nvSpPr>
            <p:spPr>
              <a:xfrm>
                <a:off x="8675515" y="2616968"/>
                <a:ext cx="518664" cy="573933"/>
              </a:xfrm>
              <a:custGeom>
                <a:avLst/>
                <a:gdLst/>
                <a:ahLst/>
                <a:cxnLst/>
                <a:rect l="l" t="t" r="r" b="b"/>
                <a:pathLst>
                  <a:path w="10642" h="11776" extrusionOk="0">
                    <a:moveTo>
                      <a:pt x="0" y="1"/>
                    </a:moveTo>
                    <a:lnTo>
                      <a:pt x="0" y="11776"/>
                    </a:lnTo>
                    <a:lnTo>
                      <a:pt x="10641" y="11776"/>
                    </a:lnTo>
                    <a:lnTo>
                      <a:pt x="10641" y="1"/>
                    </a:lnTo>
                    <a:close/>
                  </a:path>
                </a:pathLst>
              </a:custGeom>
              <a:solidFill>
                <a:srgbClr val="A6B5D5"/>
              </a:solidFill>
              <a:ln w="31700" cap="flat" cmpd="sng">
                <a:solidFill>
                  <a:srgbClr val="FFFFFF"/>
                </a:solidFill>
                <a:prstDash val="solid"/>
                <a:miter lim="33357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3" name="Google Shape;123;p14"/>
              <p:cNvSpPr/>
              <p:nvPr/>
            </p:nvSpPr>
            <p:spPr>
              <a:xfrm>
                <a:off x="8940501" y="2616968"/>
                <a:ext cx="49" cy="573933"/>
              </a:xfrm>
              <a:custGeom>
                <a:avLst/>
                <a:gdLst/>
                <a:ahLst/>
                <a:cxnLst/>
                <a:rect l="l" t="t" r="r" b="b"/>
                <a:pathLst>
                  <a:path w="1" h="11776" fill="none" extrusionOk="0">
                    <a:moveTo>
                      <a:pt x="1" y="1"/>
                    </a:moveTo>
                    <a:lnTo>
                      <a:pt x="1" y="11776"/>
                    </a:lnTo>
                  </a:path>
                </a:pathLst>
              </a:custGeom>
              <a:noFill/>
              <a:ln w="31700" cap="flat" cmpd="sng">
                <a:solidFill>
                  <a:srgbClr val="FFFFFF"/>
                </a:solidFill>
                <a:prstDash val="solid"/>
                <a:miter lim="33357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4" name="Google Shape;124;p14"/>
              <p:cNvSpPr/>
              <p:nvPr/>
            </p:nvSpPr>
            <p:spPr>
              <a:xfrm>
                <a:off x="8675515" y="2898232"/>
                <a:ext cx="543033" cy="49"/>
              </a:xfrm>
              <a:custGeom>
                <a:avLst/>
                <a:gdLst/>
                <a:ahLst/>
                <a:cxnLst/>
                <a:rect l="l" t="t" r="r" b="b"/>
                <a:pathLst>
                  <a:path w="11142" h="1" fill="none" extrusionOk="0">
                    <a:moveTo>
                      <a:pt x="0" y="0"/>
                    </a:moveTo>
                    <a:lnTo>
                      <a:pt x="11142" y="0"/>
                    </a:lnTo>
                  </a:path>
                </a:pathLst>
              </a:custGeom>
              <a:noFill/>
              <a:ln w="31700" cap="flat" cmpd="sng">
                <a:solidFill>
                  <a:srgbClr val="FFFFFF"/>
                </a:solidFill>
                <a:prstDash val="solid"/>
                <a:miter lim="33357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5" name="Google Shape;125;p14"/>
              <p:cNvSpPr/>
              <p:nvPr/>
            </p:nvSpPr>
            <p:spPr>
              <a:xfrm>
                <a:off x="7795998" y="2616968"/>
                <a:ext cx="518664" cy="573933"/>
              </a:xfrm>
              <a:custGeom>
                <a:avLst/>
                <a:gdLst/>
                <a:ahLst/>
                <a:cxnLst/>
                <a:rect l="l" t="t" r="r" b="b"/>
                <a:pathLst>
                  <a:path w="10642" h="11776" extrusionOk="0">
                    <a:moveTo>
                      <a:pt x="0" y="1"/>
                    </a:moveTo>
                    <a:lnTo>
                      <a:pt x="0" y="11776"/>
                    </a:lnTo>
                    <a:lnTo>
                      <a:pt x="10641" y="11776"/>
                    </a:lnTo>
                    <a:lnTo>
                      <a:pt x="10641" y="1"/>
                    </a:lnTo>
                    <a:close/>
                  </a:path>
                </a:pathLst>
              </a:custGeom>
              <a:solidFill>
                <a:srgbClr val="A6B5D5"/>
              </a:solidFill>
              <a:ln w="31700" cap="flat" cmpd="sng">
                <a:solidFill>
                  <a:srgbClr val="FFFFFF"/>
                </a:solidFill>
                <a:prstDash val="solid"/>
                <a:miter lim="33357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6" name="Google Shape;126;p14"/>
              <p:cNvSpPr/>
              <p:nvPr/>
            </p:nvSpPr>
            <p:spPr>
              <a:xfrm>
                <a:off x="8049579" y="2629981"/>
                <a:ext cx="49" cy="573933"/>
              </a:xfrm>
              <a:custGeom>
                <a:avLst/>
                <a:gdLst/>
                <a:ahLst/>
                <a:cxnLst/>
                <a:rect l="l" t="t" r="r" b="b"/>
                <a:pathLst>
                  <a:path w="1" h="11776" fill="none" extrusionOk="0">
                    <a:moveTo>
                      <a:pt x="1" y="0"/>
                    </a:moveTo>
                    <a:lnTo>
                      <a:pt x="1" y="11776"/>
                    </a:lnTo>
                  </a:path>
                </a:pathLst>
              </a:custGeom>
              <a:noFill/>
              <a:ln w="31700" cap="flat" cmpd="sng">
                <a:solidFill>
                  <a:srgbClr val="FFFFFF"/>
                </a:solidFill>
                <a:prstDash val="solid"/>
                <a:miter lim="33357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7" name="Google Shape;127;p14"/>
              <p:cNvSpPr/>
              <p:nvPr/>
            </p:nvSpPr>
            <p:spPr>
              <a:xfrm>
                <a:off x="7782985" y="2911245"/>
                <a:ext cx="543033" cy="49"/>
              </a:xfrm>
              <a:custGeom>
                <a:avLst/>
                <a:gdLst/>
                <a:ahLst/>
                <a:cxnLst/>
                <a:rect l="l" t="t" r="r" b="b"/>
                <a:pathLst>
                  <a:path w="11142" h="1" fill="none" extrusionOk="0">
                    <a:moveTo>
                      <a:pt x="0" y="0"/>
                    </a:moveTo>
                    <a:lnTo>
                      <a:pt x="11142" y="0"/>
                    </a:lnTo>
                  </a:path>
                </a:pathLst>
              </a:custGeom>
              <a:noFill/>
              <a:ln w="31700" cap="flat" cmpd="sng">
                <a:solidFill>
                  <a:srgbClr val="FFFFFF"/>
                </a:solidFill>
                <a:prstDash val="solid"/>
                <a:miter lim="33357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128" name="Google Shape;128;p14"/>
            <p:cNvGrpSpPr/>
            <p:nvPr/>
          </p:nvGrpSpPr>
          <p:grpSpPr>
            <a:xfrm>
              <a:off x="7716310" y="1823178"/>
              <a:ext cx="1422550" cy="586946"/>
              <a:chOff x="7782985" y="1670778"/>
              <a:chExt cx="1422550" cy="586946"/>
            </a:xfrm>
          </p:grpSpPr>
          <p:sp>
            <p:nvSpPr>
              <p:cNvPr id="129" name="Google Shape;129;p14"/>
              <p:cNvSpPr/>
              <p:nvPr/>
            </p:nvSpPr>
            <p:spPr>
              <a:xfrm>
                <a:off x="8675515" y="1670778"/>
                <a:ext cx="518664" cy="573933"/>
              </a:xfrm>
              <a:custGeom>
                <a:avLst/>
                <a:gdLst/>
                <a:ahLst/>
                <a:cxnLst/>
                <a:rect l="l" t="t" r="r" b="b"/>
                <a:pathLst>
                  <a:path w="10642" h="11776" extrusionOk="0">
                    <a:moveTo>
                      <a:pt x="0" y="1"/>
                    </a:moveTo>
                    <a:lnTo>
                      <a:pt x="0" y="11776"/>
                    </a:lnTo>
                    <a:lnTo>
                      <a:pt x="10641" y="11776"/>
                    </a:lnTo>
                    <a:lnTo>
                      <a:pt x="10641" y="1"/>
                    </a:lnTo>
                    <a:close/>
                  </a:path>
                </a:pathLst>
              </a:custGeom>
              <a:solidFill>
                <a:srgbClr val="A6B5D5"/>
              </a:solidFill>
              <a:ln w="31700" cap="flat" cmpd="sng">
                <a:solidFill>
                  <a:srgbClr val="FFFFFF"/>
                </a:solidFill>
                <a:prstDash val="solid"/>
                <a:miter lim="33357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0" name="Google Shape;130;p14"/>
              <p:cNvSpPr/>
              <p:nvPr/>
            </p:nvSpPr>
            <p:spPr>
              <a:xfrm>
                <a:off x="8929145" y="1670778"/>
                <a:ext cx="49" cy="573933"/>
              </a:xfrm>
              <a:custGeom>
                <a:avLst/>
                <a:gdLst/>
                <a:ahLst/>
                <a:cxnLst/>
                <a:rect l="l" t="t" r="r" b="b"/>
                <a:pathLst>
                  <a:path w="1" h="11776" fill="none" extrusionOk="0">
                    <a:moveTo>
                      <a:pt x="0" y="1"/>
                    </a:moveTo>
                    <a:lnTo>
                      <a:pt x="0" y="11776"/>
                    </a:lnTo>
                  </a:path>
                </a:pathLst>
              </a:custGeom>
              <a:noFill/>
              <a:ln w="31700" cap="flat" cmpd="sng">
                <a:solidFill>
                  <a:srgbClr val="FFFFFF"/>
                </a:solidFill>
                <a:prstDash val="solid"/>
                <a:miter lim="33357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1" name="Google Shape;131;p14"/>
              <p:cNvSpPr/>
              <p:nvPr/>
            </p:nvSpPr>
            <p:spPr>
              <a:xfrm>
                <a:off x="8662502" y="1952042"/>
                <a:ext cx="543033" cy="49"/>
              </a:xfrm>
              <a:custGeom>
                <a:avLst/>
                <a:gdLst/>
                <a:ahLst/>
                <a:cxnLst/>
                <a:rect l="l" t="t" r="r" b="b"/>
                <a:pathLst>
                  <a:path w="11142" h="1" fill="none" extrusionOk="0">
                    <a:moveTo>
                      <a:pt x="0" y="0"/>
                    </a:moveTo>
                    <a:lnTo>
                      <a:pt x="11142" y="0"/>
                    </a:lnTo>
                  </a:path>
                </a:pathLst>
              </a:custGeom>
              <a:noFill/>
              <a:ln w="31700" cap="flat" cmpd="sng">
                <a:solidFill>
                  <a:srgbClr val="FFFFFF"/>
                </a:solidFill>
                <a:prstDash val="solid"/>
                <a:miter lim="33357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2" name="Google Shape;132;p14"/>
              <p:cNvSpPr/>
              <p:nvPr/>
            </p:nvSpPr>
            <p:spPr>
              <a:xfrm>
                <a:off x="7795998" y="1670778"/>
                <a:ext cx="518664" cy="573933"/>
              </a:xfrm>
              <a:custGeom>
                <a:avLst/>
                <a:gdLst/>
                <a:ahLst/>
                <a:cxnLst/>
                <a:rect l="l" t="t" r="r" b="b"/>
                <a:pathLst>
                  <a:path w="10642" h="11776" extrusionOk="0">
                    <a:moveTo>
                      <a:pt x="0" y="1"/>
                    </a:moveTo>
                    <a:lnTo>
                      <a:pt x="0" y="11776"/>
                    </a:lnTo>
                    <a:lnTo>
                      <a:pt x="10641" y="11776"/>
                    </a:lnTo>
                    <a:lnTo>
                      <a:pt x="10641" y="1"/>
                    </a:lnTo>
                    <a:close/>
                  </a:path>
                </a:pathLst>
              </a:custGeom>
              <a:solidFill>
                <a:srgbClr val="A6B5D5"/>
              </a:solidFill>
              <a:ln w="31700" cap="flat" cmpd="sng">
                <a:solidFill>
                  <a:srgbClr val="FFFFFF"/>
                </a:solidFill>
                <a:prstDash val="solid"/>
                <a:miter lim="33357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3" name="Google Shape;133;p14"/>
              <p:cNvSpPr/>
              <p:nvPr/>
            </p:nvSpPr>
            <p:spPr>
              <a:xfrm>
                <a:off x="8049579" y="1683791"/>
                <a:ext cx="49" cy="573933"/>
              </a:xfrm>
              <a:custGeom>
                <a:avLst/>
                <a:gdLst/>
                <a:ahLst/>
                <a:cxnLst/>
                <a:rect l="l" t="t" r="r" b="b"/>
                <a:pathLst>
                  <a:path w="1" h="11776" fill="none" extrusionOk="0">
                    <a:moveTo>
                      <a:pt x="1" y="1"/>
                    </a:moveTo>
                    <a:lnTo>
                      <a:pt x="1" y="11776"/>
                    </a:lnTo>
                  </a:path>
                </a:pathLst>
              </a:custGeom>
              <a:noFill/>
              <a:ln w="31700" cap="flat" cmpd="sng">
                <a:solidFill>
                  <a:srgbClr val="FFFFFF"/>
                </a:solidFill>
                <a:prstDash val="solid"/>
                <a:miter lim="33357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4" name="Google Shape;134;p14"/>
              <p:cNvSpPr/>
              <p:nvPr/>
            </p:nvSpPr>
            <p:spPr>
              <a:xfrm>
                <a:off x="7782985" y="1965055"/>
                <a:ext cx="543033" cy="49"/>
              </a:xfrm>
              <a:custGeom>
                <a:avLst/>
                <a:gdLst/>
                <a:ahLst/>
                <a:cxnLst/>
                <a:rect l="l" t="t" r="r" b="b"/>
                <a:pathLst>
                  <a:path w="11142" h="1" fill="none" extrusionOk="0">
                    <a:moveTo>
                      <a:pt x="0" y="0"/>
                    </a:moveTo>
                    <a:lnTo>
                      <a:pt x="11142" y="0"/>
                    </a:lnTo>
                  </a:path>
                </a:pathLst>
              </a:custGeom>
              <a:noFill/>
              <a:ln w="31700" cap="flat" cmpd="sng">
                <a:solidFill>
                  <a:srgbClr val="FFFFFF"/>
                </a:solidFill>
                <a:prstDash val="solid"/>
                <a:miter lim="33357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sp>
          <p:nvSpPr>
            <p:cNvPr id="135" name="Google Shape;135;p14"/>
            <p:cNvSpPr/>
            <p:nvPr/>
          </p:nvSpPr>
          <p:spPr>
            <a:xfrm>
              <a:off x="7381876" y="1211370"/>
              <a:ext cx="1762200" cy="230400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136" name="Google Shape;136;p14"/>
            <p:cNvGrpSpPr/>
            <p:nvPr/>
          </p:nvGrpSpPr>
          <p:grpSpPr>
            <a:xfrm>
              <a:off x="7709798" y="3668971"/>
              <a:ext cx="1435563" cy="586946"/>
              <a:chOff x="7782985" y="2616968"/>
              <a:chExt cx="1435563" cy="586946"/>
            </a:xfrm>
          </p:grpSpPr>
          <p:sp>
            <p:nvSpPr>
              <p:cNvPr id="137" name="Google Shape;137;p14"/>
              <p:cNvSpPr/>
              <p:nvPr/>
            </p:nvSpPr>
            <p:spPr>
              <a:xfrm>
                <a:off x="8675515" y="2616968"/>
                <a:ext cx="518664" cy="573933"/>
              </a:xfrm>
              <a:custGeom>
                <a:avLst/>
                <a:gdLst/>
                <a:ahLst/>
                <a:cxnLst/>
                <a:rect l="l" t="t" r="r" b="b"/>
                <a:pathLst>
                  <a:path w="10642" h="11776" extrusionOk="0">
                    <a:moveTo>
                      <a:pt x="0" y="1"/>
                    </a:moveTo>
                    <a:lnTo>
                      <a:pt x="0" y="11776"/>
                    </a:lnTo>
                    <a:lnTo>
                      <a:pt x="10641" y="11776"/>
                    </a:lnTo>
                    <a:lnTo>
                      <a:pt x="10641" y="1"/>
                    </a:lnTo>
                    <a:close/>
                  </a:path>
                </a:pathLst>
              </a:custGeom>
              <a:solidFill>
                <a:srgbClr val="A6B5D5"/>
              </a:solidFill>
              <a:ln w="31700" cap="flat" cmpd="sng">
                <a:solidFill>
                  <a:srgbClr val="FFFFFF"/>
                </a:solidFill>
                <a:prstDash val="solid"/>
                <a:miter lim="33357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8" name="Google Shape;138;p14"/>
              <p:cNvSpPr/>
              <p:nvPr/>
            </p:nvSpPr>
            <p:spPr>
              <a:xfrm>
                <a:off x="8940501" y="2616968"/>
                <a:ext cx="49" cy="573933"/>
              </a:xfrm>
              <a:custGeom>
                <a:avLst/>
                <a:gdLst/>
                <a:ahLst/>
                <a:cxnLst/>
                <a:rect l="l" t="t" r="r" b="b"/>
                <a:pathLst>
                  <a:path w="1" h="11776" fill="none" extrusionOk="0">
                    <a:moveTo>
                      <a:pt x="1" y="1"/>
                    </a:moveTo>
                    <a:lnTo>
                      <a:pt x="1" y="11776"/>
                    </a:lnTo>
                  </a:path>
                </a:pathLst>
              </a:custGeom>
              <a:noFill/>
              <a:ln w="31700" cap="flat" cmpd="sng">
                <a:solidFill>
                  <a:srgbClr val="FFFFFF"/>
                </a:solidFill>
                <a:prstDash val="solid"/>
                <a:miter lim="33357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9" name="Google Shape;139;p14"/>
              <p:cNvSpPr/>
              <p:nvPr/>
            </p:nvSpPr>
            <p:spPr>
              <a:xfrm>
                <a:off x="8675515" y="2898232"/>
                <a:ext cx="543033" cy="49"/>
              </a:xfrm>
              <a:custGeom>
                <a:avLst/>
                <a:gdLst/>
                <a:ahLst/>
                <a:cxnLst/>
                <a:rect l="l" t="t" r="r" b="b"/>
                <a:pathLst>
                  <a:path w="11142" h="1" fill="none" extrusionOk="0">
                    <a:moveTo>
                      <a:pt x="0" y="0"/>
                    </a:moveTo>
                    <a:lnTo>
                      <a:pt x="11142" y="0"/>
                    </a:lnTo>
                  </a:path>
                </a:pathLst>
              </a:custGeom>
              <a:noFill/>
              <a:ln w="31700" cap="flat" cmpd="sng">
                <a:solidFill>
                  <a:srgbClr val="FFFFFF"/>
                </a:solidFill>
                <a:prstDash val="solid"/>
                <a:miter lim="33357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40" name="Google Shape;140;p14"/>
              <p:cNvSpPr/>
              <p:nvPr/>
            </p:nvSpPr>
            <p:spPr>
              <a:xfrm>
                <a:off x="7795998" y="2616968"/>
                <a:ext cx="518664" cy="573933"/>
              </a:xfrm>
              <a:custGeom>
                <a:avLst/>
                <a:gdLst/>
                <a:ahLst/>
                <a:cxnLst/>
                <a:rect l="l" t="t" r="r" b="b"/>
                <a:pathLst>
                  <a:path w="10642" h="11776" extrusionOk="0">
                    <a:moveTo>
                      <a:pt x="0" y="1"/>
                    </a:moveTo>
                    <a:lnTo>
                      <a:pt x="0" y="11776"/>
                    </a:lnTo>
                    <a:lnTo>
                      <a:pt x="10641" y="11776"/>
                    </a:lnTo>
                    <a:lnTo>
                      <a:pt x="10641" y="1"/>
                    </a:lnTo>
                    <a:close/>
                  </a:path>
                </a:pathLst>
              </a:custGeom>
              <a:solidFill>
                <a:srgbClr val="A6B5D5"/>
              </a:solidFill>
              <a:ln w="31700" cap="flat" cmpd="sng">
                <a:solidFill>
                  <a:srgbClr val="FFFFFF"/>
                </a:solidFill>
                <a:prstDash val="solid"/>
                <a:miter lim="33357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41" name="Google Shape;141;p14"/>
              <p:cNvSpPr/>
              <p:nvPr/>
            </p:nvSpPr>
            <p:spPr>
              <a:xfrm>
                <a:off x="8049579" y="2629981"/>
                <a:ext cx="49" cy="573933"/>
              </a:xfrm>
              <a:custGeom>
                <a:avLst/>
                <a:gdLst/>
                <a:ahLst/>
                <a:cxnLst/>
                <a:rect l="l" t="t" r="r" b="b"/>
                <a:pathLst>
                  <a:path w="1" h="11776" fill="none" extrusionOk="0">
                    <a:moveTo>
                      <a:pt x="1" y="0"/>
                    </a:moveTo>
                    <a:lnTo>
                      <a:pt x="1" y="11776"/>
                    </a:lnTo>
                  </a:path>
                </a:pathLst>
              </a:custGeom>
              <a:noFill/>
              <a:ln w="31700" cap="flat" cmpd="sng">
                <a:solidFill>
                  <a:srgbClr val="FFFFFF"/>
                </a:solidFill>
                <a:prstDash val="solid"/>
                <a:miter lim="33357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42" name="Google Shape;142;p14"/>
              <p:cNvSpPr/>
              <p:nvPr/>
            </p:nvSpPr>
            <p:spPr>
              <a:xfrm>
                <a:off x="7782985" y="2911245"/>
                <a:ext cx="543033" cy="49"/>
              </a:xfrm>
              <a:custGeom>
                <a:avLst/>
                <a:gdLst/>
                <a:ahLst/>
                <a:cxnLst/>
                <a:rect l="l" t="t" r="r" b="b"/>
                <a:pathLst>
                  <a:path w="11142" h="1" fill="none" extrusionOk="0">
                    <a:moveTo>
                      <a:pt x="0" y="0"/>
                    </a:moveTo>
                    <a:lnTo>
                      <a:pt x="11142" y="0"/>
                    </a:lnTo>
                  </a:path>
                </a:pathLst>
              </a:custGeom>
              <a:noFill/>
              <a:ln w="31700" cap="flat" cmpd="sng">
                <a:solidFill>
                  <a:srgbClr val="FFFFFF"/>
                </a:solidFill>
                <a:prstDash val="solid"/>
                <a:miter lim="33357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</p:grpSp>
      <p:sp>
        <p:nvSpPr>
          <p:cNvPr id="143" name="Google Shape;143;p14"/>
          <p:cNvSpPr/>
          <p:nvPr/>
        </p:nvSpPr>
        <p:spPr>
          <a:xfrm flipH="1">
            <a:off x="9068642" y="1"/>
            <a:ext cx="3123359" cy="2463753"/>
          </a:xfrm>
          <a:custGeom>
            <a:avLst/>
            <a:gdLst/>
            <a:ahLst/>
            <a:cxnLst/>
            <a:rect l="l" t="t" r="r" b="b"/>
            <a:pathLst>
              <a:path w="285586" h="203616" extrusionOk="0">
                <a:moveTo>
                  <a:pt x="149343" y="3563"/>
                </a:moveTo>
                <a:cubicBezTo>
                  <a:pt x="158146" y="3938"/>
                  <a:pt x="175169" y="4117"/>
                  <a:pt x="188269" y="4117"/>
                </a:cubicBezTo>
                <a:cubicBezTo>
                  <a:pt x="192955" y="7486"/>
                  <a:pt x="205307" y="16289"/>
                  <a:pt x="214290" y="22832"/>
                </a:cubicBezTo>
                <a:lnTo>
                  <a:pt x="205307" y="26949"/>
                </a:lnTo>
                <a:lnTo>
                  <a:pt x="175918" y="28267"/>
                </a:lnTo>
                <a:cubicBezTo>
                  <a:pt x="174241" y="27144"/>
                  <a:pt x="172923" y="26395"/>
                  <a:pt x="172175" y="26021"/>
                </a:cubicBezTo>
                <a:cubicBezTo>
                  <a:pt x="168626" y="23955"/>
                  <a:pt x="140929" y="22278"/>
                  <a:pt x="126885" y="21709"/>
                </a:cubicBezTo>
                <a:cubicBezTo>
                  <a:pt x="133443" y="16469"/>
                  <a:pt x="142231" y="9552"/>
                  <a:pt x="149343" y="3563"/>
                </a:cubicBezTo>
                <a:close/>
                <a:moveTo>
                  <a:pt x="25452" y="0"/>
                </a:moveTo>
                <a:cubicBezTo>
                  <a:pt x="20960" y="6737"/>
                  <a:pt x="18340" y="19284"/>
                  <a:pt x="0" y="25647"/>
                </a:cubicBezTo>
                <a:lnTo>
                  <a:pt x="0" y="67942"/>
                </a:lnTo>
                <a:cubicBezTo>
                  <a:pt x="5240" y="68870"/>
                  <a:pt x="10301" y="69439"/>
                  <a:pt x="14792" y="69813"/>
                </a:cubicBezTo>
                <a:cubicBezTo>
                  <a:pt x="36306" y="71116"/>
                  <a:pt x="75981" y="93393"/>
                  <a:pt x="79919" y="96762"/>
                </a:cubicBezTo>
                <a:cubicBezTo>
                  <a:pt x="83842" y="100131"/>
                  <a:pt x="89456" y="124460"/>
                  <a:pt x="90773" y="126885"/>
                </a:cubicBezTo>
                <a:cubicBezTo>
                  <a:pt x="91327" y="127828"/>
                  <a:pt x="90953" y="130448"/>
                  <a:pt x="90205" y="133622"/>
                </a:cubicBezTo>
                <a:cubicBezTo>
                  <a:pt x="88902" y="134371"/>
                  <a:pt x="86282" y="135868"/>
                  <a:pt x="85159" y="136242"/>
                </a:cubicBezTo>
                <a:cubicBezTo>
                  <a:pt x="83288" y="136811"/>
                  <a:pt x="83842" y="137560"/>
                  <a:pt x="83842" y="137560"/>
                </a:cubicBezTo>
                <a:lnTo>
                  <a:pt x="89830" y="135494"/>
                </a:lnTo>
                <a:lnTo>
                  <a:pt x="89830" y="135494"/>
                </a:lnTo>
                <a:cubicBezTo>
                  <a:pt x="88528" y="140929"/>
                  <a:pt x="86836" y="146723"/>
                  <a:pt x="86836" y="146723"/>
                </a:cubicBezTo>
                <a:lnTo>
                  <a:pt x="88707" y="148789"/>
                </a:lnTo>
                <a:cubicBezTo>
                  <a:pt x="88707" y="148789"/>
                  <a:pt x="92167" y="133915"/>
                  <a:pt x="95041" y="133915"/>
                </a:cubicBezTo>
                <a:cubicBezTo>
                  <a:pt x="95375" y="133915"/>
                  <a:pt x="95702" y="134116"/>
                  <a:pt x="96014" y="134566"/>
                </a:cubicBezTo>
                <a:cubicBezTo>
                  <a:pt x="99008" y="138863"/>
                  <a:pt x="112288" y="173297"/>
                  <a:pt x="112288" y="173297"/>
                </a:cubicBezTo>
                <a:lnTo>
                  <a:pt x="113605" y="203615"/>
                </a:lnTo>
                <a:lnTo>
                  <a:pt x="116225" y="179855"/>
                </a:lnTo>
                <a:lnTo>
                  <a:pt x="133248" y="181727"/>
                </a:lnTo>
                <a:lnTo>
                  <a:pt x="152157" y="197447"/>
                </a:lnTo>
                <a:lnTo>
                  <a:pt x="136811" y="182101"/>
                </a:lnTo>
                <a:lnTo>
                  <a:pt x="162263" y="184901"/>
                </a:lnTo>
                <a:lnTo>
                  <a:pt x="120522" y="174989"/>
                </a:lnTo>
                <a:cubicBezTo>
                  <a:pt x="120522" y="174989"/>
                  <a:pt x="108545" y="143354"/>
                  <a:pt x="98439" y="119025"/>
                </a:cubicBezTo>
                <a:lnTo>
                  <a:pt x="98439" y="119025"/>
                </a:lnTo>
                <a:lnTo>
                  <a:pt x="121645" y="126885"/>
                </a:lnTo>
                <a:cubicBezTo>
                  <a:pt x="121645" y="126885"/>
                  <a:pt x="125208" y="126511"/>
                  <a:pt x="130254" y="126137"/>
                </a:cubicBezTo>
                <a:lnTo>
                  <a:pt x="143174" y="134191"/>
                </a:lnTo>
                <a:lnTo>
                  <a:pt x="142426" y="139611"/>
                </a:lnTo>
                <a:lnTo>
                  <a:pt x="144297" y="145226"/>
                </a:lnTo>
                <a:lnTo>
                  <a:pt x="144103" y="139985"/>
                </a:lnTo>
                <a:lnTo>
                  <a:pt x="145046" y="135120"/>
                </a:lnTo>
                <a:cubicBezTo>
                  <a:pt x="145046" y="135120"/>
                  <a:pt x="150091" y="139611"/>
                  <a:pt x="151589" y="139985"/>
                </a:cubicBezTo>
                <a:cubicBezTo>
                  <a:pt x="152906" y="140360"/>
                  <a:pt x="169929" y="145600"/>
                  <a:pt x="169929" y="145600"/>
                </a:cubicBezTo>
                <a:cubicBezTo>
                  <a:pt x="169929" y="145600"/>
                  <a:pt x="152337" y="139806"/>
                  <a:pt x="151783" y="139057"/>
                </a:cubicBezTo>
                <a:cubicBezTo>
                  <a:pt x="151214" y="138114"/>
                  <a:pt x="139806" y="128577"/>
                  <a:pt x="136243" y="125583"/>
                </a:cubicBezTo>
                <a:cubicBezTo>
                  <a:pt x="145420" y="124834"/>
                  <a:pt x="156275" y="123891"/>
                  <a:pt x="159269" y="123711"/>
                </a:cubicBezTo>
                <a:cubicBezTo>
                  <a:pt x="159407" y="123702"/>
                  <a:pt x="159566" y="123698"/>
                  <a:pt x="159743" y="123698"/>
                </a:cubicBezTo>
                <a:cubicBezTo>
                  <a:pt x="167029" y="123698"/>
                  <a:pt x="206804" y="131002"/>
                  <a:pt x="206804" y="131002"/>
                </a:cubicBezTo>
                <a:cubicBezTo>
                  <a:pt x="206804" y="131002"/>
                  <a:pt x="164757" y="121069"/>
                  <a:pt x="160462" y="121069"/>
                </a:cubicBezTo>
                <a:cubicBezTo>
                  <a:pt x="160345" y="121069"/>
                  <a:pt x="160257" y="121076"/>
                  <a:pt x="160197" y="121091"/>
                </a:cubicBezTo>
                <a:cubicBezTo>
                  <a:pt x="158571" y="121685"/>
                  <a:pt x="137642" y="123097"/>
                  <a:pt x="126153" y="123097"/>
                </a:cubicBezTo>
                <a:cubicBezTo>
                  <a:pt x="123151" y="123097"/>
                  <a:pt x="120794" y="123001"/>
                  <a:pt x="119594" y="122768"/>
                </a:cubicBezTo>
                <a:cubicBezTo>
                  <a:pt x="115477" y="121840"/>
                  <a:pt x="102377" y="114728"/>
                  <a:pt x="95070" y="110791"/>
                </a:cubicBezTo>
                <a:cubicBezTo>
                  <a:pt x="91148" y="101628"/>
                  <a:pt x="87959" y="94322"/>
                  <a:pt x="86282" y="92076"/>
                </a:cubicBezTo>
                <a:cubicBezTo>
                  <a:pt x="80473" y="83842"/>
                  <a:pt x="43238" y="62133"/>
                  <a:pt x="43238" y="62133"/>
                </a:cubicBezTo>
                <a:cubicBezTo>
                  <a:pt x="43238" y="62133"/>
                  <a:pt x="37624" y="44361"/>
                  <a:pt x="40618" y="43238"/>
                </a:cubicBezTo>
                <a:cubicBezTo>
                  <a:pt x="41172" y="43044"/>
                  <a:pt x="45110" y="42115"/>
                  <a:pt x="50724" y="41172"/>
                </a:cubicBezTo>
                <a:cubicBezTo>
                  <a:pt x="58764" y="44915"/>
                  <a:pt x="72613" y="51278"/>
                  <a:pt x="84785" y="57461"/>
                </a:cubicBezTo>
                <a:lnTo>
                  <a:pt x="91702" y="74859"/>
                </a:lnTo>
                <a:lnTo>
                  <a:pt x="93394" y="89082"/>
                </a:lnTo>
                <a:lnTo>
                  <a:pt x="94322" y="74679"/>
                </a:lnTo>
                <a:lnTo>
                  <a:pt x="91522" y="61010"/>
                </a:lnTo>
                <a:lnTo>
                  <a:pt x="91522" y="61010"/>
                </a:lnTo>
                <a:cubicBezTo>
                  <a:pt x="94516" y="62507"/>
                  <a:pt x="97136" y="64004"/>
                  <a:pt x="99756" y="65501"/>
                </a:cubicBezTo>
                <a:cubicBezTo>
                  <a:pt x="118276" y="75981"/>
                  <a:pt x="170124" y="86282"/>
                  <a:pt x="170124" y="86282"/>
                </a:cubicBezTo>
                <a:cubicBezTo>
                  <a:pt x="170124" y="86282"/>
                  <a:pt x="130448" y="74110"/>
                  <a:pt x="112108" y="66250"/>
                </a:cubicBezTo>
                <a:lnTo>
                  <a:pt x="112108" y="66250"/>
                </a:lnTo>
                <a:cubicBezTo>
                  <a:pt x="119974" y="67093"/>
                  <a:pt x="134377" y="68467"/>
                  <a:pt x="142098" y="68467"/>
                </a:cubicBezTo>
                <a:cubicBezTo>
                  <a:pt x="144664" y="68467"/>
                  <a:pt x="146492" y="68315"/>
                  <a:pt x="147097" y="67942"/>
                </a:cubicBezTo>
                <a:cubicBezTo>
                  <a:pt x="150091" y="66250"/>
                  <a:pt x="169552" y="52223"/>
                  <a:pt x="169555" y="52221"/>
                </a:cubicBezTo>
                <a:lnTo>
                  <a:pt x="169555" y="52221"/>
                </a:lnTo>
                <a:cubicBezTo>
                  <a:pt x="169552" y="52223"/>
                  <a:pt x="147269" y="67200"/>
                  <a:pt x="144206" y="67200"/>
                </a:cubicBezTo>
                <a:cubicBezTo>
                  <a:pt x="144169" y="67200"/>
                  <a:pt x="144134" y="67198"/>
                  <a:pt x="144103" y="67193"/>
                </a:cubicBezTo>
                <a:cubicBezTo>
                  <a:pt x="141677" y="66819"/>
                  <a:pt x="113231" y="64573"/>
                  <a:pt x="107422" y="64199"/>
                </a:cubicBezTo>
                <a:cubicBezTo>
                  <a:pt x="105745" y="63255"/>
                  <a:pt x="104248" y="62327"/>
                  <a:pt x="103679" y="61758"/>
                </a:cubicBezTo>
                <a:cubicBezTo>
                  <a:pt x="98813" y="57267"/>
                  <a:pt x="77853" y="44915"/>
                  <a:pt x="66070" y="38178"/>
                </a:cubicBezTo>
                <a:cubicBezTo>
                  <a:pt x="88528" y="34061"/>
                  <a:pt x="117723" y="29195"/>
                  <a:pt x="117723" y="29195"/>
                </a:cubicBezTo>
                <a:cubicBezTo>
                  <a:pt x="117723" y="29195"/>
                  <a:pt x="117902" y="28821"/>
                  <a:pt x="118651" y="28446"/>
                </a:cubicBezTo>
                <a:lnTo>
                  <a:pt x="166381" y="30512"/>
                </a:lnTo>
                <a:lnTo>
                  <a:pt x="194827" y="48478"/>
                </a:lnTo>
                <a:lnTo>
                  <a:pt x="198944" y="76730"/>
                </a:lnTo>
                <a:lnTo>
                  <a:pt x="203990" y="83662"/>
                </a:lnTo>
                <a:cubicBezTo>
                  <a:pt x="203990" y="83662"/>
                  <a:pt x="201190" y="76730"/>
                  <a:pt x="200995" y="76356"/>
                </a:cubicBezTo>
                <a:cubicBezTo>
                  <a:pt x="200816" y="75981"/>
                  <a:pt x="201564" y="58584"/>
                  <a:pt x="201938" y="52970"/>
                </a:cubicBezTo>
                <a:lnTo>
                  <a:pt x="221027" y="64947"/>
                </a:lnTo>
                <a:lnTo>
                  <a:pt x="285585" y="84964"/>
                </a:lnTo>
                <a:cubicBezTo>
                  <a:pt x="285585" y="84964"/>
                  <a:pt x="226821" y="63450"/>
                  <a:pt x="224950" y="61204"/>
                </a:cubicBezTo>
                <a:cubicBezTo>
                  <a:pt x="223647" y="59513"/>
                  <a:pt x="200816" y="44361"/>
                  <a:pt x="185470" y="34435"/>
                </a:cubicBezTo>
                <a:lnTo>
                  <a:pt x="208855" y="30512"/>
                </a:lnTo>
                <a:cubicBezTo>
                  <a:pt x="208855" y="30512"/>
                  <a:pt x="212973" y="28446"/>
                  <a:pt x="218033" y="25647"/>
                </a:cubicBezTo>
                <a:cubicBezTo>
                  <a:pt x="221776" y="28267"/>
                  <a:pt x="224201" y="30138"/>
                  <a:pt x="224396" y="30318"/>
                </a:cubicBezTo>
                <a:cubicBezTo>
                  <a:pt x="225145" y="30887"/>
                  <a:pt x="249848" y="35752"/>
                  <a:pt x="249848" y="35752"/>
                </a:cubicBezTo>
                <a:cubicBezTo>
                  <a:pt x="249848" y="35752"/>
                  <a:pt x="226642" y="30318"/>
                  <a:pt x="225698" y="29015"/>
                </a:cubicBezTo>
                <a:cubicBezTo>
                  <a:pt x="225324" y="28821"/>
                  <a:pt x="223273" y="26949"/>
                  <a:pt x="220084" y="24524"/>
                </a:cubicBezTo>
                <a:cubicBezTo>
                  <a:pt x="227944" y="20212"/>
                  <a:pt x="237302" y="15346"/>
                  <a:pt x="238050" y="15166"/>
                </a:cubicBezTo>
                <a:cubicBezTo>
                  <a:pt x="239173" y="15166"/>
                  <a:pt x="269116" y="20032"/>
                  <a:pt x="269116" y="20032"/>
                </a:cubicBezTo>
                <a:lnTo>
                  <a:pt x="235430" y="12726"/>
                </a:lnTo>
                <a:lnTo>
                  <a:pt x="216715" y="21529"/>
                </a:lnTo>
                <a:cubicBezTo>
                  <a:pt x="209050" y="15541"/>
                  <a:pt x="198749" y="7306"/>
                  <a:pt x="194632" y="3938"/>
                </a:cubicBezTo>
                <a:cubicBezTo>
                  <a:pt x="198944" y="3743"/>
                  <a:pt x="202313" y="3563"/>
                  <a:pt x="204364" y="3189"/>
                </a:cubicBezTo>
                <a:cubicBezTo>
                  <a:pt x="207178" y="2815"/>
                  <a:pt x="211850" y="1497"/>
                  <a:pt x="217464" y="0"/>
                </a:cubicBezTo>
                <a:lnTo>
                  <a:pt x="209799" y="0"/>
                </a:lnTo>
                <a:lnTo>
                  <a:pt x="204933" y="1318"/>
                </a:lnTo>
                <a:lnTo>
                  <a:pt x="153834" y="0"/>
                </a:lnTo>
                <a:lnTo>
                  <a:pt x="131197" y="0"/>
                </a:lnTo>
                <a:cubicBezTo>
                  <a:pt x="120148" y="8055"/>
                  <a:pt x="109114" y="16469"/>
                  <a:pt x="102556" y="18340"/>
                </a:cubicBezTo>
                <a:cubicBezTo>
                  <a:pt x="98917" y="19451"/>
                  <a:pt x="93133" y="19861"/>
                  <a:pt x="86650" y="19861"/>
                </a:cubicBezTo>
                <a:cubicBezTo>
                  <a:pt x="70142" y="19861"/>
                  <a:pt x="49097" y="17201"/>
                  <a:pt x="47356" y="16664"/>
                </a:cubicBezTo>
                <a:cubicBezTo>
                  <a:pt x="44915" y="15915"/>
                  <a:pt x="43987" y="1123"/>
                  <a:pt x="45858" y="1123"/>
                </a:cubicBezTo>
                <a:cubicBezTo>
                  <a:pt x="46233" y="1123"/>
                  <a:pt x="46607" y="749"/>
                  <a:pt x="47356" y="0"/>
                </a:cubicBezTo>
                <a:close/>
              </a:path>
            </a:pathLst>
          </a:custGeom>
          <a:solidFill>
            <a:srgbClr val="391A47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4220337810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 ">
  <p:cSld name="Title and three Columns ">
    <p:bg>
      <p:bgPr>
        <a:solidFill>
          <a:schemeClr val="dk1"/>
        </a:solidFill>
        <a:effectLst/>
      </p:bgPr>
    </p:bg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15"/>
          <p:cNvSpPr txBox="1">
            <a:spLocks noGrp="1"/>
          </p:cNvSpPr>
          <p:nvPr>
            <p:ph type="title"/>
          </p:nvPr>
        </p:nvSpPr>
        <p:spPr>
          <a:xfrm>
            <a:off x="965200" y="723900"/>
            <a:ext cx="7696000" cy="670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None/>
              <a:defRPr sz="4000">
                <a:solidFill>
                  <a:schemeClr val="accent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"/>
                <a:ea typeface="Comfortaa"/>
                <a:cs typeface="Comfortaa"/>
                <a:sym typeface="Comfortaa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"/>
                <a:ea typeface="Comfortaa"/>
                <a:cs typeface="Comfortaa"/>
                <a:sym typeface="Comfortaa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"/>
                <a:ea typeface="Comfortaa"/>
                <a:cs typeface="Comfortaa"/>
                <a:sym typeface="Comfortaa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"/>
                <a:ea typeface="Comfortaa"/>
                <a:cs typeface="Comfortaa"/>
                <a:sym typeface="Comfortaa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"/>
                <a:ea typeface="Comfortaa"/>
                <a:cs typeface="Comfortaa"/>
                <a:sym typeface="Comfortaa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"/>
                <a:ea typeface="Comfortaa"/>
                <a:cs typeface="Comfortaa"/>
                <a:sym typeface="Comfortaa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"/>
                <a:ea typeface="Comfortaa"/>
                <a:cs typeface="Comfortaa"/>
                <a:sym typeface="Comfortaa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"/>
                <a:ea typeface="Comfortaa"/>
                <a:cs typeface="Comfortaa"/>
                <a:sym typeface="Comfortaa"/>
              </a:defRPr>
            </a:lvl9pPr>
          </a:lstStyle>
          <a:p>
            <a:endParaRPr/>
          </a:p>
        </p:txBody>
      </p:sp>
      <p:sp>
        <p:nvSpPr>
          <p:cNvPr id="146" name="Google Shape;146;p15"/>
          <p:cNvSpPr txBox="1">
            <a:spLocks noGrp="1"/>
          </p:cNvSpPr>
          <p:nvPr>
            <p:ph type="subTitle" idx="1"/>
          </p:nvPr>
        </p:nvSpPr>
        <p:spPr>
          <a:xfrm>
            <a:off x="1248433" y="4140200"/>
            <a:ext cx="2336800" cy="60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2000"/>
              <a:buFont typeface="Holtwood One SC"/>
              <a:buNone/>
              <a:defRPr sz="2933">
                <a:solidFill>
                  <a:schemeClr val="accent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Black Han Sans"/>
              </a:defRPr>
            </a:lvl1pPr>
            <a:lvl2pPr lvl="1">
              <a:spcBef>
                <a:spcPts val="2133"/>
              </a:spcBef>
              <a:spcAft>
                <a:spcPts val="0"/>
              </a:spcAft>
              <a:buSzPts val="2000"/>
              <a:buFont typeface="Holtwood One SC"/>
              <a:buNone/>
              <a:defRPr sz="2667">
                <a:latin typeface="Holtwood One SC"/>
                <a:ea typeface="Holtwood One SC"/>
                <a:cs typeface="Holtwood One SC"/>
                <a:sym typeface="Holtwood One SC"/>
              </a:defRPr>
            </a:lvl2pPr>
            <a:lvl3pPr lvl="2">
              <a:spcBef>
                <a:spcPts val="2133"/>
              </a:spcBef>
              <a:spcAft>
                <a:spcPts val="0"/>
              </a:spcAft>
              <a:buSzPts val="2000"/>
              <a:buFont typeface="Holtwood One SC"/>
              <a:buNone/>
              <a:defRPr sz="2667">
                <a:latin typeface="Holtwood One SC"/>
                <a:ea typeface="Holtwood One SC"/>
                <a:cs typeface="Holtwood One SC"/>
                <a:sym typeface="Holtwood One SC"/>
              </a:defRPr>
            </a:lvl3pPr>
            <a:lvl4pPr lvl="3">
              <a:spcBef>
                <a:spcPts val="2133"/>
              </a:spcBef>
              <a:spcAft>
                <a:spcPts val="0"/>
              </a:spcAft>
              <a:buSzPts val="2000"/>
              <a:buFont typeface="Holtwood One SC"/>
              <a:buNone/>
              <a:defRPr sz="2667">
                <a:latin typeface="Holtwood One SC"/>
                <a:ea typeface="Holtwood One SC"/>
                <a:cs typeface="Holtwood One SC"/>
                <a:sym typeface="Holtwood One SC"/>
              </a:defRPr>
            </a:lvl4pPr>
            <a:lvl5pPr lvl="4">
              <a:spcBef>
                <a:spcPts val="2133"/>
              </a:spcBef>
              <a:spcAft>
                <a:spcPts val="0"/>
              </a:spcAft>
              <a:buSzPts val="2000"/>
              <a:buFont typeface="Holtwood One SC"/>
              <a:buNone/>
              <a:defRPr sz="2667">
                <a:latin typeface="Holtwood One SC"/>
                <a:ea typeface="Holtwood One SC"/>
                <a:cs typeface="Holtwood One SC"/>
                <a:sym typeface="Holtwood One SC"/>
              </a:defRPr>
            </a:lvl5pPr>
            <a:lvl6pPr lvl="5">
              <a:spcBef>
                <a:spcPts val="2133"/>
              </a:spcBef>
              <a:spcAft>
                <a:spcPts val="0"/>
              </a:spcAft>
              <a:buSzPts val="2000"/>
              <a:buFont typeface="Holtwood One SC"/>
              <a:buNone/>
              <a:defRPr sz="2667">
                <a:latin typeface="Holtwood One SC"/>
                <a:ea typeface="Holtwood One SC"/>
                <a:cs typeface="Holtwood One SC"/>
                <a:sym typeface="Holtwood One SC"/>
              </a:defRPr>
            </a:lvl6pPr>
            <a:lvl7pPr lvl="6">
              <a:spcBef>
                <a:spcPts val="2133"/>
              </a:spcBef>
              <a:spcAft>
                <a:spcPts val="0"/>
              </a:spcAft>
              <a:buSzPts val="2000"/>
              <a:buFont typeface="Holtwood One SC"/>
              <a:buNone/>
              <a:defRPr sz="2667">
                <a:latin typeface="Holtwood One SC"/>
                <a:ea typeface="Holtwood One SC"/>
                <a:cs typeface="Holtwood One SC"/>
                <a:sym typeface="Holtwood One SC"/>
              </a:defRPr>
            </a:lvl7pPr>
            <a:lvl8pPr lvl="7">
              <a:spcBef>
                <a:spcPts val="2133"/>
              </a:spcBef>
              <a:spcAft>
                <a:spcPts val="0"/>
              </a:spcAft>
              <a:buSzPts val="2000"/>
              <a:buFont typeface="Holtwood One SC"/>
              <a:buNone/>
              <a:defRPr sz="2667">
                <a:latin typeface="Holtwood One SC"/>
                <a:ea typeface="Holtwood One SC"/>
                <a:cs typeface="Holtwood One SC"/>
                <a:sym typeface="Holtwood One SC"/>
              </a:defRPr>
            </a:lvl8pPr>
            <a:lvl9pPr lvl="8">
              <a:spcBef>
                <a:spcPts val="2133"/>
              </a:spcBef>
              <a:spcAft>
                <a:spcPts val="2133"/>
              </a:spcAft>
              <a:buSzPts val="2000"/>
              <a:buFont typeface="Holtwood One SC"/>
              <a:buNone/>
              <a:defRPr sz="2667">
                <a:latin typeface="Holtwood One SC"/>
                <a:ea typeface="Holtwood One SC"/>
                <a:cs typeface="Holtwood One SC"/>
                <a:sym typeface="Holtwood One SC"/>
              </a:defRPr>
            </a:lvl9pPr>
          </a:lstStyle>
          <a:p>
            <a:endParaRPr/>
          </a:p>
        </p:txBody>
      </p:sp>
      <p:sp>
        <p:nvSpPr>
          <p:cNvPr id="147" name="Google Shape;147;p15"/>
          <p:cNvSpPr txBox="1">
            <a:spLocks noGrp="1"/>
          </p:cNvSpPr>
          <p:nvPr>
            <p:ph type="subTitle" idx="2"/>
          </p:nvPr>
        </p:nvSpPr>
        <p:spPr>
          <a:xfrm>
            <a:off x="4927600" y="4140200"/>
            <a:ext cx="2336800" cy="60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000"/>
              <a:buFont typeface="Holtwood One SC"/>
              <a:buNone/>
              <a:defRPr sz="2933">
                <a:solidFill>
                  <a:schemeClr val="accent5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Black Han Sans"/>
              </a:defRPr>
            </a:lvl1pPr>
            <a:lvl2pPr lvl="1" rtl="0">
              <a:spcBef>
                <a:spcPts val="2133"/>
              </a:spcBef>
              <a:spcAft>
                <a:spcPts val="0"/>
              </a:spcAft>
              <a:buSzPts val="2000"/>
              <a:buFont typeface="Holtwood One SC"/>
              <a:buNone/>
              <a:defRPr sz="2667">
                <a:latin typeface="Holtwood One SC"/>
                <a:ea typeface="Holtwood One SC"/>
                <a:cs typeface="Holtwood One SC"/>
                <a:sym typeface="Holtwood One SC"/>
              </a:defRPr>
            </a:lvl2pPr>
            <a:lvl3pPr lvl="2" rtl="0">
              <a:spcBef>
                <a:spcPts val="2133"/>
              </a:spcBef>
              <a:spcAft>
                <a:spcPts val="0"/>
              </a:spcAft>
              <a:buSzPts val="2000"/>
              <a:buFont typeface="Holtwood One SC"/>
              <a:buNone/>
              <a:defRPr sz="2667">
                <a:latin typeface="Holtwood One SC"/>
                <a:ea typeface="Holtwood One SC"/>
                <a:cs typeface="Holtwood One SC"/>
                <a:sym typeface="Holtwood One SC"/>
              </a:defRPr>
            </a:lvl3pPr>
            <a:lvl4pPr lvl="3" rtl="0">
              <a:spcBef>
                <a:spcPts val="2133"/>
              </a:spcBef>
              <a:spcAft>
                <a:spcPts val="0"/>
              </a:spcAft>
              <a:buSzPts val="2000"/>
              <a:buFont typeface="Holtwood One SC"/>
              <a:buNone/>
              <a:defRPr sz="2667">
                <a:latin typeface="Holtwood One SC"/>
                <a:ea typeface="Holtwood One SC"/>
                <a:cs typeface="Holtwood One SC"/>
                <a:sym typeface="Holtwood One SC"/>
              </a:defRPr>
            </a:lvl4pPr>
            <a:lvl5pPr lvl="4" rtl="0">
              <a:spcBef>
                <a:spcPts val="2133"/>
              </a:spcBef>
              <a:spcAft>
                <a:spcPts val="0"/>
              </a:spcAft>
              <a:buSzPts val="2000"/>
              <a:buFont typeface="Holtwood One SC"/>
              <a:buNone/>
              <a:defRPr sz="2667">
                <a:latin typeface="Holtwood One SC"/>
                <a:ea typeface="Holtwood One SC"/>
                <a:cs typeface="Holtwood One SC"/>
                <a:sym typeface="Holtwood One SC"/>
              </a:defRPr>
            </a:lvl5pPr>
            <a:lvl6pPr lvl="5" rtl="0">
              <a:spcBef>
                <a:spcPts val="2133"/>
              </a:spcBef>
              <a:spcAft>
                <a:spcPts val="0"/>
              </a:spcAft>
              <a:buSzPts val="2000"/>
              <a:buFont typeface="Holtwood One SC"/>
              <a:buNone/>
              <a:defRPr sz="2667">
                <a:latin typeface="Holtwood One SC"/>
                <a:ea typeface="Holtwood One SC"/>
                <a:cs typeface="Holtwood One SC"/>
                <a:sym typeface="Holtwood One SC"/>
              </a:defRPr>
            </a:lvl6pPr>
            <a:lvl7pPr lvl="6" rtl="0">
              <a:spcBef>
                <a:spcPts val="2133"/>
              </a:spcBef>
              <a:spcAft>
                <a:spcPts val="0"/>
              </a:spcAft>
              <a:buSzPts val="2000"/>
              <a:buFont typeface="Holtwood One SC"/>
              <a:buNone/>
              <a:defRPr sz="2667">
                <a:latin typeface="Holtwood One SC"/>
                <a:ea typeface="Holtwood One SC"/>
                <a:cs typeface="Holtwood One SC"/>
                <a:sym typeface="Holtwood One SC"/>
              </a:defRPr>
            </a:lvl7pPr>
            <a:lvl8pPr lvl="7" rtl="0">
              <a:spcBef>
                <a:spcPts val="2133"/>
              </a:spcBef>
              <a:spcAft>
                <a:spcPts val="0"/>
              </a:spcAft>
              <a:buSzPts val="2000"/>
              <a:buFont typeface="Holtwood One SC"/>
              <a:buNone/>
              <a:defRPr sz="2667">
                <a:latin typeface="Holtwood One SC"/>
                <a:ea typeface="Holtwood One SC"/>
                <a:cs typeface="Holtwood One SC"/>
                <a:sym typeface="Holtwood One SC"/>
              </a:defRPr>
            </a:lvl8pPr>
            <a:lvl9pPr lvl="8" rtl="0">
              <a:spcBef>
                <a:spcPts val="2133"/>
              </a:spcBef>
              <a:spcAft>
                <a:spcPts val="2133"/>
              </a:spcAft>
              <a:buSzPts val="2000"/>
              <a:buFont typeface="Holtwood One SC"/>
              <a:buNone/>
              <a:defRPr sz="2667">
                <a:latin typeface="Holtwood One SC"/>
                <a:ea typeface="Holtwood One SC"/>
                <a:cs typeface="Holtwood One SC"/>
                <a:sym typeface="Holtwood One SC"/>
              </a:defRPr>
            </a:lvl9pPr>
          </a:lstStyle>
          <a:p>
            <a:endParaRPr/>
          </a:p>
        </p:txBody>
      </p:sp>
      <p:sp>
        <p:nvSpPr>
          <p:cNvPr id="148" name="Google Shape;148;p15"/>
          <p:cNvSpPr txBox="1">
            <a:spLocks noGrp="1"/>
          </p:cNvSpPr>
          <p:nvPr>
            <p:ph type="subTitle" idx="3"/>
          </p:nvPr>
        </p:nvSpPr>
        <p:spPr>
          <a:xfrm>
            <a:off x="8606767" y="4140200"/>
            <a:ext cx="2336800" cy="60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000"/>
              <a:buFont typeface="Holtwood One SC"/>
              <a:buNone/>
              <a:defRPr sz="2933">
                <a:solidFill>
                  <a:schemeClr val="accent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Black Han Sans"/>
              </a:defRPr>
            </a:lvl1pPr>
            <a:lvl2pPr lvl="1" rtl="0">
              <a:spcBef>
                <a:spcPts val="2133"/>
              </a:spcBef>
              <a:spcAft>
                <a:spcPts val="0"/>
              </a:spcAft>
              <a:buSzPts val="2000"/>
              <a:buFont typeface="Holtwood One SC"/>
              <a:buNone/>
              <a:defRPr sz="2667">
                <a:latin typeface="Holtwood One SC"/>
                <a:ea typeface="Holtwood One SC"/>
                <a:cs typeface="Holtwood One SC"/>
                <a:sym typeface="Holtwood One SC"/>
              </a:defRPr>
            </a:lvl2pPr>
            <a:lvl3pPr lvl="2" rtl="0">
              <a:spcBef>
                <a:spcPts val="2133"/>
              </a:spcBef>
              <a:spcAft>
                <a:spcPts val="0"/>
              </a:spcAft>
              <a:buSzPts val="2000"/>
              <a:buFont typeface="Holtwood One SC"/>
              <a:buNone/>
              <a:defRPr sz="2667">
                <a:latin typeface="Holtwood One SC"/>
                <a:ea typeface="Holtwood One SC"/>
                <a:cs typeface="Holtwood One SC"/>
                <a:sym typeface="Holtwood One SC"/>
              </a:defRPr>
            </a:lvl3pPr>
            <a:lvl4pPr lvl="3" rtl="0">
              <a:spcBef>
                <a:spcPts val="2133"/>
              </a:spcBef>
              <a:spcAft>
                <a:spcPts val="0"/>
              </a:spcAft>
              <a:buSzPts val="2000"/>
              <a:buFont typeface="Holtwood One SC"/>
              <a:buNone/>
              <a:defRPr sz="2667">
                <a:latin typeface="Holtwood One SC"/>
                <a:ea typeface="Holtwood One SC"/>
                <a:cs typeface="Holtwood One SC"/>
                <a:sym typeface="Holtwood One SC"/>
              </a:defRPr>
            </a:lvl4pPr>
            <a:lvl5pPr lvl="4" rtl="0">
              <a:spcBef>
                <a:spcPts val="2133"/>
              </a:spcBef>
              <a:spcAft>
                <a:spcPts val="0"/>
              </a:spcAft>
              <a:buSzPts val="2000"/>
              <a:buFont typeface="Holtwood One SC"/>
              <a:buNone/>
              <a:defRPr sz="2667">
                <a:latin typeface="Holtwood One SC"/>
                <a:ea typeface="Holtwood One SC"/>
                <a:cs typeface="Holtwood One SC"/>
                <a:sym typeface="Holtwood One SC"/>
              </a:defRPr>
            </a:lvl5pPr>
            <a:lvl6pPr lvl="5" rtl="0">
              <a:spcBef>
                <a:spcPts val="2133"/>
              </a:spcBef>
              <a:spcAft>
                <a:spcPts val="0"/>
              </a:spcAft>
              <a:buSzPts val="2000"/>
              <a:buFont typeface="Holtwood One SC"/>
              <a:buNone/>
              <a:defRPr sz="2667">
                <a:latin typeface="Holtwood One SC"/>
                <a:ea typeface="Holtwood One SC"/>
                <a:cs typeface="Holtwood One SC"/>
                <a:sym typeface="Holtwood One SC"/>
              </a:defRPr>
            </a:lvl6pPr>
            <a:lvl7pPr lvl="6" rtl="0">
              <a:spcBef>
                <a:spcPts val="2133"/>
              </a:spcBef>
              <a:spcAft>
                <a:spcPts val="0"/>
              </a:spcAft>
              <a:buSzPts val="2000"/>
              <a:buFont typeface="Holtwood One SC"/>
              <a:buNone/>
              <a:defRPr sz="2667">
                <a:latin typeface="Holtwood One SC"/>
                <a:ea typeface="Holtwood One SC"/>
                <a:cs typeface="Holtwood One SC"/>
                <a:sym typeface="Holtwood One SC"/>
              </a:defRPr>
            </a:lvl7pPr>
            <a:lvl8pPr lvl="7" rtl="0">
              <a:spcBef>
                <a:spcPts val="2133"/>
              </a:spcBef>
              <a:spcAft>
                <a:spcPts val="0"/>
              </a:spcAft>
              <a:buSzPts val="2000"/>
              <a:buFont typeface="Holtwood One SC"/>
              <a:buNone/>
              <a:defRPr sz="2667">
                <a:latin typeface="Holtwood One SC"/>
                <a:ea typeface="Holtwood One SC"/>
                <a:cs typeface="Holtwood One SC"/>
                <a:sym typeface="Holtwood One SC"/>
              </a:defRPr>
            </a:lvl8pPr>
            <a:lvl9pPr lvl="8" rtl="0">
              <a:spcBef>
                <a:spcPts val="2133"/>
              </a:spcBef>
              <a:spcAft>
                <a:spcPts val="2133"/>
              </a:spcAft>
              <a:buSzPts val="2000"/>
              <a:buFont typeface="Holtwood One SC"/>
              <a:buNone/>
              <a:defRPr sz="2667">
                <a:latin typeface="Holtwood One SC"/>
                <a:ea typeface="Holtwood One SC"/>
                <a:cs typeface="Holtwood One SC"/>
                <a:sym typeface="Holtwood One SC"/>
              </a:defRPr>
            </a:lvl9pPr>
          </a:lstStyle>
          <a:p>
            <a:endParaRPr/>
          </a:p>
        </p:txBody>
      </p:sp>
      <p:sp>
        <p:nvSpPr>
          <p:cNvPr id="149" name="Google Shape;149;p15"/>
          <p:cNvSpPr txBox="1">
            <a:spLocks noGrp="1"/>
          </p:cNvSpPr>
          <p:nvPr>
            <p:ph type="subTitle" idx="4"/>
          </p:nvPr>
        </p:nvSpPr>
        <p:spPr>
          <a:xfrm>
            <a:off x="1016633" y="4800367"/>
            <a:ext cx="2800400" cy="79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867">
                <a:solidFill>
                  <a:srgbClr val="FFFF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lvl="1">
              <a:spcBef>
                <a:spcPts val="2133"/>
              </a:spcBef>
              <a:spcAft>
                <a:spcPts val="0"/>
              </a:spcAft>
              <a:buSzPts val="1500"/>
              <a:buNone/>
              <a:defRPr/>
            </a:lvl2pPr>
            <a:lvl3pPr lvl="2">
              <a:spcBef>
                <a:spcPts val="2133"/>
              </a:spcBef>
              <a:spcAft>
                <a:spcPts val="0"/>
              </a:spcAft>
              <a:buSzPts val="1500"/>
              <a:buNone/>
              <a:defRPr/>
            </a:lvl3pPr>
            <a:lvl4pPr lvl="3">
              <a:spcBef>
                <a:spcPts val="2133"/>
              </a:spcBef>
              <a:spcAft>
                <a:spcPts val="0"/>
              </a:spcAft>
              <a:buSzPts val="1500"/>
              <a:buNone/>
              <a:defRPr/>
            </a:lvl4pPr>
            <a:lvl5pPr lvl="4">
              <a:spcBef>
                <a:spcPts val="2133"/>
              </a:spcBef>
              <a:spcAft>
                <a:spcPts val="0"/>
              </a:spcAft>
              <a:buSzPts val="1500"/>
              <a:buNone/>
              <a:defRPr/>
            </a:lvl5pPr>
            <a:lvl6pPr lvl="5">
              <a:spcBef>
                <a:spcPts val="2133"/>
              </a:spcBef>
              <a:spcAft>
                <a:spcPts val="0"/>
              </a:spcAft>
              <a:buSzPts val="1500"/>
              <a:buNone/>
              <a:defRPr/>
            </a:lvl6pPr>
            <a:lvl7pPr lvl="6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0" name="Google Shape;150;p15"/>
          <p:cNvSpPr txBox="1">
            <a:spLocks noGrp="1"/>
          </p:cNvSpPr>
          <p:nvPr>
            <p:ph type="subTitle" idx="5"/>
          </p:nvPr>
        </p:nvSpPr>
        <p:spPr>
          <a:xfrm>
            <a:off x="4695800" y="4800367"/>
            <a:ext cx="2800400" cy="79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867">
                <a:solidFill>
                  <a:srgbClr val="FFFF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lvl="1" rtl="0">
              <a:spcBef>
                <a:spcPts val="2133"/>
              </a:spcBef>
              <a:spcAft>
                <a:spcPts val="0"/>
              </a:spcAft>
              <a:buSzPts val="1500"/>
              <a:buNone/>
              <a:defRPr/>
            </a:lvl2pPr>
            <a:lvl3pPr lvl="2" rtl="0">
              <a:spcBef>
                <a:spcPts val="2133"/>
              </a:spcBef>
              <a:spcAft>
                <a:spcPts val="0"/>
              </a:spcAft>
              <a:buSzPts val="1500"/>
              <a:buNone/>
              <a:defRPr/>
            </a:lvl3pPr>
            <a:lvl4pPr lvl="3" rtl="0">
              <a:spcBef>
                <a:spcPts val="2133"/>
              </a:spcBef>
              <a:spcAft>
                <a:spcPts val="0"/>
              </a:spcAft>
              <a:buSzPts val="1500"/>
              <a:buNone/>
              <a:defRPr/>
            </a:lvl4pPr>
            <a:lvl5pPr lvl="4" rtl="0">
              <a:spcBef>
                <a:spcPts val="2133"/>
              </a:spcBef>
              <a:spcAft>
                <a:spcPts val="0"/>
              </a:spcAft>
              <a:buSzPts val="1500"/>
              <a:buNone/>
              <a:defRPr/>
            </a:lvl5pPr>
            <a:lvl6pPr lvl="5" rtl="0">
              <a:spcBef>
                <a:spcPts val="2133"/>
              </a:spcBef>
              <a:spcAft>
                <a:spcPts val="0"/>
              </a:spcAft>
              <a:buSzPts val="1500"/>
              <a:buNone/>
              <a:defRPr/>
            </a:lvl6pPr>
            <a:lvl7pPr lvl="6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1" name="Google Shape;151;p15"/>
          <p:cNvSpPr txBox="1">
            <a:spLocks noGrp="1"/>
          </p:cNvSpPr>
          <p:nvPr>
            <p:ph type="subTitle" idx="6"/>
          </p:nvPr>
        </p:nvSpPr>
        <p:spPr>
          <a:xfrm>
            <a:off x="8374967" y="4800367"/>
            <a:ext cx="2800400" cy="79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867">
                <a:solidFill>
                  <a:srgbClr val="FFFF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lvl="1" rtl="0">
              <a:spcBef>
                <a:spcPts val="2133"/>
              </a:spcBef>
              <a:spcAft>
                <a:spcPts val="0"/>
              </a:spcAft>
              <a:buSzPts val="1500"/>
              <a:buNone/>
              <a:defRPr/>
            </a:lvl2pPr>
            <a:lvl3pPr lvl="2" rtl="0">
              <a:spcBef>
                <a:spcPts val="2133"/>
              </a:spcBef>
              <a:spcAft>
                <a:spcPts val="0"/>
              </a:spcAft>
              <a:buSzPts val="1500"/>
              <a:buNone/>
              <a:defRPr/>
            </a:lvl3pPr>
            <a:lvl4pPr lvl="3" rtl="0">
              <a:spcBef>
                <a:spcPts val="2133"/>
              </a:spcBef>
              <a:spcAft>
                <a:spcPts val="0"/>
              </a:spcAft>
              <a:buSzPts val="1500"/>
              <a:buNone/>
              <a:defRPr/>
            </a:lvl4pPr>
            <a:lvl5pPr lvl="4" rtl="0">
              <a:spcBef>
                <a:spcPts val="2133"/>
              </a:spcBef>
              <a:spcAft>
                <a:spcPts val="0"/>
              </a:spcAft>
              <a:buSzPts val="1500"/>
              <a:buNone/>
              <a:defRPr/>
            </a:lvl5pPr>
            <a:lvl6pPr lvl="5" rtl="0">
              <a:spcBef>
                <a:spcPts val="2133"/>
              </a:spcBef>
              <a:spcAft>
                <a:spcPts val="0"/>
              </a:spcAft>
              <a:buSzPts val="1500"/>
              <a:buNone/>
              <a:defRPr/>
            </a:lvl6pPr>
            <a:lvl7pPr lvl="6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2" name="Google Shape;152;p15"/>
          <p:cNvSpPr/>
          <p:nvPr/>
        </p:nvSpPr>
        <p:spPr>
          <a:xfrm flipH="1">
            <a:off x="9068642" y="1"/>
            <a:ext cx="3123359" cy="2463753"/>
          </a:xfrm>
          <a:custGeom>
            <a:avLst/>
            <a:gdLst/>
            <a:ahLst/>
            <a:cxnLst/>
            <a:rect l="l" t="t" r="r" b="b"/>
            <a:pathLst>
              <a:path w="285586" h="203616" extrusionOk="0">
                <a:moveTo>
                  <a:pt x="149343" y="3563"/>
                </a:moveTo>
                <a:cubicBezTo>
                  <a:pt x="158146" y="3938"/>
                  <a:pt x="175169" y="4117"/>
                  <a:pt x="188269" y="4117"/>
                </a:cubicBezTo>
                <a:cubicBezTo>
                  <a:pt x="192955" y="7486"/>
                  <a:pt x="205307" y="16289"/>
                  <a:pt x="214290" y="22832"/>
                </a:cubicBezTo>
                <a:lnTo>
                  <a:pt x="205307" y="26949"/>
                </a:lnTo>
                <a:lnTo>
                  <a:pt x="175918" y="28267"/>
                </a:lnTo>
                <a:cubicBezTo>
                  <a:pt x="174241" y="27144"/>
                  <a:pt x="172923" y="26395"/>
                  <a:pt x="172175" y="26021"/>
                </a:cubicBezTo>
                <a:cubicBezTo>
                  <a:pt x="168626" y="23955"/>
                  <a:pt x="140929" y="22278"/>
                  <a:pt x="126885" y="21709"/>
                </a:cubicBezTo>
                <a:cubicBezTo>
                  <a:pt x="133443" y="16469"/>
                  <a:pt x="142231" y="9552"/>
                  <a:pt x="149343" y="3563"/>
                </a:cubicBezTo>
                <a:close/>
                <a:moveTo>
                  <a:pt x="25452" y="0"/>
                </a:moveTo>
                <a:cubicBezTo>
                  <a:pt x="20960" y="6737"/>
                  <a:pt x="18340" y="19284"/>
                  <a:pt x="0" y="25647"/>
                </a:cubicBezTo>
                <a:lnTo>
                  <a:pt x="0" y="67942"/>
                </a:lnTo>
                <a:cubicBezTo>
                  <a:pt x="5240" y="68870"/>
                  <a:pt x="10301" y="69439"/>
                  <a:pt x="14792" y="69813"/>
                </a:cubicBezTo>
                <a:cubicBezTo>
                  <a:pt x="36306" y="71116"/>
                  <a:pt x="75981" y="93393"/>
                  <a:pt x="79919" y="96762"/>
                </a:cubicBezTo>
                <a:cubicBezTo>
                  <a:pt x="83842" y="100131"/>
                  <a:pt x="89456" y="124460"/>
                  <a:pt x="90773" y="126885"/>
                </a:cubicBezTo>
                <a:cubicBezTo>
                  <a:pt x="91327" y="127828"/>
                  <a:pt x="90953" y="130448"/>
                  <a:pt x="90205" y="133622"/>
                </a:cubicBezTo>
                <a:cubicBezTo>
                  <a:pt x="88902" y="134371"/>
                  <a:pt x="86282" y="135868"/>
                  <a:pt x="85159" y="136242"/>
                </a:cubicBezTo>
                <a:cubicBezTo>
                  <a:pt x="83288" y="136811"/>
                  <a:pt x="83842" y="137560"/>
                  <a:pt x="83842" y="137560"/>
                </a:cubicBezTo>
                <a:lnTo>
                  <a:pt x="89830" y="135494"/>
                </a:lnTo>
                <a:lnTo>
                  <a:pt x="89830" y="135494"/>
                </a:lnTo>
                <a:cubicBezTo>
                  <a:pt x="88528" y="140929"/>
                  <a:pt x="86836" y="146723"/>
                  <a:pt x="86836" y="146723"/>
                </a:cubicBezTo>
                <a:lnTo>
                  <a:pt x="88707" y="148789"/>
                </a:lnTo>
                <a:cubicBezTo>
                  <a:pt x="88707" y="148789"/>
                  <a:pt x="92167" y="133915"/>
                  <a:pt x="95041" y="133915"/>
                </a:cubicBezTo>
                <a:cubicBezTo>
                  <a:pt x="95375" y="133915"/>
                  <a:pt x="95702" y="134116"/>
                  <a:pt x="96014" y="134566"/>
                </a:cubicBezTo>
                <a:cubicBezTo>
                  <a:pt x="99008" y="138863"/>
                  <a:pt x="112288" y="173297"/>
                  <a:pt x="112288" y="173297"/>
                </a:cubicBezTo>
                <a:lnTo>
                  <a:pt x="113605" y="203615"/>
                </a:lnTo>
                <a:lnTo>
                  <a:pt x="116225" y="179855"/>
                </a:lnTo>
                <a:lnTo>
                  <a:pt x="133248" y="181727"/>
                </a:lnTo>
                <a:lnTo>
                  <a:pt x="152157" y="197447"/>
                </a:lnTo>
                <a:lnTo>
                  <a:pt x="136811" y="182101"/>
                </a:lnTo>
                <a:lnTo>
                  <a:pt x="162263" y="184901"/>
                </a:lnTo>
                <a:lnTo>
                  <a:pt x="120522" y="174989"/>
                </a:lnTo>
                <a:cubicBezTo>
                  <a:pt x="120522" y="174989"/>
                  <a:pt x="108545" y="143354"/>
                  <a:pt x="98439" y="119025"/>
                </a:cubicBezTo>
                <a:lnTo>
                  <a:pt x="98439" y="119025"/>
                </a:lnTo>
                <a:lnTo>
                  <a:pt x="121645" y="126885"/>
                </a:lnTo>
                <a:cubicBezTo>
                  <a:pt x="121645" y="126885"/>
                  <a:pt x="125208" y="126511"/>
                  <a:pt x="130254" y="126137"/>
                </a:cubicBezTo>
                <a:lnTo>
                  <a:pt x="143174" y="134191"/>
                </a:lnTo>
                <a:lnTo>
                  <a:pt x="142426" y="139611"/>
                </a:lnTo>
                <a:lnTo>
                  <a:pt x="144297" y="145226"/>
                </a:lnTo>
                <a:lnTo>
                  <a:pt x="144103" y="139985"/>
                </a:lnTo>
                <a:lnTo>
                  <a:pt x="145046" y="135120"/>
                </a:lnTo>
                <a:cubicBezTo>
                  <a:pt x="145046" y="135120"/>
                  <a:pt x="150091" y="139611"/>
                  <a:pt x="151589" y="139985"/>
                </a:cubicBezTo>
                <a:cubicBezTo>
                  <a:pt x="152906" y="140360"/>
                  <a:pt x="169929" y="145600"/>
                  <a:pt x="169929" y="145600"/>
                </a:cubicBezTo>
                <a:cubicBezTo>
                  <a:pt x="169929" y="145600"/>
                  <a:pt x="152337" y="139806"/>
                  <a:pt x="151783" y="139057"/>
                </a:cubicBezTo>
                <a:cubicBezTo>
                  <a:pt x="151214" y="138114"/>
                  <a:pt x="139806" y="128577"/>
                  <a:pt x="136243" y="125583"/>
                </a:cubicBezTo>
                <a:cubicBezTo>
                  <a:pt x="145420" y="124834"/>
                  <a:pt x="156275" y="123891"/>
                  <a:pt x="159269" y="123711"/>
                </a:cubicBezTo>
                <a:cubicBezTo>
                  <a:pt x="159407" y="123702"/>
                  <a:pt x="159566" y="123698"/>
                  <a:pt x="159743" y="123698"/>
                </a:cubicBezTo>
                <a:cubicBezTo>
                  <a:pt x="167029" y="123698"/>
                  <a:pt x="206804" y="131002"/>
                  <a:pt x="206804" y="131002"/>
                </a:cubicBezTo>
                <a:cubicBezTo>
                  <a:pt x="206804" y="131002"/>
                  <a:pt x="164757" y="121069"/>
                  <a:pt x="160462" y="121069"/>
                </a:cubicBezTo>
                <a:cubicBezTo>
                  <a:pt x="160345" y="121069"/>
                  <a:pt x="160257" y="121076"/>
                  <a:pt x="160197" y="121091"/>
                </a:cubicBezTo>
                <a:cubicBezTo>
                  <a:pt x="158571" y="121685"/>
                  <a:pt x="137642" y="123097"/>
                  <a:pt x="126153" y="123097"/>
                </a:cubicBezTo>
                <a:cubicBezTo>
                  <a:pt x="123151" y="123097"/>
                  <a:pt x="120794" y="123001"/>
                  <a:pt x="119594" y="122768"/>
                </a:cubicBezTo>
                <a:cubicBezTo>
                  <a:pt x="115477" y="121840"/>
                  <a:pt x="102377" y="114728"/>
                  <a:pt x="95070" y="110791"/>
                </a:cubicBezTo>
                <a:cubicBezTo>
                  <a:pt x="91148" y="101628"/>
                  <a:pt x="87959" y="94322"/>
                  <a:pt x="86282" y="92076"/>
                </a:cubicBezTo>
                <a:cubicBezTo>
                  <a:pt x="80473" y="83842"/>
                  <a:pt x="43238" y="62133"/>
                  <a:pt x="43238" y="62133"/>
                </a:cubicBezTo>
                <a:cubicBezTo>
                  <a:pt x="43238" y="62133"/>
                  <a:pt x="37624" y="44361"/>
                  <a:pt x="40618" y="43238"/>
                </a:cubicBezTo>
                <a:cubicBezTo>
                  <a:pt x="41172" y="43044"/>
                  <a:pt x="45110" y="42115"/>
                  <a:pt x="50724" y="41172"/>
                </a:cubicBezTo>
                <a:cubicBezTo>
                  <a:pt x="58764" y="44915"/>
                  <a:pt x="72613" y="51278"/>
                  <a:pt x="84785" y="57461"/>
                </a:cubicBezTo>
                <a:lnTo>
                  <a:pt x="91702" y="74859"/>
                </a:lnTo>
                <a:lnTo>
                  <a:pt x="93394" y="89082"/>
                </a:lnTo>
                <a:lnTo>
                  <a:pt x="94322" y="74679"/>
                </a:lnTo>
                <a:lnTo>
                  <a:pt x="91522" y="61010"/>
                </a:lnTo>
                <a:lnTo>
                  <a:pt x="91522" y="61010"/>
                </a:lnTo>
                <a:cubicBezTo>
                  <a:pt x="94516" y="62507"/>
                  <a:pt x="97136" y="64004"/>
                  <a:pt x="99756" y="65501"/>
                </a:cubicBezTo>
                <a:cubicBezTo>
                  <a:pt x="118276" y="75981"/>
                  <a:pt x="170124" y="86282"/>
                  <a:pt x="170124" y="86282"/>
                </a:cubicBezTo>
                <a:cubicBezTo>
                  <a:pt x="170124" y="86282"/>
                  <a:pt x="130448" y="74110"/>
                  <a:pt x="112108" y="66250"/>
                </a:cubicBezTo>
                <a:lnTo>
                  <a:pt x="112108" y="66250"/>
                </a:lnTo>
                <a:cubicBezTo>
                  <a:pt x="119974" y="67093"/>
                  <a:pt x="134377" y="68467"/>
                  <a:pt x="142098" y="68467"/>
                </a:cubicBezTo>
                <a:cubicBezTo>
                  <a:pt x="144664" y="68467"/>
                  <a:pt x="146492" y="68315"/>
                  <a:pt x="147097" y="67942"/>
                </a:cubicBezTo>
                <a:cubicBezTo>
                  <a:pt x="150091" y="66250"/>
                  <a:pt x="169552" y="52223"/>
                  <a:pt x="169555" y="52221"/>
                </a:cubicBezTo>
                <a:lnTo>
                  <a:pt x="169555" y="52221"/>
                </a:lnTo>
                <a:cubicBezTo>
                  <a:pt x="169552" y="52223"/>
                  <a:pt x="147269" y="67200"/>
                  <a:pt x="144206" y="67200"/>
                </a:cubicBezTo>
                <a:cubicBezTo>
                  <a:pt x="144169" y="67200"/>
                  <a:pt x="144134" y="67198"/>
                  <a:pt x="144103" y="67193"/>
                </a:cubicBezTo>
                <a:cubicBezTo>
                  <a:pt x="141677" y="66819"/>
                  <a:pt x="113231" y="64573"/>
                  <a:pt x="107422" y="64199"/>
                </a:cubicBezTo>
                <a:cubicBezTo>
                  <a:pt x="105745" y="63255"/>
                  <a:pt x="104248" y="62327"/>
                  <a:pt x="103679" y="61758"/>
                </a:cubicBezTo>
                <a:cubicBezTo>
                  <a:pt x="98813" y="57267"/>
                  <a:pt x="77853" y="44915"/>
                  <a:pt x="66070" y="38178"/>
                </a:cubicBezTo>
                <a:cubicBezTo>
                  <a:pt x="88528" y="34061"/>
                  <a:pt x="117723" y="29195"/>
                  <a:pt x="117723" y="29195"/>
                </a:cubicBezTo>
                <a:cubicBezTo>
                  <a:pt x="117723" y="29195"/>
                  <a:pt x="117902" y="28821"/>
                  <a:pt x="118651" y="28446"/>
                </a:cubicBezTo>
                <a:lnTo>
                  <a:pt x="166381" y="30512"/>
                </a:lnTo>
                <a:lnTo>
                  <a:pt x="194827" y="48478"/>
                </a:lnTo>
                <a:lnTo>
                  <a:pt x="198944" y="76730"/>
                </a:lnTo>
                <a:lnTo>
                  <a:pt x="203990" y="83662"/>
                </a:lnTo>
                <a:cubicBezTo>
                  <a:pt x="203990" y="83662"/>
                  <a:pt x="201190" y="76730"/>
                  <a:pt x="200995" y="76356"/>
                </a:cubicBezTo>
                <a:cubicBezTo>
                  <a:pt x="200816" y="75981"/>
                  <a:pt x="201564" y="58584"/>
                  <a:pt x="201938" y="52970"/>
                </a:cubicBezTo>
                <a:lnTo>
                  <a:pt x="221027" y="64947"/>
                </a:lnTo>
                <a:lnTo>
                  <a:pt x="285585" y="84964"/>
                </a:lnTo>
                <a:cubicBezTo>
                  <a:pt x="285585" y="84964"/>
                  <a:pt x="226821" y="63450"/>
                  <a:pt x="224950" y="61204"/>
                </a:cubicBezTo>
                <a:cubicBezTo>
                  <a:pt x="223647" y="59513"/>
                  <a:pt x="200816" y="44361"/>
                  <a:pt x="185470" y="34435"/>
                </a:cubicBezTo>
                <a:lnTo>
                  <a:pt x="208855" y="30512"/>
                </a:lnTo>
                <a:cubicBezTo>
                  <a:pt x="208855" y="30512"/>
                  <a:pt x="212973" y="28446"/>
                  <a:pt x="218033" y="25647"/>
                </a:cubicBezTo>
                <a:cubicBezTo>
                  <a:pt x="221776" y="28267"/>
                  <a:pt x="224201" y="30138"/>
                  <a:pt x="224396" y="30318"/>
                </a:cubicBezTo>
                <a:cubicBezTo>
                  <a:pt x="225145" y="30887"/>
                  <a:pt x="249848" y="35752"/>
                  <a:pt x="249848" y="35752"/>
                </a:cubicBezTo>
                <a:cubicBezTo>
                  <a:pt x="249848" y="35752"/>
                  <a:pt x="226642" y="30318"/>
                  <a:pt x="225698" y="29015"/>
                </a:cubicBezTo>
                <a:cubicBezTo>
                  <a:pt x="225324" y="28821"/>
                  <a:pt x="223273" y="26949"/>
                  <a:pt x="220084" y="24524"/>
                </a:cubicBezTo>
                <a:cubicBezTo>
                  <a:pt x="227944" y="20212"/>
                  <a:pt x="237302" y="15346"/>
                  <a:pt x="238050" y="15166"/>
                </a:cubicBezTo>
                <a:cubicBezTo>
                  <a:pt x="239173" y="15166"/>
                  <a:pt x="269116" y="20032"/>
                  <a:pt x="269116" y="20032"/>
                </a:cubicBezTo>
                <a:lnTo>
                  <a:pt x="235430" y="12726"/>
                </a:lnTo>
                <a:lnTo>
                  <a:pt x="216715" y="21529"/>
                </a:lnTo>
                <a:cubicBezTo>
                  <a:pt x="209050" y="15541"/>
                  <a:pt x="198749" y="7306"/>
                  <a:pt x="194632" y="3938"/>
                </a:cubicBezTo>
                <a:cubicBezTo>
                  <a:pt x="198944" y="3743"/>
                  <a:pt x="202313" y="3563"/>
                  <a:pt x="204364" y="3189"/>
                </a:cubicBezTo>
                <a:cubicBezTo>
                  <a:pt x="207178" y="2815"/>
                  <a:pt x="211850" y="1497"/>
                  <a:pt x="217464" y="0"/>
                </a:cubicBezTo>
                <a:lnTo>
                  <a:pt x="209799" y="0"/>
                </a:lnTo>
                <a:lnTo>
                  <a:pt x="204933" y="1318"/>
                </a:lnTo>
                <a:lnTo>
                  <a:pt x="153834" y="0"/>
                </a:lnTo>
                <a:lnTo>
                  <a:pt x="131197" y="0"/>
                </a:lnTo>
                <a:cubicBezTo>
                  <a:pt x="120148" y="8055"/>
                  <a:pt x="109114" y="16469"/>
                  <a:pt x="102556" y="18340"/>
                </a:cubicBezTo>
                <a:cubicBezTo>
                  <a:pt x="98917" y="19451"/>
                  <a:pt x="93133" y="19861"/>
                  <a:pt x="86650" y="19861"/>
                </a:cubicBezTo>
                <a:cubicBezTo>
                  <a:pt x="70142" y="19861"/>
                  <a:pt x="49097" y="17201"/>
                  <a:pt x="47356" y="16664"/>
                </a:cubicBezTo>
                <a:cubicBezTo>
                  <a:pt x="44915" y="15915"/>
                  <a:pt x="43987" y="1123"/>
                  <a:pt x="45858" y="1123"/>
                </a:cubicBezTo>
                <a:cubicBezTo>
                  <a:pt x="46233" y="1123"/>
                  <a:pt x="46607" y="749"/>
                  <a:pt x="47356" y="0"/>
                </a:cubicBezTo>
                <a:close/>
              </a:path>
            </a:pathLst>
          </a:custGeom>
          <a:solidFill>
            <a:srgbClr val="391A47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1886492478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our columns ">
  <p:cSld name="Title and four columns ">
    <p:bg>
      <p:bgPr>
        <a:solidFill>
          <a:schemeClr val="dk1"/>
        </a:solidFill>
        <a:effectLst/>
      </p:bgPr>
    </p:bg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16"/>
          <p:cNvSpPr txBox="1">
            <a:spLocks noGrp="1"/>
          </p:cNvSpPr>
          <p:nvPr>
            <p:ph type="title"/>
          </p:nvPr>
        </p:nvSpPr>
        <p:spPr>
          <a:xfrm>
            <a:off x="965200" y="723900"/>
            <a:ext cx="6589600" cy="670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None/>
              <a:defRPr sz="4000">
                <a:solidFill>
                  <a:schemeClr val="accent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"/>
                <a:ea typeface="Comfortaa"/>
                <a:cs typeface="Comfortaa"/>
                <a:sym typeface="Comfortaa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"/>
                <a:ea typeface="Comfortaa"/>
                <a:cs typeface="Comfortaa"/>
                <a:sym typeface="Comfortaa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"/>
                <a:ea typeface="Comfortaa"/>
                <a:cs typeface="Comfortaa"/>
                <a:sym typeface="Comfortaa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"/>
                <a:ea typeface="Comfortaa"/>
                <a:cs typeface="Comfortaa"/>
                <a:sym typeface="Comfortaa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"/>
                <a:ea typeface="Comfortaa"/>
                <a:cs typeface="Comfortaa"/>
                <a:sym typeface="Comfortaa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"/>
                <a:ea typeface="Comfortaa"/>
                <a:cs typeface="Comfortaa"/>
                <a:sym typeface="Comfortaa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"/>
                <a:ea typeface="Comfortaa"/>
                <a:cs typeface="Comfortaa"/>
                <a:sym typeface="Comfortaa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"/>
                <a:ea typeface="Comfortaa"/>
                <a:cs typeface="Comfortaa"/>
                <a:sym typeface="Comfortaa"/>
              </a:defRPr>
            </a:lvl9pPr>
          </a:lstStyle>
          <a:p>
            <a:endParaRPr/>
          </a:p>
        </p:txBody>
      </p:sp>
      <p:sp>
        <p:nvSpPr>
          <p:cNvPr id="155" name="Google Shape;155;p16"/>
          <p:cNvSpPr txBox="1">
            <a:spLocks noGrp="1"/>
          </p:cNvSpPr>
          <p:nvPr>
            <p:ph type="subTitle" idx="1"/>
          </p:nvPr>
        </p:nvSpPr>
        <p:spPr>
          <a:xfrm>
            <a:off x="1000700" y="2012967"/>
            <a:ext cx="2210400" cy="60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Font typeface="Holtwood One SC"/>
              <a:buNone/>
              <a:defRPr sz="2933">
                <a:solidFill>
                  <a:schemeClr val="accent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Black Han Sans"/>
              </a:defRPr>
            </a:lvl1pPr>
            <a:lvl2pPr lvl="1" rtl="0">
              <a:spcBef>
                <a:spcPts val="2133"/>
              </a:spcBef>
              <a:spcAft>
                <a:spcPts val="0"/>
              </a:spcAft>
              <a:buSzPts val="2000"/>
              <a:buFont typeface="Holtwood One SC"/>
              <a:buNone/>
              <a:defRPr sz="2667">
                <a:latin typeface="Holtwood One SC"/>
                <a:ea typeface="Holtwood One SC"/>
                <a:cs typeface="Holtwood One SC"/>
                <a:sym typeface="Holtwood One SC"/>
              </a:defRPr>
            </a:lvl2pPr>
            <a:lvl3pPr lvl="2" rtl="0">
              <a:spcBef>
                <a:spcPts val="2133"/>
              </a:spcBef>
              <a:spcAft>
                <a:spcPts val="0"/>
              </a:spcAft>
              <a:buSzPts val="2000"/>
              <a:buFont typeface="Holtwood One SC"/>
              <a:buNone/>
              <a:defRPr sz="2667">
                <a:latin typeface="Holtwood One SC"/>
                <a:ea typeface="Holtwood One SC"/>
                <a:cs typeface="Holtwood One SC"/>
                <a:sym typeface="Holtwood One SC"/>
              </a:defRPr>
            </a:lvl3pPr>
            <a:lvl4pPr lvl="3" rtl="0">
              <a:spcBef>
                <a:spcPts val="2133"/>
              </a:spcBef>
              <a:spcAft>
                <a:spcPts val="0"/>
              </a:spcAft>
              <a:buSzPts val="2000"/>
              <a:buFont typeface="Holtwood One SC"/>
              <a:buNone/>
              <a:defRPr sz="2667">
                <a:latin typeface="Holtwood One SC"/>
                <a:ea typeface="Holtwood One SC"/>
                <a:cs typeface="Holtwood One SC"/>
                <a:sym typeface="Holtwood One SC"/>
              </a:defRPr>
            </a:lvl4pPr>
            <a:lvl5pPr lvl="4" rtl="0">
              <a:spcBef>
                <a:spcPts val="2133"/>
              </a:spcBef>
              <a:spcAft>
                <a:spcPts val="0"/>
              </a:spcAft>
              <a:buSzPts val="2000"/>
              <a:buFont typeface="Holtwood One SC"/>
              <a:buNone/>
              <a:defRPr sz="2667">
                <a:latin typeface="Holtwood One SC"/>
                <a:ea typeface="Holtwood One SC"/>
                <a:cs typeface="Holtwood One SC"/>
                <a:sym typeface="Holtwood One SC"/>
              </a:defRPr>
            </a:lvl5pPr>
            <a:lvl6pPr lvl="5" rtl="0">
              <a:spcBef>
                <a:spcPts val="2133"/>
              </a:spcBef>
              <a:spcAft>
                <a:spcPts val="0"/>
              </a:spcAft>
              <a:buSzPts val="2000"/>
              <a:buFont typeface="Holtwood One SC"/>
              <a:buNone/>
              <a:defRPr sz="2667">
                <a:latin typeface="Holtwood One SC"/>
                <a:ea typeface="Holtwood One SC"/>
                <a:cs typeface="Holtwood One SC"/>
                <a:sym typeface="Holtwood One SC"/>
              </a:defRPr>
            </a:lvl6pPr>
            <a:lvl7pPr lvl="6" rtl="0">
              <a:spcBef>
                <a:spcPts val="2133"/>
              </a:spcBef>
              <a:spcAft>
                <a:spcPts val="0"/>
              </a:spcAft>
              <a:buSzPts val="2000"/>
              <a:buFont typeface="Holtwood One SC"/>
              <a:buNone/>
              <a:defRPr sz="2667">
                <a:latin typeface="Holtwood One SC"/>
                <a:ea typeface="Holtwood One SC"/>
                <a:cs typeface="Holtwood One SC"/>
                <a:sym typeface="Holtwood One SC"/>
              </a:defRPr>
            </a:lvl7pPr>
            <a:lvl8pPr lvl="7" rtl="0">
              <a:spcBef>
                <a:spcPts val="2133"/>
              </a:spcBef>
              <a:spcAft>
                <a:spcPts val="0"/>
              </a:spcAft>
              <a:buSzPts val="2000"/>
              <a:buFont typeface="Holtwood One SC"/>
              <a:buNone/>
              <a:defRPr sz="2667">
                <a:latin typeface="Holtwood One SC"/>
                <a:ea typeface="Holtwood One SC"/>
                <a:cs typeface="Holtwood One SC"/>
                <a:sym typeface="Holtwood One SC"/>
              </a:defRPr>
            </a:lvl8pPr>
            <a:lvl9pPr lvl="8" rtl="0">
              <a:spcBef>
                <a:spcPts val="2133"/>
              </a:spcBef>
              <a:spcAft>
                <a:spcPts val="2133"/>
              </a:spcAft>
              <a:buSzPts val="2000"/>
              <a:buFont typeface="Holtwood One SC"/>
              <a:buNone/>
              <a:defRPr sz="2667">
                <a:latin typeface="Holtwood One SC"/>
                <a:ea typeface="Holtwood One SC"/>
                <a:cs typeface="Holtwood One SC"/>
                <a:sym typeface="Holtwood One SC"/>
              </a:defRPr>
            </a:lvl9pPr>
          </a:lstStyle>
          <a:p>
            <a:endParaRPr/>
          </a:p>
        </p:txBody>
      </p:sp>
      <p:sp>
        <p:nvSpPr>
          <p:cNvPr id="156" name="Google Shape;156;p16"/>
          <p:cNvSpPr txBox="1">
            <a:spLocks noGrp="1"/>
          </p:cNvSpPr>
          <p:nvPr>
            <p:ph type="subTitle" idx="2"/>
          </p:nvPr>
        </p:nvSpPr>
        <p:spPr>
          <a:xfrm>
            <a:off x="1000700" y="4121324"/>
            <a:ext cx="2210400" cy="60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Font typeface="Holtwood One SC"/>
              <a:buNone/>
              <a:defRPr sz="2933">
                <a:solidFill>
                  <a:schemeClr val="accent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Black Han Sans"/>
              </a:defRPr>
            </a:lvl1pPr>
            <a:lvl2pPr lvl="1" rtl="0">
              <a:spcBef>
                <a:spcPts val="2133"/>
              </a:spcBef>
              <a:spcAft>
                <a:spcPts val="0"/>
              </a:spcAft>
              <a:buSzPts val="2000"/>
              <a:buFont typeface="Holtwood One SC"/>
              <a:buNone/>
              <a:defRPr sz="2667">
                <a:latin typeface="Holtwood One SC"/>
                <a:ea typeface="Holtwood One SC"/>
                <a:cs typeface="Holtwood One SC"/>
                <a:sym typeface="Holtwood One SC"/>
              </a:defRPr>
            </a:lvl2pPr>
            <a:lvl3pPr lvl="2" rtl="0">
              <a:spcBef>
                <a:spcPts val="2133"/>
              </a:spcBef>
              <a:spcAft>
                <a:spcPts val="0"/>
              </a:spcAft>
              <a:buSzPts val="2000"/>
              <a:buFont typeface="Holtwood One SC"/>
              <a:buNone/>
              <a:defRPr sz="2667">
                <a:latin typeface="Holtwood One SC"/>
                <a:ea typeface="Holtwood One SC"/>
                <a:cs typeface="Holtwood One SC"/>
                <a:sym typeface="Holtwood One SC"/>
              </a:defRPr>
            </a:lvl3pPr>
            <a:lvl4pPr lvl="3" rtl="0">
              <a:spcBef>
                <a:spcPts val="2133"/>
              </a:spcBef>
              <a:spcAft>
                <a:spcPts val="0"/>
              </a:spcAft>
              <a:buSzPts val="2000"/>
              <a:buFont typeface="Holtwood One SC"/>
              <a:buNone/>
              <a:defRPr sz="2667">
                <a:latin typeface="Holtwood One SC"/>
                <a:ea typeface="Holtwood One SC"/>
                <a:cs typeface="Holtwood One SC"/>
                <a:sym typeface="Holtwood One SC"/>
              </a:defRPr>
            </a:lvl4pPr>
            <a:lvl5pPr lvl="4" rtl="0">
              <a:spcBef>
                <a:spcPts val="2133"/>
              </a:spcBef>
              <a:spcAft>
                <a:spcPts val="0"/>
              </a:spcAft>
              <a:buSzPts val="2000"/>
              <a:buFont typeface="Holtwood One SC"/>
              <a:buNone/>
              <a:defRPr sz="2667">
                <a:latin typeface="Holtwood One SC"/>
                <a:ea typeface="Holtwood One SC"/>
                <a:cs typeface="Holtwood One SC"/>
                <a:sym typeface="Holtwood One SC"/>
              </a:defRPr>
            </a:lvl5pPr>
            <a:lvl6pPr lvl="5" rtl="0">
              <a:spcBef>
                <a:spcPts val="2133"/>
              </a:spcBef>
              <a:spcAft>
                <a:spcPts val="0"/>
              </a:spcAft>
              <a:buSzPts val="2000"/>
              <a:buFont typeface="Holtwood One SC"/>
              <a:buNone/>
              <a:defRPr sz="2667">
                <a:latin typeface="Holtwood One SC"/>
                <a:ea typeface="Holtwood One SC"/>
                <a:cs typeface="Holtwood One SC"/>
                <a:sym typeface="Holtwood One SC"/>
              </a:defRPr>
            </a:lvl6pPr>
            <a:lvl7pPr lvl="6" rtl="0">
              <a:spcBef>
                <a:spcPts val="2133"/>
              </a:spcBef>
              <a:spcAft>
                <a:spcPts val="0"/>
              </a:spcAft>
              <a:buSzPts val="2000"/>
              <a:buFont typeface="Holtwood One SC"/>
              <a:buNone/>
              <a:defRPr sz="2667">
                <a:latin typeface="Holtwood One SC"/>
                <a:ea typeface="Holtwood One SC"/>
                <a:cs typeface="Holtwood One SC"/>
                <a:sym typeface="Holtwood One SC"/>
              </a:defRPr>
            </a:lvl7pPr>
            <a:lvl8pPr lvl="7" rtl="0">
              <a:spcBef>
                <a:spcPts val="2133"/>
              </a:spcBef>
              <a:spcAft>
                <a:spcPts val="0"/>
              </a:spcAft>
              <a:buSzPts val="2000"/>
              <a:buFont typeface="Holtwood One SC"/>
              <a:buNone/>
              <a:defRPr sz="2667">
                <a:latin typeface="Holtwood One SC"/>
                <a:ea typeface="Holtwood One SC"/>
                <a:cs typeface="Holtwood One SC"/>
                <a:sym typeface="Holtwood One SC"/>
              </a:defRPr>
            </a:lvl8pPr>
            <a:lvl9pPr lvl="8" rtl="0">
              <a:spcBef>
                <a:spcPts val="2133"/>
              </a:spcBef>
              <a:spcAft>
                <a:spcPts val="2133"/>
              </a:spcAft>
              <a:buSzPts val="2000"/>
              <a:buFont typeface="Holtwood One SC"/>
              <a:buNone/>
              <a:defRPr sz="2667">
                <a:latin typeface="Holtwood One SC"/>
                <a:ea typeface="Holtwood One SC"/>
                <a:cs typeface="Holtwood One SC"/>
                <a:sym typeface="Holtwood One SC"/>
              </a:defRPr>
            </a:lvl9pPr>
          </a:lstStyle>
          <a:p>
            <a:endParaRPr/>
          </a:p>
        </p:txBody>
      </p:sp>
      <p:sp>
        <p:nvSpPr>
          <p:cNvPr id="157" name="Google Shape;157;p16"/>
          <p:cNvSpPr txBox="1">
            <a:spLocks noGrp="1"/>
          </p:cNvSpPr>
          <p:nvPr>
            <p:ph type="subTitle" idx="3"/>
          </p:nvPr>
        </p:nvSpPr>
        <p:spPr>
          <a:xfrm>
            <a:off x="4525065" y="4121156"/>
            <a:ext cx="2165600" cy="60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Font typeface="Holtwood One SC"/>
              <a:buNone/>
              <a:defRPr sz="2933">
                <a:solidFill>
                  <a:schemeClr val="accent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Black Han Sans"/>
              </a:defRPr>
            </a:lvl1pPr>
            <a:lvl2pPr lvl="1" rtl="0">
              <a:spcBef>
                <a:spcPts val="2133"/>
              </a:spcBef>
              <a:spcAft>
                <a:spcPts val="0"/>
              </a:spcAft>
              <a:buSzPts val="2000"/>
              <a:buFont typeface="Holtwood One SC"/>
              <a:buNone/>
              <a:defRPr sz="2667">
                <a:latin typeface="Holtwood One SC"/>
                <a:ea typeface="Holtwood One SC"/>
                <a:cs typeface="Holtwood One SC"/>
                <a:sym typeface="Holtwood One SC"/>
              </a:defRPr>
            </a:lvl2pPr>
            <a:lvl3pPr lvl="2" rtl="0">
              <a:spcBef>
                <a:spcPts val="2133"/>
              </a:spcBef>
              <a:spcAft>
                <a:spcPts val="0"/>
              </a:spcAft>
              <a:buSzPts val="2000"/>
              <a:buFont typeface="Holtwood One SC"/>
              <a:buNone/>
              <a:defRPr sz="2667">
                <a:latin typeface="Holtwood One SC"/>
                <a:ea typeface="Holtwood One SC"/>
                <a:cs typeface="Holtwood One SC"/>
                <a:sym typeface="Holtwood One SC"/>
              </a:defRPr>
            </a:lvl3pPr>
            <a:lvl4pPr lvl="3" rtl="0">
              <a:spcBef>
                <a:spcPts val="2133"/>
              </a:spcBef>
              <a:spcAft>
                <a:spcPts val="0"/>
              </a:spcAft>
              <a:buSzPts val="2000"/>
              <a:buFont typeface="Holtwood One SC"/>
              <a:buNone/>
              <a:defRPr sz="2667">
                <a:latin typeface="Holtwood One SC"/>
                <a:ea typeface="Holtwood One SC"/>
                <a:cs typeface="Holtwood One SC"/>
                <a:sym typeface="Holtwood One SC"/>
              </a:defRPr>
            </a:lvl4pPr>
            <a:lvl5pPr lvl="4" rtl="0">
              <a:spcBef>
                <a:spcPts val="2133"/>
              </a:spcBef>
              <a:spcAft>
                <a:spcPts val="0"/>
              </a:spcAft>
              <a:buSzPts val="2000"/>
              <a:buFont typeface="Holtwood One SC"/>
              <a:buNone/>
              <a:defRPr sz="2667">
                <a:latin typeface="Holtwood One SC"/>
                <a:ea typeface="Holtwood One SC"/>
                <a:cs typeface="Holtwood One SC"/>
                <a:sym typeface="Holtwood One SC"/>
              </a:defRPr>
            </a:lvl5pPr>
            <a:lvl6pPr lvl="5" rtl="0">
              <a:spcBef>
                <a:spcPts val="2133"/>
              </a:spcBef>
              <a:spcAft>
                <a:spcPts val="0"/>
              </a:spcAft>
              <a:buSzPts val="2000"/>
              <a:buFont typeface="Holtwood One SC"/>
              <a:buNone/>
              <a:defRPr sz="2667">
                <a:latin typeface="Holtwood One SC"/>
                <a:ea typeface="Holtwood One SC"/>
                <a:cs typeface="Holtwood One SC"/>
                <a:sym typeface="Holtwood One SC"/>
              </a:defRPr>
            </a:lvl6pPr>
            <a:lvl7pPr lvl="6" rtl="0">
              <a:spcBef>
                <a:spcPts val="2133"/>
              </a:spcBef>
              <a:spcAft>
                <a:spcPts val="0"/>
              </a:spcAft>
              <a:buSzPts val="2000"/>
              <a:buFont typeface="Holtwood One SC"/>
              <a:buNone/>
              <a:defRPr sz="2667">
                <a:latin typeface="Holtwood One SC"/>
                <a:ea typeface="Holtwood One SC"/>
                <a:cs typeface="Holtwood One SC"/>
                <a:sym typeface="Holtwood One SC"/>
              </a:defRPr>
            </a:lvl7pPr>
            <a:lvl8pPr lvl="7" rtl="0">
              <a:spcBef>
                <a:spcPts val="2133"/>
              </a:spcBef>
              <a:spcAft>
                <a:spcPts val="0"/>
              </a:spcAft>
              <a:buSzPts val="2000"/>
              <a:buFont typeface="Holtwood One SC"/>
              <a:buNone/>
              <a:defRPr sz="2667">
                <a:latin typeface="Holtwood One SC"/>
                <a:ea typeface="Holtwood One SC"/>
                <a:cs typeface="Holtwood One SC"/>
                <a:sym typeface="Holtwood One SC"/>
              </a:defRPr>
            </a:lvl8pPr>
            <a:lvl9pPr lvl="8" rtl="0">
              <a:spcBef>
                <a:spcPts val="2133"/>
              </a:spcBef>
              <a:spcAft>
                <a:spcPts val="2133"/>
              </a:spcAft>
              <a:buSzPts val="2000"/>
              <a:buFont typeface="Holtwood One SC"/>
              <a:buNone/>
              <a:defRPr sz="2667">
                <a:latin typeface="Holtwood One SC"/>
                <a:ea typeface="Holtwood One SC"/>
                <a:cs typeface="Holtwood One SC"/>
                <a:sym typeface="Holtwood One SC"/>
              </a:defRPr>
            </a:lvl9pPr>
          </a:lstStyle>
          <a:p>
            <a:endParaRPr/>
          </a:p>
        </p:txBody>
      </p:sp>
      <p:sp>
        <p:nvSpPr>
          <p:cNvPr id="158" name="Google Shape;158;p16"/>
          <p:cNvSpPr txBox="1">
            <a:spLocks noGrp="1"/>
          </p:cNvSpPr>
          <p:nvPr>
            <p:ph type="subTitle" idx="4"/>
          </p:nvPr>
        </p:nvSpPr>
        <p:spPr>
          <a:xfrm>
            <a:off x="1000700" y="2673133"/>
            <a:ext cx="2961600" cy="77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867">
                <a:solidFill>
                  <a:srgbClr val="FFFF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lvl="1" rtl="0">
              <a:spcBef>
                <a:spcPts val="2133"/>
              </a:spcBef>
              <a:spcAft>
                <a:spcPts val="0"/>
              </a:spcAft>
              <a:buSzPts val="1500"/>
              <a:buNone/>
              <a:defRPr/>
            </a:lvl2pPr>
            <a:lvl3pPr lvl="2" rtl="0">
              <a:spcBef>
                <a:spcPts val="2133"/>
              </a:spcBef>
              <a:spcAft>
                <a:spcPts val="0"/>
              </a:spcAft>
              <a:buSzPts val="1500"/>
              <a:buNone/>
              <a:defRPr/>
            </a:lvl3pPr>
            <a:lvl4pPr lvl="3" rtl="0">
              <a:spcBef>
                <a:spcPts val="2133"/>
              </a:spcBef>
              <a:spcAft>
                <a:spcPts val="0"/>
              </a:spcAft>
              <a:buSzPts val="1500"/>
              <a:buNone/>
              <a:defRPr/>
            </a:lvl4pPr>
            <a:lvl5pPr lvl="4" rtl="0">
              <a:spcBef>
                <a:spcPts val="2133"/>
              </a:spcBef>
              <a:spcAft>
                <a:spcPts val="0"/>
              </a:spcAft>
              <a:buSzPts val="1500"/>
              <a:buNone/>
              <a:defRPr/>
            </a:lvl5pPr>
            <a:lvl6pPr lvl="5" rtl="0">
              <a:spcBef>
                <a:spcPts val="2133"/>
              </a:spcBef>
              <a:spcAft>
                <a:spcPts val="0"/>
              </a:spcAft>
              <a:buSzPts val="1500"/>
              <a:buNone/>
              <a:defRPr/>
            </a:lvl6pPr>
            <a:lvl7pPr lvl="6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9" name="Google Shape;159;p16"/>
          <p:cNvSpPr txBox="1">
            <a:spLocks noGrp="1"/>
          </p:cNvSpPr>
          <p:nvPr>
            <p:ph type="subTitle" idx="5"/>
          </p:nvPr>
        </p:nvSpPr>
        <p:spPr>
          <a:xfrm>
            <a:off x="1000700" y="4781433"/>
            <a:ext cx="2961600" cy="79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867">
                <a:solidFill>
                  <a:srgbClr val="FFFF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lvl="1" rtl="0">
              <a:spcBef>
                <a:spcPts val="2133"/>
              </a:spcBef>
              <a:spcAft>
                <a:spcPts val="0"/>
              </a:spcAft>
              <a:buSzPts val="1500"/>
              <a:buNone/>
              <a:defRPr/>
            </a:lvl2pPr>
            <a:lvl3pPr lvl="2" rtl="0">
              <a:spcBef>
                <a:spcPts val="2133"/>
              </a:spcBef>
              <a:spcAft>
                <a:spcPts val="0"/>
              </a:spcAft>
              <a:buSzPts val="1500"/>
              <a:buNone/>
              <a:defRPr/>
            </a:lvl3pPr>
            <a:lvl4pPr lvl="3" rtl="0">
              <a:spcBef>
                <a:spcPts val="2133"/>
              </a:spcBef>
              <a:spcAft>
                <a:spcPts val="0"/>
              </a:spcAft>
              <a:buSzPts val="1500"/>
              <a:buNone/>
              <a:defRPr/>
            </a:lvl4pPr>
            <a:lvl5pPr lvl="4" rtl="0">
              <a:spcBef>
                <a:spcPts val="2133"/>
              </a:spcBef>
              <a:spcAft>
                <a:spcPts val="0"/>
              </a:spcAft>
              <a:buSzPts val="1500"/>
              <a:buNone/>
              <a:defRPr/>
            </a:lvl5pPr>
            <a:lvl6pPr lvl="5" rtl="0">
              <a:spcBef>
                <a:spcPts val="2133"/>
              </a:spcBef>
              <a:spcAft>
                <a:spcPts val="0"/>
              </a:spcAft>
              <a:buSzPts val="1500"/>
              <a:buNone/>
              <a:defRPr/>
            </a:lvl6pPr>
            <a:lvl7pPr lvl="6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0" name="Google Shape;160;p16"/>
          <p:cNvSpPr txBox="1">
            <a:spLocks noGrp="1"/>
          </p:cNvSpPr>
          <p:nvPr>
            <p:ph type="subTitle" idx="6"/>
          </p:nvPr>
        </p:nvSpPr>
        <p:spPr>
          <a:xfrm>
            <a:off x="4522100" y="4781333"/>
            <a:ext cx="2961600" cy="79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867">
                <a:solidFill>
                  <a:srgbClr val="FFFF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lvl="1" rtl="0">
              <a:spcBef>
                <a:spcPts val="2133"/>
              </a:spcBef>
              <a:spcAft>
                <a:spcPts val="0"/>
              </a:spcAft>
              <a:buSzPts val="1500"/>
              <a:buNone/>
              <a:defRPr/>
            </a:lvl2pPr>
            <a:lvl3pPr lvl="2" rtl="0">
              <a:spcBef>
                <a:spcPts val="2133"/>
              </a:spcBef>
              <a:spcAft>
                <a:spcPts val="0"/>
              </a:spcAft>
              <a:buSzPts val="1500"/>
              <a:buNone/>
              <a:defRPr/>
            </a:lvl3pPr>
            <a:lvl4pPr lvl="3" rtl="0">
              <a:spcBef>
                <a:spcPts val="2133"/>
              </a:spcBef>
              <a:spcAft>
                <a:spcPts val="0"/>
              </a:spcAft>
              <a:buSzPts val="1500"/>
              <a:buNone/>
              <a:defRPr/>
            </a:lvl4pPr>
            <a:lvl5pPr lvl="4" rtl="0">
              <a:spcBef>
                <a:spcPts val="2133"/>
              </a:spcBef>
              <a:spcAft>
                <a:spcPts val="0"/>
              </a:spcAft>
              <a:buSzPts val="1500"/>
              <a:buNone/>
              <a:defRPr/>
            </a:lvl5pPr>
            <a:lvl6pPr lvl="5" rtl="0">
              <a:spcBef>
                <a:spcPts val="2133"/>
              </a:spcBef>
              <a:spcAft>
                <a:spcPts val="0"/>
              </a:spcAft>
              <a:buSzPts val="1500"/>
              <a:buNone/>
              <a:defRPr/>
            </a:lvl6pPr>
            <a:lvl7pPr lvl="6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1" name="Google Shape;161;p16"/>
          <p:cNvSpPr txBox="1">
            <a:spLocks noGrp="1"/>
          </p:cNvSpPr>
          <p:nvPr>
            <p:ph type="subTitle" idx="7"/>
          </p:nvPr>
        </p:nvSpPr>
        <p:spPr>
          <a:xfrm>
            <a:off x="4522100" y="2012967"/>
            <a:ext cx="2165600" cy="60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Font typeface="Holtwood One SC"/>
              <a:buNone/>
              <a:defRPr sz="2933">
                <a:solidFill>
                  <a:schemeClr val="accent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Black Han Sans"/>
              </a:defRPr>
            </a:lvl1pPr>
            <a:lvl2pPr lvl="1" rtl="0">
              <a:spcBef>
                <a:spcPts val="2133"/>
              </a:spcBef>
              <a:spcAft>
                <a:spcPts val="0"/>
              </a:spcAft>
              <a:buSzPts val="2000"/>
              <a:buFont typeface="Holtwood One SC"/>
              <a:buNone/>
              <a:defRPr sz="2667">
                <a:latin typeface="Holtwood One SC"/>
                <a:ea typeface="Holtwood One SC"/>
                <a:cs typeface="Holtwood One SC"/>
                <a:sym typeface="Holtwood One SC"/>
              </a:defRPr>
            </a:lvl2pPr>
            <a:lvl3pPr lvl="2" rtl="0">
              <a:spcBef>
                <a:spcPts val="2133"/>
              </a:spcBef>
              <a:spcAft>
                <a:spcPts val="0"/>
              </a:spcAft>
              <a:buSzPts val="2000"/>
              <a:buFont typeface="Holtwood One SC"/>
              <a:buNone/>
              <a:defRPr sz="2667">
                <a:latin typeface="Holtwood One SC"/>
                <a:ea typeface="Holtwood One SC"/>
                <a:cs typeface="Holtwood One SC"/>
                <a:sym typeface="Holtwood One SC"/>
              </a:defRPr>
            </a:lvl3pPr>
            <a:lvl4pPr lvl="3" rtl="0">
              <a:spcBef>
                <a:spcPts val="2133"/>
              </a:spcBef>
              <a:spcAft>
                <a:spcPts val="0"/>
              </a:spcAft>
              <a:buSzPts val="2000"/>
              <a:buFont typeface="Holtwood One SC"/>
              <a:buNone/>
              <a:defRPr sz="2667">
                <a:latin typeface="Holtwood One SC"/>
                <a:ea typeface="Holtwood One SC"/>
                <a:cs typeface="Holtwood One SC"/>
                <a:sym typeface="Holtwood One SC"/>
              </a:defRPr>
            </a:lvl4pPr>
            <a:lvl5pPr lvl="4" rtl="0">
              <a:spcBef>
                <a:spcPts val="2133"/>
              </a:spcBef>
              <a:spcAft>
                <a:spcPts val="0"/>
              </a:spcAft>
              <a:buSzPts val="2000"/>
              <a:buFont typeface="Holtwood One SC"/>
              <a:buNone/>
              <a:defRPr sz="2667">
                <a:latin typeface="Holtwood One SC"/>
                <a:ea typeface="Holtwood One SC"/>
                <a:cs typeface="Holtwood One SC"/>
                <a:sym typeface="Holtwood One SC"/>
              </a:defRPr>
            </a:lvl5pPr>
            <a:lvl6pPr lvl="5" rtl="0">
              <a:spcBef>
                <a:spcPts val="2133"/>
              </a:spcBef>
              <a:spcAft>
                <a:spcPts val="0"/>
              </a:spcAft>
              <a:buSzPts val="2000"/>
              <a:buFont typeface="Holtwood One SC"/>
              <a:buNone/>
              <a:defRPr sz="2667">
                <a:latin typeface="Holtwood One SC"/>
                <a:ea typeface="Holtwood One SC"/>
                <a:cs typeface="Holtwood One SC"/>
                <a:sym typeface="Holtwood One SC"/>
              </a:defRPr>
            </a:lvl6pPr>
            <a:lvl7pPr lvl="6" rtl="0">
              <a:spcBef>
                <a:spcPts val="2133"/>
              </a:spcBef>
              <a:spcAft>
                <a:spcPts val="0"/>
              </a:spcAft>
              <a:buSzPts val="2000"/>
              <a:buFont typeface="Holtwood One SC"/>
              <a:buNone/>
              <a:defRPr sz="2667">
                <a:latin typeface="Holtwood One SC"/>
                <a:ea typeface="Holtwood One SC"/>
                <a:cs typeface="Holtwood One SC"/>
                <a:sym typeface="Holtwood One SC"/>
              </a:defRPr>
            </a:lvl7pPr>
            <a:lvl8pPr lvl="7" rtl="0">
              <a:spcBef>
                <a:spcPts val="2133"/>
              </a:spcBef>
              <a:spcAft>
                <a:spcPts val="0"/>
              </a:spcAft>
              <a:buSzPts val="2000"/>
              <a:buFont typeface="Holtwood One SC"/>
              <a:buNone/>
              <a:defRPr sz="2667">
                <a:latin typeface="Holtwood One SC"/>
                <a:ea typeface="Holtwood One SC"/>
                <a:cs typeface="Holtwood One SC"/>
                <a:sym typeface="Holtwood One SC"/>
              </a:defRPr>
            </a:lvl8pPr>
            <a:lvl9pPr lvl="8" rtl="0">
              <a:spcBef>
                <a:spcPts val="2133"/>
              </a:spcBef>
              <a:spcAft>
                <a:spcPts val="2133"/>
              </a:spcAft>
              <a:buSzPts val="2000"/>
              <a:buFont typeface="Holtwood One SC"/>
              <a:buNone/>
              <a:defRPr sz="2667">
                <a:latin typeface="Holtwood One SC"/>
                <a:ea typeface="Holtwood One SC"/>
                <a:cs typeface="Holtwood One SC"/>
                <a:sym typeface="Holtwood One SC"/>
              </a:defRPr>
            </a:lvl9pPr>
          </a:lstStyle>
          <a:p>
            <a:endParaRPr/>
          </a:p>
        </p:txBody>
      </p:sp>
      <p:sp>
        <p:nvSpPr>
          <p:cNvPr id="162" name="Google Shape;162;p16"/>
          <p:cNvSpPr txBox="1">
            <a:spLocks noGrp="1"/>
          </p:cNvSpPr>
          <p:nvPr>
            <p:ph type="subTitle" idx="8"/>
          </p:nvPr>
        </p:nvSpPr>
        <p:spPr>
          <a:xfrm>
            <a:off x="4522100" y="2673133"/>
            <a:ext cx="2961600" cy="79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867">
                <a:solidFill>
                  <a:srgbClr val="FFFF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lvl="1" rtl="0">
              <a:spcBef>
                <a:spcPts val="2133"/>
              </a:spcBef>
              <a:spcAft>
                <a:spcPts val="0"/>
              </a:spcAft>
              <a:buSzPts val="1500"/>
              <a:buNone/>
              <a:defRPr/>
            </a:lvl2pPr>
            <a:lvl3pPr lvl="2" rtl="0">
              <a:spcBef>
                <a:spcPts val="2133"/>
              </a:spcBef>
              <a:spcAft>
                <a:spcPts val="0"/>
              </a:spcAft>
              <a:buSzPts val="1500"/>
              <a:buNone/>
              <a:defRPr/>
            </a:lvl3pPr>
            <a:lvl4pPr lvl="3" rtl="0">
              <a:spcBef>
                <a:spcPts val="2133"/>
              </a:spcBef>
              <a:spcAft>
                <a:spcPts val="0"/>
              </a:spcAft>
              <a:buSzPts val="1500"/>
              <a:buNone/>
              <a:defRPr/>
            </a:lvl4pPr>
            <a:lvl5pPr lvl="4" rtl="0">
              <a:spcBef>
                <a:spcPts val="2133"/>
              </a:spcBef>
              <a:spcAft>
                <a:spcPts val="0"/>
              </a:spcAft>
              <a:buSzPts val="1500"/>
              <a:buNone/>
              <a:defRPr/>
            </a:lvl5pPr>
            <a:lvl6pPr lvl="5" rtl="0">
              <a:spcBef>
                <a:spcPts val="2133"/>
              </a:spcBef>
              <a:spcAft>
                <a:spcPts val="0"/>
              </a:spcAft>
              <a:buSzPts val="1500"/>
              <a:buNone/>
              <a:defRPr/>
            </a:lvl6pPr>
            <a:lvl7pPr lvl="6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1BE4EEF-0994-46BB-BC6B-F62592A77A7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99450" y="255460"/>
            <a:ext cx="3920068" cy="66025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3321199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 Columns and numbers">
  <p:cSld name="3 Columns and numbers">
    <p:bg>
      <p:bgPr>
        <a:solidFill>
          <a:schemeClr val="lt1"/>
        </a:solidFill>
        <a:effectLst/>
      </p:bgPr>
    </p:bg>
    <p:spTree>
      <p:nvGrpSpPr>
        <p:cNvPr id="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p17"/>
          <p:cNvSpPr/>
          <p:nvPr/>
        </p:nvSpPr>
        <p:spPr>
          <a:xfrm rot="-1759130">
            <a:off x="9611705" y="469856"/>
            <a:ext cx="2582833" cy="1028848"/>
          </a:xfrm>
          <a:custGeom>
            <a:avLst/>
            <a:gdLst/>
            <a:ahLst/>
            <a:cxnLst/>
            <a:rect l="l" t="t" r="r" b="b"/>
            <a:pathLst>
              <a:path w="51671" h="20582" extrusionOk="0">
                <a:moveTo>
                  <a:pt x="45066" y="5137"/>
                </a:moveTo>
                <a:cubicBezTo>
                  <a:pt x="46834" y="5137"/>
                  <a:pt x="48235" y="7439"/>
                  <a:pt x="48235" y="10274"/>
                </a:cubicBezTo>
                <a:cubicBezTo>
                  <a:pt x="48235" y="13110"/>
                  <a:pt x="46801" y="15411"/>
                  <a:pt x="45066" y="15411"/>
                </a:cubicBezTo>
                <a:cubicBezTo>
                  <a:pt x="43298" y="15411"/>
                  <a:pt x="41864" y="13110"/>
                  <a:pt x="41864" y="10274"/>
                </a:cubicBezTo>
                <a:cubicBezTo>
                  <a:pt x="41864" y="7439"/>
                  <a:pt x="43298" y="5137"/>
                  <a:pt x="45066" y="5137"/>
                </a:cubicBezTo>
                <a:close/>
                <a:moveTo>
                  <a:pt x="41397" y="0"/>
                </a:moveTo>
                <a:cubicBezTo>
                  <a:pt x="37094" y="0"/>
                  <a:pt x="33425" y="2635"/>
                  <a:pt x="31857" y="6371"/>
                </a:cubicBezTo>
                <a:lnTo>
                  <a:pt x="3170" y="6371"/>
                </a:lnTo>
                <a:lnTo>
                  <a:pt x="1" y="9540"/>
                </a:lnTo>
                <a:lnTo>
                  <a:pt x="1" y="11742"/>
                </a:lnTo>
                <a:lnTo>
                  <a:pt x="1569" y="13343"/>
                </a:lnTo>
                <a:lnTo>
                  <a:pt x="4637" y="13343"/>
                </a:lnTo>
                <a:lnTo>
                  <a:pt x="4637" y="11742"/>
                </a:lnTo>
                <a:lnTo>
                  <a:pt x="8073" y="11742"/>
                </a:lnTo>
                <a:lnTo>
                  <a:pt x="8073" y="13476"/>
                </a:lnTo>
                <a:lnTo>
                  <a:pt x="10275" y="13476"/>
                </a:lnTo>
                <a:lnTo>
                  <a:pt x="10275" y="11742"/>
                </a:lnTo>
                <a:lnTo>
                  <a:pt x="11509" y="11742"/>
                </a:lnTo>
                <a:lnTo>
                  <a:pt x="11509" y="14444"/>
                </a:lnTo>
                <a:lnTo>
                  <a:pt x="17380" y="14444"/>
                </a:lnTo>
                <a:lnTo>
                  <a:pt x="17380" y="12009"/>
                </a:lnTo>
                <a:lnTo>
                  <a:pt x="19715" y="14310"/>
                </a:lnTo>
                <a:lnTo>
                  <a:pt x="31924" y="14310"/>
                </a:lnTo>
                <a:cubicBezTo>
                  <a:pt x="33491" y="17980"/>
                  <a:pt x="37127" y="20582"/>
                  <a:pt x="41397" y="20582"/>
                </a:cubicBezTo>
                <a:cubicBezTo>
                  <a:pt x="47068" y="20582"/>
                  <a:pt x="51671" y="15978"/>
                  <a:pt x="51671" y="10274"/>
                </a:cubicBezTo>
                <a:cubicBezTo>
                  <a:pt x="51671" y="4603"/>
                  <a:pt x="47068" y="0"/>
                  <a:pt x="41397" y="0"/>
                </a:cubicBezTo>
                <a:close/>
              </a:path>
            </a:pathLst>
          </a:custGeom>
          <a:solidFill>
            <a:srgbClr val="7A1A57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03" name="Google Shape;203;p17"/>
          <p:cNvSpPr txBox="1">
            <a:spLocks noGrp="1"/>
          </p:cNvSpPr>
          <p:nvPr>
            <p:ph type="title" hasCustomPrompt="1"/>
          </p:nvPr>
        </p:nvSpPr>
        <p:spPr>
          <a:xfrm flipH="1">
            <a:off x="5939997" y="1801988"/>
            <a:ext cx="5286800" cy="941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6000"/>
              <a:buNone/>
              <a:defRPr sz="5067">
                <a:solidFill>
                  <a:schemeClr val="accent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9pPr>
          </a:lstStyle>
          <a:p>
            <a:r>
              <a:t>xx%</a:t>
            </a:r>
          </a:p>
        </p:txBody>
      </p:sp>
      <p:sp>
        <p:nvSpPr>
          <p:cNvPr id="204" name="Google Shape;204;p17"/>
          <p:cNvSpPr txBox="1">
            <a:spLocks noGrp="1"/>
          </p:cNvSpPr>
          <p:nvPr>
            <p:ph type="subTitle" idx="1"/>
          </p:nvPr>
        </p:nvSpPr>
        <p:spPr>
          <a:xfrm flipH="1">
            <a:off x="6730800" y="2562741"/>
            <a:ext cx="4496000" cy="570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500"/>
              <a:buNone/>
              <a:defRPr sz="1867">
                <a:solidFill>
                  <a:schemeClr val="accent4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lvl="1">
              <a:spcBef>
                <a:spcPts val="2133"/>
              </a:spcBef>
              <a:spcAft>
                <a:spcPts val="0"/>
              </a:spcAft>
              <a:buSzPts val="1500"/>
              <a:buNone/>
              <a:defRPr/>
            </a:lvl2pPr>
            <a:lvl3pPr lvl="2">
              <a:spcBef>
                <a:spcPts val="2133"/>
              </a:spcBef>
              <a:spcAft>
                <a:spcPts val="0"/>
              </a:spcAft>
              <a:buSzPts val="1500"/>
              <a:buNone/>
              <a:defRPr/>
            </a:lvl3pPr>
            <a:lvl4pPr lvl="3">
              <a:spcBef>
                <a:spcPts val="2133"/>
              </a:spcBef>
              <a:spcAft>
                <a:spcPts val="0"/>
              </a:spcAft>
              <a:buSzPts val="1500"/>
              <a:buNone/>
              <a:defRPr/>
            </a:lvl4pPr>
            <a:lvl5pPr lvl="4">
              <a:spcBef>
                <a:spcPts val="2133"/>
              </a:spcBef>
              <a:spcAft>
                <a:spcPts val="0"/>
              </a:spcAft>
              <a:buSzPts val="1500"/>
              <a:buNone/>
              <a:defRPr/>
            </a:lvl5pPr>
            <a:lvl6pPr lvl="5">
              <a:spcBef>
                <a:spcPts val="2133"/>
              </a:spcBef>
              <a:spcAft>
                <a:spcPts val="0"/>
              </a:spcAft>
              <a:buSzPts val="1500"/>
              <a:buNone/>
              <a:defRPr/>
            </a:lvl6pPr>
            <a:lvl7pPr lvl="6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5" name="Google Shape;205;p17"/>
          <p:cNvSpPr txBox="1">
            <a:spLocks noGrp="1"/>
          </p:cNvSpPr>
          <p:nvPr>
            <p:ph type="title" idx="2" hasCustomPrompt="1"/>
          </p:nvPr>
        </p:nvSpPr>
        <p:spPr>
          <a:xfrm flipH="1">
            <a:off x="5940000" y="3442241"/>
            <a:ext cx="5286800" cy="941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6000"/>
              <a:buNone/>
              <a:defRPr sz="5067">
                <a:solidFill>
                  <a:schemeClr val="accent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9pPr>
          </a:lstStyle>
          <a:p>
            <a:r>
              <a:t>xx%</a:t>
            </a:r>
          </a:p>
        </p:txBody>
      </p:sp>
      <p:sp>
        <p:nvSpPr>
          <p:cNvPr id="206" name="Google Shape;206;p17"/>
          <p:cNvSpPr txBox="1">
            <a:spLocks noGrp="1"/>
          </p:cNvSpPr>
          <p:nvPr>
            <p:ph type="subTitle" idx="3"/>
          </p:nvPr>
        </p:nvSpPr>
        <p:spPr>
          <a:xfrm flipH="1">
            <a:off x="3964797" y="4184701"/>
            <a:ext cx="7262000" cy="570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1500"/>
              <a:buNone/>
              <a:defRPr sz="1867">
                <a:solidFill>
                  <a:schemeClr val="accent4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lvl="1" rtl="0">
              <a:spcBef>
                <a:spcPts val="2133"/>
              </a:spcBef>
              <a:spcAft>
                <a:spcPts val="0"/>
              </a:spcAft>
              <a:buSzPts val="1500"/>
              <a:buNone/>
              <a:defRPr/>
            </a:lvl2pPr>
            <a:lvl3pPr lvl="2" rtl="0">
              <a:spcBef>
                <a:spcPts val="2133"/>
              </a:spcBef>
              <a:spcAft>
                <a:spcPts val="0"/>
              </a:spcAft>
              <a:buSzPts val="1500"/>
              <a:buNone/>
              <a:defRPr/>
            </a:lvl3pPr>
            <a:lvl4pPr lvl="3" rtl="0">
              <a:spcBef>
                <a:spcPts val="2133"/>
              </a:spcBef>
              <a:spcAft>
                <a:spcPts val="0"/>
              </a:spcAft>
              <a:buSzPts val="1500"/>
              <a:buNone/>
              <a:defRPr/>
            </a:lvl4pPr>
            <a:lvl5pPr lvl="4" rtl="0">
              <a:spcBef>
                <a:spcPts val="2133"/>
              </a:spcBef>
              <a:spcAft>
                <a:spcPts val="0"/>
              </a:spcAft>
              <a:buSzPts val="1500"/>
              <a:buNone/>
              <a:defRPr/>
            </a:lvl5pPr>
            <a:lvl6pPr lvl="5" rtl="0">
              <a:spcBef>
                <a:spcPts val="2133"/>
              </a:spcBef>
              <a:spcAft>
                <a:spcPts val="0"/>
              </a:spcAft>
              <a:buSzPts val="1500"/>
              <a:buNone/>
              <a:defRPr/>
            </a:lvl6pPr>
            <a:lvl7pPr lvl="6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7" name="Google Shape;207;p17"/>
          <p:cNvSpPr txBox="1">
            <a:spLocks noGrp="1"/>
          </p:cNvSpPr>
          <p:nvPr>
            <p:ph type="title" idx="4" hasCustomPrompt="1"/>
          </p:nvPr>
        </p:nvSpPr>
        <p:spPr>
          <a:xfrm flipH="1">
            <a:off x="5940000" y="5009648"/>
            <a:ext cx="5286800" cy="941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6000"/>
              <a:buNone/>
              <a:defRPr sz="5067">
                <a:solidFill>
                  <a:schemeClr val="accent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9pPr>
          </a:lstStyle>
          <a:p>
            <a:r>
              <a:t>xx%</a:t>
            </a:r>
          </a:p>
        </p:txBody>
      </p:sp>
      <p:sp>
        <p:nvSpPr>
          <p:cNvPr id="208" name="Google Shape;208;p17"/>
          <p:cNvSpPr txBox="1">
            <a:spLocks noGrp="1"/>
          </p:cNvSpPr>
          <p:nvPr>
            <p:ph type="subTitle" idx="5"/>
          </p:nvPr>
        </p:nvSpPr>
        <p:spPr>
          <a:xfrm flipH="1">
            <a:off x="5939997" y="5768768"/>
            <a:ext cx="5286800" cy="570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1500"/>
              <a:buNone/>
              <a:defRPr sz="1867">
                <a:solidFill>
                  <a:schemeClr val="accent4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lvl="1" rtl="0">
              <a:spcBef>
                <a:spcPts val="2133"/>
              </a:spcBef>
              <a:spcAft>
                <a:spcPts val="0"/>
              </a:spcAft>
              <a:buSzPts val="1500"/>
              <a:buNone/>
              <a:defRPr/>
            </a:lvl2pPr>
            <a:lvl3pPr lvl="2" rtl="0">
              <a:spcBef>
                <a:spcPts val="2133"/>
              </a:spcBef>
              <a:spcAft>
                <a:spcPts val="0"/>
              </a:spcAft>
              <a:buSzPts val="1500"/>
              <a:buNone/>
              <a:defRPr/>
            </a:lvl3pPr>
            <a:lvl4pPr lvl="3" rtl="0">
              <a:spcBef>
                <a:spcPts val="2133"/>
              </a:spcBef>
              <a:spcAft>
                <a:spcPts val="0"/>
              </a:spcAft>
              <a:buSzPts val="1500"/>
              <a:buNone/>
              <a:defRPr/>
            </a:lvl4pPr>
            <a:lvl5pPr lvl="4" rtl="0">
              <a:spcBef>
                <a:spcPts val="2133"/>
              </a:spcBef>
              <a:spcAft>
                <a:spcPts val="0"/>
              </a:spcAft>
              <a:buSzPts val="1500"/>
              <a:buNone/>
              <a:defRPr/>
            </a:lvl5pPr>
            <a:lvl6pPr lvl="5" rtl="0">
              <a:spcBef>
                <a:spcPts val="2133"/>
              </a:spcBef>
              <a:spcAft>
                <a:spcPts val="0"/>
              </a:spcAft>
              <a:buSzPts val="1500"/>
              <a:buNone/>
              <a:defRPr/>
            </a:lvl6pPr>
            <a:lvl7pPr lvl="6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209" name="Google Shape;209;p17"/>
          <p:cNvGrpSpPr/>
          <p:nvPr/>
        </p:nvGrpSpPr>
        <p:grpSpPr>
          <a:xfrm>
            <a:off x="-1495466" y="160900"/>
            <a:ext cx="6654977" cy="7217811"/>
            <a:chOff x="-1121600" y="-184125"/>
            <a:chExt cx="4991233" cy="5413358"/>
          </a:xfrm>
        </p:grpSpPr>
        <p:sp>
          <p:nvSpPr>
            <p:cNvPr id="210" name="Google Shape;210;p17"/>
            <p:cNvSpPr/>
            <p:nvPr/>
          </p:nvSpPr>
          <p:spPr>
            <a:xfrm rot="-1216558" flipH="1">
              <a:off x="491492" y="391125"/>
              <a:ext cx="2679100" cy="2702974"/>
            </a:xfrm>
            <a:custGeom>
              <a:avLst/>
              <a:gdLst/>
              <a:ahLst/>
              <a:cxnLst/>
              <a:rect l="l" t="t" r="r" b="b"/>
              <a:pathLst>
                <a:path w="77433" h="78123" extrusionOk="0">
                  <a:moveTo>
                    <a:pt x="38716" y="1"/>
                  </a:moveTo>
                  <a:cubicBezTo>
                    <a:pt x="17339" y="1"/>
                    <a:pt x="0" y="17477"/>
                    <a:pt x="0" y="39052"/>
                  </a:cubicBezTo>
                  <a:cubicBezTo>
                    <a:pt x="0" y="60626"/>
                    <a:pt x="17339" y="78122"/>
                    <a:pt x="38716" y="78122"/>
                  </a:cubicBezTo>
                  <a:cubicBezTo>
                    <a:pt x="60114" y="78122"/>
                    <a:pt x="77432" y="60626"/>
                    <a:pt x="77432" y="39052"/>
                  </a:cubicBezTo>
                  <a:cubicBezTo>
                    <a:pt x="77432" y="17477"/>
                    <a:pt x="60114" y="1"/>
                    <a:pt x="38716" y="1"/>
                  </a:cubicBezTo>
                  <a:close/>
                </a:path>
              </a:pathLst>
            </a:custGeom>
            <a:solidFill>
              <a:srgbClr val="E2A2C9">
                <a:alpha val="54750"/>
              </a:srgbClr>
            </a:solidFill>
            <a:ln w="381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1" name="Google Shape;211;p17"/>
            <p:cNvSpPr/>
            <p:nvPr/>
          </p:nvSpPr>
          <p:spPr>
            <a:xfrm rot="-1216558" flipH="1">
              <a:off x="-97524" y="2887721"/>
              <a:ext cx="1389321" cy="1049870"/>
            </a:xfrm>
            <a:custGeom>
              <a:avLst/>
              <a:gdLst/>
              <a:ahLst/>
              <a:cxnLst/>
              <a:rect l="l" t="t" r="r" b="b"/>
              <a:pathLst>
                <a:path w="40155" h="30344" extrusionOk="0">
                  <a:moveTo>
                    <a:pt x="5241" y="1"/>
                  </a:moveTo>
                  <a:lnTo>
                    <a:pt x="0" y="8513"/>
                  </a:lnTo>
                  <a:lnTo>
                    <a:pt x="34914" y="30343"/>
                  </a:lnTo>
                  <a:lnTo>
                    <a:pt x="40155" y="21832"/>
                  </a:lnTo>
                  <a:lnTo>
                    <a:pt x="524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2" name="Google Shape;212;p17"/>
            <p:cNvSpPr/>
            <p:nvPr/>
          </p:nvSpPr>
          <p:spPr>
            <a:xfrm rot="-1216558" flipH="1">
              <a:off x="423623" y="2808760"/>
              <a:ext cx="709002" cy="330662"/>
            </a:xfrm>
            <a:custGeom>
              <a:avLst/>
              <a:gdLst/>
              <a:ahLst/>
              <a:cxnLst/>
              <a:rect l="l" t="t" r="r" b="b"/>
              <a:pathLst>
                <a:path w="20492" h="9557" extrusionOk="0">
                  <a:moveTo>
                    <a:pt x="5222" y="0"/>
                  </a:moveTo>
                  <a:cubicBezTo>
                    <a:pt x="5222" y="0"/>
                    <a:pt x="2778" y="5064"/>
                    <a:pt x="0" y="8512"/>
                  </a:cubicBezTo>
                  <a:lnTo>
                    <a:pt x="20491" y="9556"/>
                  </a:lnTo>
                  <a:lnTo>
                    <a:pt x="522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3" name="Google Shape;213;p17"/>
            <p:cNvSpPr/>
            <p:nvPr/>
          </p:nvSpPr>
          <p:spPr>
            <a:xfrm rot="-1216558" flipH="1">
              <a:off x="-957777" y="3748434"/>
              <a:ext cx="1629299" cy="1236809"/>
            </a:xfrm>
            <a:custGeom>
              <a:avLst/>
              <a:gdLst/>
              <a:ahLst/>
              <a:cxnLst/>
              <a:rect l="l" t="t" r="r" b="b"/>
              <a:pathLst>
                <a:path w="47091" h="35747" extrusionOk="0">
                  <a:moveTo>
                    <a:pt x="7725" y="0"/>
                  </a:moveTo>
                  <a:cubicBezTo>
                    <a:pt x="7443" y="0"/>
                    <a:pt x="7167" y="144"/>
                    <a:pt x="7015" y="411"/>
                  </a:cubicBezTo>
                  <a:lnTo>
                    <a:pt x="237" y="11405"/>
                  </a:lnTo>
                  <a:cubicBezTo>
                    <a:pt x="1" y="11799"/>
                    <a:pt x="119" y="12331"/>
                    <a:pt x="513" y="12587"/>
                  </a:cubicBezTo>
                  <a:lnTo>
                    <a:pt x="36313" y="34970"/>
                  </a:lnTo>
                  <a:cubicBezTo>
                    <a:pt x="37150" y="35495"/>
                    <a:pt x="38084" y="35747"/>
                    <a:pt x="39008" y="35747"/>
                  </a:cubicBezTo>
                  <a:cubicBezTo>
                    <a:pt x="40715" y="35747"/>
                    <a:pt x="42388" y="34888"/>
                    <a:pt x="43347" y="33315"/>
                  </a:cubicBezTo>
                  <a:lnTo>
                    <a:pt x="45613" y="29630"/>
                  </a:lnTo>
                  <a:cubicBezTo>
                    <a:pt x="47091" y="27207"/>
                    <a:pt x="46362" y="24035"/>
                    <a:pt x="43958" y="22518"/>
                  </a:cubicBezTo>
                  <a:lnTo>
                    <a:pt x="8178" y="135"/>
                  </a:lnTo>
                  <a:cubicBezTo>
                    <a:pt x="8037" y="44"/>
                    <a:pt x="7880" y="0"/>
                    <a:pt x="7725" y="0"/>
                  </a:cubicBez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4" name="Google Shape;214;p17"/>
            <p:cNvSpPr/>
            <p:nvPr/>
          </p:nvSpPr>
          <p:spPr>
            <a:xfrm rot="-1216558" flipH="1">
              <a:off x="192836" y="293791"/>
              <a:ext cx="3276278" cy="2897350"/>
            </a:xfrm>
            <a:custGeom>
              <a:avLst/>
              <a:gdLst/>
              <a:ahLst/>
              <a:cxnLst/>
              <a:rect l="l" t="t" r="r" b="b"/>
              <a:pathLst>
                <a:path w="94693" h="83741" extrusionOk="0">
                  <a:moveTo>
                    <a:pt x="47427" y="3814"/>
                  </a:moveTo>
                  <a:cubicBezTo>
                    <a:pt x="54207" y="3814"/>
                    <a:pt x="61068" y="5653"/>
                    <a:pt x="67246" y="9513"/>
                  </a:cubicBezTo>
                  <a:cubicBezTo>
                    <a:pt x="84920" y="20586"/>
                    <a:pt x="90377" y="44091"/>
                    <a:pt x="79423" y="61922"/>
                  </a:cubicBezTo>
                  <a:cubicBezTo>
                    <a:pt x="72283" y="73536"/>
                    <a:pt x="59922" y="79920"/>
                    <a:pt x="47289" y="79920"/>
                  </a:cubicBezTo>
                  <a:cubicBezTo>
                    <a:pt x="40505" y="79920"/>
                    <a:pt x="33642" y="78079"/>
                    <a:pt x="27466" y="74217"/>
                  </a:cubicBezTo>
                  <a:cubicBezTo>
                    <a:pt x="9793" y="63144"/>
                    <a:pt x="4335" y="39638"/>
                    <a:pt x="15290" y="21807"/>
                  </a:cubicBezTo>
                  <a:cubicBezTo>
                    <a:pt x="22432" y="10203"/>
                    <a:pt x="34790" y="3814"/>
                    <a:pt x="47427" y="3814"/>
                  </a:cubicBezTo>
                  <a:close/>
                  <a:moveTo>
                    <a:pt x="47425" y="0"/>
                  </a:moveTo>
                  <a:cubicBezTo>
                    <a:pt x="33524" y="0"/>
                    <a:pt x="19924" y="7030"/>
                    <a:pt x="12078" y="19798"/>
                  </a:cubicBezTo>
                  <a:cubicBezTo>
                    <a:pt x="1" y="39422"/>
                    <a:pt x="6010" y="65291"/>
                    <a:pt x="25476" y="77468"/>
                  </a:cubicBezTo>
                  <a:cubicBezTo>
                    <a:pt x="32271" y="81715"/>
                    <a:pt x="39821" y="83740"/>
                    <a:pt x="47284" y="83740"/>
                  </a:cubicBezTo>
                  <a:cubicBezTo>
                    <a:pt x="61181" y="83740"/>
                    <a:pt x="74776" y="76719"/>
                    <a:pt x="82634" y="63952"/>
                  </a:cubicBezTo>
                  <a:cubicBezTo>
                    <a:pt x="94692" y="44328"/>
                    <a:pt x="88683" y="18458"/>
                    <a:pt x="69236" y="6281"/>
                  </a:cubicBezTo>
                  <a:cubicBezTo>
                    <a:pt x="62442" y="2027"/>
                    <a:pt x="54890" y="0"/>
                    <a:pt x="47425" y="0"/>
                  </a:cubicBezTo>
                  <a:close/>
                </a:path>
              </a:pathLst>
            </a:custGeom>
            <a:solidFill>
              <a:schemeClr val="lt2"/>
            </a:solidFill>
            <a:ln w="7620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5" name="Google Shape;215;p17"/>
            <p:cNvSpPr/>
            <p:nvPr/>
          </p:nvSpPr>
          <p:spPr>
            <a:xfrm rot="1216558">
              <a:off x="1260272" y="557519"/>
              <a:ext cx="1018593" cy="491270"/>
            </a:xfrm>
            <a:custGeom>
              <a:avLst/>
              <a:gdLst/>
              <a:ahLst/>
              <a:cxnLst/>
              <a:rect l="l" t="t" r="r" b="b"/>
              <a:pathLst>
                <a:path w="29440" h="14199" extrusionOk="0">
                  <a:moveTo>
                    <a:pt x="21265" y="0"/>
                  </a:moveTo>
                  <a:cubicBezTo>
                    <a:pt x="17492" y="0"/>
                    <a:pt x="13695" y="847"/>
                    <a:pt x="10274" y="2350"/>
                  </a:cubicBezTo>
                  <a:cubicBezTo>
                    <a:pt x="5782" y="4340"/>
                    <a:pt x="1427" y="8103"/>
                    <a:pt x="147" y="13029"/>
                  </a:cubicBezTo>
                  <a:cubicBezTo>
                    <a:pt x="0" y="13587"/>
                    <a:pt x="465" y="14199"/>
                    <a:pt x="980" y="14199"/>
                  </a:cubicBezTo>
                  <a:cubicBezTo>
                    <a:pt x="1157" y="14199"/>
                    <a:pt x="1340" y="14126"/>
                    <a:pt x="1506" y="13955"/>
                  </a:cubicBezTo>
                  <a:cubicBezTo>
                    <a:pt x="4541" y="10803"/>
                    <a:pt x="7732" y="8044"/>
                    <a:pt x="11791" y="6330"/>
                  </a:cubicBezTo>
                  <a:cubicBezTo>
                    <a:pt x="14905" y="5005"/>
                    <a:pt x="18135" y="4669"/>
                    <a:pt x="21402" y="4669"/>
                  </a:cubicBezTo>
                  <a:cubicBezTo>
                    <a:pt x="22994" y="4669"/>
                    <a:pt x="24594" y="4749"/>
                    <a:pt x="26194" y="4833"/>
                  </a:cubicBezTo>
                  <a:cubicBezTo>
                    <a:pt x="26237" y="4835"/>
                    <a:pt x="26280" y="4837"/>
                    <a:pt x="26322" y="4837"/>
                  </a:cubicBezTo>
                  <a:cubicBezTo>
                    <a:pt x="28554" y="4837"/>
                    <a:pt x="29440" y="1314"/>
                    <a:pt x="27081" y="715"/>
                  </a:cubicBezTo>
                  <a:cubicBezTo>
                    <a:pt x="25186" y="229"/>
                    <a:pt x="23228" y="0"/>
                    <a:pt x="21265" y="0"/>
                  </a:cubicBezTo>
                  <a:close/>
                </a:path>
              </a:pathLst>
            </a:custGeom>
            <a:solidFill>
              <a:srgbClr val="E2A2C9">
                <a:alpha val="547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2954823606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six columns">
  <p:cSld name="Title and six columns">
    <p:bg>
      <p:bgPr>
        <a:solidFill>
          <a:schemeClr val="dk1"/>
        </a:solidFill>
        <a:effectLst/>
      </p:bgPr>
    </p:bg>
    <p:spTree>
      <p:nvGrpSpPr>
        <p:cNvPr id="1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p18"/>
          <p:cNvSpPr txBox="1">
            <a:spLocks noGrp="1"/>
          </p:cNvSpPr>
          <p:nvPr>
            <p:ph type="subTitle" idx="1"/>
          </p:nvPr>
        </p:nvSpPr>
        <p:spPr>
          <a:xfrm>
            <a:off x="1369917" y="2552700"/>
            <a:ext cx="2336800" cy="60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000"/>
              <a:buFont typeface="Holtwood One SC"/>
              <a:buNone/>
              <a:defRPr sz="2933">
                <a:solidFill>
                  <a:schemeClr val="accent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Black Han Sans"/>
              </a:defRPr>
            </a:lvl1pPr>
            <a:lvl2pPr lvl="1" rtl="0">
              <a:spcBef>
                <a:spcPts val="2133"/>
              </a:spcBef>
              <a:spcAft>
                <a:spcPts val="0"/>
              </a:spcAft>
              <a:buSzPts val="2000"/>
              <a:buFont typeface="Holtwood One SC"/>
              <a:buNone/>
              <a:defRPr sz="2667">
                <a:latin typeface="Holtwood One SC"/>
                <a:ea typeface="Holtwood One SC"/>
                <a:cs typeface="Holtwood One SC"/>
                <a:sym typeface="Holtwood One SC"/>
              </a:defRPr>
            </a:lvl2pPr>
            <a:lvl3pPr lvl="2" rtl="0">
              <a:spcBef>
                <a:spcPts val="2133"/>
              </a:spcBef>
              <a:spcAft>
                <a:spcPts val="0"/>
              </a:spcAft>
              <a:buSzPts val="2000"/>
              <a:buFont typeface="Holtwood One SC"/>
              <a:buNone/>
              <a:defRPr sz="2667">
                <a:latin typeface="Holtwood One SC"/>
                <a:ea typeface="Holtwood One SC"/>
                <a:cs typeface="Holtwood One SC"/>
                <a:sym typeface="Holtwood One SC"/>
              </a:defRPr>
            </a:lvl3pPr>
            <a:lvl4pPr lvl="3" rtl="0">
              <a:spcBef>
                <a:spcPts val="2133"/>
              </a:spcBef>
              <a:spcAft>
                <a:spcPts val="0"/>
              </a:spcAft>
              <a:buSzPts val="2000"/>
              <a:buFont typeface="Holtwood One SC"/>
              <a:buNone/>
              <a:defRPr sz="2667">
                <a:latin typeface="Holtwood One SC"/>
                <a:ea typeface="Holtwood One SC"/>
                <a:cs typeface="Holtwood One SC"/>
                <a:sym typeface="Holtwood One SC"/>
              </a:defRPr>
            </a:lvl4pPr>
            <a:lvl5pPr lvl="4" rtl="0">
              <a:spcBef>
                <a:spcPts val="2133"/>
              </a:spcBef>
              <a:spcAft>
                <a:spcPts val="0"/>
              </a:spcAft>
              <a:buSzPts val="2000"/>
              <a:buFont typeface="Holtwood One SC"/>
              <a:buNone/>
              <a:defRPr sz="2667">
                <a:latin typeface="Holtwood One SC"/>
                <a:ea typeface="Holtwood One SC"/>
                <a:cs typeface="Holtwood One SC"/>
                <a:sym typeface="Holtwood One SC"/>
              </a:defRPr>
            </a:lvl5pPr>
            <a:lvl6pPr lvl="5" rtl="0">
              <a:spcBef>
                <a:spcPts val="2133"/>
              </a:spcBef>
              <a:spcAft>
                <a:spcPts val="0"/>
              </a:spcAft>
              <a:buSzPts val="2000"/>
              <a:buFont typeface="Holtwood One SC"/>
              <a:buNone/>
              <a:defRPr sz="2667">
                <a:latin typeface="Holtwood One SC"/>
                <a:ea typeface="Holtwood One SC"/>
                <a:cs typeface="Holtwood One SC"/>
                <a:sym typeface="Holtwood One SC"/>
              </a:defRPr>
            </a:lvl6pPr>
            <a:lvl7pPr lvl="6" rtl="0">
              <a:spcBef>
                <a:spcPts val="2133"/>
              </a:spcBef>
              <a:spcAft>
                <a:spcPts val="0"/>
              </a:spcAft>
              <a:buSzPts val="2000"/>
              <a:buFont typeface="Holtwood One SC"/>
              <a:buNone/>
              <a:defRPr sz="2667">
                <a:latin typeface="Holtwood One SC"/>
                <a:ea typeface="Holtwood One SC"/>
                <a:cs typeface="Holtwood One SC"/>
                <a:sym typeface="Holtwood One SC"/>
              </a:defRPr>
            </a:lvl7pPr>
            <a:lvl8pPr lvl="7" rtl="0">
              <a:spcBef>
                <a:spcPts val="2133"/>
              </a:spcBef>
              <a:spcAft>
                <a:spcPts val="0"/>
              </a:spcAft>
              <a:buSzPts val="2000"/>
              <a:buFont typeface="Holtwood One SC"/>
              <a:buNone/>
              <a:defRPr sz="2667">
                <a:latin typeface="Holtwood One SC"/>
                <a:ea typeface="Holtwood One SC"/>
                <a:cs typeface="Holtwood One SC"/>
                <a:sym typeface="Holtwood One SC"/>
              </a:defRPr>
            </a:lvl8pPr>
            <a:lvl9pPr lvl="8" rtl="0">
              <a:spcBef>
                <a:spcPts val="2133"/>
              </a:spcBef>
              <a:spcAft>
                <a:spcPts val="2133"/>
              </a:spcAft>
              <a:buSzPts val="2000"/>
              <a:buFont typeface="Holtwood One SC"/>
              <a:buNone/>
              <a:defRPr sz="2667">
                <a:latin typeface="Holtwood One SC"/>
                <a:ea typeface="Holtwood One SC"/>
                <a:cs typeface="Holtwood One SC"/>
                <a:sym typeface="Holtwood One SC"/>
              </a:defRPr>
            </a:lvl9pPr>
          </a:lstStyle>
          <a:p>
            <a:endParaRPr/>
          </a:p>
        </p:txBody>
      </p:sp>
      <p:sp>
        <p:nvSpPr>
          <p:cNvPr id="218" name="Google Shape;218;p18"/>
          <p:cNvSpPr txBox="1">
            <a:spLocks noGrp="1"/>
          </p:cNvSpPr>
          <p:nvPr>
            <p:ph type="subTitle" idx="2"/>
          </p:nvPr>
        </p:nvSpPr>
        <p:spPr>
          <a:xfrm>
            <a:off x="4929909" y="2552700"/>
            <a:ext cx="2336800" cy="60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000"/>
              <a:buFont typeface="Holtwood One SC"/>
              <a:buNone/>
              <a:defRPr sz="2933">
                <a:solidFill>
                  <a:schemeClr val="accent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Black Han Sans"/>
              </a:defRPr>
            </a:lvl1pPr>
            <a:lvl2pPr lvl="1" rtl="0">
              <a:spcBef>
                <a:spcPts val="2133"/>
              </a:spcBef>
              <a:spcAft>
                <a:spcPts val="0"/>
              </a:spcAft>
              <a:buSzPts val="2000"/>
              <a:buFont typeface="Holtwood One SC"/>
              <a:buNone/>
              <a:defRPr sz="2667">
                <a:latin typeface="Holtwood One SC"/>
                <a:ea typeface="Holtwood One SC"/>
                <a:cs typeface="Holtwood One SC"/>
                <a:sym typeface="Holtwood One SC"/>
              </a:defRPr>
            </a:lvl2pPr>
            <a:lvl3pPr lvl="2" rtl="0">
              <a:spcBef>
                <a:spcPts val="2133"/>
              </a:spcBef>
              <a:spcAft>
                <a:spcPts val="0"/>
              </a:spcAft>
              <a:buSzPts val="2000"/>
              <a:buFont typeface="Holtwood One SC"/>
              <a:buNone/>
              <a:defRPr sz="2667">
                <a:latin typeface="Holtwood One SC"/>
                <a:ea typeface="Holtwood One SC"/>
                <a:cs typeface="Holtwood One SC"/>
                <a:sym typeface="Holtwood One SC"/>
              </a:defRPr>
            </a:lvl3pPr>
            <a:lvl4pPr lvl="3" rtl="0">
              <a:spcBef>
                <a:spcPts val="2133"/>
              </a:spcBef>
              <a:spcAft>
                <a:spcPts val="0"/>
              </a:spcAft>
              <a:buSzPts val="2000"/>
              <a:buFont typeface="Holtwood One SC"/>
              <a:buNone/>
              <a:defRPr sz="2667">
                <a:latin typeface="Holtwood One SC"/>
                <a:ea typeface="Holtwood One SC"/>
                <a:cs typeface="Holtwood One SC"/>
                <a:sym typeface="Holtwood One SC"/>
              </a:defRPr>
            </a:lvl4pPr>
            <a:lvl5pPr lvl="4" rtl="0">
              <a:spcBef>
                <a:spcPts val="2133"/>
              </a:spcBef>
              <a:spcAft>
                <a:spcPts val="0"/>
              </a:spcAft>
              <a:buSzPts val="2000"/>
              <a:buFont typeface="Holtwood One SC"/>
              <a:buNone/>
              <a:defRPr sz="2667">
                <a:latin typeface="Holtwood One SC"/>
                <a:ea typeface="Holtwood One SC"/>
                <a:cs typeface="Holtwood One SC"/>
                <a:sym typeface="Holtwood One SC"/>
              </a:defRPr>
            </a:lvl5pPr>
            <a:lvl6pPr lvl="5" rtl="0">
              <a:spcBef>
                <a:spcPts val="2133"/>
              </a:spcBef>
              <a:spcAft>
                <a:spcPts val="0"/>
              </a:spcAft>
              <a:buSzPts val="2000"/>
              <a:buFont typeface="Holtwood One SC"/>
              <a:buNone/>
              <a:defRPr sz="2667">
                <a:latin typeface="Holtwood One SC"/>
                <a:ea typeface="Holtwood One SC"/>
                <a:cs typeface="Holtwood One SC"/>
                <a:sym typeface="Holtwood One SC"/>
              </a:defRPr>
            </a:lvl6pPr>
            <a:lvl7pPr lvl="6" rtl="0">
              <a:spcBef>
                <a:spcPts val="2133"/>
              </a:spcBef>
              <a:spcAft>
                <a:spcPts val="0"/>
              </a:spcAft>
              <a:buSzPts val="2000"/>
              <a:buFont typeface="Holtwood One SC"/>
              <a:buNone/>
              <a:defRPr sz="2667">
                <a:latin typeface="Holtwood One SC"/>
                <a:ea typeface="Holtwood One SC"/>
                <a:cs typeface="Holtwood One SC"/>
                <a:sym typeface="Holtwood One SC"/>
              </a:defRPr>
            </a:lvl7pPr>
            <a:lvl8pPr lvl="7" rtl="0">
              <a:spcBef>
                <a:spcPts val="2133"/>
              </a:spcBef>
              <a:spcAft>
                <a:spcPts val="0"/>
              </a:spcAft>
              <a:buSzPts val="2000"/>
              <a:buFont typeface="Holtwood One SC"/>
              <a:buNone/>
              <a:defRPr sz="2667">
                <a:latin typeface="Holtwood One SC"/>
                <a:ea typeface="Holtwood One SC"/>
                <a:cs typeface="Holtwood One SC"/>
                <a:sym typeface="Holtwood One SC"/>
              </a:defRPr>
            </a:lvl8pPr>
            <a:lvl9pPr lvl="8" rtl="0">
              <a:spcBef>
                <a:spcPts val="2133"/>
              </a:spcBef>
              <a:spcAft>
                <a:spcPts val="2133"/>
              </a:spcAft>
              <a:buSzPts val="2000"/>
              <a:buFont typeface="Holtwood One SC"/>
              <a:buNone/>
              <a:defRPr sz="2667">
                <a:latin typeface="Holtwood One SC"/>
                <a:ea typeface="Holtwood One SC"/>
                <a:cs typeface="Holtwood One SC"/>
                <a:sym typeface="Holtwood One SC"/>
              </a:defRPr>
            </a:lvl9pPr>
          </a:lstStyle>
          <a:p>
            <a:endParaRPr/>
          </a:p>
        </p:txBody>
      </p:sp>
      <p:sp>
        <p:nvSpPr>
          <p:cNvPr id="219" name="Google Shape;219;p18"/>
          <p:cNvSpPr txBox="1">
            <a:spLocks noGrp="1"/>
          </p:cNvSpPr>
          <p:nvPr>
            <p:ph type="subTitle" idx="3"/>
          </p:nvPr>
        </p:nvSpPr>
        <p:spPr>
          <a:xfrm>
            <a:off x="8489901" y="2552700"/>
            <a:ext cx="2336800" cy="60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000"/>
              <a:buFont typeface="Holtwood One SC"/>
              <a:buNone/>
              <a:defRPr sz="2933">
                <a:solidFill>
                  <a:schemeClr val="lt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Black Han Sans"/>
              </a:defRPr>
            </a:lvl1pPr>
            <a:lvl2pPr lvl="1" rtl="0">
              <a:spcBef>
                <a:spcPts val="2133"/>
              </a:spcBef>
              <a:spcAft>
                <a:spcPts val="0"/>
              </a:spcAft>
              <a:buSzPts val="2000"/>
              <a:buFont typeface="Holtwood One SC"/>
              <a:buNone/>
              <a:defRPr sz="2667">
                <a:latin typeface="Holtwood One SC"/>
                <a:ea typeface="Holtwood One SC"/>
                <a:cs typeface="Holtwood One SC"/>
                <a:sym typeface="Holtwood One SC"/>
              </a:defRPr>
            </a:lvl2pPr>
            <a:lvl3pPr lvl="2" rtl="0">
              <a:spcBef>
                <a:spcPts val="2133"/>
              </a:spcBef>
              <a:spcAft>
                <a:spcPts val="0"/>
              </a:spcAft>
              <a:buSzPts val="2000"/>
              <a:buFont typeface="Holtwood One SC"/>
              <a:buNone/>
              <a:defRPr sz="2667">
                <a:latin typeface="Holtwood One SC"/>
                <a:ea typeface="Holtwood One SC"/>
                <a:cs typeface="Holtwood One SC"/>
                <a:sym typeface="Holtwood One SC"/>
              </a:defRPr>
            </a:lvl3pPr>
            <a:lvl4pPr lvl="3" rtl="0">
              <a:spcBef>
                <a:spcPts val="2133"/>
              </a:spcBef>
              <a:spcAft>
                <a:spcPts val="0"/>
              </a:spcAft>
              <a:buSzPts val="2000"/>
              <a:buFont typeface="Holtwood One SC"/>
              <a:buNone/>
              <a:defRPr sz="2667">
                <a:latin typeface="Holtwood One SC"/>
                <a:ea typeface="Holtwood One SC"/>
                <a:cs typeface="Holtwood One SC"/>
                <a:sym typeface="Holtwood One SC"/>
              </a:defRPr>
            </a:lvl4pPr>
            <a:lvl5pPr lvl="4" rtl="0">
              <a:spcBef>
                <a:spcPts val="2133"/>
              </a:spcBef>
              <a:spcAft>
                <a:spcPts val="0"/>
              </a:spcAft>
              <a:buSzPts val="2000"/>
              <a:buFont typeface="Holtwood One SC"/>
              <a:buNone/>
              <a:defRPr sz="2667">
                <a:latin typeface="Holtwood One SC"/>
                <a:ea typeface="Holtwood One SC"/>
                <a:cs typeface="Holtwood One SC"/>
                <a:sym typeface="Holtwood One SC"/>
              </a:defRPr>
            </a:lvl5pPr>
            <a:lvl6pPr lvl="5" rtl="0">
              <a:spcBef>
                <a:spcPts val="2133"/>
              </a:spcBef>
              <a:spcAft>
                <a:spcPts val="0"/>
              </a:spcAft>
              <a:buSzPts val="2000"/>
              <a:buFont typeface="Holtwood One SC"/>
              <a:buNone/>
              <a:defRPr sz="2667">
                <a:latin typeface="Holtwood One SC"/>
                <a:ea typeface="Holtwood One SC"/>
                <a:cs typeface="Holtwood One SC"/>
                <a:sym typeface="Holtwood One SC"/>
              </a:defRPr>
            </a:lvl6pPr>
            <a:lvl7pPr lvl="6" rtl="0">
              <a:spcBef>
                <a:spcPts val="2133"/>
              </a:spcBef>
              <a:spcAft>
                <a:spcPts val="0"/>
              </a:spcAft>
              <a:buSzPts val="2000"/>
              <a:buFont typeface="Holtwood One SC"/>
              <a:buNone/>
              <a:defRPr sz="2667">
                <a:latin typeface="Holtwood One SC"/>
                <a:ea typeface="Holtwood One SC"/>
                <a:cs typeface="Holtwood One SC"/>
                <a:sym typeface="Holtwood One SC"/>
              </a:defRPr>
            </a:lvl7pPr>
            <a:lvl8pPr lvl="7" rtl="0">
              <a:spcBef>
                <a:spcPts val="2133"/>
              </a:spcBef>
              <a:spcAft>
                <a:spcPts val="0"/>
              </a:spcAft>
              <a:buSzPts val="2000"/>
              <a:buFont typeface="Holtwood One SC"/>
              <a:buNone/>
              <a:defRPr sz="2667">
                <a:latin typeface="Holtwood One SC"/>
                <a:ea typeface="Holtwood One SC"/>
                <a:cs typeface="Holtwood One SC"/>
                <a:sym typeface="Holtwood One SC"/>
              </a:defRPr>
            </a:lvl8pPr>
            <a:lvl9pPr lvl="8" rtl="0">
              <a:spcBef>
                <a:spcPts val="2133"/>
              </a:spcBef>
              <a:spcAft>
                <a:spcPts val="2133"/>
              </a:spcAft>
              <a:buSzPts val="2000"/>
              <a:buFont typeface="Holtwood One SC"/>
              <a:buNone/>
              <a:defRPr sz="2667">
                <a:latin typeface="Holtwood One SC"/>
                <a:ea typeface="Holtwood One SC"/>
                <a:cs typeface="Holtwood One SC"/>
                <a:sym typeface="Holtwood One SC"/>
              </a:defRPr>
            </a:lvl9pPr>
          </a:lstStyle>
          <a:p>
            <a:endParaRPr/>
          </a:p>
        </p:txBody>
      </p:sp>
      <p:sp>
        <p:nvSpPr>
          <p:cNvPr id="220" name="Google Shape;220;p18"/>
          <p:cNvSpPr txBox="1">
            <a:spLocks noGrp="1"/>
          </p:cNvSpPr>
          <p:nvPr>
            <p:ph type="subTitle" idx="4"/>
          </p:nvPr>
        </p:nvSpPr>
        <p:spPr>
          <a:xfrm>
            <a:off x="966517" y="3085867"/>
            <a:ext cx="3143600" cy="87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867">
                <a:solidFill>
                  <a:srgbClr val="FFFF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lvl="1" rtl="0">
              <a:spcBef>
                <a:spcPts val="2133"/>
              </a:spcBef>
              <a:spcAft>
                <a:spcPts val="0"/>
              </a:spcAft>
              <a:buSzPts val="1500"/>
              <a:buNone/>
              <a:defRPr/>
            </a:lvl2pPr>
            <a:lvl3pPr lvl="2" rtl="0">
              <a:spcBef>
                <a:spcPts val="2133"/>
              </a:spcBef>
              <a:spcAft>
                <a:spcPts val="0"/>
              </a:spcAft>
              <a:buSzPts val="1500"/>
              <a:buNone/>
              <a:defRPr/>
            </a:lvl3pPr>
            <a:lvl4pPr lvl="3" rtl="0">
              <a:spcBef>
                <a:spcPts val="2133"/>
              </a:spcBef>
              <a:spcAft>
                <a:spcPts val="0"/>
              </a:spcAft>
              <a:buSzPts val="1500"/>
              <a:buNone/>
              <a:defRPr/>
            </a:lvl4pPr>
            <a:lvl5pPr lvl="4" rtl="0">
              <a:spcBef>
                <a:spcPts val="2133"/>
              </a:spcBef>
              <a:spcAft>
                <a:spcPts val="0"/>
              </a:spcAft>
              <a:buSzPts val="1500"/>
              <a:buNone/>
              <a:defRPr/>
            </a:lvl5pPr>
            <a:lvl6pPr lvl="5" rtl="0">
              <a:spcBef>
                <a:spcPts val="2133"/>
              </a:spcBef>
              <a:spcAft>
                <a:spcPts val="0"/>
              </a:spcAft>
              <a:buSzPts val="1500"/>
              <a:buNone/>
              <a:defRPr/>
            </a:lvl6pPr>
            <a:lvl7pPr lvl="6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1" name="Google Shape;221;p18"/>
          <p:cNvSpPr txBox="1">
            <a:spLocks noGrp="1"/>
          </p:cNvSpPr>
          <p:nvPr>
            <p:ph type="subTitle" idx="5"/>
          </p:nvPr>
        </p:nvSpPr>
        <p:spPr>
          <a:xfrm>
            <a:off x="4526509" y="3085867"/>
            <a:ext cx="3143600" cy="87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867">
                <a:solidFill>
                  <a:srgbClr val="FFFF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lvl="1" rtl="0">
              <a:spcBef>
                <a:spcPts val="2133"/>
              </a:spcBef>
              <a:spcAft>
                <a:spcPts val="0"/>
              </a:spcAft>
              <a:buSzPts val="1500"/>
              <a:buNone/>
              <a:defRPr/>
            </a:lvl2pPr>
            <a:lvl3pPr lvl="2" rtl="0">
              <a:spcBef>
                <a:spcPts val="2133"/>
              </a:spcBef>
              <a:spcAft>
                <a:spcPts val="0"/>
              </a:spcAft>
              <a:buSzPts val="1500"/>
              <a:buNone/>
              <a:defRPr/>
            </a:lvl3pPr>
            <a:lvl4pPr lvl="3" rtl="0">
              <a:spcBef>
                <a:spcPts val="2133"/>
              </a:spcBef>
              <a:spcAft>
                <a:spcPts val="0"/>
              </a:spcAft>
              <a:buSzPts val="1500"/>
              <a:buNone/>
              <a:defRPr/>
            </a:lvl4pPr>
            <a:lvl5pPr lvl="4" rtl="0">
              <a:spcBef>
                <a:spcPts val="2133"/>
              </a:spcBef>
              <a:spcAft>
                <a:spcPts val="0"/>
              </a:spcAft>
              <a:buSzPts val="1500"/>
              <a:buNone/>
              <a:defRPr/>
            </a:lvl5pPr>
            <a:lvl6pPr lvl="5" rtl="0">
              <a:spcBef>
                <a:spcPts val="2133"/>
              </a:spcBef>
              <a:spcAft>
                <a:spcPts val="0"/>
              </a:spcAft>
              <a:buSzPts val="1500"/>
              <a:buNone/>
              <a:defRPr/>
            </a:lvl6pPr>
            <a:lvl7pPr lvl="6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2" name="Google Shape;222;p18"/>
          <p:cNvSpPr txBox="1">
            <a:spLocks noGrp="1"/>
          </p:cNvSpPr>
          <p:nvPr>
            <p:ph type="subTitle" idx="6"/>
          </p:nvPr>
        </p:nvSpPr>
        <p:spPr>
          <a:xfrm>
            <a:off x="8086501" y="3085867"/>
            <a:ext cx="3143600" cy="87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867">
                <a:solidFill>
                  <a:schemeClr val="accent4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lvl="1" rtl="0">
              <a:spcBef>
                <a:spcPts val="2133"/>
              </a:spcBef>
              <a:spcAft>
                <a:spcPts val="0"/>
              </a:spcAft>
              <a:buSzPts val="1500"/>
              <a:buNone/>
              <a:defRPr/>
            </a:lvl2pPr>
            <a:lvl3pPr lvl="2" rtl="0">
              <a:spcBef>
                <a:spcPts val="2133"/>
              </a:spcBef>
              <a:spcAft>
                <a:spcPts val="0"/>
              </a:spcAft>
              <a:buSzPts val="1500"/>
              <a:buNone/>
              <a:defRPr/>
            </a:lvl3pPr>
            <a:lvl4pPr lvl="3" rtl="0">
              <a:spcBef>
                <a:spcPts val="2133"/>
              </a:spcBef>
              <a:spcAft>
                <a:spcPts val="0"/>
              </a:spcAft>
              <a:buSzPts val="1500"/>
              <a:buNone/>
              <a:defRPr/>
            </a:lvl4pPr>
            <a:lvl5pPr lvl="4" rtl="0">
              <a:spcBef>
                <a:spcPts val="2133"/>
              </a:spcBef>
              <a:spcAft>
                <a:spcPts val="0"/>
              </a:spcAft>
              <a:buSzPts val="1500"/>
              <a:buNone/>
              <a:defRPr/>
            </a:lvl5pPr>
            <a:lvl6pPr lvl="5" rtl="0">
              <a:spcBef>
                <a:spcPts val="2133"/>
              </a:spcBef>
              <a:spcAft>
                <a:spcPts val="0"/>
              </a:spcAft>
              <a:buSzPts val="1500"/>
              <a:buNone/>
              <a:defRPr/>
            </a:lvl6pPr>
            <a:lvl7pPr lvl="6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3" name="Google Shape;223;p18"/>
          <p:cNvSpPr txBox="1">
            <a:spLocks noGrp="1"/>
          </p:cNvSpPr>
          <p:nvPr>
            <p:ph type="subTitle" idx="7"/>
          </p:nvPr>
        </p:nvSpPr>
        <p:spPr>
          <a:xfrm>
            <a:off x="1369917" y="4914741"/>
            <a:ext cx="2336800" cy="60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000"/>
              <a:buFont typeface="Holtwood One SC"/>
              <a:buNone/>
              <a:defRPr sz="2933">
                <a:solidFill>
                  <a:schemeClr val="accent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Black Han Sans"/>
              </a:defRPr>
            </a:lvl1pPr>
            <a:lvl2pPr lvl="1" rtl="0">
              <a:spcBef>
                <a:spcPts val="2133"/>
              </a:spcBef>
              <a:spcAft>
                <a:spcPts val="0"/>
              </a:spcAft>
              <a:buSzPts val="2000"/>
              <a:buFont typeface="Holtwood One SC"/>
              <a:buNone/>
              <a:defRPr sz="2667">
                <a:latin typeface="Holtwood One SC"/>
                <a:ea typeface="Holtwood One SC"/>
                <a:cs typeface="Holtwood One SC"/>
                <a:sym typeface="Holtwood One SC"/>
              </a:defRPr>
            </a:lvl2pPr>
            <a:lvl3pPr lvl="2" rtl="0">
              <a:spcBef>
                <a:spcPts val="2133"/>
              </a:spcBef>
              <a:spcAft>
                <a:spcPts val="0"/>
              </a:spcAft>
              <a:buSzPts val="2000"/>
              <a:buFont typeface="Holtwood One SC"/>
              <a:buNone/>
              <a:defRPr sz="2667">
                <a:latin typeface="Holtwood One SC"/>
                <a:ea typeface="Holtwood One SC"/>
                <a:cs typeface="Holtwood One SC"/>
                <a:sym typeface="Holtwood One SC"/>
              </a:defRPr>
            </a:lvl3pPr>
            <a:lvl4pPr lvl="3" rtl="0">
              <a:spcBef>
                <a:spcPts val="2133"/>
              </a:spcBef>
              <a:spcAft>
                <a:spcPts val="0"/>
              </a:spcAft>
              <a:buSzPts val="2000"/>
              <a:buFont typeface="Holtwood One SC"/>
              <a:buNone/>
              <a:defRPr sz="2667">
                <a:latin typeface="Holtwood One SC"/>
                <a:ea typeface="Holtwood One SC"/>
                <a:cs typeface="Holtwood One SC"/>
                <a:sym typeface="Holtwood One SC"/>
              </a:defRPr>
            </a:lvl4pPr>
            <a:lvl5pPr lvl="4" rtl="0">
              <a:spcBef>
                <a:spcPts val="2133"/>
              </a:spcBef>
              <a:spcAft>
                <a:spcPts val="0"/>
              </a:spcAft>
              <a:buSzPts val="2000"/>
              <a:buFont typeface="Holtwood One SC"/>
              <a:buNone/>
              <a:defRPr sz="2667">
                <a:latin typeface="Holtwood One SC"/>
                <a:ea typeface="Holtwood One SC"/>
                <a:cs typeface="Holtwood One SC"/>
                <a:sym typeface="Holtwood One SC"/>
              </a:defRPr>
            </a:lvl5pPr>
            <a:lvl6pPr lvl="5" rtl="0">
              <a:spcBef>
                <a:spcPts val="2133"/>
              </a:spcBef>
              <a:spcAft>
                <a:spcPts val="0"/>
              </a:spcAft>
              <a:buSzPts val="2000"/>
              <a:buFont typeface="Holtwood One SC"/>
              <a:buNone/>
              <a:defRPr sz="2667">
                <a:latin typeface="Holtwood One SC"/>
                <a:ea typeface="Holtwood One SC"/>
                <a:cs typeface="Holtwood One SC"/>
                <a:sym typeface="Holtwood One SC"/>
              </a:defRPr>
            </a:lvl6pPr>
            <a:lvl7pPr lvl="6" rtl="0">
              <a:spcBef>
                <a:spcPts val="2133"/>
              </a:spcBef>
              <a:spcAft>
                <a:spcPts val="0"/>
              </a:spcAft>
              <a:buSzPts val="2000"/>
              <a:buFont typeface="Holtwood One SC"/>
              <a:buNone/>
              <a:defRPr sz="2667">
                <a:latin typeface="Holtwood One SC"/>
                <a:ea typeface="Holtwood One SC"/>
                <a:cs typeface="Holtwood One SC"/>
                <a:sym typeface="Holtwood One SC"/>
              </a:defRPr>
            </a:lvl7pPr>
            <a:lvl8pPr lvl="7" rtl="0">
              <a:spcBef>
                <a:spcPts val="2133"/>
              </a:spcBef>
              <a:spcAft>
                <a:spcPts val="0"/>
              </a:spcAft>
              <a:buSzPts val="2000"/>
              <a:buFont typeface="Holtwood One SC"/>
              <a:buNone/>
              <a:defRPr sz="2667">
                <a:latin typeface="Holtwood One SC"/>
                <a:ea typeface="Holtwood One SC"/>
                <a:cs typeface="Holtwood One SC"/>
                <a:sym typeface="Holtwood One SC"/>
              </a:defRPr>
            </a:lvl8pPr>
            <a:lvl9pPr lvl="8" rtl="0">
              <a:spcBef>
                <a:spcPts val="2133"/>
              </a:spcBef>
              <a:spcAft>
                <a:spcPts val="2133"/>
              </a:spcAft>
              <a:buSzPts val="2000"/>
              <a:buFont typeface="Holtwood One SC"/>
              <a:buNone/>
              <a:defRPr sz="2667">
                <a:latin typeface="Holtwood One SC"/>
                <a:ea typeface="Holtwood One SC"/>
                <a:cs typeface="Holtwood One SC"/>
                <a:sym typeface="Holtwood One SC"/>
              </a:defRPr>
            </a:lvl9pPr>
          </a:lstStyle>
          <a:p>
            <a:endParaRPr/>
          </a:p>
        </p:txBody>
      </p:sp>
      <p:sp>
        <p:nvSpPr>
          <p:cNvPr id="224" name="Google Shape;224;p18"/>
          <p:cNvSpPr txBox="1">
            <a:spLocks noGrp="1"/>
          </p:cNvSpPr>
          <p:nvPr>
            <p:ph type="subTitle" idx="8"/>
          </p:nvPr>
        </p:nvSpPr>
        <p:spPr>
          <a:xfrm>
            <a:off x="4929909" y="4914741"/>
            <a:ext cx="2336800" cy="60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000"/>
              <a:buFont typeface="Holtwood One SC"/>
              <a:buNone/>
              <a:defRPr sz="2933">
                <a:solidFill>
                  <a:srgbClr val="D56694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Black Han Sans"/>
              </a:defRPr>
            </a:lvl1pPr>
            <a:lvl2pPr lvl="1" rtl="0">
              <a:spcBef>
                <a:spcPts val="2133"/>
              </a:spcBef>
              <a:spcAft>
                <a:spcPts val="0"/>
              </a:spcAft>
              <a:buSzPts val="2000"/>
              <a:buFont typeface="Holtwood One SC"/>
              <a:buNone/>
              <a:defRPr sz="2667">
                <a:latin typeface="Holtwood One SC"/>
                <a:ea typeface="Holtwood One SC"/>
                <a:cs typeface="Holtwood One SC"/>
                <a:sym typeface="Holtwood One SC"/>
              </a:defRPr>
            </a:lvl2pPr>
            <a:lvl3pPr lvl="2" rtl="0">
              <a:spcBef>
                <a:spcPts val="2133"/>
              </a:spcBef>
              <a:spcAft>
                <a:spcPts val="0"/>
              </a:spcAft>
              <a:buSzPts val="2000"/>
              <a:buFont typeface="Holtwood One SC"/>
              <a:buNone/>
              <a:defRPr sz="2667">
                <a:latin typeface="Holtwood One SC"/>
                <a:ea typeface="Holtwood One SC"/>
                <a:cs typeface="Holtwood One SC"/>
                <a:sym typeface="Holtwood One SC"/>
              </a:defRPr>
            </a:lvl3pPr>
            <a:lvl4pPr lvl="3" rtl="0">
              <a:spcBef>
                <a:spcPts val="2133"/>
              </a:spcBef>
              <a:spcAft>
                <a:spcPts val="0"/>
              </a:spcAft>
              <a:buSzPts val="2000"/>
              <a:buFont typeface="Holtwood One SC"/>
              <a:buNone/>
              <a:defRPr sz="2667">
                <a:latin typeface="Holtwood One SC"/>
                <a:ea typeface="Holtwood One SC"/>
                <a:cs typeface="Holtwood One SC"/>
                <a:sym typeface="Holtwood One SC"/>
              </a:defRPr>
            </a:lvl4pPr>
            <a:lvl5pPr lvl="4" rtl="0">
              <a:spcBef>
                <a:spcPts val="2133"/>
              </a:spcBef>
              <a:spcAft>
                <a:spcPts val="0"/>
              </a:spcAft>
              <a:buSzPts val="2000"/>
              <a:buFont typeface="Holtwood One SC"/>
              <a:buNone/>
              <a:defRPr sz="2667">
                <a:latin typeface="Holtwood One SC"/>
                <a:ea typeface="Holtwood One SC"/>
                <a:cs typeface="Holtwood One SC"/>
                <a:sym typeface="Holtwood One SC"/>
              </a:defRPr>
            </a:lvl5pPr>
            <a:lvl6pPr lvl="5" rtl="0">
              <a:spcBef>
                <a:spcPts val="2133"/>
              </a:spcBef>
              <a:spcAft>
                <a:spcPts val="0"/>
              </a:spcAft>
              <a:buSzPts val="2000"/>
              <a:buFont typeface="Holtwood One SC"/>
              <a:buNone/>
              <a:defRPr sz="2667">
                <a:latin typeface="Holtwood One SC"/>
                <a:ea typeface="Holtwood One SC"/>
                <a:cs typeface="Holtwood One SC"/>
                <a:sym typeface="Holtwood One SC"/>
              </a:defRPr>
            </a:lvl6pPr>
            <a:lvl7pPr lvl="6" rtl="0">
              <a:spcBef>
                <a:spcPts val="2133"/>
              </a:spcBef>
              <a:spcAft>
                <a:spcPts val="0"/>
              </a:spcAft>
              <a:buSzPts val="2000"/>
              <a:buFont typeface="Holtwood One SC"/>
              <a:buNone/>
              <a:defRPr sz="2667">
                <a:latin typeface="Holtwood One SC"/>
                <a:ea typeface="Holtwood One SC"/>
                <a:cs typeface="Holtwood One SC"/>
                <a:sym typeface="Holtwood One SC"/>
              </a:defRPr>
            </a:lvl7pPr>
            <a:lvl8pPr lvl="7" rtl="0">
              <a:spcBef>
                <a:spcPts val="2133"/>
              </a:spcBef>
              <a:spcAft>
                <a:spcPts val="0"/>
              </a:spcAft>
              <a:buSzPts val="2000"/>
              <a:buFont typeface="Holtwood One SC"/>
              <a:buNone/>
              <a:defRPr sz="2667">
                <a:latin typeface="Holtwood One SC"/>
                <a:ea typeface="Holtwood One SC"/>
                <a:cs typeface="Holtwood One SC"/>
                <a:sym typeface="Holtwood One SC"/>
              </a:defRPr>
            </a:lvl8pPr>
            <a:lvl9pPr lvl="8" rtl="0">
              <a:spcBef>
                <a:spcPts val="2133"/>
              </a:spcBef>
              <a:spcAft>
                <a:spcPts val="2133"/>
              </a:spcAft>
              <a:buSzPts val="2000"/>
              <a:buFont typeface="Holtwood One SC"/>
              <a:buNone/>
              <a:defRPr sz="2667">
                <a:latin typeface="Holtwood One SC"/>
                <a:ea typeface="Holtwood One SC"/>
                <a:cs typeface="Holtwood One SC"/>
                <a:sym typeface="Holtwood One SC"/>
              </a:defRPr>
            </a:lvl9pPr>
          </a:lstStyle>
          <a:p>
            <a:endParaRPr/>
          </a:p>
        </p:txBody>
      </p:sp>
      <p:sp>
        <p:nvSpPr>
          <p:cNvPr id="225" name="Google Shape;225;p18"/>
          <p:cNvSpPr txBox="1">
            <a:spLocks noGrp="1"/>
          </p:cNvSpPr>
          <p:nvPr>
            <p:ph type="subTitle" idx="9"/>
          </p:nvPr>
        </p:nvSpPr>
        <p:spPr>
          <a:xfrm>
            <a:off x="8489901" y="4914741"/>
            <a:ext cx="2336800" cy="60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000"/>
              <a:buFont typeface="Holtwood One SC"/>
              <a:buNone/>
              <a:defRPr sz="2933">
                <a:solidFill>
                  <a:schemeClr val="dk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Black Han Sans"/>
              </a:defRPr>
            </a:lvl1pPr>
            <a:lvl2pPr lvl="1" rtl="0">
              <a:spcBef>
                <a:spcPts val="2133"/>
              </a:spcBef>
              <a:spcAft>
                <a:spcPts val="0"/>
              </a:spcAft>
              <a:buSzPts val="2000"/>
              <a:buFont typeface="Holtwood One SC"/>
              <a:buNone/>
              <a:defRPr sz="2667">
                <a:latin typeface="Holtwood One SC"/>
                <a:ea typeface="Holtwood One SC"/>
                <a:cs typeface="Holtwood One SC"/>
                <a:sym typeface="Holtwood One SC"/>
              </a:defRPr>
            </a:lvl2pPr>
            <a:lvl3pPr lvl="2" rtl="0">
              <a:spcBef>
                <a:spcPts val="2133"/>
              </a:spcBef>
              <a:spcAft>
                <a:spcPts val="0"/>
              </a:spcAft>
              <a:buSzPts val="2000"/>
              <a:buFont typeface="Holtwood One SC"/>
              <a:buNone/>
              <a:defRPr sz="2667">
                <a:latin typeface="Holtwood One SC"/>
                <a:ea typeface="Holtwood One SC"/>
                <a:cs typeface="Holtwood One SC"/>
                <a:sym typeface="Holtwood One SC"/>
              </a:defRPr>
            </a:lvl3pPr>
            <a:lvl4pPr lvl="3" rtl="0">
              <a:spcBef>
                <a:spcPts val="2133"/>
              </a:spcBef>
              <a:spcAft>
                <a:spcPts val="0"/>
              </a:spcAft>
              <a:buSzPts val="2000"/>
              <a:buFont typeface="Holtwood One SC"/>
              <a:buNone/>
              <a:defRPr sz="2667">
                <a:latin typeface="Holtwood One SC"/>
                <a:ea typeface="Holtwood One SC"/>
                <a:cs typeface="Holtwood One SC"/>
                <a:sym typeface="Holtwood One SC"/>
              </a:defRPr>
            </a:lvl4pPr>
            <a:lvl5pPr lvl="4" rtl="0">
              <a:spcBef>
                <a:spcPts val="2133"/>
              </a:spcBef>
              <a:spcAft>
                <a:spcPts val="0"/>
              </a:spcAft>
              <a:buSzPts val="2000"/>
              <a:buFont typeface="Holtwood One SC"/>
              <a:buNone/>
              <a:defRPr sz="2667">
                <a:latin typeface="Holtwood One SC"/>
                <a:ea typeface="Holtwood One SC"/>
                <a:cs typeface="Holtwood One SC"/>
                <a:sym typeface="Holtwood One SC"/>
              </a:defRPr>
            </a:lvl5pPr>
            <a:lvl6pPr lvl="5" rtl="0">
              <a:spcBef>
                <a:spcPts val="2133"/>
              </a:spcBef>
              <a:spcAft>
                <a:spcPts val="0"/>
              </a:spcAft>
              <a:buSzPts val="2000"/>
              <a:buFont typeface="Holtwood One SC"/>
              <a:buNone/>
              <a:defRPr sz="2667">
                <a:latin typeface="Holtwood One SC"/>
                <a:ea typeface="Holtwood One SC"/>
                <a:cs typeface="Holtwood One SC"/>
                <a:sym typeface="Holtwood One SC"/>
              </a:defRPr>
            </a:lvl6pPr>
            <a:lvl7pPr lvl="6" rtl="0">
              <a:spcBef>
                <a:spcPts val="2133"/>
              </a:spcBef>
              <a:spcAft>
                <a:spcPts val="0"/>
              </a:spcAft>
              <a:buSzPts val="2000"/>
              <a:buFont typeface="Holtwood One SC"/>
              <a:buNone/>
              <a:defRPr sz="2667">
                <a:latin typeface="Holtwood One SC"/>
                <a:ea typeface="Holtwood One SC"/>
                <a:cs typeface="Holtwood One SC"/>
                <a:sym typeface="Holtwood One SC"/>
              </a:defRPr>
            </a:lvl7pPr>
            <a:lvl8pPr lvl="7" rtl="0">
              <a:spcBef>
                <a:spcPts val="2133"/>
              </a:spcBef>
              <a:spcAft>
                <a:spcPts val="0"/>
              </a:spcAft>
              <a:buSzPts val="2000"/>
              <a:buFont typeface="Holtwood One SC"/>
              <a:buNone/>
              <a:defRPr sz="2667">
                <a:latin typeface="Holtwood One SC"/>
                <a:ea typeface="Holtwood One SC"/>
                <a:cs typeface="Holtwood One SC"/>
                <a:sym typeface="Holtwood One SC"/>
              </a:defRPr>
            </a:lvl8pPr>
            <a:lvl9pPr lvl="8" rtl="0">
              <a:spcBef>
                <a:spcPts val="2133"/>
              </a:spcBef>
              <a:spcAft>
                <a:spcPts val="2133"/>
              </a:spcAft>
              <a:buSzPts val="2000"/>
              <a:buFont typeface="Holtwood One SC"/>
              <a:buNone/>
              <a:defRPr sz="2667">
                <a:latin typeface="Holtwood One SC"/>
                <a:ea typeface="Holtwood One SC"/>
                <a:cs typeface="Holtwood One SC"/>
                <a:sym typeface="Holtwood One SC"/>
              </a:defRPr>
            </a:lvl9pPr>
          </a:lstStyle>
          <a:p>
            <a:endParaRPr/>
          </a:p>
        </p:txBody>
      </p:sp>
      <p:sp>
        <p:nvSpPr>
          <p:cNvPr id="226" name="Google Shape;226;p18"/>
          <p:cNvSpPr txBox="1">
            <a:spLocks noGrp="1"/>
          </p:cNvSpPr>
          <p:nvPr>
            <p:ph type="subTitle" idx="13"/>
          </p:nvPr>
        </p:nvSpPr>
        <p:spPr>
          <a:xfrm>
            <a:off x="966517" y="5447908"/>
            <a:ext cx="3143600" cy="87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867">
                <a:solidFill>
                  <a:srgbClr val="FFFF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lvl="1" rtl="0">
              <a:spcBef>
                <a:spcPts val="2133"/>
              </a:spcBef>
              <a:spcAft>
                <a:spcPts val="0"/>
              </a:spcAft>
              <a:buSzPts val="1500"/>
              <a:buNone/>
              <a:defRPr/>
            </a:lvl2pPr>
            <a:lvl3pPr lvl="2" rtl="0">
              <a:spcBef>
                <a:spcPts val="2133"/>
              </a:spcBef>
              <a:spcAft>
                <a:spcPts val="0"/>
              </a:spcAft>
              <a:buSzPts val="1500"/>
              <a:buNone/>
              <a:defRPr/>
            </a:lvl3pPr>
            <a:lvl4pPr lvl="3" rtl="0">
              <a:spcBef>
                <a:spcPts val="2133"/>
              </a:spcBef>
              <a:spcAft>
                <a:spcPts val="0"/>
              </a:spcAft>
              <a:buSzPts val="1500"/>
              <a:buNone/>
              <a:defRPr/>
            </a:lvl4pPr>
            <a:lvl5pPr lvl="4" rtl="0">
              <a:spcBef>
                <a:spcPts val="2133"/>
              </a:spcBef>
              <a:spcAft>
                <a:spcPts val="0"/>
              </a:spcAft>
              <a:buSzPts val="1500"/>
              <a:buNone/>
              <a:defRPr/>
            </a:lvl5pPr>
            <a:lvl6pPr lvl="5" rtl="0">
              <a:spcBef>
                <a:spcPts val="2133"/>
              </a:spcBef>
              <a:spcAft>
                <a:spcPts val="0"/>
              </a:spcAft>
              <a:buSzPts val="1500"/>
              <a:buNone/>
              <a:defRPr/>
            </a:lvl6pPr>
            <a:lvl7pPr lvl="6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7" name="Google Shape;227;p18"/>
          <p:cNvSpPr txBox="1">
            <a:spLocks noGrp="1"/>
          </p:cNvSpPr>
          <p:nvPr>
            <p:ph type="subTitle" idx="14"/>
          </p:nvPr>
        </p:nvSpPr>
        <p:spPr>
          <a:xfrm>
            <a:off x="4526509" y="5447908"/>
            <a:ext cx="3143600" cy="87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867">
                <a:solidFill>
                  <a:srgbClr val="FFFF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lvl="1" rtl="0">
              <a:spcBef>
                <a:spcPts val="2133"/>
              </a:spcBef>
              <a:spcAft>
                <a:spcPts val="0"/>
              </a:spcAft>
              <a:buSzPts val="1500"/>
              <a:buNone/>
              <a:defRPr/>
            </a:lvl2pPr>
            <a:lvl3pPr lvl="2" rtl="0">
              <a:spcBef>
                <a:spcPts val="2133"/>
              </a:spcBef>
              <a:spcAft>
                <a:spcPts val="0"/>
              </a:spcAft>
              <a:buSzPts val="1500"/>
              <a:buNone/>
              <a:defRPr/>
            </a:lvl3pPr>
            <a:lvl4pPr lvl="3" rtl="0">
              <a:spcBef>
                <a:spcPts val="2133"/>
              </a:spcBef>
              <a:spcAft>
                <a:spcPts val="0"/>
              </a:spcAft>
              <a:buSzPts val="1500"/>
              <a:buNone/>
              <a:defRPr/>
            </a:lvl4pPr>
            <a:lvl5pPr lvl="4" rtl="0">
              <a:spcBef>
                <a:spcPts val="2133"/>
              </a:spcBef>
              <a:spcAft>
                <a:spcPts val="0"/>
              </a:spcAft>
              <a:buSzPts val="1500"/>
              <a:buNone/>
              <a:defRPr/>
            </a:lvl5pPr>
            <a:lvl6pPr lvl="5" rtl="0">
              <a:spcBef>
                <a:spcPts val="2133"/>
              </a:spcBef>
              <a:spcAft>
                <a:spcPts val="0"/>
              </a:spcAft>
              <a:buSzPts val="1500"/>
              <a:buNone/>
              <a:defRPr/>
            </a:lvl6pPr>
            <a:lvl7pPr lvl="6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8" name="Google Shape;228;p18"/>
          <p:cNvSpPr txBox="1">
            <a:spLocks noGrp="1"/>
          </p:cNvSpPr>
          <p:nvPr>
            <p:ph type="subTitle" idx="15"/>
          </p:nvPr>
        </p:nvSpPr>
        <p:spPr>
          <a:xfrm>
            <a:off x="8086501" y="5447908"/>
            <a:ext cx="3143600" cy="87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867">
                <a:solidFill>
                  <a:srgbClr val="FFFF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lvl="1" rtl="0">
              <a:spcBef>
                <a:spcPts val="2133"/>
              </a:spcBef>
              <a:spcAft>
                <a:spcPts val="0"/>
              </a:spcAft>
              <a:buSzPts val="1500"/>
              <a:buNone/>
              <a:defRPr/>
            </a:lvl2pPr>
            <a:lvl3pPr lvl="2" rtl="0">
              <a:spcBef>
                <a:spcPts val="2133"/>
              </a:spcBef>
              <a:spcAft>
                <a:spcPts val="0"/>
              </a:spcAft>
              <a:buSzPts val="1500"/>
              <a:buNone/>
              <a:defRPr/>
            </a:lvl3pPr>
            <a:lvl4pPr lvl="3" rtl="0">
              <a:spcBef>
                <a:spcPts val="2133"/>
              </a:spcBef>
              <a:spcAft>
                <a:spcPts val="0"/>
              </a:spcAft>
              <a:buSzPts val="1500"/>
              <a:buNone/>
              <a:defRPr/>
            </a:lvl4pPr>
            <a:lvl5pPr lvl="4" rtl="0">
              <a:spcBef>
                <a:spcPts val="2133"/>
              </a:spcBef>
              <a:spcAft>
                <a:spcPts val="0"/>
              </a:spcAft>
              <a:buSzPts val="1500"/>
              <a:buNone/>
              <a:defRPr/>
            </a:lvl5pPr>
            <a:lvl6pPr lvl="5" rtl="0">
              <a:spcBef>
                <a:spcPts val="2133"/>
              </a:spcBef>
              <a:spcAft>
                <a:spcPts val="0"/>
              </a:spcAft>
              <a:buSzPts val="1500"/>
              <a:buNone/>
              <a:defRPr/>
            </a:lvl6pPr>
            <a:lvl7pPr lvl="6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9" name="Google Shape;229;p18"/>
          <p:cNvSpPr txBox="1">
            <a:spLocks noGrp="1"/>
          </p:cNvSpPr>
          <p:nvPr>
            <p:ph type="title"/>
          </p:nvPr>
        </p:nvSpPr>
        <p:spPr>
          <a:xfrm>
            <a:off x="967867" y="713933"/>
            <a:ext cx="9163600" cy="670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None/>
              <a:defRPr sz="4000">
                <a:solidFill>
                  <a:schemeClr val="accent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"/>
                <a:ea typeface="Comfortaa"/>
                <a:cs typeface="Comfortaa"/>
                <a:sym typeface="Comfortaa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"/>
                <a:ea typeface="Comfortaa"/>
                <a:cs typeface="Comfortaa"/>
                <a:sym typeface="Comfortaa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"/>
                <a:ea typeface="Comfortaa"/>
                <a:cs typeface="Comfortaa"/>
                <a:sym typeface="Comfortaa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"/>
                <a:ea typeface="Comfortaa"/>
                <a:cs typeface="Comfortaa"/>
                <a:sym typeface="Comfortaa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"/>
                <a:ea typeface="Comfortaa"/>
                <a:cs typeface="Comfortaa"/>
                <a:sym typeface="Comfortaa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"/>
                <a:ea typeface="Comfortaa"/>
                <a:cs typeface="Comfortaa"/>
                <a:sym typeface="Comfortaa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"/>
                <a:ea typeface="Comfortaa"/>
                <a:cs typeface="Comfortaa"/>
                <a:sym typeface="Comfortaa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"/>
                <a:ea typeface="Comfortaa"/>
                <a:cs typeface="Comfortaa"/>
                <a:sym typeface="Comfortaa"/>
              </a:defRPr>
            </a:lvl9pPr>
          </a:lstStyle>
          <a:p>
            <a:endParaRPr/>
          </a:p>
        </p:txBody>
      </p:sp>
      <p:sp>
        <p:nvSpPr>
          <p:cNvPr id="230" name="Google Shape;230;p18"/>
          <p:cNvSpPr/>
          <p:nvPr/>
        </p:nvSpPr>
        <p:spPr>
          <a:xfrm flipH="1">
            <a:off x="9068642" y="1"/>
            <a:ext cx="3123359" cy="2463753"/>
          </a:xfrm>
          <a:custGeom>
            <a:avLst/>
            <a:gdLst/>
            <a:ahLst/>
            <a:cxnLst/>
            <a:rect l="l" t="t" r="r" b="b"/>
            <a:pathLst>
              <a:path w="285586" h="203616" extrusionOk="0">
                <a:moveTo>
                  <a:pt x="149343" y="3563"/>
                </a:moveTo>
                <a:cubicBezTo>
                  <a:pt x="158146" y="3938"/>
                  <a:pt x="175169" y="4117"/>
                  <a:pt x="188269" y="4117"/>
                </a:cubicBezTo>
                <a:cubicBezTo>
                  <a:pt x="192955" y="7486"/>
                  <a:pt x="205307" y="16289"/>
                  <a:pt x="214290" y="22832"/>
                </a:cubicBezTo>
                <a:lnTo>
                  <a:pt x="205307" y="26949"/>
                </a:lnTo>
                <a:lnTo>
                  <a:pt x="175918" y="28267"/>
                </a:lnTo>
                <a:cubicBezTo>
                  <a:pt x="174241" y="27144"/>
                  <a:pt x="172923" y="26395"/>
                  <a:pt x="172175" y="26021"/>
                </a:cubicBezTo>
                <a:cubicBezTo>
                  <a:pt x="168626" y="23955"/>
                  <a:pt x="140929" y="22278"/>
                  <a:pt x="126885" y="21709"/>
                </a:cubicBezTo>
                <a:cubicBezTo>
                  <a:pt x="133443" y="16469"/>
                  <a:pt x="142231" y="9552"/>
                  <a:pt x="149343" y="3563"/>
                </a:cubicBezTo>
                <a:close/>
                <a:moveTo>
                  <a:pt x="25452" y="0"/>
                </a:moveTo>
                <a:cubicBezTo>
                  <a:pt x="20960" y="6737"/>
                  <a:pt x="18340" y="19284"/>
                  <a:pt x="0" y="25647"/>
                </a:cubicBezTo>
                <a:lnTo>
                  <a:pt x="0" y="67942"/>
                </a:lnTo>
                <a:cubicBezTo>
                  <a:pt x="5240" y="68870"/>
                  <a:pt x="10301" y="69439"/>
                  <a:pt x="14792" y="69813"/>
                </a:cubicBezTo>
                <a:cubicBezTo>
                  <a:pt x="36306" y="71116"/>
                  <a:pt x="75981" y="93393"/>
                  <a:pt x="79919" y="96762"/>
                </a:cubicBezTo>
                <a:cubicBezTo>
                  <a:pt x="83842" y="100131"/>
                  <a:pt x="89456" y="124460"/>
                  <a:pt x="90773" y="126885"/>
                </a:cubicBezTo>
                <a:cubicBezTo>
                  <a:pt x="91327" y="127828"/>
                  <a:pt x="90953" y="130448"/>
                  <a:pt x="90205" y="133622"/>
                </a:cubicBezTo>
                <a:cubicBezTo>
                  <a:pt x="88902" y="134371"/>
                  <a:pt x="86282" y="135868"/>
                  <a:pt x="85159" y="136242"/>
                </a:cubicBezTo>
                <a:cubicBezTo>
                  <a:pt x="83288" y="136811"/>
                  <a:pt x="83842" y="137560"/>
                  <a:pt x="83842" y="137560"/>
                </a:cubicBezTo>
                <a:lnTo>
                  <a:pt x="89830" y="135494"/>
                </a:lnTo>
                <a:lnTo>
                  <a:pt x="89830" y="135494"/>
                </a:lnTo>
                <a:cubicBezTo>
                  <a:pt x="88528" y="140929"/>
                  <a:pt x="86836" y="146723"/>
                  <a:pt x="86836" y="146723"/>
                </a:cubicBezTo>
                <a:lnTo>
                  <a:pt x="88707" y="148789"/>
                </a:lnTo>
                <a:cubicBezTo>
                  <a:pt x="88707" y="148789"/>
                  <a:pt x="92167" y="133915"/>
                  <a:pt x="95041" y="133915"/>
                </a:cubicBezTo>
                <a:cubicBezTo>
                  <a:pt x="95375" y="133915"/>
                  <a:pt x="95702" y="134116"/>
                  <a:pt x="96014" y="134566"/>
                </a:cubicBezTo>
                <a:cubicBezTo>
                  <a:pt x="99008" y="138863"/>
                  <a:pt x="112288" y="173297"/>
                  <a:pt x="112288" y="173297"/>
                </a:cubicBezTo>
                <a:lnTo>
                  <a:pt x="113605" y="203615"/>
                </a:lnTo>
                <a:lnTo>
                  <a:pt x="116225" y="179855"/>
                </a:lnTo>
                <a:lnTo>
                  <a:pt x="133248" y="181727"/>
                </a:lnTo>
                <a:lnTo>
                  <a:pt x="152157" y="197447"/>
                </a:lnTo>
                <a:lnTo>
                  <a:pt x="136811" y="182101"/>
                </a:lnTo>
                <a:lnTo>
                  <a:pt x="162263" y="184901"/>
                </a:lnTo>
                <a:lnTo>
                  <a:pt x="120522" y="174989"/>
                </a:lnTo>
                <a:cubicBezTo>
                  <a:pt x="120522" y="174989"/>
                  <a:pt x="108545" y="143354"/>
                  <a:pt x="98439" y="119025"/>
                </a:cubicBezTo>
                <a:lnTo>
                  <a:pt x="98439" y="119025"/>
                </a:lnTo>
                <a:lnTo>
                  <a:pt x="121645" y="126885"/>
                </a:lnTo>
                <a:cubicBezTo>
                  <a:pt x="121645" y="126885"/>
                  <a:pt x="125208" y="126511"/>
                  <a:pt x="130254" y="126137"/>
                </a:cubicBezTo>
                <a:lnTo>
                  <a:pt x="143174" y="134191"/>
                </a:lnTo>
                <a:lnTo>
                  <a:pt x="142426" y="139611"/>
                </a:lnTo>
                <a:lnTo>
                  <a:pt x="144297" y="145226"/>
                </a:lnTo>
                <a:lnTo>
                  <a:pt x="144103" y="139985"/>
                </a:lnTo>
                <a:lnTo>
                  <a:pt x="145046" y="135120"/>
                </a:lnTo>
                <a:cubicBezTo>
                  <a:pt x="145046" y="135120"/>
                  <a:pt x="150091" y="139611"/>
                  <a:pt x="151589" y="139985"/>
                </a:cubicBezTo>
                <a:cubicBezTo>
                  <a:pt x="152906" y="140360"/>
                  <a:pt x="169929" y="145600"/>
                  <a:pt x="169929" y="145600"/>
                </a:cubicBezTo>
                <a:cubicBezTo>
                  <a:pt x="169929" y="145600"/>
                  <a:pt x="152337" y="139806"/>
                  <a:pt x="151783" y="139057"/>
                </a:cubicBezTo>
                <a:cubicBezTo>
                  <a:pt x="151214" y="138114"/>
                  <a:pt x="139806" y="128577"/>
                  <a:pt x="136243" y="125583"/>
                </a:cubicBezTo>
                <a:cubicBezTo>
                  <a:pt x="145420" y="124834"/>
                  <a:pt x="156275" y="123891"/>
                  <a:pt x="159269" y="123711"/>
                </a:cubicBezTo>
                <a:cubicBezTo>
                  <a:pt x="159407" y="123702"/>
                  <a:pt x="159566" y="123698"/>
                  <a:pt x="159743" y="123698"/>
                </a:cubicBezTo>
                <a:cubicBezTo>
                  <a:pt x="167029" y="123698"/>
                  <a:pt x="206804" y="131002"/>
                  <a:pt x="206804" y="131002"/>
                </a:cubicBezTo>
                <a:cubicBezTo>
                  <a:pt x="206804" y="131002"/>
                  <a:pt x="164757" y="121069"/>
                  <a:pt x="160462" y="121069"/>
                </a:cubicBezTo>
                <a:cubicBezTo>
                  <a:pt x="160345" y="121069"/>
                  <a:pt x="160257" y="121076"/>
                  <a:pt x="160197" y="121091"/>
                </a:cubicBezTo>
                <a:cubicBezTo>
                  <a:pt x="158571" y="121685"/>
                  <a:pt x="137642" y="123097"/>
                  <a:pt x="126153" y="123097"/>
                </a:cubicBezTo>
                <a:cubicBezTo>
                  <a:pt x="123151" y="123097"/>
                  <a:pt x="120794" y="123001"/>
                  <a:pt x="119594" y="122768"/>
                </a:cubicBezTo>
                <a:cubicBezTo>
                  <a:pt x="115477" y="121840"/>
                  <a:pt x="102377" y="114728"/>
                  <a:pt x="95070" y="110791"/>
                </a:cubicBezTo>
                <a:cubicBezTo>
                  <a:pt x="91148" y="101628"/>
                  <a:pt x="87959" y="94322"/>
                  <a:pt x="86282" y="92076"/>
                </a:cubicBezTo>
                <a:cubicBezTo>
                  <a:pt x="80473" y="83842"/>
                  <a:pt x="43238" y="62133"/>
                  <a:pt x="43238" y="62133"/>
                </a:cubicBezTo>
                <a:cubicBezTo>
                  <a:pt x="43238" y="62133"/>
                  <a:pt x="37624" y="44361"/>
                  <a:pt x="40618" y="43238"/>
                </a:cubicBezTo>
                <a:cubicBezTo>
                  <a:pt x="41172" y="43044"/>
                  <a:pt x="45110" y="42115"/>
                  <a:pt x="50724" y="41172"/>
                </a:cubicBezTo>
                <a:cubicBezTo>
                  <a:pt x="58764" y="44915"/>
                  <a:pt x="72613" y="51278"/>
                  <a:pt x="84785" y="57461"/>
                </a:cubicBezTo>
                <a:lnTo>
                  <a:pt x="91702" y="74859"/>
                </a:lnTo>
                <a:lnTo>
                  <a:pt x="93394" y="89082"/>
                </a:lnTo>
                <a:lnTo>
                  <a:pt x="94322" y="74679"/>
                </a:lnTo>
                <a:lnTo>
                  <a:pt x="91522" y="61010"/>
                </a:lnTo>
                <a:lnTo>
                  <a:pt x="91522" y="61010"/>
                </a:lnTo>
                <a:cubicBezTo>
                  <a:pt x="94516" y="62507"/>
                  <a:pt x="97136" y="64004"/>
                  <a:pt x="99756" y="65501"/>
                </a:cubicBezTo>
                <a:cubicBezTo>
                  <a:pt x="118276" y="75981"/>
                  <a:pt x="170124" y="86282"/>
                  <a:pt x="170124" y="86282"/>
                </a:cubicBezTo>
                <a:cubicBezTo>
                  <a:pt x="170124" y="86282"/>
                  <a:pt x="130448" y="74110"/>
                  <a:pt x="112108" y="66250"/>
                </a:cubicBezTo>
                <a:lnTo>
                  <a:pt x="112108" y="66250"/>
                </a:lnTo>
                <a:cubicBezTo>
                  <a:pt x="119974" y="67093"/>
                  <a:pt x="134377" y="68467"/>
                  <a:pt x="142098" y="68467"/>
                </a:cubicBezTo>
                <a:cubicBezTo>
                  <a:pt x="144664" y="68467"/>
                  <a:pt x="146492" y="68315"/>
                  <a:pt x="147097" y="67942"/>
                </a:cubicBezTo>
                <a:cubicBezTo>
                  <a:pt x="150091" y="66250"/>
                  <a:pt x="169552" y="52223"/>
                  <a:pt x="169555" y="52221"/>
                </a:cubicBezTo>
                <a:lnTo>
                  <a:pt x="169555" y="52221"/>
                </a:lnTo>
                <a:cubicBezTo>
                  <a:pt x="169552" y="52223"/>
                  <a:pt x="147269" y="67200"/>
                  <a:pt x="144206" y="67200"/>
                </a:cubicBezTo>
                <a:cubicBezTo>
                  <a:pt x="144169" y="67200"/>
                  <a:pt x="144134" y="67198"/>
                  <a:pt x="144103" y="67193"/>
                </a:cubicBezTo>
                <a:cubicBezTo>
                  <a:pt x="141677" y="66819"/>
                  <a:pt x="113231" y="64573"/>
                  <a:pt x="107422" y="64199"/>
                </a:cubicBezTo>
                <a:cubicBezTo>
                  <a:pt x="105745" y="63255"/>
                  <a:pt x="104248" y="62327"/>
                  <a:pt x="103679" y="61758"/>
                </a:cubicBezTo>
                <a:cubicBezTo>
                  <a:pt x="98813" y="57267"/>
                  <a:pt x="77853" y="44915"/>
                  <a:pt x="66070" y="38178"/>
                </a:cubicBezTo>
                <a:cubicBezTo>
                  <a:pt x="88528" y="34061"/>
                  <a:pt x="117723" y="29195"/>
                  <a:pt x="117723" y="29195"/>
                </a:cubicBezTo>
                <a:cubicBezTo>
                  <a:pt x="117723" y="29195"/>
                  <a:pt x="117902" y="28821"/>
                  <a:pt x="118651" y="28446"/>
                </a:cubicBezTo>
                <a:lnTo>
                  <a:pt x="166381" y="30512"/>
                </a:lnTo>
                <a:lnTo>
                  <a:pt x="194827" y="48478"/>
                </a:lnTo>
                <a:lnTo>
                  <a:pt x="198944" y="76730"/>
                </a:lnTo>
                <a:lnTo>
                  <a:pt x="203990" y="83662"/>
                </a:lnTo>
                <a:cubicBezTo>
                  <a:pt x="203990" y="83662"/>
                  <a:pt x="201190" y="76730"/>
                  <a:pt x="200995" y="76356"/>
                </a:cubicBezTo>
                <a:cubicBezTo>
                  <a:pt x="200816" y="75981"/>
                  <a:pt x="201564" y="58584"/>
                  <a:pt x="201938" y="52970"/>
                </a:cubicBezTo>
                <a:lnTo>
                  <a:pt x="221027" y="64947"/>
                </a:lnTo>
                <a:lnTo>
                  <a:pt x="285585" y="84964"/>
                </a:lnTo>
                <a:cubicBezTo>
                  <a:pt x="285585" y="84964"/>
                  <a:pt x="226821" y="63450"/>
                  <a:pt x="224950" y="61204"/>
                </a:cubicBezTo>
                <a:cubicBezTo>
                  <a:pt x="223647" y="59513"/>
                  <a:pt x="200816" y="44361"/>
                  <a:pt x="185470" y="34435"/>
                </a:cubicBezTo>
                <a:lnTo>
                  <a:pt x="208855" y="30512"/>
                </a:lnTo>
                <a:cubicBezTo>
                  <a:pt x="208855" y="30512"/>
                  <a:pt x="212973" y="28446"/>
                  <a:pt x="218033" y="25647"/>
                </a:cubicBezTo>
                <a:cubicBezTo>
                  <a:pt x="221776" y="28267"/>
                  <a:pt x="224201" y="30138"/>
                  <a:pt x="224396" y="30318"/>
                </a:cubicBezTo>
                <a:cubicBezTo>
                  <a:pt x="225145" y="30887"/>
                  <a:pt x="249848" y="35752"/>
                  <a:pt x="249848" y="35752"/>
                </a:cubicBezTo>
                <a:cubicBezTo>
                  <a:pt x="249848" y="35752"/>
                  <a:pt x="226642" y="30318"/>
                  <a:pt x="225698" y="29015"/>
                </a:cubicBezTo>
                <a:cubicBezTo>
                  <a:pt x="225324" y="28821"/>
                  <a:pt x="223273" y="26949"/>
                  <a:pt x="220084" y="24524"/>
                </a:cubicBezTo>
                <a:cubicBezTo>
                  <a:pt x="227944" y="20212"/>
                  <a:pt x="237302" y="15346"/>
                  <a:pt x="238050" y="15166"/>
                </a:cubicBezTo>
                <a:cubicBezTo>
                  <a:pt x="239173" y="15166"/>
                  <a:pt x="269116" y="20032"/>
                  <a:pt x="269116" y="20032"/>
                </a:cubicBezTo>
                <a:lnTo>
                  <a:pt x="235430" y="12726"/>
                </a:lnTo>
                <a:lnTo>
                  <a:pt x="216715" y="21529"/>
                </a:lnTo>
                <a:cubicBezTo>
                  <a:pt x="209050" y="15541"/>
                  <a:pt x="198749" y="7306"/>
                  <a:pt x="194632" y="3938"/>
                </a:cubicBezTo>
                <a:cubicBezTo>
                  <a:pt x="198944" y="3743"/>
                  <a:pt x="202313" y="3563"/>
                  <a:pt x="204364" y="3189"/>
                </a:cubicBezTo>
                <a:cubicBezTo>
                  <a:pt x="207178" y="2815"/>
                  <a:pt x="211850" y="1497"/>
                  <a:pt x="217464" y="0"/>
                </a:cubicBezTo>
                <a:lnTo>
                  <a:pt x="209799" y="0"/>
                </a:lnTo>
                <a:lnTo>
                  <a:pt x="204933" y="1318"/>
                </a:lnTo>
                <a:lnTo>
                  <a:pt x="153834" y="0"/>
                </a:lnTo>
                <a:lnTo>
                  <a:pt x="131197" y="0"/>
                </a:lnTo>
                <a:cubicBezTo>
                  <a:pt x="120148" y="8055"/>
                  <a:pt x="109114" y="16469"/>
                  <a:pt x="102556" y="18340"/>
                </a:cubicBezTo>
                <a:cubicBezTo>
                  <a:pt x="98917" y="19451"/>
                  <a:pt x="93133" y="19861"/>
                  <a:pt x="86650" y="19861"/>
                </a:cubicBezTo>
                <a:cubicBezTo>
                  <a:pt x="70142" y="19861"/>
                  <a:pt x="49097" y="17201"/>
                  <a:pt x="47356" y="16664"/>
                </a:cubicBezTo>
                <a:cubicBezTo>
                  <a:pt x="44915" y="15915"/>
                  <a:pt x="43987" y="1123"/>
                  <a:pt x="45858" y="1123"/>
                </a:cubicBezTo>
                <a:cubicBezTo>
                  <a:pt x="46233" y="1123"/>
                  <a:pt x="46607" y="749"/>
                  <a:pt x="47356" y="0"/>
                </a:cubicBezTo>
                <a:close/>
              </a:path>
            </a:pathLst>
          </a:custGeom>
          <a:solidFill>
            <a:srgbClr val="391A47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1511340417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2" userDrawn="1">
  <p:cSld name="Title and text 2">
    <p:bg>
      <p:bgPr>
        <a:solidFill>
          <a:schemeClr val="lt1"/>
        </a:solidFill>
        <a:effectLst/>
      </p:bgPr>
    </p:bg>
    <p:spTree>
      <p:nvGrpSpPr>
        <p:cNvPr id="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232;p19"/>
          <p:cNvSpPr txBox="1">
            <a:spLocks noGrp="1"/>
          </p:cNvSpPr>
          <p:nvPr>
            <p:ph type="title"/>
          </p:nvPr>
        </p:nvSpPr>
        <p:spPr>
          <a:xfrm>
            <a:off x="965200" y="4203700"/>
            <a:ext cx="6540400" cy="202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None/>
              <a:defRPr sz="4400">
                <a:solidFill>
                  <a:schemeClr val="accent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"/>
                <a:ea typeface="Comfortaa"/>
                <a:cs typeface="Comfortaa"/>
                <a:sym typeface="Comfortaa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"/>
                <a:ea typeface="Comfortaa"/>
                <a:cs typeface="Comfortaa"/>
                <a:sym typeface="Comfortaa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"/>
                <a:ea typeface="Comfortaa"/>
                <a:cs typeface="Comfortaa"/>
                <a:sym typeface="Comfortaa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"/>
                <a:ea typeface="Comfortaa"/>
                <a:cs typeface="Comfortaa"/>
                <a:sym typeface="Comfortaa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"/>
                <a:ea typeface="Comfortaa"/>
                <a:cs typeface="Comfortaa"/>
                <a:sym typeface="Comfortaa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"/>
                <a:ea typeface="Comfortaa"/>
                <a:cs typeface="Comfortaa"/>
                <a:sym typeface="Comfortaa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"/>
                <a:ea typeface="Comfortaa"/>
                <a:cs typeface="Comfortaa"/>
                <a:sym typeface="Comfortaa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"/>
                <a:ea typeface="Comfortaa"/>
                <a:cs typeface="Comfortaa"/>
                <a:sym typeface="Comfortaa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021010519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3" userDrawn="1">
  <p:cSld name="Title and text 3">
    <p:spTree>
      <p:nvGrpSpPr>
        <p:cNvPr id="1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Google Shape;235;p20"/>
          <p:cNvSpPr txBox="1">
            <a:spLocks noGrp="1"/>
          </p:cNvSpPr>
          <p:nvPr>
            <p:ph type="title"/>
          </p:nvPr>
        </p:nvSpPr>
        <p:spPr>
          <a:xfrm>
            <a:off x="965200" y="723900"/>
            <a:ext cx="6794400" cy="670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500"/>
              <a:buNone/>
              <a:defRPr sz="4000">
                <a:solidFill>
                  <a:schemeClr val="accent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"/>
                <a:ea typeface="Comfortaa"/>
                <a:cs typeface="Comfortaa"/>
                <a:sym typeface="Comfortaa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"/>
                <a:ea typeface="Comfortaa"/>
                <a:cs typeface="Comfortaa"/>
                <a:sym typeface="Comfortaa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"/>
                <a:ea typeface="Comfortaa"/>
                <a:cs typeface="Comfortaa"/>
                <a:sym typeface="Comfortaa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"/>
                <a:ea typeface="Comfortaa"/>
                <a:cs typeface="Comfortaa"/>
                <a:sym typeface="Comfortaa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"/>
                <a:ea typeface="Comfortaa"/>
                <a:cs typeface="Comfortaa"/>
                <a:sym typeface="Comfortaa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"/>
                <a:ea typeface="Comfortaa"/>
                <a:cs typeface="Comfortaa"/>
                <a:sym typeface="Comfortaa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"/>
                <a:ea typeface="Comfortaa"/>
                <a:cs typeface="Comfortaa"/>
                <a:sym typeface="Comfortaa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"/>
                <a:ea typeface="Comfortaa"/>
                <a:cs typeface="Comfortaa"/>
                <a:sym typeface="Comfortaa"/>
              </a:defRPr>
            </a:lvl9pPr>
          </a:lstStyle>
          <a:p>
            <a:endParaRPr/>
          </a:p>
        </p:txBody>
      </p:sp>
      <p:sp>
        <p:nvSpPr>
          <p:cNvPr id="237" name="Google Shape;237;p20"/>
          <p:cNvSpPr/>
          <p:nvPr/>
        </p:nvSpPr>
        <p:spPr>
          <a:xfrm flipH="1">
            <a:off x="9068642" y="1"/>
            <a:ext cx="3123359" cy="2463753"/>
          </a:xfrm>
          <a:custGeom>
            <a:avLst/>
            <a:gdLst/>
            <a:ahLst/>
            <a:cxnLst/>
            <a:rect l="l" t="t" r="r" b="b"/>
            <a:pathLst>
              <a:path w="285586" h="203616" extrusionOk="0">
                <a:moveTo>
                  <a:pt x="149343" y="3563"/>
                </a:moveTo>
                <a:cubicBezTo>
                  <a:pt x="158146" y="3938"/>
                  <a:pt x="175169" y="4117"/>
                  <a:pt x="188269" y="4117"/>
                </a:cubicBezTo>
                <a:cubicBezTo>
                  <a:pt x="192955" y="7486"/>
                  <a:pt x="205307" y="16289"/>
                  <a:pt x="214290" y="22832"/>
                </a:cubicBezTo>
                <a:lnTo>
                  <a:pt x="205307" y="26949"/>
                </a:lnTo>
                <a:lnTo>
                  <a:pt x="175918" y="28267"/>
                </a:lnTo>
                <a:cubicBezTo>
                  <a:pt x="174241" y="27144"/>
                  <a:pt x="172923" y="26395"/>
                  <a:pt x="172175" y="26021"/>
                </a:cubicBezTo>
                <a:cubicBezTo>
                  <a:pt x="168626" y="23955"/>
                  <a:pt x="140929" y="22278"/>
                  <a:pt x="126885" y="21709"/>
                </a:cubicBezTo>
                <a:cubicBezTo>
                  <a:pt x="133443" y="16469"/>
                  <a:pt x="142231" y="9552"/>
                  <a:pt x="149343" y="3563"/>
                </a:cubicBezTo>
                <a:close/>
                <a:moveTo>
                  <a:pt x="25452" y="0"/>
                </a:moveTo>
                <a:cubicBezTo>
                  <a:pt x="20960" y="6737"/>
                  <a:pt x="18340" y="19284"/>
                  <a:pt x="0" y="25647"/>
                </a:cubicBezTo>
                <a:lnTo>
                  <a:pt x="0" y="67942"/>
                </a:lnTo>
                <a:cubicBezTo>
                  <a:pt x="5240" y="68870"/>
                  <a:pt x="10301" y="69439"/>
                  <a:pt x="14792" y="69813"/>
                </a:cubicBezTo>
                <a:cubicBezTo>
                  <a:pt x="36306" y="71116"/>
                  <a:pt x="75981" y="93393"/>
                  <a:pt x="79919" y="96762"/>
                </a:cubicBezTo>
                <a:cubicBezTo>
                  <a:pt x="83842" y="100131"/>
                  <a:pt x="89456" y="124460"/>
                  <a:pt x="90773" y="126885"/>
                </a:cubicBezTo>
                <a:cubicBezTo>
                  <a:pt x="91327" y="127828"/>
                  <a:pt x="90953" y="130448"/>
                  <a:pt x="90205" y="133622"/>
                </a:cubicBezTo>
                <a:cubicBezTo>
                  <a:pt x="88902" y="134371"/>
                  <a:pt x="86282" y="135868"/>
                  <a:pt x="85159" y="136242"/>
                </a:cubicBezTo>
                <a:cubicBezTo>
                  <a:pt x="83288" y="136811"/>
                  <a:pt x="83842" y="137560"/>
                  <a:pt x="83842" y="137560"/>
                </a:cubicBezTo>
                <a:lnTo>
                  <a:pt x="89830" y="135494"/>
                </a:lnTo>
                <a:lnTo>
                  <a:pt x="89830" y="135494"/>
                </a:lnTo>
                <a:cubicBezTo>
                  <a:pt x="88528" y="140929"/>
                  <a:pt x="86836" y="146723"/>
                  <a:pt x="86836" y="146723"/>
                </a:cubicBezTo>
                <a:lnTo>
                  <a:pt x="88707" y="148789"/>
                </a:lnTo>
                <a:cubicBezTo>
                  <a:pt x="88707" y="148789"/>
                  <a:pt x="92167" y="133915"/>
                  <a:pt x="95041" y="133915"/>
                </a:cubicBezTo>
                <a:cubicBezTo>
                  <a:pt x="95375" y="133915"/>
                  <a:pt x="95702" y="134116"/>
                  <a:pt x="96014" y="134566"/>
                </a:cubicBezTo>
                <a:cubicBezTo>
                  <a:pt x="99008" y="138863"/>
                  <a:pt x="112288" y="173297"/>
                  <a:pt x="112288" y="173297"/>
                </a:cubicBezTo>
                <a:lnTo>
                  <a:pt x="113605" y="203615"/>
                </a:lnTo>
                <a:lnTo>
                  <a:pt x="116225" y="179855"/>
                </a:lnTo>
                <a:lnTo>
                  <a:pt x="133248" y="181727"/>
                </a:lnTo>
                <a:lnTo>
                  <a:pt x="152157" y="197447"/>
                </a:lnTo>
                <a:lnTo>
                  <a:pt x="136811" y="182101"/>
                </a:lnTo>
                <a:lnTo>
                  <a:pt x="162263" y="184901"/>
                </a:lnTo>
                <a:lnTo>
                  <a:pt x="120522" y="174989"/>
                </a:lnTo>
                <a:cubicBezTo>
                  <a:pt x="120522" y="174989"/>
                  <a:pt x="108545" y="143354"/>
                  <a:pt x="98439" y="119025"/>
                </a:cubicBezTo>
                <a:lnTo>
                  <a:pt x="98439" y="119025"/>
                </a:lnTo>
                <a:lnTo>
                  <a:pt x="121645" y="126885"/>
                </a:lnTo>
                <a:cubicBezTo>
                  <a:pt x="121645" y="126885"/>
                  <a:pt x="125208" y="126511"/>
                  <a:pt x="130254" y="126137"/>
                </a:cubicBezTo>
                <a:lnTo>
                  <a:pt x="143174" y="134191"/>
                </a:lnTo>
                <a:lnTo>
                  <a:pt x="142426" y="139611"/>
                </a:lnTo>
                <a:lnTo>
                  <a:pt x="144297" y="145226"/>
                </a:lnTo>
                <a:lnTo>
                  <a:pt x="144103" y="139985"/>
                </a:lnTo>
                <a:lnTo>
                  <a:pt x="145046" y="135120"/>
                </a:lnTo>
                <a:cubicBezTo>
                  <a:pt x="145046" y="135120"/>
                  <a:pt x="150091" y="139611"/>
                  <a:pt x="151589" y="139985"/>
                </a:cubicBezTo>
                <a:cubicBezTo>
                  <a:pt x="152906" y="140360"/>
                  <a:pt x="169929" y="145600"/>
                  <a:pt x="169929" y="145600"/>
                </a:cubicBezTo>
                <a:cubicBezTo>
                  <a:pt x="169929" y="145600"/>
                  <a:pt x="152337" y="139806"/>
                  <a:pt x="151783" y="139057"/>
                </a:cubicBezTo>
                <a:cubicBezTo>
                  <a:pt x="151214" y="138114"/>
                  <a:pt x="139806" y="128577"/>
                  <a:pt x="136243" y="125583"/>
                </a:cubicBezTo>
                <a:cubicBezTo>
                  <a:pt x="145420" y="124834"/>
                  <a:pt x="156275" y="123891"/>
                  <a:pt x="159269" y="123711"/>
                </a:cubicBezTo>
                <a:cubicBezTo>
                  <a:pt x="159407" y="123702"/>
                  <a:pt x="159566" y="123698"/>
                  <a:pt x="159743" y="123698"/>
                </a:cubicBezTo>
                <a:cubicBezTo>
                  <a:pt x="167029" y="123698"/>
                  <a:pt x="206804" y="131002"/>
                  <a:pt x="206804" y="131002"/>
                </a:cubicBezTo>
                <a:cubicBezTo>
                  <a:pt x="206804" y="131002"/>
                  <a:pt x="164757" y="121069"/>
                  <a:pt x="160462" y="121069"/>
                </a:cubicBezTo>
                <a:cubicBezTo>
                  <a:pt x="160345" y="121069"/>
                  <a:pt x="160257" y="121076"/>
                  <a:pt x="160197" y="121091"/>
                </a:cubicBezTo>
                <a:cubicBezTo>
                  <a:pt x="158571" y="121685"/>
                  <a:pt x="137642" y="123097"/>
                  <a:pt x="126153" y="123097"/>
                </a:cubicBezTo>
                <a:cubicBezTo>
                  <a:pt x="123151" y="123097"/>
                  <a:pt x="120794" y="123001"/>
                  <a:pt x="119594" y="122768"/>
                </a:cubicBezTo>
                <a:cubicBezTo>
                  <a:pt x="115477" y="121840"/>
                  <a:pt x="102377" y="114728"/>
                  <a:pt x="95070" y="110791"/>
                </a:cubicBezTo>
                <a:cubicBezTo>
                  <a:pt x="91148" y="101628"/>
                  <a:pt x="87959" y="94322"/>
                  <a:pt x="86282" y="92076"/>
                </a:cubicBezTo>
                <a:cubicBezTo>
                  <a:pt x="80473" y="83842"/>
                  <a:pt x="43238" y="62133"/>
                  <a:pt x="43238" y="62133"/>
                </a:cubicBezTo>
                <a:cubicBezTo>
                  <a:pt x="43238" y="62133"/>
                  <a:pt x="37624" y="44361"/>
                  <a:pt x="40618" y="43238"/>
                </a:cubicBezTo>
                <a:cubicBezTo>
                  <a:pt x="41172" y="43044"/>
                  <a:pt x="45110" y="42115"/>
                  <a:pt x="50724" y="41172"/>
                </a:cubicBezTo>
                <a:cubicBezTo>
                  <a:pt x="58764" y="44915"/>
                  <a:pt x="72613" y="51278"/>
                  <a:pt x="84785" y="57461"/>
                </a:cubicBezTo>
                <a:lnTo>
                  <a:pt x="91702" y="74859"/>
                </a:lnTo>
                <a:lnTo>
                  <a:pt x="93394" y="89082"/>
                </a:lnTo>
                <a:lnTo>
                  <a:pt x="94322" y="74679"/>
                </a:lnTo>
                <a:lnTo>
                  <a:pt x="91522" y="61010"/>
                </a:lnTo>
                <a:lnTo>
                  <a:pt x="91522" y="61010"/>
                </a:lnTo>
                <a:cubicBezTo>
                  <a:pt x="94516" y="62507"/>
                  <a:pt x="97136" y="64004"/>
                  <a:pt x="99756" y="65501"/>
                </a:cubicBezTo>
                <a:cubicBezTo>
                  <a:pt x="118276" y="75981"/>
                  <a:pt x="170124" y="86282"/>
                  <a:pt x="170124" y="86282"/>
                </a:cubicBezTo>
                <a:cubicBezTo>
                  <a:pt x="170124" y="86282"/>
                  <a:pt x="130448" y="74110"/>
                  <a:pt x="112108" y="66250"/>
                </a:cubicBezTo>
                <a:lnTo>
                  <a:pt x="112108" y="66250"/>
                </a:lnTo>
                <a:cubicBezTo>
                  <a:pt x="119974" y="67093"/>
                  <a:pt x="134377" y="68467"/>
                  <a:pt x="142098" y="68467"/>
                </a:cubicBezTo>
                <a:cubicBezTo>
                  <a:pt x="144664" y="68467"/>
                  <a:pt x="146492" y="68315"/>
                  <a:pt x="147097" y="67942"/>
                </a:cubicBezTo>
                <a:cubicBezTo>
                  <a:pt x="150091" y="66250"/>
                  <a:pt x="169552" y="52223"/>
                  <a:pt x="169555" y="52221"/>
                </a:cubicBezTo>
                <a:lnTo>
                  <a:pt x="169555" y="52221"/>
                </a:lnTo>
                <a:cubicBezTo>
                  <a:pt x="169552" y="52223"/>
                  <a:pt x="147269" y="67200"/>
                  <a:pt x="144206" y="67200"/>
                </a:cubicBezTo>
                <a:cubicBezTo>
                  <a:pt x="144169" y="67200"/>
                  <a:pt x="144134" y="67198"/>
                  <a:pt x="144103" y="67193"/>
                </a:cubicBezTo>
                <a:cubicBezTo>
                  <a:pt x="141677" y="66819"/>
                  <a:pt x="113231" y="64573"/>
                  <a:pt x="107422" y="64199"/>
                </a:cubicBezTo>
                <a:cubicBezTo>
                  <a:pt x="105745" y="63255"/>
                  <a:pt x="104248" y="62327"/>
                  <a:pt x="103679" y="61758"/>
                </a:cubicBezTo>
                <a:cubicBezTo>
                  <a:pt x="98813" y="57267"/>
                  <a:pt x="77853" y="44915"/>
                  <a:pt x="66070" y="38178"/>
                </a:cubicBezTo>
                <a:cubicBezTo>
                  <a:pt x="88528" y="34061"/>
                  <a:pt x="117723" y="29195"/>
                  <a:pt x="117723" y="29195"/>
                </a:cubicBezTo>
                <a:cubicBezTo>
                  <a:pt x="117723" y="29195"/>
                  <a:pt x="117902" y="28821"/>
                  <a:pt x="118651" y="28446"/>
                </a:cubicBezTo>
                <a:lnTo>
                  <a:pt x="166381" y="30512"/>
                </a:lnTo>
                <a:lnTo>
                  <a:pt x="194827" y="48478"/>
                </a:lnTo>
                <a:lnTo>
                  <a:pt x="198944" y="76730"/>
                </a:lnTo>
                <a:lnTo>
                  <a:pt x="203990" y="83662"/>
                </a:lnTo>
                <a:cubicBezTo>
                  <a:pt x="203990" y="83662"/>
                  <a:pt x="201190" y="76730"/>
                  <a:pt x="200995" y="76356"/>
                </a:cubicBezTo>
                <a:cubicBezTo>
                  <a:pt x="200816" y="75981"/>
                  <a:pt x="201564" y="58584"/>
                  <a:pt x="201938" y="52970"/>
                </a:cubicBezTo>
                <a:lnTo>
                  <a:pt x="221027" y="64947"/>
                </a:lnTo>
                <a:lnTo>
                  <a:pt x="285585" y="84964"/>
                </a:lnTo>
                <a:cubicBezTo>
                  <a:pt x="285585" y="84964"/>
                  <a:pt x="226821" y="63450"/>
                  <a:pt x="224950" y="61204"/>
                </a:cubicBezTo>
                <a:cubicBezTo>
                  <a:pt x="223647" y="59513"/>
                  <a:pt x="200816" y="44361"/>
                  <a:pt x="185470" y="34435"/>
                </a:cubicBezTo>
                <a:lnTo>
                  <a:pt x="208855" y="30512"/>
                </a:lnTo>
                <a:cubicBezTo>
                  <a:pt x="208855" y="30512"/>
                  <a:pt x="212973" y="28446"/>
                  <a:pt x="218033" y="25647"/>
                </a:cubicBezTo>
                <a:cubicBezTo>
                  <a:pt x="221776" y="28267"/>
                  <a:pt x="224201" y="30138"/>
                  <a:pt x="224396" y="30318"/>
                </a:cubicBezTo>
                <a:cubicBezTo>
                  <a:pt x="225145" y="30887"/>
                  <a:pt x="249848" y="35752"/>
                  <a:pt x="249848" y="35752"/>
                </a:cubicBezTo>
                <a:cubicBezTo>
                  <a:pt x="249848" y="35752"/>
                  <a:pt x="226642" y="30318"/>
                  <a:pt x="225698" y="29015"/>
                </a:cubicBezTo>
                <a:cubicBezTo>
                  <a:pt x="225324" y="28821"/>
                  <a:pt x="223273" y="26949"/>
                  <a:pt x="220084" y="24524"/>
                </a:cubicBezTo>
                <a:cubicBezTo>
                  <a:pt x="227944" y="20212"/>
                  <a:pt x="237302" y="15346"/>
                  <a:pt x="238050" y="15166"/>
                </a:cubicBezTo>
                <a:cubicBezTo>
                  <a:pt x="239173" y="15166"/>
                  <a:pt x="269116" y="20032"/>
                  <a:pt x="269116" y="20032"/>
                </a:cubicBezTo>
                <a:lnTo>
                  <a:pt x="235430" y="12726"/>
                </a:lnTo>
                <a:lnTo>
                  <a:pt x="216715" y="21529"/>
                </a:lnTo>
                <a:cubicBezTo>
                  <a:pt x="209050" y="15541"/>
                  <a:pt x="198749" y="7306"/>
                  <a:pt x="194632" y="3938"/>
                </a:cubicBezTo>
                <a:cubicBezTo>
                  <a:pt x="198944" y="3743"/>
                  <a:pt x="202313" y="3563"/>
                  <a:pt x="204364" y="3189"/>
                </a:cubicBezTo>
                <a:cubicBezTo>
                  <a:pt x="207178" y="2815"/>
                  <a:pt x="211850" y="1497"/>
                  <a:pt x="217464" y="0"/>
                </a:cubicBezTo>
                <a:lnTo>
                  <a:pt x="209799" y="0"/>
                </a:lnTo>
                <a:lnTo>
                  <a:pt x="204933" y="1318"/>
                </a:lnTo>
                <a:lnTo>
                  <a:pt x="153834" y="0"/>
                </a:lnTo>
                <a:lnTo>
                  <a:pt x="131197" y="0"/>
                </a:lnTo>
                <a:cubicBezTo>
                  <a:pt x="120148" y="8055"/>
                  <a:pt x="109114" y="16469"/>
                  <a:pt x="102556" y="18340"/>
                </a:cubicBezTo>
                <a:cubicBezTo>
                  <a:pt x="98917" y="19451"/>
                  <a:pt x="93133" y="19861"/>
                  <a:pt x="86650" y="19861"/>
                </a:cubicBezTo>
                <a:cubicBezTo>
                  <a:pt x="70142" y="19861"/>
                  <a:pt x="49097" y="17201"/>
                  <a:pt x="47356" y="16664"/>
                </a:cubicBezTo>
                <a:cubicBezTo>
                  <a:pt x="44915" y="15915"/>
                  <a:pt x="43987" y="1123"/>
                  <a:pt x="45858" y="1123"/>
                </a:cubicBezTo>
                <a:cubicBezTo>
                  <a:pt x="46233" y="1123"/>
                  <a:pt x="46607" y="749"/>
                  <a:pt x="47356" y="0"/>
                </a:cubicBezTo>
                <a:close/>
              </a:path>
            </a:pathLst>
          </a:custGeom>
          <a:solidFill>
            <a:srgbClr val="391A47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473076957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ly Title 2">
  <p:cSld name="Only Title 2">
    <p:bg>
      <p:bgPr>
        <a:solidFill>
          <a:schemeClr val="dk1"/>
        </a:solidFill>
        <a:effectLst/>
      </p:bgPr>
    </p:bg>
    <p:spTree>
      <p:nvGrpSpPr>
        <p:cNvPr id="1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Google Shape;239;p21"/>
          <p:cNvSpPr txBox="1">
            <a:spLocks noGrp="1"/>
          </p:cNvSpPr>
          <p:nvPr>
            <p:ph type="title"/>
          </p:nvPr>
        </p:nvSpPr>
        <p:spPr>
          <a:xfrm>
            <a:off x="965200" y="719328"/>
            <a:ext cx="5245200" cy="670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None/>
              <a:defRPr sz="4000">
                <a:solidFill>
                  <a:schemeClr val="accent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"/>
                <a:ea typeface="Comfortaa"/>
                <a:cs typeface="Comfortaa"/>
                <a:sym typeface="Comfortaa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"/>
                <a:ea typeface="Comfortaa"/>
                <a:cs typeface="Comfortaa"/>
                <a:sym typeface="Comfortaa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"/>
                <a:ea typeface="Comfortaa"/>
                <a:cs typeface="Comfortaa"/>
                <a:sym typeface="Comfortaa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"/>
                <a:ea typeface="Comfortaa"/>
                <a:cs typeface="Comfortaa"/>
                <a:sym typeface="Comfortaa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"/>
                <a:ea typeface="Comfortaa"/>
                <a:cs typeface="Comfortaa"/>
                <a:sym typeface="Comfortaa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"/>
                <a:ea typeface="Comfortaa"/>
                <a:cs typeface="Comfortaa"/>
                <a:sym typeface="Comfortaa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"/>
                <a:ea typeface="Comfortaa"/>
                <a:cs typeface="Comfortaa"/>
                <a:sym typeface="Comfortaa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"/>
                <a:ea typeface="Comfortaa"/>
                <a:cs typeface="Comfortaa"/>
                <a:sym typeface="Comfortaa"/>
              </a:defRPr>
            </a:lvl9pPr>
          </a:lstStyle>
          <a:p>
            <a:endParaRPr/>
          </a:p>
        </p:txBody>
      </p:sp>
      <p:sp>
        <p:nvSpPr>
          <p:cNvPr id="240" name="Google Shape;240;p21"/>
          <p:cNvSpPr/>
          <p:nvPr/>
        </p:nvSpPr>
        <p:spPr>
          <a:xfrm flipH="1">
            <a:off x="9068642" y="1"/>
            <a:ext cx="3123359" cy="2463753"/>
          </a:xfrm>
          <a:custGeom>
            <a:avLst/>
            <a:gdLst/>
            <a:ahLst/>
            <a:cxnLst/>
            <a:rect l="l" t="t" r="r" b="b"/>
            <a:pathLst>
              <a:path w="285586" h="203616" extrusionOk="0">
                <a:moveTo>
                  <a:pt x="149343" y="3563"/>
                </a:moveTo>
                <a:cubicBezTo>
                  <a:pt x="158146" y="3938"/>
                  <a:pt x="175169" y="4117"/>
                  <a:pt x="188269" y="4117"/>
                </a:cubicBezTo>
                <a:cubicBezTo>
                  <a:pt x="192955" y="7486"/>
                  <a:pt x="205307" y="16289"/>
                  <a:pt x="214290" y="22832"/>
                </a:cubicBezTo>
                <a:lnTo>
                  <a:pt x="205307" y="26949"/>
                </a:lnTo>
                <a:lnTo>
                  <a:pt x="175918" y="28267"/>
                </a:lnTo>
                <a:cubicBezTo>
                  <a:pt x="174241" y="27144"/>
                  <a:pt x="172923" y="26395"/>
                  <a:pt x="172175" y="26021"/>
                </a:cubicBezTo>
                <a:cubicBezTo>
                  <a:pt x="168626" y="23955"/>
                  <a:pt x="140929" y="22278"/>
                  <a:pt x="126885" y="21709"/>
                </a:cubicBezTo>
                <a:cubicBezTo>
                  <a:pt x="133443" y="16469"/>
                  <a:pt x="142231" y="9552"/>
                  <a:pt x="149343" y="3563"/>
                </a:cubicBezTo>
                <a:close/>
                <a:moveTo>
                  <a:pt x="25452" y="0"/>
                </a:moveTo>
                <a:cubicBezTo>
                  <a:pt x="20960" y="6737"/>
                  <a:pt x="18340" y="19284"/>
                  <a:pt x="0" y="25647"/>
                </a:cubicBezTo>
                <a:lnTo>
                  <a:pt x="0" y="67942"/>
                </a:lnTo>
                <a:cubicBezTo>
                  <a:pt x="5240" y="68870"/>
                  <a:pt x="10301" y="69439"/>
                  <a:pt x="14792" y="69813"/>
                </a:cubicBezTo>
                <a:cubicBezTo>
                  <a:pt x="36306" y="71116"/>
                  <a:pt x="75981" y="93393"/>
                  <a:pt x="79919" y="96762"/>
                </a:cubicBezTo>
                <a:cubicBezTo>
                  <a:pt x="83842" y="100131"/>
                  <a:pt x="89456" y="124460"/>
                  <a:pt x="90773" y="126885"/>
                </a:cubicBezTo>
                <a:cubicBezTo>
                  <a:pt x="91327" y="127828"/>
                  <a:pt x="90953" y="130448"/>
                  <a:pt x="90205" y="133622"/>
                </a:cubicBezTo>
                <a:cubicBezTo>
                  <a:pt x="88902" y="134371"/>
                  <a:pt x="86282" y="135868"/>
                  <a:pt x="85159" y="136242"/>
                </a:cubicBezTo>
                <a:cubicBezTo>
                  <a:pt x="83288" y="136811"/>
                  <a:pt x="83842" y="137560"/>
                  <a:pt x="83842" y="137560"/>
                </a:cubicBezTo>
                <a:lnTo>
                  <a:pt x="89830" y="135494"/>
                </a:lnTo>
                <a:lnTo>
                  <a:pt x="89830" y="135494"/>
                </a:lnTo>
                <a:cubicBezTo>
                  <a:pt x="88528" y="140929"/>
                  <a:pt x="86836" y="146723"/>
                  <a:pt x="86836" y="146723"/>
                </a:cubicBezTo>
                <a:lnTo>
                  <a:pt x="88707" y="148789"/>
                </a:lnTo>
                <a:cubicBezTo>
                  <a:pt x="88707" y="148789"/>
                  <a:pt x="92167" y="133915"/>
                  <a:pt x="95041" y="133915"/>
                </a:cubicBezTo>
                <a:cubicBezTo>
                  <a:pt x="95375" y="133915"/>
                  <a:pt x="95702" y="134116"/>
                  <a:pt x="96014" y="134566"/>
                </a:cubicBezTo>
                <a:cubicBezTo>
                  <a:pt x="99008" y="138863"/>
                  <a:pt x="112288" y="173297"/>
                  <a:pt x="112288" y="173297"/>
                </a:cubicBezTo>
                <a:lnTo>
                  <a:pt x="113605" y="203615"/>
                </a:lnTo>
                <a:lnTo>
                  <a:pt x="116225" y="179855"/>
                </a:lnTo>
                <a:lnTo>
                  <a:pt x="133248" y="181727"/>
                </a:lnTo>
                <a:lnTo>
                  <a:pt x="152157" y="197447"/>
                </a:lnTo>
                <a:lnTo>
                  <a:pt x="136811" y="182101"/>
                </a:lnTo>
                <a:lnTo>
                  <a:pt x="162263" y="184901"/>
                </a:lnTo>
                <a:lnTo>
                  <a:pt x="120522" y="174989"/>
                </a:lnTo>
                <a:cubicBezTo>
                  <a:pt x="120522" y="174989"/>
                  <a:pt x="108545" y="143354"/>
                  <a:pt x="98439" y="119025"/>
                </a:cubicBezTo>
                <a:lnTo>
                  <a:pt x="98439" y="119025"/>
                </a:lnTo>
                <a:lnTo>
                  <a:pt x="121645" y="126885"/>
                </a:lnTo>
                <a:cubicBezTo>
                  <a:pt x="121645" y="126885"/>
                  <a:pt x="125208" y="126511"/>
                  <a:pt x="130254" y="126137"/>
                </a:cubicBezTo>
                <a:lnTo>
                  <a:pt x="143174" y="134191"/>
                </a:lnTo>
                <a:lnTo>
                  <a:pt x="142426" y="139611"/>
                </a:lnTo>
                <a:lnTo>
                  <a:pt x="144297" y="145226"/>
                </a:lnTo>
                <a:lnTo>
                  <a:pt x="144103" y="139985"/>
                </a:lnTo>
                <a:lnTo>
                  <a:pt x="145046" y="135120"/>
                </a:lnTo>
                <a:cubicBezTo>
                  <a:pt x="145046" y="135120"/>
                  <a:pt x="150091" y="139611"/>
                  <a:pt x="151589" y="139985"/>
                </a:cubicBezTo>
                <a:cubicBezTo>
                  <a:pt x="152906" y="140360"/>
                  <a:pt x="169929" y="145600"/>
                  <a:pt x="169929" y="145600"/>
                </a:cubicBezTo>
                <a:cubicBezTo>
                  <a:pt x="169929" y="145600"/>
                  <a:pt x="152337" y="139806"/>
                  <a:pt x="151783" y="139057"/>
                </a:cubicBezTo>
                <a:cubicBezTo>
                  <a:pt x="151214" y="138114"/>
                  <a:pt x="139806" y="128577"/>
                  <a:pt x="136243" y="125583"/>
                </a:cubicBezTo>
                <a:cubicBezTo>
                  <a:pt x="145420" y="124834"/>
                  <a:pt x="156275" y="123891"/>
                  <a:pt x="159269" y="123711"/>
                </a:cubicBezTo>
                <a:cubicBezTo>
                  <a:pt x="159407" y="123702"/>
                  <a:pt x="159566" y="123698"/>
                  <a:pt x="159743" y="123698"/>
                </a:cubicBezTo>
                <a:cubicBezTo>
                  <a:pt x="167029" y="123698"/>
                  <a:pt x="206804" y="131002"/>
                  <a:pt x="206804" y="131002"/>
                </a:cubicBezTo>
                <a:cubicBezTo>
                  <a:pt x="206804" y="131002"/>
                  <a:pt x="164757" y="121069"/>
                  <a:pt x="160462" y="121069"/>
                </a:cubicBezTo>
                <a:cubicBezTo>
                  <a:pt x="160345" y="121069"/>
                  <a:pt x="160257" y="121076"/>
                  <a:pt x="160197" y="121091"/>
                </a:cubicBezTo>
                <a:cubicBezTo>
                  <a:pt x="158571" y="121685"/>
                  <a:pt x="137642" y="123097"/>
                  <a:pt x="126153" y="123097"/>
                </a:cubicBezTo>
                <a:cubicBezTo>
                  <a:pt x="123151" y="123097"/>
                  <a:pt x="120794" y="123001"/>
                  <a:pt x="119594" y="122768"/>
                </a:cubicBezTo>
                <a:cubicBezTo>
                  <a:pt x="115477" y="121840"/>
                  <a:pt x="102377" y="114728"/>
                  <a:pt x="95070" y="110791"/>
                </a:cubicBezTo>
                <a:cubicBezTo>
                  <a:pt x="91148" y="101628"/>
                  <a:pt x="87959" y="94322"/>
                  <a:pt x="86282" y="92076"/>
                </a:cubicBezTo>
                <a:cubicBezTo>
                  <a:pt x="80473" y="83842"/>
                  <a:pt x="43238" y="62133"/>
                  <a:pt x="43238" y="62133"/>
                </a:cubicBezTo>
                <a:cubicBezTo>
                  <a:pt x="43238" y="62133"/>
                  <a:pt x="37624" y="44361"/>
                  <a:pt x="40618" y="43238"/>
                </a:cubicBezTo>
                <a:cubicBezTo>
                  <a:pt x="41172" y="43044"/>
                  <a:pt x="45110" y="42115"/>
                  <a:pt x="50724" y="41172"/>
                </a:cubicBezTo>
                <a:cubicBezTo>
                  <a:pt x="58764" y="44915"/>
                  <a:pt x="72613" y="51278"/>
                  <a:pt x="84785" y="57461"/>
                </a:cubicBezTo>
                <a:lnTo>
                  <a:pt x="91702" y="74859"/>
                </a:lnTo>
                <a:lnTo>
                  <a:pt x="93394" y="89082"/>
                </a:lnTo>
                <a:lnTo>
                  <a:pt x="94322" y="74679"/>
                </a:lnTo>
                <a:lnTo>
                  <a:pt x="91522" y="61010"/>
                </a:lnTo>
                <a:lnTo>
                  <a:pt x="91522" y="61010"/>
                </a:lnTo>
                <a:cubicBezTo>
                  <a:pt x="94516" y="62507"/>
                  <a:pt x="97136" y="64004"/>
                  <a:pt x="99756" y="65501"/>
                </a:cubicBezTo>
                <a:cubicBezTo>
                  <a:pt x="118276" y="75981"/>
                  <a:pt x="170124" y="86282"/>
                  <a:pt x="170124" y="86282"/>
                </a:cubicBezTo>
                <a:cubicBezTo>
                  <a:pt x="170124" y="86282"/>
                  <a:pt x="130448" y="74110"/>
                  <a:pt x="112108" y="66250"/>
                </a:cubicBezTo>
                <a:lnTo>
                  <a:pt x="112108" y="66250"/>
                </a:lnTo>
                <a:cubicBezTo>
                  <a:pt x="119974" y="67093"/>
                  <a:pt x="134377" y="68467"/>
                  <a:pt x="142098" y="68467"/>
                </a:cubicBezTo>
                <a:cubicBezTo>
                  <a:pt x="144664" y="68467"/>
                  <a:pt x="146492" y="68315"/>
                  <a:pt x="147097" y="67942"/>
                </a:cubicBezTo>
                <a:cubicBezTo>
                  <a:pt x="150091" y="66250"/>
                  <a:pt x="169552" y="52223"/>
                  <a:pt x="169555" y="52221"/>
                </a:cubicBezTo>
                <a:lnTo>
                  <a:pt x="169555" y="52221"/>
                </a:lnTo>
                <a:cubicBezTo>
                  <a:pt x="169552" y="52223"/>
                  <a:pt x="147269" y="67200"/>
                  <a:pt x="144206" y="67200"/>
                </a:cubicBezTo>
                <a:cubicBezTo>
                  <a:pt x="144169" y="67200"/>
                  <a:pt x="144134" y="67198"/>
                  <a:pt x="144103" y="67193"/>
                </a:cubicBezTo>
                <a:cubicBezTo>
                  <a:pt x="141677" y="66819"/>
                  <a:pt x="113231" y="64573"/>
                  <a:pt x="107422" y="64199"/>
                </a:cubicBezTo>
                <a:cubicBezTo>
                  <a:pt x="105745" y="63255"/>
                  <a:pt x="104248" y="62327"/>
                  <a:pt x="103679" y="61758"/>
                </a:cubicBezTo>
                <a:cubicBezTo>
                  <a:pt x="98813" y="57267"/>
                  <a:pt x="77853" y="44915"/>
                  <a:pt x="66070" y="38178"/>
                </a:cubicBezTo>
                <a:cubicBezTo>
                  <a:pt x="88528" y="34061"/>
                  <a:pt x="117723" y="29195"/>
                  <a:pt x="117723" y="29195"/>
                </a:cubicBezTo>
                <a:cubicBezTo>
                  <a:pt x="117723" y="29195"/>
                  <a:pt x="117902" y="28821"/>
                  <a:pt x="118651" y="28446"/>
                </a:cubicBezTo>
                <a:lnTo>
                  <a:pt x="166381" y="30512"/>
                </a:lnTo>
                <a:lnTo>
                  <a:pt x="194827" y="48478"/>
                </a:lnTo>
                <a:lnTo>
                  <a:pt x="198944" y="76730"/>
                </a:lnTo>
                <a:lnTo>
                  <a:pt x="203990" y="83662"/>
                </a:lnTo>
                <a:cubicBezTo>
                  <a:pt x="203990" y="83662"/>
                  <a:pt x="201190" y="76730"/>
                  <a:pt x="200995" y="76356"/>
                </a:cubicBezTo>
                <a:cubicBezTo>
                  <a:pt x="200816" y="75981"/>
                  <a:pt x="201564" y="58584"/>
                  <a:pt x="201938" y="52970"/>
                </a:cubicBezTo>
                <a:lnTo>
                  <a:pt x="221027" y="64947"/>
                </a:lnTo>
                <a:lnTo>
                  <a:pt x="285585" y="84964"/>
                </a:lnTo>
                <a:cubicBezTo>
                  <a:pt x="285585" y="84964"/>
                  <a:pt x="226821" y="63450"/>
                  <a:pt x="224950" y="61204"/>
                </a:cubicBezTo>
                <a:cubicBezTo>
                  <a:pt x="223647" y="59513"/>
                  <a:pt x="200816" y="44361"/>
                  <a:pt x="185470" y="34435"/>
                </a:cubicBezTo>
                <a:lnTo>
                  <a:pt x="208855" y="30512"/>
                </a:lnTo>
                <a:cubicBezTo>
                  <a:pt x="208855" y="30512"/>
                  <a:pt x="212973" y="28446"/>
                  <a:pt x="218033" y="25647"/>
                </a:cubicBezTo>
                <a:cubicBezTo>
                  <a:pt x="221776" y="28267"/>
                  <a:pt x="224201" y="30138"/>
                  <a:pt x="224396" y="30318"/>
                </a:cubicBezTo>
                <a:cubicBezTo>
                  <a:pt x="225145" y="30887"/>
                  <a:pt x="249848" y="35752"/>
                  <a:pt x="249848" y="35752"/>
                </a:cubicBezTo>
                <a:cubicBezTo>
                  <a:pt x="249848" y="35752"/>
                  <a:pt x="226642" y="30318"/>
                  <a:pt x="225698" y="29015"/>
                </a:cubicBezTo>
                <a:cubicBezTo>
                  <a:pt x="225324" y="28821"/>
                  <a:pt x="223273" y="26949"/>
                  <a:pt x="220084" y="24524"/>
                </a:cubicBezTo>
                <a:cubicBezTo>
                  <a:pt x="227944" y="20212"/>
                  <a:pt x="237302" y="15346"/>
                  <a:pt x="238050" y="15166"/>
                </a:cubicBezTo>
                <a:cubicBezTo>
                  <a:pt x="239173" y="15166"/>
                  <a:pt x="269116" y="20032"/>
                  <a:pt x="269116" y="20032"/>
                </a:cubicBezTo>
                <a:lnTo>
                  <a:pt x="235430" y="12726"/>
                </a:lnTo>
                <a:lnTo>
                  <a:pt x="216715" y="21529"/>
                </a:lnTo>
                <a:cubicBezTo>
                  <a:pt x="209050" y="15541"/>
                  <a:pt x="198749" y="7306"/>
                  <a:pt x="194632" y="3938"/>
                </a:cubicBezTo>
                <a:cubicBezTo>
                  <a:pt x="198944" y="3743"/>
                  <a:pt x="202313" y="3563"/>
                  <a:pt x="204364" y="3189"/>
                </a:cubicBezTo>
                <a:cubicBezTo>
                  <a:pt x="207178" y="2815"/>
                  <a:pt x="211850" y="1497"/>
                  <a:pt x="217464" y="0"/>
                </a:cubicBezTo>
                <a:lnTo>
                  <a:pt x="209799" y="0"/>
                </a:lnTo>
                <a:lnTo>
                  <a:pt x="204933" y="1318"/>
                </a:lnTo>
                <a:lnTo>
                  <a:pt x="153834" y="0"/>
                </a:lnTo>
                <a:lnTo>
                  <a:pt x="131197" y="0"/>
                </a:lnTo>
                <a:cubicBezTo>
                  <a:pt x="120148" y="8055"/>
                  <a:pt x="109114" y="16469"/>
                  <a:pt x="102556" y="18340"/>
                </a:cubicBezTo>
                <a:cubicBezTo>
                  <a:pt x="98917" y="19451"/>
                  <a:pt x="93133" y="19861"/>
                  <a:pt x="86650" y="19861"/>
                </a:cubicBezTo>
                <a:cubicBezTo>
                  <a:pt x="70142" y="19861"/>
                  <a:pt x="49097" y="17201"/>
                  <a:pt x="47356" y="16664"/>
                </a:cubicBezTo>
                <a:cubicBezTo>
                  <a:pt x="44915" y="15915"/>
                  <a:pt x="43987" y="1123"/>
                  <a:pt x="45858" y="1123"/>
                </a:cubicBezTo>
                <a:cubicBezTo>
                  <a:pt x="46233" y="1123"/>
                  <a:pt x="46607" y="749"/>
                  <a:pt x="47356" y="0"/>
                </a:cubicBezTo>
                <a:close/>
              </a:path>
            </a:pathLst>
          </a:custGeom>
          <a:solidFill>
            <a:srgbClr val="391A47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40885495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hyperlink" Target="https://www.facebook.com/teamKTUTS" TargetMode="Externa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hyperlink" Target="https://www.facebook.com/teamKTUTS" TargetMode="Externa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hyperlink" Target="https://www.facebook.com/teamKTUTS" TargetMode="Externa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Relationship Id="rId14" Type="http://schemas.openxmlformats.org/officeDocument/2006/relationships/hyperlink" Target="https://www.facebook.com/teamKTUTS" TargetMode="Externa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slideLayout" Target="../slideLayouts/slideLayout57.xml"/><Relationship Id="rId18" Type="http://schemas.openxmlformats.org/officeDocument/2006/relationships/slideLayout" Target="../slideLayouts/slideLayout62.xml"/><Relationship Id="rId26" Type="http://schemas.openxmlformats.org/officeDocument/2006/relationships/image" Target="../media/image1.png"/><Relationship Id="rId3" Type="http://schemas.openxmlformats.org/officeDocument/2006/relationships/slideLayout" Target="../slideLayouts/slideLayout47.xml"/><Relationship Id="rId21" Type="http://schemas.openxmlformats.org/officeDocument/2006/relationships/slideLayout" Target="../slideLayouts/slideLayout65.xml"/><Relationship Id="rId7" Type="http://schemas.openxmlformats.org/officeDocument/2006/relationships/slideLayout" Target="../slideLayouts/slideLayout51.xml"/><Relationship Id="rId12" Type="http://schemas.openxmlformats.org/officeDocument/2006/relationships/slideLayout" Target="../slideLayouts/slideLayout56.xml"/><Relationship Id="rId17" Type="http://schemas.openxmlformats.org/officeDocument/2006/relationships/slideLayout" Target="../slideLayouts/slideLayout61.xml"/><Relationship Id="rId25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6" Type="http://schemas.openxmlformats.org/officeDocument/2006/relationships/slideLayout" Target="../slideLayouts/slideLayout60.xml"/><Relationship Id="rId20" Type="http://schemas.openxmlformats.org/officeDocument/2006/relationships/slideLayout" Target="../slideLayouts/slideLayout64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24" Type="http://schemas.openxmlformats.org/officeDocument/2006/relationships/slideLayout" Target="../slideLayouts/slideLayout68.xml"/><Relationship Id="rId5" Type="http://schemas.openxmlformats.org/officeDocument/2006/relationships/slideLayout" Target="../slideLayouts/slideLayout49.xml"/><Relationship Id="rId15" Type="http://schemas.openxmlformats.org/officeDocument/2006/relationships/slideLayout" Target="../slideLayouts/slideLayout59.xml"/><Relationship Id="rId23" Type="http://schemas.openxmlformats.org/officeDocument/2006/relationships/slideLayout" Target="../slideLayouts/slideLayout67.xml"/><Relationship Id="rId10" Type="http://schemas.openxmlformats.org/officeDocument/2006/relationships/slideLayout" Target="../slideLayouts/slideLayout54.xml"/><Relationship Id="rId19" Type="http://schemas.openxmlformats.org/officeDocument/2006/relationships/slideLayout" Target="../slideLayouts/slideLayout63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Relationship Id="rId14" Type="http://schemas.openxmlformats.org/officeDocument/2006/relationships/slideLayout" Target="../slideLayouts/slideLayout58.xml"/><Relationship Id="rId22" Type="http://schemas.openxmlformats.org/officeDocument/2006/relationships/slideLayout" Target="../slideLayouts/slideLayout66.xml"/><Relationship Id="rId27" Type="http://schemas.openxmlformats.org/officeDocument/2006/relationships/hyperlink" Target="https://www.facebook.com/teamKTUTS" TargetMode="Externa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6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71.xml"/><Relationship Id="rId7" Type="http://schemas.openxmlformats.org/officeDocument/2006/relationships/slideLayout" Target="../slideLayouts/slideLayout75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70.xml"/><Relationship Id="rId1" Type="http://schemas.openxmlformats.org/officeDocument/2006/relationships/slideLayout" Target="../slideLayouts/slideLayout69.xml"/><Relationship Id="rId6" Type="http://schemas.openxmlformats.org/officeDocument/2006/relationships/slideLayout" Target="../slideLayouts/slideLayout74.xml"/><Relationship Id="rId11" Type="http://schemas.openxmlformats.org/officeDocument/2006/relationships/slideLayout" Target="../slideLayouts/slideLayout79.xml"/><Relationship Id="rId5" Type="http://schemas.openxmlformats.org/officeDocument/2006/relationships/slideLayout" Target="../slideLayouts/slideLayout73.xml"/><Relationship Id="rId10" Type="http://schemas.openxmlformats.org/officeDocument/2006/relationships/slideLayout" Target="../slideLayouts/slideLayout78.xml"/><Relationship Id="rId4" Type="http://schemas.openxmlformats.org/officeDocument/2006/relationships/slideLayout" Target="../slideLayouts/slideLayout72.xml"/><Relationship Id="rId9" Type="http://schemas.openxmlformats.org/officeDocument/2006/relationships/slideLayout" Target="../slideLayouts/slideLayout77.xml"/><Relationship Id="rId14" Type="http://schemas.openxmlformats.org/officeDocument/2006/relationships/hyperlink" Target="https://www.facebook.com/teamKTUTS" TargetMode="Externa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7.xml"/><Relationship Id="rId13" Type="http://schemas.openxmlformats.org/officeDocument/2006/relationships/slideLayout" Target="../slideLayouts/slideLayout92.xml"/><Relationship Id="rId18" Type="http://schemas.openxmlformats.org/officeDocument/2006/relationships/slideLayout" Target="../slideLayouts/slideLayout97.xml"/><Relationship Id="rId26" Type="http://schemas.openxmlformats.org/officeDocument/2006/relationships/image" Target="../media/image1.png"/><Relationship Id="rId3" Type="http://schemas.openxmlformats.org/officeDocument/2006/relationships/slideLayout" Target="../slideLayouts/slideLayout82.xml"/><Relationship Id="rId21" Type="http://schemas.openxmlformats.org/officeDocument/2006/relationships/slideLayout" Target="../slideLayouts/slideLayout100.xml"/><Relationship Id="rId7" Type="http://schemas.openxmlformats.org/officeDocument/2006/relationships/slideLayout" Target="../slideLayouts/slideLayout86.xml"/><Relationship Id="rId12" Type="http://schemas.openxmlformats.org/officeDocument/2006/relationships/slideLayout" Target="../slideLayouts/slideLayout91.xml"/><Relationship Id="rId17" Type="http://schemas.openxmlformats.org/officeDocument/2006/relationships/slideLayout" Target="../slideLayouts/slideLayout96.xml"/><Relationship Id="rId25" Type="http://schemas.openxmlformats.org/officeDocument/2006/relationships/theme" Target="../theme/theme7.xml"/><Relationship Id="rId2" Type="http://schemas.openxmlformats.org/officeDocument/2006/relationships/slideLayout" Target="../slideLayouts/slideLayout81.xml"/><Relationship Id="rId16" Type="http://schemas.openxmlformats.org/officeDocument/2006/relationships/slideLayout" Target="../slideLayouts/slideLayout95.xml"/><Relationship Id="rId20" Type="http://schemas.openxmlformats.org/officeDocument/2006/relationships/slideLayout" Target="../slideLayouts/slideLayout99.xml"/><Relationship Id="rId1" Type="http://schemas.openxmlformats.org/officeDocument/2006/relationships/slideLayout" Target="../slideLayouts/slideLayout80.xml"/><Relationship Id="rId6" Type="http://schemas.openxmlformats.org/officeDocument/2006/relationships/slideLayout" Target="../slideLayouts/slideLayout85.xml"/><Relationship Id="rId11" Type="http://schemas.openxmlformats.org/officeDocument/2006/relationships/slideLayout" Target="../slideLayouts/slideLayout90.xml"/><Relationship Id="rId24" Type="http://schemas.openxmlformats.org/officeDocument/2006/relationships/slideLayout" Target="../slideLayouts/slideLayout103.xml"/><Relationship Id="rId5" Type="http://schemas.openxmlformats.org/officeDocument/2006/relationships/slideLayout" Target="../slideLayouts/slideLayout84.xml"/><Relationship Id="rId15" Type="http://schemas.openxmlformats.org/officeDocument/2006/relationships/slideLayout" Target="../slideLayouts/slideLayout94.xml"/><Relationship Id="rId23" Type="http://schemas.openxmlformats.org/officeDocument/2006/relationships/slideLayout" Target="../slideLayouts/slideLayout102.xml"/><Relationship Id="rId10" Type="http://schemas.openxmlformats.org/officeDocument/2006/relationships/slideLayout" Target="../slideLayouts/slideLayout89.xml"/><Relationship Id="rId19" Type="http://schemas.openxmlformats.org/officeDocument/2006/relationships/slideLayout" Target="../slideLayouts/slideLayout98.xml"/><Relationship Id="rId4" Type="http://schemas.openxmlformats.org/officeDocument/2006/relationships/slideLayout" Target="../slideLayouts/slideLayout83.xml"/><Relationship Id="rId9" Type="http://schemas.openxmlformats.org/officeDocument/2006/relationships/slideLayout" Target="../slideLayouts/slideLayout88.xml"/><Relationship Id="rId14" Type="http://schemas.openxmlformats.org/officeDocument/2006/relationships/slideLayout" Target="../slideLayouts/slideLayout93.xml"/><Relationship Id="rId22" Type="http://schemas.openxmlformats.org/officeDocument/2006/relationships/slideLayout" Target="../slideLayouts/slideLayout101.xml"/><Relationship Id="rId27" Type="http://schemas.openxmlformats.org/officeDocument/2006/relationships/hyperlink" Target="https://www.facebook.com/teamKTUTS" TargetMode="Externa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FB054F-6B92-411B-913C-1F734D325D8E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26/12/2021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35E4C6-83E5-4E2A-9AF6-03F49B368ADE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Picture 6" descr="A picture containing diagram&#10;&#10;Description automatically generated">
            <a:extLst>
              <a:ext uri="{FF2B5EF4-FFF2-40B4-BE49-F238E27FC236}">
                <a16:creationId xmlns:a16="http://schemas.microsoft.com/office/drawing/2014/main" id="{B6798CFE-7D7C-4FA7-9F93-24CF29B9AA60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34160" y="18135600"/>
            <a:ext cx="1881378" cy="1625303"/>
          </a:xfrm>
          <a:prstGeom prst="rect">
            <a:avLst/>
          </a:prstGeom>
        </p:spPr>
      </p:pic>
      <p:pic>
        <p:nvPicPr>
          <p:cNvPr id="8" name="Picture 7" descr="A picture containing diagram&#10;&#10;Description automatically generated">
            <a:extLst>
              <a:ext uri="{FF2B5EF4-FFF2-40B4-BE49-F238E27FC236}">
                <a16:creationId xmlns:a16="http://schemas.microsoft.com/office/drawing/2014/main" id="{69DE64B5-0104-4C0B-A66D-7ABB8CFB76A8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144240" y="17505827"/>
            <a:ext cx="1881378" cy="1625303"/>
          </a:xfrm>
          <a:prstGeom prst="rect">
            <a:avLst/>
          </a:prstGeom>
        </p:spPr>
      </p:pic>
      <p:pic>
        <p:nvPicPr>
          <p:cNvPr id="9" name="Picture 8" descr="A picture containing diagram&#10;&#10;Description automatically generated">
            <a:extLst>
              <a:ext uri="{FF2B5EF4-FFF2-40B4-BE49-F238E27FC236}">
                <a16:creationId xmlns:a16="http://schemas.microsoft.com/office/drawing/2014/main" id="{7BB3F5BE-65B0-4F39-B5FA-52E8274CCD7D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34160" y="-12334095"/>
            <a:ext cx="1881378" cy="1625303"/>
          </a:xfrm>
          <a:prstGeom prst="rect">
            <a:avLst/>
          </a:prstGeom>
        </p:spPr>
      </p:pic>
      <p:pic>
        <p:nvPicPr>
          <p:cNvPr id="10" name="Picture 9" descr="A picture containing diagram&#10;&#10;Description automatically generated">
            <a:extLst>
              <a:ext uri="{FF2B5EF4-FFF2-40B4-BE49-F238E27FC236}">
                <a16:creationId xmlns:a16="http://schemas.microsoft.com/office/drawing/2014/main" id="{570D9195-6193-4C49-A9E1-6346A801C809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163671" y="-12151217"/>
            <a:ext cx="1881378" cy="1625303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95D92B1C-8B6D-4A7D-B1A4-A9AA0FC4DAEC}"/>
              </a:ext>
            </a:extLst>
          </p:cNvPr>
          <p:cNvSpPr txBox="1"/>
          <p:nvPr userDrawn="1"/>
        </p:nvSpPr>
        <p:spPr>
          <a:xfrm>
            <a:off x="2880780" y="10832753"/>
            <a:ext cx="931122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>
                <a:latin typeface="Times New Roman" panose="02020603050405020304" pitchFamily="18" charset="0"/>
                <a:cs typeface="Times New Roman" panose="02020603050405020304" pitchFamily="18" charset="0"/>
              </a:rPr>
              <a:t>Liên hệ page:</a:t>
            </a:r>
          </a:p>
          <a:p>
            <a:r>
              <a:rPr lang="en-US">
                <a:latin typeface="Times New Roman" panose="02020603050405020304" pitchFamily="18" charset="0"/>
                <a:cs typeface="Times New Roman" panose="02020603050405020304" pitchFamily="18" charset="0"/>
                <a:hlinkClick r:id="rId14"/>
              </a:rPr>
              <a:t>https://www.facebook.com/teamKTUTS</a:t>
            </a:r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>
                <a:latin typeface="Times New Roman" panose="02020603050405020304" pitchFamily="18" charset="0"/>
                <a:cs typeface="Times New Roman" panose="02020603050405020304" pitchFamily="18" charset="0"/>
              </a:rPr>
              <a:t>Đây là sản phẩm của nhóm KTUTS. Mọi chi tiết vui lòng liên hệ page hoặc SĐT: 0922 645 654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927187B-7311-4EF5-B547-3D6CC5A0C607}"/>
              </a:ext>
            </a:extLst>
          </p:cNvPr>
          <p:cNvSpPr txBox="1"/>
          <p:nvPr userDrawn="1"/>
        </p:nvSpPr>
        <p:spPr>
          <a:xfrm>
            <a:off x="11305461" y="6496732"/>
            <a:ext cx="933461" cy="369332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perspectiveFront"/>
              <a:lightRig rig="threePt" dir="t"/>
            </a:scene3d>
          </a:bodyPr>
          <a:lstStyle/>
          <a:p>
            <a:r>
              <a:rPr lang="en-US" b="1" spc="50">
                <a:ln w="0"/>
                <a:solidFill>
                  <a:schemeClr val="bg1">
                    <a:lumMod val="95000"/>
                  </a:schemeClr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UVN Bach Dang Nang" panose="02070803090706020303" pitchFamily="18" charset="0"/>
              </a:rPr>
              <a:t>KTUTS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8CD6409-D2C0-4F9F-A6DC-699943A3C335}"/>
              </a:ext>
            </a:extLst>
          </p:cNvPr>
          <p:cNvSpPr txBox="1"/>
          <p:nvPr userDrawn="1"/>
        </p:nvSpPr>
        <p:spPr>
          <a:xfrm>
            <a:off x="0" y="0"/>
            <a:ext cx="933461" cy="369332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perspectiveFront"/>
              <a:lightRig rig="threePt" dir="t"/>
            </a:scene3d>
          </a:bodyPr>
          <a:lstStyle/>
          <a:p>
            <a:r>
              <a:rPr lang="en-US" b="1" spc="50">
                <a:ln w="0"/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UVN Bach Dang Nang" panose="02070803090706020303" pitchFamily="18" charset="0"/>
              </a:rPr>
              <a:t>KTUTS</a:t>
            </a:r>
          </a:p>
        </p:txBody>
      </p:sp>
      <p:pic>
        <p:nvPicPr>
          <p:cNvPr id="14" name="Picture 13" descr="A picture containing diagram&#10;&#10;Description automatically generated">
            <a:extLst>
              <a:ext uri="{FF2B5EF4-FFF2-40B4-BE49-F238E27FC236}">
                <a16:creationId xmlns:a16="http://schemas.microsoft.com/office/drawing/2014/main" id="{4313AA67-79A9-4CCE-B4E2-FED6C7CB6987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2622" y="10668000"/>
            <a:ext cx="1881378" cy="16253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67276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90F7F5-E6B0-4F5B-8B30-D290BAF64D18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26/12/2021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2D0F6D-F155-4D24-AC2A-5E13609721B0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Picture 6" descr="A picture containing diagram&#10;&#10;Description automatically generated">
            <a:extLst>
              <a:ext uri="{FF2B5EF4-FFF2-40B4-BE49-F238E27FC236}">
                <a16:creationId xmlns:a16="http://schemas.microsoft.com/office/drawing/2014/main" id="{C937931E-182E-402D-A888-351F9124B941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34160" y="17754600"/>
            <a:ext cx="1881378" cy="1625303"/>
          </a:xfrm>
          <a:prstGeom prst="rect">
            <a:avLst/>
          </a:prstGeom>
        </p:spPr>
      </p:pic>
      <p:pic>
        <p:nvPicPr>
          <p:cNvPr id="8" name="Picture 7" descr="A picture containing diagram&#10;&#10;Description automatically generated">
            <a:extLst>
              <a:ext uri="{FF2B5EF4-FFF2-40B4-BE49-F238E27FC236}">
                <a16:creationId xmlns:a16="http://schemas.microsoft.com/office/drawing/2014/main" id="{4C0CC167-E14A-4F78-9932-8FAA8852791F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144240" y="17124827"/>
            <a:ext cx="1881378" cy="1625303"/>
          </a:xfrm>
          <a:prstGeom prst="rect">
            <a:avLst/>
          </a:prstGeom>
        </p:spPr>
      </p:pic>
      <p:pic>
        <p:nvPicPr>
          <p:cNvPr id="9" name="Picture 8" descr="A picture containing diagram&#10;&#10;Description automatically generated">
            <a:extLst>
              <a:ext uri="{FF2B5EF4-FFF2-40B4-BE49-F238E27FC236}">
                <a16:creationId xmlns:a16="http://schemas.microsoft.com/office/drawing/2014/main" id="{6DDFB395-C31E-4995-B605-C82C342C9ADD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34160" y="-12334095"/>
            <a:ext cx="1881378" cy="1625303"/>
          </a:xfrm>
          <a:prstGeom prst="rect">
            <a:avLst/>
          </a:prstGeom>
        </p:spPr>
      </p:pic>
      <p:pic>
        <p:nvPicPr>
          <p:cNvPr id="10" name="Picture 9" descr="A picture containing diagram&#10;&#10;Description automatically generated">
            <a:extLst>
              <a:ext uri="{FF2B5EF4-FFF2-40B4-BE49-F238E27FC236}">
                <a16:creationId xmlns:a16="http://schemas.microsoft.com/office/drawing/2014/main" id="{1DB0D4BD-17ED-495C-A32F-1FEA4217E43E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163671" y="-12151217"/>
            <a:ext cx="1881378" cy="1625303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A42AE841-F384-492B-BF04-C69A94E83B7E}"/>
              </a:ext>
            </a:extLst>
          </p:cNvPr>
          <p:cNvSpPr txBox="1"/>
          <p:nvPr userDrawn="1"/>
        </p:nvSpPr>
        <p:spPr>
          <a:xfrm>
            <a:off x="2575980" y="10832753"/>
            <a:ext cx="931122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>
                <a:latin typeface="Times New Roman" panose="02020603050405020304" pitchFamily="18" charset="0"/>
                <a:cs typeface="Times New Roman" panose="02020603050405020304" pitchFamily="18" charset="0"/>
              </a:rPr>
              <a:t>Liên hệ page:</a:t>
            </a:r>
          </a:p>
          <a:p>
            <a:r>
              <a:rPr lang="en-US">
                <a:latin typeface="Times New Roman" panose="02020603050405020304" pitchFamily="18" charset="0"/>
                <a:cs typeface="Times New Roman" panose="02020603050405020304" pitchFamily="18" charset="0"/>
                <a:hlinkClick r:id="rId14"/>
              </a:rPr>
              <a:t>https://www.facebook.com/teamKTUTS</a:t>
            </a:r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>
                <a:latin typeface="Times New Roman" panose="02020603050405020304" pitchFamily="18" charset="0"/>
                <a:cs typeface="Times New Roman" panose="02020603050405020304" pitchFamily="18" charset="0"/>
              </a:rPr>
              <a:t>Đây là sản phẩm của nhóm KTUTS. Mọi chi tiết vui lòng liên hệ page hoặc SĐT: 0922 645 654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404035B-43B0-46CA-A35D-B6F55D83A548}"/>
              </a:ext>
            </a:extLst>
          </p:cNvPr>
          <p:cNvSpPr txBox="1"/>
          <p:nvPr userDrawn="1"/>
        </p:nvSpPr>
        <p:spPr>
          <a:xfrm>
            <a:off x="11305461" y="6496732"/>
            <a:ext cx="933461" cy="369332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perspectiveFront"/>
              <a:lightRig rig="threePt" dir="t"/>
            </a:scene3d>
          </a:bodyPr>
          <a:lstStyle/>
          <a:p>
            <a:r>
              <a:rPr lang="en-US" b="1" spc="50">
                <a:ln w="0"/>
                <a:solidFill>
                  <a:schemeClr val="bg1">
                    <a:lumMod val="95000"/>
                  </a:schemeClr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UVN Bach Dang Nang" panose="02070803090706020303" pitchFamily="18" charset="0"/>
              </a:rPr>
              <a:t>KTUTS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DD44696-9700-4988-8477-FD17F42AAE37}"/>
              </a:ext>
            </a:extLst>
          </p:cNvPr>
          <p:cNvSpPr txBox="1"/>
          <p:nvPr userDrawn="1"/>
        </p:nvSpPr>
        <p:spPr>
          <a:xfrm>
            <a:off x="0" y="0"/>
            <a:ext cx="933461" cy="369332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perspectiveFront"/>
              <a:lightRig rig="threePt" dir="t"/>
            </a:scene3d>
          </a:bodyPr>
          <a:lstStyle/>
          <a:p>
            <a:r>
              <a:rPr lang="en-US" b="1" spc="50">
                <a:ln w="0"/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UVN Bach Dang Nang" panose="02070803090706020303" pitchFamily="18" charset="0"/>
              </a:rPr>
              <a:t>KTUTS</a:t>
            </a:r>
          </a:p>
        </p:txBody>
      </p:sp>
      <p:pic>
        <p:nvPicPr>
          <p:cNvPr id="14" name="Picture 13" descr="A picture containing diagram&#10;&#10;Description automatically generated">
            <a:extLst>
              <a:ext uri="{FF2B5EF4-FFF2-40B4-BE49-F238E27FC236}">
                <a16:creationId xmlns:a16="http://schemas.microsoft.com/office/drawing/2014/main" id="{21A38942-F252-4FAD-8EA5-9C72A98B911C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622" y="10287000"/>
            <a:ext cx="1881378" cy="16253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79574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0CE0F5-F76F-4FA8-99BA-A5FB8D8FE1E6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26/12/2021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0B9796-4768-4A31-96D1-0DA546965EE9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Picture 6" descr="A picture containing diagram&#10;&#10;Description automatically generated">
            <a:extLst>
              <a:ext uri="{FF2B5EF4-FFF2-40B4-BE49-F238E27FC236}">
                <a16:creationId xmlns:a16="http://schemas.microsoft.com/office/drawing/2014/main" id="{49E53E6A-9590-49FE-8CE3-BE8B8F5C9F8C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34160" y="18821400"/>
            <a:ext cx="1881378" cy="1625303"/>
          </a:xfrm>
          <a:prstGeom prst="rect">
            <a:avLst/>
          </a:prstGeom>
        </p:spPr>
      </p:pic>
      <p:pic>
        <p:nvPicPr>
          <p:cNvPr id="8" name="Picture 7" descr="A picture containing diagram&#10;&#10;Description automatically generated">
            <a:extLst>
              <a:ext uri="{FF2B5EF4-FFF2-40B4-BE49-F238E27FC236}">
                <a16:creationId xmlns:a16="http://schemas.microsoft.com/office/drawing/2014/main" id="{A5EF6C80-5318-4F52-9CB7-E740EC665474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144240" y="18191627"/>
            <a:ext cx="1881378" cy="1625303"/>
          </a:xfrm>
          <a:prstGeom prst="rect">
            <a:avLst/>
          </a:prstGeom>
        </p:spPr>
      </p:pic>
      <p:pic>
        <p:nvPicPr>
          <p:cNvPr id="9" name="Picture 8" descr="A picture containing diagram&#10;&#10;Description automatically generated">
            <a:extLst>
              <a:ext uri="{FF2B5EF4-FFF2-40B4-BE49-F238E27FC236}">
                <a16:creationId xmlns:a16="http://schemas.microsoft.com/office/drawing/2014/main" id="{08E7D8EF-1342-45C0-9AC4-278FF852A974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34160" y="-12334095"/>
            <a:ext cx="1881378" cy="1625303"/>
          </a:xfrm>
          <a:prstGeom prst="rect">
            <a:avLst/>
          </a:prstGeom>
        </p:spPr>
      </p:pic>
      <p:pic>
        <p:nvPicPr>
          <p:cNvPr id="10" name="Picture 9" descr="A picture containing diagram&#10;&#10;Description automatically generated">
            <a:extLst>
              <a:ext uri="{FF2B5EF4-FFF2-40B4-BE49-F238E27FC236}">
                <a16:creationId xmlns:a16="http://schemas.microsoft.com/office/drawing/2014/main" id="{2AD0571A-88EF-4944-B939-6D203D137491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163671" y="-12151217"/>
            <a:ext cx="1881378" cy="1625303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24D07E90-2EDF-45DC-9020-C1BFE0880C6C}"/>
              </a:ext>
            </a:extLst>
          </p:cNvPr>
          <p:cNvSpPr txBox="1"/>
          <p:nvPr userDrawn="1"/>
        </p:nvSpPr>
        <p:spPr>
          <a:xfrm>
            <a:off x="3083980" y="10832753"/>
            <a:ext cx="931122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>
                <a:latin typeface="Times New Roman" panose="02020603050405020304" pitchFamily="18" charset="0"/>
                <a:cs typeface="Times New Roman" panose="02020603050405020304" pitchFamily="18" charset="0"/>
              </a:rPr>
              <a:t>Liên hệ page:</a:t>
            </a:r>
          </a:p>
          <a:p>
            <a:r>
              <a:rPr lang="en-US">
                <a:latin typeface="Times New Roman" panose="02020603050405020304" pitchFamily="18" charset="0"/>
                <a:cs typeface="Times New Roman" panose="02020603050405020304" pitchFamily="18" charset="0"/>
                <a:hlinkClick r:id="rId14"/>
              </a:rPr>
              <a:t>https://www.facebook.com/teamKTUTS</a:t>
            </a:r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>
                <a:latin typeface="Times New Roman" panose="02020603050405020304" pitchFamily="18" charset="0"/>
                <a:cs typeface="Times New Roman" panose="02020603050405020304" pitchFamily="18" charset="0"/>
              </a:rPr>
              <a:t>Đây là sản phẩm của nhóm KTUTS. Mọi chi tiết vui lòng liên hệ page hoặc SĐT: 0922 645 654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DD0AA86-E190-4BBC-B90C-1BD1E1AF36BA}"/>
              </a:ext>
            </a:extLst>
          </p:cNvPr>
          <p:cNvSpPr txBox="1"/>
          <p:nvPr userDrawn="1"/>
        </p:nvSpPr>
        <p:spPr>
          <a:xfrm>
            <a:off x="11305461" y="6496732"/>
            <a:ext cx="933461" cy="369332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perspectiveFront"/>
              <a:lightRig rig="threePt" dir="t"/>
            </a:scene3d>
          </a:bodyPr>
          <a:lstStyle/>
          <a:p>
            <a:r>
              <a:rPr lang="en-US" b="1" spc="50">
                <a:ln w="0"/>
                <a:solidFill>
                  <a:schemeClr val="bg1">
                    <a:lumMod val="95000"/>
                  </a:schemeClr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UVN Bach Dang Nang" panose="02070803090706020303" pitchFamily="18" charset="0"/>
              </a:rPr>
              <a:t>KTUTS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4FC55854-E2A8-46DD-A226-333D89B06057}"/>
              </a:ext>
            </a:extLst>
          </p:cNvPr>
          <p:cNvSpPr txBox="1"/>
          <p:nvPr userDrawn="1"/>
        </p:nvSpPr>
        <p:spPr>
          <a:xfrm>
            <a:off x="0" y="0"/>
            <a:ext cx="933461" cy="369332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perspectiveFront"/>
              <a:lightRig rig="threePt" dir="t"/>
            </a:scene3d>
          </a:bodyPr>
          <a:lstStyle/>
          <a:p>
            <a:r>
              <a:rPr lang="en-US" b="1" spc="50">
                <a:ln w="0"/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UVN Bach Dang Nang" panose="02070803090706020303" pitchFamily="18" charset="0"/>
              </a:rPr>
              <a:t>KTUTS</a:t>
            </a:r>
          </a:p>
        </p:txBody>
      </p:sp>
      <p:pic>
        <p:nvPicPr>
          <p:cNvPr id="14" name="Picture 13" descr="A picture containing diagram&#10;&#10;Description automatically generated">
            <a:extLst>
              <a:ext uri="{FF2B5EF4-FFF2-40B4-BE49-F238E27FC236}">
                <a16:creationId xmlns:a16="http://schemas.microsoft.com/office/drawing/2014/main" id="{E0F0632C-C5E5-491E-B10E-27D56C105598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822" y="10668000"/>
            <a:ext cx="1881378" cy="16253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30385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4FEF83-88A7-40A2-9FDC-36477FD27378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26/12/2021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4D3052-1F71-4DDD-AB44-AF30E2C0125D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Picture 6" descr="A picture containing diagram&#10;&#10;Description automatically generated">
            <a:extLst>
              <a:ext uri="{FF2B5EF4-FFF2-40B4-BE49-F238E27FC236}">
                <a16:creationId xmlns:a16="http://schemas.microsoft.com/office/drawing/2014/main" id="{F080EF3E-C37F-486D-B667-A9BF132886B0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24000" y="18460573"/>
            <a:ext cx="1881378" cy="1625303"/>
          </a:xfrm>
          <a:prstGeom prst="rect">
            <a:avLst/>
          </a:prstGeom>
        </p:spPr>
      </p:pic>
      <p:pic>
        <p:nvPicPr>
          <p:cNvPr id="8" name="Picture 7" descr="A picture containing diagram&#10;&#10;Description automatically generated">
            <a:extLst>
              <a:ext uri="{FF2B5EF4-FFF2-40B4-BE49-F238E27FC236}">
                <a16:creationId xmlns:a16="http://schemas.microsoft.com/office/drawing/2014/main" id="{D0F80466-6AF2-4F07-8EBD-71F941023537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154400" y="17830800"/>
            <a:ext cx="1881378" cy="1625303"/>
          </a:xfrm>
          <a:prstGeom prst="rect">
            <a:avLst/>
          </a:prstGeom>
        </p:spPr>
      </p:pic>
      <p:pic>
        <p:nvPicPr>
          <p:cNvPr id="9" name="Picture 8" descr="A picture containing diagram&#10;&#10;Description automatically generated">
            <a:extLst>
              <a:ext uri="{FF2B5EF4-FFF2-40B4-BE49-F238E27FC236}">
                <a16:creationId xmlns:a16="http://schemas.microsoft.com/office/drawing/2014/main" id="{D8246587-A736-4704-AA60-012D34B3E7F1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34160" y="-12334095"/>
            <a:ext cx="1881378" cy="1625303"/>
          </a:xfrm>
          <a:prstGeom prst="rect">
            <a:avLst/>
          </a:prstGeom>
        </p:spPr>
      </p:pic>
      <p:pic>
        <p:nvPicPr>
          <p:cNvPr id="10" name="Picture 9" descr="A picture containing diagram&#10;&#10;Description automatically generated">
            <a:extLst>
              <a:ext uri="{FF2B5EF4-FFF2-40B4-BE49-F238E27FC236}">
                <a16:creationId xmlns:a16="http://schemas.microsoft.com/office/drawing/2014/main" id="{1781BD86-5949-4E9A-88F7-8BCE97902F60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163671" y="-12151217"/>
            <a:ext cx="1881378" cy="1625303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B6A1A387-9BA8-4BDC-B536-3FA19FB57851}"/>
              </a:ext>
            </a:extLst>
          </p:cNvPr>
          <p:cNvSpPr txBox="1"/>
          <p:nvPr userDrawn="1"/>
        </p:nvSpPr>
        <p:spPr>
          <a:xfrm>
            <a:off x="2855380" y="10832753"/>
            <a:ext cx="931122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>
                <a:latin typeface="Times New Roman" panose="02020603050405020304" pitchFamily="18" charset="0"/>
                <a:cs typeface="Times New Roman" panose="02020603050405020304" pitchFamily="18" charset="0"/>
              </a:rPr>
              <a:t>Liên hệ page:</a:t>
            </a:r>
          </a:p>
          <a:p>
            <a:r>
              <a:rPr lang="en-US">
                <a:latin typeface="Times New Roman" panose="02020603050405020304" pitchFamily="18" charset="0"/>
                <a:cs typeface="Times New Roman" panose="02020603050405020304" pitchFamily="18" charset="0"/>
                <a:hlinkClick r:id="rId14"/>
              </a:rPr>
              <a:t>https://www.facebook.com/teamKTUTS</a:t>
            </a:r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>
                <a:latin typeface="Times New Roman" panose="02020603050405020304" pitchFamily="18" charset="0"/>
                <a:cs typeface="Times New Roman" panose="02020603050405020304" pitchFamily="18" charset="0"/>
              </a:rPr>
              <a:t>Đây là sản phẩm của nhóm KTUTS. Mọi chi tiết vui lòng liên hệ page hoặc SĐT: 0922 645 654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424EDAD-AB76-4BE4-AFAE-0726B1C3248B}"/>
              </a:ext>
            </a:extLst>
          </p:cNvPr>
          <p:cNvSpPr txBox="1"/>
          <p:nvPr userDrawn="1"/>
        </p:nvSpPr>
        <p:spPr>
          <a:xfrm>
            <a:off x="11305461" y="6496732"/>
            <a:ext cx="933461" cy="369332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perspectiveFront"/>
              <a:lightRig rig="threePt" dir="t"/>
            </a:scene3d>
          </a:bodyPr>
          <a:lstStyle/>
          <a:p>
            <a:r>
              <a:rPr lang="en-US" b="1" spc="50">
                <a:ln w="0"/>
                <a:solidFill>
                  <a:schemeClr val="bg1">
                    <a:lumMod val="95000"/>
                  </a:schemeClr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UVN Bach Dang Nang" panose="02070803090706020303" pitchFamily="18" charset="0"/>
              </a:rPr>
              <a:t>KTUTS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47821BD-BF80-4A23-A357-364CEA5412E5}"/>
              </a:ext>
            </a:extLst>
          </p:cNvPr>
          <p:cNvSpPr txBox="1"/>
          <p:nvPr userDrawn="1"/>
        </p:nvSpPr>
        <p:spPr>
          <a:xfrm>
            <a:off x="0" y="0"/>
            <a:ext cx="933461" cy="369332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perspectiveFront"/>
              <a:lightRig rig="threePt" dir="t"/>
            </a:scene3d>
          </a:bodyPr>
          <a:lstStyle/>
          <a:p>
            <a:r>
              <a:rPr lang="en-US" b="1" spc="50">
                <a:ln w="0"/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UVN Bach Dang Nang" panose="02070803090706020303" pitchFamily="18" charset="0"/>
              </a:rPr>
              <a:t>KTUTS</a:t>
            </a:r>
          </a:p>
        </p:txBody>
      </p:sp>
      <p:pic>
        <p:nvPicPr>
          <p:cNvPr id="14" name="Picture 13" descr="A picture containing diagram&#10;&#10;Description automatically generated">
            <a:extLst>
              <a:ext uri="{FF2B5EF4-FFF2-40B4-BE49-F238E27FC236}">
                <a16:creationId xmlns:a16="http://schemas.microsoft.com/office/drawing/2014/main" id="{296EF210-CD34-41E4-92C6-6EBBCE9396A5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600" y="10591800"/>
            <a:ext cx="1881378" cy="1625303"/>
          </a:xfrm>
          <a:prstGeom prst="rect">
            <a:avLst/>
          </a:prstGeom>
        </p:spPr>
      </p:pic>
      <p:pic>
        <p:nvPicPr>
          <p:cNvPr id="15" name="Picture 14" descr="A picture containing diagram&#10;&#10;Description automatically generated">
            <a:extLst>
              <a:ext uri="{FF2B5EF4-FFF2-40B4-BE49-F238E27FC236}">
                <a16:creationId xmlns:a16="http://schemas.microsoft.com/office/drawing/2014/main" id="{68F0DBE9-985C-4FF2-B587-DD789D9B96F9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10591800"/>
            <a:ext cx="1881378" cy="16253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83346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icture containing diagram&#10;&#10;Description automatically generated">
            <a:extLst>
              <a:ext uri="{FF2B5EF4-FFF2-40B4-BE49-F238E27FC236}">
                <a16:creationId xmlns:a16="http://schemas.microsoft.com/office/drawing/2014/main" id="{BCB8493C-9BCE-42E8-8911-B7AEE31F9755}"/>
              </a:ext>
            </a:extLst>
          </p:cNvPr>
          <p:cNvPicPr>
            <a:picLocks noChangeAspect="1"/>
          </p:cNvPicPr>
          <p:nvPr userDrawn="1"/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34160" y="16840200"/>
            <a:ext cx="1881378" cy="1625303"/>
          </a:xfrm>
          <a:prstGeom prst="rect">
            <a:avLst/>
          </a:prstGeom>
        </p:spPr>
      </p:pic>
      <p:pic>
        <p:nvPicPr>
          <p:cNvPr id="5" name="Picture 4" descr="A picture containing diagram&#10;&#10;Description automatically generated">
            <a:extLst>
              <a:ext uri="{FF2B5EF4-FFF2-40B4-BE49-F238E27FC236}">
                <a16:creationId xmlns:a16="http://schemas.microsoft.com/office/drawing/2014/main" id="{1AB92766-2C91-4660-A67D-396868E56F48}"/>
              </a:ext>
            </a:extLst>
          </p:cNvPr>
          <p:cNvPicPr>
            <a:picLocks noChangeAspect="1"/>
          </p:cNvPicPr>
          <p:nvPr userDrawn="1"/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144240" y="16210427"/>
            <a:ext cx="1881378" cy="1625303"/>
          </a:xfrm>
          <a:prstGeom prst="rect">
            <a:avLst/>
          </a:prstGeom>
        </p:spPr>
      </p:pic>
      <p:pic>
        <p:nvPicPr>
          <p:cNvPr id="8" name="Picture 7" descr="A picture containing diagram&#10;&#10;Description automatically generated">
            <a:extLst>
              <a:ext uri="{FF2B5EF4-FFF2-40B4-BE49-F238E27FC236}">
                <a16:creationId xmlns:a16="http://schemas.microsoft.com/office/drawing/2014/main" id="{54B9BA6F-8B1C-4CE5-A4DB-AB2B1263848F}"/>
              </a:ext>
            </a:extLst>
          </p:cNvPr>
          <p:cNvPicPr>
            <a:picLocks noChangeAspect="1"/>
          </p:cNvPicPr>
          <p:nvPr userDrawn="1"/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34160" y="-12334095"/>
            <a:ext cx="1881378" cy="1625303"/>
          </a:xfrm>
          <a:prstGeom prst="rect">
            <a:avLst/>
          </a:prstGeom>
        </p:spPr>
      </p:pic>
      <p:pic>
        <p:nvPicPr>
          <p:cNvPr id="9" name="Picture 8" descr="A picture containing diagram&#10;&#10;Description automatically generated">
            <a:extLst>
              <a:ext uri="{FF2B5EF4-FFF2-40B4-BE49-F238E27FC236}">
                <a16:creationId xmlns:a16="http://schemas.microsoft.com/office/drawing/2014/main" id="{183CFF1D-E232-4016-848F-070F2CB3C4ED}"/>
              </a:ext>
            </a:extLst>
          </p:cNvPr>
          <p:cNvPicPr>
            <a:picLocks noChangeAspect="1"/>
          </p:cNvPicPr>
          <p:nvPr userDrawn="1"/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163671" y="-12151217"/>
            <a:ext cx="1881378" cy="1625303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0CC7B7DD-2201-414C-9FFE-B84EB459D61B}"/>
              </a:ext>
            </a:extLst>
          </p:cNvPr>
          <p:cNvSpPr txBox="1"/>
          <p:nvPr userDrawn="1"/>
        </p:nvSpPr>
        <p:spPr>
          <a:xfrm>
            <a:off x="4233158" y="10832753"/>
            <a:ext cx="931122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>
                <a:latin typeface="Times New Roman" panose="02020603050405020304" pitchFamily="18" charset="0"/>
                <a:cs typeface="Times New Roman" panose="02020603050405020304" pitchFamily="18" charset="0"/>
              </a:rPr>
              <a:t>Liên hệ page:</a:t>
            </a:r>
          </a:p>
          <a:p>
            <a:r>
              <a:rPr lang="en-US">
                <a:latin typeface="Times New Roman" panose="02020603050405020304" pitchFamily="18" charset="0"/>
                <a:cs typeface="Times New Roman" panose="02020603050405020304" pitchFamily="18" charset="0"/>
                <a:hlinkClick r:id="rId27"/>
              </a:rPr>
              <a:t>https://www.facebook.com/teamKTUTS</a:t>
            </a:r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>
                <a:latin typeface="Times New Roman" panose="02020603050405020304" pitchFamily="18" charset="0"/>
                <a:cs typeface="Times New Roman" panose="02020603050405020304" pitchFamily="18" charset="0"/>
              </a:rPr>
              <a:t>Đây là sản phẩm của nhóm KTUTS. Mọi chi tiết vui lòng liên hệ page hoặc SĐT: 0922 645 654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BE2A1C4-A9BC-4853-8FE1-B146C93808F9}"/>
              </a:ext>
            </a:extLst>
          </p:cNvPr>
          <p:cNvSpPr txBox="1"/>
          <p:nvPr userDrawn="1"/>
        </p:nvSpPr>
        <p:spPr>
          <a:xfrm>
            <a:off x="11305461" y="6496732"/>
            <a:ext cx="933461" cy="369332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perspectiveFront"/>
              <a:lightRig rig="threePt" dir="t"/>
            </a:scene3d>
          </a:bodyPr>
          <a:lstStyle/>
          <a:p>
            <a:r>
              <a:rPr lang="en-US" b="1" spc="50">
                <a:ln w="0"/>
                <a:solidFill>
                  <a:schemeClr val="bg1">
                    <a:lumMod val="95000"/>
                  </a:schemeClr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UVN Bach Dang Nang" panose="02070803090706020303" pitchFamily="18" charset="0"/>
              </a:rPr>
              <a:t>KTUTS</a:t>
            </a:r>
          </a:p>
        </p:txBody>
      </p:sp>
      <p:pic>
        <p:nvPicPr>
          <p:cNvPr id="12" name="Picture 11" descr="A picture containing diagram&#10;&#10;Description automatically generated">
            <a:extLst>
              <a:ext uri="{FF2B5EF4-FFF2-40B4-BE49-F238E27FC236}">
                <a16:creationId xmlns:a16="http://schemas.microsoft.com/office/drawing/2014/main" id="{5D8BE4FF-0456-468C-8A88-6E9C354F39FD}"/>
              </a:ext>
            </a:extLst>
          </p:cNvPr>
          <p:cNvPicPr>
            <a:picLocks noChangeAspect="1"/>
          </p:cNvPicPr>
          <p:nvPr userDrawn="1"/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7800" y="10363200"/>
            <a:ext cx="1881378" cy="16253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973982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  <p:sldLayoutId id="2147483816" r:id="rId12"/>
    <p:sldLayoutId id="2147483817" r:id="rId13"/>
    <p:sldLayoutId id="2147483818" r:id="rId14"/>
    <p:sldLayoutId id="2147483819" r:id="rId15"/>
    <p:sldLayoutId id="2147483820" r:id="rId16"/>
    <p:sldLayoutId id="2147483821" r:id="rId17"/>
    <p:sldLayoutId id="2147483822" r:id="rId18"/>
    <p:sldLayoutId id="2147483823" r:id="rId19"/>
    <p:sldLayoutId id="2147483824" r:id="rId20"/>
    <p:sldLayoutId id="2147483825" r:id="rId21"/>
    <p:sldLayoutId id="2147483826" r:id="rId22"/>
    <p:sldLayoutId id="2147483827" r:id="rId23"/>
    <p:sldLayoutId id="2147483828" r:id="rId24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 xmlns:p15="http://schemas.microsoft.com/office/powerpoint/2012/main">
        <p15:guide id="1" pos="608" userDrawn="1">
          <p15:clr>
            <a:srgbClr val="EA4335"/>
          </p15:clr>
        </p15:guide>
        <p15:guide id="2" orient="horz" pos="342" userDrawn="1">
          <p15:clr>
            <a:srgbClr val="EA4335"/>
          </p15:clr>
        </p15:guide>
        <p15:guide id="3" orient="horz" pos="2898" userDrawn="1">
          <p15:clr>
            <a:srgbClr val="EA4335"/>
          </p15:clr>
        </p15:guide>
        <p15:guide id="4" pos="7072" userDrawn="1">
          <p15:clr>
            <a:srgbClr val="EA4335"/>
          </p15:clr>
        </p15:guide>
        <p15:guide id="5" pos="3840" userDrawn="1">
          <p15:clr>
            <a:srgbClr val="EA4335"/>
          </p15:clr>
        </p15:guide>
        <p15:guide id="6" pos="2224" userDrawn="1">
          <p15:clr>
            <a:srgbClr val="EA4335"/>
          </p15:clr>
        </p15:guide>
        <p15:guide id="7" pos="5456" userDrawn="1">
          <p15:clr>
            <a:srgbClr val="EA4335"/>
          </p15:clr>
        </p15:guide>
        <p15:guide id="8" orient="horz" pos="1620" userDrawn="1">
          <p15:clr>
            <a:srgbClr val="EA4335"/>
          </p15:clr>
        </p15:guide>
      </p15:sldGuideLst>
    </p:ext>
  </p:extLst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FB054F-6B92-411B-913C-1F734D325D8E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26/12/2021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35E4C6-83E5-4E2A-9AF6-03F49B368ADE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Picture 6" descr="A picture containing diagram&#10;&#10;Description automatically generated">
            <a:extLst>
              <a:ext uri="{FF2B5EF4-FFF2-40B4-BE49-F238E27FC236}">
                <a16:creationId xmlns:a16="http://schemas.microsoft.com/office/drawing/2014/main" id="{38CDEB70-76A9-42FE-8D04-B9D97F4F7645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34160" y="18669000"/>
            <a:ext cx="1881378" cy="1625303"/>
          </a:xfrm>
          <a:prstGeom prst="rect">
            <a:avLst/>
          </a:prstGeom>
        </p:spPr>
      </p:pic>
      <p:pic>
        <p:nvPicPr>
          <p:cNvPr id="8" name="Picture 7" descr="A picture containing diagram&#10;&#10;Description automatically generated">
            <a:extLst>
              <a:ext uri="{FF2B5EF4-FFF2-40B4-BE49-F238E27FC236}">
                <a16:creationId xmlns:a16="http://schemas.microsoft.com/office/drawing/2014/main" id="{CD35B76B-D02E-48B1-A809-82128AA3B78F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144240" y="18039227"/>
            <a:ext cx="1881378" cy="1625303"/>
          </a:xfrm>
          <a:prstGeom prst="rect">
            <a:avLst/>
          </a:prstGeom>
        </p:spPr>
      </p:pic>
      <p:pic>
        <p:nvPicPr>
          <p:cNvPr id="9" name="Picture 8" descr="A picture containing diagram&#10;&#10;Description automatically generated">
            <a:extLst>
              <a:ext uri="{FF2B5EF4-FFF2-40B4-BE49-F238E27FC236}">
                <a16:creationId xmlns:a16="http://schemas.microsoft.com/office/drawing/2014/main" id="{3F3374C3-BEE5-45C9-8E1C-91BCA0BE6E4D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34160" y="-12334095"/>
            <a:ext cx="1881378" cy="1625303"/>
          </a:xfrm>
          <a:prstGeom prst="rect">
            <a:avLst/>
          </a:prstGeom>
        </p:spPr>
      </p:pic>
      <p:pic>
        <p:nvPicPr>
          <p:cNvPr id="10" name="Picture 9" descr="A picture containing diagram&#10;&#10;Description automatically generated">
            <a:extLst>
              <a:ext uri="{FF2B5EF4-FFF2-40B4-BE49-F238E27FC236}">
                <a16:creationId xmlns:a16="http://schemas.microsoft.com/office/drawing/2014/main" id="{5AD0A4C4-5B13-403D-B76A-94A72BDCE38A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163671" y="-12151217"/>
            <a:ext cx="1881378" cy="1625303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57FA4B82-87C2-4E1A-9A79-402781AF0058}"/>
              </a:ext>
            </a:extLst>
          </p:cNvPr>
          <p:cNvSpPr txBox="1"/>
          <p:nvPr userDrawn="1"/>
        </p:nvSpPr>
        <p:spPr>
          <a:xfrm>
            <a:off x="4233158" y="10832753"/>
            <a:ext cx="931122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>
                <a:latin typeface="Times New Roman" panose="02020603050405020304" pitchFamily="18" charset="0"/>
                <a:cs typeface="Times New Roman" panose="02020603050405020304" pitchFamily="18" charset="0"/>
              </a:rPr>
              <a:t>Liên hệ page:</a:t>
            </a:r>
          </a:p>
          <a:p>
            <a:r>
              <a:rPr lang="en-US">
                <a:latin typeface="Times New Roman" panose="02020603050405020304" pitchFamily="18" charset="0"/>
                <a:cs typeface="Times New Roman" panose="02020603050405020304" pitchFamily="18" charset="0"/>
                <a:hlinkClick r:id="rId14"/>
              </a:rPr>
              <a:t>https://www.facebook.com/teamKTUTS</a:t>
            </a:r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>
                <a:latin typeface="Times New Roman" panose="02020603050405020304" pitchFamily="18" charset="0"/>
                <a:cs typeface="Times New Roman" panose="02020603050405020304" pitchFamily="18" charset="0"/>
              </a:rPr>
              <a:t>Đây là sản phẩm của nhóm KTUTS. Mọi chi tiết vui lòng liên hệ page hoặc SĐT: 0922 645 654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E3890FA-BCDA-43C6-9A72-BCCF4D0E172D}"/>
              </a:ext>
            </a:extLst>
          </p:cNvPr>
          <p:cNvSpPr txBox="1"/>
          <p:nvPr userDrawn="1"/>
        </p:nvSpPr>
        <p:spPr>
          <a:xfrm>
            <a:off x="11305461" y="6496732"/>
            <a:ext cx="933461" cy="369332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perspectiveFront"/>
              <a:lightRig rig="threePt" dir="t"/>
            </a:scene3d>
          </a:bodyPr>
          <a:lstStyle/>
          <a:p>
            <a:r>
              <a:rPr lang="en-US" b="1" spc="50">
                <a:ln w="0"/>
                <a:solidFill>
                  <a:schemeClr val="bg1">
                    <a:lumMod val="95000"/>
                  </a:schemeClr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UVN Bach Dang Nang" panose="02070803090706020303" pitchFamily="18" charset="0"/>
              </a:rPr>
              <a:t>KTUTS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26F9BD9-8027-410F-9862-DA195403DDA5}"/>
              </a:ext>
            </a:extLst>
          </p:cNvPr>
          <p:cNvSpPr txBox="1"/>
          <p:nvPr userDrawn="1"/>
        </p:nvSpPr>
        <p:spPr>
          <a:xfrm>
            <a:off x="0" y="0"/>
            <a:ext cx="933461" cy="369332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perspectiveFront"/>
              <a:lightRig rig="threePt" dir="t"/>
            </a:scene3d>
          </a:bodyPr>
          <a:lstStyle/>
          <a:p>
            <a:r>
              <a:rPr lang="en-US" b="1" spc="50">
                <a:ln w="0"/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UVN Bach Dang Nang" panose="02070803090706020303" pitchFamily="18" charset="0"/>
              </a:rPr>
              <a:t>KTUTS</a:t>
            </a:r>
          </a:p>
        </p:txBody>
      </p:sp>
      <p:pic>
        <p:nvPicPr>
          <p:cNvPr id="14" name="Picture 13" descr="A picture containing diagram&#10;&#10;Description automatically generated">
            <a:extLst>
              <a:ext uri="{FF2B5EF4-FFF2-40B4-BE49-F238E27FC236}">
                <a16:creationId xmlns:a16="http://schemas.microsoft.com/office/drawing/2014/main" id="{33DD2B80-1AA3-4CA8-AF32-8580B0C92709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2600" y="10515600"/>
            <a:ext cx="1881378" cy="16253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27511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0" r:id="rId1"/>
    <p:sldLayoutId id="2147483831" r:id="rId2"/>
    <p:sldLayoutId id="2147483832" r:id="rId3"/>
    <p:sldLayoutId id="2147483833" r:id="rId4"/>
    <p:sldLayoutId id="2147483834" r:id="rId5"/>
    <p:sldLayoutId id="2147483835" r:id="rId6"/>
    <p:sldLayoutId id="2147483836" r:id="rId7"/>
    <p:sldLayoutId id="2147483837" r:id="rId8"/>
    <p:sldLayoutId id="2147483838" r:id="rId9"/>
    <p:sldLayoutId id="2147483839" r:id="rId10"/>
    <p:sldLayoutId id="2147483840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Font typeface="Black Han Sans"/>
              <a:buNone/>
              <a:defRPr sz="3500">
                <a:solidFill>
                  <a:schemeClr val="dk2"/>
                </a:solidFill>
                <a:latin typeface="Black Han Sans"/>
                <a:ea typeface="Black Han Sans"/>
                <a:cs typeface="Black Han Sans"/>
                <a:sym typeface="Black Han San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8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238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BFBFB"/>
              </a:buClr>
              <a:buSzPts val="1500"/>
              <a:buFont typeface="Comfortaa"/>
              <a:buChar char="●"/>
              <a:defRPr sz="1500">
                <a:solidFill>
                  <a:srgbClr val="FBFBFB"/>
                </a:solidFill>
                <a:latin typeface="Comfortaa"/>
                <a:ea typeface="Comfortaa"/>
                <a:cs typeface="Comfortaa"/>
                <a:sym typeface="Comfortaa"/>
              </a:defRPr>
            </a:lvl1pPr>
            <a:lvl2pPr marL="914400" lvl="1" indent="-32385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FBFBFB"/>
              </a:buClr>
              <a:buSzPts val="1500"/>
              <a:buFont typeface="Comfortaa"/>
              <a:buChar char="○"/>
              <a:defRPr sz="1500">
                <a:solidFill>
                  <a:srgbClr val="FBFBFB"/>
                </a:solidFill>
                <a:latin typeface="Comfortaa"/>
                <a:ea typeface="Comfortaa"/>
                <a:cs typeface="Comfortaa"/>
                <a:sym typeface="Comfortaa"/>
              </a:defRPr>
            </a:lvl2pPr>
            <a:lvl3pPr marL="1371600" lvl="2" indent="-32385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FBFBFB"/>
              </a:buClr>
              <a:buSzPts val="1500"/>
              <a:buFont typeface="Comfortaa"/>
              <a:buChar char="■"/>
              <a:defRPr sz="1500">
                <a:solidFill>
                  <a:srgbClr val="FBFBFB"/>
                </a:solidFill>
                <a:latin typeface="Comfortaa"/>
                <a:ea typeface="Comfortaa"/>
                <a:cs typeface="Comfortaa"/>
                <a:sym typeface="Comfortaa"/>
              </a:defRPr>
            </a:lvl3pPr>
            <a:lvl4pPr marL="1828800" lvl="3" indent="-32385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FBFBFB"/>
              </a:buClr>
              <a:buSzPts val="1500"/>
              <a:buFont typeface="Comfortaa"/>
              <a:buChar char="●"/>
              <a:defRPr sz="1500">
                <a:solidFill>
                  <a:srgbClr val="FBFBFB"/>
                </a:solidFill>
                <a:latin typeface="Comfortaa"/>
                <a:ea typeface="Comfortaa"/>
                <a:cs typeface="Comfortaa"/>
                <a:sym typeface="Comfortaa"/>
              </a:defRPr>
            </a:lvl4pPr>
            <a:lvl5pPr marL="2286000" lvl="4" indent="-32385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FBFBFB"/>
              </a:buClr>
              <a:buSzPts val="1500"/>
              <a:buFont typeface="Comfortaa"/>
              <a:buChar char="○"/>
              <a:defRPr sz="1500">
                <a:solidFill>
                  <a:srgbClr val="FBFBFB"/>
                </a:solidFill>
                <a:latin typeface="Comfortaa"/>
                <a:ea typeface="Comfortaa"/>
                <a:cs typeface="Comfortaa"/>
                <a:sym typeface="Comfortaa"/>
              </a:defRPr>
            </a:lvl5pPr>
            <a:lvl6pPr marL="2743200" lvl="5" indent="-32385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FBFBFB"/>
              </a:buClr>
              <a:buSzPts val="1500"/>
              <a:buFont typeface="Comfortaa"/>
              <a:buChar char="■"/>
              <a:defRPr sz="1500">
                <a:solidFill>
                  <a:srgbClr val="FBFBFB"/>
                </a:solidFill>
                <a:latin typeface="Comfortaa"/>
                <a:ea typeface="Comfortaa"/>
                <a:cs typeface="Comfortaa"/>
                <a:sym typeface="Comfortaa"/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FBFBFB"/>
              </a:buClr>
              <a:buSzPts val="1400"/>
              <a:buChar char="●"/>
              <a:defRPr>
                <a:solidFill>
                  <a:srgbClr val="FBFBFB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pic>
        <p:nvPicPr>
          <p:cNvPr id="4" name="Picture 3" descr="A picture containing diagram&#10;&#10;Description automatically generated">
            <a:extLst>
              <a:ext uri="{FF2B5EF4-FFF2-40B4-BE49-F238E27FC236}">
                <a16:creationId xmlns:a16="http://schemas.microsoft.com/office/drawing/2014/main" id="{13092375-8925-44E5-B107-9FE617BA6B10}"/>
              </a:ext>
            </a:extLst>
          </p:cNvPr>
          <p:cNvPicPr>
            <a:picLocks noChangeAspect="1"/>
          </p:cNvPicPr>
          <p:nvPr userDrawn="1"/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34160" y="16992600"/>
            <a:ext cx="1881378" cy="1625303"/>
          </a:xfrm>
          <a:prstGeom prst="rect">
            <a:avLst/>
          </a:prstGeom>
        </p:spPr>
      </p:pic>
      <p:pic>
        <p:nvPicPr>
          <p:cNvPr id="5" name="Picture 4" descr="A picture containing diagram&#10;&#10;Description automatically generated">
            <a:extLst>
              <a:ext uri="{FF2B5EF4-FFF2-40B4-BE49-F238E27FC236}">
                <a16:creationId xmlns:a16="http://schemas.microsoft.com/office/drawing/2014/main" id="{424A83EB-0FCE-4FA7-BE1F-A51704B107DA}"/>
              </a:ext>
            </a:extLst>
          </p:cNvPr>
          <p:cNvPicPr>
            <a:picLocks noChangeAspect="1"/>
          </p:cNvPicPr>
          <p:nvPr userDrawn="1"/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144240" y="16362827"/>
            <a:ext cx="1881378" cy="1625303"/>
          </a:xfrm>
          <a:prstGeom prst="rect">
            <a:avLst/>
          </a:prstGeom>
        </p:spPr>
      </p:pic>
      <p:pic>
        <p:nvPicPr>
          <p:cNvPr id="8" name="Picture 7" descr="A picture containing diagram&#10;&#10;Description automatically generated">
            <a:extLst>
              <a:ext uri="{FF2B5EF4-FFF2-40B4-BE49-F238E27FC236}">
                <a16:creationId xmlns:a16="http://schemas.microsoft.com/office/drawing/2014/main" id="{BBF7168D-5F4C-45F9-9174-2C7A0B458F8F}"/>
              </a:ext>
            </a:extLst>
          </p:cNvPr>
          <p:cNvPicPr>
            <a:picLocks noChangeAspect="1"/>
          </p:cNvPicPr>
          <p:nvPr userDrawn="1"/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34160" y="-12334095"/>
            <a:ext cx="1881378" cy="1625303"/>
          </a:xfrm>
          <a:prstGeom prst="rect">
            <a:avLst/>
          </a:prstGeom>
        </p:spPr>
      </p:pic>
      <p:pic>
        <p:nvPicPr>
          <p:cNvPr id="9" name="Picture 8" descr="A picture containing diagram&#10;&#10;Description automatically generated">
            <a:extLst>
              <a:ext uri="{FF2B5EF4-FFF2-40B4-BE49-F238E27FC236}">
                <a16:creationId xmlns:a16="http://schemas.microsoft.com/office/drawing/2014/main" id="{BD44BFCD-9197-443D-A255-ADCC73C35FD8}"/>
              </a:ext>
            </a:extLst>
          </p:cNvPr>
          <p:cNvPicPr>
            <a:picLocks noChangeAspect="1"/>
          </p:cNvPicPr>
          <p:nvPr userDrawn="1"/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163671" y="-12151217"/>
            <a:ext cx="1881378" cy="1625303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20DA90D9-36F9-4CB6-AF17-FE2AD48D59F7}"/>
              </a:ext>
            </a:extLst>
          </p:cNvPr>
          <p:cNvSpPr txBox="1"/>
          <p:nvPr userDrawn="1"/>
        </p:nvSpPr>
        <p:spPr>
          <a:xfrm>
            <a:off x="3657600" y="10832753"/>
            <a:ext cx="931122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Liên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hệ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page: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  <a:hlinkClick r:id="rId27"/>
              </a:rPr>
              <a:t>https://www.facebook.com/teamKTUTS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Đây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sản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phẩm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KTUTS.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Mọi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chi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vui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lòng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liên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hệ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page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SĐT: 0922 645 654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0228992-A2B7-4AA3-986B-AAF02935922C}"/>
              </a:ext>
            </a:extLst>
          </p:cNvPr>
          <p:cNvSpPr txBox="1"/>
          <p:nvPr userDrawn="1"/>
        </p:nvSpPr>
        <p:spPr>
          <a:xfrm>
            <a:off x="11305461" y="6496732"/>
            <a:ext cx="933461" cy="369332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perspectiveFront"/>
              <a:lightRig rig="threePt" dir="t"/>
            </a:scene3d>
          </a:bodyPr>
          <a:lstStyle/>
          <a:p>
            <a:r>
              <a:rPr lang="en-US" b="1" spc="50">
                <a:ln w="0"/>
                <a:solidFill>
                  <a:schemeClr val="bg1">
                    <a:lumMod val="95000"/>
                  </a:schemeClr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UVN Bach Dang Nang" panose="02070803090706020303" pitchFamily="18" charset="0"/>
              </a:rPr>
              <a:t>KTUTS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62E8B1D-6364-418E-8864-B2D04AD736B8}"/>
              </a:ext>
            </a:extLst>
          </p:cNvPr>
          <p:cNvSpPr txBox="1"/>
          <p:nvPr userDrawn="1"/>
        </p:nvSpPr>
        <p:spPr>
          <a:xfrm>
            <a:off x="0" y="0"/>
            <a:ext cx="933461" cy="369332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perspectiveFront"/>
              <a:lightRig rig="threePt" dir="t"/>
            </a:scene3d>
          </a:bodyPr>
          <a:lstStyle/>
          <a:p>
            <a:r>
              <a:rPr lang="en-US" b="1" spc="50">
                <a:ln w="0"/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UVN Bach Dang Nang" panose="02070803090706020303" pitchFamily="18" charset="0"/>
              </a:rPr>
              <a:t>KTUTS</a:t>
            </a:r>
          </a:p>
        </p:txBody>
      </p:sp>
      <p:pic>
        <p:nvPicPr>
          <p:cNvPr id="13" name="Picture 12" descr="A picture containing diagram&#10;&#10;Description automatically generated">
            <a:extLst>
              <a:ext uri="{FF2B5EF4-FFF2-40B4-BE49-F238E27FC236}">
                <a16:creationId xmlns:a16="http://schemas.microsoft.com/office/drawing/2014/main" id="{18B038DE-163F-49DB-87E2-880F3B2E2812}"/>
              </a:ext>
            </a:extLst>
          </p:cNvPr>
          <p:cNvPicPr>
            <a:picLocks noChangeAspect="1"/>
          </p:cNvPicPr>
          <p:nvPr userDrawn="1"/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7800" y="10591800"/>
            <a:ext cx="1881378" cy="16253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8466042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842" r:id="rId1"/>
    <p:sldLayoutId id="2147483843" r:id="rId2"/>
    <p:sldLayoutId id="2147483844" r:id="rId3"/>
    <p:sldLayoutId id="2147483845" r:id="rId4"/>
    <p:sldLayoutId id="2147483846" r:id="rId5"/>
    <p:sldLayoutId id="2147483847" r:id="rId6"/>
    <p:sldLayoutId id="2147483848" r:id="rId7"/>
    <p:sldLayoutId id="2147483849" r:id="rId8"/>
    <p:sldLayoutId id="2147483850" r:id="rId9"/>
    <p:sldLayoutId id="2147483851" r:id="rId10"/>
    <p:sldLayoutId id="2147483852" r:id="rId11"/>
    <p:sldLayoutId id="2147483853" r:id="rId12"/>
    <p:sldLayoutId id="2147483854" r:id="rId13"/>
    <p:sldLayoutId id="2147483855" r:id="rId14"/>
    <p:sldLayoutId id="2147483856" r:id="rId15"/>
    <p:sldLayoutId id="2147483857" r:id="rId16"/>
    <p:sldLayoutId id="2147483858" r:id="rId17"/>
    <p:sldLayoutId id="2147483859" r:id="rId18"/>
    <p:sldLayoutId id="2147483860" r:id="rId19"/>
    <p:sldLayoutId id="2147483861" r:id="rId20"/>
    <p:sldLayoutId id="2147483862" r:id="rId21"/>
    <p:sldLayoutId id="2147483863" r:id="rId22"/>
    <p:sldLayoutId id="2147483864" r:id="rId23"/>
    <p:sldLayoutId id="2147483865" r:id="rId24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 xmlns:p15="http://schemas.microsoft.com/office/powerpoint/2012/main">
        <p15:guide id="1" pos="456">
          <p15:clr>
            <a:srgbClr val="EA4335"/>
          </p15:clr>
        </p15:guide>
        <p15:guide id="2" orient="horz" pos="342">
          <p15:clr>
            <a:srgbClr val="EA4335"/>
          </p15:clr>
        </p15:guide>
        <p15:guide id="3" orient="horz" pos="2898">
          <p15:clr>
            <a:srgbClr val="EA4335"/>
          </p15:clr>
        </p15:guide>
        <p15:guide id="4" pos="5304">
          <p15:clr>
            <a:srgbClr val="EA4335"/>
          </p15:clr>
        </p15:guide>
        <p15:guide id="5" pos="2880">
          <p15:clr>
            <a:srgbClr val="EA4335"/>
          </p15:clr>
        </p15:guide>
        <p15:guide id="6" pos="1668">
          <p15:clr>
            <a:srgbClr val="EA4335"/>
          </p15:clr>
        </p15:guide>
        <p15:guide id="7" pos="4092">
          <p15:clr>
            <a:srgbClr val="EA4335"/>
          </p15:clr>
        </p15:guide>
        <p15:guide id="8" orient="horz" pos="1620">
          <p15:clr>
            <a:srgbClr val="EA4335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5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audio" Target="../media/audio2.bin"/><Relationship Id="rId7" Type="http://schemas.microsoft.com/office/2007/relationships/hdphoto" Target="../media/hdphoto5.wdp"/><Relationship Id="rId12" Type="http://schemas.openxmlformats.org/officeDocument/2006/relationships/image" Target="../media/image2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9.jpeg"/><Relationship Id="rId11" Type="http://schemas.openxmlformats.org/officeDocument/2006/relationships/image" Target="../media/image35.png"/><Relationship Id="rId5" Type="http://schemas.microsoft.com/office/2007/relationships/hdphoto" Target="../media/hdphoto2.wdp"/><Relationship Id="rId10" Type="http://schemas.openxmlformats.org/officeDocument/2006/relationships/image" Target="../media/image17.png"/><Relationship Id="rId4" Type="http://schemas.openxmlformats.org/officeDocument/2006/relationships/image" Target="../media/image13.jpeg"/><Relationship Id="rId9" Type="http://schemas.microsoft.com/office/2007/relationships/hdphoto" Target="../media/hdphoto7.wdp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13" Type="http://schemas.openxmlformats.org/officeDocument/2006/relationships/image" Target="../media/image42.png"/><Relationship Id="rId18" Type="http://schemas.openxmlformats.org/officeDocument/2006/relationships/image" Target="../media/image45.jpeg"/><Relationship Id="rId26" Type="http://schemas.microsoft.com/office/2007/relationships/hdphoto" Target="../media/hdphoto11.wdp"/><Relationship Id="rId3" Type="http://schemas.openxmlformats.org/officeDocument/2006/relationships/audio" Target="../media/audio2.bin"/><Relationship Id="rId21" Type="http://schemas.openxmlformats.org/officeDocument/2006/relationships/image" Target="../media/image17.png"/><Relationship Id="rId7" Type="http://schemas.openxmlformats.org/officeDocument/2006/relationships/image" Target="../media/image38.png"/><Relationship Id="rId12" Type="http://schemas.openxmlformats.org/officeDocument/2006/relationships/image" Target="../media/image41.png"/><Relationship Id="rId17" Type="http://schemas.openxmlformats.org/officeDocument/2006/relationships/image" Target="../media/image20.jpeg"/><Relationship Id="rId25" Type="http://schemas.openxmlformats.org/officeDocument/2006/relationships/image" Target="../media/image48.png"/><Relationship Id="rId2" Type="http://schemas.openxmlformats.org/officeDocument/2006/relationships/notesSlide" Target="../notesSlides/notesSlide8.xml"/><Relationship Id="rId16" Type="http://schemas.openxmlformats.org/officeDocument/2006/relationships/image" Target="../media/image44.png"/><Relationship Id="rId20" Type="http://schemas.openxmlformats.org/officeDocument/2006/relationships/image" Target="../media/image46.jpeg"/><Relationship Id="rId29" Type="http://schemas.openxmlformats.org/officeDocument/2006/relationships/audio" Target="../media/audio2.bin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37.jpeg"/><Relationship Id="rId11" Type="http://schemas.openxmlformats.org/officeDocument/2006/relationships/image" Target="../media/image27.jpeg"/><Relationship Id="rId24" Type="http://schemas.openxmlformats.org/officeDocument/2006/relationships/image" Target="../media/image28.png"/><Relationship Id="rId5" Type="http://schemas.openxmlformats.org/officeDocument/2006/relationships/image" Target="../media/image36.jpeg"/><Relationship Id="rId15" Type="http://schemas.openxmlformats.org/officeDocument/2006/relationships/image" Target="../media/image21.jpeg"/><Relationship Id="rId23" Type="http://schemas.microsoft.com/office/2007/relationships/hdphoto" Target="../media/hdphoto10.wdp"/><Relationship Id="rId28" Type="http://schemas.microsoft.com/office/2007/relationships/hdphoto" Target="../media/hdphoto12.wdp"/><Relationship Id="rId10" Type="http://schemas.openxmlformats.org/officeDocument/2006/relationships/image" Target="../media/image40.png"/><Relationship Id="rId19" Type="http://schemas.openxmlformats.org/officeDocument/2006/relationships/image" Target="../media/image26.jpeg"/><Relationship Id="rId4" Type="http://schemas.openxmlformats.org/officeDocument/2006/relationships/audio" Target="../media/audio3.wav"/><Relationship Id="rId9" Type="http://schemas.openxmlformats.org/officeDocument/2006/relationships/image" Target="../media/image39.png"/><Relationship Id="rId14" Type="http://schemas.openxmlformats.org/officeDocument/2006/relationships/image" Target="../media/image43.png"/><Relationship Id="rId22" Type="http://schemas.openxmlformats.org/officeDocument/2006/relationships/image" Target="../media/image47.png"/><Relationship Id="rId27" Type="http://schemas.openxmlformats.org/officeDocument/2006/relationships/image" Target="../media/image49.png"/><Relationship Id="rId30" Type="http://schemas.openxmlformats.org/officeDocument/2006/relationships/audio" Target="../media/audio3.wav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5.png"/><Relationship Id="rId3" Type="http://schemas.openxmlformats.org/officeDocument/2006/relationships/image" Target="../media/image50.png"/><Relationship Id="rId7" Type="http://schemas.openxmlformats.org/officeDocument/2006/relationships/image" Target="../media/image5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0.xml"/><Relationship Id="rId6" Type="http://schemas.openxmlformats.org/officeDocument/2006/relationships/image" Target="../media/image53.png"/><Relationship Id="rId11" Type="http://schemas.openxmlformats.org/officeDocument/2006/relationships/image" Target="../media/image8.gif"/><Relationship Id="rId5" Type="http://schemas.openxmlformats.org/officeDocument/2006/relationships/image" Target="../media/image52.png"/><Relationship Id="rId10" Type="http://schemas.openxmlformats.org/officeDocument/2006/relationships/image" Target="../media/image57.png"/><Relationship Id="rId4" Type="http://schemas.openxmlformats.org/officeDocument/2006/relationships/image" Target="../media/image51.png"/><Relationship Id="rId9" Type="http://schemas.openxmlformats.org/officeDocument/2006/relationships/image" Target="../media/image5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bin"/><Relationship Id="rId2" Type="http://schemas.openxmlformats.org/officeDocument/2006/relationships/audio" Target="../media/audio2.bin"/><Relationship Id="rId1" Type="http://schemas.openxmlformats.org/officeDocument/2006/relationships/slideLayout" Target="../slideLayouts/slideLayout103.xml"/><Relationship Id="rId4" Type="http://schemas.openxmlformats.org/officeDocument/2006/relationships/audio" Target="../media/audio2.bin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5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9.png"/><Relationship Id="rId4" Type="http://schemas.openxmlformats.org/officeDocument/2006/relationships/image" Target="../media/image8.gif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7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7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bin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bin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9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11.png"/><Relationship Id="rId4" Type="http://schemas.microsoft.com/office/2007/relationships/hdphoto" Target="../media/hdphoto1.wdp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13" Type="http://schemas.openxmlformats.org/officeDocument/2006/relationships/image" Target="../media/image19.jpeg"/><Relationship Id="rId18" Type="http://schemas.openxmlformats.org/officeDocument/2006/relationships/image" Target="../media/image24.jpeg"/><Relationship Id="rId3" Type="http://schemas.openxmlformats.org/officeDocument/2006/relationships/audio" Target="../media/audio2.bin"/><Relationship Id="rId21" Type="http://schemas.openxmlformats.org/officeDocument/2006/relationships/image" Target="../media/image26.jpeg"/><Relationship Id="rId7" Type="http://schemas.openxmlformats.org/officeDocument/2006/relationships/image" Target="../media/image14.jpeg"/><Relationship Id="rId12" Type="http://schemas.openxmlformats.org/officeDocument/2006/relationships/image" Target="../media/image18.jpeg"/><Relationship Id="rId17" Type="http://schemas.openxmlformats.org/officeDocument/2006/relationships/image" Target="../media/image23.png"/><Relationship Id="rId25" Type="http://schemas.openxmlformats.org/officeDocument/2006/relationships/audio" Target="../media/audio1.bin"/><Relationship Id="rId2" Type="http://schemas.openxmlformats.org/officeDocument/2006/relationships/notesSlide" Target="../notesSlides/notesSlide5.xml"/><Relationship Id="rId16" Type="http://schemas.openxmlformats.org/officeDocument/2006/relationships/image" Target="../media/image22.gif"/><Relationship Id="rId20" Type="http://schemas.microsoft.com/office/2007/relationships/hdphoto" Target="../media/hdphoto4.wdp"/><Relationship Id="rId1" Type="http://schemas.openxmlformats.org/officeDocument/2006/relationships/slideLayout" Target="../slideLayouts/slideLayout7.xml"/><Relationship Id="rId6" Type="http://schemas.microsoft.com/office/2007/relationships/hdphoto" Target="../media/hdphoto2.wdp"/><Relationship Id="rId11" Type="http://schemas.openxmlformats.org/officeDocument/2006/relationships/image" Target="../media/image17.png"/><Relationship Id="rId24" Type="http://schemas.openxmlformats.org/officeDocument/2006/relationships/audio" Target="../media/audio2.bin"/><Relationship Id="rId5" Type="http://schemas.openxmlformats.org/officeDocument/2006/relationships/image" Target="../media/image13.jpeg"/><Relationship Id="rId15" Type="http://schemas.openxmlformats.org/officeDocument/2006/relationships/image" Target="../media/image21.jpeg"/><Relationship Id="rId23" Type="http://schemas.openxmlformats.org/officeDocument/2006/relationships/image" Target="../media/image28.png"/><Relationship Id="rId10" Type="http://schemas.microsoft.com/office/2007/relationships/hdphoto" Target="../media/hdphoto3.wdp"/><Relationship Id="rId19" Type="http://schemas.openxmlformats.org/officeDocument/2006/relationships/image" Target="../media/image25.png"/><Relationship Id="rId4" Type="http://schemas.openxmlformats.org/officeDocument/2006/relationships/audio" Target="../media/audio1.bin"/><Relationship Id="rId9" Type="http://schemas.openxmlformats.org/officeDocument/2006/relationships/image" Target="../media/image16.png"/><Relationship Id="rId14" Type="http://schemas.openxmlformats.org/officeDocument/2006/relationships/image" Target="../media/image20.jpeg"/><Relationship Id="rId22" Type="http://schemas.openxmlformats.org/officeDocument/2006/relationships/image" Target="../media/image27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13" Type="http://schemas.microsoft.com/office/2007/relationships/hdphoto" Target="../media/hdphoto8.wdp"/><Relationship Id="rId18" Type="http://schemas.openxmlformats.org/officeDocument/2006/relationships/image" Target="../media/image28.png"/><Relationship Id="rId3" Type="http://schemas.openxmlformats.org/officeDocument/2006/relationships/audio" Target="../media/audio2.bin"/><Relationship Id="rId7" Type="http://schemas.microsoft.com/office/2007/relationships/hdphoto" Target="../media/hdphoto6.wdp"/><Relationship Id="rId12" Type="http://schemas.openxmlformats.org/officeDocument/2006/relationships/image" Target="../media/image32.jpeg"/><Relationship Id="rId17" Type="http://schemas.microsoft.com/office/2007/relationships/hdphoto" Target="../media/hdphoto9.wdp"/><Relationship Id="rId2" Type="http://schemas.openxmlformats.org/officeDocument/2006/relationships/notesSlide" Target="../notesSlides/notesSlide6.xml"/><Relationship Id="rId16" Type="http://schemas.openxmlformats.org/officeDocument/2006/relationships/image" Target="../media/image34.png"/><Relationship Id="rId1" Type="http://schemas.openxmlformats.org/officeDocument/2006/relationships/slideLayout" Target="../slideLayouts/slideLayout29.xml"/><Relationship Id="rId6" Type="http://schemas.openxmlformats.org/officeDocument/2006/relationships/image" Target="../media/image30.png"/><Relationship Id="rId11" Type="http://schemas.microsoft.com/office/2007/relationships/hdphoto" Target="../media/hdphoto7.wdp"/><Relationship Id="rId5" Type="http://schemas.microsoft.com/office/2007/relationships/hdphoto" Target="../media/hdphoto5.wdp"/><Relationship Id="rId15" Type="http://schemas.openxmlformats.org/officeDocument/2006/relationships/image" Target="../media/image33.png"/><Relationship Id="rId10" Type="http://schemas.openxmlformats.org/officeDocument/2006/relationships/image" Target="../media/image31.png"/><Relationship Id="rId4" Type="http://schemas.openxmlformats.org/officeDocument/2006/relationships/image" Target="../media/image29.jpeg"/><Relationship Id="rId9" Type="http://schemas.microsoft.com/office/2007/relationships/hdphoto" Target="../media/hdphoto2.wdp"/><Relationship Id="rId1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26">
            <a:extLst>
              <a:ext uri="{FF2B5EF4-FFF2-40B4-BE49-F238E27FC236}">
                <a16:creationId xmlns:a16="http://schemas.microsoft.com/office/drawing/2014/main" id="{57F06D52-F670-49C4-9AB3-0E65C45E2819}"/>
              </a:ext>
            </a:extLst>
          </p:cNvPr>
          <p:cNvSpPr/>
          <p:nvPr/>
        </p:nvSpPr>
        <p:spPr>
          <a:xfrm>
            <a:off x="268904" y="3229875"/>
            <a:ext cx="12233164" cy="3664324"/>
          </a:xfrm>
          <a:custGeom>
            <a:avLst/>
            <a:gdLst>
              <a:gd name="connsiteX0" fmla="*/ 0 w 12233164"/>
              <a:gd name="connsiteY0" fmla="*/ 0 h 4175633"/>
              <a:gd name="connsiteX1" fmla="*/ 12233164 w 12233164"/>
              <a:gd name="connsiteY1" fmla="*/ 0 h 4175633"/>
              <a:gd name="connsiteX2" fmla="*/ 12233164 w 12233164"/>
              <a:gd name="connsiteY2" fmla="*/ 4175633 h 4175633"/>
              <a:gd name="connsiteX3" fmla="*/ 0 w 12233164"/>
              <a:gd name="connsiteY3" fmla="*/ 4175633 h 4175633"/>
              <a:gd name="connsiteX4" fmla="*/ 0 w 12233164"/>
              <a:gd name="connsiteY4" fmla="*/ 0 h 4175633"/>
              <a:gd name="connsiteX0" fmla="*/ 16933 w 12233164"/>
              <a:gd name="connsiteY0" fmla="*/ 643467 h 4175633"/>
              <a:gd name="connsiteX1" fmla="*/ 12233164 w 12233164"/>
              <a:gd name="connsiteY1" fmla="*/ 0 h 4175633"/>
              <a:gd name="connsiteX2" fmla="*/ 12233164 w 12233164"/>
              <a:gd name="connsiteY2" fmla="*/ 4175633 h 4175633"/>
              <a:gd name="connsiteX3" fmla="*/ 0 w 12233164"/>
              <a:gd name="connsiteY3" fmla="*/ 4175633 h 4175633"/>
              <a:gd name="connsiteX4" fmla="*/ 16933 w 12233164"/>
              <a:gd name="connsiteY4" fmla="*/ 643467 h 4175633"/>
              <a:gd name="connsiteX0" fmla="*/ 16933 w 12233164"/>
              <a:gd name="connsiteY0" fmla="*/ 880533 h 4412699"/>
              <a:gd name="connsiteX1" fmla="*/ 1175697 w 12233164"/>
              <a:gd name="connsiteY1" fmla="*/ 0 h 4412699"/>
              <a:gd name="connsiteX2" fmla="*/ 12233164 w 12233164"/>
              <a:gd name="connsiteY2" fmla="*/ 237066 h 4412699"/>
              <a:gd name="connsiteX3" fmla="*/ 12233164 w 12233164"/>
              <a:gd name="connsiteY3" fmla="*/ 4412699 h 4412699"/>
              <a:gd name="connsiteX4" fmla="*/ 0 w 12233164"/>
              <a:gd name="connsiteY4" fmla="*/ 4412699 h 4412699"/>
              <a:gd name="connsiteX5" fmla="*/ 16933 w 12233164"/>
              <a:gd name="connsiteY5" fmla="*/ 880533 h 4412699"/>
              <a:gd name="connsiteX0" fmla="*/ 16933 w 12233164"/>
              <a:gd name="connsiteY0" fmla="*/ 880533 h 4412699"/>
              <a:gd name="connsiteX1" fmla="*/ 1175697 w 12233164"/>
              <a:gd name="connsiteY1" fmla="*/ 0 h 4412699"/>
              <a:gd name="connsiteX2" fmla="*/ 3139964 w 12233164"/>
              <a:gd name="connsiteY2" fmla="*/ 1151466 h 4412699"/>
              <a:gd name="connsiteX3" fmla="*/ 12233164 w 12233164"/>
              <a:gd name="connsiteY3" fmla="*/ 237066 h 4412699"/>
              <a:gd name="connsiteX4" fmla="*/ 12233164 w 12233164"/>
              <a:gd name="connsiteY4" fmla="*/ 4412699 h 4412699"/>
              <a:gd name="connsiteX5" fmla="*/ 0 w 12233164"/>
              <a:gd name="connsiteY5" fmla="*/ 4412699 h 4412699"/>
              <a:gd name="connsiteX6" fmla="*/ 16933 w 12233164"/>
              <a:gd name="connsiteY6" fmla="*/ 880533 h 4412699"/>
              <a:gd name="connsiteX0" fmla="*/ 16933 w 12233164"/>
              <a:gd name="connsiteY0" fmla="*/ 999067 h 4531233"/>
              <a:gd name="connsiteX1" fmla="*/ 1175697 w 12233164"/>
              <a:gd name="connsiteY1" fmla="*/ 118534 h 4531233"/>
              <a:gd name="connsiteX2" fmla="*/ 3139964 w 12233164"/>
              <a:gd name="connsiteY2" fmla="*/ 1270000 h 4531233"/>
              <a:gd name="connsiteX3" fmla="*/ 5798497 w 12233164"/>
              <a:gd name="connsiteY3" fmla="*/ 0 h 4531233"/>
              <a:gd name="connsiteX4" fmla="*/ 12233164 w 12233164"/>
              <a:gd name="connsiteY4" fmla="*/ 355600 h 4531233"/>
              <a:gd name="connsiteX5" fmla="*/ 12233164 w 12233164"/>
              <a:gd name="connsiteY5" fmla="*/ 4531233 h 4531233"/>
              <a:gd name="connsiteX6" fmla="*/ 0 w 12233164"/>
              <a:gd name="connsiteY6" fmla="*/ 4531233 h 4531233"/>
              <a:gd name="connsiteX7" fmla="*/ 16933 w 12233164"/>
              <a:gd name="connsiteY7" fmla="*/ 999067 h 4531233"/>
              <a:gd name="connsiteX0" fmla="*/ 16933 w 12233164"/>
              <a:gd name="connsiteY0" fmla="*/ 999067 h 4531233"/>
              <a:gd name="connsiteX1" fmla="*/ 1175697 w 12233164"/>
              <a:gd name="connsiteY1" fmla="*/ 118534 h 4531233"/>
              <a:gd name="connsiteX2" fmla="*/ 3139964 w 12233164"/>
              <a:gd name="connsiteY2" fmla="*/ 1270000 h 4531233"/>
              <a:gd name="connsiteX3" fmla="*/ 5798497 w 12233164"/>
              <a:gd name="connsiteY3" fmla="*/ 0 h 4531233"/>
              <a:gd name="connsiteX4" fmla="*/ 8677164 w 12233164"/>
              <a:gd name="connsiteY4" fmla="*/ 1303867 h 4531233"/>
              <a:gd name="connsiteX5" fmla="*/ 12233164 w 12233164"/>
              <a:gd name="connsiteY5" fmla="*/ 355600 h 4531233"/>
              <a:gd name="connsiteX6" fmla="*/ 12233164 w 12233164"/>
              <a:gd name="connsiteY6" fmla="*/ 4531233 h 4531233"/>
              <a:gd name="connsiteX7" fmla="*/ 0 w 12233164"/>
              <a:gd name="connsiteY7" fmla="*/ 4531233 h 4531233"/>
              <a:gd name="connsiteX8" fmla="*/ 16933 w 12233164"/>
              <a:gd name="connsiteY8" fmla="*/ 999067 h 4531233"/>
              <a:gd name="connsiteX0" fmla="*/ 16933 w 12233164"/>
              <a:gd name="connsiteY0" fmla="*/ 1473200 h 5005366"/>
              <a:gd name="connsiteX1" fmla="*/ 1175697 w 12233164"/>
              <a:gd name="connsiteY1" fmla="*/ 592667 h 5005366"/>
              <a:gd name="connsiteX2" fmla="*/ 3139964 w 12233164"/>
              <a:gd name="connsiteY2" fmla="*/ 1744133 h 5005366"/>
              <a:gd name="connsiteX3" fmla="*/ 5798497 w 12233164"/>
              <a:gd name="connsiteY3" fmla="*/ 474133 h 5005366"/>
              <a:gd name="connsiteX4" fmla="*/ 8677164 w 12233164"/>
              <a:gd name="connsiteY4" fmla="*/ 1778000 h 5005366"/>
              <a:gd name="connsiteX5" fmla="*/ 11047831 w 12233164"/>
              <a:gd name="connsiteY5" fmla="*/ 0 h 5005366"/>
              <a:gd name="connsiteX6" fmla="*/ 12233164 w 12233164"/>
              <a:gd name="connsiteY6" fmla="*/ 829733 h 5005366"/>
              <a:gd name="connsiteX7" fmla="*/ 12233164 w 12233164"/>
              <a:gd name="connsiteY7" fmla="*/ 5005366 h 5005366"/>
              <a:gd name="connsiteX8" fmla="*/ 0 w 12233164"/>
              <a:gd name="connsiteY8" fmla="*/ 5005366 h 5005366"/>
              <a:gd name="connsiteX9" fmla="*/ 16933 w 12233164"/>
              <a:gd name="connsiteY9" fmla="*/ 1473200 h 5005366"/>
              <a:gd name="connsiteX0" fmla="*/ 16933 w 12233164"/>
              <a:gd name="connsiteY0" fmla="*/ 1473200 h 5005366"/>
              <a:gd name="connsiteX1" fmla="*/ 1328097 w 12233164"/>
              <a:gd name="connsiteY1" fmla="*/ 406401 h 5005366"/>
              <a:gd name="connsiteX2" fmla="*/ 3139964 w 12233164"/>
              <a:gd name="connsiteY2" fmla="*/ 1744133 h 5005366"/>
              <a:gd name="connsiteX3" fmla="*/ 5798497 w 12233164"/>
              <a:gd name="connsiteY3" fmla="*/ 474133 h 5005366"/>
              <a:gd name="connsiteX4" fmla="*/ 8677164 w 12233164"/>
              <a:gd name="connsiteY4" fmla="*/ 1778000 h 5005366"/>
              <a:gd name="connsiteX5" fmla="*/ 11047831 w 12233164"/>
              <a:gd name="connsiteY5" fmla="*/ 0 h 5005366"/>
              <a:gd name="connsiteX6" fmla="*/ 12233164 w 12233164"/>
              <a:gd name="connsiteY6" fmla="*/ 829733 h 5005366"/>
              <a:gd name="connsiteX7" fmla="*/ 12233164 w 12233164"/>
              <a:gd name="connsiteY7" fmla="*/ 5005366 h 5005366"/>
              <a:gd name="connsiteX8" fmla="*/ 0 w 12233164"/>
              <a:gd name="connsiteY8" fmla="*/ 5005366 h 5005366"/>
              <a:gd name="connsiteX9" fmla="*/ 16933 w 12233164"/>
              <a:gd name="connsiteY9" fmla="*/ 1473200 h 5005366"/>
              <a:gd name="connsiteX0" fmla="*/ 16933 w 12233164"/>
              <a:gd name="connsiteY0" fmla="*/ 1473200 h 5005366"/>
              <a:gd name="connsiteX1" fmla="*/ 1328097 w 12233164"/>
              <a:gd name="connsiteY1" fmla="*/ 406401 h 5005366"/>
              <a:gd name="connsiteX2" fmla="*/ 3139964 w 12233164"/>
              <a:gd name="connsiteY2" fmla="*/ 1744133 h 5005366"/>
              <a:gd name="connsiteX3" fmla="*/ 5798497 w 12233164"/>
              <a:gd name="connsiteY3" fmla="*/ 474133 h 5005366"/>
              <a:gd name="connsiteX4" fmla="*/ 8677164 w 12233164"/>
              <a:gd name="connsiteY4" fmla="*/ 1778000 h 5005366"/>
              <a:gd name="connsiteX5" fmla="*/ 11047831 w 12233164"/>
              <a:gd name="connsiteY5" fmla="*/ 0 h 5005366"/>
              <a:gd name="connsiteX6" fmla="*/ 12233164 w 12233164"/>
              <a:gd name="connsiteY6" fmla="*/ 829733 h 5005366"/>
              <a:gd name="connsiteX7" fmla="*/ 12233164 w 12233164"/>
              <a:gd name="connsiteY7" fmla="*/ 5005366 h 5005366"/>
              <a:gd name="connsiteX8" fmla="*/ 0 w 12233164"/>
              <a:gd name="connsiteY8" fmla="*/ 5005366 h 5005366"/>
              <a:gd name="connsiteX9" fmla="*/ 16933 w 12233164"/>
              <a:gd name="connsiteY9" fmla="*/ 1473200 h 5005366"/>
              <a:gd name="connsiteX0" fmla="*/ 16933 w 12233164"/>
              <a:gd name="connsiteY0" fmla="*/ 1473200 h 5005366"/>
              <a:gd name="connsiteX1" fmla="*/ 1328097 w 12233164"/>
              <a:gd name="connsiteY1" fmla="*/ 406401 h 5005366"/>
              <a:gd name="connsiteX2" fmla="*/ 3139964 w 12233164"/>
              <a:gd name="connsiteY2" fmla="*/ 1744133 h 5005366"/>
              <a:gd name="connsiteX3" fmla="*/ 5798497 w 12233164"/>
              <a:gd name="connsiteY3" fmla="*/ 474133 h 5005366"/>
              <a:gd name="connsiteX4" fmla="*/ 8677164 w 12233164"/>
              <a:gd name="connsiteY4" fmla="*/ 1778000 h 5005366"/>
              <a:gd name="connsiteX5" fmla="*/ 11047831 w 12233164"/>
              <a:gd name="connsiteY5" fmla="*/ 0 h 5005366"/>
              <a:gd name="connsiteX6" fmla="*/ 12233164 w 12233164"/>
              <a:gd name="connsiteY6" fmla="*/ 829733 h 5005366"/>
              <a:gd name="connsiteX7" fmla="*/ 12233164 w 12233164"/>
              <a:gd name="connsiteY7" fmla="*/ 5005366 h 5005366"/>
              <a:gd name="connsiteX8" fmla="*/ 0 w 12233164"/>
              <a:gd name="connsiteY8" fmla="*/ 5005366 h 5005366"/>
              <a:gd name="connsiteX9" fmla="*/ 16933 w 12233164"/>
              <a:gd name="connsiteY9" fmla="*/ 1473200 h 5005366"/>
              <a:gd name="connsiteX0" fmla="*/ 16933 w 12233164"/>
              <a:gd name="connsiteY0" fmla="*/ 1473200 h 5005366"/>
              <a:gd name="connsiteX1" fmla="*/ 1328097 w 12233164"/>
              <a:gd name="connsiteY1" fmla="*/ 406401 h 5005366"/>
              <a:gd name="connsiteX2" fmla="*/ 3139964 w 12233164"/>
              <a:gd name="connsiteY2" fmla="*/ 1744133 h 5005366"/>
              <a:gd name="connsiteX3" fmla="*/ 5798497 w 12233164"/>
              <a:gd name="connsiteY3" fmla="*/ 474133 h 5005366"/>
              <a:gd name="connsiteX4" fmla="*/ 8677164 w 12233164"/>
              <a:gd name="connsiteY4" fmla="*/ 1778000 h 5005366"/>
              <a:gd name="connsiteX5" fmla="*/ 11047831 w 12233164"/>
              <a:gd name="connsiteY5" fmla="*/ 0 h 5005366"/>
              <a:gd name="connsiteX6" fmla="*/ 12233164 w 12233164"/>
              <a:gd name="connsiteY6" fmla="*/ 829733 h 5005366"/>
              <a:gd name="connsiteX7" fmla="*/ 12233164 w 12233164"/>
              <a:gd name="connsiteY7" fmla="*/ 5005366 h 5005366"/>
              <a:gd name="connsiteX8" fmla="*/ 0 w 12233164"/>
              <a:gd name="connsiteY8" fmla="*/ 5005366 h 5005366"/>
              <a:gd name="connsiteX9" fmla="*/ 16933 w 12233164"/>
              <a:gd name="connsiteY9" fmla="*/ 1473200 h 5005366"/>
              <a:gd name="connsiteX0" fmla="*/ 16933 w 12233164"/>
              <a:gd name="connsiteY0" fmla="*/ 1473200 h 5005366"/>
              <a:gd name="connsiteX1" fmla="*/ 1328097 w 12233164"/>
              <a:gd name="connsiteY1" fmla="*/ 101601 h 5005366"/>
              <a:gd name="connsiteX2" fmla="*/ 3139964 w 12233164"/>
              <a:gd name="connsiteY2" fmla="*/ 1744133 h 5005366"/>
              <a:gd name="connsiteX3" fmla="*/ 5798497 w 12233164"/>
              <a:gd name="connsiteY3" fmla="*/ 474133 h 5005366"/>
              <a:gd name="connsiteX4" fmla="*/ 8677164 w 12233164"/>
              <a:gd name="connsiteY4" fmla="*/ 1778000 h 5005366"/>
              <a:gd name="connsiteX5" fmla="*/ 11047831 w 12233164"/>
              <a:gd name="connsiteY5" fmla="*/ 0 h 5005366"/>
              <a:gd name="connsiteX6" fmla="*/ 12233164 w 12233164"/>
              <a:gd name="connsiteY6" fmla="*/ 829733 h 5005366"/>
              <a:gd name="connsiteX7" fmla="*/ 12233164 w 12233164"/>
              <a:gd name="connsiteY7" fmla="*/ 5005366 h 5005366"/>
              <a:gd name="connsiteX8" fmla="*/ 0 w 12233164"/>
              <a:gd name="connsiteY8" fmla="*/ 5005366 h 5005366"/>
              <a:gd name="connsiteX9" fmla="*/ 16933 w 12233164"/>
              <a:gd name="connsiteY9" fmla="*/ 1473200 h 5005366"/>
              <a:gd name="connsiteX0" fmla="*/ 16933 w 12233164"/>
              <a:gd name="connsiteY0" fmla="*/ 1473200 h 5005366"/>
              <a:gd name="connsiteX1" fmla="*/ 1328097 w 12233164"/>
              <a:gd name="connsiteY1" fmla="*/ 101601 h 5005366"/>
              <a:gd name="connsiteX2" fmla="*/ 3139964 w 12233164"/>
              <a:gd name="connsiteY2" fmla="*/ 1744133 h 5005366"/>
              <a:gd name="connsiteX3" fmla="*/ 5798497 w 12233164"/>
              <a:gd name="connsiteY3" fmla="*/ 474133 h 5005366"/>
              <a:gd name="connsiteX4" fmla="*/ 8677164 w 12233164"/>
              <a:gd name="connsiteY4" fmla="*/ 1778000 h 5005366"/>
              <a:gd name="connsiteX5" fmla="*/ 11047831 w 12233164"/>
              <a:gd name="connsiteY5" fmla="*/ 0 h 5005366"/>
              <a:gd name="connsiteX6" fmla="*/ 12233164 w 12233164"/>
              <a:gd name="connsiteY6" fmla="*/ 829733 h 5005366"/>
              <a:gd name="connsiteX7" fmla="*/ 12233164 w 12233164"/>
              <a:gd name="connsiteY7" fmla="*/ 5005366 h 5005366"/>
              <a:gd name="connsiteX8" fmla="*/ 0 w 12233164"/>
              <a:gd name="connsiteY8" fmla="*/ 5005366 h 5005366"/>
              <a:gd name="connsiteX9" fmla="*/ 16933 w 12233164"/>
              <a:gd name="connsiteY9" fmla="*/ 1473200 h 5005366"/>
              <a:gd name="connsiteX0" fmla="*/ 16933 w 12233164"/>
              <a:gd name="connsiteY0" fmla="*/ 1473200 h 5005366"/>
              <a:gd name="connsiteX1" fmla="*/ 1328097 w 12233164"/>
              <a:gd name="connsiteY1" fmla="*/ 101601 h 5005366"/>
              <a:gd name="connsiteX2" fmla="*/ 3275431 w 12233164"/>
              <a:gd name="connsiteY2" fmla="*/ 1710267 h 5005366"/>
              <a:gd name="connsiteX3" fmla="*/ 5798497 w 12233164"/>
              <a:gd name="connsiteY3" fmla="*/ 474133 h 5005366"/>
              <a:gd name="connsiteX4" fmla="*/ 8677164 w 12233164"/>
              <a:gd name="connsiteY4" fmla="*/ 1778000 h 5005366"/>
              <a:gd name="connsiteX5" fmla="*/ 11047831 w 12233164"/>
              <a:gd name="connsiteY5" fmla="*/ 0 h 5005366"/>
              <a:gd name="connsiteX6" fmla="*/ 12233164 w 12233164"/>
              <a:gd name="connsiteY6" fmla="*/ 829733 h 5005366"/>
              <a:gd name="connsiteX7" fmla="*/ 12233164 w 12233164"/>
              <a:gd name="connsiteY7" fmla="*/ 5005366 h 5005366"/>
              <a:gd name="connsiteX8" fmla="*/ 0 w 12233164"/>
              <a:gd name="connsiteY8" fmla="*/ 5005366 h 5005366"/>
              <a:gd name="connsiteX9" fmla="*/ 16933 w 12233164"/>
              <a:gd name="connsiteY9" fmla="*/ 1473200 h 5005366"/>
              <a:gd name="connsiteX0" fmla="*/ 16933 w 12233164"/>
              <a:gd name="connsiteY0" fmla="*/ 1473200 h 5005366"/>
              <a:gd name="connsiteX1" fmla="*/ 1328097 w 12233164"/>
              <a:gd name="connsiteY1" fmla="*/ 101601 h 5005366"/>
              <a:gd name="connsiteX2" fmla="*/ 3275431 w 12233164"/>
              <a:gd name="connsiteY2" fmla="*/ 1710267 h 5005366"/>
              <a:gd name="connsiteX3" fmla="*/ 5798497 w 12233164"/>
              <a:gd name="connsiteY3" fmla="*/ 474133 h 5005366"/>
              <a:gd name="connsiteX4" fmla="*/ 8677164 w 12233164"/>
              <a:gd name="connsiteY4" fmla="*/ 1778000 h 5005366"/>
              <a:gd name="connsiteX5" fmla="*/ 11047831 w 12233164"/>
              <a:gd name="connsiteY5" fmla="*/ 0 h 5005366"/>
              <a:gd name="connsiteX6" fmla="*/ 12233164 w 12233164"/>
              <a:gd name="connsiteY6" fmla="*/ 829733 h 5005366"/>
              <a:gd name="connsiteX7" fmla="*/ 12233164 w 12233164"/>
              <a:gd name="connsiteY7" fmla="*/ 5005366 h 5005366"/>
              <a:gd name="connsiteX8" fmla="*/ 0 w 12233164"/>
              <a:gd name="connsiteY8" fmla="*/ 5005366 h 5005366"/>
              <a:gd name="connsiteX9" fmla="*/ 16933 w 12233164"/>
              <a:gd name="connsiteY9" fmla="*/ 1473200 h 5005366"/>
              <a:gd name="connsiteX0" fmla="*/ 16933 w 12233164"/>
              <a:gd name="connsiteY0" fmla="*/ 1473200 h 5005366"/>
              <a:gd name="connsiteX1" fmla="*/ 1328097 w 12233164"/>
              <a:gd name="connsiteY1" fmla="*/ 101601 h 5005366"/>
              <a:gd name="connsiteX2" fmla="*/ 3275431 w 12233164"/>
              <a:gd name="connsiteY2" fmla="*/ 1710267 h 5005366"/>
              <a:gd name="connsiteX3" fmla="*/ 5798497 w 12233164"/>
              <a:gd name="connsiteY3" fmla="*/ 474133 h 5005366"/>
              <a:gd name="connsiteX4" fmla="*/ 8677164 w 12233164"/>
              <a:gd name="connsiteY4" fmla="*/ 1778000 h 5005366"/>
              <a:gd name="connsiteX5" fmla="*/ 11047831 w 12233164"/>
              <a:gd name="connsiteY5" fmla="*/ 0 h 5005366"/>
              <a:gd name="connsiteX6" fmla="*/ 12233164 w 12233164"/>
              <a:gd name="connsiteY6" fmla="*/ 829733 h 5005366"/>
              <a:gd name="connsiteX7" fmla="*/ 12233164 w 12233164"/>
              <a:gd name="connsiteY7" fmla="*/ 5005366 h 5005366"/>
              <a:gd name="connsiteX8" fmla="*/ 0 w 12233164"/>
              <a:gd name="connsiteY8" fmla="*/ 5005366 h 5005366"/>
              <a:gd name="connsiteX9" fmla="*/ 16933 w 12233164"/>
              <a:gd name="connsiteY9" fmla="*/ 1473200 h 5005366"/>
              <a:gd name="connsiteX0" fmla="*/ 16933 w 12233164"/>
              <a:gd name="connsiteY0" fmla="*/ 1473200 h 5005366"/>
              <a:gd name="connsiteX1" fmla="*/ 1328097 w 12233164"/>
              <a:gd name="connsiteY1" fmla="*/ 101601 h 5005366"/>
              <a:gd name="connsiteX2" fmla="*/ 3275431 w 12233164"/>
              <a:gd name="connsiteY2" fmla="*/ 1710267 h 5005366"/>
              <a:gd name="connsiteX3" fmla="*/ 5798497 w 12233164"/>
              <a:gd name="connsiteY3" fmla="*/ 474133 h 5005366"/>
              <a:gd name="connsiteX4" fmla="*/ 8677164 w 12233164"/>
              <a:gd name="connsiteY4" fmla="*/ 1778000 h 5005366"/>
              <a:gd name="connsiteX5" fmla="*/ 11047831 w 12233164"/>
              <a:gd name="connsiteY5" fmla="*/ 0 h 5005366"/>
              <a:gd name="connsiteX6" fmla="*/ 12233164 w 12233164"/>
              <a:gd name="connsiteY6" fmla="*/ 829733 h 5005366"/>
              <a:gd name="connsiteX7" fmla="*/ 12233164 w 12233164"/>
              <a:gd name="connsiteY7" fmla="*/ 5005366 h 5005366"/>
              <a:gd name="connsiteX8" fmla="*/ 0 w 12233164"/>
              <a:gd name="connsiteY8" fmla="*/ 5005366 h 5005366"/>
              <a:gd name="connsiteX9" fmla="*/ 16933 w 12233164"/>
              <a:gd name="connsiteY9" fmla="*/ 1473200 h 5005366"/>
              <a:gd name="connsiteX0" fmla="*/ 16933 w 12233164"/>
              <a:gd name="connsiteY0" fmla="*/ 1473200 h 5005366"/>
              <a:gd name="connsiteX1" fmla="*/ 1328097 w 12233164"/>
              <a:gd name="connsiteY1" fmla="*/ 101601 h 5005366"/>
              <a:gd name="connsiteX2" fmla="*/ 3275431 w 12233164"/>
              <a:gd name="connsiteY2" fmla="*/ 1710267 h 5005366"/>
              <a:gd name="connsiteX3" fmla="*/ 5798497 w 12233164"/>
              <a:gd name="connsiteY3" fmla="*/ 474133 h 5005366"/>
              <a:gd name="connsiteX4" fmla="*/ 8677164 w 12233164"/>
              <a:gd name="connsiteY4" fmla="*/ 1778000 h 5005366"/>
              <a:gd name="connsiteX5" fmla="*/ 11047831 w 12233164"/>
              <a:gd name="connsiteY5" fmla="*/ 0 h 5005366"/>
              <a:gd name="connsiteX6" fmla="*/ 12233164 w 12233164"/>
              <a:gd name="connsiteY6" fmla="*/ 829733 h 5005366"/>
              <a:gd name="connsiteX7" fmla="*/ 12233164 w 12233164"/>
              <a:gd name="connsiteY7" fmla="*/ 5005366 h 5005366"/>
              <a:gd name="connsiteX8" fmla="*/ 0 w 12233164"/>
              <a:gd name="connsiteY8" fmla="*/ 5005366 h 5005366"/>
              <a:gd name="connsiteX9" fmla="*/ 16933 w 12233164"/>
              <a:gd name="connsiteY9" fmla="*/ 1473200 h 5005366"/>
              <a:gd name="connsiteX0" fmla="*/ 16933 w 12233164"/>
              <a:gd name="connsiteY0" fmla="*/ 1473200 h 5005366"/>
              <a:gd name="connsiteX1" fmla="*/ 1328097 w 12233164"/>
              <a:gd name="connsiteY1" fmla="*/ 101601 h 5005366"/>
              <a:gd name="connsiteX2" fmla="*/ 3275431 w 12233164"/>
              <a:gd name="connsiteY2" fmla="*/ 1710267 h 5005366"/>
              <a:gd name="connsiteX3" fmla="*/ 5798497 w 12233164"/>
              <a:gd name="connsiteY3" fmla="*/ 474133 h 5005366"/>
              <a:gd name="connsiteX4" fmla="*/ 8677164 w 12233164"/>
              <a:gd name="connsiteY4" fmla="*/ 1778000 h 5005366"/>
              <a:gd name="connsiteX5" fmla="*/ 11047831 w 12233164"/>
              <a:gd name="connsiteY5" fmla="*/ 0 h 5005366"/>
              <a:gd name="connsiteX6" fmla="*/ 12233164 w 12233164"/>
              <a:gd name="connsiteY6" fmla="*/ 829733 h 5005366"/>
              <a:gd name="connsiteX7" fmla="*/ 12233164 w 12233164"/>
              <a:gd name="connsiteY7" fmla="*/ 5005366 h 5005366"/>
              <a:gd name="connsiteX8" fmla="*/ 0 w 12233164"/>
              <a:gd name="connsiteY8" fmla="*/ 5005366 h 5005366"/>
              <a:gd name="connsiteX9" fmla="*/ 16933 w 12233164"/>
              <a:gd name="connsiteY9" fmla="*/ 1473200 h 5005366"/>
              <a:gd name="connsiteX0" fmla="*/ 16933 w 12233164"/>
              <a:gd name="connsiteY0" fmla="*/ 1473200 h 5005366"/>
              <a:gd name="connsiteX1" fmla="*/ 1328097 w 12233164"/>
              <a:gd name="connsiteY1" fmla="*/ 101601 h 5005366"/>
              <a:gd name="connsiteX2" fmla="*/ 3275431 w 12233164"/>
              <a:gd name="connsiteY2" fmla="*/ 1710267 h 5005366"/>
              <a:gd name="connsiteX3" fmla="*/ 5798497 w 12233164"/>
              <a:gd name="connsiteY3" fmla="*/ 474133 h 5005366"/>
              <a:gd name="connsiteX4" fmla="*/ 8677164 w 12233164"/>
              <a:gd name="connsiteY4" fmla="*/ 1778000 h 5005366"/>
              <a:gd name="connsiteX5" fmla="*/ 11047831 w 12233164"/>
              <a:gd name="connsiteY5" fmla="*/ 0 h 5005366"/>
              <a:gd name="connsiteX6" fmla="*/ 12233164 w 12233164"/>
              <a:gd name="connsiteY6" fmla="*/ 829733 h 5005366"/>
              <a:gd name="connsiteX7" fmla="*/ 12233164 w 12233164"/>
              <a:gd name="connsiteY7" fmla="*/ 5005366 h 5005366"/>
              <a:gd name="connsiteX8" fmla="*/ 0 w 12233164"/>
              <a:gd name="connsiteY8" fmla="*/ 5005366 h 5005366"/>
              <a:gd name="connsiteX9" fmla="*/ 16933 w 12233164"/>
              <a:gd name="connsiteY9" fmla="*/ 1473200 h 5005366"/>
              <a:gd name="connsiteX0" fmla="*/ 16933 w 12233164"/>
              <a:gd name="connsiteY0" fmla="*/ 1473200 h 5005366"/>
              <a:gd name="connsiteX1" fmla="*/ 1328097 w 12233164"/>
              <a:gd name="connsiteY1" fmla="*/ 101601 h 5005366"/>
              <a:gd name="connsiteX2" fmla="*/ 3275431 w 12233164"/>
              <a:gd name="connsiteY2" fmla="*/ 1710267 h 5005366"/>
              <a:gd name="connsiteX3" fmla="*/ 5798497 w 12233164"/>
              <a:gd name="connsiteY3" fmla="*/ 474133 h 5005366"/>
              <a:gd name="connsiteX4" fmla="*/ 8677164 w 12233164"/>
              <a:gd name="connsiteY4" fmla="*/ 1778000 h 5005366"/>
              <a:gd name="connsiteX5" fmla="*/ 11047831 w 12233164"/>
              <a:gd name="connsiteY5" fmla="*/ 0 h 5005366"/>
              <a:gd name="connsiteX6" fmla="*/ 12233164 w 12233164"/>
              <a:gd name="connsiteY6" fmla="*/ 829733 h 5005366"/>
              <a:gd name="connsiteX7" fmla="*/ 12233164 w 12233164"/>
              <a:gd name="connsiteY7" fmla="*/ 5005366 h 5005366"/>
              <a:gd name="connsiteX8" fmla="*/ 0 w 12233164"/>
              <a:gd name="connsiteY8" fmla="*/ 5005366 h 5005366"/>
              <a:gd name="connsiteX9" fmla="*/ 16933 w 12233164"/>
              <a:gd name="connsiteY9" fmla="*/ 1473200 h 5005366"/>
              <a:gd name="connsiteX0" fmla="*/ 16933 w 12233164"/>
              <a:gd name="connsiteY0" fmla="*/ 1473200 h 5005366"/>
              <a:gd name="connsiteX1" fmla="*/ 1328097 w 12233164"/>
              <a:gd name="connsiteY1" fmla="*/ 101601 h 5005366"/>
              <a:gd name="connsiteX2" fmla="*/ 3275431 w 12233164"/>
              <a:gd name="connsiteY2" fmla="*/ 1710267 h 5005366"/>
              <a:gd name="connsiteX3" fmla="*/ 5798497 w 12233164"/>
              <a:gd name="connsiteY3" fmla="*/ 474133 h 5005366"/>
              <a:gd name="connsiteX4" fmla="*/ 8677164 w 12233164"/>
              <a:gd name="connsiteY4" fmla="*/ 1778000 h 5005366"/>
              <a:gd name="connsiteX5" fmla="*/ 11047831 w 12233164"/>
              <a:gd name="connsiteY5" fmla="*/ 0 h 5005366"/>
              <a:gd name="connsiteX6" fmla="*/ 12233164 w 12233164"/>
              <a:gd name="connsiteY6" fmla="*/ 829733 h 5005366"/>
              <a:gd name="connsiteX7" fmla="*/ 12233164 w 12233164"/>
              <a:gd name="connsiteY7" fmla="*/ 5005366 h 5005366"/>
              <a:gd name="connsiteX8" fmla="*/ 0 w 12233164"/>
              <a:gd name="connsiteY8" fmla="*/ 5005366 h 5005366"/>
              <a:gd name="connsiteX9" fmla="*/ 16933 w 12233164"/>
              <a:gd name="connsiteY9" fmla="*/ 1473200 h 5005366"/>
              <a:gd name="connsiteX0" fmla="*/ 16933 w 12233164"/>
              <a:gd name="connsiteY0" fmla="*/ 1473200 h 5005366"/>
              <a:gd name="connsiteX1" fmla="*/ 1328097 w 12233164"/>
              <a:gd name="connsiteY1" fmla="*/ 101601 h 5005366"/>
              <a:gd name="connsiteX2" fmla="*/ 3275431 w 12233164"/>
              <a:gd name="connsiteY2" fmla="*/ 1710267 h 5005366"/>
              <a:gd name="connsiteX3" fmla="*/ 5798497 w 12233164"/>
              <a:gd name="connsiteY3" fmla="*/ 474133 h 5005366"/>
              <a:gd name="connsiteX4" fmla="*/ 8677164 w 12233164"/>
              <a:gd name="connsiteY4" fmla="*/ 1778000 h 5005366"/>
              <a:gd name="connsiteX5" fmla="*/ 11047831 w 12233164"/>
              <a:gd name="connsiteY5" fmla="*/ 0 h 5005366"/>
              <a:gd name="connsiteX6" fmla="*/ 12233164 w 12233164"/>
              <a:gd name="connsiteY6" fmla="*/ 829733 h 5005366"/>
              <a:gd name="connsiteX7" fmla="*/ 12233164 w 12233164"/>
              <a:gd name="connsiteY7" fmla="*/ 5005366 h 5005366"/>
              <a:gd name="connsiteX8" fmla="*/ 0 w 12233164"/>
              <a:gd name="connsiteY8" fmla="*/ 5005366 h 5005366"/>
              <a:gd name="connsiteX9" fmla="*/ 16933 w 12233164"/>
              <a:gd name="connsiteY9" fmla="*/ 1473200 h 5005366"/>
              <a:gd name="connsiteX0" fmla="*/ 16933 w 12233164"/>
              <a:gd name="connsiteY0" fmla="*/ 1477571 h 5009737"/>
              <a:gd name="connsiteX1" fmla="*/ 1328097 w 12233164"/>
              <a:gd name="connsiteY1" fmla="*/ 105972 h 5009737"/>
              <a:gd name="connsiteX2" fmla="*/ 3275431 w 12233164"/>
              <a:gd name="connsiteY2" fmla="*/ 1714638 h 5009737"/>
              <a:gd name="connsiteX3" fmla="*/ 5798497 w 12233164"/>
              <a:gd name="connsiteY3" fmla="*/ 478504 h 5009737"/>
              <a:gd name="connsiteX4" fmla="*/ 8677164 w 12233164"/>
              <a:gd name="connsiteY4" fmla="*/ 1782371 h 5009737"/>
              <a:gd name="connsiteX5" fmla="*/ 11047831 w 12233164"/>
              <a:gd name="connsiteY5" fmla="*/ 4371 h 5009737"/>
              <a:gd name="connsiteX6" fmla="*/ 12233164 w 12233164"/>
              <a:gd name="connsiteY6" fmla="*/ 834104 h 5009737"/>
              <a:gd name="connsiteX7" fmla="*/ 12233164 w 12233164"/>
              <a:gd name="connsiteY7" fmla="*/ 5009737 h 5009737"/>
              <a:gd name="connsiteX8" fmla="*/ 0 w 12233164"/>
              <a:gd name="connsiteY8" fmla="*/ 5009737 h 5009737"/>
              <a:gd name="connsiteX9" fmla="*/ 16933 w 12233164"/>
              <a:gd name="connsiteY9" fmla="*/ 1477571 h 5009737"/>
              <a:gd name="connsiteX0" fmla="*/ 16933 w 12233164"/>
              <a:gd name="connsiteY0" fmla="*/ 1477571 h 5009737"/>
              <a:gd name="connsiteX1" fmla="*/ 1328097 w 12233164"/>
              <a:gd name="connsiteY1" fmla="*/ 105972 h 5009737"/>
              <a:gd name="connsiteX2" fmla="*/ 3275431 w 12233164"/>
              <a:gd name="connsiteY2" fmla="*/ 1714638 h 5009737"/>
              <a:gd name="connsiteX3" fmla="*/ 5798497 w 12233164"/>
              <a:gd name="connsiteY3" fmla="*/ 478504 h 5009737"/>
              <a:gd name="connsiteX4" fmla="*/ 8677164 w 12233164"/>
              <a:gd name="connsiteY4" fmla="*/ 1782371 h 5009737"/>
              <a:gd name="connsiteX5" fmla="*/ 11047831 w 12233164"/>
              <a:gd name="connsiteY5" fmla="*/ 4371 h 5009737"/>
              <a:gd name="connsiteX6" fmla="*/ 12233164 w 12233164"/>
              <a:gd name="connsiteY6" fmla="*/ 834104 h 5009737"/>
              <a:gd name="connsiteX7" fmla="*/ 12233164 w 12233164"/>
              <a:gd name="connsiteY7" fmla="*/ 5009737 h 5009737"/>
              <a:gd name="connsiteX8" fmla="*/ 0 w 12233164"/>
              <a:gd name="connsiteY8" fmla="*/ 5009737 h 5009737"/>
              <a:gd name="connsiteX9" fmla="*/ 16933 w 12233164"/>
              <a:gd name="connsiteY9" fmla="*/ 1477571 h 5009737"/>
              <a:gd name="connsiteX0" fmla="*/ 16933 w 12233164"/>
              <a:gd name="connsiteY0" fmla="*/ 1477571 h 5009737"/>
              <a:gd name="connsiteX1" fmla="*/ 1328097 w 12233164"/>
              <a:gd name="connsiteY1" fmla="*/ 105972 h 5009737"/>
              <a:gd name="connsiteX2" fmla="*/ 3275431 w 12233164"/>
              <a:gd name="connsiteY2" fmla="*/ 1714638 h 5009737"/>
              <a:gd name="connsiteX3" fmla="*/ 5798497 w 12233164"/>
              <a:gd name="connsiteY3" fmla="*/ 478504 h 5009737"/>
              <a:gd name="connsiteX4" fmla="*/ 8677164 w 12233164"/>
              <a:gd name="connsiteY4" fmla="*/ 1782371 h 5009737"/>
              <a:gd name="connsiteX5" fmla="*/ 11047831 w 12233164"/>
              <a:gd name="connsiteY5" fmla="*/ 4371 h 5009737"/>
              <a:gd name="connsiteX6" fmla="*/ 12233164 w 12233164"/>
              <a:gd name="connsiteY6" fmla="*/ 834104 h 5009737"/>
              <a:gd name="connsiteX7" fmla="*/ 12233164 w 12233164"/>
              <a:gd name="connsiteY7" fmla="*/ 5009737 h 5009737"/>
              <a:gd name="connsiteX8" fmla="*/ 0 w 12233164"/>
              <a:gd name="connsiteY8" fmla="*/ 5009737 h 5009737"/>
              <a:gd name="connsiteX9" fmla="*/ 16933 w 12233164"/>
              <a:gd name="connsiteY9" fmla="*/ 1477571 h 5009737"/>
              <a:gd name="connsiteX0" fmla="*/ 16933 w 12233164"/>
              <a:gd name="connsiteY0" fmla="*/ 1477571 h 5009737"/>
              <a:gd name="connsiteX1" fmla="*/ 1328097 w 12233164"/>
              <a:gd name="connsiteY1" fmla="*/ 105972 h 5009737"/>
              <a:gd name="connsiteX2" fmla="*/ 3275431 w 12233164"/>
              <a:gd name="connsiteY2" fmla="*/ 1714638 h 5009737"/>
              <a:gd name="connsiteX3" fmla="*/ 5798497 w 12233164"/>
              <a:gd name="connsiteY3" fmla="*/ 478504 h 5009737"/>
              <a:gd name="connsiteX4" fmla="*/ 8677164 w 12233164"/>
              <a:gd name="connsiteY4" fmla="*/ 1782371 h 5009737"/>
              <a:gd name="connsiteX5" fmla="*/ 11047831 w 12233164"/>
              <a:gd name="connsiteY5" fmla="*/ 4371 h 5009737"/>
              <a:gd name="connsiteX6" fmla="*/ 12233164 w 12233164"/>
              <a:gd name="connsiteY6" fmla="*/ 834104 h 5009737"/>
              <a:gd name="connsiteX7" fmla="*/ 12233164 w 12233164"/>
              <a:gd name="connsiteY7" fmla="*/ 5009737 h 5009737"/>
              <a:gd name="connsiteX8" fmla="*/ 0 w 12233164"/>
              <a:gd name="connsiteY8" fmla="*/ 5009737 h 5009737"/>
              <a:gd name="connsiteX9" fmla="*/ 16933 w 12233164"/>
              <a:gd name="connsiteY9" fmla="*/ 1477571 h 50097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233164" h="5009737">
                <a:moveTo>
                  <a:pt x="16933" y="1477571"/>
                </a:moveTo>
                <a:cubicBezTo>
                  <a:pt x="58877" y="1133260"/>
                  <a:pt x="405621" y="348684"/>
                  <a:pt x="1328097" y="105972"/>
                </a:cubicBezTo>
                <a:cubicBezTo>
                  <a:pt x="2490853" y="-159318"/>
                  <a:pt x="2400542" y="1827527"/>
                  <a:pt x="3275431" y="1714638"/>
                </a:cubicBezTo>
                <a:cubicBezTo>
                  <a:pt x="3941475" y="1607393"/>
                  <a:pt x="4556720" y="484148"/>
                  <a:pt x="5798497" y="478504"/>
                </a:cubicBezTo>
                <a:cubicBezTo>
                  <a:pt x="7548275" y="568816"/>
                  <a:pt x="7824853" y="1725926"/>
                  <a:pt x="8677164" y="1782371"/>
                </a:cubicBezTo>
                <a:cubicBezTo>
                  <a:pt x="9388364" y="1765438"/>
                  <a:pt x="9913297" y="207570"/>
                  <a:pt x="11047831" y="4371"/>
                </a:cubicBezTo>
                <a:cubicBezTo>
                  <a:pt x="11646142" y="-57717"/>
                  <a:pt x="11838053" y="557526"/>
                  <a:pt x="12233164" y="834104"/>
                </a:cubicBezTo>
                <a:lnTo>
                  <a:pt x="12233164" y="5009737"/>
                </a:lnTo>
                <a:lnTo>
                  <a:pt x="0" y="5009737"/>
                </a:lnTo>
                <a:cubicBezTo>
                  <a:pt x="5644" y="3832348"/>
                  <a:pt x="11289" y="2654960"/>
                  <a:pt x="16933" y="1477571"/>
                </a:cubicBezTo>
                <a:close/>
              </a:path>
            </a:pathLst>
          </a:custGeom>
          <a:solidFill>
            <a:srgbClr val="FDF3CF"/>
          </a:solidFill>
          <a:ln>
            <a:noFill/>
          </a:ln>
          <a:effectLst>
            <a:outerShdw blurRad="228600" dist="38100" dir="16200000" rotWithShape="0">
              <a:prstClr val="black">
                <a:alpha val="11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8" name="Rectangle 26">
            <a:extLst>
              <a:ext uri="{FF2B5EF4-FFF2-40B4-BE49-F238E27FC236}">
                <a16:creationId xmlns:a16="http://schemas.microsoft.com/office/drawing/2014/main" id="{EB0F827C-A732-4CA9-BB16-E83E6F0A364A}"/>
              </a:ext>
            </a:extLst>
          </p:cNvPr>
          <p:cNvSpPr/>
          <p:nvPr/>
        </p:nvSpPr>
        <p:spPr>
          <a:xfrm>
            <a:off x="292884" y="3507633"/>
            <a:ext cx="12233164" cy="3689850"/>
          </a:xfrm>
          <a:custGeom>
            <a:avLst/>
            <a:gdLst>
              <a:gd name="connsiteX0" fmla="*/ 0 w 12233164"/>
              <a:gd name="connsiteY0" fmla="*/ 0 h 4175633"/>
              <a:gd name="connsiteX1" fmla="*/ 12233164 w 12233164"/>
              <a:gd name="connsiteY1" fmla="*/ 0 h 4175633"/>
              <a:gd name="connsiteX2" fmla="*/ 12233164 w 12233164"/>
              <a:gd name="connsiteY2" fmla="*/ 4175633 h 4175633"/>
              <a:gd name="connsiteX3" fmla="*/ 0 w 12233164"/>
              <a:gd name="connsiteY3" fmla="*/ 4175633 h 4175633"/>
              <a:gd name="connsiteX4" fmla="*/ 0 w 12233164"/>
              <a:gd name="connsiteY4" fmla="*/ 0 h 4175633"/>
              <a:gd name="connsiteX0" fmla="*/ 16933 w 12233164"/>
              <a:gd name="connsiteY0" fmla="*/ 643467 h 4175633"/>
              <a:gd name="connsiteX1" fmla="*/ 12233164 w 12233164"/>
              <a:gd name="connsiteY1" fmla="*/ 0 h 4175633"/>
              <a:gd name="connsiteX2" fmla="*/ 12233164 w 12233164"/>
              <a:gd name="connsiteY2" fmla="*/ 4175633 h 4175633"/>
              <a:gd name="connsiteX3" fmla="*/ 0 w 12233164"/>
              <a:gd name="connsiteY3" fmla="*/ 4175633 h 4175633"/>
              <a:gd name="connsiteX4" fmla="*/ 16933 w 12233164"/>
              <a:gd name="connsiteY4" fmla="*/ 643467 h 4175633"/>
              <a:gd name="connsiteX0" fmla="*/ 16933 w 12233164"/>
              <a:gd name="connsiteY0" fmla="*/ 880533 h 4412699"/>
              <a:gd name="connsiteX1" fmla="*/ 1175697 w 12233164"/>
              <a:gd name="connsiteY1" fmla="*/ 0 h 4412699"/>
              <a:gd name="connsiteX2" fmla="*/ 12233164 w 12233164"/>
              <a:gd name="connsiteY2" fmla="*/ 237066 h 4412699"/>
              <a:gd name="connsiteX3" fmla="*/ 12233164 w 12233164"/>
              <a:gd name="connsiteY3" fmla="*/ 4412699 h 4412699"/>
              <a:gd name="connsiteX4" fmla="*/ 0 w 12233164"/>
              <a:gd name="connsiteY4" fmla="*/ 4412699 h 4412699"/>
              <a:gd name="connsiteX5" fmla="*/ 16933 w 12233164"/>
              <a:gd name="connsiteY5" fmla="*/ 880533 h 4412699"/>
              <a:gd name="connsiteX0" fmla="*/ 16933 w 12233164"/>
              <a:gd name="connsiteY0" fmla="*/ 880533 h 4412699"/>
              <a:gd name="connsiteX1" fmla="*/ 1175697 w 12233164"/>
              <a:gd name="connsiteY1" fmla="*/ 0 h 4412699"/>
              <a:gd name="connsiteX2" fmla="*/ 3139964 w 12233164"/>
              <a:gd name="connsiteY2" fmla="*/ 1151466 h 4412699"/>
              <a:gd name="connsiteX3" fmla="*/ 12233164 w 12233164"/>
              <a:gd name="connsiteY3" fmla="*/ 237066 h 4412699"/>
              <a:gd name="connsiteX4" fmla="*/ 12233164 w 12233164"/>
              <a:gd name="connsiteY4" fmla="*/ 4412699 h 4412699"/>
              <a:gd name="connsiteX5" fmla="*/ 0 w 12233164"/>
              <a:gd name="connsiteY5" fmla="*/ 4412699 h 4412699"/>
              <a:gd name="connsiteX6" fmla="*/ 16933 w 12233164"/>
              <a:gd name="connsiteY6" fmla="*/ 880533 h 4412699"/>
              <a:gd name="connsiteX0" fmla="*/ 16933 w 12233164"/>
              <a:gd name="connsiteY0" fmla="*/ 999067 h 4531233"/>
              <a:gd name="connsiteX1" fmla="*/ 1175697 w 12233164"/>
              <a:gd name="connsiteY1" fmla="*/ 118534 h 4531233"/>
              <a:gd name="connsiteX2" fmla="*/ 3139964 w 12233164"/>
              <a:gd name="connsiteY2" fmla="*/ 1270000 h 4531233"/>
              <a:gd name="connsiteX3" fmla="*/ 5798497 w 12233164"/>
              <a:gd name="connsiteY3" fmla="*/ 0 h 4531233"/>
              <a:gd name="connsiteX4" fmla="*/ 12233164 w 12233164"/>
              <a:gd name="connsiteY4" fmla="*/ 355600 h 4531233"/>
              <a:gd name="connsiteX5" fmla="*/ 12233164 w 12233164"/>
              <a:gd name="connsiteY5" fmla="*/ 4531233 h 4531233"/>
              <a:gd name="connsiteX6" fmla="*/ 0 w 12233164"/>
              <a:gd name="connsiteY6" fmla="*/ 4531233 h 4531233"/>
              <a:gd name="connsiteX7" fmla="*/ 16933 w 12233164"/>
              <a:gd name="connsiteY7" fmla="*/ 999067 h 4531233"/>
              <a:gd name="connsiteX0" fmla="*/ 16933 w 12233164"/>
              <a:gd name="connsiteY0" fmla="*/ 999067 h 4531233"/>
              <a:gd name="connsiteX1" fmla="*/ 1175697 w 12233164"/>
              <a:gd name="connsiteY1" fmla="*/ 118534 h 4531233"/>
              <a:gd name="connsiteX2" fmla="*/ 3139964 w 12233164"/>
              <a:gd name="connsiteY2" fmla="*/ 1270000 h 4531233"/>
              <a:gd name="connsiteX3" fmla="*/ 5798497 w 12233164"/>
              <a:gd name="connsiteY3" fmla="*/ 0 h 4531233"/>
              <a:gd name="connsiteX4" fmla="*/ 8677164 w 12233164"/>
              <a:gd name="connsiteY4" fmla="*/ 1303867 h 4531233"/>
              <a:gd name="connsiteX5" fmla="*/ 12233164 w 12233164"/>
              <a:gd name="connsiteY5" fmla="*/ 355600 h 4531233"/>
              <a:gd name="connsiteX6" fmla="*/ 12233164 w 12233164"/>
              <a:gd name="connsiteY6" fmla="*/ 4531233 h 4531233"/>
              <a:gd name="connsiteX7" fmla="*/ 0 w 12233164"/>
              <a:gd name="connsiteY7" fmla="*/ 4531233 h 4531233"/>
              <a:gd name="connsiteX8" fmla="*/ 16933 w 12233164"/>
              <a:gd name="connsiteY8" fmla="*/ 999067 h 4531233"/>
              <a:gd name="connsiteX0" fmla="*/ 16933 w 12233164"/>
              <a:gd name="connsiteY0" fmla="*/ 1473200 h 5005366"/>
              <a:gd name="connsiteX1" fmla="*/ 1175697 w 12233164"/>
              <a:gd name="connsiteY1" fmla="*/ 592667 h 5005366"/>
              <a:gd name="connsiteX2" fmla="*/ 3139964 w 12233164"/>
              <a:gd name="connsiteY2" fmla="*/ 1744133 h 5005366"/>
              <a:gd name="connsiteX3" fmla="*/ 5798497 w 12233164"/>
              <a:gd name="connsiteY3" fmla="*/ 474133 h 5005366"/>
              <a:gd name="connsiteX4" fmla="*/ 8677164 w 12233164"/>
              <a:gd name="connsiteY4" fmla="*/ 1778000 h 5005366"/>
              <a:gd name="connsiteX5" fmla="*/ 11047831 w 12233164"/>
              <a:gd name="connsiteY5" fmla="*/ 0 h 5005366"/>
              <a:gd name="connsiteX6" fmla="*/ 12233164 w 12233164"/>
              <a:gd name="connsiteY6" fmla="*/ 829733 h 5005366"/>
              <a:gd name="connsiteX7" fmla="*/ 12233164 w 12233164"/>
              <a:gd name="connsiteY7" fmla="*/ 5005366 h 5005366"/>
              <a:gd name="connsiteX8" fmla="*/ 0 w 12233164"/>
              <a:gd name="connsiteY8" fmla="*/ 5005366 h 5005366"/>
              <a:gd name="connsiteX9" fmla="*/ 16933 w 12233164"/>
              <a:gd name="connsiteY9" fmla="*/ 1473200 h 5005366"/>
              <a:gd name="connsiteX0" fmla="*/ 16933 w 12233164"/>
              <a:gd name="connsiteY0" fmla="*/ 1473200 h 5005366"/>
              <a:gd name="connsiteX1" fmla="*/ 1328097 w 12233164"/>
              <a:gd name="connsiteY1" fmla="*/ 406401 h 5005366"/>
              <a:gd name="connsiteX2" fmla="*/ 3139964 w 12233164"/>
              <a:gd name="connsiteY2" fmla="*/ 1744133 h 5005366"/>
              <a:gd name="connsiteX3" fmla="*/ 5798497 w 12233164"/>
              <a:gd name="connsiteY3" fmla="*/ 474133 h 5005366"/>
              <a:gd name="connsiteX4" fmla="*/ 8677164 w 12233164"/>
              <a:gd name="connsiteY4" fmla="*/ 1778000 h 5005366"/>
              <a:gd name="connsiteX5" fmla="*/ 11047831 w 12233164"/>
              <a:gd name="connsiteY5" fmla="*/ 0 h 5005366"/>
              <a:gd name="connsiteX6" fmla="*/ 12233164 w 12233164"/>
              <a:gd name="connsiteY6" fmla="*/ 829733 h 5005366"/>
              <a:gd name="connsiteX7" fmla="*/ 12233164 w 12233164"/>
              <a:gd name="connsiteY7" fmla="*/ 5005366 h 5005366"/>
              <a:gd name="connsiteX8" fmla="*/ 0 w 12233164"/>
              <a:gd name="connsiteY8" fmla="*/ 5005366 h 5005366"/>
              <a:gd name="connsiteX9" fmla="*/ 16933 w 12233164"/>
              <a:gd name="connsiteY9" fmla="*/ 1473200 h 5005366"/>
              <a:gd name="connsiteX0" fmla="*/ 16933 w 12233164"/>
              <a:gd name="connsiteY0" fmla="*/ 1473200 h 5005366"/>
              <a:gd name="connsiteX1" fmla="*/ 1328097 w 12233164"/>
              <a:gd name="connsiteY1" fmla="*/ 406401 h 5005366"/>
              <a:gd name="connsiteX2" fmla="*/ 3139964 w 12233164"/>
              <a:gd name="connsiteY2" fmla="*/ 1744133 h 5005366"/>
              <a:gd name="connsiteX3" fmla="*/ 5798497 w 12233164"/>
              <a:gd name="connsiteY3" fmla="*/ 474133 h 5005366"/>
              <a:gd name="connsiteX4" fmla="*/ 8677164 w 12233164"/>
              <a:gd name="connsiteY4" fmla="*/ 1778000 h 5005366"/>
              <a:gd name="connsiteX5" fmla="*/ 11047831 w 12233164"/>
              <a:gd name="connsiteY5" fmla="*/ 0 h 5005366"/>
              <a:gd name="connsiteX6" fmla="*/ 12233164 w 12233164"/>
              <a:gd name="connsiteY6" fmla="*/ 829733 h 5005366"/>
              <a:gd name="connsiteX7" fmla="*/ 12233164 w 12233164"/>
              <a:gd name="connsiteY7" fmla="*/ 5005366 h 5005366"/>
              <a:gd name="connsiteX8" fmla="*/ 0 w 12233164"/>
              <a:gd name="connsiteY8" fmla="*/ 5005366 h 5005366"/>
              <a:gd name="connsiteX9" fmla="*/ 16933 w 12233164"/>
              <a:gd name="connsiteY9" fmla="*/ 1473200 h 5005366"/>
              <a:gd name="connsiteX0" fmla="*/ 16933 w 12233164"/>
              <a:gd name="connsiteY0" fmla="*/ 1473200 h 5005366"/>
              <a:gd name="connsiteX1" fmla="*/ 1328097 w 12233164"/>
              <a:gd name="connsiteY1" fmla="*/ 406401 h 5005366"/>
              <a:gd name="connsiteX2" fmla="*/ 3139964 w 12233164"/>
              <a:gd name="connsiteY2" fmla="*/ 1744133 h 5005366"/>
              <a:gd name="connsiteX3" fmla="*/ 5798497 w 12233164"/>
              <a:gd name="connsiteY3" fmla="*/ 474133 h 5005366"/>
              <a:gd name="connsiteX4" fmla="*/ 8677164 w 12233164"/>
              <a:gd name="connsiteY4" fmla="*/ 1778000 h 5005366"/>
              <a:gd name="connsiteX5" fmla="*/ 11047831 w 12233164"/>
              <a:gd name="connsiteY5" fmla="*/ 0 h 5005366"/>
              <a:gd name="connsiteX6" fmla="*/ 12233164 w 12233164"/>
              <a:gd name="connsiteY6" fmla="*/ 829733 h 5005366"/>
              <a:gd name="connsiteX7" fmla="*/ 12233164 w 12233164"/>
              <a:gd name="connsiteY7" fmla="*/ 5005366 h 5005366"/>
              <a:gd name="connsiteX8" fmla="*/ 0 w 12233164"/>
              <a:gd name="connsiteY8" fmla="*/ 5005366 h 5005366"/>
              <a:gd name="connsiteX9" fmla="*/ 16933 w 12233164"/>
              <a:gd name="connsiteY9" fmla="*/ 1473200 h 5005366"/>
              <a:gd name="connsiteX0" fmla="*/ 16933 w 12233164"/>
              <a:gd name="connsiteY0" fmla="*/ 1473200 h 5005366"/>
              <a:gd name="connsiteX1" fmla="*/ 1328097 w 12233164"/>
              <a:gd name="connsiteY1" fmla="*/ 406401 h 5005366"/>
              <a:gd name="connsiteX2" fmla="*/ 3139964 w 12233164"/>
              <a:gd name="connsiteY2" fmla="*/ 1744133 h 5005366"/>
              <a:gd name="connsiteX3" fmla="*/ 5798497 w 12233164"/>
              <a:gd name="connsiteY3" fmla="*/ 474133 h 5005366"/>
              <a:gd name="connsiteX4" fmla="*/ 8677164 w 12233164"/>
              <a:gd name="connsiteY4" fmla="*/ 1778000 h 5005366"/>
              <a:gd name="connsiteX5" fmla="*/ 11047831 w 12233164"/>
              <a:gd name="connsiteY5" fmla="*/ 0 h 5005366"/>
              <a:gd name="connsiteX6" fmla="*/ 12233164 w 12233164"/>
              <a:gd name="connsiteY6" fmla="*/ 829733 h 5005366"/>
              <a:gd name="connsiteX7" fmla="*/ 12233164 w 12233164"/>
              <a:gd name="connsiteY7" fmla="*/ 5005366 h 5005366"/>
              <a:gd name="connsiteX8" fmla="*/ 0 w 12233164"/>
              <a:gd name="connsiteY8" fmla="*/ 5005366 h 5005366"/>
              <a:gd name="connsiteX9" fmla="*/ 16933 w 12233164"/>
              <a:gd name="connsiteY9" fmla="*/ 1473200 h 5005366"/>
              <a:gd name="connsiteX0" fmla="*/ 16933 w 12233164"/>
              <a:gd name="connsiteY0" fmla="*/ 1473200 h 5005366"/>
              <a:gd name="connsiteX1" fmla="*/ 1328097 w 12233164"/>
              <a:gd name="connsiteY1" fmla="*/ 101601 h 5005366"/>
              <a:gd name="connsiteX2" fmla="*/ 3139964 w 12233164"/>
              <a:gd name="connsiteY2" fmla="*/ 1744133 h 5005366"/>
              <a:gd name="connsiteX3" fmla="*/ 5798497 w 12233164"/>
              <a:gd name="connsiteY3" fmla="*/ 474133 h 5005366"/>
              <a:gd name="connsiteX4" fmla="*/ 8677164 w 12233164"/>
              <a:gd name="connsiteY4" fmla="*/ 1778000 h 5005366"/>
              <a:gd name="connsiteX5" fmla="*/ 11047831 w 12233164"/>
              <a:gd name="connsiteY5" fmla="*/ 0 h 5005366"/>
              <a:gd name="connsiteX6" fmla="*/ 12233164 w 12233164"/>
              <a:gd name="connsiteY6" fmla="*/ 829733 h 5005366"/>
              <a:gd name="connsiteX7" fmla="*/ 12233164 w 12233164"/>
              <a:gd name="connsiteY7" fmla="*/ 5005366 h 5005366"/>
              <a:gd name="connsiteX8" fmla="*/ 0 w 12233164"/>
              <a:gd name="connsiteY8" fmla="*/ 5005366 h 5005366"/>
              <a:gd name="connsiteX9" fmla="*/ 16933 w 12233164"/>
              <a:gd name="connsiteY9" fmla="*/ 1473200 h 5005366"/>
              <a:gd name="connsiteX0" fmla="*/ 16933 w 12233164"/>
              <a:gd name="connsiteY0" fmla="*/ 1473200 h 5005366"/>
              <a:gd name="connsiteX1" fmla="*/ 1328097 w 12233164"/>
              <a:gd name="connsiteY1" fmla="*/ 101601 h 5005366"/>
              <a:gd name="connsiteX2" fmla="*/ 3139964 w 12233164"/>
              <a:gd name="connsiteY2" fmla="*/ 1744133 h 5005366"/>
              <a:gd name="connsiteX3" fmla="*/ 5798497 w 12233164"/>
              <a:gd name="connsiteY3" fmla="*/ 474133 h 5005366"/>
              <a:gd name="connsiteX4" fmla="*/ 8677164 w 12233164"/>
              <a:gd name="connsiteY4" fmla="*/ 1778000 h 5005366"/>
              <a:gd name="connsiteX5" fmla="*/ 11047831 w 12233164"/>
              <a:gd name="connsiteY5" fmla="*/ 0 h 5005366"/>
              <a:gd name="connsiteX6" fmla="*/ 12233164 w 12233164"/>
              <a:gd name="connsiteY6" fmla="*/ 829733 h 5005366"/>
              <a:gd name="connsiteX7" fmla="*/ 12233164 w 12233164"/>
              <a:gd name="connsiteY7" fmla="*/ 5005366 h 5005366"/>
              <a:gd name="connsiteX8" fmla="*/ 0 w 12233164"/>
              <a:gd name="connsiteY8" fmla="*/ 5005366 h 5005366"/>
              <a:gd name="connsiteX9" fmla="*/ 16933 w 12233164"/>
              <a:gd name="connsiteY9" fmla="*/ 1473200 h 5005366"/>
              <a:gd name="connsiteX0" fmla="*/ 16933 w 12233164"/>
              <a:gd name="connsiteY0" fmla="*/ 1473200 h 5005366"/>
              <a:gd name="connsiteX1" fmla="*/ 1328097 w 12233164"/>
              <a:gd name="connsiteY1" fmla="*/ 101601 h 5005366"/>
              <a:gd name="connsiteX2" fmla="*/ 3275431 w 12233164"/>
              <a:gd name="connsiteY2" fmla="*/ 1710267 h 5005366"/>
              <a:gd name="connsiteX3" fmla="*/ 5798497 w 12233164"/>
              <a:gd name="connsiteY3" fmla="*/ 474133 h 5005366"/>
              <a:gd name="connsiteX4" fmla="*/ 8677164 w 12233164"/>
              <a:gd name="connsiteY4" fmla="*/ 1778000 h 5005366"/>
              <a:gd name="connsiteX5" fmla="*/ 11047831 w 12233164"/>
              <a:gd name="connsiteY5" fmla="*/ 0 h 5005366"/>
              <a:gd name="connsiteX6" fmla="*/ 12233164 w 12233164"/>
              <a:gd name="connsiteY6" fmla="*/ 829733 h 5005366"/>
              <a:gd name="connsiteX7" fmla="*/ 12233164 w 12233164"/>
              <a:gd name="connsiteY7" fmla="*/ 5005366 h 5005366"/>
              <a:gd name="connsiteX8" fmla="*/ 0 w 12233164"/>
              <a:gd name="connsiteY8" fmla="*/ 5005366 h 5005366"/>
              <a:gd name="connsiteX9" fmla="*/ 16933 w 12233164"/>
              <a:gd name="connsiteY9" fmla="*/ 1473200 h 5005366"/>
              <a:gd name="connsiteX0" fmla="*/ 16933 w 12233164"/>
              <a:gd name="connsiteY0" fmla="*/ 1473200 h 5005366"/>
              <a:gd name="connsiteX1" fmla="*/ 1328097 w 12233164"/>
              <a:gd name="connsiteY1" fmla="*/ 101601 h 5005366"/>
              <a:gd name="connsiteX2" fmla="*/ 3275431 w 12233164"/>
              <a:gd name="connsiteY2" fmla="*/ 1710267 h 5005366"/>
              <a:gd name="connsiteX3" fmla="*/ 5798497 w 12233164"/>
              <a:gd name="connsiteY3" fmla="*/ 474133 h 5005366"/>
              <a:gd name="connsiteX4" fmla="*/ 8677164 w 12233164"/>
              <a:gd name="connsiteY4" fmla="*/ 1778000 h 5005366"/>
              <a:gd name="connsiteX5" fmla="*/ 11047831 w 12233164"/>
              <a:gd name="connsiteY5" fmla="*/ 0 h 5005366"/>
              <a:gd name="connsiteX6" fmla="*/ 12233164 w 12233164"/>
              <a:gd name="connsiteY6" fmla="*/ 829733 h 5005366"/>
              <a:gd name="connsiteX7" fmla="*/ 12233164 w 12233164"/>
              <a:gd name="connsiteY7" fmla="*/ 5005366 h 5005366"/>
              <a:gd name="connsiteX8" fmla="*/ 0 w 12233164"/>
              <a:gd name="connsiteY8" fmla="*/ 5005366 h 5005366"/>
              <a:gd name="connsiteX9" fmla="*/ 16933 w 12233164"/>
              <a:gd name="connsiteY9" fmla="*/ 1473200 h 5005366"/>
              <a:gd name="connsiteX0" fmla="*/ 16933 w 12233164"/>
              <a:gd name="connsiteY0" fmla="*/ 1473200 h 5005366"/>
              <a:gd name="connsiteX1" fmla="*/ 1328097 w 12233164"/>
              <a:gd name="connsiteY1" fmla="*/ 101601 h 5005366"/>
              <a:gd name="connsiteX2" fmla="*/ 3275431 w 12233164"/>
              <a:gd name="connsiteY2" fmla="*/ 1710267 h 5005366"/>
              <a:gd name="connsiteX3" fmla="*/ 5798497 w 12233164"/>
              <a:gd name="connsiteY3" fmla="*/ 474133 h 5005366"/>
              <a:gd name="connsiteX4" fmla="*/ 8677164 w 12233164"/>
              <a:gd name="connsiteY4" fmla="*/ 1778000 h 5005366"/>
              <a:gd name="connsiteX5" fmla="*/ 11047831 w 12233164"/>
              <a:gd name="connsiteY5" fmla="*/ 0 h 5005366"/>
              <a:gd name="connsiteX6" fmla="*/ 12233164 w 12233164"/>
              <a:gd name="connsiteY6" fmla="*/ 829733 h 5005366"/>
              <a:gd name="connsiteX7" fmla="*/ 12233164 w 12233164"/>
              <a:gd name="connsiteY7" fmla="*/ 5005366 h 5005366"/>
              <a:gd name="connsiteX8" fmla="*/ 0 w 12233164"/>
              <a:gd name="connsiteY8" fmla="*/ 5005366 h 5005366"/>
              <a:gd name="connsiteX9" fmla="*/ 16933 w 12233164"/>
              <a:gd name="connsiteY9" fmla="*/ 1473200 h 5005366"/>
              <a:gd name="connsiteX0" fmla="*/ 16933 w 12233164"/>
              <a:gd name="connsiteY0" fmla="*/ 1473200 h 5005366"/>
              <a:gd name="connsiteX1" fmla="*/ 1328097 w 12233164"/>
              <a:gd name="connsiteY1" fmla="*/ 101601 h 5005366"/>
              <a:gd name="connsiteX2" fmla="*/ 3275431 w 12233164"/>
              <a:gd name="connsiteY2" fmla="*/ 1710267 h 5005366"/>
              <a:gd name="connsiteX3" fmla="*/ 5798497 w 12233164"/>
              <a:gd name="connsiteY3" fmla="*/ 474133 h 5005366"/>
              <a:gd name="connsiteX4" fmla="*/ 8677164 w 12233164"/>
              <a:gd name="connsiteY4" fmla="*/ 1778000 h 5005366"/>
              <a:gd name="connsiteX5" fmla="*/ 11047831 w 12233164"/>
              <a:gd name="connsiteY5" fmla="*/ 0 h 5005366"/>
              <a:gd name="connsiteX6" fmla="*/ 12233164 w 12233164"/>
              <a:gd name="connsiteY6" fmla="*/ 829733 h 5005366"/>
              <a:gd name="connsiteX7" fmla="*/ 12233164 w 12233164"/>
              <a:gd name="connsiteY7" fmla="*/ 5005366 h 5005366"/>
              <a:gd name="connsiteX8" fmla="*/ 0 w 12233164"/>
              <a:gd name="connsiteY8" fmla="*/ 5005366 h 5005366"/>
              <a:gd name="connsiteX9" fmla="*/ 16933 w 12233164"/>
              <a:gd name="connsiteY9" fmla="*/ 1473200 h 5005366"/>
              <a:gd name="connsiteX0" fmla="*/ 16933 w 12233164"/>
              <a:gd name="connsiteY0" fmla="*/ 1473200 h 5005366"/>
              <a:gd name="connsiteX1" fmla="*/ 1328097 w 12233164"/>
              <a:gd name="connsiteY1" fmla="*/ 101601 h 5005366"/>
              <a:gd name="connsiteX2" fmla="*/ 3275431 w 12233164"/>
              <a:gd name="connsiteY2" fmla="*/ 1710267 h 5005366"/>
              <a:gd name="connsiteX3" fmla="*/ 5798497 w 12233164"/>
              <a:gd name="connsiteY3" fmla="*/ 474133 h 5005366"/>
              <a:gd name="connsiteX4" fmla="*/ 8677164 w 12233164"/>
              <a:gd name="connsiteY4" fmla="*/ 1778000 h 5005366"/>
              <a:gd name="connsiteX5" fmla="*/ 11047831 w 12233164"/>
              <a:gd name="connsiteY5" fmla="*/ 0 h 5005366"/>
              <a:gd name="connsiteX6" fmla="*/ 12233164 w 12233164"/>
              <a:gd name="connsiteY6" fmla="*/ 829733 h 5005366"/>
              <a:gd name="connsiteX7" fmla="*/ 12233164 w 12233164"/>
              <a:gd name="connsiteY7" fmla="*/ 5005366 h 5005366"/>
              <a:gd name="connsiteX8" fmla="*/ 0 w 12233164"/>
              <a:gd name="connsiteY8" fmla="*/ 5005366 h 5005366"/>
              <a:gd name="connsiteX9" fmla="*/ 16933 w 12233164"/>
              <a:gd name="connsiteY9" fmla="*/ 1473200 h 5005366"/>
              <a:gd name="connsiteX0" fmla="*/ 16933 w 12233164"/>
              <a:gd name="connsiteY0" fmla="*/ 1473200 h 5005366"/>
              <a:gd name="connsiteX1" fmla="*/ 1328097 w 12233164"/>
              <a:gd name="connsiteY1" fmla="*/ 101601 h 5005366"/>
              <a:gd name="connsiteX2" fmla="*/ 3275431 w 12233164"/>
              <a:gd name="connsiteY2" fmla="*/ 1710267 h 5005366"/>
              <a:gd name="connsiteX3" fmla="*/ 5798497 w 12233164"/>
              <a:gd name="connsiteY3" fmla="*/ 474133 h 5005366"/>
              <a:gd name="connsiteX4" fmla="*/ 8677164 w 12233164"/>
              <a:gd name="connsiteY4" fmla="*/ 1778000 h 5005366"/>
              <a:gd name="connsiteX5" fmla="*/ 11047831 w 12233164"/>
              <a:gd name="connsiteY5" fmla="*/ 0 h 5005366"/>
              <a:gd name="connsiteX6" fmla="*/ 12233164 w 12233164"/>
              <a:gd name="connsiteY6" fmla="*/ 829733 h 5005366"/>
              <a:gd name="connsiteX7" fmla="*/ 12233164 w 12233164"/>
              <a:gd name="connsiteY7" fmla="*/ 5005366 h 5005366"/>
              <a:gd name="connsiteX8" fmla="*/ 0 w 12233164"/>
              <a:gd name="connsiteY8" fmla="*/ 5005366 h 5005366"/>
              <a:gd name="connsiteX9" fmla="*/ 16933 w 12233164"/>
              <a:gd name="connsiteY9" fmla="*/ 1473200 h 5005366"/>
              <a:gd name="connsiteX0" fmla="*/ 16933 w 12233164"/>
              <a:gd name="connsiteY0" fmla="*/ 1473200 h 5005366"/>
              <a:gd name="connsiteX1" fmla="*/ 1328097 w 12233164"/>
              <a:gd name="connsiteY1" fmla="*/ 101601 h 5005366"/>
              <a:gd name="connsiteX2" fmla="*/ 3275431 w 12233164"/>
              <a:gd name="connsiteY2" fmla="*/ 1710267 h 5005366"/>
              <a:gd name="connsiteX3" fmla="*/ 5798497 w 12233164"/>
              <a:gd name="connsiteY3" fmla="*/ 474133 h 5005366"/>
              <a:gd name="connsiteX4" fmla="*/ 8677164 w 12233164"/>
              <a:gd name="connsiteY4" fmla="*/ 1778000 h 5005366"/>
              <a:gd name="connsiteX5" fmla="*/ 11047831 w 12233164"/>
              <a:gd name="connsiteY5" fmla="*/ 0 h 5005366"/>
              <a:gd name="connsiteX6" fmla="*/ 12233164 w 12233164"/>
              <a:gd name="connsiteY6" fmla="*/ 829733 h 5005366"/>
              <a:gd name="connsiteX7" fmla="*/ 12233164 w 12233164"/>
              <a:gd name="connsiteY7" fmla="*/ 5005366 h 5005366"/>
              <a:gd name="connsiteX8" fmla="*/ 0 w 12233164"/>
              <a:gd name="connsiteY8" fmla="*/ 5005366 h 5005366"/>
              <a:gd name="connsiteX9" fmla="*/ 16933 w 12233164"/>
              <a:gd name="connsiteY9" fmla="*/ 1473200 h 5005366"/>
              <a:gd name="connsiteX0" fmla="*/ 16933 w 12233164"/>
              <a:gd name="connsiteY0" fmla="*/ 1473200 h 5005366"/>
              <a:gd name="connsiteX1" fmla="*/ 1328097 w 12233164"/>
              <a:gd name="connsiteY1" fmla="*/ 101601 h 5005366"/>
              <a:gd name="connsiteX2" fmla="*/ 3275431 w 12233164"/>
              <a:gd name="connsiteY2" fmla="*/ 1710267 h 5005366"/>
              <a:gd name="connsiteX3" fmla="*/ 5798497 w 12233164"/>
              <a:gd name="connsiteY3" fmla="*/ 474133 h 5005366"/>
              <a:gd name="connsiteX4" fmla="*/ 8677164 w 12233164"/>
              <a:gd name="connsiteY4" fmla="*/ 1778000 h 5005366"/>
              <a:gd name="connsiteX5" fmla="*/ 11047831 w 12233164"/>
              <a:gd name="connsiteY5" fmla="*/ 0 h 5005366"/>
              <a:gd name="connsiteX6" fmla="*/ 12233164 w 12233164"/>
              <a:gd name="connsiteY6" fmla="*/ 829733 h 5005366"/>
              <a:gd name="connsiteX7" fmla="*/ 12233164 w 12233164"/>
              <a:gd name="connsiteY7" fmla="*/ 5005366 h 5005366"/>
              <a:gd name="connsiteX8" fmla="*/ 0 w 12233164"/>
              <a:gd name="connsiteY8" fmla="*/ 5005366 h 5005366"/>
              <a:gd name="connsiteX9" fmla="*/ 16933 w 12233164"/>
              <a:gd name="connsiteY9" fmla="*/ 1473200 h 5005366"/>
              <a:gd name="connsiteX0" fmla="*/ 16933 w 12233164"/>
              <a:gd name="connsiteY0" fmla="*/ 1473200 h 5005366"/>
              <a:gd name="connsiteX1" fmla="*/ 1328097 w 12233164"/>
              <a:gd name="connsiteY1" fmla="*/ 101601 h 5005366"/>
              <a:gd name="connsiteX2" fmla="*/ 3275431 w 12233164"/>
              <a:gd name="connsiteY2" fmla="*/ 1710267 h 5005366"/>
              <a:gd name="connsiteX3" fmla="*/ 5798497 w 12233164"/>
              <a:gd name="connsiteY3" fmla="*/ 474133 h 5005366"/>
              <a:gd name="connsiteX4" fmla="*/ 8677164 w 12233164"/>
              <a:gd name="connsiteY4" fmla="*/ 1778000 h 5005366"/>
              <a:gd name="connsiteX5" fmla="*/ 11047831 w 12233164"/>
              <a:gd name="connsiteY5" fmla="*/ 0 h 5005366"/>
              <a:gd name="connsiteX6" fmla="*/ 12233164 w 12233164"/>
              <a:gd name="connsiteY6" fmla="*/ 829733 h 5005366"/>
              <a:gd name="connsiteX7" fmla="*/ 12233164 w 12233164"/>
              <a:gd name="connsiteY7" fmla="*/ 5005366 h 5005366"/>
              <a:gd name="connsiteX8" fmla="*/ 0 w 12233164"/>
              <a:gd name="connsiteY8" fmla="*/ 5005366 h 5005366"/>
              <a:gd name="connsiteX9" fmla="*/ 16933 w 12233164"/>
              <a:gd name="connsiteY9" fmla="*/ 1473200 h 5005366"/>
              <a:gd name="connsiteX0" fmla="*/ 16933 w 12233164"/>
              <a:gd name="connsiteY0" fmla="*/ 1473200 h 5005366"/>
              <a:gd name="connsiteX1" fmla="*/ 1328097 w 12233164"/>
              <a:gd name="connsiteY1" fmla="*/ 101601 h 5005366"/>
              <a:gd name="connsiteX2" fmla="*/ 3275431 w 12233164"/>
              <a:gd name="connsiteY2" fmla="*/ 1710267 h 5005366"/>
              <a:gd name="connsiteX3" fmla="*/ 5798497 w 12233164"/>
              <a:gd name="connsiteY3" fmla="*/ 474133 h 5005366"/>
              <a:gd name="connsiteX4" fmla="*/ 8677164 w 12233164"/>
              <a:gd name="connsiteY4" fmla="*/ 1778000 h 5005366"/>
              <a:gd name="connsiteX5" fmla="*/ 11047831 w 12233164"/>
              <a:gd name="connsiteY5" fmla="*/ 0 h 5005366"/>
              <a:gd name="connsiteX6" fmla="*/ 12233164 w 12233164"/>
              <a:gd name="connsiteY6" fmla="*/ 829733 h 5005366"/>
              <a:gd name="connsiteX7" fmla="*/ 12233164 w 12233164"/>
              <a:gd name="connsiteY7" fmla="*/ 5005366 h 5005366"/>
              <a:gd name="connsiteX8" fmla="*/ 0 w 12233164"/>
              <a:gd name="connsiteY8" fmla="*/ 5005366 h 5005366"/>
              <a:gd name="connsiteX9" fmla="*/ 16933 w 12233164"/>
              <a:gd name="connsiteY9" fmla="*/ 1473200 h 5005366"/>
              <a:gd name="connsiteX0" fmla="*/ 16933 w 12233164"/>
              <a:gd name="connsiteY0" fmla="*/ 1477571 h 5009737"/>
              <a:gd name="connsiteX1" fmla="*/ 1328097 w 12233164"/>
              <a:gd name="connsiteY1" fmla="*/ 105972 h 5009737"/>
              <a:gd name="connsiteX2" fmla="*/ 3275431 w 12233164"/>
              <a:gd name="connsiteY2" fmla="*/ 1714638 h 5009737"/>
              <a:gd name="connsiteX3" fmla="*/ 5798497 w 12233164"/>
              <a:gd name="connsiteY3" fmla="*/ 478504 h 5009737"/>
              <a:gd name="connsiteX4" fmla="*/ 8677164 w 12233164"/>
              <a:gd name="connsiteY4" fmla="*/ 1782371 h 5009737"/>
              <a:gd name="connsiteX5" fmla="*/ 11047831 w 12233164"/>
              <a:gd name="connsiteY5" fmla="*/ 4371 h 5009737"/>
              <a:gd name="connsiteX6" fmla="*/ 12233164 w 12233164"/>
              <a:gd name="connsiteY6" fmla="*/ 834104 h 5009737"/>
              <a:gd name="connsiteX7" fmla="*/ 12233164 w 12233164"/>
              <a:gd name="connsiteY7" fmla="*/ 5009737 h 5009737"/>
              <a:gd name="connsiteX8" fmla="*/ 0 w 12233164"/>
              <a:gd name="connsiteY8" fmla="*/ 5009737 h 5009737"/>
              <a:gd name="connsiteX9" fmla="*/ 16933 w 12233164"/>
              <a:gd name="connsiteY9" fmla="*/ 1477571 h 5009737"/>
              <a:gd name="connsiteX0" fmla="*/ 16933 w 12233164"/>
              <a:gd name="connsiteY0" fmla="*/ 1477571 h 5009737"/>
              <a:gd name="connsiteX1" fmla="*/ 1328097 w 12233164"/>
              <a:gd name="connsiteY1" fmla="*/ 105972 h 5009737"/>
              <a:gd name="connsiteX2" fmla="*/ 3275431 w 12233164"/>
              <a:gd name="connsiteY2" fmla="*/ 1714638 h 5009737"/>
              <a:gd name="connsiteX3" fmla="*/ 5798497 w 12233164"/>
              <a:gd name="connsiteY3" fmla="*/ 478504 h 5009737"/>
              <a:gd name="connsiteX4" fmla="*/ 8677164 w 12233164"/>
              <a:gd name="connsiteY4" fmla="*/ 1782371 h 5009737"/>
              <a:gd name="connsiteX5" fmla="*/ 11047831 w 12233164"/>
              <a:gd name="connsiteY5" fmla="*/ 4371 h 5009737"/>
              <a:gd name="connsiteX6" fmla="*/ 12233164 w 12233164"/>
              <a:gd name="connsiteY6" fmla="*/ 834104 h 5009737"/>
              <a:gd name="connsiteX7" fmla="*/ 12233164 w 12233164"/>
              <a:gd name="connsiteY7" fmla="*/ 5009737 h 5009737"/>
              <a:gd name="connsiteX8" fmla="*/ 0 w 12233164"/>
              <a:gd name="connsiteY8" fmla="*/ 5009737 h 5009737"/>
              <a:gd name="connsiteX9" fmla="*/ 16933 w 12233164"/>
              <a:gd name="connsiteY9" fmla="*/ 1477571 h 5009737"/>
              <a:gd name="connsiteX0" fmla="*/ 16933 w 12233164"/>
              <a:gd name="connsiteY0" fmla="*/ 1477571 h 5009737"/>
              <a:gd name="connsiteX1" fmla="*/ 1328097 w 12233164"/>
              <a:gd name="connsiteY1" fmla="*/ 105972 h 5009737"/>
              <a:gd name="connsiteX2" fmla="*/ 3275431 w 12233164"/>
              <a:gd name="connsiteY2" fmla="*/ 1714638 h 5009737"/>
              <a:gd name="connsiteX3" fmla="*/ 5798497 w 12233164"/>
              <a:gd name="connsiteY3" fmla="*/ 478504 h 5009737"/>
              <a:gd name="connsiteX4" fmla="*/ 8677164 w 12233164"/>
              <a:gd name="connsiteY4" fmla="*/ 1782371 h 5009737"/>
              <a:gd name="connsiteX5" fmla="*/ 11047831 w 12233164"/>
              <a:gd name="connsiteY5" fmla="*/ 4371 h 5009737"/>
              <a:gd name="connsiteX6" fmla="*/ 12233164 w 12233164"/>
              <a:gd name="connsiteY6" fmla="*/ 834104 h 5009737"/>
              <a:gd name="connsiteX7" fmla="*/ 12233164 w 12233164"/>
              <a:gd name="connsiteY7" fmla="*/ 5009737 h 5009737"/>
              <a:gd name="connsiteX8" fmla="*/ 0 w 12233164"/>
              <a:gd name="connsiteY8" fmla="*/ 5009737 h 5009737"/>
              <a:gd name="connsiteX9" fmla="*/ 16933 w 12233164"/>
              <a:gd name="connsiteY9" fmla="*/ 1477571 h 5009737"/>
              <a:gd name="connsiteX0" fmla="*/ 16933 w 12233164"/>
              <a:gd name="connsiteY0" fmla="*/ 1477571 h 5009737"/>
              <a:gd name="connsiteX1" fmla="*/ 1328097 w 12233164"/>
              <a:gd name="connsiteY1" fmla="*/ 105972 h 5009737"/>
              <a:gd name="connsiteX2" fmla="*/ 3275431 w 12233164"/>
              <a:gd name="connsiteY2" fmla="*/ 1714638 h 5009737"/>
              <a:gd name="connsiteX3" fmla="*/ 5798497 w 12233164"/>
              <a:gd name="connsiteY3" fmla="*/ 478504 h 5009737"/>
              <a:gd name="connsiteX4" fmla="*/ 8677164 w 12233164"/>
              <a:gd name="connsiteY4" fmla="*/ 1782371 h 5009737"/>
              <a:gd name="connsiteX5" fmla="*/ 11047831 w 12233164"/>
              <a:gd name="connsiteY5" fmla="*/ 4371 h 5009737"/>
              <a:gd name="connsiteX6" fmla="*/ 12233164 w 12233164"/>
              <a:gd name="connsiteY6" fmla="*/ 834104 h 5009737"/>
              <a:gd name="connsiteX7" fmla="*/ 12233164 w 12233164"/>
              <a:gd name="connsiteY7" fmla="*/ 5009737 h 5009737"/>
              <a:gd name="connsiteX8" fmla="*/ 0 w 12233164"/>
              <a:gd name="connsiteY8" fmla="*/ 5009737 h 5009737"/>
              <a:gd name="connsiteX9" fmla="*/ 16933 w 12233164"/>
              <a:gd name="connsiteY9" fmla="*/ 1477571 h 50097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233164" h="5009737">
                <a:moveTo>
                  <a:pt x="16933" y="1477571"/>
                </a:moveTo>
                <a:cubicBezTo>
                  <a:pt x="58877" y="1133260"/>
                  <a:pt x="405621" y="348684"/>
                  <a:pt x="1328097" y="105972"/>
                </a:cubicBezTo>
                <a:cubicBezTo>
                  <a:pt x="2490853" y="-159318"/>
                  <a:pt x="2400542" y="1827527"/>
                  <a:pt x="3275431" y="1714638"/>
                </a:cubicBezTo>
                <a:cubicBezTo>
                  <a:pt x="3941475" y="1607393"/>
                  <a:pt x="4556720" y="484148"/>
                  <a:pt x="5798497" y="478504"/>
                </a:cubicBezTo>
                <a:cubicBezTo>
                  <a:pt x="7548275" y="568816"/>
                  <a:pt x="7824853" y="1725926"/>
                  <a:pt x="8677164" y="1782371"/>
                </a:cubicBezTo>
                <a:cubicBezTo>
                  <a:pt x="9388364" y="1765438"/>
                  <a:pt x="9913297" y="207570"/>
                  <a:pt x="11047831" y="4371"/>
                </a:cubicBezTo>
                <a:cubicBezTo>
                  <a:pt x="11646142" y="-57717"/>
                  <a:pt x="11838053" y="557526"/>
                  <a:pt x="12233164" y="834104"/>
                </a:cubicBezTo>
                <a:lnTo>
                  <a:pt x="12233164" y="5009737"/>
                </a:lnTo>
                <a:lnTo>
                  <a:pt x="0" y="5009737"/>
                </a:lnTo>
                <a:cubicBezTo>
                  <a:pt x="5644" y="3832348"/>
                  <a:pt x="11289" y="2654960"/>
                  <a:pt x="16933" y="1477571"/>
                </a:cubicBezTo>
                <a:close/>
              </a:path>
            </a:pathLst>
          </a:custGeom>
          <a:solidFill>
            <a:srgbClr val="DCBA76"/>
          </a:solidFill>
          <a:ln>
            <a:noFill/>
          </a:ln>
          <a:effectLst>
            <a:outerShdw blurRad="228600" dist="38100" dir="16200000" rotWithShape="0">
              <a:prstClr val="black">
                <a:alpha val="11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C68E39EB-244B-42E4-95FA-44A1117350D9}"/>
              </a:ext>
            </a:extLst>
          </p:cNvPr>
          <p:cNvSpPr/>
          <p:nvPr/>
        </p:nvSpPr>
        <p:spPr>
          <a:xfrm>
            <a:off x="2952051" y="4648272"/>
            <a:ext cx="6343650" cy="2409451"/>
          </a:xfrm>
          <a:prstGeom prst="ellipse">
            <a:avLst/>
          </a:prstGeom>
          <a:solidFill>
            <a:srgbClr val="E7805B"/>
          </a:solidFill>
          <a:ln>
            <a:noFill/>
          </a:ln>
          <a:effectLst>
            <a:outerShdw blurRad="203200" dist="38100" dir="162000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48CDFB80-777C-422B-BE28-871F4D663144}"/>
              </a:ext>
            </a:extLst>
          </p:cNvPr>
          <p:cNvSpPr/>
          <p:nvPr/>
        </p:nvSpPr>
        <p:spPr>
          <a:xfrm>
            <a:off x="-897249" y="-56247"/>
            <a:ext cx="14097000" cy="7432654"/>
          </a:xfrm>
          <a:prstGeom prst="rect">
            <a:avLst/>
          </a:prstGeom>
          <a:solidFill>
            <a:schemeClr val="bg1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Freeform 164">
            <a:extLst>
              <a:ext uri="{FF2B5EF4-FFF2-40B4-BE49-F238E27FC236}">
                <a16:creationId xmlns:a16="http://schemas.microsoft.com/office/drawing/2014/main" id="{4FE1F373-CC4A-4AB4-AC03-D8ABC6325C65}"/>
              </a:ext>
            </a:extLst>
          </p:cNvPr>
          <p:cNvSpPr/>
          <p:nvPr/>
        </p:nvSpPr>
        <p:spPr>
          <a:xfrm rot="521188">
            <a:off x="4541343" y="2560105"/>
            <a:ext cx="1554448" cy="852485"/>
          </a:xfrm>
          <a:custGeom>
            <a:avLst/>
            <a:gdLst>
              <a:gd name="connsiteX0" fmla="*/ 1560529 w 2605178"/>
              <a:gd name="connsiteY0" fmla="*/ 653500 h 1428723"/>
              <a:gd name="connsiteX1" fmla="*/ 1526754 w 2605178"/>
              <a:gd name="connsiteY1" fmla="*/ 664404 h 1428723"/>
              <a:gd name="connsiteX2" fmla="*/ 1563274 w 2605178"/>
              <a:gd name="connsiteY2" fmla="*/ 685019 h 1428723"/>
              <a:gd name="connsiteX3" fmla="*/ 1575287 w 2605178"/>
              <a:gd name="connsiteY3" fmla="*/ 695328 h 1428723"/>
              <a:gd name="connsiteX4" fmla="*/ 1560885 w 2605178"/>
              <a:gd name="connsiteY4" fmla="*/ 657176 h 1428723"/>
              <a:gd name="connsiteX5" fmla="*/ 1436263 w 2605178"/>
              <a:gd name="connsiteY5" fmla="*/ 0 h 1428723"/>
              <a:gd name="connsiteX6" fmla="*/ 1756200 w 2605178"/>
              <a:gd name="connsiteY6" fmla="*/ 271187 h 1428723"/>
              <a:gd name="connsiteX7" fmla="*/ 1756557 w 2605178"/>
              <a:gd name="connsiteY7" fmla="*/ 274863 h 1428723"/>
              <a:gd name="connsiteX8" fmla="*/ 1815006 w 2605178"/>
              <a:gd name="connsiteY8" fmla="*/ 255993 h 1428723"/>
              <a:gd name="connsiteX9" fmla="*/ 1880822 w 2605178"/>
              <a:gd name="connsiteY9" fmla="*/ 249093 h 1428723"/>
              <a:gd name="connsiteX10" fmla="*/ 2200759 w 2605178"/>
              <a:gd name="connsiteY10" fmla="*/ 520280 h 1428723"/>
              <a:gd name="connsiteX11" fmla="*/ 2203083 w 2605178"/>
              <a:gd name="connsiteY11" fmla="*/ 544258 h 1428723"/>
              <a:gd name="connsiteX12" fmla="*/ 2212790 w 2605178"/>
              <a:gd name="connsiteY12" fmla="*/ 541827 h 1428723"/>
              <a:gd name="connsiteX13" fmla="*/ 2278606 w 2605178"/>
              <a:gd name="connsiteY13" fmla="*/ 536475 h 1428723"/>
              <a:gd name="connsiteX14" fmla="*/ 2605178 w 2605178"/>
              <a:gd name="connsiteY14" fmla="*/ 799910 h 1428723"/>
              <a:gd name="connsiteX15" fmla="*/ 2278606 w 2605178"/>
              <a:gd name="connsiteY15" fmla="*/ 1063345 h 1428723"/>
              <a:gd name="connsiteX16" fmla="*/ 2212790 w 2605178"/>
              <a:gd name="connsiteY16" fmla="*/ 1057993 h 1428723"/>
              <a:gd name="connsiteX17" fmla="*/ 2170143 w 2605178"/>
              <a:gd name="connsiteY17" fmla="*/ 1047314 h 1428723"/>
              <a:gd name="connsiteX18" fmla="*/ 2154760 w 2605178"/>
              <a:gd name="connsiteY18" fmla="*/ 1098852 h 1428723"/>
              <a:gd name="connsiteX19" fmla="*/ 1853852 w 2605178"/>
              <a:gd name="connsiteY19" fmla="*/ 1306286 h 1428723"/>
              <a:gd name="connsiteX20" fmla="*/ 1622931 w 2605178"/>
              <a:gd name="connsiteY20" fmla="*/ 1206809 h 1428723"/>
              <a:gd name="connsiteX21" fmla="*/ 1617268 w 2605178"/>
              <a:gd name="connsiteY21" fmla="*/ 1199671 h 1428723"/>
              <a:gd name="connsiteX22" fmla="*/ 1611605 w 2605178"/>
              <a:gd name="connsiteY22" fmla="*/ 1206808 h 1428723"/>
              <a:gd name="connsiteX23" fmla="*/ 1380684 w 2605178"/>
              <a:gd name="connsiteY23" fmla="*/ 1306285 h 1428723"/>
              <a:gd name="connsiteX24" fmla="*/ 1109885 w 2605178"/>
              <a:gd name="connsiteY24" fmla="*/ 1156543 h 1428723"/>
              <a:gd name="connsiteX25" fmla="*/ 1087577 w 2605178"/>
              <a:gd name="connsiteY25" fmla="*/ 1113798 h 1428723"/>
              <a:gd name="connsiteX26" fmla="*/ 1076442 w 2605178"/>
              <a:gd name="connsiteY26" fmla="*/ 1151105 h 1428723"/>
              <a:gd name="connsiteX27" fmla="*/ 775533 w 2605178"/>
              <a:gd name="connsiteY27" fmla="*/ 1358539 h 1428723"/>
              <a:gd name="connsiteX28" fmla="*/ 592944 w 2605178"/>
              <a:gd name="connsiteY28" fmla="*/ 1300535 h 1428723"/>
              <a:gd name="connsiteX29" fmla="*/ 585404 w 2605178"/>
              <a:gd name="connsiteY29" fmla="*/ 1294065 h 1428723"/>
              <a:gd name="connsiteX30" fmla="*/ 557494 w 2605178"/>
              <a:gd name="connsiteY30" fmla="*/ 1329246 h 1428723"/>
              <a:gd name="connsiteX31" fmla="*/ 326572 w 2605178"/>
              <a:gd name="connsiteY31" fmla="*/ 1428723 h 1428723"/>
              <a:gd name="connsiteX32" fmla="*/ 0 w 2605178"/>
              <a:gd name="connsiteY32" fmla="*/ 1089088 h 1428723"/>
              <a:gd name="connsiteX33" fmla="*/ 326572 w 2605178"/>
              <a:gd name="connsiteY33" fmla="*/ 749453 h 1428723"/>
              <a:gd name="connsiteX34" fmla="*/ 509162 w 2605178"/>
              <a:gd name="connsiteY34" fmla="*/ 807457 h 1428723"/>
              <a:gd name="connsiteX35" fmla="*/ 516701 w 2605178"/>
              <a:gd name="connsiteY35" fmla="*/ 813927 h 1428723"/>
              <a:gd name="connsiteX36" fmla="*/ 544612 w 2605178"/>
              <a:gd name="connsiteY36" fmla="*/ 778746 h 1428723"/>
              <a:gd name="connsiteX37" fmla="*/ 709717 w 2605178"/>
              <a:gd name="connsiteY37" fmla="*/ 686169 h 1428723"/>
              <a:gd name="connsiteX38" fmla="*/ 738514 w 2605178"/>
              <a:gd name="connsiteY38" fmla="*/ 683150 h 1428723"/>
              <a:gd name="connsiteX39" fmla="*/ 730761 w 2605178"/>
              <a:gd name="connsiteY39" fmla="*/ 657175 h 1428723"/>
              <a:gd name="connsiteX40" fmla="*/ 724126 w 2605178"/>
              <a:gd name="connsiteY40" fmla="*/ 588727 h 1428723"/>
              <a:gd name="connsiteX41" fmla="*/ 1050698 w 2605178"/>
              <a:gd name="connsiteY41" fmla="*/ 249092 h 1428723"/>
              <a:gd name="connsiteX42" fmla="*/ 1116514 w 2605178"/>
              <a:gd name="connsiteY42" fmla="*/ 255992 h 1428723"/>
              <a:gd name="connsiteX43" fmla="*/ 1120479 w 2605178"/>
              <a:gd name="connsiteY43" fmla="*/ 257272 h 1428723"/>
              <a:gd name="connsiteX44" fmla="*/ 1135355 w 2605178"/>
              <a:gd name="connsiteY44" fmla="*/ 207434 h 1428723"/>
              <a:gd name="connsiteX45" fmla="*/ 1436263 w 2605178"/>
              <a:gd name="connsiteY45" fmla="*/ 0 h 14287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</a:cxnLst>
            <a:rect l="l" t="t" r="r" b="b"/>
            <a:pathLst>
              <a:path w="2605178" h="1428723">
                <a:moveTo>
                  <a:pt x="1560529" y="653500"/>
                </a:moveTo>
                <a:lnTo>
                  <a:pt x="1526754" y="664404"/>
                </a:lnTo>
                <a:lnTo>
                  <a:pt x="1563274" y="685019"/>
                </a:lnTo>
                <a:lnTo>
                  <a:pt x="1575287" y="695328"/>
                </a:lnTo>
                <a:lnTo>
                  <a:pt x="1560885" y="657176"/>
                </a:lnTo>
                <a:close/>
                <a:moveTo>
                  <a:pt x="1436263" y="0"/>
                </a:moveTo>
                <a:cubicBezTo>
                  <a:pt x="1594079" y="0"/>
                  <a:pt x="1725749" y="116421"/>
                  <a:pt x="1756200" y="271187"/>
                </a:cubicBezTo>
                <a:lnTo>
                  <a:pt x="1756557" y="274863"/>
                </a:lnTo>
                <a:lnTo>
                  <a:pt x="1815006" y="255993"/>
                </a:lnTo>
                <a:cubicBezTo>
                  <a:pt x="1836265" y="251469"/>
                  <a:pt x="1858277" y="249093"/>
                  <a:pt x="1880822" y="249093"/>
                </a:cubicBezTo>
                <a:cubicBezTo>
                  <a:pt x="2038638" y="249093"/>
                  <a:pt x="2170308" y="365514"/>
                  <a:pt x="2200759" y="520280"/>
                </a:cubicBezTo>
                <a:lnTo>
                  <a:pt x="2203083" y="544258"/>
                </a:lnTo>
                <a:lnTo>
                  <a:pt x="2212790" y="541827"/>
                </a:lnTo>
                <a:cubicBezTo>
                  <a:pt x="2234049" y="538318"/>
                  <a:pt x="2256061" y="536475"/>
                  <a:pt x="2278606" y="536475"/>
                </a:cubicBezTo>
                <a:cubicBezTo>
                  <a:pt x="2458967" y="536475"/>
                  <a:pt x="2605178" y="654419"/>
                  <a:pt x="2605178" y="799910"/>
                </a:cubicBezTo>
                <a:cubicBezTo>
                  <a:pt x="2605178" y="945401"/>
                  <a:pt x="2458967" y="1063345"/>
                  <a:pt x="2278606" y="1063345"/>
                </a:cubicBezTo>
                <a:cubicBezTo>
                  <a:pt x="2256061" y="1063345"/>
                  <a:pt x="2234049" y="1061502"/>
                  <a:pt x="2212790" y="1057993"/>
                </a:cubicBezTo>
                <a:lnTo>
                  <a:pt x="2170143" y="1047314"/>
                </a:lnTo>
                <a:lnTo>
                  <a:pt x="2154760" y="1098852"/>
                </a:lnTo>
                <a:cubicBezTo>
                  <a:pt x="2105184" y="1220752"/>
                  <a:pt x="1989123" y="1306286"/>
                  <a:pt x="1853852" y="1306286"/>
                </a:cubicBezTo>
                <a:cubicBezTo>
                  <a:pt x="1763672" y="1306286"/>
                  <a:pt x="1682029" y="1268271"/>
                  <a:pt x="1622931" y="1206809"/>
                </a:cubicBezTo>
                <a:lnTo>
                  <a:pt x="1617268" y="1199671"/>
                </a:lnTo>
                <a:lnTo>
                  <a:pt x="1611605" y="1206808"/>
                </a:lnTo>
                <a:cubicBezTo>
                  <a:pt x="1552508" y="1268270"/>
                  <a:pt x="1470865" y="1306285"/>
                  <a:pt x="1380684" y="1306285"/>
                </a:cubicBezTo>
                <a:cubicBezTo>
                  <a:pt x="1267959" y="1306285"/>
                  <a:pt x="1168573" y="1246887"/>
                  <a:pt x="1109885" y="1156543"/>
                </a:cubicBezTo>
                <a:lnTo>
                  <a:pt x="1087577" y="1113798"/>
                </a:lnTo>
                <a:lnTo>
                  <a:pt x="1076442" y="1151105"/>
                </a:lnTo>
                <a:cubicBezTo>
                  <a:pt x="1026865" y="1273005"/>
                  <a:pt x="910804" y="1358539"/>
                  <a:pt x="775533" y="1358539"/>
                </a:cubicBezTo>
                <a:cubicBezTo>
                  <a:pt x="707898" y="1358539"/>
                  <a:pt x="645065" y="1337156"/>
                  <a:pt x="592944" y="1300535"/>
                </a:cubicBezTo>
                <a:lnTo>
                  <a:pt x="585404" y="1294065"/>
                </a:lnTo>
                <a:lnTo>
                  <a:pt x="557494" y="1329246"/>
                </a:lnTo>
                <a:cubicBezTo>
                  <a:pt x="498396" y="1390708"/>
                  <a:pt x="416753" y="1428723"/>
                  <a:pt x="326572" y="1428723"/>
                </a:cubicBezTo>
                <a:cubicBezTo>
                  <a:pt x="146211" y="1428723"/>
                  <a:pt x="0" y="1276663"/>
                  <a:pt x="0" y="1089088"/>
                </a:cubicBezTo>
                <a:cubicBezTo>
                  <a:pt x="0" y="901513"/>
                  <a:pt x="146211" y="749453"/>
                  <a:pt x="326572" y="749453"/>
                </a:cubicBezTo>
                <a:cubicBezTo>
                  <a:pt x="394208" y="749453"/>
                  <a:pt x="457041" y="770836"/>
                  <a:pt x="509162" y="807457"/>
                </a:cubicBezTo>
                <a:lnTo>
                  <a:pt x="516701" y="813927"/>
                </a:lnTo>
                <a:lnTo>
                  <a:pt x="544612" y="778746"/>
                </a:lnTo>
                <a:cubicBezTo>
                  <a:pt x="588935" y="732649"/>
                  <a:pt x="645940" y="699742"/>
                  <a:pt x="709717" y="686169"/>
                </a:cubicBezTo>
                <a:lnTo>
                  <a:pt x="738514" y="683150"/>
                </a:lnTo>
                <a:lnTo>
                  <a:pt x="730761" y="657175"/>
                </a:lnTo>
                <a:cubicBezTo>
                  <a:pt x="726411" y="635066"/>
                  <a:pt x="724126" y="612174"/>
                  <a:pt x="724126" y="588727"/>
                </a:cubicBezTo>
                <a:cubicBezTo>
                  <a:pt x="724126" y="401152"/>
                  <a:pt x="870337" y="249092"/>
                  <a:pt x="1050698" y="249092"/>
                </a:cubicBezTo>
                <a:cubicBezTo>
                  <a:pt x="1073243" y="249092"/>
                  <a:pt x="1095255" y="251468"/>
                  <a:pt x="1116514" y="255992"/>
                </a:cubicBezTo>
                <a:lnTo>
                  <a:pt x="1120479" y="257272"/>
                </a:lnTo>
                <a:lnTo>
                  <a:pt x="1135355" y="207434"/>
                </a:lnTo>
                <a:cubicBezTo>
                  <a:pt x="1184931" y="85534"/>
                  <a:pt x="1300992" y="0"/>
                  <a:pt x="1436263" y="0"/>
                </a:cubicBezTo>
                <a:close/>
              </a:path>
            </a:pathLst>
          </a:custGeom>
          <a:solidFill>
            <a:schemeClr val="bg1">
              <a:alpha val="65000"/>
            </a:schemeClr>
          </a:solidFill>
          <a:ln>
            <a:noFill/>
          </a:ln>
          <a:effectLst>
            <a:outerShdw blurRad="50800" dist="38100" dir="16200000" sx="106000" sy="106000" rotWithShape="0">
              <a:prstClr val="black">
                <a:alpha val="1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306" name="Google Shape;306;p28"/>
          <p:cNvSpPr/>
          <p:nvPr/>
        </p:nvSpPr>
        <p:spPr>
          <a:xfrm>
            <a:off x="6135964" y="8165430"/>
            <a:ext cx="5031699" cy="5031699"/>
          </a:xfrm>
          <a:prstGeom prst="ellipse">
            <a:avLst/>
          </a:prstGeom>
          <a:solidFill>
            <a:srgbClr val="FFFF00"/>
          </a:solidFill>
          <a:ln>
            <a:noFill/>
          </a:ln>
          <a:effectLst>
            <a:glow rad="1905000">
              <a:srgbClr val="FFFF00">
                <a:alpha val="40000"/>
              </a:srgbClr>
            </a:glo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</a:pPr>
            <a:endParaRPr sz="14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5" name="Freeform 96">
            <a:extLst>
              <a:ext uri="{FF2B5EF4-FFF2-40B4-BE49-F238E27FC236}">
                <a16:creationId xmlns:a16="http://schemas.microsoft.com/office/drawing/2014/main" id="{FCA9C847-11D1-45CC-9D6F-6D73D8777BAE}"/>
              </a:ext>
            </a:extLst>
          </p:cNvPr>
          <p:cNvSpPr/>
          <p:nvPr/>
        </p:nvSpPr>
        <p:spPr>
          <a:xfrm rot="21078812" flipH="1">
            <a:off x="9072045" y="1047078"/>
            <a:ext cx="2904876" cy="1593082"/>
          </a:xfrm>
          <a:custGeom>
            <a:avLst/>
            <a:gdLst>
              <a:gd name="connsiteX0" fmla="*/ 1560529 w 2605178"/>
              <a:gd name="connsiteY0" fmla="*/ 653500 h 1428723"/>
              <a:gd name="connsiteX1" fmla="*/ 1526754 w 2605178"/>
              <a:gd name="connsiteY1" fmla="*/ 664404 h 1428723"/>
              <a:gd name="connsiteX2" fmla="*/ 1563274 w 2605178"/>
              <a:gd name="connsiteY2" fmla="*/ 685019 h 1428723"/>
              <a:gd name="connsiteX3" fmla="*/ 1575287 w 2605178"/>
              <a:gd name="connsiteY3" fmla="*/ 695328 h 1428723"/>
              <a:gd name="connsiteX4" fmla="*/ 1560885 w 2605178"/>
              <a:gd name="connsiteY4" fmla="*/ 657176 h 1428723"/>
              <a:gd name="connsiteX5" fmla="*/ 1436263 w 2605178"/>
              <a:gd name="connsiteY5" fmla="*/ 0 h 1428723"/>
              <a:gd name="connsiteX6" fmla="*/ 1756200 w 2605178"/>
              <a:gd name="connsiteY6" fmla="*/ 271187 h 1428723"/>
              <a:gd name="connsiteX7" fmla="*/ 1756557 w 2605178"/>
              <a:gd name="connsiteY7" fmla="*/ 274863 h 1428723"/>
              <a:gd name="connsiteX8" fmla="*/ 1815006 w 2605178"/>
              <a:gd name="connsiteY8" fmla="*/ 255993 h 1428723"/>
              <a:gd name="connsiteX9" fmla="*/ 1880822 w 2605178"/>
              <a:gd name="connsiteY9" fmla="*/ 249093 h 1428723"/>
              <a:gd name="connsiteX10" fmla="*/ 2200759 w 2605178"/>
              <a:gd name="connsiteY10" fmla="*/ 520280 h 1428723"/>
              <a:gd name="connsiteX11" fmla="*/ 2203083 w 2605178"/>
              <a:gd name="connsiteY11" fmla="*/ 544258 h 1428723"/>
              <a:gd name="connsiteX12" fmla="*/ 2212790 w 2605178"/>
              <a:gd name="connsiteY12" fmla="*/ 541827 h 1428723"/>
              <a:gd name="connsiteX13" fmla="*/ 2278606 w 2605178"/>
              <a:gd name="connsiteY13" fmla="*/ 536475 h 1428723"/>
              <a:gd name="connsiteX14" fmla="*/ 2605178 w 2605178"/>
              <a:gd name="connsiteY14" fmla="*/ 799910 h 1428723"/>
              <a:gd name="connsiteX15" fmla="*/ 2278606 w 2605178"/>
              <a:gd name="connsiteY15" fmla="*/ 1063345 h 1428723"/>
              <a:gd name="connsiteX16" fmla="*/ 2212790 w 2605178"/>
              <a:gd name="connsiteY16" fmla="*/ 1057993 h 1428723"/>
              <a:gd name="connsiteX17" fmla="*/ 2170143 w 2605178"/>
              <a:gd name="connsiteY17" fmla="*/ 1047314 h 1428723"/>
              <a:gd name="connsiteX18" fmla="*/ 2154760 w 2605178"/>
              <a:gd name="connsiteY18" fmla="*/ 1098852 h 1428723"/>
              <a:gd name="connsiteX19" fmla="*/ 1853852 w 2605178"/>
              <a:gd name="connsiteY19" fmla="*/ 1306286 h 1428723"/>
              <a:gd name="connsiteX20" fmla="*/ 1622931 w 2605178"/>
              <a:gd name="connsiteY20" fmla="*/ 1206809 h 1428723"/>
              <a:gd name="connsiteX21" fmla="*/ 1617268 w 2605178"/>
              <a:gd name="connsiteY21" fmla="*/ 1199671 h 1428723"/>
              <a:gd name="connsiteX22" fmla="*/ 1611605 w 2605178"/>
              <a:gd name="connsiteY22" fmla="*/ 1206808 h 1428723"/>
              <a:gd name="connsiteX23" fmla="*/ 1380684 w 2605178"/>
              <a:gd name="connsiteY23" fmla="*/ 1306285 h 1428723"/>
              <a:gd name="connsiteX24" fmla="*/ 1109885 w 2605178"/>
              <a:gd name="connsiteY24" fmla="*/ 1156543 h 1428723"/>
              <a:gd name="connsiteX25" fmla="*/ 1087577 w 2605178"/>
              <a:gd name="connsiteY25" fmla="*/ 1113798 h 1428723"/>
              <a:gd name="connsiteX26" fmla="*/ 1076442 w 2605178"/>
              <a:gd name="connsiteY26" fmla="*/ 1151105 h 1428723"/>
              <a:gd name="connsiteX27" fmla="*/ 775533 w 2605178"/>
              <a:gd name="connsiteY27" fmla="*/ 1358539 h 1428723"/>
              <a:gd name="connsiteX28" fmla="*/ 592944 w 2605178"/>
              <a:gd name="connsiteY28" fmla="*/ 1300535 h 1428723"/>
              <a:gd name="connsiteX29" fmla="*/ 585404 w 2605178"/>
              <a:gd name="connsiteY29" fmla="*/ 1294065 h 1428723"/>
              <a:gd name="connsiteX30" fmla="*/ 557494 w 2605178"/>
              <a:gd name="connsiteY30" fmla="*/ 1329246 h 1428723"/>
              <a:gd name="connsiteX31" fmla="*/ 326572 w 2605178"/>
              <a:gd name="connsiteY31" fmla="*/ 1428723 h 1428723"/>
              <a:gd name="connsiteX32" fmla="*/ 0 w 2605178"/>
              <a:gd name="connsiteY32" fmla="*/ 1089088 h 1428723"/>
              <a:gd name="connsiteX33" fmla="*/ 326572 w 2605178"/>
              <a:gd name="connsiteY33" fmla="*/ 749453 h 1428723"/>
              <a:gd name="connsiteX34" fmla="*/ 509162 w 2605178"/>
              <a:gd name="connsiteY34" fmla="*/ 807457 h 1428723"/>
              <a:gd name="connsiteX35" fmla="*/ 516701 w 2605178"/>
              <a:gd name="connsiteY35" fmla="*/ 813927 h 1428723"/>
              <a:gd name="connsiteX36" fmla="*/ 544612 w 2605178"/>
              <a:gd name="connsiteY36" fmla="*/ 778746 h 1428723"/>
              <a:gd name="connsiteX37" fmla="*/ 709717 w 2605178"/>
              <a:gd name="connsiteY37" fmla="*/ 686169 h 1428723"/>
              <a:gd name="connsiteX38" fmla="*/ 738514 w 2605178"/>
              <a:gd name="connsiteY38" fmla="*/ 683150 h 1428723"/>
              <a:gd name="connsiteX39" fmla="*/ 730761 w 2605178"/>
              <a:gd name="connsiteY39" fmla="*/ 657175 h 1428723"/>
              <a:gd name="connsiteX40" fmla="*/ 724126 w 2605178"/>
              <a:gd name="connsiteY40" fmla="*/ 588727 h 1428723"/>
              <a:gd name="connsiteX41" fmla="*/ 1050698 w 2605178"/>
              <a:gd name="connsiteY41" fmla="*/ 249092 h 1428723"/>
              <a:gd name="connsiteX42" fmla="*/ 1116514 w 2605178"/>
              <a:gd name="connsiteY42" fmla="*/ 255992 h 1428723"/>
              <a:gd name="connsiteX43" fmla="*/ 1120479 w 2605178"/>
              <a:gd name="connsiteY43" fmla="*/ 257272 h 1428723"/>
              <a:gd name="connsiteX44" fmla="*/ 1135355 w 2605178"/>
              <a:gd name="connsiteY44" fmla="*/ 207434 h 1428723"/>
              <a:gd name="connsiteX45" fmla="*/ 1436263 w 2605178"/>
              <a:gd name="connsiteY45" fmla="*/ 0 h 14287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</a:cxnLst>
            <a:rect l="l" t="t" r="r" b="b"/>
            <a:pathLst>
              <a:path w="2605178" h="1428723">
                <a:moveTo>
                  <a:pt x="1560529" y="653500"/>
                </a:moveTo>
                <a:lnTo>
                  <a:pt x="1526754" y="664404"/>
                </a:lnTo>
                <a:lnTo>
                  <a:pt x="1563274" y="685019"/>
                </a:lnTo>
                <a:lnTo>
                  <a:pt x="1575287" y="695328"/>
                </a:lnTo>
                <a:lnTo>
                  <a:pt x="1560885" y="657176"/>
                </a:lnTo>
                <a:close/>
                <a:moveTo>
                  <a:pt x="1436263" y="0"/>
                </a:moveTo>
                <a:cubicBezTo>
                  <a:pt x="1594079" y="0"/>
                  <a:pt x="1725749" y="116421"/>
                  <a:pt x="1756200" y="271187"/>
                </a:cubicBezTo>
                <a:lnTo>
                  <a:pt x="1756557" y="274863"/>
                </a:lnTo>
                <a:lnTo>
                  <a:pt x="1815006" y="255993"/>
                </a:lnTo>
                <a:cubicBezTo>
                  <a:pt x="1836265" y="251469"/>
                  <a:pt x="1858277" y="249093"/>
                  <a:pt x="1880822" y="249093"/>
                </a:cubicBezTo>
                <a:cubicBezTo>
                  <a:pt x="2038638" y="249093"/>
                  <a:pt x="2170308" y="365514"/>
                  <a:pt x="2200759" y="520280"/>
                </a:cubicBezTo>
                <a:lnTo>
                  <a:pt x="2203083" y="544258"/>
                </a:lnTo>
                <a:lnTo>
                  <a:pt x="2212790" y="541827"/>
                </a:lnTo>
                <a:cubicBezTo>
                  <a:pt x="2234049" y="538318"/>
                  <a:pt x="2256061" y="536475"/>
                  <a:pt x="2278606" y="536475"/>
                </a:cubicBezTo>
                <a:cubicBezTo>
                  <a:pt x="2458967" y="536475"/>
                  <a:pt x="2605178" y="654419"/>
                  <a:pt x="2605178" y="799910"/>
                </a:cubicBezTo>
                <a:cubicBezTo>
                  <a:pt x="2605178" y="945401"/>
                  <a:pt x="2458967" y="1063345"/>
                  <a:pt x="2278606" y="1063345"/>
                </a:cubicBezTo>
                <a:cubicBezTo>
                  <a:pt x="2256061" y="1063345"/>
                  <a:pt x="2234049" y="1061502"/>
                  <a:pt x="2212790" y="1057993"/>
                </a:cubicBezTo>
                <a:lnTo>
                  <a:pt x="2170143" y="1047314"/>
                </a:lnTo>
                <a:lnTo>
                  <a:pt x="2154760" y="1098852"/>
                </a:lnTo>
                <a:cubicBezTo>
                  <a:pt x="2105184" y="1220752"/>
                  <a:pt x="1989123" y="1306286"/>
                  <a:pt x="1853852" y="1306286"/>
                </a:cubicBezTo>
                <a:cubicBezTo>
                  <a:pt x="1763672" y="1306286"/>
                  <a:pt x="1682029" y="1268271"/>
                  <a:pt x="1622931" y="1206809"/>
                </a:cubicBezTo>
                <a:lnTo>
                  <a:pt x="1617268" y="1199671"/>
                </a:lnTo>
                <a:lnTo>
                  <a:pt x="1611605" y="1206808"/>
                </a:lnTo>
                <a:cubicBezTo>
                  <a:pt x="1552508" y="1268270"/>
                  <a:pt x="1470865" y="1306285"/>
                  <a:pt x="1380684" y="1306285"/>
                </a:cubicBezTo>
                <a:cubicBezTo>
                  <a:pt x="1267959" y="1306285"/>
                  <a:pt x="1168573" y="1246887"/>
                  <a:pt x="1109885" y="1156543"/>
                </a:cubicBezTo>
                <a:lnTo>
                  <a:pt x="1087577" y="1113798"/>
                </a:lnTo>
                <a:lnTo>
                  <a:pt x="1076442" y="1151105"/>
                </a:lnTo>
                <a:cubicBezTo>
                  <a:pt x="1026865" y="1273005"/>
                  <a:pt x="910804" y="1358539"/>
                  <a:pt x="775533" y="1358539"/>
                </a:cubicBezTo>
                <a:cubicBezTo>
                  <a:pt x="707898" y="1358539"/>
                  <a:pt x="645065" y="1337156"/>
                  <a:pt x="592944" y="1300535"/>
                </a:cubicBezTo>
                <a:lnTo>
                  <a:pt x="585404" y="1294065"/>
                </a:lnTo>
                <a:lnTo>
                  <a:pt x="557494" y="1329246"/>
                </a:lnTo>
                <a:cubicBezTo>
                  <a:pt x="498396" y="1390708"/>
                  <a:pt x="416753" y="1428723"/>
                  <a:pt x="326572" y="1428723"/>
                </a:cubicBezTo>
                <a:cubicBezTo>
                  <a:pt x="146211" y="1428723"/>
                  <a:pt x="0" y="1276663"/>
                  <a:pt x="0" y="1089088"/>
                </a:cubicBezTo>
                <a:cubicBezTo>
                  <a:pt x="0" y="901513"/>
                  <a:pt x="146211" y="749453"/>
                  <a:pt x="326572" y="749453"/>
                </a:cubicBezTo>
                <a:cubicBezTo>
                  <a:pt x="394208" y="749453"/>
                  <a:pt x="457041" y="770836"/>
                  <a:pt x="509162" y="807457"/>
                </a:cubicBezTo>
                <a:lnTo>
                  <a:pt x="516701" y="813927"/>
                </a:lnTo>
                <a:lnTo>
                  <a:pt x="544612" y="778746"/>
                </a:lnTo>
                <a:cubicBezTo>
                  <a:pt x="588935" y="732649"/>
                  <a:pt x="645940" y="699742"/>
                  <a:pt x="709717" y="686169"/>
                </a:cubicBezTo>
                <a:lnTo>
                  <a:pt x="738514" y="683150"/>
                </a:lnTo>
                <a:lnTo>
                  <a:pt x="730761" y="657175"/>
                </a:lnTo>
                <a:cubicBezTo>
                  <a:pt x="726411" y="635066"/>
                  <a:pt x="724126" y="612174"/>
                  <a:pt x="724126" y="588727"/>
                </a:cubicBezTo>
                <a:cubicBezTo>
                  <a:pt x="724126" y="401152"/>
                  <a:pt x="870337" y="249092"/>
                  <a:pt x="1050698" y="249092"/>
                </a:cubicBezTo>
                <a:cubicBezTo>
                  <a:pt x="1073243" y="249092"/>
                  <a:pt x="1095255" y="251468"/>
                  <a:pt x="1116514" y="255992"/>
                </a:cubicBezTo>
                <a:lnTo>
                  <a:pt x="1120479" y="257272"/>
                </a:lnTo>
                <a:lnTo>
                  <a:pt x="1135355" y="207434"/>
                </a:lnTo>
                <a:cubicBezTo>
                  <a:pt x="1184931" y="85534"/>
                  <a:pt x="1300992" y="0"/>
                  <a:pt x="1436263" y="0"/>
                </a:cubicBezTo>
                <a:close/>
              </a:path>
            </a:pathLst>
          </a:custGeom>
          <a:solidFill>
            <a:schemeClr val="bg1">
              <a:alpha val="65000"/>
            </a:schemeClr>
          </a:solidFill>
          <a:ln>
            <a:noFill/>
          </a:ln>
          <a:effectLst>
            <a:outerShdw blurRad="50800" dist="38100" dir="16200000" sx="106000" sy="106000" rotWithShape="0">
              <a:prstClr val="black">
                <a:alpha val="1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6" name="Freeform 95">
            <a:extLst>
              <a:ext uri="{FF2B5EF4-FFF2-40B4-BE49-F238E27FC236}">
                <a16:creationId xmlns:a16="http://schemas.microsoft.com/office/drawing/2014/main" id="{9754D2B1-9CC7-4E73-8D48-DC32AD504F1E}"/>
              </a:ext>
            </a:extLst>
          </p:cNvPr>
          <p:cNvSpPr/>
          <p:nvPr/>
        </p:nvSpPr>
        <p:spPr>
          <a:xfrm rot="521188">
            <a:off x="-588726" y="7515"/>
            <a:ext cx="2904876" cy="1593082"/>
          </a:xfrm>
          <a:custGeom>
            <a:avLst/>
            <a:gdLst>
              <a:gd name="connsiteX0" fmla="*/ 1560529 w 2605178"/>
              <a:gd name="connsiteY0" fmla="*/ 653500 h 1428723"/>
              <a:gd name="connsiteX1" fmla="*/ 1526754 w 2605178"/>
              <a:gd name="connsiteY1" fmla="*/ 664404 h 1428723"/>
              <a:gd name="connsiteX2" fmla="*/ 1563274 w 2605178"/>
              <a:gd name="connsiteY2" fmla="*/ 685019 h 1428723"/>
              <a:gd name="connsiteX3" fmla="*/ 1575287 w 2605178"/>
              <a:gd name="connsiteY3" fmla="*/ 695328 h 1428723"/>
              <a:gd name="connsiteX4" fmla="*/ 1560885 w 2605178"/>
              <a:gd name="connsiteY4" fmla="*/ 657176 h 1428723"/>
              <a:gd name="connsiteX5" fmla="*/ 1436263 w 2605178"/>
              <a:gd name="connsiteY5" fmla="*/ 0 h 1428723"/>
              <a:gd name="connsiteX6" fmla="*/ 1756200 w 2605178"/>
              <a:gd name="connsiteY6" fmla="*/ 271187 h 1428723"/>
              <a:gd name="connsiteX7" fmla="*/ 1756557 w 2605178"/>
              <a:gd name="connsiteY7" fmla="*/ 274863 h 1428723"/>
              <a:gd name="connsiteX8" fmla="*/ 1815006 w 2605178"/>
              <a:gd name="connsiteY8" fmla="*/ 255993 h 1428723"/>
              <a:gd name="connsiteX9" fmla="*/ 1880822 w 2605178"/>
              <a:gd name="connsiteY9" fmla="*/ 249093 h 1428723"/>
              <a:gd name="connsiteX10" fmla="*/ 2200759 w 2605178"/>
              <a:gd name="connsiteY10" fmla="*/ 520280 h 1428723"/>
              <a:gd name="connsiteX11" fmla="*/ 2203083 w 2605178"/>
              <a:gd name="connsiteY11" fmla="*/ 544258 h 1428723"/>
              <a:gd name="connsiteX12" fmla="*/ 2212790 w 2605178"/>
              <a:gd name="connsiteY12" fmla="*/ 541827 h 1428723"/>
              <a:gd name="connsiteX13" fmla="*/ 2278606 w 2605178"/>
              <a:gd name="connsiteY13" fmla="*/ 536475 h 1428723"/>
              <a:gd name="connsiteX14" fmla="*/ 2605178 w 2605178"/>
              <a:gd name="connsiteY14" fmla="*/ 799910 h 1428723"/>
              <a:gd name="connsiteX15" fmla="*/ 2278606 w 2605178"/>
              <a:gd name="connsiteY15" fmla="*/ 1063345 h 1428723"/>
              <a:gd name="connsiteX16" fmla="*/ 2212790 w 2605178"/>
              <a:gd name="connsiteY16" fmla="*/ 1057993 h 1428723"/>
              <a:gd name="connsiteX17" fmla="*/ 2170143 w 2605178"/>
              <a:gd name="connsiteY17" fmla="*/ 1047314 h 1428723"/>
              <a:gd name="connsiteX18" fmla="*/ 2154760 w 2605178"/>
              <a:gd name="connsiteY18" fmla="*/ 1098852 h 1428723"/>
              <a:gd name="connsiteX19" fmla="*/ 1853852 w 2605178"/>
              <a:gd name="connsiteY19" fmla="*/ 1306286 h 1428723"/>
              <a:gd name="connsiteX20" fmla="*/ 1622931 w 2605178"/>
              <a:gd name="connsiteY20" fmla="*/ 1206809 h 1428723"/>
              <a:gd name="connsiteX21" fmla="*/ 1617268 w 2605178"/>
              <a:gd name="connsiteY21" fmla="*/ 1199671 h 1428723"/>
              <a:gd name="connsiteX22" fmla="*/ 1611605 w 2605178"/>
              <a:gd name="connsiteY22" fmla="*/ 1206808 h 1428723"/>
              <a:gd name="connsiteX23" fmla="*/ 1380684 w 2605178"/>
              <a:gd name="connsiteY23" fmla="*/ 1306285 h 1428723"/>
              <a:gd name="connsiteX24" fmla="*/ 1109885 w 2605178"/>
              <a:gd name="connsiteY24" fmla="*/ 1156543 h 1428723"/>
              <a:gd name="connsiteX25" fmla="*/ 1087577 w 2605178"/>
              <a:gd name="connsiteY25" fmla="*/ 1113798 h 1428723"/>
              <a:gd name="connsiteX26" fmla="*/ 1076442 w 2605178"/>
              <a:gd name="connsiteY26" fmla="*/ 1151105 h 1428723"/>
              <a:gd name="connsiteX27" fmla="*/ 775533 w 2605178"/>
              <a:gd name="connsiteY27" fmla="*/ 1358539 h 1428723"/>
              <a:gd name="connsiteX28" fmla="*/ 592944 w 2605178"/>
              <a:gd name="connsiteY28" fmla="*/ 1300535 h 1428723"/>
              <a:gd name="connsiteX29" fmla="*/ 585404 w 2605178"/>
              <a:gd name="connsiteY29" fmla="*/ 1294065 h 1428723"/>
              <a:gd name="connsiteX30" fmla="*/ 557494 w 2605178"/>
              <a:gd name="connsiteY30" fmla="*/ 1329246 h 1428723"/>
              <a:gd name="connsiteX31" fmla="*/ 326572 w 2605178"/>
              <a:gd name="connsiteY31" fmla="*/ 1428723 h 1428723"/>
              <a:gd name="connsiteX32" fmla="*/ 0 w 2605178"/>
              <a:gd name="connsiteY32" fmla="*/ 1089088 h 1428723"/>
              <a:gd name="connsiteX33" fmla="*/ 326572 w 2605178"/>
              <a:gd name="connsiteY33" fmla="*/ 749453 h 1428723"/>
              <a:gd name="connsiteX34" fmla="*/ 509162 w 2605178"/>
              <a:gd name="connsiteY34" fmla="*/ 807457 h 1428723"/>
              <a:gd name="connsiteX35" fmla="*/ 516701 w 2605178"/>
              <a:gd name="connsiteY35" fmla="*/ 813927 h 1428723"/>
              <a:gd name="connsiteX36" fmla="*/ 544612 w 2605178"/>
              <a:gd name="connsiteY36" fmla="*/ 778746 h 1428723"/>
              <a:gd name="connsiteX37" fmla="*/ 709717 w 2605178"/>
              <a:gd name="connsiteY37" fmla="*/ 686169 h 1428723"/>
              <a:gd name="connsiteX38" fmla="*/ 738514 w 2605178"/>
              <a:gd name="connsiteY38" fmla="*/ 683150 h 1428723"/>
              <a:gd name="connsiteX39" fmla="*/ 730761 w 2605178"/>
              <a:gd name="connsiteY39" fmla="*/ 657175 h 1428723"/>
              <a:gd name="connsiteX40" fmla="*/ 724126 w 2605178"/>
              <a:gd name="connsiteY40" fmla="*/ 588727 h 1428723"/>
              <a:gd name="connsiteX41" fmla="*/ 1050698 w 2605178"/>
              <a:gd name="connsiteY41" fmla="*/ 249092 h 1428723"/>
              <a:gd name="connsiteX42" fmla="*/ 1116514 w 2605178"/>
              <a:gd name="connsiteY42" fmla="*/ 255992 h 1428723"/>
              <a:gd name="connsiteX43" fmla="*/ 1120479 w 2605178"/>
              <a:gd name="connsiteY43" fmla="*/ 257272 h 1428723"/>
              <a:gd name="connsiteX44" fmla="*/ 1135355 w 2605178"/>
              <a:gd name="connsiteY44" fmla="*/ 207434 h 1428723"/>
              <a:gd name="connsiteX45" fmla="*/ 1436263 w 2605178"/>
              <a:gd name="connsiteY45" fmla="*/ 0 h 14287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</a:cxnLst>
            <a:rect l="l" t="t" r="r" b="b"/>
            <a:pathLst>
              <a:path w="2605178" h="1428723">
                <a:moveTo>
                  <a:pt x="1560529" y="653500"/>
                </a:moveTo>
                <a:lnTo>
                  <a:pt x="1526754" y="664404"/>
                </a:lnTo>
                <a:lnTo>
                  <a:pt x="1563274" y="685019"/>
                </a:lnTo>
                <a:lnTo>
                  <a:pt x="1575287" y="695328"/>
                </a:lnTo>
                <a:lnTo>
                  <a:pt x="1560885" y="657176"/>
                </a:lnTo>
                <a:close/>
                <a:moveTo>
                  <a:pt x="1436263" y="0"/>
                </a:moveTo>
                <a:cubicBezTo>
                  <a:pt x="1594079" y="0"/>
                  <a:pt x="1725749" y="116421"/>
                  <a:pt x="1756200" y="271187"/>
                </a:cubicBezTo>
                <a:lnTo>
                  <a:pt x="1756557" y="274863"/>
                </a:lnTo>
                <a:lnTo>
                  <a:pt x="1815006" y="255993"/>
                </a:lnTo>
                <a:cubicBezTo>
                  <a:pt x="1836265" y="251469"/>
                  <a:pt x="1858277" y="249093"/>
                  <a:pt x="1880822" y="249093"/>
                </a:cubicBezTo>
                <a:cubicBezTo>
                  <a:pt x="2038638" y="249093"/>
                  <a:pt x="2170308" y="365514"/>
                  <a:pt x="2200759" y="520280"/>
                </a:cubicBezTo>
                <a:lnTo>
                  <a:pt x="2203083" y="544258"/>
                </a:lnTo>
                <a:lnTo>
                  <a:pt x="2212790" y="541827"/>
                </a:lnTo>
                <a:cubicBezTo>
                  <a:pt x="2234049" y="538318"/>
                  <a:pt x="2256061" y="536475"/>
                  <a:pt x="2278606" y="536475"/>
                </a:cubicBezTo>
                <a:cubicBezTo>
                  <a:pt x="2458967" y="536475"/>
                  <a:pt x="2605178" y="654419"/>
                  <a:pt x="2605178" y="799910"/>
                </a:cubicBezTo>
                <a:cubicBezTo>
                  <a:pt x="2605178" y="945401"/>
                  <a:pt x="2458967" y="1063345"/>
                  <a:pt x="2278606" y="1063345"/>
                </a:cubicBezTo>
                <a:cubicBezTo>
                  <a:pt x="2256061" y="1063345"/>
                  <a:pt x="2234049" y="1061502"/>
                  <a:pt x="2212790" y="1057993"/>
                </a:cubicBezTo>
                <a:lnTo>
                  <a:pt x="2170143" y="1047314"/>
                </a:lnTo>
                <a:lnTo>
                  <a:pt x="2154760" y="1098852"/>
                </a:lnTo>
                <a:cubicBezTo>
                  <a:pt x="2105184" y="1220752"/>
                  <a:pt x="1989123" y="1306286"/>
                  <a:pt x="1853852" y="1306286"/>
                </a:cubicBezTo>
                <a:cubicBezTo>
                  <a:pt x="1763672" y="1306286"/>
                  <a:pt x="1682029" y="1268271"/>
                  <a:pt x="1622931" y="1206809"/>
                </a:cubicBezTo>
                <a:lnTo>
                  <a:pt x="1617268" y="1199671"/>
                </a:lnTo>
                <a:lnTo>
                  <a:pt x="1611605" y="1206808"/>
                </a:lnTo>
                <a:cubicBezTo>
                  <a:pt x="1552508" y="1268270"/>
                  <a:pt x="1470865" y="1306285"/>
                  <a:pt x="1380684" y="1306285"/>
                </a:cubicBezTo>
                <a:cubicBezTo>
                  <a:pt x="1267959" y="1306285"/>
                  <a:pt x="1168573" y="1246887"/>
                  <a:pt x="1109885" y="1156543"/>
                </a:cubicBezTo>
                <a:lnTo>
                  <a:pt x="1087577" y="1113798"/>
                </a:lnTo>
                <a:lnTo>
                  <a:pt x="1076442" y="1151105"/>
                </a:lnTo>
                <a:cubicBezTo>
                  <a:pt x="1026865" y="1273005"/>
                  <a:pt x="910804" y="1358539"/>
                  <a:pt x="775533" y="1358539"/>
                </a:cubicBezTo>
                <a:cubicBezTo>
                  <a:pt x="707898" y="1358539"/>
                  <a:pt x="645065" y="1337156"/>
                  <a:pt x="592944" y="1300535"/>
                </a:cubicBezTo>
                <a:lnTo>
                  <a:pt x="585404" y="1294065"/>
                </a:lnTo>
                <a:lnTo>
                  <a:pt x="557494" y="1329246"/>
                </a:lnTo>
                <a:cubicBezTo>
                  <a:pt x="498396" y="1390708"/>
                  <a:pt x="416753" y="1428723"/>
                  <a:pt x="326572" y="1428723"/>
                </a:cubicBezTo>
                <a:cubicBezTo>
                  <a:pt x="146211" y="1428723"/>
                  <a:pt x="0" y="1276663"/>
                  <a:pt x="0" y="1089088"/>
                </a:cubicBezTo>
                <a:cubicBezTo>
                  <a:pt x="0" y="901513"/>
                  <a:pt x="146211" y="749453"/>
                  <a:pt x="326572" y="749453"/>
                </a:cubicBezTo>
                <a:cubicBezTo>
                  <a:pt x="394208" y="749453"/>
                  <a:pt x="457041" y="770836"/>
                  <a:pt x="509162" y="807457"/>
                </a:cubicBezTo>
                <a:lnTo>
                  <a:pt x="516701" y="813927"/>
                </a:lnTo>
                <a:lnTo>
                  <a:pt x="544612" y="778746"/>
                </a:lnTo>
                <a:cubicBezTo>
                  <a:pt x="588935" y="732649"/>
                  <a:pt x="645940" y="699742"/>
                  <a:pt x="709717" y="686169"/>
                </a:cubicBezTo>
                <a:lnTo>
                  <a:pt x="738514" y="683150"/>
                </a:lnTo>
                <a:lnTo>
                  <a:pt x="730761" y="657175"/>
                </a:lnTo>
                <a:cubicBezTo>
                  <a:pt x="726411" y="635066"/>
                  <a:pt x="724126" y="612174"/>
                  <a:pt x="724126" y="588727"/>
                </a:cubicBezTo>
                <a:cubicBezTo>
                  <a:pt x="724126" y="401152"/>
                  <a:pt x="870337" y="249092"/>
                  <a:pt x="1050698" y="249092"/>
                </a:cubicBezTo>
                <a:cubicBezTo>
                  <a:pt x="1073243" y="249092"/>
                  <a:pt x="1095255" y="251468"/>
                  <a:pt x="1116514" y="255992"/>
                </a:cubicBezTo>
                <a:lnTo>
                  <a:pt x="1120479" y="257272"/>
                </a:lnTo>
                <a:lnTo>
                  <a:pt x="1135355" y="207434"/>
                </a:lnTo>
                <a:cubicBezTo>
                  <a:pt x="1184931" y="85534"/>
                  <a:pt x="1300992" y="0"/>
                  <a:pt x="1436263" y="0"/>
                </a:cubicBezTo>
                <a:close/>
              </a:path>
            </a:pathLst>
          </a:custGeom>
          <a:solidFill>
            <a:schemeClr val="bg1">
              <a:alpha val="65000"/>
            </a:schemeClr>
          </a:solidFill>
          <a:ln>
            <a:noFill/>
          </a:ln>
          <a:effectLst>
            <a:outerShdw blurRad="50800" dist="38100" dir="16200000" sx="106000" sy="106000" rotWithShape="0">
              <a:prstClr val="black">
                <a:alpha val="1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20" name="Freeform 18">
            <a:extLst>
              <a:ext uri="{FF2B5EF4-FFF2-40B4-BE49-F238E27FC236}">
                <a16:creationId xmlns:a16="http://schemas.microsoft.com/office/drawing/2014/main" id="{CA68480C-4CB0-4A59-9C1C-063538F9F2CA}"/>
              </a:ext>
            </a:extLst>
          </p:cNvPr>
          <p:cNvSpPr/>
          <p:nvPr/>
        </p:nvSpPr>
        <p:spPr>
          <a:xfrm rot="483635" flipH="1">
            <a:off x="6575979" y="4446196"/>
            <a:ext cx="3303411" cy="2344651"/>
          </a:xfrm>
          <a:custGeom>
            <a:avLst/>
            <a:gdLst>
              <a:gd name="connsiteX0" fmla="*/ 1238250 w 3636279"/>
              <a:gd name="connsiteY0" fmla="*/ 0 h 2580910"/>
              <a:gd name="connsiteX1" fmla="*/ 2420831 w 3636279"/>
              <a:gd name="connsiteY1" fmla="*/ 890110 h 2580910"/>
              <a:gd name="connsiteX2" fmla="*/ 2430795 w 3636279"/>
              <a:gd name="connsiteY2" fmla="*/ 929757 h 2580910"/>
              <a:gd name="connsiteX3" fmla="*/ 2503209 w 3636279"/>
              <a:gd name="connsiteY3" fmla="*/ 903723 h 2580910"/>
              <a:gd name="connsiteX4" fmla="*/ 2762919 w 3636279"/>
              <a:gd name="connsiteY4" fmla="*/ 865154 h 2580910"/>
              <a:gd name="connsiteX5" fmla="*/ 3636279 w 3636279"/>
              <a:gd name="connsiteY5" fmla="*/ 1723032 h 2580910"/>
              <a:gd name="connsiteX6" fmla="*/ 2762919 w 3636279"/>
              <a:gd name="connsiteY6" fmla="*/ 2580910 h 2580910"/>
              <a:gd name="connsiteX7" fmla="*/ 2145361 w 3636279"/>
              <a:gd name="connsiteY7" fmla="*/ 2329644 h 2580910"/>
              <a:gd name="connsiteX8" fmla="*/ 2052753 w 3636279"/>
              <a:gd name="connsiteY8" fmla="*/ 2219393 h 2580910"/>
              <a:gd name="connsiteX9" fmla="*/ 2025892 w 3636279"/>
              <a:gd name="connsiteY9" fmla="*/ 2244369 h 2580910"/>
              <a:gd name="connsiteX10" fmla="*/ 1238250 w 3636279"/>
              <a:gd name="connsiteY10" fmla="*/ 2533650 h 2580910"/>
              <a:gd name="connsiteX11" fmla="*/ 0 w 3636279"/>
              <a:gd name="connsiteY11" fmla="*/ 1266825 h 2580910"/>
              <a:gd name="connsiteX12" fmla="*/ 1238250 w 3636279"/>
              <a:gd name="connsiteY12" fmla="*/ 0 h 25809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636279" h="2580910">
                <a:moveTo>
                  <a:pt x="1238250" y="0"/>
                </a:moveTo>
                <a:cubicBezTo>
                  <a:pt x="1793892" y="0"/>
                  <a:pt x="2264054" y="374425"/>
                  <a:pt x="2420831" y="890110"/>
                </a:cubicBezTo>
                <a:lnTo>
                  <a:pt x="2430795" y="929757"/>
                </a:lnTo>
                <a:lnTo>
                  <a:pt x="2503209" y="903723"/>
                </a:lnTo>
                <a:cubicBezTo>
                  <a:pt x="2585251" y="878657"/>
                  <a:pt x="2672480" y="865154"/>
                  <a:pt x="2762919" y="865154"/>
                </a:cubicBezTo>
                <a:cubicBezTo>
                  <a:pt x="3245262" y="865154"/>
                  <a:pt x="3636279" y="1249239"/>
                  <a:pt x="3636279" y="1723032"/>
                </a:cubicBezTo>
                <a:cubicBezTo>
                  <a:pt x="3636279" y="2196825"/>
                  <a:pt x="3245262" y="2580910"/>
                  <a:pt x="2762919" y="2580910"/>
                </a:cubicBezTo>
                <a:cubicBezTo>
                  <a:pt x="2521748" y="2580910"/>
                  <a:pt x="2303408" y="2484889"/>
                  <a:pt x="2145361" y="2329644"/>
                </a:cubicBezTo>
                <a:lnTo>
                  <a:pt x="2052753" y="2219393"/>
                </a:lnTo>
                <a:lnTo>
                  <a:pt x="2025892" y="2244369"/>
                </a:lnTo>
                <a:cubicBezTo>
                  <a:pt x="1811849" y="2425089"/>
                  <a:pt x="1537442" y="2533650"/>
                  <a:pt x="1238250" y="2533650"/>
                </a:cubicBezTo>
                <a:cubicBezTo>
                  <a:pt x="554383" y="2533650"/>
                  <a:pt x="0" y="1966473"/>
                  <a:pt x="0" y="1266825"/>
                </a:cubicBezTo>
                <a:cubicBezTo>
                  <a:pt x="0" y="567177"/>
                  <a:pt x="554383" y="0"/>
                  <a:pt x="1238250" y="0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  <a:effectLst>
            <a:outerShdw blurRad="342900" dist="38100" dir="16200000" rotWithShape="0">
              <a:prstClr val="black">
                <a:alpha val="32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21" name="Freeform 21">
            <a:extLst>
              <a:ext uri="{FF2B5EF4-FFF2-40B4-BE49-F238E27FC236}">
                <a16:creationId xmlns:a16="http://schemas.microsoft.com/office/drawing/2014/main" id="{6A1FCB31-F705-42D8-A3F9-5B346651F91A}"/>
              </a:ext>
            </a:extLst>
          </p:cNvPr>
          <p:cNvSpPr/>
          <p:nvPr/>
        </p:nvSpPr>
        <p:spPr>
          <a:xfrm rot="620259" flipH="1">
            <a:off x="8935310" y="3881731"/>
            <a:ext cx="3636279" cy="2580910"/>
          </a:xfrm>
          <a:custGeom>
            <a:avLst/>
            <a:gdLst>
              <a:gd name="connsiteX0" fmla="*/ 1238250 w 3636279"/>
              <a:gd name="connsiteY0" fmla="*/ 0 h 2580910"/>
              <a:gd name="connsiteX1" fmla="*/ 2420831 w 3636279"/>
              <a:gd name="connsiteY1" fmla="*/ 890110 h 2580910"/>
              <a:gd name="connsiteX2" fmla="*/ 2430795 w 3636279"/>
              <a:gd name="connsiteY2" fmla="*/ 929757 h 2580910"/>
              <a:gd name="connsiteX3" fmla="*/ 2503209 w 3636279"/>
              <a:gd name="connsiteY3" fmla="*/ 903723 h 2580910"/>
              <a:gd name="connsiteX4" fmla="*/ 2762919 w 3636279"/>
              <a:gd name="connsiteY4" fmla="*/ 865154 h 2580910"/>
              <a:gd name="connsiteX5" fmla="*/ 3636279 w 3636279"/>
              <a:gd name="connsiteY5" fmla="*/ 1723032 h 2580910"/>
              <a:gd name="connsiteX6" fmla="*/ 2762919 w 3636279"/>
              <a:gd name="connsiteY6" fmla="*/ 2580910 h 2580910"/>
              <a:gd name="connsiteX7" fmla="*/ 2145361 w 3636279"/>
              <a:gd name="connsiteY7" fmla="*/ 2329644 h 2580910"/>
              <a:gd name="connsiteX8" fmla="*/ 2052753 w 3636279"/>
              <a:gd name="connsiteY8" fmla="*/ 2219393 h 2580910"/>
              <a:gd name="connsiteX9" fmla="*/ 2025892 w 3636279"/>
              <a:gd name="connsiteY9" fmla="*/ 2244369 h 2580910"/>
              <a:gd name="connsiteX10" fmla="*/ 1238250 w 3636279"/>
              <a:gd name="connsiteY10" fmla="*/ 2533650 h 2580910"/>
              <a:gd name="connsiteX11" fmla="*/ 0 w 3636279"/>
              <a:gd name="connsiteY11" fmla="*/ 1266825 h 2580910"/>
              <a:gd name="connsiteX12" fmla="*/ 1238250 w 3636279"/>
              <a:gd name="connsiteY12" fmla="*/ 0 h 25809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636279" h="2580910">
                <a:moveTo>
                  <a:pt x="1238250" y="0"/>
                </a:moveTo>
                <a:cubicBezTo>
                  <a:pt x="1793892" y="0"/>
                  <a:pt x="2264054" y="374425"/>
                  <a:pt x="2420831" y="890110"/>
                </a:cubicBezTo>
                <a:lnTo>
                  <a:pt x="2430795" y="929757"/>
                </a:lnTo>
                <a:lnTo>
                  <a:pt x="2503209" y="903723"/>
                </a:lnTo>
                <a:cubicBezTo>
                  <a:pt x="2585251" y="878657"/>
                  <a:pt x="2672480" y="865154"/>
                  <a:pt x="2762919" y="865154"/>
                </a:cubicBezTo>
                <a:cubicBezTo>
                  <a:pt x="3245262" y="865154"/>
                  <a:pt x="3636279" y="1249239"/>
                  <a:pt x="3636279" y="1723032"/>
                </a:cubicBezTo>
                <a:cubicBezTo>
                  <a:pt x="3636279" y="2196825"/>
                  <a:pt x="3245262" y="2580910"/>
                  <a:pt x="2762919" y="2580910"/>
                </a:cubicBezTo>
                <a:cubicBezTo>
                  <a:pt x="2521748" y="2580910"/>
                  <a:pt x="2303408" y="2484889"/>
                  <a:pt x="2145361" y="2329644"/>
                </a:cubicBezTo>
                <a:lnTo>
                  <a:pt x="2052753" y="2219393"/>
                </a:lnTo>
                <a:lnTo>
                  <a:pt x="2025892" y="2244369"/>
                </a:lnTo>
                <a:cubicBezTo>
                  <a:pt x="1811849" y="2425089"/>
                  <a:pt x="1537442" y="2533650"/>
                  <a:pt x="1238250" y="2533650"/>
                </a:cubicBezTo>
                <a:cubicBezTo>
                  <a:pt x="554383" y="2533650"/>
                  <a:pt x="0" y="1966473"/>
                  <a:pt x="0" y="1266825"/>
                </a:cubicBezTo>
                <a:cubicBezTo>
                  <a:pt x="0" y="567177"/>
                  <a:pt x="554383" y="0"/>
                  <a:pt x="1238250" y="0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  <a:effectLst>
            <a:outerShdw blurRad="342900" dist="38100" dir="16200000" rotWithShape="0">
              <a:prstClr val="black">
                <a:alpha val="32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9F03F4D1-D9F0-4FD2-AF53-9F94D60E80B5}"/>
              </a:ext>
            </a:extLst>
          </p:cNvPr>
          <p:cNvGrpSpPr/>
          <p:nvPr/>
        </p:nvGrpSpPr>
        <p:grpSpPr>
          <a:xfrm flipH="1">
            <a:off x="10405085" y="2155252"/>
            <a:ext cx="1011578" cy="3065371"/>
            <a:chOff x="-474989" y="459713"/>
            <a:chExt cx="2120374" cy="6425340"/>
          </a:xfrm>
          <a:effectLst>
            <a:outerShdw blurRad="114300" dist="38100" dir="13500000" algn="br" rotWithShape="0">
              <a:prstClr val="black">
                <a:alpha val="39000"/>
              </a:prstClr>
            </a:outerShdw>
          </a:effectLst>
        </p:grpSpPr>
        <p:sp>
          <p:nvSpPr>
            <p:cNvPr id="23" name="Freeform 53">
              <a:extLst>
                <a:ext uri="{FF2B5EF4-FFF2-40B4-BE49-F238E27FC236}">
                  <a16:creationId xmlns:a16="http://schemas.microsoft.com/office/drawing/2014/main" id="{FB2FAD78-9D3A-4A01-830A-B736925E483F}"/>
                </a:ext>
              </a:extLst>
            </p:cNvPr>
            <p:cNvSpPr/>
            <p:nvPr/>
          </p:nvSpPr>
          <p:spPr>
            <a:xfrm rot="262463">
              <a:off x="-474989" y="459713"/>
              <a:ext cx="2120374" cy="4239747"/>
            </a:xfrm>
            <a:custGeom>
              <a:avLst/>
              <a:gdLst>
                <a:gd name="connsiteX0" fmla="*/ 503838 w 2120374"/>
                <a:gd name="connsiteY0" fmla="*/ 910 h 4239747"/>
                <a:gd name="connsiteX1" fmla="*/ 1024394 w 2120374"/>
                <a:gd name="connsiteY1" fmla="*/ 453783 h 4239747"/>
                <a:gd name="connsiteX2" fmla="*/ 1085827 w 2120374"/>
                <a:gd name="connsiteY2" fmla="*/ 620199 h 4239747"/>
                <a:gd name="connsiteX3" fmla="*/ 1157514 w 2120374"/>
                <a:gd name="connsiteY3" fmla="*/ 580934 h 4239747"/>
                <a:gd name="connsiteX4" fmla="*/ 1337312 w 2120374"/>
                <a:gd name="connsiteY4" fmla="*/ 569056 h 4239747"/>
                <a:gd name="connsiteX5" fmla="*/ 1571497 w 2120374"/>
                <a:gd name="connsiteY5" fmla="*/ 1022287 h 4239747"/>
                <a:gd name="connsiteX6" fmla="*/ 1569858 w 2120374"/>
                <a:gd name="connsiteY6" fmla="*/ 1089833 h 4239747"/>
                <a:gd name="connsiteX7" fmla="*/ 1653772 w 2120374"/>
                <a:gd name="connsiteY7" fmla="*/ 1077115 h 4239747"/>
                <a:gd name="connsiteX8" fmla="*/ 1740765 w 2120374"/>
                <a:gd name="connsiteY8" fmla="*/ 1094220 h 4239747"/>
                <a:gd name="connsiteX9" fmla="*/ 1886673 w 2120374"/>
                <a:gd name="connsiteY9" fmla="*/ 1862696 h 4239747"/>
                <a:gd name="connsiteX10" fmla="*/ 1861914 w 2120374"/>
                <a:gd name="connsiteY10" fmla="*/ 1934684 h 4239747"/>
                <a:gd name="connsiteX11" fmla="*/ 1927099 w 2120374"/>
                <a:gd name="connsiteY11" fmla="*/ 1940817 h 4239747"/>
                <a:gd name="connsiteX12" fmla="*/ 2007374 w 2120374"/>
                <a:gd name="connsiteY12" fmla="*/ 1978450 h 4239747"/>
                <a:gd name="connsiteX13" fmla="*/ 1963135 w 2120374"/>
                <a:gd name="connsiteY13" fmla="*/ 2759403 h 4239747"/>
                <a:gd name="connsiteX14" fmla="*/ 1878808 w 2120374"/>
                <a:gd name="connsiteY14" fmla="*/ 2889388 h 4239747"/>
                <a:gd name="connsiteX15" fmla="*/ 1917888 w 2120374"/>
                <a:gd name="connsiteY15" fmla="*/ 2939588 h 4239747"/>
                <a:gd name="connsiteX16" fmla="*/ 1645536 w 2120374"/>
                <a:gd name="connsiteY16" fmla="*/ 3773997 h 4239747"/>
                <a:gd name="connsiteX17" fmla="*/ 854243 w 2120374"/>
                <a:gd name="connsiteY17" fmla="*/ 4153825 h 4239747"/>
                <a:gd name="connsiteX18" fmla="*/ 833568 w 2120374"/>
                <a:gd name="connsiteY18" fmla="*/ 4141727 h 4239747"/>
                <a:gd name="connsiteX19" fmla="*/ 802824 w 2120374"/>
                <a:gd name="connsiteY19" fmla="*/ 4179378 h 4239747"/>
                <a:gd name="connsiteX20" fmla="*/ 674358 w 2120374"/>
                <a:gd name="connsiteY20" fmla="*/ 4239747 h 4239747"/>
                <a:gd name="connsiteX21" fmla="*/ 242350 w 2120374"/>
                <a:gd name="connsiteY21" fmla="*/ 2896951 h 4239747"/>
                <a:gd name="connsiteX22" fmla="*/ 316130 w 2120374"/>
                <a:gd name="connsiteY22" fmla="*/ 2146181 h 4239747"/>
                <a:gd name="connsiteX23" fmla="*/ 338382 w 2120374"/>
                <a:gd name="connsiteY23" fmla="*/ 2062353 h 4239747"/>
                <a:gd name="connsiteX24" fmla="*/ 333570 w 2120374"/>
                <a:gd name="connsiteY24" fmla="*/ 2058078 h 4239747"/>
                <a:gd name="connsiteX25" fmla="*/ 6243 w 2120374"/>
                <a:gd name="connsiteY25" fmla="*/ 1156472 h 4239747"/>
                <a:gd name="connsiteX26" fmla="*/ 503838 w 2120374"/>
                <a:gd name="connsiteY26" fmla="*/ 910 h 42397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2120374" h="4239747">
                  <a:moveTo>
                    <a:pt x="503838" y="910"/>
                  </a:moveTo>
                  <a:cubicBezTo>
                    <a:pt x="704932" y="-14473"/>
                    <a:pt x="897093" y="166265"/>
                    <a:pt x="1024394" y="453783"/>
                  </a:cubicBezTo>
                  <a:lnTo>
                    <a:pt x="1085827" y="620199"/>
                  </a:lnTo>
                  <a:lnTo>
                    <a:pt x="1157514" y="580934"/>
                  </a:lnTo>
                  <a:cubicBezTo>
                    <a:pt x="1219248" y="556477"/>
                    <a:pt x="1280356" y="551340"/>
                    <a:pt x="1337312" y="569056"/>
                  </a:cubicBezTo>
                  <a:cubicBezTo>
                    <a:pt x="1479703" y="613344"/>
                    <a:pt x="1562451" y="789972"/>
                    <a:pt x="1571497" y="1022287"/>
                  </a:cubicBezTo>
                  <a:lnTo>
                    <a:pt x="1569858" y="1089833"/>
                  </a:lnTo>
                  <a:lnTo>
                    <a:pt x="1653772" y="1077115"/>
                  </a:lnTo>
                  <a:cubicBezTo>
                    <a:pt x="1683958" y="1077478"/>
                    <a:pt x="1713114" y="1083045"/>
                    <a:pt x="1740765" y="1094220"/>
                  </a:cubicBezTo>
                  <a:cubicBezTo>
                    <a:pt x="1934322" y="1172447"/>
                    <a:pt x="1989995" y="1499539"/>
                    <a:pt x="1886673" y="1862696"/>
                  </a:cubicBezTo>
                  <a:lnTo>
                    <a:pt x="1861914" y="1934684"/>
                  </a:lnTo>
                  <a:lnTo>
                    <a:pt x="1927099" y="1940817"/>
                  </a:lnTo>
                  <a:cubicBezTo>
                    <a:pt x="1956301" y="1948468"/>
                    <a:pt x="1983246" y="1960920"/>
                    <a:pt x="2007374" y="1978450"/>
                  </a:cubicBezTo>
                  <a:cubicBezTo>
                    <a:pt x="2176272" y="2101157"/>
                    <a:pt x="2151202" y="2432005"/>
                    <a:pt x="1963135" y="2759403"/>
                  </a:cubicBezTo>
                  <a:lnTo>
                    <a:pt x="1878808" y="2889388"/>
                  </a:lnTo>
                  <a:lnTo>
                    <a:pt x="1917888" y="2939588"/>
                  </a:lnTo>
                  <a:cubicBezTo>
                    <a:pt x="2015348" y="3127087"/>
                    <a:pt x="1907868" y="3474523"/>
                    <a:pt x="1645536" y="3773997"/>
                  </a:cubicBezTo>
                  <a:cubicBezTo>
                    <a:pt x="1383204" y="4073471"/>
                    <a:pt x="1052941" y="4225754"/>
                    <a:pt x="854243" y="4153825"/>
                  </a:cubicBezTo>
                  <a:lnTo>
                    <a:pt x="833568" y="4141727"/>
                  </a:lnTo>
                  <a:lnTo>
                    <a:pt x="802824" y="4179378"/>
                  </a:lnTo>
                  <a:cubicBezTo>
                    <a:pt x="762242" y="4218611"/>
                    <a:pt x="719094" y="4239747"/>
                    <a:pt x="674358" y="4239747"/>
                  </a:cubicBezTo>
                  <a:cubicBezTo>
                    <a:pt x="435767" y="4239747"/>
                    <a:pt x="242350" y="3638557"/>
                    <a:pt x="242350" y="2896951"/>
                  </a:cubicBezTo>
                  <a:cubicBezTo>
                    <a:pt x="242350" y="2618849"/>
                    <a:pt x="269549" y="2360493"/>
                    <a:pt x="316130" y="2146181"/>
                  </a:cubicBezTo>
                  <a:lnTo>
                    <a:pt x="338382" y="2062353"/>
                  </a:lnTo>
                  <a:lnTo>
                    <a:pt x="333570" y="2058078"/>
                  </a:lnTo>
                  <a:cubicBezTo>
                    <a:pt x="163330" y="1870279"/>
                    <a:pt x="35579" y="1539963"/>
                    <a:pt x="6243" y="1156472"/>
                  </a:cubicBezTo>
                  <a:cubicBezTo>
                    <a:pt x="-40694" y="542885"/>
                    <a:pt x="182087" y="25523"/>
                    <a:pt x="503838" y="910"/>
                  </a:cubicBezTo>
                  <a:close/>
                </a:path>
              </a:pathLst>
            </a:custGeom>
            <a:solidFill>
              <a:srgbClr val="4D532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sp>
          <p:nvSpPr>
            <p:cNvPr id="24" name="Freeform 54">
              <a:extLst>
                <a:ext uri="{FF2B5EF4-FFF2-40B4-BE49-F238E27FC236}">
                  <a16:creationId xmlns:a16="http://schemas.microsoft.com/office/drawing/2014/main" id="{E531DBF0-F3CD-4CB9-B1EB-2B53D095DEF7}"/>
                </a:ext>
              </a:extLst>
            </p:cNvPr>
            <p:cNvSpPr/>
            <p:nvPr/>
          </p:nvSpPr>
          <p:spPr>
            <a:xfrm rot="262463">
              <a:off x="-455385" y="910603"/>
              <a:ext cx="1886598" cy="3772306"/>
            </a:xfrm>
            <a:custGeom>
              <a:avLst/>
              <a:gdLst>
                <a:gd name="connsiteX0" fmla="*/ 503838 w 2120374"/>
                <a:gd name="connsiteY0" fmla="*/ 910 h 4239747"/>
                <a:gd name="connsiteX1" fmla="*/ 1024394 w 2120374"/>
                <a:gd name="connsiteY1" fmla="*/ 453783 h 4239747"/>
                <a:gd name="connsiteX2" fmla="*/ 1085827 w 2120374"/>
                <a:gd name="connsiteY2" fmla="*/ 620199 h 4239747"/>
                <a:gd name="connsiteX3" fmla="*/ 1157514 w 2120374"/>
                <a:gd name="connsiteY3" fmla="*/ 580934 h 4239747"/>
                <a:gd name="connsiteX4" fmla="*/ 1337312 w 2120374"/>
                <a:gd name="connsiteY4" fmla="*/ 569056 h 4239747"/>
                <a:gd name="connsiteX5" fmla="*/ 1571497 w 2120374"/>
                <a:gd name="connsiteY5" fmla="*/ 1022287 h 4239747"/>
                <a:gd name="connsiteX6" fmla="*/ 1569858 w 2120374"/>
                <a:gd name="connsiteY6" fmla="*/ 1089833 h 4239747"/>
                <a:gd name="connsiteX7" fmla="*/ 1653772 w 2120374"/>
                <a:gd name="connsiteY7" fmla="*/ 1077115 h 4239747"/>
                <a:gd name="connsiteX8" fmla="*/ 1740765 w 2120374"/>
                <a:gd name="connsiteY8" fmla="*/ 1094220 h 4239747"/>
                <a:gd name="connsiteX9" fmla="*/ 1886673 w 2120374"/>
                <a:gd name="connsiteY9" fmla="*/ 1862696 h 4239747"/>
                <a:gd name="connsiteX10" fmla="*/ 1861914 w 2120374"/>
                <a:gd name="connsiteY10" fmla="*/ 1934684 h 4239747"/>
                <a:gd name="connsiteX11" fmla="*/ 1927099 w 2120374"/>
                <a:gd name="connsiteY11" fmla="*/ 1940817 h 4239747"/>
                <a:gd name="connsiteX12" fmla="*/ 2007374 w 2120374"/>
                <a:gd name="connsiteY12" fmla="*/ 1978450 h 4239747"/>
                <a:gd name="connsiteX13" fmla="*/ 1963135 w 2120374"/>
                <a:gd name="connsiteY13" fmla="*/ 2759403 h 4239747"/>
                <a:gd name="connsiteX14" fmla="*/ 1878808 w 2120374"/>
                <a:gd name="connsiteY14" fmla="*/ 2889388 h 4239747"/>
                <a:gd name="connsiteX15" fmla="*/ 1917888 w 2120374"/>
                <a:gd name="connsiteY15" fmla="*/ 2939588 h 4239747"/>
                <a:gd name="connsiteX16" fmla="*/ 1645536 w 2120374"/>
                <a:gd name="connsiteY16" fmla="*/ 3773997 h 4239747"/>
                <a:gd name="connsiteX17" fmla="*/ 854243 w 2120374"/>
                <a:gd name="connsiteY17" fmla="*/ 4153825 h 4239747"/>
                <a:gd name="connsiteX18" fmla="*/ 833568 w 2120374"/>
                <a:gd name="connsiteY18" fmla="*/ 4141727 h 4239747"/>
                <a:gd name="connsiteX19" fmla="*/ 802824 w 2120374"/>
                <a:gd name="connsiteY19" fmla="*/ 4179378 h 4239747"/>
                <a:gd name="connsiteX20" fmla="*/ 674358 w 2120374"/>
                <a:gd name="connsiteY20" fmla="*/ 4239747 h 4239747"/>
                <a:gd name="connsiteX21" fmla="*/ 242350 w 2120374"/>
                <a:gd name="connsiteY21" fmla="*/ 2896951 h 4239747"/>
                <a:gd name="connsiteX22" fmla="*/ 316130 w 2120374"/>
                <a:gd name="connsiteY22" fmla="*/ 2146181 h 4239747"/>
                <a:gd name="connsiteX23" fmla="*/ 338382 w 2120374"/>
                <a:gd name="connsiteY23" fmla="*/ 2062353 h 4239747"/>
                <a:gd name="connsiteX24" fmla="*/ 333570 w 2120374"/>
                <a:gd name="connsiteY24" fmla="*/ 2058078 h 4239747"/>
                <a:gd name="connsiteX25" fmla="*/ 6243 w 2120374"/>
                <a:gd name="connsiteY25" fmla="*/ 1156472 h 4239747"/>
                <a:gd name="connsiteX26" fmla="*/ 503838 w 2120374"/>
                <a:gd name="connsiteY26" fmla="*/ 910 h 42397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2120374" h="4239747">
                  <a:moveTo>
                    <a:pt x="503838" y="910"/>
                  </a:moveTo>
                  <a:cubicBezTo>
                    <a:pt x="704932" y="-14473"/>
                    <a:pt x="897093" y="166265"/>
                    <a:pt x="1024394" y="453783"/>
                  </a:cubicBezTo>
                  <a:lnTo>
                    <a:pt x="1085827" y="620199"/>
                  </a:lnTo>
                  <a:lnTo>
                    <a:pt x="1157514" y="580934"/>
                  </a:lnTo>
                  <a:cubicBezTo>
                    <a:pt x="1219248" y="556477"/>
                    <a:pt x="1280356" y="551340"/>
                    <a:pt x="1337312" y="569056"/>
                  </a:cubicBezTo>
                  <a:cubicBezTo>
                    <a:pt x="1479703" y="613344"/>
                    <a:pt x="1562451" y="789972"/>
                    <a:pt x="1571497" y="1022287"/>
                  </a:cubicBezTo>
                  <a:lnTo>
                    <a:pt x="1569858" y="1089833"/>
                  </a:lnTo>
                  <a:lnTo>
                    <a:pt x="1653772" y="1077115"/>
                  </a:lnTo>
                  <a:cubicBezTo>
                    <a:pt x="1683958" y="1077478"/>
                    <a:pt x="1713114" y="1083045"/>
                    <a:pt x="1740765" y="1094220"/>
                  </a:cubicBezTo>
                  <a:cubicBezTo>
                    <a:pt x="1934322" y="1172447"/>
                    <a:pt x="1989995" y="1499539"/>
                    <a:pt x="1886673" y="1862696"/>
                  </a:cubicBezTo>
                  <a:lnTo>
                    <a:pt x="1861914" y="1934684"/>
                  </a:lnTo>
                  <a:lnTo>
                    <a:pt x="1927099" y="1940817"/>
                  </a:lnTo>
                  <a:cubicBezTo>
                    <a:pt x="1956301" y="1948468"/>
                    <a:pt x="1983246" y="1960920"/>
                    <a:pt x="2007374" y="1978450"/>
                  </a:cubicBezTo>
                  <a:cubicBezTo>
                    <a:pt x="2176272" y="2101157"/>
                    <a:pt x="2151202" y="2432005"/>
                    <a:pt x="1963135" y="2759403"/>
                  </a:cubicBezTo>
                  <a:lnTo>
                    <a:pt x="1878808" y="2889388"/>
                  </a:lnTo>
                  <a:lnTo>
                    <a:pt x="1917888" y="2939588"/>
                  </a:lnTo>
                  <a:cubicBezTo>
                    <a:pt x="2015348" y="3127087"/>
                    <a:pt x="1907868" y="3474523"/>
                    <a:pt x="1645536" y="3773997"/>
                  </a:cubicBezTo>
                  <a:cubicBezTo>
                    <a:pt x="1383204" y="4073471"/>
                    <a:pt x="1052941" y="4225754"/>
                    <a:pt x="854243" y="4153825"/>
                  </a:cubicBezTo>
                  <a:lnTo>
                    <a:pt x="833568" y="4141727"/>
                  </a:lnTo>
                  <a:lnTo>
                    <a:pt x="802824" y="4179378"/>
                  </a:lnTo>
                  <a:cubicBezTo>
                    <a:pt x="762242" y="4218611"/>
                    <a:pt x="719094" y="4239747"/>
                    <a:pt x="674358" y="4239747"/>
                  </a:cubicBezTo>
                  <a:cubicBezTo>
                    <a:pt x="435767" y="4239747"/>
                    <a:pt x="242350" y="3638557"/>
                    <a:pt x="242350" y="2896951"/>
                  </a:cubicBezTo>
                  <a:cubicBezTo>
                    <a:pt x="242350" y="2618849"/>
                    <a:pt x="269549" y="2360493"/>
                    <a:pt x="316130" y="2146181"/>
                  </a:cubicBezTo>
                  <a:lnTo>
                    <a:pt x="338382" y="2062353"/>
                  </a:lnTo>
                  <a:lnTo>
                    <a:pt x="333570" y="2058078"/>
                  </a:lnTo>
                  <a:cubicBezTo>
                    <a:pt x="163330" y="1870279"/>
                    <a:pt x="35579" y="1539963"/>
                    <a:pt x="6243" y="1156472"/>
                  </a:cubicBezTo>
                  <a:cubicBezTo>
                    <a:pt x="-40694" y="542885"/>
                    <a:pt x="182087" y="25523"/>
                    <a:pt x="503838" y="910"/>
                  </a:cubicBezTo>
                  <a:close/>
                </a:path>
              </a:pathLst>
            </a:custGeom>
            <a:solidFill>
              <a:srgbClr val="80813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sp>
          <p:nvSpPr>
            <p:cNvPr id="25" name="Isosceles Triangle 24">
              <a:extLst>
                <a:ext uri="{FF2B5EF4-FFF2-40B4-BE49-F238E27FC236}">
                  <a16:creationId xmlns:a16="http://schemas.microsoft.com/office/drawing/2014/main" id="{7841F3AE-AB78-4705-8125-A3C3F7720487}"/>
                </a:ext>
              </a:extLst>
            </p:cNvPr>
            <p:cNvSpPr/>
            <p:nvPr/>
          </p:nvSpPr>
          <p:spPr>
            <a:xfrm>
              <a:off x="-92305" y="1552212"/>
              <a:ext cx="463678" cy="5332841"/>
            </a:xfrm>
            <a:prstGeom prst="triangle">
              <a:avLst/>
            </a:prstGeom>
            <a:solidFill>
              <a:srgbClr val="59200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sp>
          <p:nvSpPr>
            <p:cNvPr id="26" name="Isosceles Triangle 25">
              <a:extLst>
                <a:ext uri="{FF2B5EF4-FFF2-40B4-BE49-F238E27FC236}">
                  <a16:creationId xmlns:a16="http://schemas.microsoft.com/office/drawing/2014/main" id="{A0D0576E-BC8B-47D3-B46A-DBD89356E018}"/>
                </a:ext>
              </a:extLst>
            </p:cNvPr>
            <p:cNvSpPr/>
            <p:nvPr/>
          </p:nvSpPr>
          <p:spPr>
            <a:xfrm rot="979212">
              <a:off x="242549" y="1650785"/>
              <a:ext cx="96724" cy="1071791"/>
            </a:xfrm>
            <a:prstGeom prst="triangle">
              <a:avLst/>
            </a:prstGeom>
            <a:solidFill>
              <a:srgbClr val="59200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sp>
          <p:nvSpPr>
            <p:cNvPr id="27" name="Isosceles Triangle 26">
              <a:extLst>
                <a:ext uri="{FF2B5EF4-FFF2-40B4-BE49-F238E27FC236}">
                  <a16:creationId xmlns:a16="http://schemas.microsoft.com/office/drawing/2014/main" id="{22668950-85D6-4336-AFF9-A8D068B28243}"/>
                </a:ext>
              </a:extLst>
            </p:cNvPr>
            <p:cNvSpPr/>
            <p:nvPr/>
          </p:nvSpPr>
          <p:spPr>
            <a:xfrm rot="979212">
              <a:off x="359218" y="1810916"/>
              <a:ext cx="126592" cy="1829968"/>
            </a:xfrm>
            <a:prstGeom prst="triangle">
              <a:avLst/>
            </a:prstGeom>
            <a:solidFill>
              <a:srgbClr val="59200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sp>
          <p:nvSpPr>
            <p:cNvPr id="28" name="Isosceles Triangle 27">
              <a:extLst>
                <a:ext uri="{FF2B5EF4-FFF2-40B4-BE49-F238E27FC236}">
                  <a16:creationId xmlns:a16="http://schemas.microsoft.com/office/drawing/2014/main" id="{2CAF5F39-FC03-4927-B8C7-0003FAB46619}"/>
                </a:ext>
              </a:extLst>
            </p:cNvPr>
            <p:cNvSpPr/>
            <p:nvPr/>
          </p:nvSpPr>
          <p:spPr>
            <a:xfrm rot="20620788" flipH="1">
              <a:off x="-61704" y="1957176"/>
              <a:ext cx="96724" cy="1071791"/>
            </a:xfrm>
            <a:prstGeom prst="triangle">
              <a:avLst/>
            </a:prstGeom>
            <a:solidFill>
              <a:srgbClr val="59200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sp>
          <p:nvSpPr>
            <p:cNvPr id="29" name="Isosceles Triangle 28">
              <a:extLst>
                <a:ext uri="{FF2B5EF4-FFF2-40B4-BE49-F238E27FC236}">
                  <a16:creationId xmlns:a16="http://schemas.microsoft.com/office/drawing/2014/main" id="{4083B4E0-3C64-43B9-98C9-685AA732E50C}"/>
                </a:ext>
              </a:extLst>
            </p:cNvPr>
            <p:cNvSpPr/>
            <p:nvPr/>
          </p:nvSpPr>
          <p:spPr>
            <a:xfrm rot="20620788" flipH="1">
              <a:off x="-12192" y="1827728"/>
              <a:ext cx="96724" cy="779398"/>
            </a:xfrm>
            <a:prstGeom prst="triangle">
              <a:avLst/>
            </a:prstGeom>
            <a:solidFill>
              <a:srgbClr val="59200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sp>
          <p:nvSpPr>
            <p:cNvPr id="30" name="Isosceles Triangle 29">
              <a:extLst>
                <a:ext uri="{FF2B5EF4-FFF2-40B4-BE49-F238E27FC236}">
                  <a16:creationId xmlns:a16="http://schemas.microsoft.com/office/drawing/2014/main" id="{F9C3A2C3-4496-4DC1-B36B-450E8C6366C2}"/>
                </a:ext>
              </a:extLst>
            </p:cNvPr>
            <p:cNvSpPr/>
            <p:nvPr/>
          </p:nvSpPr>
          <p:spPr>
            <a:xfrm rot="1350167" flipH="1">
              <a:off x="415595" y="2192119"/>
              <a:ext cx="244711" cy="2078895"/>
            </a:xfrm>
            <a:prstGeom prst="triangle">
              <a:avLst/>
            </a:prstGeom>
            <a:solidFill>
              <a:srgbClr val="59200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</p:grpSp>
      <p:sp>
        <p:nvSpPr>
          <p:cNvPr id="31" name="Freeform 17">
            <a:extLst>
              <a:ext uri="{FF2B5EF4-FFF2-40B4-BE49-F238E27FC236}">
                <a16:creationId xmlns:a16="http://schemas.microsoft.com/office/drawing/2014/main" id="{3C7CE35D-C61B-4B6F-9EBF-ED5226685B14}"/>
              </a:ext>
            </a:extLst>
          </p:cNvPr>
          <p:cNvSpPr/>
          <p:nvPr/>
        </p:nvSpPr>
        <p:spPr>
          <a:xfrm rot="21299725">
            <a:off x="2121716" y="4296065"/>
            <a:ext cx="3293931" cy="2337923"/>
          </a:xfrm>
          <a:custGeom>
            <a:avLst/>
            <a:gdLst>
              <a:gd name="connsiteX0" fmla="*/ 1238250 w 3636279"/>
              <a:gd name="connsiteY0" fmla="*/ 0 h 2580910"/>
              <a:gd name="connsiteX1" fmla="*/ 2420831 w 3636279"/>
              <a:gd name="connsiteY1" fmla="*/ 890110 h 2580910"/>
              <a:gd name="connsiteX2" fmla="*/ 2430795 w 3636279"/>
              <a:gd name="connsiteY2" fmla="*/ 929757 h 2580910"/>
              <a:gd name="connsiteX3" fmla="*/ 2503209 w 3636279"/>
              <a:gd name="connsiteY3" fmla="*/ 903723 h 2580910"/>
              <a:gd name="connsiteX4" fmla="*/ 2762919 w 3636279"/>
              <a:gd name="connsiteY4" fmla="*/ 865154 h 2580910"/>
              <a:gd name="connsiteX5" fmla="*/ 3636279 w 3636279"/>
              <a:gd name="connsiteY5" fmla="*/ 1723032 h 2580910"/>
              <a:gd name="connsiteX6" fmla="*/ 2762919 w 3636279"/>
              <a:gd name="connsiteY6" fmla="*/ 2580910 h 2580910"/>
              <a:gd name="connsiteX7" fmla="*/ 2145361 w 3636279"/>
              <a:gd name="connsiteY7" fmla="*/ 2329644 h 2580910"/>
              <a:gd name="connsiteX8" fmla="*/ 2052753 w 3636279"/>
              <a:gd name="connsiteY8" fmla="*/ 2219393 h 2580910"/>
              <a:gd name="connsiteX9" fmla="*/ 2025892 w 3636279"/>
              <a:gd name="connsiteY9" fmla="*/ 2244369 h 2580910"/>
              <a:gd name="connsiteX10" fmla="*/ 1238250 w 3636279"/>
              <a:gd name="connsiteY10" fmla="*/ 2533650 h 2580910"/>
              <a:gd name="connsiteX11" fmla="*/ 0 w 3636279"/>
              <a:gd name="connsiteY11" fmla="*/ 1266825 h 2580910"/>
              <a:gd name="connsiteX12" fmla="*/ 1238250 w 3636279"/>
              <a:gd name="connsiteY12" fmla="*/ 0 h 25809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636279" h="2580910">
                <a:moveTo>
                  <a:pt x="1238250" y="0"/>
                </a:moveTo>
                <a:cubicBezTo>
                  <a:pt x="1793892" y="0"/>
                  <a:pt x="2264054" y="374425"/>
                  <a:pt x="2420831" y="890110"/>
                </a:cubicBezTo>
                <a:lnTo>
                  <a:pt x="2430795" y="929757"/>
                </a:lnTo>
                <a:lnTo>
                  <a:pt x="2503209" y="903723"/>
                </a:lnTo>
                <a:cubicBezTo>
                  <a:pt x="2585251" y="878657"/>
                  <a:pt x="2672480" y="865154"/>
                  <a:pt x="2762919" y="865154"/>
                </a:cubicBezTo>
                <a:cubicBezTo>
                  <a:pt x="3245262" y="865154"/>
                  <a:pt x="3636279" y="1249239"/>
                  <a:pt x="3636279" y="1723032"/>
                </a:cubicBezTo>
                <a:cubicBezTo>
                  <a:pt x="3636279" y="2196825"/>
                  <a:pt x="3245262" y="2580910"/>
                  <a:pt x="2762919" y="2580910"/>
                </a:cubicBezTo>
                <a:cubicBezTo>
                  <a:pt x="2521748" y="2580910"/>
                  <a:pt x="2303408" y="2484889"/>
                  <a:pt x="2145361" y="2329644"/>
                </a:cubicBezTo>
                <a:lnTo>
                  <a:pt x="2052753" y="2219393"/>
                </a:lnTo>
                <a:lnTo>
                  <a:pt x="2025892" y="2244369"/>
                </a:lnTo>
                <a:cubicBezTo>
                  <a:pt x="1811849" y="2425089"/>
                  <a:pt x="1537442" y="2533650"/>
                  <a:pt x="1238250" y="2533650"/>
                </a:cubicBezTo>
                <a:cubicBezTo>
                  <a:pt x="554383" y="2533650"/>
                  <a:pt x="0" y="1966473"/>
                  <a:pt x="0" y="1266825"/>
                </a:cubicBezTo>
                <a:cubicBezTo>
                  <a:pt x="0" y="567177"/>
                  <a:pt x="554383" y="0"/>
                  <a:pt x="1238250" y="0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  <a:effectLst>
            <a:outerShdw blurRad="342900" dist="38100" dir="16200000" rotWithShape="0">
              <a:prstClr val="black">
                <a:alpha val="32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32" name="Freeform 14">
            <a:extLst>
              <a:ext uri="{FF2B5EF4-FFF2-40B4-BE49-F238E27FC236}">
                <a16:creationId xmlns:a16="http://schemas.microsoft.com/office/drawing/2014/main" id="{0601AE85-6974-4194-A721-260DFE1320BC}"/>
              </a:ext>
            </a:extLst>
          </p:cNvPr>
          <p:cNvSpPr/>
          <p:nvPr/>
        </p:nvSpPr>
        <p:spPr>
          <a:xfrm flipH="1">
            <a:off x="5621479" y="4568184"/>
            <a:ext cx="6738646" cy="2295806"/>
          </a:xfrm>
          <a:custGeom>
            <a:avLst/>
            <a:gdLst>
              <a:gd name="connsiteX0" fmla="*/ 0 w 7311483"/>
              <a:gd name="connsiteY0" fmla="*/ 0 h 2490967"/>
              <a:gd name="connsiteX1" fmla="*/ 11770 w 7311483"/>
              <a:gd name="connsiteY1" fmla="*/ 133 h 2490967"/>
              <a:gd name="connsiteX2" fmla="*/ 7222445 w 7311483"/>
              <a:gd name="connsiteY2" fmla="*/ 2373537 h 2490967"/>
              <a:gd name="connsiteX3" fmla="*/ 7311483 w 7311483"/>
              <a:gd name="connsiteY3" fmla="*/ 2490967 h 2490967"/>
              <a:gd name="connsiteX4" fmla="*/ 0 w 7311483"/>
              <a:gd name="connsiteY4" fmla="*/ 2490967 h 24909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311483" h="2490967">
                <a:moveTo>
                  <a:pt x="0" y="0"/>
                </a:moveTo>
                <a:lnTo>
                  <a:pt x="11770" y="133"/>
                </a:lnTo>
                <a:cubicBezTo>
                  <a:pt x="3333918" y="75283"/>
                  <a:pt x="6129373" y="1041307"/>
                  <a:pt x="7222445" y="2373537"/>
                </a:cubicBezTo>
                <a:lnTo>
                  <a:pt x="7311483" y="2490967"/>
                </a:lnTo>
                <a:lnTo>
                  <a:pt x="0" y="2490967"/>
                </a:lnTo>
                <a:close/>
              </a:path>
            </a:pathLst>
          </a:custGeom>
          <a:solidFill>
            <a:srgbClr val="E3683D"/>
          </a:solidFill>
          <a:ln>
            <a:noFill/>
          </a:ln>
          <a:effectLst>
            <a:outerShdw blurRad="317500" dist="38100" dir="16200000" rotWithShape="0">
              <a:prstClr val="black">
                <a:alpha val="34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grpSp>
        <p:nvGrpSpPr>
          <p:cNvPr id="33" name="Group 32">
            <a:extLst>
              <a:ext uri="{FF2B5EF4-FFF2-40B4-BE49-F238E27FC236}">
                <a16:creationId xmlns:a16="http://schemas.microsoft.com/office/drawing/2014/main" id="{18BAD9B2-35F2-42AB-9686-9621A70461B7}"/>
              </a:ext>
            </a:extLst>
          </p:cNvPr>
          <p:cNvGrpSpPr/>
          <p:nvPr/>
        </p:nvGrpSpPr>
        <p:grpSpPr>
          <a:xfrm flipH="1">
            <a:off x="10820300" y="504637"/>
            <a:ext cx="1966992" cy="5960550"/>
            <a:chOff x="-322589" y="612113"/>
            <a:chExt cx="2120374" cy="6425340"/>
          </a:xfrm>
          <a:effectLst>
            <a:outerShdw blurRad="114300" dist="38100" dir="13500000" algn="br" rotWithShape="0">
              <a:prstClr val="black">
                <a:alpha val="39000"/>
              </a:prstClr>
            </a:outerShdw>
          </a:effectLst>
        </p:grpSpPr>
        <p:sp>
          <p:nvSpPr>
            <p:cNvPr id="34" name="Freeform 42">
              <a:extLst>
                <a:ext uri="{FF2B5EF4-FFF2-40B4-BE49-F238E27FC236}">
                  <a16:creationId xmlns:a16="http://schemas.microsoft.com/office/drawing/2014/main" id="{F7044CDD-CD46-4FB1-89D8-AC85C9D427DA}"/>
                </a:ext>
              </a:extLst>
            </p:cNvPr>
            <p:cNvSpPr/>
            <p:nvPr/>
          </p:nvSpPr>
          <p:spPr>
            <a:xfrm rot="262463">
              <a:off x="-322589" y="612113"/>
              <a:ext cx="2120374" cy="4239747"/>
            </a:xfrm>
            <a:custGeom>
              <a:avLst/>
              <a:gdLst>
                <a:gd name="connsiteX0" fmla="*/ 503838 w 2120374"/>
                <a:gd name="connsiteY0" fmla="*/ 910 h 4239747"/>
                <a:gd name="connsiteX1" fmla="*/ 1024394 w 2120374"/>
                <a:gd name="connsiteY1" fmla="*/ 453783 h 4239747"/>
                <a:gd name="connsiteX2" fmla="*/ 1085827 w 2120374"/>
                <a:gd name="connsiteY2" fmla="*/ 620199 h 4239747"/>
                <a:gd name="connsiteX3" fmla="*/ 1157514 w 2120374"/>
                <a:gd name="connsiteY3" fmla="*/ 580934 h 4239747"/>
                <a:gd name="connsiteX4" fmla="*/ 1337312 w 2120374"/>
                <a:gd name="connsiteY4" fmla="*/ 569056 h 4239747"/>
                <a:gd name="connsiteX5" fmla="*/ 1571497 w 2120374"/>
                <a:gd name="connsiteY5" fmla="*/ 1022287 h 4239747"/>
                <a:gd name="connsiteX6" fmla="*/ 1569858 w 2120374"/>
                <a:gd name="connsiteY6" fmla="*/ 1089833 h 4239747"/>
                <a:gd name="connsiteX7" fmla="*/ 1653772 w 2120374"/>
                <a:gd name="connsiteY7" fmla="*/ 1077115 h 4239747"/>
                <a:gd name="connsiteX8" fmla="*/ 1740765 w 2120374"/>
                <a:gd name="connsiteY8" fmla="*/ 1094220 h 4239747"/>
                <a:gd name="connsiteX9" fmla="*/ 1886673 w 2120374"/>
                <a:gd name="connsiteY9" fmla="*/ 1862696 h 4239747"/>
                <a:gd name="connsiteX10" fmla="*/ 1861914 w 2120374"/>
                <a:gd name="connsiteY10" fmla="*/ 1934684 h 4239747"/>
                <a:gd name="connsiteX11" fmla="*/ 1927099 w 2120374"/>
                <a:gd name="connsiteY11" fmla="*/ 1940817 h 4239747"/>
                <a:gd name="connsiteX12" fmla="*/ 2007374 w 2120374"/>
                <a:gd name="connsiteY12" fmla="*/ 1978450 h 4239747"/>
                <a:gd name="connsiteX13" fmla="*/ 1963135 w 2120374"/>
                <a:gd name="connsiteY13" fmla="*/ 2759403 h 4239747"/>
                <a:gd name="connsiteX14" fmla="*/ 1878808 w 2120374"/>
                <a:gd name="connsiteY14" fmla="*/ 2889388 h 4239747"/>
                <a:gd name="connsiteX15" fmla="*/ 1917888 w 2120374"/>
                <a:gd name="connsiteY15" fmla="*/ 2939588 h 4239747"/>
                <a:gd name="connsiteX16" fmla="*/ 1645536 w 2120374"/>
                <a:gd name="connsiteY16" fmla="*/ 3773997 h 4239747"/>
                <a:gd name="connsiteX17" fmla="*/ 854243 w 2120374"/>
                <a:gd name="connsiteY17" fmla="*/ 4153825 h 4239747"/>
                <a:gd name="connsiteX18" fmla="*/ 833568 w 2120374"/>
                <a:gd name="connsiteY18" fmla="*/ 4141727 h 4239747"/>
                <a:gd name="connsiteX19" fmla="*/ 802824 w 2120374"/>
                <a:gd name="connsiteY19" fmla="*/ 4179378 h 4239747"/>
                <a:gd name="connsiteX20" fmla="*/ 674358 w 2120374"/>
                <a:gd name="connsiteY20" fmla="*/ 4239747 h 4239747"/>
                <a:gd name="connsiteX21" fmla="*/ 242350 w 2120374"/>
                <a:gd name="connsiteY21" fmla="*/ 2896951 h 4239747"/>
                <a:gd name="connsiteX22" fmla="*/ 316130 w 2120374"/>
                <a:gd name="connsiteY22" fmla="*/ 2146181 h 4239747"/>
                <a:gd name="connsiteX23" fmla="*/ 338382 w 2120374"/>
                <a:gd name="connsiteY23" fmla="*/ 2062353 h 4239747"/>
                <a:gd name="connsiteX24" fmla="*/ 333570 w 2120374"/>
                <a:gd name="connsiteY24" fmla="*/ 2058078 h 4239747"/>
                <a:gd name="connsiteX25" fmla="*/ 6243 w 2120374"/>
                <a:gd name="connsiteY25" fmla="*/ 1156472 h 4239747"/>
                <a:gd name="connsiteX26" fmla="*/ 503838 w 2120374"/>
                <a:gd name="connsiteY26" fmla="*/ 910 h 42397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2120374" h="4239747">
                  <a:moveTo>
                    <a:pt x="503838" y="910"/>
                  </a:moveTo>
                  <a:cubicBezTo>
                    <a:pt x="704932" y="-14473"/>
                    <a:pt x="897093" y="166265"/>
                    <a:pt x="1024394" y="453783"/>
                  </a:cubicBezTo>
                  <a:lnTo>
                    <a:pt x="1085827" y="620199"/>
                  </a:lnTo>
                  <a:lnTo>
                    <a:pt x="1157514" y="580934"/>
                  </a:lnTo>
                  <a:cubicBezTo>
                    <a:pt x="1219248" y="556477"/>
                    <a:pt x="1280356" y="551340"/>
                    <a:pt x="1337312" y="569056"/>
                  </a:cubicBezTo>
                  <a:cubicBezTo>
                    <a:pt x="1479703" y="613344"/>
                    <a:pt x="1562451" y="789972"/>
                    <a:pt x="1571497" y="1022287"/>
                  </a:cubicBezTo>
                  <a:lnTo>
                    <a:pt x="1569858" y="1089833"/>
                  </a:lnTo>
                  <a:lnTo>
                    <a:pt x="1653772" y="1077115"/>
                  </a:lnTo>
                  <a:cubicBezTo>
                    <a:pt x="1683958" y="1077478"/>
                    <a:pt x="1713114" y="1083045"/>
                    <a:pt x="1740765" y="1094220"/>
                  </a:cubicBezTo>
                  <a:cubicBezTo>
                    <a:pt x="1934322" y="1172447"/>
                    <a:pt x="1989995" y="1499539"/>
                    <a:pt x="1886673" y="1862696"/>
                  </a:cubicBezTo>
                  <a:lnTo>
                    <a:pt x="1861914" y="1934684"/>
                  </a:lnTo>
                  <a:lnTo>
                    <a:pt x="1927099" y="1940817"/>
                  </a:lnTo>
                  <a:cubicBezTo>
                    <a:pt x="1956301" y="1948468"/>
                    <a:pt x="1983246" y="1960920"/>
                    <a:pt x="2007374" y="1978450"/>
                  </a:cubicBezTo>
                  <a:cubicBezTo>
                    <a:pt x="2176272" y="2101157"/>
                    <a:pt x="2151202" y="2432005"/>
                    <a:pt x="1963135" y="2759403"/>
                  </a:cubicBezTo>
                  <a:lnTo>
                    <a:pt x="1878808" y="2889388"/>
                  </a:lnTo>
                  <a:lnTo>
                    <a:pt x="1917888" y="2939588"/>
                  </a:lnTo>
                  <a:cubicBezTo>
                    <a:pt x="2015348" y="3127087"/>
                    <a:pt x="1907868" y="3474523"/>
                    <a:pt x="1645536" y="3773997"/>
                  </a:cubicBezTo>
                  <a:cubicBezTo>
                    <a:pt x="1383204" y="4073471"/>
                    <a:pt x="1052941" y="4225754"/>
                    <a:pt x="854243" y="4153825"/>
                  </a:cubicBezTo>
                  <a:lnTo>
                    <a:pt x="833568" y="4141727"/>
                  </a:lnTo>
                  <a:lnTo>
                    <a:pt x="802824" y="4179378"/>
                  </a:lnTo>
                  <a:cubicBezTo>
                    <a:pt x="762242" y="4218611"/>
                    <a:pt x="719094" y="4239747"/>
                    <a:pt x="674358" y="4239747"/>
                  </a:cubicBezTo>
                  <a:cubicBezTo>
                    <a:pt x="435767" y="4239747"/>
                    <a:pt x="242350" y="3638557"/>
                    <a:pt x="242350" y="2896951"/>
                  </a:cubicBezTo>
                  <a:cubicBezTo>
                    <a:pt x="242350" y="2618849"/>
                    <a:pt x="269549" y="2360493"/>
                    <a:pt x="316130" y="2146181"/>
                  </a:cubicBezTo>
                  <a:lnTo>
                    <a:pt x="338382" y="2062353"/>
                  </a:lnTo>
                  <a:lnTo>
                    <a:pt x="333570" y="2058078"/>
                  </a:lnTo>
                  <a:cubicBezTo>
                    <a:pt x="163330" y="1870279"/>
                    <a:pt x="35579" y="1539963"/>
                    <a:pt x="6243" y="1156472"/>
                  </a:cubicBezTo>
                  <a:cubicBezTo>
                    <a:pt x="-40694" y="542885"/>
                    <a:pt x="182087" y="25523"/>
                    <a:pt x="503838" y="910"/>
                  </a:cubicBezTo>
                  <a:close/>
                </a:path>
              </a:pathLst>
            </a:custGeom>
            <a:solidFill>
              <a:srgbClr val="BB5D2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sp>
          <p:nvSpPr>
            <p:cNvPr id="35" name="Freeform 43">
              <a:extLst>
                <a:ext uri="{FF2B5EF4-FFF2-40B4-BE49-F238E27FC236}">
                  <a16:creationId xmlns:a16="http://schemas.microsoft.com/office/drawing/2014/main" id="{BFE53C55-DE24-4591-B090-D2AC567C5DF2}"/>
                </a:ext>
              </a:extLst>
            </p:cNvPr>
            <p:cNvSpPr/>
            <p:nvPr/>
          </p:nvSpPr>
          <p:spPr>
            <a:xfrm rot="262463">
              <a:off x="-302985" y="1063003"/>
              <a:ext cx="1886598" cy="3772306"/>
            </a:xfrm>
            <a:custGeom>
              <a:avLst/>
              <a:gdLst>
                <a:gd name="connsiteX0" fmla="*/ 503838 w 2120374"/>
                <a:gd name="connsiteY0" fmla="*/ 910 h 4239747"/>
                <a:gd name="connsiteX1" fmla="*/ 1024394 w 2120374"/>
                <a:gd name="connsiteY1" fmla="*/ 453783 h 4239747"/>
                <a:gd name="connsiteX2" fmla="*/ 1085827 w 2120374"/>
                <a:gd name="connsiteY2" fmla="*/ 620199 h 4239747"/>
                <a:gd name="connsiteX3" fmla="*/ 1157514 w 2120374"/>
                <a:gd name="connsiteY3" fmla="*/ 580934 h 4239747"/>
                <a:gd name="connsiteX4" fmla="*/ 1337312 w 2120374"/>
                <a:gd name="connsiteY4" fmla="*/ 569056 h 4239747"/>
                <a:gd name="connsiteX5" fmla="*/ 1571497 w 2120374"/>
                <a:gd name="connsiteY5" fmla="*/ 1022287 h 4239747"/>
                <a:gd name="connsiteX6" fmla="*/ 1569858 w 2120374"/>
                <a:gd name="connsiteY6" fmla="*/ 1089833 h 4239747"/>
                <a:gd name="connsiteX7" fmla="*/ 1653772 w 2120374"/>
                <a:gd name="connsiteY7" fmla="*/ 1077115 h 4239747"/>
                <a:gd name="connsiteX8" fmla="*/ 1740765 w 2120374"/>
                <a:gd name="connsiteY8" fmla="*/ 1094220 h 4239747"/>
                <a:gd name="connsiteX9" fmla="*/ 1886673 w 2120374"/>
                <a:gd name="connsiteY9" fmla="*/ 1862696 h 4239747"/>
                <a:gd name="connsiteX10" fmla="*/ 1861914 w 2120374"/>
                <a:gd name="connsiteY10" fmla="*/ 1934684 h 4239747"/>
                <a:gd name="connsiteX11" fmla="*/ 1927099 w 2120374"/>
                <a:gd name="connsiteY11" fmla="*/ 1940817 h 4239747"/>
                <a:gd name="connsiteX12" fmla="*/ 2007374 w 2120374"/>
                <a:gd name="connsiteY12" fmla="*/ 1978450 h 4239747"/>
                <a:gd name="connsiteX13" fmla="*/ 1963135 w 2120374"/>
                <a:gd name="connsiteY13" fmla="*/ 2759403 h 4239747"/>
                <a:gd name="connsiteX14" fmla="*/ 1878808 w 2120374"/>
                <a:gd name="connsiteY14" fmla="*/ 2889388 h 4239747"/>
                <a:gd name="connsiteX15" fmla="*/ 1917888 w 2120374"/>
                <a:gd name="connsiteY15" fmla="*/ 2939588 h 4239747"/>
                <a:gd name="connsiteX16" fmla="*/ 1645536 w 2120374"/>
                <a:gd name="connsiteY16" fmla="*/ 3773997 h 4239747"/>
                <a:gd name="connsiteX17" fmla="*/ 854243 w 2120374"/>
                <a:gd name="connsiteY17" fmla="*/ 4153825 h 4239747"/>
                <a:gd name="connsiteX18" fmla="*/ 833568 w 2120374"/>
                <a:gd name="connsiteY18" fmla="*/ 4141727 h 4239747"/>
                <a:gd name="connsiteX19" fmla="*/ 802824 w 2120374"/>
                <a:gd name="connsiteY19" fmla="*/ 4179378 h 4239747"/>
                <a:gd name="connsiteX20" fmla="*/ 674358 w 2120374"/>
                <a:gd name="connsiteY20" fmla="*/ 4239747 h 4239747"/>
                <a:gd name="connsiteX21" fmla="*/ 242350 w 2120374"/>
                <a:gd name="connsiteY21" fmla="*/ 2896951 h 4239747"/>
                <a:gd name="connsiteX22" fmla="*/ 316130 w 2120374"/>
                <a:gd name="connsiteY22" fmla="*/ 2146181 h 4239747"/>
                <a:gd name="connsiteX23" fmla="*/ 338382 w 2120374"/>
                <a:gd name="connsiteY23" fmla="*/ 2062353 h 4239747"/>
                <a:gd name="connsiteX24" fmla="*/ 333570 w 2120374"/>
                <a:gd name="connsiteY24" fmla="*/ 2058078 h 4239747"/>
                <a:gd name="connsiteX25" fmla="*/ 6243 w 2120374"/>
                <a:gd name="connsiteY25" fmla="*/ 1156472 h 4239747"/>
                <a:gd name="connsiteX26" fmla="*/ 503838 w 2120374"/>
                <a:gd name="connsiteY26" fmla="*/ 910 h 42397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2120374" h="4239747">
                  <a:moveTo>
                    <a:pt x="503838" y="910"/>
                  </a:moveTo>
                  <a:cubicBezTo>
                    <a:pt x="704932" y="-14473"/>
                    <a:pt x="897093" y="166265"/>
                    <a:pt x="1024394" y="453783"/>
                  </a:cubicBezTo>
                  <a:lnTo>
                    <a:pt x="1085827" y="620199"/>
                  </a:lnTo>
                  <a:lnTo>
                    <a:pt x="1157514" y="580934"/>
                  </a:lnTo>
                  <a:cubicBezTo>
                    <a:pt x="1219248" y="556477"/>
                    <a:pt x="1280356" y="551340"/>
                    <a:pt x="1337312" y="569056"/>
                  </a:cubicBezTo>
                  <a:cubicBezTo>
                    <a:pt x="1479703" y="613344"/>
                    <a:pt x="1562451" y="789972"/>
                    <a:pt x="1571497" y="1022287"/>
                  </a:cubicBezTo>
                  <a:lnTo>
                    <a:pt x="1569858" y="1089833"/>
                  </a:lnTo>
                  <a:lnTo>
                    <a:pt x="1653772" y="1077115"/>
                  </a:lnTo>
                  <a:cubicBezTo>
                    <a:pt x="1683958" y="1077478"/>
                    <a:pt x="1713114" y="1083045"/>
                    <a:pt x="1740765" y="1094220"/>
                  </a:cubicBezTo>
                  <a:cubicBezTo>
                    <a:pt x="1934322" y="1172447"/>
                    <a:pt x="1989995" y="1499539"/>
                    <a:pt x="1886673" y="1862696"/>
                  </a:cubicBezTo>
                  <a:lnTo>
                    <a:pt x="1861914" y="1934684"/>
                  </a:lnTo>
                  <a:lnTo>
                    <a:pt x="1927099" y="1940817"/>
                  </a:lnTo>
                  <a:cubicBezTo>
                    <a:pt x="1956301" y="1948468"/>
                    <a:pt x="1983246" y="1960920"/>
                    <a:pt x="2007374" y="1978450"/>
                  </a:cubicBezTo>
                  <a:cubicBezTo>
                    <a:pt x="2176272" y="2101157"/>
                    <a:pt x="2151202" y="2432005"/>
                    <a:pt x="1963135" y="2759403"/>
                  </a:cubicBezTo>
                  <a:lnTo>
                    <a:pt x="1878808" y="2889388"/>
                  </a:lnTo>
                  <a:lnTo>
                    <a:pt x="1917888" y="2939588"/>
                  </a:lnTo>
                  <a:cubicBezTo>
                    <a:pt x="2015348" y="3127087"/>
                    <a:pt x="1907868" y="3474523"/>
                    <a:pt x="1645536" y="3773997"/>
                  </a:cubicBezTo>
                  <a:cubicBezTo>
                    <a:pt x="1383204" y="4073471"/>
                    <a:pt x="1052941" y="4225754"/>
                    <a:pt x="854243" y="4153825"/>
                  </a:cubicBezTo>
                  <a:lnTo>
                    <a:pt x="833568" y="4141727"/>
                  </a:lnTo>
                  <a:lnTo>
                    <a:pt x="802824" y="4179378"/>
                  </a:lnTo>
                  <a:cubicBezTo>
                    <a:pt x="762242" y="4218611"/>
                    <a:pt x="719094" y="4239747"/>
                    <a:pt x="674358" y="4239747"/>
                  </a:cubicBezTo>
                  <a:cubicBezTo>
                    <a:pt x="435767" y="4239747"/>
                    <a:pt x="242350" y="3638557"/>
                    <a:pt x="242350" y="2896951"/>
                  </a:cubicBezTo>
                  <a:cubicBezTo>
                    <a:pt x="242350" y="2618849"/>
                    <a:pt x="269549" y="2360493"/>
                    <a:pt x="316130" y="2146181"/>
                  </a:cubicBezTo>
                  <a:lnTo>
                    <a:pt x="338382" y="2062353"/>
                  </a:lnTo>
                  <a:lnTo>
                    <a:pt x="333570" y="2058078"/>
                  </a:lnTo>
                  <a:cubicBezTo>
                    <a:pt x="163330" y="1870279"/>
                    <a:pt x="35579" y="1539963"/>
                    <a:pt x="6243" y="1156472"/>
                  </a:cubicBezTo>
                  <a:cubicBezTo>
                    <a:pt x="-40694" y="542885"/>
                    <a:pt x="182087" y="25523"/>
                    <a:pt x="503838" y="910"/>
                  </a:cubicBezTo>
                  <a:close/>
                </a:path>
              </a:pathLst>
            </a:custGeom>
            <a:solidFill>
              <a:srgbClr val="BC753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sp>
          <p:nvSpPr>
            <p:cNvPr id="36" name="Isosceles Triangle 35">
              <a:extLst>
                <a:ext uri="{FF2B5EF4-FFF2-40B4-BE49-F238E27FC236}">
                  <a16:creationId xmlns:a16="http://schemas.microsoft.com/office/drawing/2014/main" id="{6009E7F2-C5EB-4C00-82C2-8AE0905C414D}"/>
                </a:ext>
              </a:extLst>
            </p:cNvPr>
            <p:cNvSpPr/>
            <p:nvPr/>
          </p:nvSpPr>
          <p:spPr>
            <a:xfrm>
              <a:off x="60095" y="1704612"/>
              <a:ext cx="463678" cy="5332841"/>
            </a:xfrm>
            <a:prstGeom prst="triangle">
              <a:avLst/>
            </a:prstGeom>
            <a:solidFill>
              <a:srgbClr val="59200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sp>
          <p:nvSpPr>
            <p:cNvPr id="37" name="Isosceles Triangle 36">
              <a:extLst>
                <a:ext uri="{FF2B5EF4-FFF2-40B4-BE49-F238E27FC236}">
                  <a16:creationId xmlns:a16="http://schemas.microsoft.com/office/drawing/2014/main" id="{651BDC6C-E4BF-448E-8B6A-82E66FEBF472}"/>
                </a:ext>
              </a:extLst>
            </p:cNvPr>
            <p:cNvSpPr/>
            <p:nvPr/>
          </p:nvSpPr>
          <p:spPr>
            <a:xfrm rot="979212">
              <a:off x="394949" y="1803185"/>
              <a:ext cx="96724" cy="1071791"/>
            </a:xfrm>
            <a:prstGeom prst="triangle">
              <a:avLst/>
            </a:prstGeom>
            <a:solidFill>
              <a:srgbClr val="59200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sp>
          <p:nvSpPr>
            <p:cNvPr id="38" name="Isosceles Triangle 37">
              <a:extLst>
                <a:ext uri="{FF2B5EF4-FFF2-40B4-BE49-F238E27FC236}">
                  <a16:creationId xmlns:a16="http://schemas.microsoft.com/office/drawing/2014/main" id="{45DE1461-76E6-4053-9B65-35DD37211DD4}"/>
                </a:ext>
              </a:extLst>
            </p:cNvPr>
            <p:cNvSpPr/>
            <p:nvPr/>
          </p:nvSpPr>
          <p:spPr>
            <a:xfrm rot="979212">
              <a:off x="511618" y="1963316"/>
              <a:ext cx="126592" cy="1829968"/>
            </a:xfrm>
            <a:prstGeom prst="triangle">
              <a:avLst/>
            </a:prstGeom>
            <a:solidFill>
              <a:srgbClr val="59200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sp>
          <p:nvSpPr>
            <p:cNvPr id="39" name="Isosceles Triangle 38">
              <a:extLst>
                <a:ext uri="{FF2B5EF4-FFF2-40B4-BE49-F238E27FC236}">
                  <a16:creationId xmlns:a16="http://schemas.microsoft.com/office/drawing/2014/main" id="{268E7849-53C4-41C5-9F6C-68E1EEA12916}"/>
                </a:ext>
              </a:extLst>
            </p:cNvPr>
            <p:cNvSpPr/>
            <p:nvPr/>
          </p:nvSpPr>
          <p:spPr>
            <a:xfrm rot="20620788" flipH="1">
              <a:off x="90696" y="2109576"/>
              <a:ext cx="96724" cy="1071791"/>
            </a:xfrm>
            <a:prstGeom prst="triangle">
              <a:avLst/>
            </a:prstGeom>
            <a:solidFill>
              <a:srgbClr val="59200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sp>
          <p:nvSpPr>
            <p:cNvPr id="40" name="Isosceles Triangle 39">
              <a:extLst>
                <a:ext uri="{FF2B5EF4-FFF2-40B4-BE49-F238E27FC236}">
                  <a16:creationId xmlns:a16="http://schemas.microsoft.com/office/drawing/2014/main" id="{AD5F92D7-C9C7-4BAA-B4BF-FB7687E6F191}"/>
                </a:ext>
              </a:extLst>
            </p:cNvPr>
            <p:cNvSpPr/>
            <p:nvPr/>
          </p:nvSpPr>
          <p:spPr>
            <a:xfrm rot="20620788" flipH="1">
              <a:off x="140208" y="1980128"/>
              <a:ext cx="96724" cy="779398"/>
            </a:xfrm>
            <a:prstGeom prst="triangle">
              <a:avLst/>
            </a:prstGeom>
            <a:solidFill>
              <a:srgbClr val="59200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sp>
          <p:nvSpPr>
            <p:cNvPr id="41" name="Isosceles Triangle 40">
              <a:extLst>
                <a:ext uri="{FF2B5EF4-FFF2-40B4-BE49-F238E27FC236}">
                  <a16:creationId xmlns:a16="http://schemas.microsoft.com/office/drawing/2014/main" id="{B20E076B-47CF-40B7-BC9C-FE99D6C8E071}"/>
                </a:ext>
              </a:extLst>
            </p:cNvPr>
            <p:cNvSpPr/>
            <p:nvPr/>
          </p:nvSpPr>
          <p:spPr>
            <a:xfrm rot="1350167" flipH="1">
              <a:off x="567995" y="2344519"/>
              <a:ext cx="244711" cy="2078895"/>
            </a:xfrm>
            <a:prstGeom prst="triangle">
              <a:avLst/>
            </a:prstGeom>
            <a:solidFill>
              <a:srgbClr val="59200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</p:grpSp>
      <p:sp>
        <p:nvSpPr>
          <p:cNvPr id="42" name="Freeform 13">
            <a:extLst>
              <a:ext uri="{FF2B5EF4-FFF2-40B4-BE49-F238E27FC236}">
                <a16:creationId xmlns:a16="http://schemas.microsoft.com/office/drawing/2014/main" id="{E33783DC-C3ED-41C3-9447-38EB54316F80}"/>
              </a:ext>
            </a:extLst>
          </p:cNvPr>
          <p:cNvSpPr/>
          <p:nvPr/>
        </p:nvSpPr>
        <p:spPr>
          <a:xfrm>
            <a:off x="0" y="4568184"/>
            <a:ext cx="6738646" cy="2295806"/>
          </a:xfrm>
          <a:custGeom>
            <a:avLst/>
            <a:gdLst>
              <a:gd name="connsiteX0" fmla="*/ 0 w 7311483"/>
              <a:gd name="connsiteY0" fmla="*/ 0 h 2490967"/>
              <a:gd name="connsiteX1" fmla="*/ 11770 w 7311483"/>
              <a:gd name="connsiteY1" fmla="*/ 133 h 2490967"/>
              <a:gd name="connsiteX2" fmla="*/ 7222445 w 7311483"/>
              <a:gd name="connsiteY2" fmla="*/ 2373537 h 2490967"/>
              <a:gd name="connsiteX3" fmla="*/ 7311483 w 7311483"/>
              <a:gd name="connsiteY3" fmla="*/ 2490967 h 2490967"/>
              <a:gd name="connsiteX4" fmla="*/ 0 w 7311483"/>
              <a:gd name="connsiteY4" fmla="*/ 2490967 h 24909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311483" h="2490967">
                <a:moveTo>
                  <a:pt x="0" y="0"/>
                </a:moveTo>
                <a:lnTo>
                  <a:pt x="11770" y="133"/>
                </a:lnTo>
                <a:cubicBezTo>
                  <a:pt x="3333918" y="75283"/>
                  <a:pt x="6129373" y="1041307"/>
                  <a:pt x="7222445" y="2373537"/>
                </a:cubicBezTo>
                <a:lnTo>
                  <a:pt x="7311483" y="2490967"/>
                </a:lnTo>
                <a:lnTo>
                  <a:pt x="0" y="2490967"/>
                </a:lnTo>
                <a:close/>
              </a:path>
            </a:pathLst>
          </a:custGeom>
          <a:solidFill>
            <a:srgbClr val="E05929"/>
          </a:solidFill>
          <a:ln>
            <a:noFill/>
          </a:ln>
          <a:effectLst>
            <a:outerShdw blurRad="317500" dist="38100" dir="16200000" rotWithShape="0">
              <a:prstClr val="black">
                <a:alpha val="34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grpSp>
        <p:nvGrpSpPr>
          <p:cNvPr id="43" name="Group 42">
            <a:extLst>
              <a:ext uri="{FF2B5EF4-FFF2-40B4-BE49-F238E27FC236}">
                <a16:creationId xmlns:a16="http://schemas.microsoft.com/office/drawing/2014/main" id="{F9981A90-8D4E-4964-B5F6-BD1510FC4BA5}"/>
              </a:ext>
            </a:extLst>
          </p:cNvPr>
          <p:cNvGrpSpPr/>
          <p:nvPr/>
        </p:nvGrpSpPr>
        <p:grpSpPr>
          <a:xfrm>
            <a:off x="2457638" y="2985830"/>
            <a:ext cx="1671920" cy="3462145"/>
            <a:chOff x="2180163" y="2380816"/>
            <a:chExt cx="1222743" cy="2532007"/>
          </a:xfrm>
          <a:effectLst>
            <a:outerShdw blurRad="127000" dist="38100" sx="101000" sy="101000" algn="l" rotWithShape="0">
              <a:prstClr val="black">
                <a:alpha val="57000"/>
              </a:prstClr>
            </a:outerShdw>
          </a:effectLst>
        </p:grpSpPr>
        <p:sp>
          <p:nvSpPr>
            <p:cNvPr id="44" name="Freeform 71">
              <a:extLst>
                <a:ext uri="{FF2B5EF4-FFF2-40B4-BE49-F238E27FC236}">
                  <a16:creationId xmlns:a16="http://schemas.microsoft.com/office/drawing/2014/main" id="{2910DF52-8BD9-4BA2-9568-283E090C7ED9}"/>
                </a:ext>
              </a:extLst>
            </p:cNvPr>
            <p:cNvSpPr/>
            <p:nvPr/>
          </p:nvSpPr>
          <p:spPr>
            <a:xfrm rot="262463">
              <a:off x="2567339" y="2380816"/>
              <a:ext cx="835567" cy="1670739"/>
            </a:xfrm>
            <a:custGeom>
              <a:avLst/>
              <a:gdLst>
                <a:gd name="connsiteX0" fmla="*/ 503838 w 2120374"/>
                <a:gd name="connsiteY0" fmla="*/ 910 h 4239747"/>
                <a:gd name="connsiteX1" fmla="*/ 1024394 w 2120374"/>
                <a:gd name="connsiteY1" fmla="*/ 453783 h 4239747"/>
                <a:gd name="connsiteX2" fmla="*/ 1085827 w 2120374"/>
                <a:gd name="connsiteY2" fmla="*/ 620199 h 4239747"/>
                <a:gd name="connsiteX3" fmla="*/ 1157514 w 2120374"/>
                <a:gd name="connsiteY3" fmla="*/ 580934 h 4239747"/>
                <a:gd name="connsiteX4" fmla="*/ 1337312 w 2120374"/>
                <a:gd name="connsiteY4" fmla="*/ 569056 h 4239747"/>
                <a:gd name="connsiteX5" fmla="*/ 1571497 w 2120374"/>
                <a:gd name="connsiteY5" fmla="*/ 1022287 h 4239747"/>
                <a:gd name="connsiteX6" fmla="*/ 1569858 w 2120374"/>
                <a:gd name="connsiteY6" fmla="*/ 1089833 h 4239747"/>
                <a:gd name="connsiteX7" fmla="*/ 1653772 w 2120374"/>
                <a:gd name="connsiteY7" fmla="*/ 1077115 h 4239747"/>
                <a:gd name="connsiteX8" fmla="*/ 1740765 w 2120374"/>
                <a:gd name="connsiteY8" fmla="*/ 1094220 h 4239747"/>
                <a:gd name="connsiteX9" fmla="*/ 1886673 w 2120374"/>
                <a:gd name="connsiteY9" fmla="*/ 1862696 h 4239747"/>
                <a:gd name="connsiteX10" fmla="*/ 1861914 w 2120374"/>
                <a:gd name="connsiteY10" fmla="*/ 1934684 h 4239747"/>
                <a:gd name="connsiteX11" fmla="*/ 1927099 w 2120374"/>
                <a:gd name="connsiteY11" fmla="*/ 1940817 h 4239747"/>
                <a:gd name="connsiteX12" fmla="*/ 2007374 w 2120374"/>
                <a:gd name="connsiteY12" fmla="*/ 1978450 h 4239747"/>
                <a:gd name="connsiteX13" fmla="*/ 1963135 w 2120374"/>
                <a:gd name="connsiteY13" fmla="*/ 2759403 h 4239747"/>
                <a:gd name="connsiteX14" fmla="*/ 1878808 w 2120374"/>
                <a:gd name="connsiteY14" fmla="*/ 2889388 h 4239747"/>
                <a:gd name="connsiteX15" fmla="*/ 1917888 w 2120374"/>
                <a:gd name="connsiteY15" fmla="*/ 2939588 h 4239747"/>
                <a:gd name="connsiteX16" fmla="*/ 1645536 w 2120374"/>
                <a:gd name="connsiteY16" fmla="*/ 3773997 h 4239747"/>
                <a:gd name="connsiteX17" fmla="*/ 854243 w 2120374"/>
                <a:gd name="connsiteY17" fmla="*/ 4153825 h 4239747"/>
                <a:gd name="connsiteX18" fmla="*/ 833568 w 2120374"/>
                <a:gd name="connsiteY18" fmla="*/ 4141727 h 4239747"/>
                <a:gd name="connsiteX19" fmla="*/ 802824 w 2120374"/>
                <a:gd name="connsiteY19" fmla="*/ 4179378 h 4239747"/>
                <a:gd name="connsiteX20" fmla="*/ 674358 w 2120374"/>
                <a:gd name="connsiteY20" fmla="*/ 4239747 h 4239747"/>
                <a:gd name="connsiteX21" fmla="*/ 242350 w 2120374"/>
                <a:gd name="connsiteY21" fmla="*/ 2896951 h 4239747"/>
                <a:gd name="connsiteX22" fmla="*/ 316130 w 2120374"/>
                <a:gd name="connsiteY22" fmla="*/ 2146181 h 4239747"/>
                <a:gd name="connsiteX23" fmla="*/ 338382 w 2120374"/>
                <a:gd name="connsiteY23" fmla="*/ 2062353 h 4239747"/>
                <a:gd name="connsiteX24" fmla="*/ 333570 w 2120374"/>
                <a:gd name="connsiteY24" fmla="*/ 2058078 h 4239747"/>
                <a:gd name="connsiteX25" fmla="*/ 6243 w 2120374"/>
                <a:gd name="connsiteY25" fmla="*/ 1156472 h 4239747"/>
                <a:gd name="connsiteX26" fmla="*/ 503838 w 2120374"/>
                <a:gd name="connsiteY26" fmla="*/ 910 h 42397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2120374" h="4239747">
                  <a:moveTo>
                    <a:pt x="503838" y="910"/>
                  </a:moveTo>
                  <a:cubicBezTo>
                    <a:pt x="704932" y="-14473"/>
                    <a:pt x="897093" y="166265"/>
                    <a:pt x="1024394" y="453783"/>
                  </a:cubicBezTo>
                  <a:lnTo>
                    <a:pt x="1085827" y="620199"/>
                  </a:lnTo>
                  <a:lnTo>
                    <a:pt x="1157514" y="580934"/>
                  </a:lnTo>
                  <a:cubicBezTo>
                    <a:pt x="1219248" y="556477"/>
                    <a:pt x="1280356" y="551340"/>
                    <a:pt x="1337312" y="569056"/>
                  </a:cubicBezTo>
                  <a:cubicBezTo>
                    <a:pt x="1479703" y="613344"/>
                    <a:pt x="1562451" y="789972"/>
                    <a:pt x="1571497" y="1022287"/>
                  </a:cubicBezTo>
                  <a:lnTo>
                    <a:pt x="1569858" y="1089833"/>
                  </a:lnTo>
                  <a:lnTo>
                    <a:pt x="1653772" y="1077115"/>
                  </a:lnTo>
                  <a:cubicBezTo>
                    <a:pt x="1683958" y="1077478"/>
                    <a:pt x="1713114" y="1083045"/>
                    <a:pt x="1740765" y="1094220"/>
                  </a:cubicBezTo>
                  <a:cubicBezTo>
                    <a:pt x="1934322" y="1172447"/>
                    <a:pt x="1989995" y="1499539"/>
                    <a:pt x="1886673" y="1862696"/>
                  </a:cubicBezTo>
                  <a:lnTo>
                    <a:pt x="1861914" y="1934684"/>
                  </a:lnTo>
                  <a:lnTo>
                    <a:pt x="1927099" y="1940817"/>
                  </a:lnTo>
                  <a:cubicBezTo>
                    <a:pt x="1956301" y="1948468"/>
                    <a:pt x="1983246" y="1960920"/>
                    <a:pt x="2007374" y="1978450"/>
                  </a:cubicBezTo>
                  <a:cubicBezTo>
                    <a:pt x="2176272" y="2101157"/>
                    <a:pt x="2151202" y="2432005"/>
                    <a:pt x="1963135" y="2759403"/>
                  </a:cubicBezTo>
                  <a:lnTo>
                    <a:pt x="1878808" y="2889388"/>
                  </a:lnTo>
                  <a:lnTo>
                    <a:pt x="1917888" y="2939588"/>
                  </a:lnTo>
                  <a:cubicBezTo>
                    <a:pt x="2015348" y="3127087"/>
                    <a:pt x="1907868" y="3474523"/>
                    <a:pt x="1645536" y="3773997"/>
                  </a:cubicBezTo>
                  <a:cubicBezTo>
                    <a:pt x="1383204" y="4073471"/>
                    <a:pt x="1052941" y="4225754"/>
                    <a:pt x="854243" y="4153825"/>
                  </a:cubicBezTo>
                  <a:lnTo>
                    <a:pt x="833568" y="4141727"/>
                  </a:lnTo>
                  <a:lnTo>
                    <a:pt x="802824" y="4179378"/>
                  </a:lnTo>
                  <a:cubicBezTo>
                    <a:pt x="762242" y="4218611"/>
                    <a:pt x="719094" y="4239747"/>
                    <a:pt x="674358" y="4239747"/>
                  </a:cubicBezTo>
                  <a:cubicBezTo>
                    <a:pt x="435767" y="4239747"/>
                    <a:pt x="242350" y="3638557"/>
                    <a:pt x="242350" y="2896951"/>
                  </a:cubicBezTo>
                  <a:cubicBezTo>
                    <a:pt x="242350" y="2618849"/>
                    <a:pt x="269549" y="2360493"/>
                    <a:pt x="316130" y="2146181"/>
                  </a:cubicBezTo>
                  <a:lnTo>
                    <a:pt x="338382" y="2062353"/>
                  </a:lnTo>
                  <a:lnTo>
                    <a:pt x="333570" y="2058078"/>
                  </a:lnTo>
                  <a:cubicBezTo>
                    <a:pt x="163330" y="1870279"/>
                    <a:pt x="35579" y="1539963"/>
                    <a:pt x="6243" y="1156472"/>
                  </a:cubicBezTo>
                  <a:cubicBezTo>
                    <a:pt x="-40694" y="542885"/>
                    <a:pt x="182087" y="25523"/>
                    <a:pt x="503838" y="910"/>
                  </a:cubicBezTo>
                  <a:close/>
                </a:path>
              </a:pathLst>
            </a:custGeom>
            <a:solidFill>
              <a:srgbClr val="BB5D2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sp>
          <p:nvSpPr>
            <p:cNvPr id="45" name="Freeform 80">
              <a:extLst>
                <a:ext uri="{FF2B5EF4-FFF2-40B4-BE49-F238E27FC236}">
                  <a16:creationId xmlns:a16="http://schemas.microsoft.com/office/drawing/2014/main" id="{1370BB5A-DD44-458D-B64F-1A152C767A5D}"/>
                </a:ext>
              </a:extLst>
            </p:cNvPr>
            <p:cNvSpPr/>
            <p:nvPr/>
          </p:nvSpPr>
          <p:spPr>
            <a:xfrm rot="21337537" flipH="1">
              <a:off x="2180163" y="2394649"/>
              <a:ext cx="835567" cy="1670739"/>
            </a:xfrm>
            <a:custGeom>
              <a:avLst/>
              <a:gdLst>
                <a:gd name="connsiteX0" fmla="*/ 503838 w 2120374"/>
                <a:gd name="connsiteY0" fmla="*/ 910 h 4239747"/>
                <a:gd name="connsiteX1" fmla="*/ 1024394 w 2120374"/>
                <a:gd name="connsiteY1" fmla="*/ 453783 h 4239747"/>
                <a:gd name="connsiteX2" fmla="*/ 1085827 w 2120374"/>
                <a:gd name="connsiteY2" fmla="*/ 620199 h 4239747"/>
                <a:gd name="connsiteX3" fmla="*/ 1157514 w 2120374"/>
                <a:gd name="connsiteY3" fmla="*/ 580934 h 4239747"/>
                <a:gd name="connsiteX4" fmla="*/ 1337312 w 2120374"/>
                <a:gd name="connsiteY4" fmla="*/ 569056 h 4239747"/>
                <a:gd name="connsiteX5" fmla="*/ 1571497 w 2120374"/>
                <a:gd name="connsiteY5" fmla="*/ 1022287 h 4239747"/>
                <a:gd name="connsiteX6" fmla="*/ 1569858 w 2120374"/>
                <a:gd name="connsiteY6" fmla="*/ 1089833 h 4239747"/>
                <a:gd name="connsiteX7" fmla="*/ 1653772 w 2120374"/>
                <a:gd name="connsiteY7" fmla="*/ 1077115 h 4239747"/>
                <a:gd name="connsiteX8" fmla="*/ 1740765 w 2120374"/>
                <a:gd name="connsiteY8" fmla="*/ 1094220 h 4239747"/>
                <a:gd name="connsiteX9" fmla="*/ 1886673 w 2120374"/>
                <a:gd name="connsiteY9" fmla="*/ 1862696 h 4239747"/>
                <a:gd name="connsiteX10" fmla="*/ 1861914 w 2120374"/>
                <a:gd name="connsiteY10" fmla="*/ 1934684 h 4239747"/>
                <a:gd name="connsiteX11" fmla="*/ 1927099 w 2120374"/>
                <a:gd name="connsiteY11" fmla="*/ 1940817 h 4239747"/>
                <a:gd name="connsiteX12" fmla="*/ 2007374 w 2120374"/>
                <a:gd name="connsiteY12" fmla="*/ 1978450 h 4239747"/>
                <a:gd name="connsiteX13" fmla="*/ 1963135 w 2120374"/>
                <a:gd name="connsiteY13" fmla="*/ 2759403 h 4239747"/>
                <a:gd name="connsiteX14" fmla="*/ 1878808 w 2120374"/>
                <a:gd name="connsiteY14" fmla="*/ 2889388 h 4239747"/>
                <a:gd name="connsiteX15" fmla="*/ 1917888 w 2120374"/>
                <a:gd name="connsiteY15" fmla="*/ 2939588 h 4239747"/>
                <a:gd name="connsiteX16" fmla="*/ 1645536 w 2120374"/>
                <a:gd name="connsiteY16" fmla="*/ 3773997 h 4239747"/>
                <a:gd name="connsiteX17" fmla="*/ 854243 w 2120374"/>
                <a:gd name="connsiteY17" fmla="*/ 4153825 h 4239747"/>
                <a:gd name="connsiteX18" fmla="*/ 833568 w 2120374"/>
                <a:gd name="connsiteY18" fmla="*/ 4141727 h 4239747"/>
                <a:gd name="connsiteX19" fmla="*/ 802824 w 2120374"/>
                <a:gd name="connsiteY19" fmla="*/ 4179378 h 4239747"/>
                <a:gd name="connsiteX20" fmla="*/ 674358 w 2120374"/>
                <a:gd name="connsiteY20" fmla="*/ 4239747 h 4239747"/>
                <a:gd name="connsiteX21" fmla="*/ 242350 w 2120374"/>
                <a:gd name="connsiteY21" fmla="*/ 2896951 h 4239747"/>
                <a:gd name="connsiteX22" fmla="*/ 316130 w 2120374"/>
                <a:gd name="connsiteY22" fmla="*/ 2146181 h 4239747"/>
                <a:gd name="connsiteX23" fmla="*/ 338382 w 2120374"/>
                <a:gd name="connsiteY23" fmla="*/ 2062353 h 4239747"/>
                <a:gd name="connsiteX24" fmla="*/ 333570 w 2120374"/>
                <a:gd name="connsiteY24" fmla="*/ 2058078 h 4239747"/>
                <a:gd name="connsiteX25" fmla="*/ 6243 w 2120374"/>
                <a:gd name="connsiteY25" fmla="*/ 1156472 h 4239747"/>
                <a:gd name="connsiteX26" fmla="*/ 503838 w 2120374"/>
                <a:gd name="connsiteY26" fmla="*/ 910 h 42397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2120374" h="4239747">
                  <a:moveTo>
                    <a:pt x="503838" y="910"/>
                  </a:moveTo>
                  <a:cubicBezTo>
                    <a:pt x="704932" y="-14473"/>
                    <a:pt x="897093" y="166265"/>
                    <a:pt x="1024394" y="453783"/>
                  </a:cubicBezTo>
                  <a:lnTo>
                    <a:pt x="1085827" y="620199"/>
                  </a:lnTo>
                  <a:lnTo>
                    <a:pt x="1157514" y="580934"/>
                  </a:lnTo>
                  <a:cubicBezTo>
                    <a:pt x="1219248" y="556477"/>
                    <a:pt x="1280356" y="551340"/>
                    <a:pt x="1337312" y="569056"/>
                  </a:cubicBezTo>
                  <a:cubicBezTo>
                    <a:pt x="1479703" y="613344"/>
                    <a:pt x="1562451" y="789972"/>
                    <a:pt x="1571497" y="1022287"/>
                  </a:cubicBezTo>
                  <a:lnTo>
                    <a:pt x="1569858" y="1089833"/>
                  </a:lnTo>
                  <a:lnTo>
                    <a:pt x="1653772" y="1077115"/>
                  </a:lnTo>
                  <a:cubicBezTo>
                    <a:pt x="1683958" y="1077478"/>
                    <a:pt x="1713114" y="1083045"/>
                    <a:pt x="1740765" y="1094220"/>
                  </a:cubicBezTo>
                  <a:cubicBezTo>
                    <a:pt x="1934322" y="1172447"/>
                    <a:pt x="1989995" y="1499539"/>
                    <a:pt x="1886673" y="1862696"/>
                  </a:cubicBezTo>
                  <a:lnTo>
                    <a:pt x="1861914" y="1934684"/>
                  </a:lnTo>
                  <a:lnTo>
                    <a:pt x="1927099" y="1940817"/>
                  </a:lnTo>
                  <a:cubicBezTo>
                    <a:pt x="1956301" y="1948468"/>
                    <a:pt x="1983246" y="1960920"/>
                    <a:pt x="2007374" y="1978450"/>
                  </a:cubicBezTo>
                  <a:cubicBezTo>
                    <a:pt x="2176272" y="2101157"/>
                    <a:pt x="2151202" y="2432005"/>
                    <a:pt x="1963135" y="2759403"/>
                  </a:cubicBezTo>
                  <a:lnTo>
                    <a:pt x="1878808" y="2889388"/>
                  </a:lnTo>
                  <a:lnTo>
                    <a:pt x="1917888" y="2939588"/>
                  </a:lnTo>
                  <a:cubicBezTo>
                    <a:pt x="2015348" y="3127087"/>
                    <a:pt x="1907868" y="3474523"/>
                    <a:pt x="1645536" y="3773997"/>
                  </a:cubicBezTo>
                  <a:cubicBezTo>
                    <a:pt x="1383204" y="4073471"/>
                    <a:pt x="1052941" y="4225754"/>
                    <a:pt x="854243" y="4153825"/>
                  </a:cubicBezTo>
                  <a:lnTo>
                    <a:pt x="833568" y="4141727"/>
                  </a:lnTo>
                  <a:lnTo>
                    <a:pt x="802824" y="4179378"/>
                  </a:lnTo>
                  <a:cubicBezTo>
                    <a:pt x="762242" y="4218611"/>
                    <a:pt x="719094" y="4239747"/>
                    <a:pt x="674358" y="4239747"/>
                  </a:cubicBezTo>
                  <a:cubicBezTo>
                    <a:pt x="435767" y="4239747"/>
                    <a:pt x="242350" y="3638557"/>
                    <a:pt x="242350" y="2896951"/>
                  </a:cubicBezTo>
                  <a:cubicBezTo>
                    <a:pt x="242350" y="2618849"/>
                    <a:pt x="269549" y="2360493"/>
                    <a:pt x="316130" y="2146181"/>
                  </a:cubicBezTo>
                  <a:lnTo>
                    <a:pt x="338382" y="2062353"/>
                  </a:lnTo>
                  <a:lnTo>
                    <a:pt x="333570" y="2058078"/>
                  </a:lnTo>
                  <a:cubicBezTo>
                    <a:pt x="163330" y="1870279"/>
                    <a:pt x="35579" y="1539963"/>
                    <a:pt x="6243" y="1156472"/>
                  </a:cubicBezTo>
                  <a:cubicBezTo>
                    <a:pt x="-40694" y="542885"/>
                    <a:pt x="182087" y="25523"/>
                    <a:pt x="503838" y="910"/>
                  </a:cubicBezTo>
                  <a:close/>
                </a:path>
              </a:pathLst>
            </a:custGeom>
            <a:solidFill>
              <a:srgbClr val="BB5D2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sp>
          <p:nvSpPr>
            <p:cNvPr id="46" name="Freeform 79">
              <a:extLst>
                <a:ext uri="{FF2B5EF4-FFF2-40B4-BE49-F238E27FC236}">
                  <a16:creationId xmlns:a16="http://schemas.microsoft.com/office/drawing/2014/main" id="{6098E61C-446A-47BB-8638-41EBDCF0CDC8}"/>
                </a:ext>
              </a:extLst>
            </p:cNvPr>
            <p:cNvSpPr/>
            <p:nvPr/>
          </p:nvSpPr>
          <p:spPr>
            <a:xfrm rot="21337537" flipH="1">
              <a:off x="2256323" y="2560471"/>
              <a:ext cx="743444" cy="1486537"/>
            </a:xfrm>
            <a:custGeom>
              <a:avLst/>
              <a:gdLst>
                <a:gd name="connsiteX0" fmla="*/ 503838 w 2120374"/>
                <a:gd name="connsiteY0" fmla="*/ 910 h 4239747"/>
                <a:gd name="connsiteX1" fmla="*/ 1024394 w 2120374"/>
                <a:gd name="connsiteY1" fmla="*/ 453783 h 4239747"/>
                <a:gd name="connsiteX2" fmla="*/ 1085827 w 2120374"/>
                <a:gd name="connsiteY2" fmla="*/ 620199 h 4239747"/>
                <a:gd name="connsiteX3" fmla="*/ 1157514 w 2120374"/>
                <a:gd name="connsiteY3" fmla="*/ 580934 h 4239747"/>
                <a:gd name="connsiteX4" fmla="*/ 1337312 w 2120374"/>
                <a:gd name="connsiteY4" fmla="*/ 569056 h 4239747"/>
                <a:gd name="connsiteX5" fmla="*/ 1571497 w 2120374"/>
                <a:gd name="connsiteY5" fmla="*/ 1022287 h 4239747"/>
                <a:gd name="connsiteX6" fmla="*/ 1569858 w 2120374"/>
                <a:gd name="connsiteY6" fmla="*/ 1089833 h 4239747"/>
                <a:gd name="connsiteX7" fmla="*/ 1653772 w 2120374"/>
                <a:gd name="connsiteY7" fmla="*/ 1077115 h 4239747"/>
                <a:gd name="connsiteX8" fmla="*/ 1740765 w 2120374"/>
                <a:gd name="connsiteY8" fmla="*/ 1094220 h 4239747"/>
                <a:gd name="connsiteX9" fmla="*/ 1886673 w 2120374"/>
                <a:gd name="connsiteY9" fmla="*/ 1862696 h 4239747"/>
                <a:gd name="connsiteX10" fmla="*/ 1861914 w 2120374"/>
                <a:gd name="connsiteY10" fmla="*/ 1934684 h 4239747"/>
                <a:gd name="connsiteX11" fmla="*/ 1927099 w 2120374"/>
                <a:gd name="connsiteY11" fmla="*/ 1940817 h 4239747"/>
                <a:gd name="connsiteX12" fmla="*/ 2007374 w 2120374"/>
                <a:gd name="connsiteY12" fmla="*/ 1978450 h 4239747"/>
                <a:gd name="connsiteX13" fmla="*/ 1963135 w 2120374"/>
                <a:gd name="connsiteY13" fmla="*/ 2759403 h 4239747"/>
                <a:gd name="connsiteX14" fmla="*/ 1878808 w 2120374"/>
                <a:gd name="connsiteY14" fmla="*/ 2889388 h 4239747"/>
                <a:gd name="connsiteX15" fmla="*/ 1917888 w 2120374"/>
                <a:gd name="connsiteY15" fmla="*/ 2939588 h 4239747"/>
                <a:gd name="connsiteX16" fmla="*/ 1645536 w 2120374"/>
                <a:gd name="connsiteY16" fmla="*/ 3773997 h 4239747"/>
                <a:gd name="connsiteX17" fmla="*/ 854243 w 2120374"/>
                <a:gd name="connsiteY17" fmla="*/ 4153825 h 4239747"/>
                <a:gd name="connsiteX18" fmla="*/ 833568 w 2120374"/>
                <a:gd name="connsiteY18" fmla="*/ 4141727 h 4239747"/>
                <a:gd name="connsiteX19" fmla="*/ 802824 w 2120374"/>
                <a:gd name="connsiteY19" fmla="*/ 4179378 h 4239747"/>
                <a:gd name="connsiteX20" fmla="*/ 674358 w 2120374"/>
                <a:gd name="connsiteY20" fmla="*/ 4239747 h 4239747"/>
                <a:gd name="connsiteX21" fmla="*/ 242350 w 2120374"/>
                <a:gd name="connsiteY21" fmla="*/ 2896951 h 4239747"/>
                <a:gd name="connsiteX22" fmla="*/ 316130 w 2120374"/>
                <a:gd name="connsiteY22" fmla="*/ 2146181 h 4239747"/>
                <a:gd name="connsiteX23" fmla="*/ 338382 w 2120374"/>
                <a:gd name="connsiteY23" fmla="*/ 2062353 h 4239747"/>
                <a:gd name="connsiteX24" fmla="*/ 333570 w 2120374"/>
                <a:gd name="connsiteY24" fmla="*/ 2058078 h 4239747"/>
                <a:gd name="connsiteX25" fmla="*/ 6243 w 2120374"/>
                <a:gd name="connsiteY25" fmla="*/ 1156472 h 4239747"/>
                <a:gd name="connsiteX26" fmla="*/ 503838 w 2120374"/>
                <a:gd name="connsiteY26" fmla="*/ 910 h 42397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2120374" h="4239747">
                  <a:moveTo>
                    <a:pt x="503838" y="910"/>
                  </a:moveTo>
                  <a:cubicBezTo>
                    <a:pt x="704932" y="-14473"/>
                    <a:pt x="897093" y="166265"/>
                    <a:pt x="1024394" y="453783"/>
                  </a:cubicBezTo>
                  <a:lnTo>
                    <a:pt x="1085827" y="620199"/>
                  </a:lnTo>
                  <a:lnTo>
                    <a:pt x="1157514" y="580934"/>
                  </a:lnTo>
                  <a:cubicBezTo>
                    <a:pt x="1219248" y="556477"/>
                    <a:pt x="1280356" y="551340"/>
                    <a:pt x="1337312" y="569056"/>
                  </a:cubicBezTo>
                  <a:cubicBezTo>
                    <a:pt x="1479703" y="613344"/>
                    <a:pt x="1562451" y="789972"/>
                    <a:pt x="1571497" y="1022287"/>
                  </a:cubicBezTo>
                  <a:lnTo>
                    <a:pt x="1569858" y="1089833"/>
                  </a:lnTo>
                  <a:lnTo>
                    <a:pt x="1653772" y="1077115"/>
                  </a:lnTo>
                  <a:cubicBezTo>
                    <a:pt x="1683958" y="1077478"/>
                    <a:pt x="1713114" y="1083045"/>
                    <a:pt x="1740765" y="1094220"/>
                  </a:cubicBezTo>
                  <a:cubicBezTo>
                    <a:pt x="1934322" y="1172447"/>
                    <a:pt x="1989995" y="1499539"/>
                    <a:pt x="1886673" y="1862696"/>
                  </a:cubicBezTo>
                  <a:lnTo>
                    <a:pt x="1861914" y="1934684"/>
                  </a:lnTo>
                  <a:lnTo>
                    <a:pt x="1927099" y="1940817"/>
                  </a:lnTo>
                  <a:cubicBezTo>
                    <a:pt x="1956301" y="1948468"/>
                    <a:pt x="1983246" y="1960920"/>
                    <a:pt x="2007374" y="1978450"/>
                  </a:cubicBezTo>
                  <a:cubicBezTo>
                    <a:pt x="2176272" y="2101157"/>
                    <a:pt x="2151202" y="2432005"/>
                    <a:pt x="1963135" y="2759403"/>
                  </a:cubicBezTo>
                  <a:lnTo>
                    <a:pt x="1878808" y="2889388"/>
                  </a:lnTo>
                  <a:lnTo>
                    <a:pt x="1917888" y="2939588"/>
                  </a:lnTo>
                  <a:cubicBezTo>
                    <a:pt x="2015348" y="3127087"/>
                    <a:pt x="1907868" y="3474523"/>
                    <a:pt x="1645536" y="3773997"/>
                  </a:cubicBezTo>
                  <a:cubicBezTo>
                    <a:pt x="1383204" y="4073471"/>
                    <a:pt x="1052941" y="4225754"/>
                    <a:pt x="854243" y="4153825"/>
                  </a:cubicBezTo>
                  <a:lnTo>
                    <a:pt x="833568" y="4141727"/>
                  </a:lnTo>
                  <a:lnTo>
                    <a:pt x="802824" y="4179378"/>
                  </a:lnTo>
                  <a:cubicBezTo>
                    <a:pt x="762242" y="4218611"/>
                    <a:pt x="719094" y="4239747"/>
                    <a:pt x="674358" y="4239747"/>
                  </a:cubicBezTo>
                  <a:cubicBezTo>
                    <a:pt x="435767" y="4239747"/>
                    <a:pt x="242350" y="3638557"/>
                    <a:pt x="242350" y="2896951"/>
                  </a:cubicBezTo>
                  <a:cubicBezTo>
                    <a:pt x="242350" y="2618849"/>
                    <a:pt x="269549" y="2360493"/>
                    <a:pt x="316130" y="2146181"/>
                  </a:cubicBezTo>
                  <a:lnTo>
                    <a:pt x="338382" y="2062353"/>
                  </a:lnTo>
                  <a:lnTo>
                    <a:pt x="333570" y="2058078"/>
                  </a:lnTo>
                  <a:cubicBezTo>
                    <a:pt x="163330" y="1870279"/>
                    <a:pt x="35579" y="1539963"/>
                    <a:pt x="6243" y="1156472"/>
                  </a:cubicBezTo>
                  <a:cubicBezTo>
                    <a:pt x="-40694" y="542885"/>
                    <a:pt x="182087" y="25523"/>
                    <a:pt x="503838" y="910"/>
                  </a:cubicBezTo>
                  <a:close/>
                </a:path>
              </a:pathLst>
            </a:custGeom>
            <a:solidFill>
              <a:srgbClr val="BC753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sp>
          <p:nvSpPr>
            <p:cNvPr id="47" name="Freeform 72">
              <a:extLst>
                <a:ext uri="{FF2B5EF4-FFF2-40B4-BE49-F238E27FC236}">
                  <a16:creationId xmlns:a16="http://schemas.microsoft.com/office/drawing/2014/main" id="{3313E93D-19A2-4EFA-B340-49CEF1A318B1}"/>
                </a:ext>
              </a:extLst>
            </p:cNvPr>
            <p:cNvSpPr/>
            <p:nvPr/>
          </p:nvSpPr>
          <p:spPr>
            <a:xfrm rot="262463">
              <a:off x="2575064" y="2558496"/>
              <a:ext cx="743444" cy="1486537"/>
            </a:xfrm>
            <a:custGeom>
              <a:avLst/>
              <a:gdLst>
                <a:gd name="connsiteX0" fmla="*/ 503838 w 2120374"/>
                <a:gd name="connsiteY0" fmla="*/ 910 h 4239747"/>
                <a:gd name="connsiteX1" fmla="*/ 1024394 w 2120374"/>
                <a:gd name="connsiteY1" fmla="*/ 453783 h 4239747"/>
                <a:gd name="connsiteX2" fmla="*/ 1085827 w 2120374"/>
                <a:gd name="connsiteY2" fmla="*/ 620199 h 4239747"/>
                <a:gd name="connsiteX3" fmla="*/ 1157514 w 2120374"/>
                <a:gd name="connsiteY3" fmla="*/ 580934 h 4239747"/>
                <a:gd name="connsiteX4" fmla="*/ 1337312 w 2120374"/>
                <a:gd name="connsiteY4" fmla="*/ 569056 h 4239747"/>
                <a:gd name="connsiteX5" fmla="*/ 1571497 w 2120374"/>
                <a:gd name="connsiteY5" fmla="*/ 1022287 h 4239747"/>
                <a:gd name="connsiteX6" fmla="*/ 1569858 w 2120374"/>
                <a:gd name="connsiteY6" fmla="*/ 1089833 h 4239747"/>
                <a:gd name="connsiteX7" fmla="*/ 1653772 w 2120374"/>
                <a:gd name="connsiteY7" fmla="*/ 1077115 h 4239747"/>
                <a:gd name="connsiteX8" fmla="*/ 1740765 w 2120374"/>
                <a:gd name="connsiteY8" fmla="*/ 1094220 h 4239747"/>
                <a:gd name="connsiteX9" fmla="*/ 1886673 w 2120374"/>
                <a:gd name="connsiteY9" fmla="*/ 1862696 h 4239747"/>
                <a:gd name="connsiteX10" fmla="*/ 1861914 w 2120374"/>
                <a:gd name="connsiteY10" fmla="*/ 1934684 h 4239747"/>
                <a:gd name="connsiteX11" fmla="*/ 1927099 w 2120374"/>
                <a:gd name="connsiteY11" fmla="*/ 1940817 h 4239747"/>
                <a:gd name="connsiteX12" fmla="*/ 2007374 w 2120374"/>
                <a:gd name="connsiteY12" fmla="*/ 1978450 h 4239747"/>
                <a:gd name="connsiteX13" fmla="*/ 1963135 w 2120374"/>
                <a:gd name="connsiteY13" fmla="*/ 2759403 h 4239747"/>
                <a:gd name="connsiteX14" fmla="*/ 1878808 w 2120374"/>
                <a:gd name="connsiteY14" fmla="*/ 2889388 h 4239747"/>
                <a:gd name="connsiteX15" fmla="*/ 1917888 w 2120374"/>
                <a:gd name="connsiteY15" fmla="*/ 2939588 h 4239747"/>
                <a:gd name="connsiteX16" fmla="*/ 1645536 w 2120374"/>
                <a:gd name="connsiteY16" fmla="*/ 3773997 h 4239747"/>
                <a:gd name="connsiteX17" fmla="*/ 854243 w 2120374"/>
                <a:gd name="connsiteY17" fmla="*/ 4153825 h 4239747"/>
                <a:gd name="connsiteX18" fmla="*/ 833568 w 2120374"/>
                <a:gd name="connsiteY18" fmla="*/ 4141727 h 4239747"/>
                <a:gd name="connsiteX19" fmla="*/ 802824 w 2120374"/>
                <a:gd name="connsiteY19" fmla="*/ 4179378 h 4239747"/>
                <a:gd name="connsiteX20" fmla="*/ 674358 w 2120374"/>
                <a:gd name="connsiteY20" fmla="*/ 4239747 h 4239747"/>
                <a:gd name="connsiteX21" fmla="*/ 242350 w 2120374"/>
                <a:gd name="connsiteY21" fmla="*/ 2896951 h 4239747"/>
                <a:gd name="connsiteX22" fmla="*/ 316130 w 2120374"/>
                <a:gd name="connsiteY22" fmla="*/ 2146181 h 4239747"/>
                <a:gd name="connsiteX23" fmla="*/ 338382 w 2120374"/>
                <a:gd name="connsiteY23" fmla="*/ 2062353 h 4239747"/>
                <a:gd name="connsiteX24" fmla="*/ 333570 w 2120374"/>
                <a:gd name="connsiteY24" fmla="*/ 2058078 h 4239747"/>
                <a:gd name="connsiteX25" fmla="*/ 6243 w 2120374"/>
                <a:gd name="connsiteY25" fmla="*/ 1156472 h 4239747"/>
                <a:gd name="connsiteX26" fmla="*/ 503838 w 2120374"/>
                <a:gd name="connsiteY26" fmla="*/ 910 h 42397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2120374" h="4239747">
                  <a:moveTo>
                    <a:pt x="503838" y="910"/>
                  </a:moveTo>
                  <a:cubicBezTo>
                    <a:pt x="704932" y="-14473"/>
                    <a:pt x="897093" y="166265"/>
                    <a:pt x="1024394" y="453783"/>
                  </a:cubicBezTo>
                  <a:lnTo>
                    <a:pt x="1085827" y="620199"/>
                  </a:lnTo>
                  <a:lnTo>
                    <a:pt x="1157514" y="580934"/>
                  </a:lnTo>
                  <a:cubicBezTo>
                    <a:pt x="1219248" y="556477"/>
                    <a:pt x="1280356" y="551340"/>
                    <a:pt x="1337312" y="569056"/>
                  </a:cubicBezTo>
                  <a:cubicBezTo>
                    <a:pt x="1479703" y="613344"/>
                    <a:pt x="1562451" y="789972"/>
                    <a:pt x="1571497" y="1022287"/>
                  </a:cubicBezTo>
                  <a:lnTo>
                    <a:pt x="1569858" y="1089833"/>
                  </a:lnTo>
                  <a:lnTo>
                    <a:pt x="1653772" y="1077115"/>
                  </a:lnTo>
                  <a:cubicBezTo>
                    <a:pt x="1683958" y="1077478"/>
                    <a:pt x="1713114" y="1083045"/>
                    <a:pt x="1740765" y="1094220"/>
                  </a:cubicBezTo>
                  <a:cubicBezTo>
                    <a:pt x="1934322" y="1172447"/>
                    <a:pt x="1989995" y="1499539"/>
                    <a:pt x="1886673" y="1862696"/>
                  </a:cubicBezTo>
                  <a:lnTo>
                    <a:pt x="1861914" y="1934684"/>
                  </a:lnTo>
                  <a:lnTo>
                    <a:pt x="1927099" y="1940817"/>
                  </a:lnTo>
                  <a:cubicBezTo>
                    <a:pt x="1956301" y="1948468"/>
                    <a:pt x="1983246" y="1960920"/>
                    <a:pt x="2007374" y="1978450"/>
                  </a:cubicBezTo>
                  <a:cubicBezTo>
                    <a:pt x="2176272" y="2101157"/>
                    <a:pt x="2151202" y="2432005"/>
                    <a:pt x="1963135" y="2759403"/>
                  </a:cubicBezTo>
                  <a:lnTo>
                    <a:pt x="1878808" y="2889388"/>
                  </a:lnTo>
                  <a:lnTo>
                    <a:pt x="1917888" y="2939588"/>
                  </a:lnTo>
                  <a:cubicBezTo>
                    <a:pt x="2015348" y="3127087"/>
                    <a:pt x="1907868" y="3474523"/>
                    <a:pt x="1645536" y="3773997"/>
                  </a:cubicBezTo>
                  <a:cubicBezTo>
                    <a:pt x="1383204" y="4073471"/>
                    <a:pt x="1052941" y="4225754"/>
                    <a:pt x="854243" y="4153825"/>
                  </a:cubicBezTo>
                  <a:lnTo>
                    <a:pt x="833568" y="4141727"/>
                  </a:lnTo>
                  <a:lnTo>
                    <a:pt x="802824" y="4179378"/>
                  </a:lnTo>
                  <a:cubicBezTo>
                    <a:pt x="762242" y="4218611"/>
                    <a:pt x="719094" y="4239747"/>
                    <a:pt x="674358" y="4239747"/>
                  </a:cubicBezTo>
                  <a:cubicBezTo>
                    <a:pt x="435767" y="4239747"/>
                    <a:pt x="242350" y="3638557"/>
                    <a:pt x="242350" y="2896951"/>
                  </a:cubicBezTo>
                  <a:cubicBezTo>
                    <a:pt x="242350" y="2618849"/>
                    <a:pt x="269549" y="2360493"/>
                    <a:pt x="316130" y="2146181"/>
                  </a:cubicBezTo>
                  <a:lnTo>
                    <a:pt x="338382" y="2062353"/>
                  </a:lnTo>
                  <a:lnTo>
                    <a:pt x="333570" y="2058078"/>
                  </a:lnTo>
                  <a:cubicBezTo>
                    <a:pt x="163330" y="1870279"/>
                    <a:pt x="35579" y="1539963"/>
                    <a:pt x="6243" y="1156472"/>
                  </a:cubicBezTo>
                  <a:cubicBezTo>
                    <a:pt x="-40694" y="542885"/>
                    <a:pt x="182087" y="25523"/>
                    <a:pt x="503838" y="910"/>
                  </a:cubicBezTo>
                  <a:close/>
                </a:path>
              </a:pathLst>
            </a:custGeom>
            <a:solidFill>
              <a:srgbClr val="BC753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sp>
          <p:nvSpPr>
            <p:cNvPr id="48" name="Isosceles Triangle 47">
              <a:extLst>
                <a:ext uri="{FF2B5EF4-FFF2-40B4-BE49-F238E27FC236}">
                  <a16:creationId xmlns:a16="http://schemas.microsoft.com/office/drawing/2014/main" id="{A69D5F94-6F70-4113-848A-04DF9FD4918A}"/>
                </a:ext>
              </a:extLst>
            </p:cNvPr>
            <p:cNvSpPr/>
            <p:nvPr/>
          </p:nvSpPr>
          <p:spPr>
            <a:xfrm>
              <a:off x="2718142" y="2811333"/>
              <a:ext cx="182720" cy="2101490"/>
            </a:xfrm>
            <a:prstGeom prst="triangle">
              <a:avLst/>
            </a:prstGeom>
            <a:solidFill>
              <a:srgbClr val="59200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sp>
          <p:nvSpPr>
            <p:cNvPr id="49" name="Isosceles Triangle 48">
              <a:extLst>
                <a:ext uri="{FF2B5EF4-FFF2-40B4-BE49-F238E27FC236}">
                  <a16:creationId xmlns:a16="http://schemas.microsoft.com/office/drawing/2014/main" id="{FAB9EF91-106D-4538-A0C9-1F223CC75B04}"/>
                </a:ext>
              </a:extLst>
            </p:cNvPr>
            <p:cNvSpPr/>
            <p:nvPr/>
          </p:nvSpPr>
          <p:spPr>
            <a:xfrm rot="979212">
              <a:off x="2850096" y="2850177"/>
              <a:ext cx="38116" cy="422356"/>
            </a:xfrm>
            <a:prstGeom prst="triangle">
              <a:avLst/>
            </a:prstGeom>
            <a:solidFill>
              <a:srgbClr val="59200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sp>
          <p:nvSpPr>
            <p:cNvPr id="50" name="Isosceles Triangle 49">
              <a:extLst>
                <a:ext uri="{FF2B5EF4-FFF2-40B4-BE49-F238E27FC236}">
                  <a16:creationId xmlns:a16="http://schemas.microsoft.com/office/drawing/2014/main" id="{CAF93A5A-4A46-420D-98A4-ABF18DB4DFA5}"/>
                </a:ext>
              </a:extLst>
            </p:cNvPr>
            <p:cNvSpPr/>
            <p:nvPr/>
          </p:nvSpPr>
          <p:spPr>
            <a:xfrm rot="979212">
              <a:off x="2896071" y="2913279"/>
              <a:ext cx="49886" cy="721128"/>
            </a:xfrm>
            <a:prstGeom prst="triangle">
              <a:avLst/>
            </a:prstGeom>
            <a:solidFill>
              <a:srgbClr val="59200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sp>
          <p:nvSpPr>
            <p:cNvPr id="51" name="Isosceles Triangle 50">
              <a:extLst>
                <a:ext uri="{FF2B5EF4-FFF2-40B4-BE49-F238E27FC236}">
                  <a16:creationId xmlns:a16="http://schemas.microsoft.com/office/drawing/2014/main" id="{07B4D064-F517-47DD-B109-A954C545621D}"/>
                </a:ext>
              </a:extLst>
            </p:cNvPr>
            <p:cNvSpPr/>
            <p:nvPr/>
          </p:nvSpPr>
          <p:spPr>
            <a:xfrm rot="20620788" flipH="1">
              <a:off x="2730201" y="2970915"/>
              <a:ext cx="38116" cy="422356"/>
            </a:xfrm>
            <a:prstGeom prst="triangle">
              <a:avLst/>
            </a:prstGeom>
            <a:solidFill>
              <a:srgbClr val="59200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sp>
          <p:nvSpPr>
            <p:cNvPr id="52" name="Isosceles Triangle 51">
              <a:extLst>
                <a:ext uri="{FF2B5EF4-FFF2-40B4-BE49-F238E27FC236}">
                  <a16:creationId xmlns:a16="http://schemas.microsoft.com/office/drawing/2014/main" id="{8160E14C-9564-4176-842B-2109EB0DC73D}"/>
                </a:ext>
              </a:extLst>
            </p:cNvPr>
            <p:cNvSpPr/>
            <p:nvPr/>
          </p:nvSpPr>
          <p:spPr>
            <a:xfrm rot="20620788" flipH="1">
              <a:off x="2749711" y="2919904"/>
              <a:ext cx="38116" cy="307134"/>
            </a:xfrm>
            <a:prstGeom prst="triangle">
              <a:avLst/>
            </a:prstGeom>
            <a:solidFill>
              <a:srgbClr val="59200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sp>
          <p:nvSpPr>
            <p:cNvPr id="53" name="Isosceles Triangle 52">
              <a:extLst>
                <a:ext uri="{FF2B5EF4-FFF2-40B4-BE49-F238E27FC236}">
                  <a16:creationId xmlns:a16="http://schemas.microsoft.com/office/drawing/2014/main" id="{2D16AFA0-25DC-472F-85B9-EA5CB1272F3F}"/>
                </a:ext>
              </a:extLst>
            </p:cNvPr>
            <p:cNvSpPr/>
            <p:nvPr/>
          </p:nvSpPr>
          <p:spPr>
            <a:xfrm rot="1350167" flipH="1">
              <a:off x="2918288" y="3063498"/>
              <a:ext cx="96432" cy="819222"/>
            </a:xfrm>
            <a:prstGeom prst="triangle">
              <a:avLst/>
            </a:prstGeom>
            <a:solidFill>
              <a:srgbClr val="59200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sp>
          <p:nvSpPr>
            <p:cNvPr id="54" name="Isosceles Triangle 53">
              <a:extLst>
                <a:ext uri="{FF2B5EF4-FFF2-40B4-BE49-F238E27FC236}">
                  <a16:creationId xmlns:a16="http://schemas.microsoft.com/office/drawing/2014/main" id="{8BAD5B3A-4DD3-46B2-A038-BC13C0E8EF22}"/>
                </a:ext>
              </a:extLst>
            </p:cNvPr>
            <p:cNvSpPr/>
            <p:nvPr/>
          </p:nvSpPr>
          <p:spPr>
            <a:xfrm rot="20620788" flipH="1">
              <a:off x="2696713" y="3061138"/>
              <a:ext cx="49886" cy="721128"/>
            </a:xfrm>
            <a:prstGeom prst="triangle">
              <a:avLst/>
            </a:prstGeom>
            <a:solidFill>
              <a:srgbClr val="59200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sp>
          <p:nvSpPr>
            <p:cNvPr id="55" name="Isosceles Triangle 54">
              <a:extLst>
                <a:ext uri="{FF2B5EF4-FFF2-40B4-BE49-F238E27FC236}">
                  <a16:creationId xmlns:a16="http://schemas.microsoft.com/office/drawing/2014/main" id="{493955D3-4B20-4E0C-B039-4CF7FA729F66}"/>
                </a:ext>
              </a:extLst>
            </p:cNvPr>
            <p:cNvSpPr/>
            <p:nvPr/>
          </p:nvSpPr>
          <p:spPr>
            <a:xfrm rot="20249833">
              <a:off x="2609016" y="3105625"/>
              <a:ext cx="96432" cy="819222"/>
            </a:xfrm>
            <a:prstGeom prst="triangle">
              <a:avLst/>
            </a:prstGeom>
            <a:solidFill>
              <a:srgbClr val="59200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</p:grpSp>
      <p:sp>
        <p:nvSpPr>
          <p:cNvPr id="56" name="Rectangle 6">
            <a:extLst>
              <a:ext uri="{FF2B5EF4-FFF2-40B4-BE49-F238E27FC236}">
                <a16:creationId xmlns:a16="http://schemas.microsoft.com/office/drawing/2014/main" id="{0FB73021-9E9C-41CB-8AE5-68E834D309FF}"/>
              </a:ext>
            </a:extLst>
          </p:cNvPr>
          <p:cNvSpPr/>
          <p:nvPr/>
        </p:nvSpPr>
        <p:spPr>
          <a:xfrm rot="21224737">
            <a:off x="271775" y="5456743"/>
            <a:ext cx="5391150" cy="1543171"/>
          </a:xfrm>
          <a:custGeom>
            <a:avLst/>
            <a:gdLst>
              <a:gd name="connsiteX0" fmla="*/ 0 w 2514600"/>
              <a:gd name="connsiteY0" fmla="*/ 0 h 1276350"/>
              <a:gd name="connsiteX1" fmla="*/ 2514600 w 2514600"/>
              <a:gd name="connsiteY1" fmla="*/ 0 h 1276350"/>
              <a:gd name="connsiteX2" fmla="*/ 2514600 w 2514600"/>
              <a:gd name="connsiteY2" fmla="*/ 1276350 h 1276350"/>
              <a:gd name="connsiteX3" fmla="*/ 0 w 2514600"/>
              <a:gd name="connsiteY3" fmla="*/ 1276350 h 1276350"/>
              <a:gd name="connsiteX4" fmla="*/ 0 w 2514600"/>
              <a:gd name="connsiteY4" fmla="*/ 0 h 1276350"/>
              <a:gd name="connsiteX0" fmla="*/ 1028700 w 2514600"/>
              <a:gd name="connsiteY0" fmla="*/ 514350 h 1276350"/>
              <a:gd name="connsiteX1" fmla="*/ 2514600 w 2514600"/>
              <a:gd name="connsiteY1" fmla="*/ 0 h 1276350"/>
              <a:gd name="connsiteX2" fmla="*/ 2514600 w 2514600"/>
              <a:gd name="connsiteY2" fmla="*/ 1276350 h 1276350"/>
              <a:gd name="connsiteX3" fmla="*/ 0 w 2514600"/>
              <a:gd name="connsiteY3" fmla="*/ 1276350 h 1276350"/>
              <a:gd name="connsiteX4" fmla="*/ 1028700 w 2514600"/>
              <a:gd name="connsiteY4" fmla="*/ 514350 h 1276350"/>
              <a:gd name="connsiteX0" fmla="*/ 1028700 w 3562350"/>
              <a:gd name="connsiteY0" fmla="*/ 0 h 762000"/>
              <a:gd name="connsiteX1" fmla="*/ 3562350 w 3562350"/>
              <a:gd name="connsiteY1" fmla="*/ 228600 h 762000"/>
              <a:gd name="connsiteX2" fmla="*/ 2514600 w 3562350"/>
              <a:gd name="connsiteY2" fmla="*/ 762000 h 762000"/>
              <a:gd name="connsiteX3" fmla="*/ 0 w 3562350"/>
              <a:gd name="connsiteY3" fmla="*/ 762000 h 762000"/>
              <a:gd name="connsiteX4" fmla="*/ 1028700 w 3562350"/>
              <a:gd name="connsiteY4" fmla="*/ 0 h 762000"/>
              <a:gd name="connsiteX0" fmla="*/ 1676400 w 3562350"/>
              <a:gd name="connsiteY0" fmla="*/ 0 h 952500"/>
              <a:gd name="connsiteX1" fmla="*/ 3562350 w 3562350"/>
              <a:gd name="connsiteY1" fmla="*/ 419100 h 952500"/>
              <a:gd name="connsiteX2" fmla="*/ 2514600 w 3562350"/>
              <a:gd name="connsiteY2" fmla="*/ 952500 h 952500"/>
              <a:gd name="connsiteX3" fmla="*/ 0 w 3562350"/>
              <a:gd name="connsiteY3" fmla="*/ 952500 h 952500"/>
              <a:gd name="connsiteX4" fmla="*/ 1676400 w 3562350"/>
              <a:gd name="connsiteY4" fmla="*/ 0 h 952500"/>
              <a:gd name="connsiteX0" fmla="*/ 1676400 w 3562350"/>
              <a:gd name="connsiteY0" fmla="*/ 0 h 952500"/>
              <a:gd name="connsiteX1" fmla="*/ 3562350 w 3562350"/>
              <a:gd name="connsiteY1" fmla="*/ 419100 h 952500"/>
              <a:gd name="connsiteX2" fmla="*/ 2514600 w 3562350"/>
              <a:gd name="connsiteY2" fmla="*/ 952500 h 952500"/>
              <a:gd name="connsiteX3" fmla="*/ 0 w 3562350"/>
              <a:gd name="connsiteY3" fmla="*/ 952500 h 952500"/>
              <a:gd name="connsiteX4" fmla="*/ 1676400 w 3562350"/>
              <a:gd name="connsiteY4" fmla="*/ 0 h 952500"/>
              <a:gd name="connsiteX0" fmla="*/ 1676400 w 3562350"/>
              <a:gd name="connsiteY0" fmla="*/ 401 h 952901"/>
              <a:gd name="connsiteX1" fmla="*/ 3562350 w 3562350"/>
              <a:gd name="connsiteY1" fmla="*/ 419501 h 952901"/>
              <a:gd name="connsiteX2" fmla="*/ 2514600 w 3562350"/>
              <a:gd name="connsiteY2" fmla="*/ 952901 h 952901"/>
              <a:gd name="connsiteX3" fmla="*/ 0 w 3562350"/>
              <a:gd name="connsiteY3" fmla="*/ 952901 h 952901"/>
              <a:gd name="connsiteX4" fmla="*/ 1676400 w 3562350"/>
              <a:gd name="connsiteY4" fmla="*/ 401 h 952901"/>
              <a:gd name="connsiteX0" fmla="*/ 2286000 w 4171950"/>
              <a:gd name="connsiteY0" fmla="*/ 401 h 971951"/>
              <a:gd name="connsiteX1" fmla="*/ 4171950 w 4171950"/>
              <a:gd name="connsiteY1" fmla="*/ 419501 h 971951"/>
              <a:gd name="connsiteX2" fmla="*/ 3124200 w 4171950"/>
              <a:gd name="connsiteY2" fmla="*/ 952901 h 971951"/>
              <a:gd name="connsiteX3" fmla="*/ 0 w 4171950"/>
              <a:gd name="connsiteY3" fmla="*/ 971951 h 971951"/>
              <a:gd name="connsiteX4" fmla="*/ 2286000 w 4171950"/>
              <a:gd name="connsiteY4" fmla="*/ 401 h 971951"/>
              <a:gd name="connsiteX0" fmla="*/ 2286000 w 4171950"/>
              <a:gd name="connsiteY0" fmla="*/ 401 h 971951"/>
              <a:gd name="connsiteX1" fmla="*/ 4171950 w 4171950"/>
              <a:gd name="connsiteY1" fmla="*/ 419501 h 971951"/>
              <a:gd name="connsiteX2" fmla="*/ 3124200 w 4171950"/>
              <a:gd name="connsiteY2" fmla="*/ 952901 h 971951"/>
              <a:gd name="connsiteX3" fmla="*/ 0 w 4171950"/>
              <a:gd name="connsiteY3" fmla="*/ 971951 h 971951"/>
              <a:gd name="connsiteX4" fmla="*/ 2286000 w 4171950"/>
              <a:gd name="connsiteY4" fmla="*/ 401 h 971951"/>
              <a:gd name="connsiteX0" fmla="*/ 2286000 w 4419600"/>
              <a:gd name="connsiteY0" fmla="*/ 156 h 971706"/>
              <a:gd name="connsiteX1" fmla="*/ 4419600 w 4419600"/>
              <a:gd name="connsiteY1" fmla="*/ 895506 h 971706"/>
              <a:gd name="connsiteX2" fmla="*/ 3124200 w 4419600"/>
              <a:gd name="connsiteY2" fmla="*/ 952656 h 971706"/>
              <a:gd name="connsiteX3" fmla="*/ 0 w 4419600"/>
              <a:gd name="connsiteY3" fmla="*/ 971706 h 971706"/>
              <a:gd name="connsiteX4" fmla="*/ 2286000 w 4419600"/>
              <a:gd name="connsiteY4" fmla="*/ 156 h 971706"/>
              <a:gd name="connsiteX0" fmla="*/ 2286000 w 4419600"/>
              <a:gd name="connsiteY0" fmla="*/ 159 h 971709"/>
              <a:gd name="connsiteX1" fmla="*/ 4419600 w 4419600"/>
              <a:gd name="connsiteY1" fmla="*/ 895509 h 971709"/>
              <a:gd name="connsiteX2" fmla="*/ 3124200 w 4419600"/>
              <a:gd name="connsiteY2" fmla="*/ 952659 h 971709"/>
              <a:gd name="connsiteX3" fmla="*/ 0 w 4419600"/>
              <a:gd name="connsiteY3" fmla="*/ 971709 h 971709"/>
              <a:gd name="connsiteX4" fmla="*/ 2286000 w 4419600"/>
              <a:gd name="connsiteY4" fmla="*/ 159 h 971709"/>
              <a:gd name="connsiteX0" fmla="*/ 2286000 w 5391150"/>
              <a:gd name="connsiteY0" fmla="*/ 159 h 1543209"/>
              <a:gd name="connsiteX1" fmla="*/ 4419600 w 5391150"/>
              <a:gd name="connsiteY1" fmla="*/ 895509 h 1543209"/>
              <a:gd name="connsiteX2" fmla="*/ 5391150 w 5391150"/>
              <a:gd name="connsiteY2" fmla="*/ 1543209 h 1543209"/>
              <a:gd name="connsiteX3" fmla="*/ 0 w 5391150"/>
              <a:gd name="connsiteY3" fmla="*/ 971709 h 1543209"/>
              <a:gd name="connsiteX4" fmla="*/ 2286000 w 5391150"/>
              <a:gd name="connsiteY4" fmla="*/ 159 h 1543209"/>
              <a:gd name="connsiteX0" fmla="*/ 2286000 w 5391150"/>
              <a:gd name="connsiteY0" fmla="*/ 159 h 1543209"/>
              <a:gd name="connsiteX1" fmla="*/ 4419600 w 5391150"/>
              <a:gd name="connsiteY1" fmla="*/ 895509 h 1543209"/>
              <a:gd name="connsiteX2" fmla="*/ 5391150 w 5391150"/>
              <a:gd name="connsiteY2" fmla="*/ 1543209 h 1543209"/>
              <a:gd name="connsiteX3" fmla="*/ 0 w 5391150"/>
              <a:gd name="connsiteY3" fmla="*/ 971709 h 1543209"/>
              <a:gd name="connsiteX4" fmla="*/ 2286000 w 5391150"/>
              <a:gd name="connsiteY4" fmla="*/ 159 h 1543209"/>
              <a:gd name="connsiteX0" fmla="*/ 2286000 w 5391150"/>
              <a:gd name="connsiteY0" fmla="*/ 121 h 1543171"/>
              <a:gd name="connsiteX1" fmla="*/ 4419600 w 5391150"/>
              <a:gd name="connsiteY1" fmla="*/ 895471 h 1543171"/>
              <a:gd name="connsiteX2" fmla="*/ 5391150 w 5391150"/>
              <a:gd name="connsiteY2" fmla="*/ 1543171 h 1543171"/>
              <a:gd name="connsiteX3" fmla="*/ 0 w 5391150"/>
              <a:gd name="connsiteY3" fmla="*/ 971671 h 1543171"/>
              <a:gd name="connsiteX4" fmla="*/ 2286000 w 5391150"/>
              <a:gd name="connsiteY4" fmla="*/ 121 h 15431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391150" h="1543171">
                <a:moveTo>
                  <a:pt x="2286000" y="121"/>
                </a:moveTo>
                <a:cubicBezTo>
                  <a:pt x="3009900" y="-12579"/>
                  <a:pt x="3028950" y="984371"/>
                  <a:pt x="4419600" y="895471"/>
                </a:cubicBezTo>
                <a:cubicBezTo>
                  <a:pt x="5219700" y="825621"/>
                  <a:pt x="5067300" y="1327271"/>
                  <a:pt x="5391150" y="1543171"/>
                </a:cubicBezTo>
                <a:lnTo>
                  <a:pt x="0" y="971671"/>
                </a:lnTo>
                <a:cubicBezTo>
                  <a:pt x="1320800" y="654171"/>
                  <a:pt x="1384300" y="50921"/>
                  <a:pt x="2286000" y="121"/>
                </a:cubicBezTo>
                <a:close/>
              </a:path>
            </a:pathLst>
          </a:custGeom>
          <a:solidFill>
            <a:srgbClr val="BC7535"/>
          </a:solidFill>
          <a:ln>
            <a:noFill/>
          </a:ln>
          <a:effectLst>
            <a:outerShdw blurRad="317500" dist="38100" dir="16200000" rotWithShape="0">
              <a:prstClr val="black">
                <a:alpha val="34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57" name="Rectangle 5">
            <a:extLst>
              <a:ext uri="{FF2B5EF4-FFF2-40B4-BE49-F238E27FC236}">
                <a16:creationId xmlns:a16="http://schemas.microsoft.com/office/drawing/2014/main" id="{CE501926-4F0E-401D-982E-77D86C47110A}"/>
              </a:ext>
            </a:extLst>
          </p:cNvPr>
          <p:cNvSpPr/>
          <p:nvPr/>
        </p:nvSpPr>
        <p:spPr>
          <a:xfrm>
            <a:off x="30857" y="4887680"/>
            <a:ext cx="2857500" cy="1905000"/>
          </a:xfrm>
          <a:custGeom>
            <a:avLst/>
            <a:gdLst>
              <a:gd name="connsiteX0" fmla="*/ 0 w 2857500"/>
              <a:gd name="connsiteY0" fmla="*/ 0 h 1905000"/>
              <a:gd name="connsiteX1" fmla="*/ 2857500 w 2857500"/>
              <a:gd name="connsiteY1" fmla="*/ 0 h 1905000"/>
              <a:gd name="connsiteX2" fmla="*/ 2857500 w 2857500"/>
              <a:gd name="connsiteY2" fmla="*/ 1905000 h 1905000"/>
              <a:gd name="connsiteX3" fmla="*/ 0 w 2857500"/>
              <a:gd name="connsiteY3" fmla="*/ 1905000 h 1905000"/>
              <a:gd name="connsiteX4" fmla="*/ 0 w 2857500"/>
              <a:gd name="connsiteY4" fmla="*/ 0 h 1905000"/>
              <a:gd name="connsiteX0" fmla="*/ 0 w 2857500"/>
              <a:gd name="connsiteY0" fmla="*/ 0 h 1905000"/>
              <a:gd name="connsiteX1" fmla="*/ 1504950 w 2857500"/>
              <a:gd name="connsiteY1" fmla="*/ 838200 h 1905000"/>
              <a:gd name="connsiteX2" fmla="*/ 2857500 w 2857500"/>
              <a:gd name="connsiteY2" fmla="*/ 1905000 h 1905000"/>
              <a:gd name="connsiteX3" fmla="*/ 0 w 2857500"/>
              <a:gd name="connsiteY3" fmla="*/ 1905000 h 1905000"/>
              <a:gd name="connsiteX4" fmla="*/ 0 w 2857500"/>
              <a:gd name="connsiteY4" fmla="*/ 0 h 1905000"/>
              <a:gd name="connsiteX0" fmla="*/ 0 w 2857500"/>
              <a:gd name="connsiteY0" fmla="*/ 0 h 1905000"/>
              <a:gd name="connsiteX1" fmla="*/ 1504950 w 2857500"/>
              <a:gd name="connsiteY1" fmla="*/ 838200 h 1905000"/>
              <a:gd name="connsiteX2" fmla="*/ 2857500 w 2857500"/>
              <a:gd name="connsiteY2" fmla="*/ 1905000 h 1905000"/>
              <a:gd name="connsiteX3" fmla="*/ 0 w 2857500"/>
              <a:gd name="connsiteY3" fmla="*/ 1905000 h 1905000"/>
              <a:gd name="connsiteX4" fmla="*/ 0 w 2857500"/>
              <a:gd name="connsiteY4" fmla="*/ 0 h 1905000"/>
              <a:gd name="connsiteX0" fmla="*/ 0 w 2857500"/>
              <a:gd name="connsiteY0" fmla="*/ 0 h 1905000"/>
              <a:gd name="connsiteX1" fmla="*/ 1866900 w 2857500"/>
              <a:gd name="connsiteY1" fmla="*/ 933450 h 1905000"/>
              <a:gd name="connsiteX2" fmla="*/ 2857500 w 2857500"/>
              <a:gd name="connsiteY2" fmla="*/ 1905000 h 1905000"/>
              <a:gd name="connsiteX3" fmla="*/ 0 w 2857500"/>
              <a:gd name="connsiteY3" fmla="*/ 1905000 h 1905000"/>
              <a:gd name="connsiteX4" fmla="*/ 0 w 2857500"/>
              <a:gd name="connsiteY4" fmla="*/ 0 h 1905000"/>
              <a:gd name="connsiteX0" fmla="*/ 0 w 2857500"/>
              <a:gd name="connsiteY0" fmla="*/ 0 h 1905000"/>
              <a:gd name="connsiteX1" fmla="*/ 1866900 w 2857500"/>
              <a:gd name="connsiteY1" fmla="*/ 933450 h 1905000"/>
              <a:gd name="connsiteX2" fmla="*/ 2857500 w 2857500"/>
              <a:gd name="connsiteY2" fmla="*/ 1905000 h 1905000"/>
              <a:gd name="connsiteX3" fmla="*/ 0 w 2857500"/>
              <a:gd name="connsiteY3" fmla="*/ 1905000 h 1905000"/>
              <a:gd name="connsiteX4" fmla="*/ 0 w 2857500"/>
              <a:gd name="connsiteY4" fmla="*/ 0 h 1905000"/>
              <a:gd name="connsiteX0" fmla="*/ 0 w 2859376"/>
              <a:gd name="connsiteY0" fmla="*/ 0 h 1905000"/>
              <a:gd name="connsiteX1" fmla="*/ 1866900 w 2859376"/>
              <a:gd name="connsiteY1" fmla="*/ 933450 h 1905000"/>
              <a:gd name="connsiteX2" fmla="*/ 2857500 w 2859376"/>
              <a:gd name="connsiteY2" fmla="*/ 1905000 h 1905000"/>
              <a:gd name="connsiteX3" fmla="*/ 0 w 2859376"/>
              <a:gd name="connsiteY3" fmla="*/ 1905000 h 1905000"/>
              <a:gd name="connsiteX4" fmla="*/ 0 w 2859376"/>
              <a:gd name="connsiteY4" fmla="*/ 0 h 1905000"/>
              <a:gd name="connsiteX0" fmla="*/ 0 w 2858928"/>
              <a:gd name="connsiteY0" fmla="*/ 0 h 1905000"/>
              <a:gd name="connsiteX1" fmla="*/ 1543050 w 2858928"/>
              <a:gd name="connsiteY1" fmla="*/ 647700 h 1905000"/>
              <a:gd name="connsiteX2" fmla="*/ 2857500 w 2858928"/>
              <a:gd name="connsiteY2" fmla="*/ 1905000 h 1905000"/>
              <a:gd name="connsiteX3" fmla="*/ 0 w 2858928"/>
              <a:gd name="connsiteY3" fmla="*/ 1905000 h 1905000"/>
              <a:gd name="connsiteX4" fmla="*/ 0 w 2858928"/>
              <a:gd name="connsiteY4" fmla="*/ 0 h 1905000"/>
              <a:gd name="connsiteX0" fmla="*/ 0 w 2858928"/>
              <a:gd name="connsiteY0" fmla="*/ 0 h 1905000"/>
              <a:gd name="connsiteX1" fmla="*/ 1543050 w 2858928"/>
              <a:gd name="connsiteY1" fmla="*/ 647700 h 1905000"/>
              <a:gd name="connsiteX2" fmla="*/ 2857500 w 2858928"/>
              <a:gd name="connsiteY2" fmla="*/ 1905000 h 1905000"/>
              <a:gd name="connsiteX3" fmla="*/ 0 w 2858928"/>
              <a:gd name="connsiteY3" fmla="*/ 1905000 h 1905000"/>
              <a:gd name="connsiteX4" fmla="*/ 0 w 2858928"/>
              <a:gd name="connsiteY4" fmla="*/ 0 h 1905000"/>
              <a:gd name="connsiteX0" fmla="*/ 0 w 2858928"/>
              <a:gd name="connsiteY0" fmla="*/ 0 h 1905000"/>
              <a:gd name="connsiteX1" fmla="*/ 1543050 w 2858928"/>
              <a:gd name="connsiteY1" fmla="*/ 647700 h 1905000"/>
              <a:gd name="connsiteX2" fmla="*/ 2857500 w 2858928"/>
              <a:gd name="connsiteY2" fmla="*/ 1905000 h 1905000"/>
              <a:gd name="connsiteX3" fmla="*/ 0 w 2858928"/>
              <a:gd name="connsiteY3" fmla="*/ 1905000 h 1905000"/>
              <a:gd name="connsiteX4" fmla="*/ 0 w 2858928"/>
              <a:gd name="connsiteY4" fmla="*/ 0 h 1905000"/>
              <a:gd name="connsiteX0" fmla="*/ 0 w 2859338"/>
              <a:gd name="connsiteY0" fmla="*/ 0 h 1905000"/>
              <a:gd name="connsiteX1" fmla="*/ 1543050 w 2859338"/>
              <a:gd name="connsiteY1" fmla="*/ 647700 h 1905000"/>
              <a:gd name="connsiteX2" fmla="*/ 2857500 w 2859338"/>
              <a:gd name="connsiteY2" fmla="*/ 1905000 h 1905000"/>
              <a:gd name="connsiteX3" fmla="*/ 0 w 2859338"/>
              <a:gd name="connsiteY3" fmla="*/ 1905000 h 1905000"/>
              <a:gd name="connsiteX4" fmla="*/ 0 w 2859338"/>
              <a:gd name="connsiteY4" fmla="*/ 0 h 1905000"/>
              <a:gd name="connsiteX0" fmla="*/ 0 w 2859644"/>
              <a:gd name="connsiteY0" fmla="*/ 0 h 1905000"/>
              <a:gd name="connsiteX1" fmla="*/ 1543050 w 2859644"/>
              <a:gd name="connsiteY1" fmla="*/ 647700 h 1905000"/>
              <a:gd name="connsiteX2" fmla="*/ 2857500 w 2859644"/>
              <a:gd name="connsiteY2" fmla="*/ 1905000 h 1905000"/>
              <a:gd name="connsiteX3" fmla="*/ 0 w 2859644"/>
              <a:gd name="connsiteY3" fmla="*/ 1905000 h 1905000"/>
              <a:gd name="connsiteX4" fmla="*/ 0 w 2859644"/>
              <a:gd name="connsiteY4" fmla="*/ 0 h 1905000"/>
              <a:gd name="connsiteX0" fmla="*/ 0 w 2857500"/>
              <a:gd name="connsiteY0" fmla="*/ 0 h 1905000"/>
              <a:gd name="connsiteX1" fmla="*/ 1543050 w 2857500"/>
              <a:gd name="connsiteY1" fmla="*/ 647700 h 1905000"/>
              <a:gd name="connsiteX2" fmla="*/ 2857500 w 2857500"/>
              <a:gd name="connsiteY2" fmla="*/ 1905000 h 1905000"/>
              <a:gd name="connsiteX3" fmla="*/ 0 w 2857500"/>
              <a:gd name="connsiteY3" fmla="*/ 1905000 h 1905000"/>
              <a:gd name="connsiteX4" fmla="*/ 0 w 2857500"/>
              <a:gd name="connsiteY4" fmla="*/ 0 h 1905000"/>
              <a:gd name="connsiteX0" fmla="*/ 0 w 2857500"/>
              <a:gd name="connsiteY0" fmla="*/ 0 h 1905000"/>
              <a:gd name="connsiteX1" fmla="*/ 1543050 w 2857500"/>
              <a:gd name="connsiteY1" fmla="*/ 647700 h 1905000"/>
              <a:gd name="connsiteX2" fmla="*/ 2857500 w 2857500"/>
              <a:gd name="connsiteY2" fmla="*/ 1905000 h 1905000"/>
              <a:gd name="connsiteX3" fmla="*/ 0 w 2857500"/>
              <a:gd name="connsiteY3" fmla="*/ 1905000 h 1905000"/>
              <a:gd name="connsiteX4" fmla="*/ 0 w 2857500"/>
              <a:gd name="connsiteY4" fmla="*/ 0 h 1905000"/>
              <a:gd name="connsiteX0" fmla="*/ 0 w 2857500"/>
              <a:gd name="connsiteY0" fmla="*/ 0 h 1905000"/>
              <a:gd name="connsiteX1" fmla="*/ 1543050 w 2857500"/>
              <a:gd name="connsiteY1" fmla="*/ 647700 h 1905000"/>
              <a:gd name="connsiteX2" fmla="*/ 2857500 w 2857500"/>
              <a:gd name="connsiteY2" fmla="*/ 1905000 h 1905000"/>
              <a:gd name="connsiteX3" fmla="*/ 0 w 2857500"/>
              <a:gd name="connsiteY3" fmla="*/ 1905000 h 1905000"/>
              <a:gd name="connsiteX4" fmla="*/ 0 w 2857500"/>
              <a:gd name="connsiteY4" fmla="*/ 0 h 1905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857500" h="1905000">
                <a:moveTo>
                  <a:pt x="0" y="0"/>
                </a:moveTo>
                <a:cubicBezTo>
                  <a:pt x="558800" y="412750"/>
                  <a:pt x="1289050" y="-31750"/>
                  <a:pt x="1543050" y="647700"/>
                </a:cubicBezTo>
                <a:cubicBezTo>
                  <a:pt x="1873250" y="1371600"/>
                  <a:pt x="2508250" y="990600"/>
                  <a:pt x="2857500" y="1905000"/>
                </a:cubicBezTo>
                <a:lnTo>
                  <a:pt x="0" y="1905000"/>
                </a:lnTo>
                <a:lnTo>
                  <a:pt x="0" y="0"/>
                </a:lnTo>
                <a:close/>
              </a:path>
            </a:pathLst>
          </a:custGeom>
          <a:solidFill>
            <a:srgbClr val="F3A550"/>
          </a:solidFill>
          <a:ln>
            <a:solidFill>
              <a:srgbClr val="F3A550"/>
            </a:solidFill>
          </a:ln>
          <a:effectLst>
            <a:outerShdw blurRad="317500" dist="38100" dir="16200000" rotWithShape="0">
              <a:prstClr val="black">
                <a:alpha val="34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58" name="Rectangle 6">
            <a:extLst>
              <a:ext uri="{FF2B5EF4-FFF2-40B4-BE49-F238E27FC236}">
                <a16:creationId xmlns:a16="http://schemas.microsoft.com/office/drawing/2014/main" id="{0AD41C0B-26BD-4FD5-BCF3-4D9CABD81793}"/>
              </a:ext>
            </a:extLst>
          </p:cNvPr>
          <p:cNvSpPr/>
          <p:nvPr/>
        </p:nvSpPr>
        <p:spPr>
          <a:xfrm rot="375263" flipH="1">
            <a:off x="7382927" y="5564619"/>
            <a:ext cx="5391150" cy="1543171"/>
          </a:xfrm>
          <a:custGeom>
            <a:avLst/>
            <a:gdLst>
              <a:gd name="connsiteX0" fmla="*/ 0 w 2514600"/>
              <a:gd name="connsiteY0" fmla="*/ 0 h 1276350"/>
              <a:gd name="connsiteX1" fmla="*/ 2514600 w 2514600"/>
              <a:gd name="connsiteY1" fmla="*/ 0 h 1276350"/>
              <a:gd name="connsiteX2" fmla="*/ 2514600 w 2514600"/>
              <a:gd name="connsiteY2" fmla="*/ 1276350 h 1276350"/>
              <a:gd name="connsiteX3" fmla="*/ 0 w 2514600"/>
              <a:gd name="connsiteY3" fmla="*/ 1276350 h 1276350"/>
              <a:gd name="connsiteX4" fmla="*/ 0 w 2514600"/>
              <a:gd name="connsiteY4" fmla="*/ 0 h 1276350"/>
              <a:gd name="connsiteX0" fmla="*/ 1028700 w 2514600"/>
              <a:gd name="connsiteY0" fmla="*/ 514350 h 1276350"/>
              <a:gd name="connsiteX1" fmla="*/ 2514600 w 2514600"/>
              <a:gd name="connsiteY1" fmla="*/ 0 h 1276350"/>
              <a:gd name="connsiteX2" fmla="*/ 2514600 w 2514600"/>
              <a:gd name="connsiteY2" fmla="*/ 1276350 h 1276350"/>
              <a:gd name="connsiteX3" fmla="*/ 0 w 2514600"/>
              <a:gd name="connsiteY3" fmla="*/ 1276350 h 1276350"/>
              <a:gd name="connsiteX4" fmla="*/ 1028700 w 2514600"/>
              <a:gd name="connsiteY4" fmla="*/ 514350 h 1276350"/>
              <a:gd name="connsiteX0" fmla="*/ 1028700 w 3562350"/>
              <a:gd name="connsiteY0" fmla="*/ 0 h 762000"/>
              <a:gd name="connsiteX1" fmla="*/ 3562350 w 3562350"/>
              <a:gd name="connsiteY1" fmla="*/ 228600 h 762000"/>
              <a:gd name="connsiteX2" fmla="*/ 2514600 w 3562350"/>
              <a:gd name="connsiteY2" fmla="*/ 762000 h 762000"/>
              <a:gd name="connsiteX3" fmla="*/ 0 w 3562350"/>
              <a:gd name="connsiteY3" fmla="*/ 762000 h 762000"/>
              <a:gd name="connsiteX4" fmla="*/ 1028700 w 3562350"/>
              <a:gd name="connsiteY4" fmla="*/ 0 h 762000"/>
              <a:gd name="connsiteX0" fmla="*/ 1676400 w 3562350"/>
              <a:gd name="connsiteY0" fmla="*/ 0 h 952500"/>
              <a:gd name="connsiteX1" fmla="*/ 3562350 w 3562350"/>
              <a:gd name="connsiteY1" fmla="*/ 419100 h 952500"/>
              <a:gd name="connsiteX2" fmla="*/ 2514600 w 3562350"/>
              <a:gd name="connsiteY2" fmla="*/ 952500 h 952500"/>
              <a:gd name="connsiteX3" fmla="*/ 0 w 3562350"/>
              <a:gd name="connsiteY3" fmla="*/ 952500 h 952500"/>
              <a:gd name="connsiteX4" fmla="*/ 1676400 w 3562350"/>
              <a:gd name="connsiteY4" fmla="*/ 0 h 952500"/>
              <a:gd name="connsiteX0" fmla="*/ 1676400 w 3562350"/>
              <a:gd name="connsiteY0" fmla="*/ 0 h 952500"/>
              <a:gd name="connsiteX1" fmla="*/ 3562350 w 3562350"/>
              <a:gd name="connsiteY1" fmla="*/ 419100 h 952500"/>
              <a:gd name="connsiteX2" fmla="*/ 2514600 w 3562350"/>
              <a:gd name="connsiteY2" fmla="*/ 952500 h 952500"/>
              <a:gd name="connsiteX3" fmla="*/ 0 w 3562350"/>
              <a:gd name="connsiteY3" fmla="*/ 952500 h 952500"/>
              <a:gd name="connsiteX4" fmla="*/ 1676400 w 3562350"/>
              <a:gd name="connsiteY4" fmla="*/ 0 h 952500"/>
              <a:gd name="connsiteX0" fmla="*/ 1676400 w 3562350"/>
              <a:gd name="connsiteY0" fmla="*/ 401 h 952901"/>
              <a:gd name="connsiteX1" fmla="*/ 3562350 w 3562350"/>
              <a:gd name="connsiteY1" fmla="*/ 419501 h 952901"/>
              <a:gd name="connsiteX2" fmla="*/ 2514600 w 3562350"/>
              <a:gd name="connsiteY2" fmla="*/ 952901 h 952901"/>
              <a:gd name="connsiteX3" fmla="*/ 0 w 3562350"/>
              <a:gd name="connsiteY3" fmla="*/ 952901 h 952901"/>
              <a:gd name="connsiteX4" fmla="*/ 1676400 w 3562350"/>
              <a:gd name="connsiteY4" fmla="*/ 401 h 952901"/>
              <a:gd name="connsiteX0" fmla="*/ 2286000 w 4171950"/>
              <a:gd name="connsiteY0" fmla="*/ 401 h 971951"/>
              <a:gd name="connsiteX1" fmla="*/ 4171950 w 4171950"/>
              <a:gd name="connsiteY1" fmla="*/ 419501 h 971951"/>
              <a:gd name="connsiteX2" fmla="*/ 3124200 w 4171950"/>
              <a:gd name="connsiteY2" fmla="*/ 952901 h 971951"/>
              <a:gd name="connsiteX3" fmla="*/ 0 w 4171950"/>
              <a:gd name="connsiteY3" fmla="*/ 971951 h 971951"/>
              <a:gd name="connsiteX4" fmla="*/ 2286000 w 4171950"/>
              <a:gd name="connsiteY4" fmla="*/ 401 h 971951"/>
              <a:gd name="connsiteX0" fmla="*/ 2286000 w 4171950"/>
              <a:gd name="connsiteY0" fmla="*/ 401 h 971951"/>
              <a:gd name="connsiteX1" fmla="*/ 4171950 w 4171950"/>
              <a:gd name="connsiteY1" fmla="*/ 419501 h 971951"/>
              <a:gd name="connsiteX2" fmla="*/ 3124200 w 4171950"/>
              <a:gd name="connsiteY2" fmla="*/ 952901 h 971951"/>
              <a:gd name="connsiteX3" fmla="*/ 0 w 4171950"/>
              <a:gd name="connsiteY3" fmla="*/ 971951 h 971951"/>
              <a:gd name="connsiteX4" fmla="*/ 2286000 w 4171950"/>
              <a:gd name="connsiteY4" fmla="*/ 401 h 971951"/>
              <a:gd name="connsiteX0" fmla="*/ 2286000 w 4419600"/>
              <a:gd name="connsiteY0" fmla="*/ 156 h 971706"/>
              <a:gd name="connsiteX1" fmla="*/ 4419600 w 4419600"/>
              <a:gd name="connsiteY1" fmla="*/ 895506 h 971706"/>
              <a:gd name="connsiteX2" fmla="*/ 3124200 w 4419600"/>
              <a:gd name="connsiteY2" fmla="*/ 952656 h 971706"/>
              <a:gd name="connsiteX3" fmla="*/ 0 w 4419600"/>
              <a:gd name="connsiteY3" fmla="*/ 971706 h 971706"/>
              <a:gd name="connsiteX4" fmla="*/ 2286000 w 4419600"/>
              <a:gd name="connsiteY4" fmla="*/ 156 h 971706"/>
              <a:gd name="connsiteX0" fmla="*/ 2286000 w 4419600"/>
              <a:gd name="connsiteY0" fmla="*/ 159 h 971709"/>
              <a:gd name="connsiteX1" fmla="*/ 4419600 w 4419600"/>
              <a:gd name="connsiteY1" fmla="*/ 895509 h 971709"/>
              <a:gd name="connsiteX2" fmla="*/ 3124200 w 4419600"/>
              <a:gd name="connsiteY2" fmla="*/ 952659 h 971709"/>
              <a:gd name="connsiteX3" fmla="*/ 0 w 4419600"/>
              <a:gd name="connsiteY3" fmla="*/ 971709 h 971709"/>
              <a:gd name="connsiteX4" fmla="*/ 2286000 w 4419600"/>
              <a:gd name="connsiteY4" fmla="*/ 159 h 971709"/>
              <a:gd name="connsiteX0" fmla="*/ 2286000 w 5391150"/>
              <a:gd name="connsiteY0" fmla="*/ 159 h 1543209"/>
              <a:gd name="connsiteX1" fmla="*/ 4419600 w 5391150"/>
              <a:gd name="connsiteY1" fmla="*/ 895509 h 1543209"/>
              <a:gd name="connsiteX2" fmla="*/ 5391150 w 5391150"/>
              <a:gd name="connsiteY2" fmla="*/ 1543209 h 1543209"/>
              <a:gd name="connsiteX3" fmla="*/ 0 w 5391150"/>
              <a:gd name="connsiteY3" fmla="*/ 971709 h 1543209"/>
              <a:gd name="connsiteX4" fmla="*/ 2286000 w 5391150"/>
              <a:gd name="connsiteY4" fmla="*/ 159 h 1543209"/>
              <a:gd name="connsiteX0" fmla="*/ 2286000 w 5391150"/>
              <a:gd name="connsiteY0" fmla="*/ 159 h 1543209"/>
              <a:gd name="connsiteX1" fmla="*/ 4419600 w 5391150"/>
              <a:gd name="connsiteY1" fmla="*/ 895509 h 1543209"/>
              <a:gd name="connsiteX2" fmla="*/ 5391150 w 5391150"/>
              <a:gd name="connsiteY2" fmla="*/ 1543209 h 1543209"/>
              <a:gd name="connsiteX3" fmla="*/ 0 w 5391150"/>
              <a:gd name="connsiteY3" fmla="*/ 971709 h 1543209"/>
              <a:gd name="connsiteX4" fmla="*/ 2286000 w 5391150"/>
              <a:gd name="connsiteY4" fmla="*/ 159 h 1543209"/>
              <a:gd name="connsiteX0" fmla="*/ 2286000 w 5391150"/>
              <a:gd name="connsiteY0" fmla="*/ 121 h 1543171"/>
              <a:gd name="connsiteX1" fmla="*/ 4419600 w 5391150"/>
              <a:gd name="connsiteY1" fmla="*/ 895471 h 1543171"/>
              <a:gd name="connsiteX2" fmla="*/ 5391150 w 5391150"/>
              <a:gd name="connsiteY2" fmla="*/ 1543171 h 1543171"/>
              <a:gd name="connsiteX3" fmla="*/ 0 w 5391150"/>
              <a:gd name="connsiteY3" fmla="*/ 971671 h 1543171"/>
              <a:gd name="connsiteX4" fmla="*/ 2286000 w 5391150"/>
              <a:gd name="connsiteY4" fmla="*/ 121 h 15431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391150" h="1543171">
                <a:moveTo>
                  <a:pt x="2286000" y="121"/>
                </a:moveTo>
                <a:cubicBezTo>
                  <a:pt x="3009900" y="-12579"/>
                  <a:pt x="3028950" y="984371"/>
                  <a:pt x="4419600" y="895471"/>
                </a:cubicBezTo>
                <a:cubicBezTo>
                  <a:pt x="5219700" y="825621"/>
                  <a:pt x="5067300" y="1327271"/>
                  <a:pt x="5391150" y="1543171"/>
                </a:cubicBezTo>
                <a:lnTo>
                  <a:pt x="0" y="971671"/>
                </a:lnTo>
                <a:cubicBezTo>
                  <a:pt x="1320800" y="654171"/>
                  <a:pt x="1384300" y="50921"/>
                  <a:pt x="2286000" y="121"/>
                </a:cubicBezTo>
                <a:close/>
              </a:path>
            </a:pathLst>
          </a:custGeom>
          <a:solidFill>
            <a:srgbClr val="BC7535"/>
          </a:solidFill>
          <a:ln>
            <a:noFill/>
          </a:ln>
          <a:effectLst>
            <a:outerShdw blurRad="317500" dist="38100" dir="16200000" rotWithShape="0">
              <a:prstClr val="black">
                <a:alpha val="34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59" name="Rectangle 5">
            <a:extLst>
              <a:ext uri="{FF2B5EF4-FFF2-40B4-BE49-F238E27FC236}">
                <a16:creationId xmlns:a16="http://schemas.microsoft.com/office/drawing/2014/main" id="{2259D113-C780-4789-8CED-5FA8908CDFFE}"/>
              </a:ext>
            </a:extLst>
          </p:cNvPr>
          <p:cNvSpPr/>
          <p:nvPr/>
        </p:nvSpPr>
        <p:spPr>
          <a:xfrm flipH="1">
            <a:off x="9584215" y="4867060"/>
            <a:ext cx="2857500" cy="1905000"/>
          </a:xfrm>
          <a:custGeom>
            <a:avLst/>
            <a:gdLst>
              <a:gd name="connsiteX0" fmla="*/ 0 w 2857500"/>
              <a:gd name="connsiteY0" fmla="*/ 0 h 1905000"/>
              <a:gd name="connsiteX1" fmla="*/ 2857500 w 2857500"/>
              <a:gd name="connsiteY1" fmla="*/ 0 h 1905000"/>
              <a:gd name="connsiteX2" fmla="*/ 2857500 w 2857500"/>
              <a:gd name="connsiteY2" fmla="*/ 1905000 h 1905000"/>
              <a:gd name="connsiteX3" fmla="*/ 0 w 2857500"/>
              <a:gd name="connsiteY3" fmla="*/ 1905000 h 1905000"/>
              <a:gd name="connsiteX4" fmla="*/ 0 w 2857500"/>
              <a:gd name="connsiteY4" fmla="*/ 0 h 1905000"/>
              <a:gd name="connsiteX0" fmla="*/ 0 w 2857500"/>
              <a:gd name="connsiteY0" fmla="*/ 0 h 1905000"/>
              <a:gd name="connsiteX1" fmla="*/ 1504950 w 2857500"/>
              <a:gd name="connsiteY1" fmla="*/ 838200 h 1905000"/>
              <a:gd name="connsiteX2" fmla="*/ 2857500 w 2857500"/>
              <a:gd name="connsiteY2" fmla="*/ 1905000 h 1905000"/>
              <a:gd name="connsiteX3" fmla="*/ 0 w 2857500"/>
              <a:gd name="connsiteY3" fmla="*/ 1905000 h 1905000"/>
              <a:gd name="connsiteX4" fmla="*/ 0 w 2857500"/>
              <a:gd name="connsiteY4" fmla="*/ 0 h 1905000"/>
              <a:gd name="connsiteX0" fmla="*/ 0 w 2857500"/>
              <a:gd name="connsiteY0" fmla="*/ 0 h 1905000"/>
              <a:gd name="connsiteX1" fmla="*/ 1504950 w 2857500"/>
              <a:gd name="connsiteY1" fmla="*/ 838200 h 1905000"/>
              <a:gd name="connsiteX2" fmla="*/ 2857500 w 2857500"/>
              <a:gd name="connsiteY2" fmla="*/ 1905000 h 1905000"/>
              <a:gd name="connsiteX3" fmla="*/ 0 w 2857500"/>
              <a:gd name="connsiteY3" fmla="*/ 1905000 h 1905000"/>
              <a:gd name="connsiteX4" fmla="*/ 0 w 2857500"/>
              <a:gd name="connsiteY4" fmla="*/ 0 h 1905000"/>
              <a:gd name="connsiteX0" fmla="*/ 0 w 2857500"/>
              <a:gd name="connsiteY0" fmla="*/ 0 h 1905000"/>
              <a:gd name="connsiteX1" fmla="*/ 1866900 w 2857500"/>
              <a:gd name="connsiteY1" fmla="*/ 933450 h 1905000"/>
              <a:gd name="connsiteX2" fmla="*/ 2857500 w 2857500"/>
              <a:gd name="connsiteY2" fmla="*/ 1905000 h 1905000"/>
              <a:gd name="connsiteX3" fmla="*/ 0 w 2857500"/>
              <a:gd name="connsiteY3" fmla="*/ 1905000 h 1905000"/>
              <a:gd name="connsiteX4" fmla="*/ 0 w 2857500"/>
              <a:gd name="connsiteY4" fmla="*/ 0 h 1905000"/>
              <a:gd name="connsiteX0" fmla="*/ 0 w 2857500"/>
              <a:gd name="connsiteY0" fmla="*/ 0 h 1905000"/>
              <a:gd name="connsiteX1" fmla="*/ 1866900 w 2857500"/>
              <a:gd name="connsiteY1" fmla="*/ 933450 h 1905000"/>
              <a:gd name="connsiteX2" fmla="*/ 2857500 w 2857500"/>
              <a:gd name="connsiteY2" fmla="*/ 1905000 h 1905000"/>
              <a:gd name="connsiteX3" fmla="*/ 0 w 2857500"/>
              <a:gd name="connsiteY3" fmla="*/ 1905000 h 1905000"/>
              <a:gd name="connsiteX4" fmla="*/ 0 w 2857500"/>
              <a:gd name="connsiteY4" fmla="*/ 0 h 1905000"/>
              <a:gd name="connsiteX0" fmla="*/ 0 w 2859376"/>
              <a:gd name="connsiteY0" fmla="*/ 0 h 1905000"/>
              <a:gd name="connsiteX1" fmla="*/ 1866900 w 2859376"/>
              <a:gd name="connsiteY1" fmla="*/ 933450 h 1905000"/>
              <a:gd name="connsiteX2" fmla="*/ 2857500 w 2859376"/>
              <a:gd name="connsiteY2" fmla="*/ 1905000 h 1905000"/>
              <a:gd name="connsiteX3" fmla="*/ 0 w 2859376"/>
              <a:gd name="connsiteY3" fmla="*/ 1905000 h 1905000"/>
              <a:gd name="connsiteX4" fmla="*/ 0 w 2859376"/>
              <a:gd name="connsiteY4" fmla="*/ 0 h 1905000"/>
              <a:gd name="connsiteX0" fmla="*/ 0 w 2858928"/>
              <a:gd name="connsiteY0" fmla="*/ 0 h 1905000"/>
              <a:gd name="connsiteX1" fmla="*/ 1543050 w 2858928"/>
              <a:gd name="connsiteY1" fmla="*/ 647700 h 1905000"/>
              <a:gd name="connsiteX2" fmla="*/ 2857500 w 2858928"/>
              <a:gd name="connsiteY2" fmla="*/ 1905000 h 1905000"/>
              <a:gd name="connsiteX3" fmla="*/ 0 w 2858928"/>
              <a:gd name="connsiteY3" fmla="*/ 1905000 h 1905000"/>
              <a:gd name="connsiteX4" fmla="*/ 0 w 2858928"/>
              <a:gd name="connsiteY4" fmla="*/ 0 h 1905000"/>
              <a:gd name="connsiteX0" fmla="*/ 0 w 2858928"/>
              <a:gd name="connsiteY0" fmla="*/ 0 h 1905000"/>
              <a:gd name="connsiteX1" fmla="*/ 1543050 w 2858928"/>
              <a:gd name="connsiteY1" fmla="*/ 647700 h 1905000"/>
              <a:gd name="connsiteX2" fmla="*/ 2857500 w 2858928"/>
              <a:gd name="connsiteY2" fmla="*/ 1905000 h 1905000"/>
              <a:gd name="connsiteX3" fmla="*/ 0 w 2858928"/>
              <a:gd name="connsiteY3" fmla="*/ 1905000 h 1905000"/>
              <a:gd name="connsiteX4" fmla="*/ 0 w 2858928"/>
              <a:gd name="connsiteY4" fmla="*/ 0 h 1905000"/>
              <a:gd name="connsiteX0" fmla="*/ 0 w 2858928"/>
              <a:gd name="connsiteY0" fmla="*/ 0 h 1905000"/>
              <a:gd name="connsiteX1" fmla="*/ 1543050 w 2858928"/>
              <a:gd name="connsiteY1" fmla="*/ 647700 h 1905000"/>
              <a:gd name="connsiteX2" fmla="*/ 2857500 w 2858928"/>
              <a:gd name="connsiteY2" fmla="*/ 1905000 h 1905000"/>
              <a:gd name="connsiteX3" fmla="*/ 0 w 2858928"/>
              <a:gd name="connsiteY3" fmla="*/ 1905000 h 1905000"/>
              <a:gd name="connsiteX4" fmla="*/ 0 w 2858928"/>
              <a:gd name="connsiteY4" fmla="*/ 0 h 1905000"/>
              <a:gd name="connsiteX0" fmla="*/ 0 w 2859338"/>
              <a:gd name="connsiteY0" fmla="*/ 0 h 1905000"/>
              <a:gd name="connsiteX1" fmla="*/ 1543050 w 2859338"/>
              <a:gd name="connsiteY1" fmla="*/ 647700 h 1905000"/>
              <a:gd name="connsiteX2" fmla="*/ 2857500 w 2859338"/>
              <a:gd name="connsiteY2" fmla="*/ 1905000 h 1905000"/>
              <a:gd name="connsiteX3" fmla="*/ 0 w 2859338"/>
              <a:gd name="connsiteY3" fmla="*/ 1905000 h 1905000"/>
              <a:gd name="connsiteX4" fmla="*/ 0 w 2859338"/>
              <a:gd name="connsiteY4" fmla="*/ 0 h 1905000"/>
              <a:gd name="connsiteX0" fmla="*/ 0 w 2859644"/>
              <a:gd name="connsiteY0" fmla="*/ 0 h 1905000"/>
              <a:gd name="connsiteX1" fmla="*/ 1543050 w 2859644"/>
              <a:gd name="connsiteY1" fmla="*/ 647700 h 1905000"/>
              <a:gd name="connsiteX2" fmla="*/ 2857500 w 2859644"/>
              <a:gd name="connsiteY2" fmla="*/ 1905000 h 1905000"/>
              <a:gd name="connsiteX3" fmla="*/ 0 w 2859644"/>
              <a:gd name="connsiteY3" fmla="*/ 1905000 h 1905000"/>
              <a:gd name="connsiteX4" fmla="*/ 0 w 2859644"/>
              <a:gd name="connsiteY4" fmla="*/ 0 h 1905000"/>
              <a:gd name="connsiteX0" fmla="*/ 0 w 2857500"/>
              <a:gd name="connsiteY0" fmla="*/ 0 h 1905000"/>
              <a:gd name="connsiteX1" fmla="*/ 1543050 w 2857500"/>
              <a:gd name="connsiteY1" fmla="*/ 647700 h 1905000"/>
              <a:gd name="connsiteX2" fmla="*/ 2857500 w 2857500"/>
              <a:gd name="connsiteY2" fmla="*/ 1905000 h 1905000"/>
              <a:gd name="connsiteX3" fmla="*/ 0 w 2857500"/>
              <a:gd name="connsiteY3" fmla="*/ 1905000 h 1905000"/>
              <a:gd name="connsiteX4" fmla="*/ 0 w 2857500"/>
              <a:gd name="connsiteY4" fmla="*/ 0 h 1905000"/>
              <a:gd name="connsiteX0" fmla="*/ 0 w 2857500"/>
              <a:gd name="connsiteY0" fmla="*/ 0 h 1905000"/>
              <a:gd name="connsiteX1" fmla="*/ 1543050 w 2857500"/>
              <a:gd name="connsiteY1" fmla="*/ 647700 h 1905000"/>
              <a:gd name="connsiteX2" fmla="*/ 2857500 w 2857500"/>
              <a:gd name="connsiteY2" fmla="*/ 1905000 h 1905000"/>
              <a:gd name="connsiteX3" fmla="*/ 0 w 2857500"/>
              <a:gd name="connsiteY3" fmla="*/ 1905000 h 1905000"/>
              <a:gd name="connsiteX4" fmla="*/ 0 w 2857500"/>
              <a:gd name="connsiteY4" fmla="*/ 0 h 1905000"/>
              <a:gd name="connsiteX0" fmla="*/ 0 w 2857500"/>
              <a:gd name="connsiteY0" fmla="*/ 0 h 1905000"/>
              <a:gd name="connsiteX1" fmla="*/ 1543050 w 2857500"/>
              <a:gd name="connsiteY1" fmla="*/ 647700 h 1905000"/>
              <a:gd name="connsiteX2" fmla="*/ 2857500 w 2857500"/>
              <a:gd name="connsiteY2" fmla="*/ 1905000 h 1905000"/>
              <a:gd name="connsiteX3" fmla="*/ 0 w 2857500"/>
              <a:gd name="connsiteY3" fmla="*/ 1905000 h 1905000"/>
              <a:gd name="connsiteX4" fmla="*/ 0 w 2857500"/>
              <a:gd name="connsiteY4" fmla="*/ 0 h 1905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857500" h="1905000">
                <a:moveTo>
                  <a:pt x="0" y="0"/>
                </a:moveTo>
                <a:cubicBezTo>
                  <a:pt x="558800" y="412750"/>
                  <a:pt x="1289050" y="-31750"/>
                  <a:pt x="1543050" y="647700"/>
                </a:cubicBezTo>
                <a:cubicBezTo>
                  <a:pt x="1873250" y="1371600"/>
                  <a:pt x="2508250" y="990600"/>
                  <a:pt x="2857500" y="1905000"/>
                </a:cubicBezTo>
                <a:lnTo>
                  <a:pt x="0" y="1905000"/>
                </a:lnTo>
                <a:lnTo>
                  <a:pt x="0" y="0"/>
                </a:lnTo>
                <a:close/>
              </a:path>
            </a:pathLst>
          </a:custGeom>
          <a:solidFill>
            <a:srgbClr val="F3A550"/>
          </a:solidFill>
          <a:ln>
            <a:solidFill>
              <a:srgbClr val="F3A550"/>
            </a:solidFill>
          </a:ln>
          <a:effectLst>
            <a:outerShdw blurRad="317500" dist="38100" dir="16200000" rotWithShape="0">
              <a:prstClr val="black">
                <a:alpha val="34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grpSp>
        <p:nvGrpSpPr>
          <p:cNvPr id="60" name="Group 59">
            <a:extLst>
              <a:ext uri="{FF2B5EF4-FFF2-40B4-BE49-F238E27FC236}">
                <a16:creationId xmlns:a16="http://schemas.microsoft.com/office/drawing/2014/main" id="{EB328493-1682-4BC9-9A58-278943D9BEDD}"/>
              </a:ext>
            </a:extLst>
          </p:cNvPr>
          <p:cNvGrpSpPr/>
          <p:nvPr/>
        </p:nvGrpSpPr>
        <p:grpSpPr>
          <a:xfrm>
            <a:off x="-431159" y="508292"/>
            <a:ext cx="2120374" cy="6425340"/>
            <a:chOff x="-474989" y="459713"/>
            <a:chExt cx="2120374" cy="6425340"/>
          </a:xfrm>
          <a:effectLst>
            <a:outerShdw blurRad="127000" dist="38100" sx="101000" sy="101000" algn="l" rotWithShape="0">
              <a:prstClr val="black">
                <a:alpha val="57000"/>
              </a:prstClr>
            </a:outerShdw>
          </a:effectLst>
        </p:grpSpPr>
        <p:sp>
          <p:nvSpPr>
            <p:cNvPr id="61" name="Freeform 40">
              <a:extLst>
                <a:ext uri="{FF2B5EF4-FFF2-40B4-BE49-F238E27FC236}">
                  <a16:creationId xmlns:a16="http://schemas.microsoft.com/office/drawing/2014/main" id="{B32F789A-8D1B-4437-A710-0310EEA1833E}"/>
                </a:ext>
              </a:extLst>
            </p:cNvPr>
            <p:cNvSpPr/>
            <p:nvPr/>
          </p:nvSpPr>
          <p:spPr>
            <a:xfrm rot="262463">
              <a:off x="-474989" y="459713"/>
              <a:ext cx="2120374" cy="4239747"/>
            </a:xfrm>
            <a:custGeom>
              <a:avLst/>
              <a:gdLst>
                <a:gd name="connsiteX0" fmla="*/ 503838 w 2120374"/>
                <a:gd name="connsiteY0" fmla="*/ 910 h 4239747"/>
                <a:gd name="connsiteX1" fmla="*/ 1024394 w 2120374"/>
                <a:gd name="connsiteY1" fmla="*/ 453783 h 4239747"/>
                <a:gd name="connsiteX2" fmla="*/ 1085827 w 2120374"/>
                <a:gd name="connsiteY2" fmla="*/ 620199 h 4239747"/>
                <a:gd name="connsiteX3" fmla="*/ 1157514 w 2120374"/>
                <a:gd name="connsiteY3" fmla="*/ 580934 h 4239747"/>
                <a:gd name="connsiteX4" fmla="*/ 1337312 w 2120374"/>
                <a:gd name="connsiteY4" fmla="*/ 569056 h 4239747"/>
                <a:gd name="connsiteX5" fmla="*/ 1571497 w 2120374"/>
                <a:gd name="connsiteY5" fmla="*/ 1022287 h 4239747"/>
                <a:gd name="connsiteX6" fmla="*/ 1569858 w 2120374"/>
                <a:gd name="connsiteY6" fmla="*/ 1089833 h 4239747"/>
                <a:gd name="connsiteX7" fmla="*/ 1653772 w 2120374"/>
                <a:gd name="connsiteY7" fmla="*/ 1077115 h 4239747"/>
                <a:gd name="connsiteX8" fmla="*/ 1740765 w 2120374"/>
                <a:gd name="connsiteY8" fmla="*/ 1094220 h 4239747"/>
                <a:gd name="connsiteX9" fmla="*/ 1886673 w 2120374"/>
                <a:gd name="connsiteY9" fmla="*/ 1862696 h 4239747"/>
                <a:gd name="connsiteX10" fmla="*/ 1861914 w 2120374"/>
                <a:gd name="connsiteY10" fmla="*/ 1934684 h 4239747"/>
                <a:gd name="connsiteX11" fmla="*/ 1927099 w 2120374"/>
                <a:gd name="connsiteY11" fmla="*/ 1940817 h 4239747"/>
                <a:gd name="connsiteX12" fmla="*/ 2007374 w 2120374"/>
                <a:gd name="connsiteY12" fmla="*/ 1978450 h 4239747"/>
                <a:gd name="connsiteX13" fmla="*/ 1963135 w 2120374"/>
                <a:gd name="connsiteY13" fmla="*/ 2759403 h 4239747"/>
                <a:gd name="connsiteX14" fmla="*/ 1878808 w 2120374"/>
                <a:gd name="connsiteY14" fmla="*/ 2889388 h 4239747"/>
                <a:gd name="connsiteX15" fmla="*/ 1917888 w 2120374"/>
                <a:gd name="connsiteY15" fmla="*/ 2939588 h 4239747"/>
                <a:gd name="connsiteX16" fmla="*/ 1645536 w 2120374"/>
                <a:gd name="connsiteY16" fmla="*/ 3773997 h 4239747"/>
                <a:gd name="connsiteX17" fmla="*/ 854243 w 2120374"/>
                <a:gd name="connsiteY17" fmla="*/ 4153825 h 4239747"/>
                <a:gd name="connsiteX18" fmla="*/ 833568 w 2120374"/>
                <a:gd name="connsiteY18" fmla="*/ 4141727 h 4239747"/>
                <a:gd name="connsiteX19" fmla="*/ 802824 w 2120374"/>
                <a:gd name="connsiteY19" fmla="*/ 4179378 h 4239747"/>
                <a:gd name="connsiteX20" fmla="*/ 674358 w 2120374"/>
                <a:gd name="connsiteY20" fmla="*/ 4239747 h 4239747"/>
                <a:gd name="connsiteX21" fmla="*/ 242350 w 2120374"/>
                <a:gd name="connsiteY21" fmla="*/ 2896951 h 4239747"/>
                <a:gd name="connsiteX22" fmla="*/ 316130 w 2120374"/>
                <a:gd name="connsiteY22" fmla="*/ 2146181 h 4239747"/>
                <a:gd name="connsiteX23" fmla="*/ 338382 w 2120374"/>
                <a:gd name="connsiteY23" fmla="*/ 2062353 h 4239747"/>
                <a:gd name="connsiteX24" fmla="*/ 333570 w 2120374"/>
                <a:gd name="connsiteY24" fmla="*/ 2058078 h 4239747"/>
                <a:gd name="connsiteX25" fmla="*/ 6243 w 2120374"/>
                <a:gd name="connsiteY25" fmla="*/ 1156472 h 4239747"/>
                <a:gd name="connsiteX26" fmla="*/ 503838 w 2120374"/>
                <a:gd name="connsiteY26" fmla="*/ 910 h 42397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2120374" h="4239747">
                  <a:moveTo>
                    <a:pt x="503838" y="910"/>
                  </a:moveTo>
                  <a:cubicBezTo>
                    <a:pt x="704932" y="-14473"/>
                    <a:pt x="897093" y="166265"/>
                    <a:pt x="1024394" y="453783"/>
                  </a:cubicBezTo>
                  <a:lnTo>
                    <a:pt x="1085827" y="620199"/>
                  </a:lnTo>
                  <a:lnTo>
                    <a:pt x="1157514" y="580934"/>
                  </a:lnTo>
                  <a:cubicBezTo>
                    <a:pt x="1219248" y="556477"/>
                    <a:pt x="1280356" y="551340"/>
                    <a:pt x="1337312" y="569056"/>
                  </a:cubicBezTo>
                  <a:cubicBezTo>
                    <a:pt x="1479703" y="613344"/>
                    <a:pt x="1562451" y="789972"/>
                    <a:pt x="1571497" y="1022287"/>
                  </a:cubicBezTo>
                  <a:lnTo>
                    <a:pt x="1569858" y="1089833"/>
                  </a:lnTo>
                  <a:lnTo>
                    <a:pt x="1653772" y="1077115"/>
                  </a:lnTo>
                  <a:cubicBezTo>
                    <a:pt x="1683958" y="1077478"/>
                    <a:pt x="1713114" y="1083045"/>
                    <a:pt x="1740765" y="1094220"/>
                  </a:cubicBezTo>
                  <a:cubicBezTo>
                    <a:pt x="1934322" y="1172447"/>
                    <a:pt x="1989995" y="1499539"/>
                    <a:pt x="1886673" y="1862696"/>
                  </a:cubicBezTo>
                  <a:lnTo>
                    <a:pt x="1861914" y="1934684"/>
                  </a:lnTo>
                  <a:lnTo>
                    <a:pt x="1927099" y="1940817"/>
                  </a:lnTo>
                  <a:cubicBezTo>
                    <a:pt x="1956301" y="1948468"/>
                    <a:pt x="1983246" y="1960920"/>
                    <a:pt x="2007374" y="1978450"/>
                  </a:cubicBezTo>
                  <a:cubicBezTo>
                    <a:pt x="2176272" y="2101157"/>
                    <a:pt x="2151202" y="2432005"/>
                    <a:pt x="1963135" y="2759403"/>
                  </a:cubicBezTo>
                  <a:lnTo>
                    <a:pt x="1878808" y="2889388"/>
                  </a:lnTo>
                  <a:lnTo>
                    <a:pt x="1917888" y="2939588"/>
                  </a:lnTo>
                  <a:cubicBezTo>
                    <a:pt x="2015348" y="3127087"/>
                    <a:pt x="1907868" y="3474523"/>
                    <a:pt x="1645536" y="3773997"/>
                  </a:cubicBezTo>
                  <a:cubicBezTo>
                    <a:pt x="1383204" y="4073471"/>
                    <a:pt x="1052941" y="4225754"/>
                    <a:pt x="854243" y="4153825"/>
                  </a:cubicBezTo>
                  <a:lnTo>
                    <a:pt x="833568" y="4141727"/>
                  </a:lnTo>
                  <a:lnTo>
                    <a:pt x="802824" y="4179378"/>
                  </a:lnTo>
                  <a:cubicBezTo>
                    <a:pt x="762242" y="4218611"/>
                    <a:pt x="719094" y="4239747"/>
                    <a:pt x="674358" y="4239747"/>
                  </a:cubicBezTo>
                  <a:cubicBezTo>
                    <a:pt x="435767" y="4239747"/>
                    <a:pt x="242350" y="3638557"/>
                    <a:pt x="242350" y="2896951"/>
                  </a:cubicBezTo>
                  <a:cubicBezTo>
                    <a:pt x="242350" y="2618849"/>
                    <a:pt x="269549" y="2360493"/>
                    <a:pt x="316130" y="2146181"/>
                  </a:cubicBezTo>
                  <a:lnTo>
                    <a:pt x="338382" y="2062353"/>
                  </a:lnTo>
                  <a:lnTo>
                    <a:pt x="333570" y="2058078"/>
                  </a:lnTo>
                  <a:cubicBezTo>
                    <a:pt x="163330" y="1870279"/>
                    <a:pt x="35579" y="1539963"/>
                    <a:pt x="6243" y="1156472"/>
                  </a:cubicBezTo>
                  <a:cubicBezTo>
                    <a:pt x="-40694" y="542885"/>
                    <a:pt x="182087" y="25523"/>
                    <a:pt x="503838" y="910"/>
                  </a:cubicBezTo>
                  <a:close/>
                </a:path>
              </a:pathLst>
            </a:custGeom>
            <a:solidFill>
              <a:srgbClr val="4D532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sp>
          <p:nvSpPr>
            <p:cNvPr id="62" name="Freeform 41">
              <a:extLst>
                <a:ext uri="{FF2B5EF4-FFF2-40B4-BE49-F238E27FC236}">
                  <a16:creationId xmlns:a16="http://schemas.microsoft.com/office/drawing/2014/main" id="{E8B3FEF0-5886-4584-9974-FC298B33F9A4}"/>
                </a:ext>
              </a:extLst>
            </p:cNvPr>
            <p:cNvSpPr/>
            <p:nvPr/>
          </p:nvSpPr>
          <p:spPr>
            <a:xfrm rot="262463">
              <a:off x="-455385" y="910603"/>
              <a:ext cx="1886598" cy="3772306"/>
            </a:xfrm>
            <a:custGeom>
              <a:avLst/>
              <a:gdLst>
                <a:gd name="connsiteX0" fmla="*/ 503838 w 2120374"/>
                <a:gd name="connsiteY0" fmla="*/ 910 h 4239747"/>
                <a:gd name="connsiteX1" fmla="*/ 1024394 w 2120374"/>
                <a:gd name="connsiteY1" fmla="*/ 453783 h 4239747"/>
                <a:gd name="connsiteX2" fmla="*/ 1085827 w 2120374"/>
                <a:gd name="connsiteY2" fmla="*/ 620199 h 4239747"/>
                <a:gd name="connsiteX3" fmla="*/ 1157514 w 2120374"/>
                <a:gd name="connsiteY3" fmla="*/ 580934 h 4239747"/>
                <a:gd name="connsiteX4" fmla="*/ 1337312 w 2120374"/>
                <a:gd name="connsiteY4" fmla="*/ 569056 h 4239747"/>
                <a:gd name="connsiteX5" fmla="*/ 1571497 w 2120374"/>
                <a:gd name="connsiteY5" fmla="*/ 1022287 h 4239747"/>
                <a:gd name="connsiteX6" fmla="*/ 1569858 w 2120374"/>
                <a:gd name="connsiteY6" fmla="*/ 1089833 h 4239747"/>
                <a:gd name="connsiteX7" fmla="*/ 1653772 w 2120374"/>
                <a:gd name="connsiteY7" fmla="*/ 1077115 h 4239747"/>
                <a:gd name="connsiteX8" fmla="*/ 1740765 w 2120374"/>
                <a:gd name="connsiteY8" fmla="*/ 1094220 h 4239747"/>
                <a:gd name="connsiteX9" fmla="*/ 1886673 w 2120374"/>
                <a:gd name="connsiteY9" fmla="*/ 1862696 h 4239747"/>
                <a:gd name="connsiteX10" fmla="*/ 1861914 w 2120374"/>
                <a:gd name="connsiteY10" fmla="*/ 1934684 h 4239747"/>
                <a:gd name="connsiteX11" fmla="*/ 1927099 w 2120374"/>
                <a:gd name="connsiteY11" fmla="*/ 1940817 h 4239747"/>
                <a:gd name="connsiteX12" fmla="*/ 2007374 w 2120374"/>
                <a:gd name="connsiteY12" fmla="*/ 1978450 h 4239747"/>
                <a:gd name="connsiteX13" fmla="*/ 1963135 w 2120374"/>
                <a:gd name="connsiteY13" fmla="*/ 2759403 h 4239747"/>
                <a:gd name="connsiteX14" fmla="*/ 1878808 w 2120374"/>
                <a:gd name="connsiteY14" fmla="*/ 2889388 h 4239747"/>
                <a:gd name="connsiteX15" fmla="*/ 1917888 w 2120374"/>
                <a:gd name="connsiteY15" fmla="*/ 2939588 h 4239747"/>
                <a:gd name="connsiteX16" fmla="*/ 1645536 w 2120374"/>
                <a:gd name="connsiteY16" fmla="*/ 3773997 h 4239747"/>
                <a:gd name="connsiteX17" fmla="*/ 854243 w 2120374"/>
                <a:gd name="connsiteY17" fmla="*/ 4153825 h 4239747"/>
                <a:gd name="connsiteX18" fmla="*/ 833568 w 2120374"/>
                <a:gd name="connsiteY18" fmla="*/ 4141727 h 4239747"/>
                <a:gd name="connsiteX19" fmla="*/ 802824 w 2120374"/>
                <a:gd name="connsiteY19" fmla="*/ 4179378 h 4239747"/>
                <a:gd name="connsiteX20" fmla="*/ 674358 w 2120374"/>
                <a:gd name="connsiteY20" fmla="*/ 4239747 h 4239747"/>
                <a:gd name="connsiteX21" fmla="*/ 242350 w 2120374"/>
                <a:gd name="connsiteY21" fmla="*/ 2896951 h 4239747"/>
                <a:gd name="connsiteX22" fmla="*/ 316130 w 2120374"/>
                <a:gd name="connsiteY22" fmla="*/ 2146181 h 4239747"/>
                <a:gd name="connsiteX23" fmla="*/ 338382 w 2120374"/>
                <a:gd name="connsiteY23" fmla="*/ 2062353 h 4239747"/>
                <a:gd name="connsiteX24" fmla="*/ 333570 w 2120374"/>
                <a:gd name="connsiteY24" fmla="*/ 2058078 h 4239747"/>
                <a:gd name="connsiteX25" fmla="*/ 6243 w 2120374"/>
                <a:gd name="connsiteY25" fmla="*/ 1156472 h 4239747"/>
                <a:gd name="connsiteX26" fmla="*/ 503838 w 2120374"/>
                <a:gd name="connsiteY26" fmla="*/ 910 h 42397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2120374" h="4239747">
                  <a:moveTo>
                    <a:pt x="503838" y="910"/>
                  </a:moveTo>
                  <a:cubicBezTo>
                    <a:pt x="704932" y="-14473"/>
                    <a:pt x="897093" y="166265"/>
                    <a:pt x="1024394" y="453783"/>
                  </a:cubicBezTo>
                  <a:lnTo>
                    <a:pt x="1085827" y="620199"/>
                  </a:lnTo>
                  <a:lnTo>
                    <a:pt x="1157514" y="580934"/>
                  </a:lnTo>
                  <a:cubicBezTo>
                    <a:pt x="1219248" y="556477"/>
                    <a:pt x="1280356" y="551340"/>
                    <a:pt x="1337312" y="569056"/>
                  </a:cubicBezTo>
                  <a:cubicBezTo>
                    <a:pt x="1479703" y="613344"/>
                    <a:pt x="1562451" y="789972"/>
                    <a:pt x="1571497" y="1022287"/>
                  </a:cubicBezTo>
                  <a:lnTo>
                    <a:pt x="1569858" y="1089833"/>
                  </a:lnTo>
                  <a:lnTo>
                    <a:pt x="1653772" y="1077115"/>
                  </a:lnTo>
                  <a:cubicBezTo>
                    <a:pt x="1683958" y="1077478"/>
                    <a:pt x="1713114" y="1083045"/>
                    <a:pt x="1740765" y="1094220"/>
                  </a:cubicBezTo>
                  <a:cubicBezTo>
                    <a:pt x="1934322" y="1172447"/>
                    <a:pt x="1989995" y="1499539"/>
                    <a:pt x="1886673" y="1862696"/>
                  </a:cubicBezTo>
                  <a:lnTo>
                    <a:pt x="1861914" y="1934684"/>
                  </a:lnTo>
                  <a:lnTo>
                    <a:pt x="1927099" y="1940817"/>
                  </a:lnTo>
                  <a:cubicBezTo>
                    <a:pt x="1956301" y="1948468"/>
                    <a:pt x="1983246" y="1960920"/>
                    <a:pt x="2007374" y="1978450"/>
                  </a:cubicBezTo>
                  <a:cubicBezTo>
                    <a:pt x="2176272" y="2101157"/>
                    <a:pt x="2151202" y="2432005"/>
                    <a:pt x="1963135" y="2759403"/>
                  </a:cubicBezTo>
                  <a:lnTo>
                    <a:pt x="1878808" y="2889388"/>
                  </a:lnTo>
                  <a:lnTo>
                    <a:pt x="1917888" y="2939588"/>
                  </a:lnTo>
                  <a:cubicBezTo>
                    <a:pt x="2015348" y="3127087"/>
                    <a:pt x="1907868" y="3474523"/>
                    <a:pt x="1645536" y="3773997"/>
                  </a:cubicBezTo>
                  <a:cubicBezTo>
                    <a:pt x="1383204" y="4073471"/>
                    <a:pt x="1052941" y="4225754"/>
                    <a:pt x="854243" y="4153825"/>
                  </a:cubicBezTo>
                  <a:lnTo>
                    <a:pt x="833568" y="4141727"/>
                  </a:lnTo>
                  <a:lnTo>
                    <a:pt x="802824" y="4179378"/>
                  </a:lnTo>
                  <a:cubicBezTo>
                    <a:pt x="762242" y="4218611"/>
                    <a:pt x="719094" y="4239747"/>
                    <a:pt x="674358" y="4239747"/>
                  </a:cubicBezTo>
                  <a:cubicBezTo>
                    <a:pt x="435767" y="4239747"/>
                    <a:pt x="242350" y="3638557"/>
                    <a:pt x="242350" y="2896951"/>
                  </a:cubicBezTo>
                  <a:cubicBezTo>
                    <a:pt x="242350" y="2618849"/>
                    <a:pt x="269549" y="2360493"/>
                    <a:pt x="316130" y="2146181"/>
                  </a:cubicBezTo>
                  <a:lnTo>
                    <a:pt x="338382" y="2062353"/>
                  </a:lnTo>
                  <a:lnTo>
                    <a:pt x="333570" y="2058078"/>
                  </a:lnTo>
                  <a:cubicBezTo>
                    <a:pt x="163330" y="1870279"/>
                    <a:pt x="35579" y="1539963"/>
                    <a:pt x="6243" y="1156472"/>
                  </a:cubicBezTo>
                  <a:cubicBezTo>
                    <a:pt x="-40694" y="542885"/>
                    <a:pt x="182087" y="25523"/>
                    <a:pt x="503838" y="910"/>
                  </a:cubicBezTo>
                  <a:close/>
                </a:path>
              </a:pathLst>
            </a:custGeom>
            <a:solidFill>
              <a:srgbClr val="80813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sp>
          <p:nvSpPr>
            <p:cNvPr id="63" name="Isosceles Triangle 62">
              <a:extLst>
                <a:ext uri="{FF2B5EF4-FFF2-40B4-BE49-F238E27FC236}">
                  <a16:creationId xmlns:a16="http://schemas.microsoft.com/office/drawing/2014/main" id="{CA6791A8-90B2-4F7D-9C3D-0FE9BB66973A}"/>
                </a:ext>
              </a:extLst>
            </p:cNvPr>
            <p:cNvSpPr/>
            <p:nvPr/>
          </p:nvSpPr>
          <p:spPr>
            <a:xfrm>
              <a:off x="-92305" y="1552212"/>
              <a:ext cx="463678" cy="5332841"/>
            </a:xfrm>
            <a:prstGeom prst="triangle">
              <a:avLst/>
            </a:prstGeom>
            <a:solidFill>
              <a:srgbClr val="59200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sp>
          <p:nvSpPr>
            <p:cNvPr id="64" name="Isosceles Triangle 63">
              <a:extLst>
                <a:ext uri="{FF2B5EF4-FFF2-40B4-BE49-F238E27FC236}">
                  <a16:creationId xmlns:a16="http://schemas.microsoft.com/office/drawing/2014/main" id="{B9221FEB-4A49-407C-96BA-A13A378106D1}"/>
                </a:ext>
              </a:extLst>
            </p:cNvPr>
            <p:cNvSpPr/>
            <p:nvPr/>
          </p:nvSpPr>
          <p:spPr>
            <a:xfrm rot="979212">
              <a:off x="242549" y="1650785"/>
              <a:ext cx="96724" cy="1071791"/>
            </a:xfrm>
            <a:prstGeom prst="triangle">
              <a:avLst/>
            </a:prstGeom>
            <a:solidFill>
              <a:srgbClr val="59200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sp>
          <p:nvSpPr>
            <p:cNvPr id="65" name="Isosceles Triangle 64">
              <a:extLst>
                <a:ext uri="{FF2B5EF4-FFF2-40B4-BE49-F238E27FC236}">
                  <a16:creationId xmlns:a16="http://schemas.microsoft.com/office/drawing/2014/main" id="{DCDBA42D-D5D1-4AC5-8AB5-B8319DA1E511}"/>
                </a:ext>
              </a:extLst>
            </p:cNvPr>
            <p:cNvSpPr/>
            <p:nvPr/>
          </p:nvSpPr>
          <p:spPr>
            <a:xfrm rot="979212">
              <a:off x="359218" y="1810916"/>
              <a:ext cx="126592" cy="1829968"/>
            </a:xfrm>
            <a:prstGeom prst="triangle">
              <a:avLst/>
            </a:prstGeom>
            <a:solidFill>
              <a:srgbClr val="59200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sp>
          <p:nvSpPr>
            <p:cNvPr id="66" name="Isosceles Triangle 65">
              <a:extLst>
                <a:ext uri="{FF2B5EF4-FFF2-40B4-BE49-F238E27FC236}">
                  <a16:creationId xmlns:a16="http://schemas.microsoft.com/office/drawing/2014/main" id="{9AB2EFD2-D574-4D54-8874-EA68C593F050}"/>
                </a:ext>
              </a:extLst>
            </p:cNvPr>
            <p:cNvSpPr/>
            <p:nvPr/>
          </p:nvSpPr>
          <p:spPr>
            <a:xfrm rot="20620788" flipH="1">
              <a:off x="-61704" y="1957176"/>
              <a:ext cx="96724" cy="1071791"/>
            </a:xfrm>
            <a:prstGeom prst="triangle">
              <a:avLst/>
            </a:prstGeom>
            <a:solidFill>
              <a:srgbClr val="59200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sp>
          <p:nvSpPr>
            <p:cNvPr id="67" name="Isosceles Triangle 66">
              <a:extLst>
                <a:ext uri="{FF2B5EF4-FFF2-40B4-BE49-F238E27FC236}">
                  <a16:creationId xmlns:a16="http://schemas.microsoft.com/office/drawing/2014/main" id="{7BFC1977-56F3-418C-A783-8B84DDC156B0}"/>
                </a:ext>
              </a:extLst>
            </p:cNvPr>
            <p:cNvSpPr/>
            <p:nvPr/>
          </p:nvSpPr>
          <p:spPr>
            <a:xfrm rot="20620788" flipH="1">
              <a:off x="-12192" y="1827728"/>
              <a:ext cx="96724" cy="779398"/>
            </a:xfrm>
            <a:prstGeom prst="triangle">
              <a:avLst/>
            </a:prstGeom>
            <a:solidFill>
              <a:srgbClr val="59200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sp>
          <p:nvSpPr>
            <p:cNvPr id="68" name="Isosceles Triangle 67">
              <a:extLst>
                <a:ext uri="{FF2B5EF4-FFF2-40B4-BE49-F238E27FC236}">
                  <a16:creationId xmlns:a16="http://schemas.microsoft.com/office/drawing/2014/main" id="{F1E60B51-AD94-4260-AF50-95CB2476E8F7}"/>
                </a:ext>
              </a:extLst>
            </p:cNvPr>
            <p:cNvSpPr/>
            <p:nvPr/>
          </p:nvSpPr>
          <p:spPr>
            <a:xfrm rot="1350167" flipH="1">
              <a:off x="415595" y="2192119"/>
              <a:ext cx="244711" cy="2078895"/>
            </a:xfrm>
            <a:prstGeom prst="triangle">
              <a:avLst/>
            </a:prstGeom>
            <a:solidFill>
              <a:srgbClr val="59200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</p:grpSp>
      <p:sp>
        <p:nvSpPr>
          <p:cNvPr id="387" name="Google Shape;387;p28"/>
          <p:cNvSpPr/>
          <p:nvPr/>
        </p:nvSpPr>
        <p:spPr>
          <a:xfrm>
            <a:off x="6034844" y="2422691"/>
            <a:ext cx="1397422" cy="511595"/>
          </a:xfrm>
          <a:custGeom>
            <a:avLst/>
            <a:gdLst/>
            <a:ahLst/>
            <a:cxnLst/>
            <a:rect l="l" t="t" r="r" b="b"/>
            <a:pathLst>
              <a:path w="35993" h="13177" extrusionOk="0">
                <a:moveTo>
                  <a:pt x="10621" y="0"/>
                </a:moveTo>
                <a:cubicBezTo>
                  <a:pt x="10594" y="0"/>
                  <a:pt x="10568" y="1"/>
                  <a:pt x="10541" y="1"/>
                </a:cubicBezTo>
                <a:cubicBezTo>
                  <a:pt x="4670" y="68"/>
                  <a:pt x="0" y="4871"/>
                  <a:pt x="33" y="10708"/>
                </a:cubicBezTo>
                <a:cubicBezTo>
                  <a:pt x="67" y="11576"/>
                  <a:pt x="167" y="12376"/>
                  <a:pt x="367" y="13177"/>
                </a:cubicBezTo>
                <a:lnTo>
                  <a:pt x="35992" y="12777"/>
                </a:lnTo>
                <a:cubicBezTo>
                  <a:pt x="35236" y="11166"/>
                  <a:pt x="33573" y="10041"/>
                  <a:pt x="31672" y="10041"/>
                </a:cubicBezTo>
                <a:cubicBezTo>
                  <a:pt x="31645" y="10041"/>
                  <a:pt x="31617" y="10041"/>
                  <a:pt x="31589" y="10041"/>
                </a:cubicBezTo>
                <a:cubicBezTo>
                  <a:pt x="30489" y="10041"/>
                  <a:pt x="29488" y="10408"/>
                  <a:pt x="28687" y="11042"/>
                </a:cubicBezTo>
                <a:cubicBezTo>
                  <a:pt x="27728" y="8397"/>
                  <a:pt x="25229" y="6538"/>
                  <a:pt x="22294" y="6538"/>
                </a:cubicBezTo>
                <a:cubicBezTo>
                  <a:pt x="22268" y="6538"/>
                  <a:pt x="22242" y="6539"/>
                  <a:pt x="22216" y="6539"/>
                </a:cubicBezTo>
                <a:cubicBezTo>
                  <a:pt x="21616" y="6539"/>
                  <a:pt x="21082" y="6639"/>
                  <a:pt x="20548" y="6772"/>
                </a:cubicBezTo>
                <a:cubicBezTo>
                  <a:pt x="18990" y="2793"/>
                  <a:pt x="15123" y="0"/>
                  <a:pt x="10621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</a:pPr>
            <a:endParaRPr sz="14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4" name="Freeform 97">
            <a:extLst>
              <a:ext uri="{FF2B5EF4-FFF2-40B4-BE49-F238E27FC236}">
                <a16:creationId xmlns:a16="http://schemas.microsoft.com/office/drawing/2014/main" id="{3CD0408C-A7CD-41FD-9718-C2900D2BADA8}"/>
              </a:ext>
            </a:extLst>
          </p:cNvPr>
          <p:cNvSpPr/>
          <p:nvPr/>
        </p:nvSpPr>
        <p:spPr>
          <a:xfrm rot="21078812" flipH="1">
            <a:off x="5837715" y="-165473"/>
            <a:ext cx="2256016" cy="1237236"/>
          </a:xfrm>
          <a:custGeom>
            <a:avLst/>
            <a:gdLst>
              <a:gd name="connsiteX0" fmla="*/ 1560529 w 2605178"/>
              <a:gd name="connsiteY0" fmla="*/ 653500 h 1428723"/>
              <a:gd name="connsiteX1" fmla="*/ 1526754 w 2605178"/>
              <a:gd name="connsiteY1" fmla="*/ 664404 h 1428723"/>
              <a:gd name="connsiteX2" fmla="*/ 1563274 w 2605178"/>
              <a:gd name="connsiteY2" fmla="*/ 685019 h 1428723"/>
              <a:gd name="connsiteX3" fmla="*/ 1575287 w 2605178"/>
              <a:gd name="connsiteY3" fmla="*/ 695328 h 1428723"/>
              <a:gd name="connsiteX4" fmla="*/ 1560885 w 2605178"/>
              <a:gd name="connsiteY4" fmla="*/ 657176 h 1428723"/>
              <a:gd name="connsiteX5" fmla="*/ 1436263 w 2605178"/>
              <a:gd name="connsiteY5" fmla="*/ 0 h 1428723"/>
              <a:gd name="connsiteX6" fmla="*/ 1756200 w 2605178"/>
              <a:gd name="connsiteY6" fmla="*/ 271187 h 1428723"/>
              <a:gd name="connsiteX7" fmla="*/ 1756557 w 2605178"/>
              <a:gd name="connsiteY7" fmla="*/ 274863 h 1428723"/>
              <a:gd name="connsiteX8" fmla="*/ 1815006 w 2605178"/>
              <a:gd name="connsiteY8" fmla="*/ 255993 h 1428723"/>
              <a:gd name="connsiteX9" fmla="*/ 1880822 w 2605178"/>
              <a:gd name="connsiteY9" fmla="*/ 249093 h 1428723"/>
              <a:gd name="connsiteX10" fmla="*/ 2200759 w 2605178"/>
              <a:gd name="connsiteY10" fmla="*/ 520280 h 1428723"/>
              <a:gd name="connsiteX11" fmla="*/ 2203083 w 2605178"/>
              <a:gd name="connsiteY11" fmla="*/ 544258 h 1428723"/>
              <a:gd name="connsiteX12" fmla="*/ 2212790 w 2605178"/>
              <a:gd name="connsiteY12" fmla="*/ 541827 h 1428723"/>
              <a:gd name="connsiteX13" fmla="*/ 2278606 w 2605178"/>
              <a:gd name="connsiteY13" fmla="*/ 536475 h 1428723"/>
              <a:gd name="connsiteX14" fmla="*/ 2605178 w 2605178"/>
              <a:gd name="connsiteY14" fmla="*/ 799910 h 1428723"/>
              <a:gd name="connsiteX15" fmla="*/ 2278606 w 2605178"/>
              <a:gd name="connsiteY15" fmla="*/ 1063345 h 1428723"/>
              <a:gd name="connsiteX16" fmla="*/ 2212790 w 2605178"/>
              <a:gd name="connsiteY16" fmla="*/ 1057993 h 1428723"/>
              <a:gd name="connsiteX17" fmla="*/ 2170143 w 2605178"/>
              <a:gd name="connsiteY17" fmla="*/ 1047314 h 1428723"/>
              <a:gd name="connsiteX18" fmla="*/ 2154760 w 2605178"/>
              <a:gd name="connsiteY18" fmla="*/ 1098852 h 1428723"/>
              <a:gd name="connsiteX19" fmla="*/ 1853852 w 2605178"/>
              <a:gd name="connsiteY19" fmla="*/ 1306286 h 1428723"/>
              <a:gd name="connsiteX20" fmla="*/ 1622931 w 2605178"/>
              <a:gd name="connsiteY20" fmla="*/ 1206809 h 1428723"/>
              <a:gd name="connsiteX21" fmla="*/ 1617268 w 2605178"/>
              <a:gd name="connsiteY21" fmla="*/ 1199671 h 1428723"/>
              <a:gd name="connsiteX22" fmla="*/ 1611605 w 2605178"/>
              <a:gd name="connsiteY22" fmla="*/ 1206808 h 1428723"/>
              <a:gd name="connsiteX23" fmla="*/ 1380684 w 2605178"/>
              <a:gd name="connsiteY23" fmla="*/ 1306285 h 1428723"/>
              <a:gd name="connsiteX24" fmla="*/ 1109885 w 2605178"/>
              <a:gd name="connsiteY24" fmla="*/ 1156543 h 1428723"/>
              <a:gd name="connsiteX25" fmla="*/ 1087577 w 2605178"/>
              <a:gd name="connsiteY25" fmla="*/ 1113798 h 1428723"/>
              <a:gd name="connsiteX26" fmla="*/ 1076442 w 2605178"/>
              <a:gd name="connsiteY26" fmla="*/ 1151105 h 1428723"/>
              <a:gd name="connsiteX27" fmla="*/ 775533 w 2605178"/>
              <a:gd name="connsiteY27" fmla="*/ 1358539 h 1428723"/>
              <a:gd name="connsiteX28" fmla="*/ 592944 w 2605178"/>
              <a:gd name="connsiteY28" fmla="*/ 1300535 h 1428723"/>
              <a:gd name="connsiteX29" fmla="*/ 585404 w 2605178"/>
              <a:gd name="connsiteY29" fmla="*/ 1294065 h 1428723"/>
              <a:gd name="connsiteX30" fmla="*/ 557494 w 2605178"/>
              <a:gd name="connsiteY30" fmla="*/ 1329246 h 1428723"/>
              <a:gd name="connsiteX31" fmla="*/ 326572 w 2605178"/>
              <a:gd name="connsiteY31" fmla="*/ 1428723 h 1428723"/>
              <a:gd name="connsiteX32" fmla="*/ 0 w 2605178"/>
              <a:gd name="connsiteY32" fmla="*/ 1089088 h 1428723"/>
              <a:gd name="connsiteX33" fmla="*/ 326572 w 2605178"/>
              <a:gd name="connsiteY33" fmla="*/ 749453 h 1428723"/>
              <a:gd name="connsiteX34" fmla="*/ 509162 w 2605178"/>
              <a:gd name="connsiteY34" fmla="*/ 807457 h 1428723"/>
              <a:gd name="connsiteX35" fmla="*/ 516701 w 2605178"/>
              <a:gd name="connsiteY35" fmla="*/ 813927 h 1428723"/>
              <a:gd name="connsiteX36" fmla="*/ 544612 w 2605178"/>
              <a:gd name="connsiteY36" fmla="*/ 778746 h 1428723"/>
              <a:gd name="connsiteX37" fmla="*/ 709717 w 2605178"/>
              <a:gd name="connsiteY37" fmla="*/ 686169 h 1428723"/>
              <a:gd name="connsiteX38" fmla="*/ 738514 w 2605178"/>
              <a:gd name="connsiteY38" fmla="*/ 683150 h 1428723"/>
              <a:gd name="connsiteX39" fmla="*/ 730761 w 2605178"/>
              <a:gd name="connsiteY39" fmla="*/ 657175 h 1428723"/>
              <a:gd name="connsiteX40" fmla="*/ 724126 w 2605178"/>
              <a:gd name="connsiteY40" fmla="*/ 588727 h 1428723"/>
              <a:gd name="connsiteX41" fmla="*/ 1050698 w 2605178"/>
              <a:gd name="connsiteY41" fmla="*/ 249092 h 1428723"/>
              <a:gd name="connsiteX42" fmla="*/ 1116514 w 2605178"/>
              <a:gd name="connsiteY42" fmla="*/ 255992 h 1428723"/>
              <a:gd name="connsiteX43" fmla="*/ 1120479 w 2605178"/>
              <a:gd name="connsiteY43" fmla="*/ 257272 h 1428723"/>
              <a:gd name="connsiteX44" fmla="*/ 1135355 w 2605178"/>
              <a:gd name="connsiteY44" fmla="*/ 207434 h 1428723"/>
              <a:gd name="connsiteX45" fmla="*/ 1436263 w 2605178"/>
              <a:gd name="connsiteY45" fmla="*/ 0 h 14287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</a:cxnLst>
            <a:rect l="l" t="t" r="r" b="b"/>
            <a:pathLst>
              <a:path w="2605178" h="1428723">
                <a:moveTo>
                  <a:pt x="1560529" y="653500"/>
                </a:moveTo>
                <a:lnTo>
                  <a:pt x="1526754" y="664404"/>
                </a:lnTo>
                <a:lnTo>
                  <a:pt x="1563274" y="685019"/>
                </a:lnTo>
                <a:lnTo>
                  <a:pt x="1575287" y="695328"/>
                </a:lnTo>
                <a:lnTo>
                  <a:pt x="1560885" y="657176"/>
                </a:lnTo>
                <a:close/>
                <a:moveTo>
                  <a:pt x="1436263" y="0"/>
                </a:moveTo>
                <a:cubicBezTo>
                  <a:pt x="1594079" y="0"/>
                  <a:pt x="1725749" y="116421"/>
                  <a:pt x="1756200" y="271187"/>
                </a:cubicBezTo>
                <a:lnTo>
                  <a:pt x="1756557" y="274863"/>
                </a:lnTo>
                <a:lnTo>
                  <a:pt x="1815006" y="255993"/>
                </a:lnTo>
                <a:cubicBezTo>
                  <a:pt x="1836265" y="251469"/>
                  <a:pt x="1858277" y="249093"/>
                  <a:pt x="1880822" y="249093"/>
                </a:cubicBezTo>
                <a:cubicBezTo>
                  <a:pt x="2038638" y="249093"/>
                  <a:pt x="2170308" y="365514"/>
                  <a:pt x="2200759" y="520280"/>
                </a:cubicBezTo>
                <a:lnTo>
                  <a:pt x="2203083" y="544258"/>
                </a:lnTo>
                <a:lnTo>
                  <a:pt x="2212790" y="541827"/>
                </a:lnTo>
                <a:cubicBezTo>
                  <a:pt x="2234049" y="538318"/>
                  <a:pt x="2256061" y="536475"/>
                  <a:pt x="2278606" y="536475"/>
                </a:cubicBezTo>
                <a:cubicBezTo>
                  <a:pt x="2458967" y="536475"/>
                  <a:pt x="2605178" y="654419"/>
                  <a:pt x="2605178" y="799910"/>
                </a:cubicBezTo>
                <a:cubicBezTo>
                  <a:pt x="2605178" y="945401"/>
                  <a:pt x="2458967" y="1063345"/>
                  <a:pt x="2278606" y="1063345"/>
                </a:cubicBezTo>
                <a:cubicBezTo>
                  <a:pt x="2256061" y="1063345"/>
                  <a:pt x="2234049" y="1061502"/>
                  <a:pt x="2212790" y="1057993"/>
                </a:cubicBezTo>
                <a:lnTo>
                  <a:pt x="2170143" y="1047314"/>
                </a:lnTo>
                <a:lnTo>
                  <a:pt x="2154760" y="1098852"/>
                </a:lnTo>
                <a:cubicBezTo>
                  <a:pt x="2105184" y="1220752"/>
                  <a:pt x="1989123" y="1306286"/>
                  <a:pt x="1853852" y="1306286"/>
                </a:cubicBezTo>
                <a:cubicBezTo>
                  <a:pt x="1763672" y="1306286"/>
                  <a:pt x="1682029" y="1268271"/>
                  <a:pt x="1622931" y="1206809"/>
                </a:cubicBezTo>
                <a:lnTo>
                  <a:pt x="1617268" y="1199671"/>
                </a:lnTo>
                <a:lnTo>
                  <a:pt x="1611605" y="1206808"/>
                </a:lnTo>
                <a:cubicBezTo>
                  <a:pt x="1552508" y="1268270"/>
                  <a:pt x="1470865" y="1306285"/>
                  <a:pt x="1380684" y="1306285"/>
                </a:cubicBezTo>
                <a:cubicBezTo>
                  <a:pt x="1267959" y="1306285"/>
                  <a:pt x="1168573" y="1246887"/>
                  <a:pt x="1109885" y="1156543"/>
                </a:cubicBezTo>
                <a:lnTo>
                  <a:pt x="1087577" y="1113798"/>
                </a:lnTo>
                <a:lnTo>
                  <a:pt x="1076442" y="1151105"/>
                </a:lnTo>
                <a:cubicBezTo>
                  <a:pt x="1026865" y="1273005"/>
                  <a:pt x="910804" y="1358539"/>
                  <a:pt x="775533" y="1358539"/>
                </a:cubicBezTo>
                <a:cubicBezTo>
                  <a:pt x="707898" y="1358539"/>
                  <a:pt x="645065" y="1337156"/>
                  <a:pt x="592944" y="1300535"/>
                </a:cubicBezTo>
                <a:lnTo>
                  <a:pt x="585404" y="1294065"/>
                </a:lnTo>
                <a:lnTo>
                  <a:pt x="557494" y="1329246"/>
                </a:lnTo>
                <a:cubicBezTo>
                  <a:pt x="498396" y="1390708"/>
                  <a:pt x="416753" y="1428723"/>
                  <a:pt x="326572" y="1428723"/>
                </a:cubicBezTo>
                <a:cubicBezTo>
                  <a:pt x="146211" y="1428723"/>
                  <a:pt x="0" y="1276663"/>
                  <a:pt x="0" y="1089088"/>
                </a:cubicBezTo>
                <a:cubicBezTo>
                  <a:pt x="0" y="901513"/>
                  <a:pt x="146211" y="749453"/>
                  <a:pt x="326572" y="749453"/>
                </a:cubicBezTo>
                <a:cubicBezTo>
                  <a:pt x="394208" y="749453"/>
                  <a:pt x="457041" y="770836"/>
                  <a:pt x="509162" y="807457"/>
                </a:cubicBezTo>
                <a:lnTo>
                  <a:pt x="516701" y="813927"/>
                </a:lnTo>
                <a:lnTo>
                  <a:pt x="544612" y="778746"/>
                </a:lnTo>
                <a:cubicBezTo>
                  <a:pt x="588935" y="732649"/>
                  <a:pt x="645940" y="699742"/>
                  <a:pt x="709717" y="686169"/>
                </a:cubicBezTo>
                <a:lnTo>
                  <a:pt x="738514" y="683150"/>
                </a:lnTo>
                <a:lnTo>
                  <a:pt x="730761" y="657175"/>
                </a:lnTo>
                <a:cubicBezTo>
                  <a:pt x="726411" y="635066"/>
                  <a:pt x="724126" y="612174"/>
                  <a:pt x="724126" y="588727"/>
                </a:cubicBezTo>
                <a:cubicBezTo>
                  <a:pt x="724126" y="401152"/>
                  <a:pt x="870337" y="249092"/>
                  <a:pt x="1050698" y="249092"/>
                </a:cubicBezTo>
                <a:cubicBezTo>
                  <a:pt x="1073243" y="249092"/>
                  <a:pt x="1095255" y="251468"/>
                  <a:pt x="1116514" y="255992"/>
                </a:cubicBezTo>
                <a:lnTo>
                  <a:pt x="1120479" y="257272"/>
                </a:lnTo>
                <a:lnTo>
                  <a:pt x="1135355" y="207434"/>
                </a:lnTo>
                <a:cubicBezTo>
                  <a:pt x="1184931" y="85534"/>
                  <a:pt x="1300992" y="0"/>
                  <a:pt x="1436263" y="0"/>
                </a:cubicBezTo>
                <a:close/>
              </a:path>
            </a:pathLst>
          </a:custGeom>
          <a:solidFill>
            <a:schemeClr val="bg1">
              <a:alpha val="65000"/>
            </a:schemeClr>
          </a:solidFill>
          <a:ln>
            <a:noFill/>
          </a:ln>
          <a:effectLst>
            <a:outerShdw blurRad="50800" dist="38100" dir="16200000" sx="106000" sy="106000" rotWithShape="0">
              <a:prstClr val="black">
                <a:alpha val="1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77" name="Rectangle 76">
            <a:extLst>
              <a:ext uri="{FF2B5EF4-FFF2-40B4-BE49-F238E27FC236}">
                <a16:creationId xmlns:a16="http://schemas.microsoft.com/office/drawing/2014/main" id="{39FEB0F7-B95A-4D2E-8ECF-1F2F4D125A0A}"/>
              </a:ext>
            </a:extLst>
          </p:cNvPr>
          <p:cNvSpPr/>
          <p:nvPr/>
        </p:nvSpPr>
        <p:spPr>
          <a:xfrm>
            <a:off x="-897249" y="-84403"/>
            <a:ext cx="14097000" cy="7432654"/>
          </a:xfrm>
          <a:prstGeom prst="rect">
            <a:avLst/>
          </a:prstGeom>
          <a:solidFill>
            <a:schemeClr val="bg1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0" name="Picture 69">
            <a:extLst>
              <a:ext uri="{FF2B5EF4-FFF2-40B4-BE49-F238E27FC236}">
                <a16:creationId xmlns:a16="http://schemas.microsoft.com/office/drawing/2014/main" id="{2BF5DA5D-3084-4630-9C11-E654A174414E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82" t="7059" r="56732" b="68627"/>
          <a:stretch/>
        </p:blipFill>
        <p:spPr>
          <a:xfrm>
            <a:off x="5897626" y="-1626996"/>
            <a:ext cx="793150" cy="540388"/>
          </a:xfrm>
          <a:prstGeom prst="rect">
            <a:avLst/>
          </a:prstGeom>
        </p:spPr>
      </p:pic>
      <p:pic>
        <p:nvPicPr>
          <p:cNvPr id="71" name="Picture 70">
            <a:extLst>
              <a:ext uri="{FF2B5EF4-FFF2-40B4-BE49-F238E27FC236}">
                <a16:creationId xmlns:a16="http://schemas.microsoft.com/office/drawing/2014/main" id="{DD36E6A4-8703-4E8B-867B-463D7F6B44B9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82" t="7059" r="56732" b="68627"/>
          <a:stretch/>
        </p:blipFill>
        <p:spPr>
          <a:xfrm rot="19400430">
            <a:off x="3238611" y="-957149"/>
            <a:ext cx="498643" cy="339735"/>
          </a:xfrm>
          <a:prstGeom prst="rect">
            <a:avLst/>
          </a:prstGeom>
        </p:spPr>
      </p:pic>
      <p:pic>
        <p:nvPicPr>
          <p:cNvPr id="72" name="Picture 71">
            <a:extLst>
              <a:ext uri="{FF2B5EF4-FFF2-40B4-BE49-F238E27FC236}">
                <a16:creationId xmlns:a16="http://schemas.microsoft.com/office/drawing/2014/main" id="{0E586A77-4228-486C-A388-E01C93CA60AF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700" t="71765" r="34771" b="10588"/>
          <a:stretch/>
        </p:blipFill>
        <p:spPr>
          <a:xfrm rot="20140976">
            <a:off x="5307586" y="-1817106"/>
            <a:ext cx="462978" cy="347234"/>
          </a:xfrm>
          <a:prstGeom prst="rect">
            <a:avLst/>
          </a:prstGeom>
        </p:spPr>
      </p:pic>
      <p:pic>
        <p:nvPicPr>
          <p:cNvPr id="73" name="Picture 72">
            <a:extLst>
              <a:ext uri="{FF2B5EF4-FFF2-40B4-BE49-F238E27FC236}">
                <a16:creationId xmlns:a16="http://schemas.microsoft.com/office/drawing/2014/main" id="{09849EEC-8E72-4F87-8EA4-26A390092026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82" t="7059" r="56732" b="68627"/>
          <a:stretch/>
        </p:blipFill>
        <p:spPr>
          <a:xfrm rot="18514753">
            <a:off x="1573946" y="-1351017"/>
            <a:ext cx="793150" cy="540388"/>
          </a:xfrm>
          <a:prstGeom prst="rect">
            <a:avLst/>
          </a:prstGeom>
        </p:spPr>
      </p:pic>
      <p:pic>
        <p:nvPicPr>
          <p:cNvPr id="74" name="Picture 73">
            <a:extLst>
              <a:ext uri="{FF2B5EF4-FFF2-40B4-BE49-F238E27FC236}">
                <a16:creationId xmlns:a16="http://schemas.microsoft.com/office/drawing/2014/main" id="{6A0C6220-1F10-45E7-866F-DFBCF76E05BE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82" t="7059" r="56732" b="68627"/>
          <a:stretch/>
        </p:blipFill>
        <p:spPr>
          <a:xfrm rot="306018">
            <a:off x="11373560" y="-1343678"/>
            <a:ext cx="473222" cy="322415"/>
          </a:xfrm>
          <a:prstGeom prst="rect">
            <a:avLst/>
          </a:prstGeom>
        </p:spPr>
      </p:pic>
      <p:pic>
        <p:nvPicPr>
          <p:cNvPr id="75" name="Picture 74">
            <a:extLst>
              <a:ext uri="{FF2B5EF4-FFF2-40B4-BE49-F238E27FC236}">
                <a16:creationId xmlns:a16="http://schemas.microsoft.com/office/drawing/2014/main" id="{01A352D6-62B1-43B8-B1AC-DDC511F7B857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700" t="71765" r="34771" b="10588"/>
          <a:stretch/>
        </p:blipFill>
        <p:spPr>
          <a:xfrm rot="20140976">
            <a:off x="8339934" y="-1102550"/>
            <a:ext cx="462978" cy="347234"/>
          </a:xfrm>
          <a:prstGeom prst="rect">
            <a:avLst/>
          </a:prstGeom>
        </p:spPr>
      </p:pic>
      <p:sp>
        <p:nvSpPr>
          <p:cNvPr id="386" name="Google Shape;386;p28"/>
          <p:cNvSpPr/>
          <p:nvPr/>
        </p:nvSpPr>
        <p:spPr>
          <a:xfrm>
            <a:off x="9292564" y="1577897"/>
            <a:ext cx="2791545" cy="848869"/>
          </a:xfrm>
          <a:custGeom>
            <a:avLst/>
            <a:gdLst/>
            <a:ahLst/>
            <a:cxnLst/>
            <a:rect l="l" t="t" r="r" b="b"/>
            <a:pathLst>
              <a:path w="31157" h="9474" extrusionOk="0">
                <a:moveTo>
                  <a:pt x="18247" y="0"/>
                </a:moveTo>
                <a:cubicBezTo>
                  <a:pt x="15745" y="0"/>
                  <a:pt x="13610" y="1434"/>
                  <a:pt x="12610" y="3536"/>
                </a:cubicBezTo>
                <a:cubicBezTo>
                  <a:pt x="11976" y="3236"/>
                  <a:pt x="11242" y="3069"/>
                  <a:pt x="10508" y="3069"/>
                </a:cubicBezTo>
                <a:cubicBezTo>
                  <a:pt x="8340" y="3069"/>
                  <a:pt x="6539" y="4470"/>
                  <a:pt x="5871" y="6405"/>
                </a:cubicBezTo>
                <a:cubicBezTo>
                  <a:pt x="5271" y="5971"/>
                  <a:pt x="4537" y="5737"/>
                  <a:pt x="3737" y="5737"/>
                </a:cubicBezTo>
                <a:cubicBezTo>
                  <a:pt x="1668" y="5737"/>
                  <a:pt x="1" y="7405"/>
                  <a:pt x="1" y="9473"/>
                </a:cubicBezTo>
                <a:lnTo>
                  <a:pt x="31089" y="9473"/>
                </a:lnTo>
                <a:cubicBezTo>
                  <a:pt x="31156" y="9207"/>
                  <a:pt x="31156" y="8906"/>
                  <a:pt x="31156" y="8640"/>
                </a:cubicBezTo>
                <a:cubicBezTo>
                  <a:pt x="31156" y="6138"/>
                  <a:pt x="29121" y="4103"/>
                  <a:pt x="26620" y="4103"/>
                </a:cubicBezTo>
                <a:cubicBezTo>
                  <a:pt x="25752" y="4103"/>
                  <a:pt x="24952" y="4336"/>
                  <a:pt x="24285" y="4737"/>
                </a:cubicBezTo>
                <a:cubicBezTo>
                  <a:pt x="23617" y="2001"/>
                  <a:pt x="21182" y="0"/>
                  <a:pt x="18247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</a:pPr>
            <a:endParaRPr sz="14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388" name="Google Shape;388;p28"/>
          <p:cNvSpPr/>
          <p:nvPr/>
        </p:nvSpPr>
        <p:spPr>
          <a:xfrm flipH="1">
            <a:off x="8631669" y="381000"/>
            <a:ext cx="3637917" cy="2869645"/>
          </a:xfrm>
          <a:custGeom>
            <a:avLst/>
            <a:gdLst/>
            <a:ahLst/>
            <a:cxnLst/>
            <a:rect l="l" t="t" r="r" b="b"/>
            <a:pathLst>
              <a:path w="285586" h="203616" extrusionOk="0">
                <a:moveTo>
                  <a:pt x="149343" y="3563"/>
                </a:moveTo>
                <a:cubicBezTo>
                  <a:pt x="158146" y="3938"/>
                  <a:pt x="175169" y="4117"/>
                  <a:pt x="188269" y="4117"/>
                </a:cubicBezTo>
                <a:cubicBezTo>
                  <a:pt x="192955" y="7486"/>
                  <a:pt x="205307" y="16289"/>
                  <a:pt x="214290" y="22832"/>
                </a:cubicBezTo>
                <a:lnTo>
                  <a:pt x="205307" y="26949"/>
                </a:lnTo>
                <a:lnTo>
                  <a:pt x="175918" y="28267"/>
                </a:lnTo>
                <a:cubicBezTo>
                  <a:pt x="174241" y="27144"/>
                  <a:pt x="172923" y="26395"/>
                  <a:pt x="172175" y="26021"/>
                </a:cubicBezTo>
                <a:cubicBezTo>
                  <a:pt x="168626" y="23955"/>
                  <a:pt x="140929" y="22278"/>
                  <a:pt x="126885" y="21709"/>
                </a:cubicBezTo>
                <a:cubicBezTo>
                  <a:pt x="133443" y="16469"/>
                  <a:pt x="142231" y="9552"/>
                  <a:pt x="149343" y="3563"/>
                </a:cubicBezTo>
                <a:close/>
                <a:moveTo>
                  <a:pt x="25452" y="0"/>
                </a:moveTo>
                <a:cubicBezTo>
                  <a:pt x="20960" y="6737"/>
                  <a:pt x="18340" y="19284"/>
                  <a:pt x="0" y="25647"/>
                </a:cubicBezTo>
                <a:lnTo>
                  <a:pt x="0" y="67942"/>
                </a:lnTo>
                <a:cubicBezTo>
                  <a:pt x="5240" y="68870"/>
                  <a:pt x="10301" y="69439"/>
                  <a:pt x="14792" y="69813"/>
                </a:cubicBezTo>
                <a:cubicBezTo>
                  <a:pt x="36306" y="71116"/>
                  <a:pt x="75981" y="93393"/>
                  <a:pt x="79919" y="96762"/>
                </a:cubicBezTo>
                <a:cubicBezTo>
                  <a:pt x="83842" y="100131"/>
                  <a:pt x="89456" y="124460"/>
                  <a:pt x="90773" y="126885"/>
                </a:cubicBezTo>
                <a:cubicBezTo>
                  <a:pt x="91327" y="127828"/>
                  <a:pt x="90953" y="130448"/>
                  <a:pt x="90205" y="133622"/>
                </a:cubicBezTo>
                <a:cubicBezTo>
                  <a:pt x="88902" y="134371"/>
                  <a:pt x="86282" y="135868"/>
                  <a:pt x="85159" y="136242"/>
                </a:cubicBezTo>
                <a:cubicBezTo>
                  <a:pt x="83288" y="136811"/>
                  <a:pt x="83842" y="137560"/>
                  <a:pt x="83842" y="137560"/>
                </a:cubicBezTo>
                <a:lnTo>
                  <a:pt x="89830" y="135494"/>
                </a:lnTo>
                <a:lnTo>
                  <a:pt x="89830" y="135494"/>
                </a:lnTo>
                <a:cubicBezTo>
                  <a:pt x="88528" y="140929"/>
                  <a:pt x="86836" y="146723"/>
                  <a:pt x="86836" y="146723"/>
                </a:cubicBezTo>
                <a:lnTo>
                  <a:pt x="88707" y="148789"/>
                </a:lnTo>
                <a:cubicBezTo>
                  <a:pt x="88707" y="148789"/>
                  <a:pt x="92167" y="133915"/>
                  <a:pt x="95041" y="133915"/>
                </a:cubicBezTo>
                <a:cubicBezTo>
                  <a:pt x="95375" y="133915"/>
                  <a:pt x="95702" y="134116"/>
                  <a:pt x="96014" y="134566"/>
                </a:cubicBezTo>
                <a:cubicBezTo>
                  <a:pt x="99008" y="138863"/>
                  <a:pt x="112288" y="173297"/>
                  <a:pt x="112288" y="173297"/>
                </a:cubicBezTo>
                <a:lnTo>
                  <a:pt x="113605" y="203615"/>
                </a:lnTo>
                <a:lnTo>
                  <a:pt x="116225" y="179855"/>
                </a:lnTo>
                <a:lnTo>
                  <a:pt x="133248" y="181727"/>
                </a:lnTo>
                <a:lnTo>
                  <a:pt x="152157" y="197447"/>
                </a:lnTo>
                <a:lnTo>
                  <a:pt x="136811" y="182101"/>
                </a:lnTo>
                <a:lnTo>
                  <a:pt x="162263" y="184901"/>
                </a:lnTo>
                <a:lnTo>
                  <a:pt x="120522" y="174989"/>
                </a:lnTo>
                <a:cubicBezTo>
                  <a:pt x="120522" y="174989"/>
                  <a:pt x="108545" y="143354"/>
                  <a:pt x="98439" y="119025"/>
                </a:cubicBezTo>
                <a:lnTo>
                  <a:pt x="98439" y="119025"/>
                </a:lnTo>
                <a:lnTo>
                  <a:pt x="121645" y="126885"/>
                </a:lnTo>
                <a:cubicBezTo>
                  <a:pt x="121645" y="126885"/>
                  <a:pt x="125208" y="126511"/>
                  <a:pt x="130254" y="126137"/>
                </a:cubicBezTo>
                <a:lnTo>
                  <a:pt x="143174" y="134191"/>
                </a:lnTo>
                <a:lnTo>
                  <a:pt x="142426" y="139611"/>
                </a:lnTo>
                <a:lnTo>
                  <a:pt x="144297" y="145226"/>
                </a:lnTo>
                <a:lnTo>
                  <a:pt x="144103" y="139985"/>
                </a:lnTo>
                <a:lnTo>
                  <a:pt x="145046" y="135120"/>
                </a:lnTo>
                <a:cubicBezTo>
                  <a:pt x="145046" y="135120"/>
                  <a:pt x="150091" y="139611"/>
                  <a:pt x="151589" y="139985"/>
                </a:cubicBezTo>
                <a:cubicBezTo>
                  <a:pt x="152906" y="140360"/>
                  <a:pt x="169929" y="145600"/>
                  <a:pt x="169929" y="145600"/>
                </a:cubicBezTo>
                <a:cubicBezTo>
                  <a:pt x="169929" y="145600"/>
                  <a:pt x="152337" y="139806"/>
                  <a:pt x="151783" y="139057"/>
                </a:cubicBezTo>
                <a:cubicBezTo>
                  <a:pt x="151214" y="138114"/>
                  <a:pt x="139806" y="128577"/>
                  <a:pt x="136243" y="125583"/>
                </a:cubicBezTo>
                <a:cubicBezTo>
                  <a:pt x="145420" y="124834"/>
                  <a:pt x="156275" y="123891"/>
                  <a:pt x="159269" y="123711"/>
                </a:cubicBezTo>
                <a:cubicBezTo>
                  <a:pt x="159407" y="123702"/>
                  <a:pt x="159566" y="123698"/>
                  <a:pt x="159743" y="123698"/>
                </a:cubicBezTo>
                <a:cubicBezTo>
                  <a:pt x="167029" y="123698"/>
                  <a:pt x="206804" y="131002"/>
                  <a:pt x="206804" y="131002"/>
                </a:cubicBezTo>
                <a:cubicBezTo>
                  <a:pt x="206804" y="131002"/>
                  <a:pt x="164757" y="121069"/>
                  <a:pt x="160462" y="121069"/>
                </a:cubicBezTo>
                <a:cubicBezTo>
                  <a:pt x="160345" y="121069"/>
                  <a:pt x="160257" y="121076"/>
                  <a:pt x="160197" y="121091"/>
                </a:cubicBezTo>
                <a:cubicBezTo>
                  <a:pt x="158571" y="121685"/>
                  <a:pt x="137642" y="123097"/>
                  <a:pt x="126153" y="123097"/>
                </a:cubicBezTo>
                <a:cubicBezTo>
                  <a:pt x="123151" y="123097"/>
                  <a:pt x="120794" y="123001"/>
                  <a:pt x="119594" y="122768"/>
                </a:cubicBezTo>
                <a:cubicBezTo>
                  <a:pt x="115477" y="121840"/>
                  <a:pt x="102377" y="114728"/>
                  <a:pt x="95070" y="110791"/>
                </a:cubicBezTo>
                <a:cubicBezTo>
                  <a:pt x="91148" y="101628"/>
                  <a:pt x="87959" y="94322"/>
                  <a:pt x="86282" y="92076"/>
                </a:cubicBezTo>
                <a:cubicBezTo>
                  <a:pt x="80473" y="83842"/>
                  <a:pt x="43238" y="62133"/>
                  <a:pt x="43238" y="62133"/>
                </a:cubicBezTo>
                <a:cubicBezTo>
                  <a:pt x="43238" y="62133"/>
                  <a:pt x="37624" y="44361"/>
                  <a:pt x="40618" y="43238"/>
                </a:cubicBezTo>
                <a:cubicBezTo>
                  <a:pt x="41172" y="43044"/>
                  <a:pt x="45110" y="42115"/>
                  <a:pt x="50724" y="41172"/>
                </a:cubicBezTo>
                <a:cubicBezTo>
                  <a:pt x="58764" y="44915"/>
                  <a:pt x="72613" y="51278"/>
                  <a:pt x="84785" y="57461"/>
                </a:cubicBezTo>
                <a:lnTo>
                  <a:pt x="91702" y="74859"/>
                </a:lnTo>
                <a:lnTo>
                  <a:pt x="93394" y="89082"/>
                </a:lnTo>
                <a:lnTo>
                  <a:pt x="94322" y="74679"/>
                </a:lnTo>
                <a:lnTo>
                  <a:pt x="91522" y="61010"/>
                </a:lnTo>
                <a:lnTo>
                  <a:pt x="91522" y="61010"/>
                </a:lnTo>
                <a:cubicBezTo>
                  <a:pt x="94516" y="62507"/>
                  <a:pt x="97136" y="64004"/>
                  <a:pt x="99756" y="65501"/>
                </a:cubicBezTo>
                <a:cubicBezTo>
                  <a:pt x="118276" y="75981"/>
                  <a:pt x="170124" y="86282"/>
                  <a:pt x="170124" y="86282"/>
                </a:cubicBezTo>
                <a:cubicBezTo>
                  <a:pt x="170124" y="86282"/>
                  <a:pt x="130448" y="74110"/>
                  <a:pt x="112108" y="66250"/>
                </a:cubicBezTo>
                <a:lnTo>
                  <a:pt x="112108" y="66250"/>
                </a:lnTo>
                <a:cubicBezTo>
                  <a:pt x="119974" y="67093"/>
                  <a:pt x="134377" y="68467"/>
                  <a:pt x="142098" y="68467"/>
                </a:cubicBezTo>
                <a:cubicBezTo>
                  <a:pt x="144664" y="68467"/>
                  <a:pt x="146492" y="68315"/>
                  <a:pt x="147097" y="67942"/>
                </a:cubicBezTo>
                <a:cubicBezTo>
                  <a:pt x="150091" y="66250"/>
                  <a:pt x="169552" y="52223"/>
                  <a:pt x="169555" y="52221"/>
                </a:cubicBezTo>
                <a:lnTo>
                  <a:pt x="169555" y="52221"/>
                </a:lnTo>
                <a:cubicBezTo>
                  <a:pt x="169552" y="52223"/>
                  <a:pt x="147269" y="67200"/>
                  <a:pt x="144206" y="67200"/>
                </a:cubicBezTo>
                <a:cubicBezTo>
                  <a:pt x="144169" y="67200"/>
                  <a:pt x="144134" y="67198"/>
                  <a:pt x="144103" y="67193"/>
                </a:cubicBezTo>
                <a:cubicBezTo>
                  <a:pt x="141677" y="66819"/>
                  <a:pt x="113231" y="64573"/>
                  <a:pt x="107422" y="64199"/>
                </a:cubicBezTo>
                <a:cubicBezTo>
                  <a:pt x="105745" y="63255"/>
                  <a:pt x="104248" y="62327"/>
                  <a:pt x="103679" y="61758"/>
                </a:cubicBezTo>
                <a:cubicBezTo>
                  <a:pt x="98813" y="57267"/>
                  <a:pt x="77853" y="44915"/>
                  <a:pt x="66070" y="38178"/>
                </a:cubicBezTo>
                <a:cubicBezTo>
                  <a:pt x="88528" y="34061"/>
                  <a:pt x="117723" y="29195"/>
                  <a:pt x="117723" y="29195"/>
                </a:cubicBezTo>
                <a:cubicBezTo>
                  <a:pt x="117723" y="29195"/>
                  <a:pt x="117902" y="28821"/>
                  <a:pt x="118651" y="28446"/>
                </a:cubicBezTo>
                <a:lnTo>
                  <a:pt x="166381" y="30512"/>
                </a:lnTo>
                <a:lnTo>
                  <a:pt x="194827" y="48478"/>
                </a:lnTo>
                <a:lnTo>
                  <a:pt x="198944" y="76730"/>
                </a:lnTo>
                <a:lnTo>
                  <a:pt x="203990" y="83662"/>
                </a:lnTo>
                <a:cubicBezTo>
                  <a:pt x="203990" y="83662"/>
                  <a:pt x="201190" y="76730"/>
                  <a:pt x="200995" y="76356"/>
                </a:cubicBezTo>
                <a:cubicBezTo>
                  <a:pt x="200816" y="75981"/>
                  <a:pt x="201564" y="58584"/>
                  <a:pt x="201938" y="52970"/>
                </a:cubicBezTo>
                <a:lnTo>
                  <a:pt x="221027" y="64947"/>
                </a:lnTo>
                <a:lnTo>
                  <a:pt x="285585" y="84964"/>
                </a:lnTo>
                <a:cubicBezTo>
                  <a:pt x="285585" y="84964"/>
                  <a:pt x="226821" y="63450"/>
                  <a:pt x="224950" y="61204"/>
                </a:cubicBezTo>
                <a:cubicBezTo>
                  <a:pt x="223647" y="59513"/>
                  <a:pt x="200816" y="44361"/>
                  <a:pt x="185470" y="34435"/>
                </a:cubicBezTo>
                <a:lnTo>
                  <a:pt x="208855" y="30512"/>
                </a:lnTo>
                <a:cubicBezTo>
                  <a:pt x="208855" y="30512"/>
                  <a:pt x="212973" y="28446"/>
                  <a:pt x="218033" y="25647"/>
                </a:cubicBezTo>
                <a:cubicBezTo>
                  <a:pt x="221776" y="28267"/>
                  <a:pt x="224201" y="30138"/>
                  <a:pt x="224396" y="30318"/>
                </a:cubicBezTo>
                <a:cubicBezTo>
                  <a:pt x="225145" y="30887"/>
                  <a:pt x="249848" y="35752"/>
                  <a:pt x="249848" y="35752"/>
                </a:cubicBezTo>
                <a:cubicBezTo>
                  <a:pt x="249848" y="35752"/>
                  <a:pt x="226642" y="30318"/>
                  <a:pt x="225698" y="29015"/>
                </a:cubicBezTo>
                <a:cubicBezTo>
                  <a:pt x="225324" y="28821"/>
                  <a:pt x="223273" y="26949"/>
                  <a:pt x="220084" y="24524"/>
                </a:cubicBezTo>
                <a:cubicBezTo>
                  <a:pt x="227944" y="20212"/>
                  <a:pt x="237302" y="15346"/>
                  <a:pt x="238050" y="15166"/>
                </a:cubicBezTo>
                <a:cubicBezTo>
                  <a:pt x="239173" y="15166"/>
                  <a:pt x="269116" y="20032"/>
                  <a:pt x="269116" y="20032"/>
                </a:cubicBezTo>
                <a:lnTo>
                  <a:pt x="235430" y="12726"/>
                </a:lnTo>
                <a:lnTo>
                  <a:pt x="216715" y="21529"/>
                </a:lnTo>
                <a:cubicBezTo>
                  <a:pt x="209050" y="15541"/>
                  <a:pt x="198749" y="7306"/>
                  <a:pt x="194632" y="3938"/>
                </a:cubicBezTo>
                <a:cubicBezTo>
                  <a:pt x="198944" y="3743"/>
                  <a:pt x="202313" y="3563"/>
                  <a:pt x="204364" y="3189"/>
                </a:cubicBezTo>
                <a:cubicBezTo>
                  <a:pt x="207178" y="2815"/>
                  <a:pt x="211850" y="1497"/>
                  <a:pt x="217464" y="0"/>
                </a:cubicBezTo>
                <a:lnTo>
                  <a:pt x="209799" y="0"/>
                </a:lnTo>
                <a:lnTo>
                  <a:pt x="204933" y="1318"/>
                </a:lnTo>
                <a:lnTo>
                  <a:pt x="153834" y="0"/>
                </a:lnTo>
                <a:lnTo>
                  <a:pt x="131197" y="0"/>
                </a:lnTo>
                <a:cubicBezTo>
                  <a:pt x="120148" y="8055"/>
                  <a:pt x="109114" y="16469"/>
                  <a:pt x="102556" y="18340"/>
                </a:cubicBezTo>
                <a:cubicBezTo>
                  <a:pt x="98917" y="19451"/>
                  <a:pt x="93133" y="19861"/>
                  <a:pt x="86650" y="19861"/>
                </a:cubicBezTo>
                <a:cubicBezTo>
                  <a:pt x="70142" y="19861"/>
                  <a:pt x="49097" y="17201"/>
                  <a:pt x="47356" y="16664"/>
                </a:cubicBezTo>
                <a:cubicBezTo>
                  <a:pt x="44915" y="15915"/>
                  <a:pt x="43987" y="1123"/>
                  <a:pt x="45858" y="1123"/>
                </a:cubicBezTo>
                <a:cubicBezTo>
                  <a:pt x="46233" y="1123"/>
                  <a:pt x="46607" y="749"/>
                  <a:pt x="47356" y="0"/>
                </a:cubicBezTo>
                <a:close/>
              </a:path>
            </a:pathLst>
          </a:custGeom>
          <a:solidFill>
            <a:srgbClr val="391A4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</a:pPr>
            <a:endParaRPr sz="14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49D4585-2961-4EE9-B879-F1D95F5E272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4956" y="2567089"/>
            <a:ext cx="6620830" cy="4822354"/>
          </a:xfrm>
          <a:prstGeom prst="rect">
            <a:avLst/>
          </a:prstGeom>
          <a:effectLst>
            <a:outerShdw blurRad="482600" dir="13500000" sx="114000" sy="114000" kx="1200000" algn="br" rotWithShape="0">
              <a:prstClr val="black">
                <a:alpha val="20000"/>
              </a:prstClr>
            </a:outerShdw>
          </a:effectLst>
        </p:spPr>
      </p:pic>
      <p:sp>
        <p:nvSpPr>
          <p:cNvPr id="380" name="Google Shape;380;p28"/>
          <p:cNvSpPr/>
          <p:nvPr/>
        </p:nvSpPr>
        <p:spPr>
          <a:xfrm flipV="1">
            <a:off x="9275001" y="6952850"/>
            <a:ext cx="2575744" cy="46303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</a:pPr>
            <a:endParaRPr sz="14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383" name="Google Shape;383;p28"/>
          <p:cNvSpPr/>
          <p:nvPr/>
        </p:nvSpPr>
        <p:spPr>
          <a:xfrm rot="-232730" flipV="1">
            <a:off x="9478524" y="6258152"/>
            <a:ext cx="527173" cy="45719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</a:pPr>
            <a:endParaRPr sz="14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385" name="Google Shape;385;p28"/>
          <p:cNvSpPr/>
          <p:nvPr/>
        </p:nvSpPr>
        <p:spPr>
          <a:xfrm rot="-172020" flipV="1">
            <a:off x="9477868" y="6726868"/>
            <a:ext cx="527132" cy="45719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</a:pPr>
            <a:endParaRPr sz="14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grpSp>
        <p:nvGrpSpPr>
          <p:cNvPr id="89" name="Group 88">
            <a:extLst>
              <a:ext uri="{FF2B5EF4-FFF2-40B4-BE49-F238E27FC236}">
                <a16:creationId xmlns:a16="http://schemas.microsoft.com/office/drawing/2014/main" id="{2C2A8C13-3515-4907-8437-4A3F31B3E38C}"/>
              </a:ext>
            </a:extLst>
          </p:cNvPr>
          <p:cNvGrpSpPr/>
          <p:nvPr/>
        </p:nvGrpSpPr>
        <p:grpSpPr>
          <a:xfrm>
            <a:off x="0" y="2819400"/>
            <a:ext cx="2124195" cy="4481200"/>
            <a:chOff x="-474989" y="459713"/>
            <a:chExt cx="2120374" cy="6425340"/>
          </a:xfrm>
          <a:effectLst>
            <a:outerShdw blurRad="127000" dist="38100" sx="101000" sy="101000" algn="l" rotWithShape="0">
              <a:prstClr val="black">
                <a:alpha val="57000"/>
              </a:prstClr>
            </a:outerShdw>
          </a:effectLst>
        </p:grpSpPr>
        <p:sp>
          <p:nvSpPr>
            <p:cNvPr id="90" name="Freeform 40">
              <a:extLst>
                <a:ext uri="{FF2B5EF4-FFF2-40B4-BE49-F238E27FC236}">
                  <a16:creationId xmlns:a16="http://schemas.microsoft.com/office/drawing/2014/main" id="{94A9264C-742D-44F9-97B9-28022CA586B2}"/>
                </a:ext>
              </a:extLst>
            </p:cNvPr>
            <p:cNvSpPr/>
            <p:nvPr/>
          </p:nvSpPr>
          <p:spPr>
            <a:xfrm rot="262463">
              <a:off x="-474989" y="459713"/>
              <a:ext cx="2120374" cy="4239747"/>
            </a:xfrm>
            <a:custGeom>
              <a:avLst/>
              <a:gdLst>
                <a:gd name="connsiteX0" fmla="*/ 503838 w 2120374"/>
                <a:gd name="connsiteY0" fmla="*/ 910 h 4239747"/>
                <a:gd name="connsiteX1" fmla="*/ 1024394 w 2120374"/>
                <a:gd name="connsiteY1" fmla="*/ 453783 h 4239747"/>
                <a:gd name="connsiteX2" fmla="*/ 1085827 w 2120374"/>
                <a:gd name="connsiteY2" fmla="*/ 620199 h 4239747"/>
                <a:gd name="connsiteX3" fmla="*/ 1157514 w 2120374"/>
                <a:gd name="connsiteY3" fmla="*/ 580934 h 4239747"/>
                <a:gd name="connsiteX4" fmla="*/ 1337312 w 2120374"/>
                <a:gd name="connsiteY4" fmla="*/ 569056 h 4239747"/>
                <a:gd name="connsiteX5" fmla="*/ 1571497 w 2120374"/>
                <a:gd name="connsiteY5" fmla="*/ 1022287 h 4239747"/>
                <a:gd name="connsiteX6" fmla="*/ 1569858 w 2120374"/>
                <a:gd name="connsiteY6" fmla="*/ 1089833 h 4239747"/>
                <a:gd name="connsiteX7" fmla="*/ 1653772 w 2120374"/>
                <a:gd name="connsiteY7" fmla="*/ 1077115 h 4239747"/>
                <a:gd name="connsiteX8" fmla="*/ 1740765 w 2120374"/>
                <a:gd name="connsiteY8" fmla="*/ 1094220 h 4239747"/>
                <a:gd name="connsiteX9" fmla="*/ 1886673 w 2120374"/>
                <a:gd name="connsiteY9" fmla="*/ 1862696 h 4239747"/>
                <a:gd name="connsiteX10" fmla="*/ 1861914 w 2120374"/>
                <a:gd name="connsiteY10" fmla="*/ 1934684 h 4239747"/>
                <a:gd name="connsiteX11" fmla="*/ 1927099 w 2120374"/>
                <a:gd name="connsiteY11" fmla="*/ 1940817 h 4239747"/>
                <a:gd name="connsiteX12" fmla="*/ 2007374 w 2120374"/>
                <a:gd name="connsiteY12" fmla="*/ 1978450 h 4239747"/>
                <a:gd name="connsiteX13" fmla="*/ 1963135 w 2120374"/>
                <a:gd name="connsiteY13" fmla="*/ 2759403 h 4239747"/>
                <a:gd name="connsiteX14" fmla="*/ 1878808 w 2120374"/>
                <a:gd name="connsiteY14" fmla="*/ 2889388 h 4239747"/>
                <a:gd name="connsiteX15" fmla="*/ 1917888 w 2120374"/>
                <a:gd name="connsiteY15" fmla="*/ 2939588 h 4239747"/>
                <a:gd name="connsiteX16" fmla="*/ 1645536 w 2120374"/>
                <a:gd name="connsiteY16" fmla="*/ 3773997 h 4239747"/>
                <a:gd name="connsiteX17" fmla="*/ 854243 w 2120374"/>
                <a:gd name="connsiteY17" fmla="*/ 4153825 h 4239747"/>
                <a:gd name="connsiteX18" fmla="*/ 833568 w 2120374"/>
                <a:gd name="connsiteY18" fmla="*/ 4141727 h 4239747"/>
                <a:gd name="connsiteX19" fmla="*/ 802824 w 2120374"/>
                <a:gd name="connsiteY19" fmla="*/ 4179378 h 4239747"/>
                <a:gd name="connsiteX20" fmla="*/ 674358 w 2120374"/>
                <a:gd name="connsiteY20" fmla="*/ 4239747 h 4239747"/>
                <a:gd name="connsiteX21" fmla="*/ 242350 w 2120374"/>
                <a:gd name="connsiteY21" fmla="*/ 2896951 h 4239747"/>
                <a:gd name="connsiteX22" fmla="*/ 316130 w 2120374"/>
                <a:gd name="connsiteY22" fmla="*/ 2146181 h 4239747"/>
                <a:gd name="connsiteX23" fmla="*/ 338382 w 2120374"/>
                <a:gd name="connsiteY23" fmla="*/ 2062353 h 4239747"/>
                <a:gd name="connsiteX24" fmla="*/ 333570 w 2120374"/>
                <a:gd name="connsiteY24" fmla="*/ 2058078 h 4239747"/>
                <a:gd name="connsiteX25" fmla="*/ 6243 w 2120374"/>
                <a:gd name="connsiteY25" fmla="*/ 1156472 h 4239747"/>
                <a:gd name="connsiteX26" fmla="*/ 503838 w 2120374"/>
                <a:gd name="connsiteY26" fmla="*/ 910 h 42397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2120374" h="4239747">
                  <a:moveTo>
                    <a:pt x="503838" y="910"/>
                  </a:moveTo>
                  <a:cubicBezTo>
                    <a:pt x="704932" y="-14473"/>
                    <a:pt x="897093" y="166265"/>
                    <a:pt x="1024394" y="453783"/>
                  </a:cubicBezTo>
                  <a:lnTo>
                    <a:pt x="1085827" y="620199"/>
                  </a:lnTo>
                  <a:lnTo>
                    <a:pt x="1157514" y="580934"/>
                  </a:lnTo>
                  <a:cubicBezTo>
                    <a:pt x="1219248" y="556477"/>
                    <a:pt x="1280356" y="551340"/>
                    <a:pt x="1337312" y="569056"/>
                  </a:cubicBezTo>
                  <a:cubicBezTo>
                    <a:pt x="1479703" y="613344"/>
                    <a:pt x="1562451" y="789972"/>
                    <a:pt x="1571497" y="1022287"/>
                  </a:cubicBezTo>
                  <a:lnTo>
                    <a:pt x="1569858" y="1089833"/>
                  </a:lnTo>
                  <a:lnTo>
                    <a:pt x="1653772" y="1077115"/>
                  </a:lnTo>
                  <a:cubicBezTo>
                    <a:pt x="1683958" y="1077478"/>
                    <a:pt x="1713114" y="1083045"/>
                    <a:pt x="1740765" y="1094220"/>
                  </a:cubicBezTo>
                  <a:cubicBezTo>
                    <a:pt x="1934322" y="1172447"/>
                    <a:pt x="1989995" y="1499539"/>
                    <a:pt x="1886673" y="1862696"/>
                  </a:cubicBezTo>
                  <a:lnTo>
                    <a:pt x="1861914" y="1934684"/>
                  </a:lnTo>
                  <a:lnTo>
                    <a:pt x="1927099" y="1940817"/>
                  </a:lnTo>
                  <a:cubicBezTo>
                    <a:pt x="1956301" y="1948468"/>
                    <a:pt x="1983246" y="1960920"/>
                    <a:pt x="2007374" y="1978450"/>
                  </a:cubicBezTo>
                  <a:cubicBezTo>
                    <a:pt x="2176272" y="2101157"/>
                    <a:pt x="2151202" y="2432005"/>
                    <a:pt x="1963135" y="2759403"/>
                  </a:cubicBezTo>
                  <a:lnTo>
                    <a:pt x="1878808" y="2889388"/>
                  </a:lnTo>
                  <a:lnTo>
                    <a:pt x="1917888" y="2939588"/>
                  </a:lnTo>
                  <a:cubicBezTo>
                    <a:pt x="2015348" y="3127087"/>
                    <a:pt x="1907868" y="3474523"/>
                    <a:pt x="1645536" y="3773997"/>
                  </a:cubicBezTo>
                  <a:cubicBezTo>
                    <a:pt x="1383204" y="4073471"/>
                    <a:pt x="1052941" y="4225754"/>
                    <a:pt x="854243" y="4153825"/>
                  </a:cubicBezTo>
                  <a:lnTo>
                    <a:pt x="833568" y="4141727"/>
                  </a:lnTo>
                  <a:lnTo>
                    <a:pt x="802824" y="4179378"/>
                  </a:lnTo>
                  <a:cubicBezTo>
                    <a:pt x="762242" y="4218611"/>
                    <a:pt x="719094" y="4239747"/>
                    <a:pt x="674358" y="4239747"/>
                  </a:cubicBezTo>
                  <a:cubicBezTo>
                    <a:pt x="435767" y="4239747"/>
                    <a:pt x="242350" y="3638557"/>
                    <a:pt x="242350" y="2896951"/>
                  </a:cubicBezTo>
                  <a:cubicBezTo>
                    <a:pt x="242350" y="2618849"/>
                    <a:pt x="269549" y="2360493"/>
                    <a:pt x="316130" y="2146181"/>
                  </a:cubicBezTo>
                  <a:lnTo>
                    <a:pt x="338382" y="2062353"/>
                  </a:lnTo>
                  <a:lnTo>
                    <a:pt x="333570" y="2058078"/>
                  </a:lnTo>
                  <a:cubicBezTo>
                    <a:pt x="163330" y="1870279"/>
                    <a:pt x="35579" y="1539963"/>
                    <a:pt x="6243" y="1156472"/>
                  </a:cubicBezTo>
                  <a:cubicBezTo>
                    <a:pt x="-40694" y="542885"/>
                    <a:pt x="182087" y="25523"/>
                    <a:pt x="503838" y="910"/>
                  </a:cubicBezTo>
                  <a:close/>
                </a:path>
              </a:pathLst>
            </a:custGeom>
            <a:solidFill>
              <a:schemeClr val="accent3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sp>
          <p:nvSpPr>
            <p:cNvPr id="91" name="Freeform 41">
              <a:extLst>
                <a:ext uri="{FF2B5EF4-FFF2-40B4-BE49-F238E27FC236}">
                  <a16:creationId xmlns:a16="http://schemas.microsoft.com/office/drawing/2014/main" id="{B2255EB7-C432-4DC0-906A-1D7B39621BAC}"/>
                </a:ext>
              </a:extLst>
            </p:cNvPr>
            <p:cNvSpPr/>
            <p:nvPr/>
          </p:nvSpPr>
          <p:spPr>
            <a:xfrm rot="262463">
              <a:off x="-455385" y="910603"/>
              <a:ext cx="1886598" cy="3772306"/>
            </a:xfrm>
            <a:custGeom>
              <a:avLst/>
              <a:gdLst>
                <a:gd name="connsiteX0" fmla="*/ 503838 w 2120374"/>
                <a:gd name="connsiteY0" fmla="*/ 910 h 4239747"/>
                <a:gd name="connsiteX1" fmla="*/ 1024394 w 2120374"/>
                <a:gd name="connsiteY1" fmla="*/ 453783 h 4239747"/>
                <a:gd name="connsiteX2" fmla="*/ 1085827 w 2120374"/>
                <a:gd name="connsiteY2" fmla="*/ 620199 h 4239747"/>
                <a:gd name="connsiteX3" fmla="*/ 1157514 w 2120374"/>
                <a:gd name="connsiteY3" fmla="*/ 580934 h 4239747"/>
                <a:gd name="connsiteX4" fmla="*/ 1337312 w 2120374"/>
                <a:gd name="connsiteY4" fmla="*/ 569056 h 4239747"/>
                <a:gd name="connsiteX5" fmla="*/ 1571497 w 2120374"/>
                <a:gd name="connsiteY5" fmla="*/ 1022287 h 4239747"/>
                <a:gd name="connsiteX6" fmla="*/ 1569858 w 2120374"/>
                <a:gd name="connsiteY6" fmla="*/ 1089833 h 4239747"/>
                <a:gd name="connsiteX7" fmla="*/ 1653772 w 2120374"/>
                <a:gd name="connsiteY7" fmla="*/ 1077115 h 4239747"/>
                <a:gd name="connsiteX8" fmla="*/ 1740765 w 2120374"/>
                <a:gd name="connsiteY8" fmla="*/ 1094220 h 4239747"/>
                <a:gd name="connsiteX9" fmla="*/ 1886673 w 2120374"/>
                <a:gd name="connsiteY9" fmla="*/ 1862696 h 4239747"/>
                <a:gd name="connsiteX10" fmla="*/ 1861914 w 2120374"/>
                <a:gd name="connsiteY10" fmla="*/ 1934684 h 4239747"/>
                <a:gd name="connsiteX11" fmla="*/ 1927099 w 2120374"/>
                <a:gd name="connsiteY11" fmla="*/ 1940817 h 4239747"/>
                <a:gd name="connsiteX12" fmla="*/ 2007374 w 2120374"/>
                <a:gd name="connsiteY12" fmla="*/ 1978450 h 4239747"/>
                <a:gd name="connsiteX13" fmla="*/ 1963135 w 2120374"/>
                <a:gd name="connsiteY13" fmla="*/ 2759403 h 4239747"/>
                <a:gd name="connsiteX14" fmla="*/ 1878808 w 2120374"/>
                <a:gd name="connsiteY14" fmla="*/ 2889388 h 4239747"/>
                <a:gd name="connsiteX15" fmla="*/ 1917888 w 2120374"/>
                <a:gd name="connsiteY15" fmla="*/ 2939588 h 4239747"/>
                <a:gd name="connsiteX16" fmla="*/ 1645536 w 2120374"/>
                <a:gd name="connsiteY16" fmla="*/ 3773997 h 4239747"/>
                <a:gd name="connsiteX17" fmla="*/ 854243 w 2120374"/>
                <a:gd name="connsiteY17" fmla="*/ 4153825 h 4239747"/>
                <a:gd name="connsiteX18" fmla="*/ 833568 w 2120374"/>
                <a:gd name="connsiteY18" fmla="*/ 4141727 h 4239747"/>
                <a:gd name="connsiteX19" fmla="*/ 802824 w 2120374"/>
                <a:gd name="connsiteY19" fmla="*/ 4179378 h 4239747"/>
                <a:gd name="connsiteX20" fmla="*/ 674358 w 2120374"/>
                <a:gd name="connsiteY20" fmla="*/ 4239747 h 4239747"/>
                <a:gd name="connsiteX21" fmla="*/ 242350 w 2120374"/>
                <a:gd name="connsiteY21" fmla="*/ 2896951 h 4239747"/>
                <a:gd name="connsiteX22" fmla="*/ 316130 w 2120374"/>
                <a:gd name="connsiteY22" fmla="*/ 2146181 h 4239747"/>
                <a:gd name="connsiteX23" fmla="*/ 338382 w 2120374"/>
                <a:gd name="connsiteY23" fmla="*/ 2062353 h 4239747"/>
                <a:gd name="connsiteX24" fmla="*/ 333570 w 2120374"/>
                <a:gd name="connsiteY24" fmla="*/ 2058078 h 4239747"/>
                <a:gd name="connsiteX25" fmla="*/ 6243 w 2120374"/>
                <a:gd name="connsiteY25" fmla="*/ 1156472 h 4239747"/>
                <a:gd name="connsiteX26" fmla="*/ 503838 w 2120374"/>
                <a:gd name="connsiteY26" fmla="*/ 910 h 42397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2120374" h="4239747">
                  <a:moveTo>
                    <a:pt x="503838" y="910"/>
                  </a:moveTo>
                  <a:cubicBezTo>
                    <a:pt x="704932" y="-14473"/>
                    <a:pt x="897093" y="166265"/>
                    <a:pt x="1024394" y="453783"/>
                  </a:cubicBezTo>
                  <a:lnTo>
                    <a:pt x="1085827" y="620199"/>
                  </a:lnTo>
                  <a:lnTo>
                    <a:pt x="1157514" y="580934"/>
                  </a:lnTo>
                  <a:cubicBezTo>
                    <a:pt x="1219248" y="556477"/>
                    <a:pt x="1280356" y="551340"/>
                    <a:pt x="1337312" y="569056"/>
                  </a:cubicBezTo>
                  <a:cubicBezTo>
                    <a:pt x="1479703" y="613344"/>
                    <a:pt x="1562451" y="789972"/>
                    <a:pt x="1571497" y="1022287"/>
                  </a:cubicBezTo>
                  <a:lnTo>
                    <a:pt x="1569858" y="1089833"/>
                  </a:lnTo>
                  <a:lnTo>
                    <a:pt x="1653772" y="1077115"/>
                  </a:lnTo>
                  <a:cubicBezTo>
                    <a:pt x="1683958" y="1077478"/>
                    <a:pt x="1713114" y="1083045"/>
                    <a:pt x="1740765" y="1094220"/>
                  </a:cubicBezTo>
                  <a:cubicBezTo>
                    <a:pt x="1934322" y="1172447"/>
                    <a:pt x="1989995" y="1499539"/>
                    <a:pt x="1886673" y="1862696"/>
                  </a:cubicBezTo>
                  <a:lnTo>
                    <a:pt x="1861914" y="1934684"/>
                  </a:lnTo>
                  <a:lnTo>
                    <a:pt x="1927099" y="1940817"/>
                  </a:lnTo>
                  <a:cubicBezTo>
                    <a:pt x="1956301" y="1948468"/>
                    <a:pt x="1983246" y="1960920"/>
                    <a:pt x="2007374" y="1978450"/>
                  </a:cubicBezTo>
                  <a:cubicBezTo>
                    <a:pt x="2176272" y="2101157"/>
                    <a:pt x="2151202" y="2432005"/>
                    <a:pt x="1963135" y="2759403"/>
                  </a:cubicBezTo>
                  <a:lnTo>
                    <a:pt x="1878808" y="2889388"/>
                  </a:lnTo>
                  <a:lnTo>
                    <a:pt x="1917888" y="2939588"/>
                  </a:lnTo>
                  <a:cubicBezTo>
                    <a:pt x="2015348" y="3127087"/>
                    <a:pt x="1907868" y="3474523"/>
                    <a:pt x="1645536" y="3773997"/>
                  </a:cubicBezTo>
                  <a:cubicBezTo>
                    <a:pt x="1383204" y="4073471"/>
                    <a:pt x="1052941" y="4225754"/>
                    <a:pt x="854243" y="4153825"/>
                  </a:cubicBezTo>
                  <a:lnTo>
                    <a:pt x="833568" y="4141727"/>
                  </a:lnTo>
                  <a:lnTo>
                    <a:pt x="802824" y="4179378"/>
                  </a:lnTo>
                  <a:cubicBezTo>
                    <a:pt x="762242" y="4218611"/>
                    <a:pt x="719094" y="4239747"/>
                    <a:pt x="674358" y="4239747"/>
                  </a:cubicBezTo>
                  <a:cubicBezTo>
                    <a:pt x="435767" y="4239747"/>
                    <a:pt x="242350" y="3638557"/>
                    <a:pt x="242350" y="2896951"/>
                  </a:cubicBezTo>
                  <a:cubicBezTo>
                    <a:pt x="242350" y="2618849"/>
                    <a:pt x="269549" y="2360493"/>
                    <a:pt x="316130" y="2146181"/>
                  </a:cubicBezTo>
                  <a:lnTo>
                    <a:pt x="338382" y="2062353"/>
                  </a:lnTo>
                  <a:lnTo>
                    <a:pt x="333570" y="2058078"/>
                  </a:lnTo>
                  <a:cubicBezTo>
                    <a:pt x="163330" y="1870279"/>
                    <a:pt x="35579" y="1539963"/>
                    <a:pt x="6243" y="1156472"/>
                  </a:cubicBezTo>
                  <a:cubicBezTo>
                    <a:pt x="-40694" y="542885"/>
                    <a:pt x="182087" y="25523"/>
                    <a:pt x="503838" y="910"/>
                  </a:cubicBezTo>
                  <a:close/>
                </a:path>
              </a:pathLst>
            </a:custGeom>
            <a:solidFill>
              <a:schemeClr val="accent6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sp>
          <p:nvSpPr>
            <p:cNvPr id="92" name="Isosceles Triangle 91">
              <a:extLst>
                <a:ext uri="{FF2B5EF4-FFF2-40B4-BE49-F238E27FC236}">
                  <a16:creationId xmlns:a16="http://schemas.microsoft.com/office/drawing/2014/main" id="{EE5FE4ED-57B4-40E6-82AB-09C9DE13ED45}"/>
                </a:ext>
              </a:extLst>
            </p:cNvPr>
            <p:cNvSpPr/>
            <p:nvPr/>
          </p:nvSpPr>
          <p:spPr>
            <a:xfrm>
              <a:off x="-92305" y="1552212"/>
              <a:ext cx="463678" cy="5332841"/>
            </a:xfrm>
            <a:prstGeom prst="triangl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sp>
          <p:nvSpPr>
            <p:cNvPr id="93" name="Isosceles Triangle 92">
              <a:extLst>
                <a:ext uri="{FF2B5EF4-FFF2-40B4-BE49-F238E27FC236}">
                  <a16:creationId xmlns:a16="http://schemas.microsoft.com/office/drawing/2014/main" id="{D4BF70CC-961B-430E-B8C8-AC07CCF5787C}"/>
                </a:ext>
              </a:extLst>
            </p:cNvPr>
            <p:cNvSpPr/>
            <p:nvPr/>
          </p:nvSpPr>
          <p:spPr>
            <a:xfrm rot="979212">
              <a:off x="242549" y="1650785"/>
              <a:ext cx="96724" cy="1071791"/>
            </a:xfrm>
            <a:prstGeom prst="triangl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sp>
          <p:nvSpPr>
            <p:cNvPr id="94" name="Isosceles Triangle 93">
              <a:extLst>
                <a:ext uri="{FF2B5EF4-FFF2-40B4-BE49-F238E27FC236}">
                  <a16:creationId xmlns:a16="http://schemas.microsoft.com/office/drawing/2014/main" id="{4A429497-9322-4FC1-8335-3D52DEBF9803}"/>
                </a:ext>
              </a:extLst>
            </p:cNvPr>
            <p:cNvSpPr/>
            <p:nvPr/>
          </p:nvSpPr>
          <p:spPr>
            <a:xfrm rot="979212">
              <a:off x="359218" y="1810916"/>
              <a:ext cx="126592" cy="1829968"/>
            </a:xfrm>
            <a:prstGeom prst="triangl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sp>
          <p:nvSpPr>
            <p:cNvPr id="95" name="Isosceles Triangle 94">
              <a:extLst>
                <a:ext uri="{FF2B5EF4-FFF2-40B4-BE49-F238E27FC236}">
                  <a16:creationId xmlns:a16="http://schemas.microsoft.com/office/drawing/2014/main" id="{A210643F-972B-401F-9DE0-FA77FEDE945D}"/>
                </a:ext>
              </a:extLst>
            </p:cNvPr>
            <p:cNvSpPr/>
            <p:nvPr/>
          </p:nvSpPr>
          <p:spPr>
            <a:xfrm rot="20620788" flipH="1">
              <a:off x="-61704" y="1957176"/>
              <a:ext cx="96724" cy="1071791"/>
            </a:xfrm>
            <a:prstGeom prst="triangl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sp>
          <p:nvSpPr>
            <p:cNvPr id="96" name="Isosceles Triangle 95">
              <a:extLst>
                <a:ext uri="{FF2B5EF4-FFF2-40B4-BE49-F238E27FC236}">
                  <a16:creationId xmlns:a16="http://schemas.microsoft.com/office/drawing/2014/main" id="{C96743DF-BC5F-4F59-A9E9-0D724C28B030}"/>
                </a:ext>
              </a:extLst>
            </p:cNvPr>
            <p:cNvSpPr/>
            <p:nvPr/>
          </p:nvSpPr>
          <p:spPr>
            <a:xfrm rot="20620788" flipH="1">
              <a:off x="-12192" y="1827728"/>
              <a:ext cx="96724" cy="779398"/>
            </a:xfrm>
            <a:prstGeom prst="triangle">
              <a:avLst/>
            </a:prstGeom>
            <a:solidFill>
              <a:srgbClr val="59200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sp>
          <p:nvSpPr>
            <p:cNvPr id="97" name="Isosceles Triangle 96">
              <a:extLst>
                <a:ext uri="{FF2B5EF4-FFF2-40B4-BE49-F238E27FC236}">
                  <a16:creationId xmlns:a16="http://schemas.microsoft.com/office/drawing/2014/main" id="{B5DEC92F-1B68-468D-BB26-62B2043F7AD3}"/>
                </a:ext>
              </a:extLst>
            </p:cNvPr>
            <p:cNvSpPr/>
            <p:nvPr/>
          </p:nvSpPr>
          <p:spPr>
            <a:xfrm rot="1350167" flipH="1">
              <a:off x="415595" y="2192119"/>
              <a:ext cx="244711" cy="2078895"/>
            </a:xfrm>
            <a:prstGeom prst="triangl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</p:grpSp>
      <p:sp>
        <p:nvSpPr>
          <p:cNvPr id="98" name="Rectangle 97">
            <a:extLst>
              <a:ext uri="{FF2B5EF4-FFF2-40B4-BE49-F238E27FC236}">
                <a16:creationId xmlns:a16="http://schemas.microsoft.com/office/drawing/2014/main" id="{E01BE97D-C0EE-432E-B9CA-A084DD39A91D}"/>
              </a:ext>
            </a:extLst>
          </p:cNvPr>
          <p:cNvSpPr/>
          <p:nvPr/>
        </p:nvSpPr>
        <p:spPr>
          <a:xfrm>
            <a:off x="-685800" y="0"/>
            <a:ext cx="3546139" cy="7432654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8" name="Group 77">
            <a:extLst>
              <a:ext uri="{FF2B5EF4-FFF2-40B4-BE49-F238E27FC236}">
                <a16:creationId xmlns:a16="http://schemas.microsoft.com/office/drawing/2014/main" id="{82BF0665-FD0B-49CB-A181-B3AD182769FE}"/>
              </a:ext>
            </a:extLst>
          </p:cNvPr>
          <p:cNvGrpSpPr/>
          <p:nvPr/>
        </p:nvGrpSpPr>
        <p:grpSpPr>
          <a:xfrm>
            <a:off x="-609600" y="432660"/>
            <a:ext cx="2120374" cy="6425340"/>
            <a:chOff x="-474989" y="459713"/>
            <a:chExt cx="2120374" cy="6425340"/>
          </a:xfrm>
          <a:effectLst>
            <a:outerShdw blurRad="127000" dist="38100" sx="101000" sy="101000" algn="l" rotWithShape="0">
              <a:prstClr val="black">
                <a:alpha val="57000"/>
              </a:prstClr>
            </a:outerShdw>
          </a:effectLst>
        </p:grpSpPr>
        <p:sp>
          <p:nvSpPr>
            <p:cNvPr id="79" name="Freeform 40">
              <a:extLst>
                <a:ext uri="{FF2B5EF4-FFF2-40B4-BE49-F238E27FC236}">
                  <a16:creationId xmlns:a16="http://schemas.microsoft.com/office/drawing/2014/main" id="{5C38D377-2CA7-4999-BB53-DDB2498ABC48}"/>
                </a:ext>
              </a:extLst>
            </p:cNvPr>
            <p:cNvSpPr/>
            <p:nvPr/>
          </p:nvSpPr>
          <p:spPr>
            <a:xfrm rot="262463">
              <a:off x="-474989" y="459713"/>
              <a:ext cx="2120374" cy="4239747"/>
            </a:xfrm>
            <a:custGeom>
              <a:avLst/>
              <a:gdLst>
                <a:gd name="connsiteX0" fmla="*/ 503838 w 2120374"/>
                <a:gd name="connsiteY0" fmla="*/ 910 h 4239747"/>
                <a:gd name="connsiteX1" fmla="*/ 1024394 w 2120374"/>
                <a:gd name="connsiteY1" fmla="*/ 453783 h 4239747"/>
                <a:gd name="connsiteX2" fmla="*/ 1085827 w 2120374"/>
                <a:gd name="connsiteY2" fmla="*/ 620199 h 4239747"/>
                <a:gd name="connsiteX3" fmla="*/ 1157514 w 2120374"/>
                <a:gd name="connsiteY3" fmla="*/ 580934 h 4239747"/>
                <a:gd name="connsiteX4" fmla="*/ 1337312 w 2120374"/>
                <a:gd name="connsiteY4" fmla="*/ 569056 h 4239747"/>
                <a:gd name="connsiteX5" fmla="*/ 1571497 w 2120374"/>
                <a:gd name="connsiteY5" fmla="*/ 1022287 h 4239747"/>
                <a:gd name="connsiteX6" fmla="*/ 1569858 w 2120374"/>
                <a:gd name="connsiteY6" fmla="*/ 1089833 h 4239747"/>
                <a:gd name="connsiteX7" fmla="*/ 1653772 w 2120374"/>
                <a:gd name="connsiteY7" fmla="*/ 1077115 h 4239747"/>
                <a:gd name="connsiteX8" fmla="*/ 1740765 w 2120374"/>
                <a:gd name="connsiteY8" fmla="*/ 1094220 h 4239747"/>
                <a:gd name="connsiteX9" fmla="*/ 1886673 w 2120374"/>
                <a:gd name="connsiteY9" fmla="*/ 1862696 h 4239747"/>
                <a:gd name="connsiteX10" fmla="*/ 1861914 w 2120374"/>
                <a:gd name="connsiteY10" fmla="*/ 1934684 h 4239747"/>
                <a:gd name="connsiteX11" fmla="*/ 1927099 w 2120374"/>
                <a:gd name="connsiteY11" fmla="*/ 1940817 h 4239747"/>
                <a:gd name="connsiteX12" fmla="*/ 2007374 w 2120374"/>
                <a:gd name="connsiteY12" fmla="*/ 1978450 h 4239747"/>
                <a:gd name="connsiteX13" fmla="*/ 1963135 w 2120374"/>
                <a:gd name="connsiteY13" fmla="*/ 2759403 h 4239747"/>
                <a:gd name="connsiteX14" fmla="*/ 1878808 w 2120374"/>
                <a:gd name="connsiteY14" fmla="*/ 2889388 h 4239747"/>
                <a:gd name="connsiteX15" fmla="*/ 1917888 w 2120374"/>
                <a:gd name="connsiteY15" fmla="*/ 2939588 h 4239747"/>
                <a:gd name="connsiteX16" fmla="*/ 1645536 w 2120374"/>
                <a:gd name="connsiteY16" fmla="*/ 3773997 h 4239747"/>
                <a:gd name="connsiteX17" fmla="*/ 854243 w 2120374"/>
                <a:gd name="connsiteY17" fmla="*/ 4153825 h 4239747"/>
                <a:gd name="connsiteX18" fmla="*/ 833568 w 2120374"/>
                <a:gd name="connsiteY18" fmla="*/ 4141727 h 4239747"/>
                <a:gd name="connsiteX19" fmla="*/ 802824 w 2120374"/>
                <a:gd name="connsiteY19" fmla="*/ 4179378 h 4239747"/>
                <a:gd name="connsiteX20" fmla="*/ 674358 w 2120374"/>
                <a:gd name="connsiteY20" fmla="*/ 4239747 h 4239747"/>
                <a:gd name="connsiteX21" fmla="*/ 242350 w 2120374"/>
                <a:gd name="connsiteY21" fmla="*/ 2896951 h 4239747"/>
                <a:gd name="connsiteX22" fmla="*/ 316130 w 2120374"/>
                <a:gd name="connsiteY22" fmla="*/ 2146181 h 4239747"/>
                <a:gd name="connsiteX23" fmla="*/ 338382 w 2120374"/>
                <a:gd name="connsiteY23" fmla="*/ 2062353 h 4239747"/>
                <a:gd name="connsiteX24" fmla="*/ 333570 w 2120374"/>
                <a:gd name="connsiteY24" fmla="*/ 2058078 h 4239747"/>
                <a:gd name="connsiteX25" fmla="*/ 6243 w 2120374"/>
                <a:gd name="connsiteY25" fmla="*/ 1156472 h 4239747"/>
                <a:gd name="connsiteX26" fmla="*/ 503838 w 2120374"/>
                <a:gd name="connsiteY26" fmla="*/ 910 h 42397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2120374" h="4239747">
                  <a:moveTo>
                    <a:pt x="503838" y="910"/>
                  </a:moveTo>
                  <a:cubicBezTo>
                    <a:pt x="704932" y="-14473"/>
                    <a:pt x="897093" y="166265"/>
                    <a:pt x="1024394" y="453783"/>
                  </a:cubicBezTo>
                  <a:lnTo>
                    <a:pt x="1085827" y="620199"/>
                  </a:lnTo>
                  <a:lnTo>
                    <a:pt x="1157514" y="580934"/>
                  </a:lnTo>
                  <a:cubicBezTo>
                    <a:pt x="1219248" y="556477"/>
                    <a:pt x="1280356" y="551340"/>
                    <a:pt x="1337312" y="569056"/>
                  </a:cubicBezTo>
                  <a:cubicBezTo>
                    <a:pt x="1479703" y="613344"/>
                    <a:pt x="1562451" y="789972"/>
                    <a:pt x="1571497" y="1022287"/>
                  </a:cubicBezTo>
                  <a:lnTo>
                    <a:pt x="1569858" y="1089833"/>
                  </a:lnTo>
                  <a:lnTo>
                    <a:pt x="1653772" y="1077115"/>
                  </a:lnTo>
                  <a:cubicBezTo>
                    <a:pt x="1683958" y="1077478"/>
                    <a:pt x="1713114" y="1083045"/>
                    <a:pt x="1740765" y="1094220"/>
                  </a:cubicBezTo>
                  <a:cubicBezTo>
                    <a:pt x="1934322" y="1172447"/>
                    <a:pt x="1989995" y="1499539"/>
                    <a:pt x="1886673" y="1862696"/>
                  </a:cubicBezTo>
                  <a:lnTo>
                    <a:pt x="1861914" y="1934684"/>
                  </a:lnTo>
                  <a:lnTo>
                    <a:pt x="1927099" y="1940817"/>
                  </a:lnTo>
                  <a:cubicBezTo>
                    <a:pt x="1956301" y="1948468"/>
                    <a:pt x="1983246" y="1960920"/>
                    <a:pt x="2007374" y="1978450"/>
                  </a:cubicBezTo>
                  <a:cubicBezTo>
                    <a:pt x="2176272" y="2101157"/>
                    <a:pt x="2151202" y="2432005"/>
                    <a:pt x="1963135" y="2759403"/>
                  </a:cubicBezTo>
                  <a:lnTo>
                    <a:pt x="1878808" y="2889388"/>
                  </a:lnTo>
                  <a:lnTo>
                    <a:pt x="1917888" y="2939588"/>
                  </a:lnTo>
                  <a:cubicBezTo>
                    <a:pt x="2015348" y="3127087"/>
                    <a:pt x="1907868" y="3474523"/>
                    <a:pt x="1645536" y="3773997"/>
                  </a:cubicBezTo>
                  <a:cubicBezTo>
                    <a:pt x="1383204" y="4073471"/>
                    <a:pt x="1052941" y="4225754"/>
                    <a:pt x="854243" y="4153825"/>
                  </a:cubicBezTo>
                  <a:lnTo>
                    <a:pt x="833568" y="4141727"/>
                  </a:lnTo>
                  <a:lnTo>
                    <a:pt x="802824" y="4179378"/>
                  </a:lnTo>
                  <a:cubicBezTo>
                    <a:pt x="762242" y="4218611"/>
                    <a:pt x="719094" y="4239747"/>
                    <a:pt x="674358" y="4239747"/>
                  </a:cubicBezTo>
                  <a:cubicBezTo>
                    <a:pt x="435767" y="4239747"/>
                    <a:pt x="242350" y="3638557"/>
                    <a:pt x="242350" y="2896951"/>
                  </a:cubicBezTo>
                  <a:cubicBezTo>
                    <a:pt x="242350" y="2618849"/>
                    <a:pt x="269549" y="2360493"/>
                    <a:pt x="316130" y="2146181"/>
                  </a:cubicBezTo>
                  <a:lnTo>
                    <a:pt x="338382" y="2062353"/>
                  </a:lnTo>
                  <a:lnTo>
                    <a:pt x="333570" y="2058078"/>
                  </a:lnTo>
                  <a:cubicBezTo>
                    <a:pt x="163330" y="1870279"/>
                    <a:pt x="35579" y="1539963"/>
                    <a:pt x="6243" y="1156472"/>
                  </a:cubicBezTo>
                  <a:cubicBezTo>
                    <a:pt x="-40694" y="542885"/>
                    <a:pt x="182087" y="25523"/>
                    <a:pt x="503838" y="910"/>
                  </a:cubicBezTo>
                  <a:close/>
                </a:path>
              </a:pathLst>
            </a:custGeom>
            <a:solidFill>
              <a:schemeClr val="accent3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sp>
          <p:nvSpPr>
            <p:cNvPr id="80" name="Freeform 41">
              <a:extLst>
                <a:ext uri="{FF2B5EF4-FFF2-40B4-BE49-F238E27FC236}">
                  <a16:creationId xmlns:a16="http://schemas.microsoft.com/office/drawing/2014/main" id="{53F59590-8F55-4C5D-83E6-54C4D1F44AF3}"/>
                </a:ext>
              </a:extLst>
            </p:cNvPr>
            <p:cNvSpPr/>
            <p:nvPr/>
          </p:nvSpPr>
          <p:spPr>
            <a:xfrm rot="262463">
              <a:off x="-455385" y="910603"/>
              <a:ext cx="1886598" cy="3772306"/>
            </a:xfrm>
            <a:custGeom>
              <a:avLst/>
              <a:gdLst>
                <a:gd name="connsiteX0" fmla="*/ 503838 w 2120374"/>
                <a:gd name="connsiteY0" fmla="*/ 910 h 4239747"/>
                <a:gd name="connsiteX1" fmla="*/ 1024394 w 2120374"/>
                <a:gd name="connsiteY1" fmla="*/ 453783 h 4239747"/>
                <a:gd name="connsiteX2" fmla="*/ 1085827 w 2120374"/>
                <a:gd name="connsiteY2" fmla="*/ 620199 h 4239747"/>
                <a:gd name="connsiteX3" fmla="*/ 1157514 w 2120374"/>
                <a:gd name="connsiteY3" fmla="*/ 580934 h 4239747"/>
                <a:gd name="connsiteX4" fmla="*/ 1337312 w 2120374"/>
                <a:gd name="connsiteY4" fmla="*/ 569056 h 4239747"/>
                <a:gd name="connsiteX5" fmla="*/ 1571497 w 2120374"/>
                <a:gd name="connsiteY5" fmla="*/ 1022287 h 4239747"/>
                <a:gd name="connsiteX6" fmla="*/ 1569858 w 2120374"/>
                <a:gd name="connsiteY6" fmla="*/ 1089833 h 4239747"/>
                <a:gd name="connsiteX7" fmla="*/ 1653772 w 2120374"/>
                <a:gd name="connsiteY7" fmla="*/ 1077115 h 4239747"/>
                <a:gd name="connsiteX8" fmla="*/ 1740765 w 2120374"/>
                <a:gd name="connsiteY8" fmla="*/ 1094220 h 4239747"/>
                <a:gd name="connsiteX9" fmla="*/ 1886673 w 2120374"/>
                <a:gd name="connsiteY9" fmla="*/ 1862696 h 4239747"/>
                <a:gd name="connsiteX10" fmla="*/ 1861914 w 2120374"/>
                <a:gd name="connsiteY10" fmla="*/ 1934684 h 4239747"/>
                <a:gd name="connsiteX11" fmla="*/ 1927099 w 2120374"/>
                <a:gd name="connsiteY11" fmla="*/ 1940817 h 4239747"/>
                <a:gd name="connsiteX12" fmla="*/ 2007374 w 2120374"/>
                <a:gd name="connsiteY12" fmla="*/ 1978450 h 4239747"/>
                <a:gd name="connsiteX13" fmla="*/ 1963135 w 2120374"/>
                <a:gd name="connsiteY13" fmla="*/ 2759403 h 4239747"/>
                <a:gd name="connsiteX14" fmla="*/ 1878808 w 2120374"/>
                <a:gd name="connsiteY14" fmla="*/ 2889388 h 4239747"/>
                <a:gd name="connsiteX15" fmla="*/ 1917888 w 2120374"/>
                <a:gd name="connsiteY15" fmla="*/ 2939588 h 4239747"/>
                <a:gd name="connsiteX16" fmla="*/ 1645536 w 2120374"/>
                <a:gd name="connsiteY16" fmla="*/ 3773997 h 4239747"/>
                <a:gd name="connsiteX17" fmla="*/ 854243 w 2120374"/>
                <a:gd name="connsiteY17" fmla="*/ 4153825 h 4239747"/>
                <a:gd name="connsiteX18" fmla="*/ 833568 w 2120374"/>
                <a:gd name="connsiteY18" fmla="*/ 4141727 h 4239747"/>
                <a:gd name="connsiteX19" fmla="*/ 802824 w 2120374"/>
                <a:gd name="connsiteY19" fmla="*/ 4179378 h 4239747"/>
                <a:gd name="connsiteX20" fmla="*/ 674358 w 2120374"/>
                <a:gd name="connsiteY20" fmla="*/ 4239747 h 4239747"/>
                <a:gd name="connsiteX21" fmla="*/ 242350 w 2120374"/>
                <a:gd name="connsiteY21" fmla="*/ 2896951 h 4239747"/>
                <a:gd name="connsiteX22" fmla="*/ 316130 w 2120374"/>
                <a:gd name="connsiteY22" fmla="*/ 2146181 h 4239747"/>
                <a:gd name="connsiteX23" fmla="*/ 338382 w 2120374"/>
                <a:gd name="connsiteY23" fmla="*/ 2062353 h 4239747"/>
                <a:gd name="connsiteX24" fmla="*/ 333570 w 2120374"/>
                <a:gd name="connsiteY24" fmla="*/ 2058078 h 4239747"/>
                <a:gd name="connsiteX25" fmla="*/ 6243 w 2120374"/>
                <a:gd name="connsiteY25" fmla="*/ 1156472 h 4239747"/>
                <a:gd name="connsiteX26" fmla="*/ 503838 w 2120374"/>
                <a:gd name="connsiteY26" fmla="*/ 910 h 42397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2120374" h="4239747">
                  <a:moveTo>
                    <a:pt x="503838" y="910"/>
                  </a:moveTo>
                  <a:cubicBezTo>
                    <a:pt x="704932" y="-14473"/>
                    <a:pt x="897093" y="166265"/>
                    <a:pt x="1024394" y="453783"/>
                  </a:cubicBezTo>
                  <a:lnTo>
                    <a:pt x="1085827" y="620199"/>
                  </a:lnTo>
                  <a:lnTo>
                    <a:pt x="1157514" y="580934"/>
                  </a:lnTo>
                  <a:cubicBezTo>
                    <a:pt x="1219248" y="556477"/>
                    <a:pt x="1280356" y="551340"/>
                    <a:pt x="1337312" y="569056"/>
                  </a:cubicBezTo>
                  <a:cubicBezTo>
                    <a:pt x="1479703" y="613344"/>
                    <a:pt x="1562451" y="789972"/>
                    <a:pt x="1571497" y="1022287"/>
                  </a:cubicBezTo>
                  <a:lnTo>
                    <a:pt x="1569858" y="1089833"/>
                  </a:lnTo>
                  <a:lnTo>
                    <a:pt x="1653772" y="1077115"/>
                  </a:lnTo>
                  <a:cubicBezTo>
                    <a:pt x="1683958" y="1077478"/>
                    <a:pt x="1713114" y="1083045"/>
                    <a:pt x="1740765" y="1094220"/>
                  </a:cubicBezTo>
                  <a:cubicBezTo>
                    <a:pt x="1934322" y="1172447"/>
                    <a:pt x="1989995" y="1499539"/>
                    <a:pt x="1886673" y="1862696"/>
                  </a:cubicBezTo>
                  <a:lnTo>
                    <a:pt x="1861914" y="1934684"/>
                  </a:lnTo>
                  <a:lnTo>
                    <a:pt x="1927099" y="1940817"/>
                  </a:lnTo>
                  <a:cubicBezTo>
                    <a:pt x="1956301" y="1948468"/>
                    <a:pt x="1983246" y="1960920"/>
                    <a:pt x="2007374" y="1978450"/>
                  </a:cubicBezTo>
                  <a:cubicBezTo>
                    <a:pt x="2176272" y="2101157"/>
                    <a:pt x="2151202" y="2432005"/>
                    <a:pt x="1963135" y="2759403"/>
                  </a:cubicBezTo>
                  <a:lnTo>
                    <a:pt x="1878808" y="2889388"/>
                  </a:lnTo>
                  <a:lnTo>
                    <a:pt x="1917888" y="2939588"/>
                  </a:lnTo>
                  <a:cubicBezTo>
                    <a:pt x="2015348" y="3127087"/>
                    <a:pt x="1907868" y="3474523"/>
                    <a:pt x="1645536" y="3773997"/>
                  </a:cubicBezTo>
                  <a:cubicBezTo>
                    <a:pt x="1383204" y="4073471"/>
                    <a:pt x="1052941" y="4225754"/>
                    <a:pt x="854243" y="4153825"/>
                  </a:cubicBezTo>
                  <a:lnTo>
                    <a:pt x="833568" y="4141727"/>
                  </a:lnTo>
                  <a:lnTo>
                    <a:pt x="802824" y="4179378"/>
                  </a:lnTo>
                  <a:cubicBezTo>
                    <a:pt x="762242" y="4218611"/>
                    <a:pt x="719094" y="4239747"/>
                    <a:pt x="674358" y="4239747"/>
                  </a:cubicBezTo>
                  <a:cubicBezTo>
                    <a:pt x="435767" y="4239747"/>
                    <a:pt x="242350" y="3638557"/>
                    <a:pt x="242350" y="2896951"/>
                  </a:cubicBezTo>
                  <a:cubicBezTo>
                    <a:pt x="242350" y="2618849"/>
                    <a:pt x="269549" y="2360493"/>
                    <a:pt x="316130" y="2146181"/>
                  </a:cubicBezTo>
                  <a:lnTo>
                    <a:pt x="338382" y="2062353"/>
                  </a:lnTo>
                  <a:lnTo>
                    <a:pt x="333570" y="2058078"/>
                  </a:lnTo>
                  <a:cubicBezTo>
                    <a:pt x="163330" y="1870279"/>
                    <a:pt x="35579" y="1539963"/>
                    <a:pt x="6243" y="1156472"/>
                  </a:cubicBezTo>
                  <a:cubicBezTo>
                    <a:pt x="-40694" y="542885"/>
                    <a:pt x="182087" y="25523"/>
                    <a:pt x="503838" y="910"/>
                  </a:cubicBezTo>
                  <a:close/>
                </a:path>
              </a:pathLst>
            </a:custGeom>
            <a:solidFill>
              <a:schemeClr val="accent6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sp>
          <p:nvSpPr>
            <p:cNvPr id="81" name="Isosceles Triangle 80">
              <a:extLst>
                <a:ext uri="{FF2B5EF4-FFF2-40B4-BE49-F238E27FC236}">
                  <a16:creationId xmlns:a16="http://schemas.microsoft.com/office/drawing/2014/main" id="{7057C0C0-9D7C-4542-BC5C-9504D7E16D41}"/>
                </a:ext>
              </a:extLst>
            </p:cNvPr>
            <p:cNvSpPr/>
            <p:nvPr/>
          </p:nvSpPr>
          <p:spPr>
            <a:xfrm>
              <a:off x="-92305" y="1552212"/>
              <a:ext cx="463678" cy="5332841"/>
            </a:xfrm>
            <a:prstGeom prst="triangl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sp>
          <p:nvSpPr>
            <p:cNvPr id="82" name="Isosceles Triangle 81">
              <a:extLst>
                <a:ext uri="{FF2B5EF4-FFF2-40B4-BE49-F238E27FC236}">
                  <a16:creationId xmlns:a16="http://schemas.microsoft.com/office/drawing/2014/main" id="{157B7CBF-425C-41CE-BFE4-20FB1C05C892}"/>
                </a:ext>
              </a:extLst>
            </p:cNvPr>
            <p:cNvSpPr/>
            <p:nvPr/>
          </p:nvSpPr>
          <p:spPr>
            <a:xfrm rot="979212">
              <a:off x="242549" y="1650785"/>
              <a:ext cx="96724" cy="1071791"/>
            </a:xfrm>
            <a:prstGeom prst="triangl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sp>
          <p:nvSpPr>
            <p:cNvPr id="83" name="Isosceles Triangle 82">
              <a:extLst>
                <a:ext uri="{FF2B5EF4-FFF2-40B4-BE49-F238E27FC236}">
                  <a16:creationId xmlns:a16="http://schemas.microsoft.com/office/drawing/2014/main" id="{6D6A93FB-C62D-43BD-B81F-9DEADA094A06}"/>
                </a:ext>
              </a:extLst>
            </p:cNvPr>
            <p:cNvSpPr/>
            <p:nvPr/>
          </p:nvSpPr>
          <p:spPr>
            <a:xfrm rot="979212">
              <a:off x="359218" y="1810916"/>
              <a:ext cx="126592" cy="1829968"/>
            </a:xfrm>
            <a:prstGeom prst="triangl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sp>
          <p:nvSpPr>
            <p:cNvPr id="84" name="Isosceles Triangle 83">
              <a:extLst>
                <a:ext uri="{FF2B5EF4-FFF2-40B4-BE49-F238E27FC236}">
                  <a16:creationId xmlns:a16="http://schemas.microsoft.com/office/drawing/2014/main" id="{5BE8D94F-91CA-4379-A4DF-3C0B8212BBB3}"/>
                </a:ext>
              </a:extLst>
            </p:cNvPr>
            <p:cNvSpPr/>
            <p:nvPr/>
          </p:nvSpPr>
          <p:spPr>
            <a:xfrm rot="20620788" flipH="1">
              <a:off x="-61704" y="1957176"/>
              <a:ext cx="96724" cy="1071791"/>
            </a:xfrm>
            <a:prstGeom prst="triangl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sp>
          <p:nvSpPr>
            <p:cNvPr id="85" name="Isosceles Triangle 84">
              <a:extLst>
                <a:ext uri="{FF2B5EF4-FFF2-40B4-BE49-F238E27FC236}">
                  <a16:creationId xmlns:a16="http://schemas.microsoft.com/office/drawing/2014/main" id="{F4CA22A5-C7A7-4984-A4CC-AB79E09FC0A0}"/>
                </a:ext>
              </a:extLst>
            </p:cNvPr>
            <p:cNvSpPr/>
            <p:nvPr/>
          </p:nvSpPr>
          <p:spPr>
            <a:xfrm rot="20620788" flipH="1">
              <a:off x="-12192" y="1827728"/>
              <a:ext cx="96724" cy="779398"/>
            </a:xfrm>
            <a:prstGeom prst="triangle">
              <a:avLst/>
            </a:prstGeom>
            <a:solidFill>
              <a:srgbClr val="59200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sp>
          <p:nvSpPr>
            <p:cNvPr id="86" name="Isosceles Triangle 85">
              <a:extLst>
                <a:ext uri="{FF2B5EF4-FFF2-40B4-BE49-F238E27FC236}">
                  <a16:creationId xmlns:a16="http://schemas.microsoft.com/office/drawing/2014/main" id="{9F83B9C4-D535-4219-93D9-32475AF29FED}"/>
                </a:ext>
              </a:extLst>
            </p:cNvPr>
            <p:cNvSpPr/>
            <p:nvPr/>
          </p:nvSpPr>
          <p:spPr>
            <a:xfrm rot="1350167" flipH="1">
              <a:off x="415595" y="2192119"/>
              <a:ext cx="244711" cy="2078895"/>
            </a:xfrm>
            <a:prstGeom prst="triangl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</p:grpSp>
      <p:sp>
        <p:nvSpPr>
          <p:cNvPr id="381" name="Google Shape;381;p28"/>
          <p:cNvSpPr txBox="1">
            <a:spLocks noGrp="1"/>
          </p:cNvSpPr>
          <p:nvPr>
            <p:ph type="ctrTitle"/>
          </p:nvPr>
        </p:nvSpPr>
        <p:spPr>
          <a:xfrm>
            <a:off x="3185579" y="137762"/>
            <a:ext cx="4246687" cy="1834628"/>
          </a:xfrm>
          <a:prstGeom prst="rect">
            <a:avLst/>
          </a:prstGeom>
          <a:effectLst>
            <a:glow rad="139700">
              <a:schemeClr val="accent1">
                <a:satMod val="175000"/>
                <a:alpha val="40000"/>
              </a:schemeClr>
            </a:glow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/>
            <a:r>
              <a:rPr lang="en-US" sz="8800"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  <a:latin typeface="UTM Rockwell" panose="02040603050506020204" pitchFamily="18" charset="0"/>
              </a:rPr>
              <a:t>T</a:t>
            </a:r>
            <a:r>
              <a:rPr lang="en" sz="8800"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  <a:latin typeface="UTM Rockwell" panose="02040603050506020204" pitchFamily="18" charset="0"/>
              </a:rPr>
              <a:t>oán</a:t>
            </a:r>
            <a:endParaRPr sz="8000">
              <a:solidFill>
                <a:schemeClr val="accent1">
                  <a:lumMod val="20000"/>
                  <a:lumOff val="80000"/>
                </a:schemeClr>
              </a:solidFill>
              <a:effectLst>
                <a:glow rad="139700">
                  <a:schemeClr val="accent1">
                    <a:satMod val="175000"/>
                    <a:alpha val="40000"/>
                  </a:schemeClr>
                </a:glow>
              </a:effectLst>
              <a:latin typeface="UTM Rockwell" panose="02040603050506020204" pitchFamily="18" charset="0"/>
            </a:endParaRPr>
          </a:p>
        </p:txBody>
      </p:sp>
      <p:sp>
        <p:nvSpPr>
          <p:cNvPr id="87" name="Google Shape;381;p28">
            <a:extLst>
              <a:ext uri="{FF2B5EF4-FFF2-40B4-BE49-F238E27FC236}">
                <a16:creationId xmlns:a16="http://schemas.microsoft.com/office/drawing/2014/main" id="{7C70A32C-0D42-48F6-8E07-824A75E8E9A0}"/>
              </a:ext>
            </a:extLst>
          </p:cNvPr>
          <p:cNvSpPr txBox="1">
            <a:spLocks/>
          </p:cNvSpPr>
          <p:nvPr/>
        </p:nvSpPr>
        <p:spPr>
          <a:xfrm>
            <a:off x="1375501" y="1219200"/>
            <a:ext cx="8243748" cy="2551500"/>
          </a:xfrm>
          <a:prstGeom prst="rect">
            <a:avLst/>
          </a:prstGeom>
          <a:noFill/>
          <a:ln>
            <a:noFill/>
          </a:ln>
          <a:effectLst>
            <a:glow rad="139700">
              <a:schemeClr val="accent1">
                <a:satMod val="175000"/>
                <a:alpha val="40000"/>
              </a:schemeClr>
            </a:glow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200"/>
              <a:buFont typeface="Black Han Sans"/>
              <a:buNone/>
              <a:defRPr sz="5200" b="0" i="0" u="none" strike="noStrike" cap="none">
                <a:solidFill>
                  <a:schemeClr val="accent1"/>
                </a:solidFill>
                <a:latin typeface="Black Han Sans"/>
                <a:ea typeface="Black Han Sans"/>
                <a:cs typeface="Black Han Sans"/>
                <a:sym typeface="Black Han Sans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en-US" sz="13800" b="1" i="1" kern="0" dirty="0" err="1"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  <a:latin typeface="UVN Chinh Luan" panose="02030503070506020404" pitchFamily="18" charset="0"/>
                <a:ea typeface="Tahoma" panose="020B0604030504040204" pitchFamily="34" charset="0"/>
                <a:cs typeface="Tahoma" panose="020B0604030504040204" pitchFamily="34" charset="0"/>
              </a:rPr>
              <a:t>Luyện</a:t>
            </a:r>
            <a:r>
              <a:rPr lang="en-US" sz="13800" b="1" i="1" kern="0" dirty="0"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  <a:latin typeface="UVN Chinh Luan" panose="02030503070506020404" pitchFamily="18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3800" b="1" i="1" kern="0" dirty="0" err="1"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  <a:latin typeface="UVN Chinh Luan" panose="02030503070506020404" pitchFamily="18" charset="0"/>
                <a:ea typeface="Tahoma" panose="020B0604030504040204" pitchFamily="34" charset="0"/>
                <a:cs typeface="Tahoma" panose="020B0604030504040204" pitchFamily="34" charset="0"/>
              </a:rPr>
              <a:t>tập</a:t>
            </a:r>
            <a:endParaRPr lang="en-US" sz="11500" b="1" i="1" kern="0" dirty="0">
              <a:solidFill>
                <a:schemeClr val="accent1">
                  <a:lumMod val="20000"/>
                  <a:lumOff val="80000"/>
                </a:schemeClr>
              </a:solidFill>
              <a:effectLst>
                <a:glow rad="139700">
                  <a:schemeClr val="accent1">
                    <a:satMod val="175000"/>
                    <a:alpha val="40000"/>
                  </a:schemeClr>
                </a:glow>
              </a:effectLst>
              <a:latin typeface="UVN Chinh Luan" panose="02030503070506020404" pitchFamily="18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pSp>
        <p:nvGrpSpPr>
          <p:cNvPr id="100" name="Google Shape;209;p17">
            <a:extLst>
              <a:ext uri="{FF2B5EF4-FFF2-40B4-BE49-F238E27FC236}">
                <a16:creationId xmlns:a16="http://schemas.microsoft.com/office/drawing/2014/main" id="{79817373-357E-4EF5-9BB3-95B6F67687A7}"/>
              </a:ext>
            </a:extLst>
          </p:cNvPr>
          <p:cNvGrpSpPr/>
          <p:nvPr/>
        </p:nvGrpSpPr>
        <p:grpSpPr>
          <a:xfrm>
            <a:off x="2583" y="3657600"/>
            <a:ext cx="3248066" cy="3522766"/>
            <a:chOff x="-1121600" y="-184125"/>
            <a:chExt cx="4991233" cy="5413358"/>
          </a:xfrm>
        </p:grpSpPr>
        <p:sp>
          <p:nvSpPr>
            <p:cNvPr id="101" name="Google Shape;210;p17">
              <a:extLst>
                <a:ext uri="{FF2B5EF4-FFF2-40B4-BE49-F238E27FC236}">
                  <a16:creationId xmlns:a16="http://schemas.microsoft.com/office/drawing/2014/main" id="{5528EE75-F9F2-4AD8-B646-7204B7482D35}"/>
                </a:ext>
              </a:extLst>
            </p:cNvPr>
            <p:cNvSpPr/>
            <p:nvPr/>
          </p:nvSpPr>
          <p:spPr>
            <a:xfrm rot="-1216558" flipH="1">
              <a:off x="491492" y="391125"/>
              <a:ext cx="2679100" cy="2702974"/>
            </a:xfrm>
            <a:custGeom>
              <a:avLst/>
              <a:gdLst/>
              <a:ahLst/>
              <a:cxnLst/>
              <a:rect l="l" t="t" r="r" b="b"/>
              <a:pathLst>
                <a:path w="77433" h="78123" extrusionOk="0">
                  <a:moveTo>
                    <a:pt x="38716" y="1"/>
                  </a:moveTo>
                  <a:cubicBezTo>
                    <a:pt x="17339" y="1"/>
                    <a:pt x="0" y="17477"/>
                    <a:pt x="0" y="39052"/>
                  </a:cubicBezTo>
                  <a:cubicBezTo>
                    <a:pt x="0" y="60626"/>
                    <a:pt x="17339" y="78122"/>
                    <a:pt x="38716" y="78122"/>
                  </a:cubicBezTo>
                  <a:cubicBezTo>
                    <a:pt x="60114" y="78122"/>
                    <a:pt x="77432" y="60626"/>
                    <a:pt x="77432" y="39052"/>
                  </a:cubicBezTo>
                  <a:cubicBezTo>
                    <a:pt x="77432" y="17477"/>
                    <a:pt x="60114" y="1"/>
                    <a:pt x="38716" y="1"/>
                  </a:cubicBezTo>
                  <a:close/>
                </a:path>
              </a:pathLst>
            </a:custGeom>
            <a:solidFill>
              <a:srgbClr val="E2A2C9">
                <a:alpha val="54750"/>
              </a:srgbClr>
            </a:solidFill>
            <a:ln w="381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2" name="Google Shape;211;p17">
              <a:extLst>
                <a:ext uri="{FF2B5EF4-FFF2-40B4-BE49-F238E27FC236}">
                  <a16:creationId xmlns:a16="http://schemas.microsoft.com/office/drawing/2014/main" id="{9F825B10-ED05-4886-B912-455678664171}"/>
                </a:ext>
              </a:extLst>
            </p:cNvPr>
            <p:cNvSpPr/>
            <p:nvPr/>
          </p:nvSpPr>
          <p:spPr>
            <a:xfrm rot="-1216558" flipH="1">
              <a:off x="-97524" y="2887721"/>
              <a:ext cx="1389321" cy="1049870"/>
            </a:xfrm>
            <a:custGeom>
              <a:avLst/>
              <a:gdLst/>
              <a:ahLst/>
              <a:cxnLst/>
              <a:rect l="l" t="t" r="r" b="b"/>
              <a:pathLst>
                <a:path w="40155" h="30344" extrusionOk="0">
                  <a:moveTo>
                    <a:pt x="5241" y="1"/>
                  </a:moveTo>
                  <a:lnTo>
                    <a:pt x="0" y="8513"/>
                  </a:lnTo>
                  <a:lnTo>
                    <a:pt x="34914" y="30343"/>
                  </a:lnTo>
                  <a:lnTo>
                    <a:pt x="40155" y="21832"/>
                  </a:lnTo>
                  <a:lnTo>
                    <a:pt x="524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3" name="Google Shape;212;p17">
              <a:extLst>
                <a:ext uri="{FF2B5EF4-FFF2-40B4-BE49-F238E27FC236}">
                  <a16:creationId xmlns:a16="http://schemas.microsoft.com/office/drawing/2014/main" id="{72355FF8-2B64-4686-BF06-FE7D2AB63844}"/>
                </a:ext>
              </a:extLst>
            </p:cNvPr>
            <p:cNvSpPr/>
            <p:nvPr/>
          </p:nvSpPr>
          <p:spPr>
            <a:xfrm rot="-1216558" flipH="1">
              <a:off x="423623" y="2808760"/>
              <a:ext cx="709002" cy="330662"/>
            </a:xfrm>
            <a:custGeom>
              <a:avLst/>
              <a:gdLst/>
              <a:ahLst/>
              <a:cxnLst/>
              <a:rect l="l" t="t" r="r" b="b"/>
              <a:pathLst>
                <a:path w="20492" h="9557" extrusionOk="0">
                  <a:moveTo>
                    <a:pt x="5222" y="0"/>
                  </a:moveTo>
                  <a:cubicBezTo>
                    <a:pt x="5222" y="0"/>
                    <a:pt x="2778" y="5064"/>
                    <a:pt x="0" y="8512"/>
                  </a:cubicBezTo>
                  <a:lnTo>
                    <a:pt x="20491" y="9556"/>
                  </a:lnTo>
                  <a:lnTo>
                    <a:pt x="522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4" name="Google Shape;213;p17">
              <a:extLst>
                <a:ext uri="{FF2B5EF4-FFF2-40B4-BE49-F238E27FC236}">
                  <a16:creationId xmlns:a16="http://schemas.microsoft.com/office/drawing/2014/main" id="{D93E9452-C1DA-4326-88E0-3958C08595FE}"/>
                </a:ext>
              </a:extLst>
            </p:cNvPr>
            <p:cNvSpPr/>
            <p:nvPr/>
          </p:nvSpPr>
          <p:spPr>
            <a:xfrm rot="-1216558" flipH="1">
              <a:off x="-957777" y="3748434"/>
              <a:ext cx="1629299" cy="1236809"/>
            </a:xfrm>
            <a:custGeom>
              <a:avLst/>
              <a:gdLst/>
              <a:ahLst/>
              <a:cxnLst/>
              <a:rect l="l" t="t" r="r" b="b"/>
              <a:pathLst>
                <a:path w="47091" h="35747" extrusionOk="0">
                  <a:moveTo>
                    <a:pt x="7725" y="0"/>
                  </a:moveTo>
                  <a:cubicBezTo>
                    <a:pt x="7443" y="0"/>
                    <a:pt x="7167" y="144"/>
                    <a:pt x="7015" y="411"/>
                  </a:cubicBezTo>
                  <a:lnTo>
                    <a:pt x="237" y="11405"/>
                  </a:lnTo>
                  <a:cubicBezTo>
                    <a:pt x="1" y="11799"/>
                    <a:pt x="119" y="12331"/>
                    <a:pt x="513" y="12587"/>
                  </a:cubicBezTo>
                  <a:lnTo>
                    <a:pt x="36313" y="34970"/>
                  </a:lnTo>
                  <a:cubicBezTo>
                    <a:pt x="37150" y="35495"/>
                    <a:pt x="38084" y="35747"/>
                    <a:pt x="39008" y="35747"/>
                  </a:cubicBezTo>
                  <a:cubicBezTo>
                    <a:pt x="40715" y="35747"/>
                    <a:pt x="42388" y="34888"/>
                    <a:pt x="43347" y="33315"/>
                  </a:cubicBezTo>
                  <a:lnTo>
                    <a:pt x="45613" y="29630"/>
                  </a:lnTo>
                  <a:cubicBezTo>
                    <a:pt x="47091" y="27207"/>
                    <a:pt x="46362" y="24035"/>
                    <a:pt x="43958" y="22518"/>
                  </a:cubicBezTo>
                  <a:lnTo>
                    <a:pt x="8178" y="135"/>
                  </a:lnTo>
                  <a:cubicBezTo>
                    <a:pt x="8037" y="44"/>
                    <a:pt x="7880" y="0"/>
                    <a:pt x="7725" y="0"/>
                  </a:cubicBez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5" name="Google Shape;214;p17">
              <a:extLst>
                <a:ext uri="{FF2B5EF4-FFF2-40B4-BE49-F238E27FC236}">
                  <a16:creationId xmlns:a16="http://schemas.microsoft.com/office/drawing/2014/main" id="{3A4BFE65-D8AD-4638-B370-5F46D09F918B}"/>
                </a:ext>
              </a:extLst>
            </p:cNvPr>
            <p:cNvSpPr/>
            <p:nvPr/>
          </p:nvSpPr>
          <p:spPr>
            <a:xfrm rot="-1216558" flipH="1">
              <a:off x="192836" y="293791"/>
              <a:ext cx="3276278" cy="2897350"/>
            </a:xfrm>
            <a:custGeom>
              <a:avLst/>
              <a:gdLst/>
              <a:ahLst/>
              <a:cxnLst/>
              <a:rect l="l" t="t" r="r" b="b"/>
              <a:pathLst>
                <a:path w="94693" h="83741" extrusionOk="0">
                  <a:moveTo>
                    <a:pt x="47427" y="3814"/>
                  </a:moveTo>
                  <a:cubicBezTo>
                    <a:pt x="54207" y="3814"/>
                    <a:pt x="61068" y="5653"/>
                    <a:pt x="67246" y="9513"/>
                  </a:cubicBezTo>
                  <a:cubicBezTo>
                    <a:pt x="84920" y="20586"/>
                    <a:pt x="90377" y="44091"/>
                    <a:pt x="79423" y="61922"/>
                  </a:cubicBezTo>
                  <a:cubicBezTo>
                    <a:pt x="72283" y="73536"/>
                    <a:pt x="59922" y="79920"/>
                    <a:pt x="47289" y="79920"/>
                  </a:cubicBezTo>
                  <a:cubicBezTo>
                    <a:pt x="40505" y="79920"/>
                    <a:pt x="33642" y="78079"/>
                    <a:pt x="27466" y="74217"/>
                  </a:cubicBezTo>
                  <a:cubicBezTo>
                    <a:pt x="9793" y="63144"/>
                    <a:pt x="4335" y="39638"/>
                    <a:pt x="15290" y="21807"/>
                  </a:cubicBezTo>
                  <a:cubicBezTo>
                    <a:pt x="22432" y="10203"/>
                    <a:pt x="34790" y="3814"/>
                    <a:pt x="47427" y="3814"/>
                  </a:cubicBezTo>
                  <a:close/>
                  <a:moveTo>
                    <a:pt x="47425" y="0"/>
                  </a:moveTo>
                  <a:cubicBezTo>
                    <a:pt x="33524" y="0"/>
                    <a:pt x="19924" y="7030"/>
                    <a:pt x="12078" y="19798"/>
                  </a:cubicBezTo>
                  <a:cubicBezTo>
                    <a:pt x="1" y="39422"/>
                    <a:pt x="6010" y="65291"/>
                    <a:pt x="25476" y="77468"/>
                  </a:cubicBezTo>
                  <a:cubicBezTo>
                    <a:pt x="32271" y="81715"/>
                    <a:pt x="39821" y="83740"/>
                    <a:pt x="47284" y="83740"/>
                  </a:cubicBezTo>
                  <a:cubicBezTo>
                    <a:pt x="61181" y="83740"/>
                    <a:pt x="74776" y="76719"/>
                    <a:pt x="82634" y="63952"/>
                  </a:cubicBezTo>
                  <a:cubicBezTo>
                    <a:pt x="94692" y="44328"/>
                    <a:pt x="88683" y="18458"/>
                    <a:pt x="69236" y="6281"/>
                  </a:cubicBezTo>
                  <a:cubicBezTo>
                    <a:pt x="62442" y="2027"/>
                    <a:pt x="54890" y="0"/>
                    <a:pt x="47425" y="0"/>
                  </a:cubicBezTo>
                  <a:close/>
                </a:path>
              </a:pathLst>
            </a:custGeom>
            <a:solidFill>
              <a:schemeClr val="lt2"/>
            </a:solidFill>
            <a:ln w="7620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6" name="Google Shape;215;p17">
              <a:extLst>
                <a:ext uri="{FF2B5EF4-FFF2-40B4-BE49-F238E27FC236}">
                  <a16:creationId xmlns:a16="http://schemas.microsoft.com/office/drawing/2014/main" id="{6EE62751-3A9A-4C0D-B506-426811E7BAD9}"/>
                </a:ext>
              </a:extLst>
            </p:cNvPr>
            <p:cNvSpPr/>
            <p:nvPr/>
          </p:nvSpPr>
          <p:spPr>
            <a:xfrm rot="1216558">
              <a:off x="1260272" y="557519"/>
              <a:ext cx="1018593" cy="491270"/>
            </a:xfrm>
            <a:custGeom>
              <a:avLst/>
              <a:gdLst/>
              <a:ahLst/>
              <a:cxnLst/>
              <a:rect l="l" t="t" r="r" b="b"/>
              <a:pathLst>
                <a:path w="29440" h="14199" extrusionOk="0">
                  <a:moveTo>
                    <a:pt x="21265" y="0"/>
                  </a:moveTo>
                  <a:cubicBezTo>
                    <a:pt x="17492" y="0"/>
                    <a:pt x="13695" y="847"/>
                    <a:pt x="10274" y="2350"/>
                  </a:cubicBezTo>
                  <a:cubicBezTo>
                    <a:pt x="5782" y="4340"/>
                    <a:pt x="1427" y="8103"/>
                    <a:pt x="147" y="13029"/>
                  </a:cubicBezTo>
                  <a:cubicBezTo>
                    <a:pt x="0" y="13587"/>
                    <a:pt x="465" y="14199"/>
                    <a:pt x="980" y="14199"/>
                  </a:cubicBezTo>
                  <a:cubicBezTo>
                    <a:pt x="1157" y="14199"/>
                    <a:pt x="1340" y="14126"/>
                    <a:pt x="1506" y="13955"/>
                  </a:cubicBezTo>
                  <a:cubicBezTo>
                    <a:pt x="4541" y="10803"/>
                    <a:pt x="7732" y="8044"/>
                    <a:pt x="11791" y="6330"/>
                  </a:cubicBezTo>
                  <a:cubicBezTo>
                    <a:pt x="14905" y="5005"/>
                    <a:pt x="18135" y="4669"/>
                    <a:pt x="21402" y="4669"/>
                  </a:cubicBezTo>
                  <a:cubicBezTo>
                    <a:pt x="22994" y="4669"/>
                    <a:pt x="24594" y="4749"/>
                    <a:pt x="26194" y="4833"/>
                  </a:cubicBezTo>
                  <a:cubicBezTo>
                    <a:pt x="26237" y="4835"/>
                    <a:pt x="26280" y="4837"/>
                    <a:pt x="26322" y="4837"/>
                  </a:cubicBezTo>
                  <a:cubicBezTo>
                    <a:pt x="28554" y="4837"/>
                    <a:pt x="29440" y="1314"/>
                    <a:pt x="27081" y="715"/>
                  </a:cubicBezTo>
                  <a:cubicBezTo>
                    <a:pt x="25186" y="229"/>
                    <a:pt x="23228" y="0"/>
                    <a:pt x="21265" y="0"/>
                  </a:cubicBezTo>
                  <a:close/>
                </a:path>
              </a:pathLst>
            </a:custGeom>
            <a:solidFill>
              <a:srgbClr val="E2A2C9">
                <a:alpha val="547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6" presetClass="emph" presetSubtype="0" repeatCount="indefinite" fill="hold" grpId="0" nodeType="withEffect">
                                      <p:stCondLst>
                                        <p:cond delay="75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6" dur="4000" tmFilter="0, 0; .2, .5; .8, .5; 1, 0"/>
                                            <p:tgtEl>
                                              <p:spTgt spid="387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7" dur="2000" autoRev="1" fill="hold"/>
                                            <p:tgtEl>
                                              <p:spTgt spid="387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8" presetID="26" presetClass="emph" presetSubtype="0" repeatCount="indefinite" fill="hold" grpId="0" nodeType="withEffect">
                                      <p:stCondLst>
                                        <p:cond delay="200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9" dur="4750" tmFilter="0, 0; .2, .5; .8, .5; 1, 0"/>
                                            <p:tgtEl>
                                              <p:spTgt spid="386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10" dur="2375" autoRev="1" fill="hold"/>
                                            <p:tgtEl>
                                              <p:spTgt spid="386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11" presetID="2" presetClass="entr" presetSubtype="4" accel="14000" fill="hold" grpId="0" nodeType="withEffect" p14:presetBounceEnd="54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4000">
                                          <p:cBhvr additive="base">
                                            <p:cTn id="13" dur="900" fill="hold"/>
                                            <p:tgtEl>
                                              <p:spTgt spid="5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4000">
                                          <p:cBhvr additive="base">
                                            <p:cTn id="14" dur="900" fill="hold"/>
                                            <p:tgtEl>
                                              <p:spTgt spid="5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5" presetID="2" presetClass="entr" presetSubtype="4" accel="14000" fill="hold" grpId="0" nodeType="withEffect" p14:presetBounceEnd="54000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4000">
                                          <p:cBhvr additive="base">
                                            <p:cTn id="17" dur="900" fill="hold"/>
                                            <p:tgtEl>
                                              <p:spTgt spid="5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4000">
                                          <p:cBhvr additive="base">
                                            <p:cTn id="18" dur="900" fill="hold"/>
                                            <p:tgtEl>
                                              <p:spTgt spid="5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9" presetID="2" presetClass="entr" presetSubtype="4" accel="14000" fill="hold" grpId="0" nodeType="withEffect" p14:presetBounceEnd="54000">
                                      <p:stCondLst>
                                        <p:cond delay="10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4000">
                                          <p:cBhvr additive="base">
                                            <p:cTn id="21" dur="900" fill="hold"/>
                                            <p:tgtEl>
                                              <p:spTgt spid="5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4000">
                                          <p:cBhvr additive="base">
                                            <p:cTn id="22" dur="900" fill="hold"/>
                                            <p:tgtEl>
                                              <p:spTgt spid="5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3" presetID="2" presetClass="entr" presetSubtype="4" accel="14000" fill="hold" grpId="0" nodeType="withEffect" p14:presetBounceEnd="54000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4000">
                                          <p:cBhvr additive="base">
                                            <p:cTn id="25" dur="900" fill="hold"/>
                                            <p:tgtEl>
                                              <p:spTgt spid="5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4000">
                                          <p:cBhvr additive="base">
                                            <p:cTn id="26" dur="900" fill="hold"/>
                                            <p:tgtEl>
                                              <p:spTgt spid="5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7" presetID="2" presetClass="entr" presetSubtype="4" accel="14000" fill="hold" grpId="0" nodeType="withEffect" p14:presetBounceEnd="54000">
                                      <p:stCondLst>
                                        <p:cond delay="60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4000">
                                          <p:cBhvr additive="base">
                                            <p:cTn id="29" dur="1100" fill="hold"/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4000">
                                          <p:cBhvr additive="base">
                                            <p:cTn id="30" dur="1100" fill="hold"/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1" presetID="2" presetClass="entr" presetSubtype="4" accel="14000" fill="hold" grpId="0" nodeType="withEffect" p14:presetBounceEnd="54000">
                                      <p:stCondLst>
                                        <p:cond delay="600"/>
                                      </p:stCondLst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4000">
                                          <p:cBhvr additive="base">
                                            <p:cTn id="33" dur="120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4000">
                                          <p:cBhvr additive="base">
                                            <p:cTn id="34" dur="120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5" presetID="2" presetClass="entr" presetSubtype="4" accel="14000" fill="hold" grpId="0" nodeType="withEffect" p14:presetBounceEnd="54000">
                                      <p:stCondLst>
                                        <p:cond delay="1100"/>
                                      </p:stCondLst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4000">
                                          <p:cBhvr additive="base">
                                            <p:cTn id="37" dur="10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4000">
                                          <p:cBhvr additive="base">
                                            <p:cTn id="38" dur="10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9" presetID="2" presetClass="entr" presetSubtype="4" accel="14000" fill="hold" grpId="0" nodeType="withEffect" p14:presetBounceEnd="54000">
                                      <p:stCondLst>
                                        <p:cond delay="1500"/>
                                      </p:stCondLst>
                                      <p:childTnLst>
                                        <p:set>
                                          <p:cBhvr>
                                            <p:cTn id="4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4000">
                                          <p:cBhvr additive="base">
                                            <p:cTn id="41" dur="100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4000">
                                          <p:cBhvr additive="base">
                                            <p:cTn id="42" dur="100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3" presetID="2" presetClass="entr" presetSubtype="4" accel="14000" fill="hold" grpId="0" nodeType="withEffect" p14:presetBounceEnd="54000">
                                      <p:stCondLst>
                                        <p:cond delay="1700"/>
                                      </p:stCondLst>
                                      <p:childTnLst>
                                        <p:set>
                                          <p:cBhvr>
                                            <p:cTn id="4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4000">
                                          <p:cBhvr additive="base">
                                            <p:cTn id="45" dur="10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4000">
                                          <p:cBhvr additive="base">
                                            <p:cTn id="46" dur="10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7" presetID="2" presetClass="entr" presetSubtype="4" accel="14000" fill="hold" grpId="0" nodeType="withEffect" p14:presetBounceEnd="54000">
                                      <p:stCondLst>
                                        <p:cond delay="1800"/>
                                      </p:stCondLst>
                                      <p:childTnLst>
                                        <p:set>
                                          <p:cBhvr>
                                            <p:cTn id="4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4000">
                                          <p:cBhvr additive="base">
                                            <p:cTn id="49" dur="10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4000">
                                          <p:cBhvr additive="base">
                                            <p:cTn id="50" dur="10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1" presetID="2" presetClass="entr" presetSubtype="4" accel="14000" fill="hold" nodeType="withEffect" p14:presetBounceEnd="54000">
                                      <p:stCondLst>
                                        <p:cond delay="2250"/>
                                      </p:stCondLst>
                                      <p:childTnLst>
                                        <p:set>
                                          <p:cBhvr>
                                            <p:cTn id="5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4000">
                                          <p:cBhvr additive="base">
                                            <p:cTn id="53" dur="1000" fill="hold"/>
                                            <p:tgtEl>
                                              <p:spTgt spid="6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4000">
                                          <p:cBhvr additive="base">
                                            <p:cTn id="54" dur="1000" fill="hold"/>
                                            <p:tgtEl>
                                              <p:spTgt spid="6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5" presetID="2" presetClass="entr" presetSubtype="4" accel="14000" fill="hold" nodeType="withEffect" p14:presetBounceEnd="54000">
                                      <p:stCondLst>
                                        <p:cond delay="2750"/>
                                      </p:stCondLst>
                                      <p:childTnLst>
                                        <p:set>
                                          <p:cBhvr>
                                            <p:cTn id="5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4000">
                                          <p:cBhvr additive="base">
                                            <p:cTn id="57" dur="1000" fill="hold"/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4000">
                                          <p:cBhvr additive="base">
                                            <p:cTn id="58" dur="1000" fill="hold"/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9" presetID="2" presetClass="entr" presetSubtype="4" accel="14000" fill="hold" nodeType="withEffect" p14:presetBounceEnd="54000">
                                      <p:stCondLst>
                                        <p:cond delay="2750"/>
                                      </p:stCondLst>
                                      <p:childTnLst>
                                        <p:set>
                                          <p:cBhvr>
                                            <p:cTn id="6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4000">
                                          <p:cBhvr additive="base">
                                            <p:cTn id="61" dur="1000" fill="hold"/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4000">
                                          <p:cBhvr additive="base">
                                            <p:cTn id="62" dur="1000" fill="hold"/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3" presetID="2" presetClass="entr" presetSubtype="4" accel="14000" fill="hold" nodeType="withEffect" p14:presetBounceEnd="54000">
                                      <p:stCondLst>
                                        <p:cond delay="2750"/>
                                      </p:stCondLst>
                                      <p:childTnLst>
                                        <p:set>
                                          <p:cBhvr>
                                            <p:cTn id="6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4000">
                                          <p:cBhvr additive="base">
                                            <p:cTn id="65" dur="10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4000">
                                          <p:cBhvr additive="base">
                                            <p:cTn id="66" dur="10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7" presetID="2" presetClass="entr" presetSubtype="4" fill="hold" grpId="0" nodeType="withEffect" p14:presetBounceEnd="52000">
                                      <p:stCondLst>
                                        <p:cond delay="2500"/>
                                      </p:stCondLst>
                                      <p:childTnLst>
                                        <p:set>
                                          <p:cBhvr>
                                            <p:cTn id="6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2000">
                                          <p:cBhvr additive="base">
                                            <p:cTn id="69" dur="10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2000">
                                          <p:cBhvr additive="base">
                                            <p:cTn id="70" dur="10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71" presetID="2" presetClass="entr" presetSubtype="4" fill="hold" grpId="0" nodeType="withEffect" p14:presetBounceEnd="52000">
                                      <p:stCondLst>
                                        <p:cond delay="2900"/>
                                      </p:stCondLst>
                                      <p:childTnLst>
                                        <p:set>
                                          <p:cBhvr>
                                            <p:cTn id="7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2000">
                                          <p:cBhvr additive="base">
                                            <p:cTn id="73" dur="10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2000">
                                          <p:cBhvr additive="base">
                                            <p:cTn id="74" dur="10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75" presetID="64" presetClass="path" presetSubtype="0" accel="50000" decel="50000" fill="hold" grpId="0" nodeType="withEffect">
                                      <p:stCondLst>
                                        <p:cond delay="2900"/>
                                      </p:stCondLst>
                                      <p:childTnLst>
                                        <p:animMotion origin="layout" path="M 4.58333E-6 2.59259E-6 L 4.58333E-6 -1.11042 " pathEditMode="relative" rAng="0" ptsTypes="AA">
                                          <p:cBhvr>
                                            <p:cTn id="76" dur="3000" fill="hold"/>
                                            <p:tgtEl>
                                              <p:spTgt spid="306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0" y="-55532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7" fill="hold">
                                <p:stCondLst>
                                  <p:cond delay="6750"/>
                                </p:stCondLst>
                                <p:childTnLst>
                                  <p:par>
                                    <p:cTn id="78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8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80" dur="1000" fill="hold"/>
                                            <p:tgtEl>
                                              <p:spTgt spid="38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1" dur="1000" fill="hold"/>
                                            <p:tgtEl>
                                              <p:spTgt spid="38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82" dur="1000"/>
                                            <p:tgtEl>
                                              <p:spTgt spid="38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3" presetID="53" presetClass="entr" presetSubtype="16" fill="hold" grpId="0" nodeType="withEffect">
                                      <p:stCondLst>
                                        <p:cond delay="3150"/>
                                      </p:stCondLst>
                                      <p:childTnLst>
                                        <p:set>
                                          <p:cBhvr>
                                            <p:cTn id="8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85" dur="1000" fill="hold"/>
                                            <p:tgtEl>
                                              <p:spTgt spid="8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6" dur="1000" fill="hold"/>
                                            <p:tgtEl>
                                              <p:spTgt spid="8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87" dur="1000"/>
                                            <p:tgtEl>
                                              <p:spTgt spid="8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8" presetID="53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90" dur="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1" dur="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92" dur="500"/>
                                            <p:tgtEl>
                                              <p:spTgt spid="1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93" presetID="35" presetClass="path" presetSubtype="0" repeatCount="indefinite" autoRev="1" fill="hold" grpId="1" nodeType="withEffect">
                                      <p:stCondLst>
                                        <p:cond delay="100"/>
                                      </p:stCondLst>
                                      <p:childTnLst>
                                        <p:animMotion origin="layout" path="M -2.91667E-6 8.67362E-19 L -0.60065 8.67362E-19 " pathEditMode="relative" rAng="0" ptsTypes="AA">
                                          <p:cBhvr>
                                            <p:cTn id="94" dur="100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30039" y="0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95" presetID="53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97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8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99" dur="500"/>
                                            <p:tgtEl>
                                              <p:spTgt spid="1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00" presetID="35" presetClass="path" presetSubtype="0" repeatCount="indefinite" autoRev="1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1.25E-6 0 L -1.00885 0 " pathEditMode="relative" rAng="0" ptsTypes="AA">
                                          <p:cBhvr>
                                            <p:cTn id="101" dur="100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50443" y="0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102" presetID="53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04" dur="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05" dur="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06" dur="500"/>
                                            <p:tgtEl>
                                              <p:spTgt spid="1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07" presetID="35" presetClass="path" presetSubtype="0" repeatCount="indefinite" autoRev="1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3.33333E-6 3.7037E-7 L 1.06784 3.7037E-7 " pathEditMode="relative" rAng="0" ptsTypes="AA">
                                          <p:cBhvr>
                                            <p:cTn id="108" dur="100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53385" y="0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109" presetID="53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11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12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13" dur="500"/>
                                            <p:tgtEl>
                                              <p:spTgt spid="1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14" presetID="35" presetClass="path" presetSubtype="0" repeatCount="indefinite" autoRev="1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2.08333E-6 3.33333E-6 L 0.64062 3.33333E-6 " pathEditMode="relative" rAng="0" ptsTypes="AA">
                                          <p:cBhvr>
                                            <p:cTn id="115" dur="100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32031" y="0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116" presetID="6" presetClass="emph" presetSubtype="0" repeatCount="indefinite" accel="21000" decel="24000" autoRev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Scale>
                                          <p:cBhvr>
                                            <p:cTn id="117" dur="1300" fill="hold"/>
                                            <p:tgtEl>
                                              <p:spTgt spid="43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118" presetID="6" presetClass="emph" presetSubtype="0" repeatCount="indefinite" accel="21000" decel="24000" autoRev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Scale>
                                          <p:cBhvr>
                                            <p:cTn id="119" dur="2000" fill="hold"/>
                                            <p:tgtEl>
                                              <p:spTgt spid="22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120" presetID="8" presetClass="emph" presetSubtype="0" repeatCount="indefinite" accel="16000" decel="20000" autoRev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420000">
                                          <p:cBhvr>
                                            <p:cTn id="121" dur="2000" fill="hold"/>
                                            <p:tgtEl>
                                              <p:spTgt spid="60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122" presetID="8" presetClass="emph" presetSubtype="0" repeatCount="indefinite" accel="17000" decel="16000" autoRev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-420000">
                                          <p:cBhvr>
                                            <p:cTn id="123" dur="2000" fill="hold"/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124" presetID="1" presetClass="entr" presetSubtype="0" fill="hold" nodeType="withEffect">
                                      <p:stCondLst>
                                        <p:cond delay="2000"/>
                                      </p:stCondLst>
                                      <p:childTnLst>
                                        <p:set>
                                          <p:cBhvr>
                                            <p:cTn id="1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26" presetID="1" presetClass="entr" presetSubtype="0" fill="hold" nodeType="withEffect">
                                      <p:stCondLst>
                                        <p:cond delay="2000"/>
                                      </p:stCondLst>
                                      <p:childTnLst>
                                        <p:set>
                                          <p:cBhvr>
                                            <p:cTn id="1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28" presetID="1" presetClass="entr" presetSubtype="0" fill="hold" nodeType="withEffect">
                                      <p:stCondLst>
                                        <p:cond delay="2000"/>
                                      </p:stCondLst>
                                      <p:childTnLst>
                                        <p:set>
                                          <p:cBhvr>
                                            <p:cTn id="1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30" presetID="0" presetClass="path" presetSubtype="0" repeatCount="indefinite" accel="50000" decel="50000" fill="hold" nodeType="withEffect">
                                      <p:stCondLst>
                                        <p:cond delay="3700"/>
                                      </p:stCondLst>
                                      <p:childTnLst>
                                        <p:animMotion origin="layout" path="M 3.33333E-6 -2.96296E-6 L 3.33333E-6 0.00047 C 0.00299 0.0044 0.00599 0.00949 0.00898 0.01343 C 0.01015 0.01505 0.01146 0.01505 0.01237 0.0169 C 0.0151 0.02246 0.0164 0.02986 0.0181 0.03727 C 0.01849 0.04121 0.01875 0.04468 0.01927 0.04815 C 0.02018 0.05371 0.022 0.05996 0.02382 0.06435 C 0.02487 0.06713 0.02617 0.06898 0.02721 0.0713 C 0.02968 0.07848 0.03359 0.09213 0.03515 0.09861 C 0.03606 0.10255 0.03672 0.10764 0.03737 0.11227 C 0.04075 0.15139 0.03606 0.10301 0.04088 0.13611 C 0.0414 0.14051 0.04153 0.14514 0.04192 0.14954 C 0.04231 0.15301 0.04271 0.15648 0.0431 0.15996 C 0.04231 0.19283 0.04218 0.22593 0.04088 0.2588 C 0.04062 0.26551 0.03802 0.27986 0.03632 0.28611 C 0.0345 0.29213 0.03229 0.29676 0.0306 0.30301 C 0.02955 0.30695 0.02916 0.31227 0.02838 0.31667 C 0.0276 0.32014 0.02669 0.32338 0.02604 0.32685 C 0.02487 0.33334 0.02369 0.34051 0.02265 0.34746 C 0.02213 0.3507 0.022 0.35463 0.02148 0.35764 C 0.01627 0.38889 0.02265 0.33704 0.01588 0.3882 C 0.0151 0.39352 0.01393 0.41459 0.01354 0.41898 C 0.01328 0.42361 0.01289 0.42801 0.01237 0.43264 C 0.01172 0.43935 0.01067 0.44584 0.01015 0.45301 L 0.00898 0.47014 C 0.00937 0.50996 0.0095 0.54977 0.01015 0.58935 C 0.01028 0.5963 0.01067 0.60324 0.01132 0.60996 C 0.01185 0.61574 0.01276 0.6213 0.01354 0.62685 C 0.01484 0.63542 0.01692 0.64792 0.01927 0.65417 C 0.02135 0.65949 0.02409 0.66181 0.02604 0.66783 C 0.02981 0.67917 0.02708 0.66968 0.0306 0.68496 C 0.03177 0.68935 0.03307 0.69352 0.03398 0.69861 C 0.03489 0.70301 0.03567 0.70718 0.03632 0.71181 C 0.03685 0.71667 0.03672 0.72176 0.03737 0.7257 C 0.03828 0.72986 0.03958 0.7331 0.04088 0.73611 C 0.0457 0.74815 0.04257 0.73843 0.04765 0.7463 C 0.04935 0.74861 0.05221 0.75486 0.05338 0.75996 C 0.05807 0.77986 0.05586 0.77408 0.05898 0.79746 C 0.06054 0.8088 0.06172 0.8206 0.06354 0.83148 C 0.06432 0.83611 0.06523 0.84051 0.06588 0.84514 C 0.07148 0.88727 0.0651 0.84699 0.07044 0.87917 C 0.07005 0.89861 0.06979 0.91783 0.06927 0.93681 C 0.06888 0.95047 0.06771 0.95486 0.06692 0.96783 C 0.06653 0.97431 0.06562 1.00023 0.06471 1.0088 C 0.06419 1.01343 0.06315 1.01783 0.06237 1.02246 C 0.06198 1.02547 0.06185 1.0294 0.06132 1.03264 C 0.06067 1.03542 0.05963 1.03681 0.05898 1.03912 C 0.05742 1.04584 0.05573 1.05255 0.05442 1.05996 C 0.05377 1.06412 0.05286 1.06898 0.05221 1.07361 C 0.05143 1.07917 0.05078 1.08496 0.04987 1.09028 C 0.04935 1.09422 0.0483 1.09699 0.04765 1.10047 C 0.04687 1.10533 0.04635 1.11019 0.04544 1.11412 C 0.0444 1.11806 0.0431 1.1213 0.04192 1.12431 C 0.03932 1.14815 0.0414 1.14005 0.03737 1.15162 C 0.03711 1.15533 0.03685 1.1588 0.03632 1.16181 C 0.03476 1.17153 0.03307 1.17477 0.0306 1.18264 C 0.03021 1.18611 0.02981 1.18912 0.02942 1.19283 C 0.02838 1.20394 0.02851 1.20648 0.02721 1.21644 C 0.02695 1.21898 0.02643 1.2213 0.02604 1.22361 L 0.02604 1.22408 " pathEditMode="relative" rAng="0" ptsTypes="AAAAAAAAAAAAAAAAAAAAAAAAAAAAAAAAAAAAAAAAAAAAAAAAAAAAAAAAAAAA">
                                          <p:cBhvr>
                                            <p:cTn id="131" dur="3000" fill="hold"/>
                                            <p:tgtEl>
                                              <p:spTgt spid="71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3516" y="61204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132" presetID="0" presetClass="path" presetSubtype="0" repeatCount="indefinite" accel="50000" decel="50000" fill="hold" nodeType="withEffect">
                                      <p:stCondLst>
                                        <p:cond delay="2250"/>
                                      </p:stCondLst>
                                      <p:childTnLst>
                                        <p:animMotion origin="layout" path="M 0.00508 -1.11111E-6 L 0.00508 0.00046 C 0.00196 0.00972 -0.0013 0.01852 -0.0039 0.0287 C -0.0052 0.03403 -0.00559 0.04028 -0.00677 0.04583 C -0.00768 0.04977 -0.00885 0.05324 -0.00976 0.05718 C -0.01223 0.06736 -0.0125 0.07083 -0.01419 0.08033 C -0.0194 0.1507 -0.01653 0.10556 -0.01419 0.25741 C -0.01406 0.26736 -0.01367 0.27708 -0.01263 0.28611 C -0.01236 0.29051 -0.01054 0.29352 -0.00976 0.29745 C -0.00794 0.30903 -0.00768 0.32083 -0.0052 0.33171 C -0.00442 0.33658 -0.00377 0.3419 -0.00234 0.34653 C 0.00105 0.3581 0.00222 0.35556 0.00508 0.3669 C 0.00573 0.36945 0.00612 0.37245 0.00665 0.375 C 0.00612 0.46111 0.00639 0.54676 0.00508 0.63333 C 0.00495 0.64005 0.00131 0.65833 0.00066 0.66783 C -0.00104 0.68542 -0.0013 0.6882 -0.00234 0.70787 C -0.00286 0.71829 -0.00299 0.72847 -0.0039 0.73912 C -0.00403 0.74213 -0.00494 0.74491 -0.0052 0.74792 C -0.00598 0.75185 -0.00611 0.75579 -0.00677 0.75949 C -0.0177 0.8162 -0.0039 0.73681 -0.01132 0.77917 C -0.01171 0.78704 -0.01197 0.79421 -0.01263 0.80208 C -0.01302 0.80533 -0.01393 0.80764 -0.01419 0.81088 C -0.01484 0.81945 -0.0151 0.82801 -0.01575 0.83658 C -0.01601 0.84329 -0.01679 0.84977 -0.01705 0.85671 C -0.01679 0.89005 -0.01705 0.92408 -0.01575 0.95718 C -0.01562 0.96088 -0.01341 0.96273 -0.01263 0.96528 C -0.01197 0.96898 -0.01171 0.97361 -0.01132 0.97708 C -0.01002 0.98727 -0.00976 0.99259 -0.00833 1.00324 C -0.00742 1.0088 -0.0052 1.01435 -0.0052 1.01991 L -0.0052 1.08033 L -0.0052 1.08079 L -0.0052 1.08033 " pathEditMode="relative" rAng="0" ptsTypes="AAAAAAAAAAAAAAAAAAAAAAAAAAAAAAAA">
                                          <p:cBhvr>
                                            <p:cTn id="133" dur="4000" fill="hold"/>
                                            <p:tgtEl>
                                              <p:spTgt spid="70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1042" y="54028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134" presetID="0" presetClass="path" presetSubtype="0" repeatCount="indefinite" accel="50000" decel="50000" fill="hold" nodeType="withEffect">
                                      <p:stCondLst>
                                        <p:cond delay="3000"/>
                                      </p:stCondLst>
                                      <p:childTnLst>
                                        <p:animMotion origin="layout" path="M 0.00273 -4.44444E-6 L 0.00273 0.00047 C 4.16667E-6 0.00996 -0.003 0.01922 -0.00534 0.02987 C -0.00651 0.03542 -0.00677 0.0419 -0.00782 0.04769 C -0.0086 0.05186 -0.00964 0.05579 -0.01055 0.05973 C -0.01276 0.07037 -0.01302 0.07385 -0.01459 0.0838 C -0.01927 0.15764 -0.01667 0.11019 -0.01459 0.26922 C -0.01433 0.27917 -0.01407 0.28936 -0.01316 0.29862 C -0.01289 0.30348 -0.0112 0.30649 -0.01055 0.31042 C -0.00899 0.32269 -0.0086 0.33496 -0.00651 0.34676 C -0.00573 0.35139 -0.00508 0.35695 -0.00391 0.36158 C -0.00092 0.37408 0.00013 0.3713 0.00273 0.38311 C 0.00338 0.38542 0.00364 0.38889 0.00416 0.39167 C 0.00364 0.48149 0.0039 0.57107 0.00273 0.66088 C 0.0026 0.66829 -0.00066 0.6875 -0.00118 0.69723 C -0.00274 0.71575 -0.003 0.71852 -0.00391 0.73912 C -0.00443 0.75 -0.00456 0.76065 -0.00534 0.772 C -0.00547 0.77477 -0.00625 0.77778 -0.00651 0.78079 C -0.00717 0.78496 -0.0073 0.78889 -0.00782 0.7926 C -0.01771 0.85232 -0.00534 0.76899 -0.01198 0.81389 C -0.01224 0.82176 -0.0125 0.8294 -0.01316 0.8375 C -0.01342 0.84075 -0.0142 0.84329 -0.01459 0.84676 C -0.01511 0.85533 -0.01524 0.86436 -0.01589 0.87338 C -0.01615 0.88056 -0.0168 0.88727 -0.01706 0.89445 C -0.0168 0.9294 -0.01706 0.96482 -0.01589 0.99931 C -0.01576 1.00325 -0.01381 1.00533 -0.01316 1.00787 C -0.0125 1.01181 -0.01224 1.01644 -0.01198 1.02014 C -0.01068 1.03102 -0.01055 1.03635 -0.00925 1.04746 C -0.00847 1.05301 -0.00651 1.05903 -0.00651 1.06482 L -0.00651 1.12801 L -0.00651 1.12848 L -0.00651 1.12801 " pathEditMode="relative" rAng="0" ptsTypes="AAAAAAAAAAAAAAAAAAAAAAAAAAAAAAAA">
                                          <p:cBhvr>
                                            <p:cTn id="135" dur="6700" fill="hold"/>
                                            <p:tgtEl>
                                              <p:spTgt spid="72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938" y="56412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136" presetID="8" presetClass="emph" presetSubtype="0" repeatCount="indefinite" fill="hold" nodeType="withEffect">
                                      <p:stCondLst>
                                        <p:cond delay="2250"/>
                                      </p:stCondLst>
                                      <p:childTnLst>
                                        <p:animRot by="21600000">
                                          <p:cBhvr>
                                            <p:cTn id="137" dur="2000" fill="hold"/>
                                            <p:tgtEl>
                                              <p:spTgt spid="71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138" presetID="8" presetClass="emph" presetSubtype="0" repeatCount="indefinite" fill="hold" nodeType="withEffect">
                                      <p:stCondLst>
                                        <p:cond delay="2250"/>
                                      </p:stCondLst>
                                      <p:childTnLst>
                                        <p:animRot by="21600000">
                                          <p:cBhvr>
                                            <p:cTn id="139" dur="1800" fill="hold"/>
                                            <p:tgtEl>
                                              <p:spTgt spid="70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140" presetID="8" presetClass="emph" presetSubtype="0" repeatCount="indefinite" fill="hold" nodeType="withEffect">
                                      <p:stCondLst>
                                        <p:cond delay="2250"/>
                                      </p:stCondLst>
                                      <p:childTnLst>
                                        <p:animRot by="21600000">
                                          <p:cBhvr>
                                            <p:cTn id="141" dur="3000" fill="hold"/>
                                            <p:tgtEl>
                                              <p:spTgt spid="72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142" presetID="1" presetClass="entr" presetSubtype="0" fill="hold" nodeType="withEffect">
                                      <p:stCondLst>
                                        <p:cond delay="2000"/>
                                      </p:stCondLst>
                                      <p:childTnLst>
                                        <p:set>
                                          <p:cBhvr>
                                            <p:cTn id="14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44" presetID="0" presetClass="path" presetSubtype="0" repeatCount="indefinite" accel="50000" decel="50000" fill="hold" nodeType="withEffect">
                                      <p:stCondLst>
                                        <p:cond delay="2800"/>
                                      </p:stCondLst>
                                      <p:childTnLst>
                                        <p:animMotion origin="layout" path="M -0.00651 1.11111E-6 L -0.00651 0.00046 C -0.00795 0.01042 -0.00964 0.01991 -0.01081 0.03079 C -0.01146 0.03634 -0.01159 0.04305 -0.01224 0.04907 C -0.01263 0.05347 -0.01315 0.05717 -0.01367 0.06157 C -0.01485 0.07245 -0.01498 0.07639 -0.01576 0.08611 C -0.01836 0.16204 -0.01693 0.11342 -0.01576 0.27639 C -0.01576 0.28704 -0.0155 0.29745 -0.01511 0.30694 C -0.01485 0.31204 -0.01406 0.31505 -0.01367 0.31944 C -0.01276 0.33171 -0.01263 0.34444 -0.01146 0.35648 C -0.01107 0.36134 -0.01081 0.36736 -0.01016 0.37199 C -0.00847 0.38472 -0.00795 0.38171 -0.00651 0.39375 C -0.00625 0.39653 -0.00599 0.39977 -0.00573 0.40255 C -0.00599 0.49491 -0.00586 0.58704 -0.00651 0.67986 C -0.00664 0.68727 -0.00834 0.70694 -0.0086 0.7169 C -0.00951 0.73588 -0.00964 0.73866 -0.01016 0.75972 C -0.01029 0.77106 -0.01042 0.78194 -0.01081 0.79375 C -0.01094 0.79676 -0.01133 0.79977 -0.01146 0.80278 C -0.01185 0.80717 -0.01185 0.81134 -0.01224 0.81528 C -0.01745 0.87616 -0.01081 0.79074 -0.01446 0.8368 C -0.01459 0.84491 -0.01472 0.85301 -0.01511 0.86111 C -0.01524 0.86458 -0.01563 0.86713 -0.01576 0.8706 C -0.01615 0.87963 -0.01615 0.88889 -0.01654 0.89815 C -0.01667 0.90555 -0.01706 0.91227 -0.01719 0.91967 C -0.01706 0.95555 -0.01719 0.9919 -0.01654 1.02755 C -0.01641 1.03125 -0.01537 1.03356 -0.01511 1.03634 C -0.01472 1.04028 -0.01459 1.04514 -0.01446 1.04907 C -0.0138 1.05995 -0.01367 1.06551 -0.01289 1.07685 C -0.0125 1.08287 -0.01146 1.08889 -0.01146 1.09491 L -0.01146 1.15972 L -0.01146 1.16018 L -0.01146 1.15972 " pathEditMode="relative" rAng="0" ptsTypes="AAAAAAAAAAAAAAAAAAAAAAAAAAAAAAAA">
                                          <p:cBhvr>
                                            <p:cTn id="145" dur="5000" fill="hold"/>
                                            <p:tgtEl>
                                              <p:spTgt spid="73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508" y="58009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146" presetID="8" presetClass="emph" presetSubtype="0" repeatCount="indefinite" fill="hold" nodeType="withEffect">
                                      <p:stCondLst>
                                        <p:cond delay="2250"/>
                                      </p:stCondLst>
                                      <p:childTnLst>
                                        <p:animRot by="21600000">
                                          <p:cBhvr>
                                            <p:cTn id="147" dur="1800" fill="hold"/>
                                            <p:tgtEl>
                                              <p:spTgt spid="73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148" presetID="1" presetClass="entr" presetSubtype="0" fill="hold" nodeType="withEffect">
                                      <p:stCondLst>
                                        <p:cond delay="2000"/>
                                      </p:stCondLst>
                                      <p:childTnLst>
                                        <p:set>
                                          <p:cBhvr>
                                            <p:cTn id="14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50" presetID="0" presetClass="path" presetSubtype="0" repeatCount="indefinite" accel="50000" decel="50000" fill="hold" nodeType="withEffect">
                                      <p:stCondLst>
                                        <p:cond delay="2250"/>
                                      </p:stCondLst>
                                      <p:childTnLst>
                                        <p:animMotion origin="layout" path="M -0.00651 -4.07407E-6 L -0.00651 0.00047 C -0.00794 0.01042 -0.00963 0.01991 -0.0108 0.03079 C -0.01146 0.03635 -0.01159 0.04329 -0.01224 0.04908 C -0.01263 0.05348 -0.01315 0.05718 -0.01367 0.06158 C -0.01484 0.07269 -0.01497 0.07639 -0.01575 0.08658 C -0.01836 0.16204 -0.01692 0.11343 -0.01575 0.27639 C -0.01575 0.28704 -0.01549 0.29746 -0.0151 0.30695 C -0.01484 0.31204 -0.01406 0.31505 -0.01367 0.31945 C -0.01276 0.33172 -0.01263 0.34445 -0.01146 0.35649 C -0.01107 0.36135 -0.0108 0.36737 -0.01015 0.37199 C -0.00846 0.38473 -0.00794 0.38172 -0.00651 0.39375 C -0.00625 0.39653 -0.00599 0.39977 -0.00573 0.40255 C -0.00599 0.49491 -0.00586 0.58704 -0.00651 0.67987 C -0.00664 0.68727 -0.00833 0.70695 -0.00859 0.7169 C -0.0095 0.73588 -0.00963 0.73866 -0.01015 0.75973 C -0.01028 0.77107 -0.01041 0.78195 -0.0108 0.79375 C -0.01093 0.79676 -0.01133 0.79977 -0.01146 0.80278 C -0.01185 0.80718 -0.01185 0.81135 -0.01224 0.81528 C -0.01745 0.87616 -0.0108 0.79074 -0.01445 0.83681 C -0.01458 0.84491 -0.01471 0.85301 -0.0151 0.86112 C -0.01523 0.86459 -0.01562 0.86713 -0.01575 0.87061 C -0.01614 0.87963 -0.01614 0.88889 -0.01653 0.89815 C -0.01666 0.90556 -0.01705 0.91227 -0.01718 0.91968 C -0.01705 0.95556 -0.01718 0.9919 -0.01653 1.02755 C -0.0164 1.03125 -0.01536 1.03357 -0.0151 1.03635 C -0.01471 1.04028 -0.01458 1.04514 -0.01445 1.04908 C -0.0138 1.05996 -0.01367 1.06551 -0.01289 1.07686 C -0.0125 1.08287 -0.01146 1.08889 -0.01146 1.09491 L -0.01146 1.15973 L -0.01146 1.16019 L -0.01146 1.15973 " pathEditMode="relative" rAng="0" ptsTypes="AAAAAAAAAAAAAAAAAAAAAAAAAAAAAAAA">
                                          <p:cBhvr>
                                            <p:cTn id="151" dur="3100" fill="hold"/>
                                            <p:tgtEl>
                                              <p:spTgt spid="74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508" y="58009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152" presetID="8" presetClass="emph" presetSubtype="0" repeatCount="indefinite" fill="hold" nodeType="withEffect">
                                      <p:stCondLst>
                                        <p:cond delay="2250"/>
                                      </p:stCondLst>
                                      <p:childTnLst>
                                        <p:animRot by="21600000">
                                          <p:cBhvr>
                                            <p:cTn id="153" dur="1800" fill="hold"/>
                                            <p:tgtEl>
                                              <p:spTgt spid="74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154" presetID="1" presetClass="entr" presetSubtype="0" fill="hold" nodeType="withEffect">
                                      <p:stCondLst>
                                        <p:cond delay="2000"/>
                                      </p:stCondLst>
                                      <p:childTnLst>
                                        <p:set>
                                          <p:cBhvr>
                                            <p:cTn id="15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56" presetID="0" presetClass="path" presetSubtype="0" repeatCount="indefinite" accel="50000" decel="50000" fill="hold" nodeType="withEffect">
                                      <p:stCondLst>
                                        <p:cond delay="3900"/>
                                      </p:stCondLst>
                                      <p:childTnLst>
                                        <p:animMotion origin="layout" path="M 0.00756 -1.11111E-6 L 0.00756 0.00046 C 0.00417 0.01065 0.00039 0.02014 -0.00247 0.03148 C -0.0039 0.03704 -0.00429 0.04398 -0.0056 0.05046 C -0.00651 0.0544 -0.00794 0.05833 -0.00898 0.06296 C -0.01158 0.07384 -0.01198 0.07778 -0.01393 0.0875 C -0.01966 0.16482 -0.01653 0.11528 -0.01393 0.28195 C -0.01367 0.29236 -0.01328 0.30324 -0.01224 0.31296 C -0.01185 0.31783 -0.00976 0.32083 -0.00898 0.32546 C -0.0069 0.33796 -0.00651 0.35093 -0.0039 0.3632 C -0.00299 0.36829 -0.00221 0.37431 -0.00078 0.37894 C 0.003 0.3919 0.0043 0.38912 0.00756 0.40116 C 0.00821 0.40417 0.0086 0.40741 0.00925 0.40995 C 0.0086 0.5044 0.00899 0.59815 0.00756 0.69259 C 0.0073 0.70023 0.00339 0.72037 0.00261 0.73033 C 0.00079 0.74977 0.00039 0.75278 -0.00078 0.77408 C -0.0013 0.78565 -0.00156 0.79676 -0.00247 0.80857 C -0.0026 0.81181 -0.00351 0.81482 -0.0039 0.81806 C -0.00468 0.82245 -0.00481 0.82662 -0.0056 0.83033 C -0.01783 0.89283 -0.00247 0.80579 -0.01067 0.85255 C -0.01106 0.86088 -0.01145 0.86875 -0.01224 0.87708 C -0.01263 0.88102 -0.01354 0.88357 -0.01393 0.88704 C -0.01458 0.8963 -0.01484 0.90556 -0.01562 0.91482 C -0.01588 0.92269 -0.01666 0.9294 -0.01705 0.93704 C -0.01666 0.97361 -0.01705 1.01065 -0.01562 1.04699 C -0.01536 1.05093 -0.01289 1.05301 -0.01224 1.05602 C -0.01145 1.05995 -0.01106 1.06482 -0.01067 1.06898 C -0.00924 1.08009 -0.00898 1.08565 -0.00729 1.09722 C -0.00638 1.10347 -0.0039 1.10949 -0.0039 1.11551 L -0.0039 1.18171 L -0.0039 1.18218 L -0.0039 1.18171 " pathEditMode="relative" rAng="0" ptsTypes="AAAAAAAAAAAAAAAAAAAAAAAAAAAAAAAA">
                                          <p:cBhvr>
                                            <p:cTn id="157" dur="5700" fill="hold"/>
                                            <p:tgtEl>
                                              <p:spTgt spid="75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1159" y="59097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158" presetID="8" presetClass="emph" presetSubtype="0" repeatCount="indefinite" fill="hold" nodeType="withEffect">
                                      <p:stCondLst>
                                        <p:cond delay="2250"/>
                                      </p:stCondLst>
                                      <p:childTnLst>
                                        <p:animRot by="21600000">
                                          <p:cBhvr>
                                            <p:cTn id="159" dur="3000" fill="hold"/>
                                            <p:tgtEl>
                                              <p:spTgt spid="75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160" presetID="8" presetClass="emph" presetSubtype="0" repeatCount="indefinite" accel="16000" decel="20000" autoRev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420000">
                                          <p:cBhvr>
                                            <p:cTn id="161" dur="2000" fill="hold"/>
                                            <p:tgtEl>
                                              <p:spTgt spid="78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162" presetID="8" presetClass="emph" presetSubtype="0" repeatCount="indefinite" accel="16000" decel="20000" autoRev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420000">
                                          <p:cBhvr>
                                            <p:cTn id="163" dur="2000" fill="hold"/>
                                            <p:tgtEl>
                                              <p:spTgt spid="89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164" presetID="8" presetClass="emph" presetSubtype="0" repeatCount="indefinite" accel="16000" decel="20000" autoRev="1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420000">
                                          <p:cBhvr>
                                            <p:cTn id="165" dur="2000" fill="hold"/>
                                            <p:tgtEl>
                                              <p:spTgt spid="388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7" grpId="0" animBg="1"/>
          <p:bldP spid="18" grpId="0" animBg="1"/>
          <p:bldP spid="19" grpId="0" animBg="1"/>
          <p:bldP spid="13" grpId="0" animBg="1"/>
          <p:bldP spid="13" grpId="1" animBg="1"/>
          <p:bldP spid="306" grpId="0" animBg="1"/>
          <p:bldP spid="15" grpId="0" animBg="1"/>
          <p:bldP spid="15" grpId="1" animBg="1"/>
          <p:bldP spid="16" grpId="0" animBg="1"/>
          <p:bldP spid="16" grpId="1" animBg="1"/>
          <p:bldP spid="20" grpId="0" animBg="1"/>
          <p:bldP spid="21" grpId="0" animBg="1"/>
          <p:bldP spid="31" grpId="0" animBg="1"/>
          <p:bldP spid="32" grpId="0" animBg="1"/>
          <p:bldP spid="42" grpId="0" animBg="1"/>
          <p:bldP spid="56" grpId="0" animBg="1"/>
          <p:bldP spid="57" grpId="0" animBg="1"/>
          <p:bldP spid="58" grpId="0" animBg="1"/>
          <p:bldP spid="59" grpId="0" animBg="1"/>
          <p:bldP spid="387" grpId="0" animBg="1"/>
          <p:bldP spid="14" grpId="0" animBg="1"/>
          <p:bldP spid="14" grpId="1" animBg="1"/>
          <p:bldP spid="386" grpId="0" animBg="1"/>
          <p:bldP spid="388" grpId="1" animBg="1"/>
          <p:bldP spid="381" grpId="0"/>
          <p:bldP spid="87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6" presetClass="emph" presetSubtype="0" repeatCount="indefinite" fill="hold" grpId="0" nodeType="withEffect">
                                      <p:stCondLst>
                                        <p:cond delay="75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6" dur="4000" tmFilter="0, 0; .2, .5; .8, .5; 1, 0"/>
                                            <p:tgtEl>
                                              <p:spTgt spid="387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7" dur="2000" autoRev="1" fill="hold"/>
                                            <p:tgtEl>
                                              <p:spTgt spid="387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8" presetID="26" presetClass="emph" presetSubtype="0" repeatCount="indefinite" fill="hold" grpId="0" nodeType="withEffect">
                                      <p:stCondLst>
                                        <p:cond delay="200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9" dur="4750" tmFilter="0, 0; .2, .5; .8, .5; 1, 0"/>
                                            <p:tgtEl>
                                              <p:spTgt spid="386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10" dur="2375" autoRev="1" fill="hold"/>
                                            <p:tgtEl>
                                              <p:spTgt spid="386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11" presetID="2" presetClass="entr" presetSubtype="4" accel="14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3" dur="900" fill="hold"/>
                                            <p:tgtEl>
                                              <p:spTgt spid="5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4" dur="900" fill="hold"/>
                                            <p:tgtEl>
                                              <p:spTgt spid="5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5" presetID="2" presetClass="entr" presetSubtype="4" accel="14000" fill="hold" grpId="0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7" dur="900" fill="hold"/>
                                            <p:tgtEl>
                                              <p:spTgt spid="5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8" dur="900" fill="hold"/>
                                            <p:tgtEl>
                                              <p:spTgt spid="5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9" presetID="2" presetClass="entr" presetSubtype="4" accel="14000" fill="hold" grpId="0" nodeType="withEffect">
                                      <p:stCondLst>
                                        <p:cond delay="10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1" dur="900" fill="hold"/>
                                            <p:tgtEl>
                                              <p:spTgt spid="5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2" dur="900" fill="hold"/>
                                            <p:tgtEl>
                                              <p:spTgt spid="5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3" presetID="2" presetClass="entr" presetSubtype="4" accel="14000" fill="hold" grpId="0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5" dur="900" fill="hold"/>
                                            <p:tgtEl>
                                              <p:spTgt spid="5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6" dur="900" fill="hold"/>
                                            <p:tgtEl>
                                              <p:spTgt spid="5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7" presetID="2" presetClass="entr" presetSubtype="4" accel="14000" fill="hold" grpId="0" nodeType="withEffect">
                                      <p:stCondLst>
                                        <p:cond delay="60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9" dur="1100" fill="hold"/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0" dur="1100" fill="hold"/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1" presetID="2" presetClass="entr" presetSubtype="4" accel="14000" fill="hold" grpId="0" nodeType="withEffect">
                                      <p:stCondLst>
                                        <p:cond delay="600"/>
                                      </p:stCondLst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3" dur="120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4" dur="120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5" presetID="2" presetClass="entr" presetSubtype="4" accel="14000" fill="hold" grpId="0" nodeType="withEffect">
                                      <p:stCondLst>
                                        <p:cond delay="1100"/>
                                      </p:stCondLst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7" dur="10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8" dur="10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9" presetID="2" presetClass="entr" presetSubtype="4" accel="14000" fill="hold" grpId="0" nodeType="withEffect">
                                      <p:stCondLst>
                                        <p:cond delay="1500"/>
                                      </p:stCondLst>
                                      <p:childTnLst>
                                        <p:set>
                                          <p:cBhvr>
                                            <p:cTn id="4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1" dur="100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2" dur="100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3" presetID="2" presetClass="entr" presetSubtype="4" accel="14000" fill="hold" grpId="0" nodeType="withEffect">
                                      <p:stCondLst>
                                        <p:cond delay="1700"/>
                                      </p:stCondLst>
                                      <p:childTnLst>
                                        <p:set>
                                          <p:cBhvr>
                                            <p:cTn id="4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5" dur="10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6" dur="10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7" presetID="2" presetClass="entr" presetSubtype="4" accel="14000" fill="hold" grpId="0" nodeType="withEffect">
                                      <p:stCondLst>
                                        <p:cond delay="1800"/>
                                      </p:stCondLst>
                                      <p:childTnLst>
                                        <p:set>
                                          <p:cBhvr>
                                            <p:cTn id="4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9" dur="10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0" dur="10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1" presetID="2" presetClass="entr" presetSubtype="4" accel="14000" fill="hold" nodeType="withEffect">
                                      <p:stCondLst>
                                        <p:cond delay="2250"/>
                                      </p:stCondLst>
                                      <p:childTnLst>
                                        <p:set>
                                          <p:cBhvr>
                                            <p:cTn id="5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3" dur="1000" fill="hold"/>
                                            <p:tgtEl>
                                              <p:spTgt spid="6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4" dur="1000" fill="hold"/>
                                            <p:tgtEl>
                                              <p:spTgt spid="6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5" presetID="2" presetClass="entr" presetSubtype="4" accel="14000" fill="hold" nodeType="withEffect">
                                      <p:stCondLst>
                                        <p:cond delay="2750"/>
                                      </p:stCondLst>
                                      <p:childTnLst>
                                        <p:set>
                                          <p:cBhvr>
                                            <p:cTn id="5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7" dur="1000" fill="hold"/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8" dur="1000" fill="hold"/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9" presetID="2" presetClass="entr" presetSubtype="4" accel="14000" fill="hold" nodeType="withEffect">
                                      <p:stCondLst>
                                        <p:cond delay="2750"/>
                                      </p:stCondLst>
                                      <p:childTnLst>
                                        <p:set>
                                          <p:cBhvr>
                                            <p:cTn id="6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1" dur="1000" fill="hold"/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62" dur="1000" fill="hold"/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3" presetID="2" presetClass="entr" presetSubtype="4" accel="14000" fill="hold" nodeType="withEffect">
                                      <p:stCondLst>
                                        <p:cond delay="2750"/>
                                      </p:stCondLst>
                                      <p:childTnLst>
                                        <p:set>
                                          <p:cBhvr>
                                            <p:cTn id="6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5" dur="10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66" dur="10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7" presetID="2" presetClass="entr" presetSubtype="4" fill="hold" grpId="0" nodeType="withEffect">
                                      <p:stCondLst>
                                        <p:cond delay="2500"/>
                                      </p:stCondLst>
                                      <p:childTnLst>
                                        <p:set>
                                          <p:cBhvr>
                                            <p:cTn id="6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9" dur="10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70" dur="10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71" presetID="2" presetClass="entr" presetSubtype="4" fill="hold" grpId="0" nodeType="withEffect">
                                      <p:stCondLst>
                                        <p:cond delay="2900"/>
                                      </p:stCondLst>
                                      <p:childTnLst>
                                        <p:set>
                                          <p:cBhvr>
                                            <p:cTn id="7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3" dur="10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74" dur="10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75" presetID="64" presetClass="path" presetSubtype="0" accel="50000" decel="50000" fill="hold" grpId="0" nodeType="withEffect">
                                      <p:stCondLst>
                                        <p:cond delay="2900"/>
                                      </p:stCondLst>
                                      <p:childTnLst>
                                        <p:animMotion origin="layout" path="M 4.58333E-6 2.59259E-6 L 4.58333E-6 -1.11042 " pathEditMode="relative" rAng="0" ptsTypes="AA">
                                          <p:cBhvr>
                                            <p:cTn id="76" dur="3000" fill="hold"/>
                                            <p:tgtEl>
                                              <p:spTgt spid="306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0" y="-55532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7" fill="hold">
                                <p:stCondLst>
                                  <p:cond delay="6750"/>
                                </p:stCondLst>
                                <p:childTnLst>
                                  <p:par>
                                    <p:cTn id="78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8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80" dur="1000" fill="hold"/>
                                            <p:tgtEl>
                                              <p:spTgt spid="38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1" dur="1000" fill="hold"/>
                                            <p:tgtEl>
                                              <p:spTgt spid="38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82" dur="1000"/>
                                            <p:tgtEl>
                                              <p:spTgt spid="38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3" presetID="53" presetClass="entr" presetSubtype="16" fill="hold" grpId="0" nodeType="withEffect">
                                      <p:stCondLst>
                                        <p:cond delay="3150"/>
                                      </p:stCondLst>
                                      <p:childTnLst>
                                        <p:set>
                                          <p:cBhvr>
                                            <p:cTn id="8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85" dur="1000" fill="hold"/>
                                            <p:tgtEl>
                                              <p:spTgt spid="8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6" dur="1000" fill="hold"/>
                                            <p:tgtEl>
                                              <p:spTgt spid="8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87" dur="1000"/>
                                            <p:tgtEl>
                                              <p:spTgt spid="8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8" presetID="53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90" dur="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1" dur="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92" dur="500"/>
                                            <p:tgtEl>
                                              <p:spTgt spid="1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93" presetID="35" presetClass="path" presetSubtype="0" repeatCount="indefinite" autoRev="1" fill="hold" grpId="1" nodeType="withEffect">
                                      <p:stCondLst>
                                        <p:cond delay="100"/>
                                      </p:stCondLst>
                                      <p:childTnLst>
                                        <p:animMotion origin="layout" path="M -2.91667E-6 8.67362E-19 L -0.60065 8.67362E-19 " pathEditMode="relative" rAng="0" ptsTypes="AA">
                                          <p:cBhvr>
                                            <p:cTn id="94" dur="100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30039" y="0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95" presetID="53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97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8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99" dur="500"/>
                                            <p:tgtEl>
                                              <p:spTgt spid="1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00" presetID="35" presetClass="path" presetSubtype="0" repeatCount="indefinite" autoRev="1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1.25E-6 0 L -1.00885 0 " pathEditMode="relative" rAng="0" ptsTypes="AA">
                                          <p:cBhvr>
                                            <p:cTn id="101" dur="100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50443" y="0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102" presetID="53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04" dur="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05" dur="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06" dur="500"/>
                                            <p:tgtEl>
                                              <p:spTgt spid="1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07" presetID="35" presetClass="path" presetSubtype="0" repeatCount="indefinite" autoRev="1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3.33333E-6 3.7037E-7 L 1.06784 3.7037E-7 " pathEditMode="relative" rAng="0" ptsTypes="AA">
                                          <p:cBhvr>
                                            <p:cTn id="108" dur="100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53385" y="0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109" presetID="53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11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12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13" dur="500"/>
                                            <p:tgtEl>
                                              <p:spTgt spid="1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14" presetID="35" presetClass="path" presetSubtype="0" repeatCount="indefinite" autoRev="1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2.08333E-6 3.33333E-6 L 0.64062 3.33333E-6 " pathEditMode="relative" rAng="0" ptsTypes="AA">
                                          <p:cBhvr>
                                            <p:cTn id="115" dur="100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32031" y="0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116" presetID="6" presetClass="emph" presetSubtype="0" repeatCount="indefinite" accel="21000" decel="24000" autoRev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Scale>
                                          <p:cBhvr>
                                            <p:cTn id="117" dur="1300" fill="hold"/>
                                            <p:tgtEl>
                                              <p:spTgt spid="43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118" presetID="6" presetClass="emph" presetSubtype="0" repeatCount="indefinite" accel="21000" decel="24000" autoRev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Scale>
                                          <p:cBhvr>
                                            <p:cTn id="119" dur="2000" fill="hold"/>
                                            <p:tgtEl>
                                              <p:spTgt spid="22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120" presetID="8" presetClass="emph" presetSubtype="0" repeatCount="indefinite" accel="16000" decel="20000" autoRev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420000">
                                          <p:cBhvr>
                                            <p:cTn id="121" dur="2000" fill="hold"/>
                                            <p:tgtEl>
                                              <p:spTgt spid="60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122" presetID="8" presetClass="emph" presetSubtype="0" repeatCount="indefinite" accel="17000" decel="16000" autoRev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-420000">
                                          <p:cBhvr>
                                            <p:cTn id="123" dur="2000" fill="hold"/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124" presetID="1" presetClass="entr" presetSubtype="0" fill="hold" nodeType="withEffect">
                                      <p:stCondLst>
                                        <p:cond delay="2000"/>
                                      </p:stCondLst>
                                      <p:childTnLst>
                                        <p:set>
                                          <p:cBhvr>
                                            <p:cTn id="1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26" presetID="1" presetClass="entr" presetSubtype="0" fill="hold" nodeType="withEffect">
                                      <p:stCondLst>
                                        <p:cond delay="2000"/>
                                      </p:stCondLst>
                                      <p:childTnLst>
                                        <p:set>
                                          <p:cBhvr>
                                            <p:cTn id="1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28" presetID="1" presetClass="entr" presetSubtype="0" fill="hold" nodeType="withEffect">
                                      <p:stCondLst>
                                        <p:cond delay="2000"/>
                                      </p:stCondLst>
                                      <p:childTnLst>
                                        <p:set>
                                          <p:cBhvr>
                                            <p:cTn id="1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30" presetID="0" presetClass="path" presetSubtype="0" repeatCount="indefinite" accel="50000" decel="50000" fill="hold" nodeType="withEffect">
                                      <p:stCondLst>
                                        <p:cond delay="3700"/>
                                      </p:stCondLst>
                                      <p:childTnLst>
                                        <p:animMotion origin="layout" path="M 3.33333E-6 -2.96296E-6 L 3.33333E-6 0.00047 C 0.00299 0.0044 0.00599 0.00949 0.00898 0.01343 C 0.01015 0.01505 0.01146 0.01505 0.01237 0.0169 C 0.0151 0.02246 0.0164 0.02986 0.0181 0.03727 C 0.01849 0.04121 0.01875 0.04468 0.01927 0.04815 C 0.02018 0.05371 0.022 0.05996 0.02382 0.06435 C 0.02487 0.06713 0.02617 0.06898 0.02721 0.0713 C 0.02968 0.07848 0.03359 0.09213 0.03515 0.09861 C 0.03606 0.10255 0.03672 0.10764 0.03737 0.11227 C 0.04075 0.15139 0.03606 0.10301 0.04088 0.13611 C 0.0414 0.14051 0.04153 0.14514 0.04192 0.14954 C 0.04231 0.15301 0.04271 0.15648 0.0431 0.15996 C 0.04231 0.19283 0.04218 0.22593 0.04088 0.2588 C 0.04062 0.26551 0.03802 0.27986 0.03632 0.28611 C 0.0345 0.29213 0.03229 0.29676 0.0306 0.30301 C 0.02955 0.30695 0.02916 0.31227 0.02838 0.31667 C 0.0276 0.32014 0.02669 0.32338 0.02604 0.32685 C 0.02487 0.33334 0.02369 0.34051 0.02265 0.34746 C 0.02213 0.3507 0.022 0.35463 0.02148 0.35764 C 0.01627 0.38889 0.02265 0.33704 0.01588 0.3882 C 0.0151 0.39352 0.01393 0.41459 0.01354 0.41898 C 0.01328 0.42361 0.01289 0.42801 0.01237 0.43264 C 0.01172 0.43935 0.01067 0.44584 0.01015 0.45301 L 0.00898 0.47014 C 0.00937 0.50996 0.0095 0.54977 0.01015 0.58935 C 0.01028 0.5963 0.01067 0.60324 0.01132 0.60996 C 0.01185 0.61574 0.01276 0.6213 0.01354 0.62685 C 0.01484 0.63542 0.01692 0.64792 0.01927 0.65417 C 0.02135 0.65949 0.02409 0.66181 0.02604 0.66783 C 0.02981 0.67917 0.02708 0.66968 0.0306 0.68496 C 0.03177 0.68935 0.03307 0.69352 0.03398 0.69861 C 0.03489 0.70301 0.03567 0.70718 0.03632 0.71181 C 0.03685 0.71667 0.03672 0.72176 0.03737 0.7257 C 0.03828 0.72986 0.03958 0.7331 0.04088 0.73611 C 0.0457 0.74815 0.04257 0.73843 0.04765 0.7463 C 0.04935 0.74861 0.05221 0.75486 0.05338 0.75996 C 0.05807 0.77986 0.05586 0.77408 0.05898 0.79746 C 0.06054 0.8088 0.06172 0.8206 0.06354 0.83148 C 0.06432 0.83611 0.06523 0.84051 0.06588 0.84514 C 0.07148 0.88727 0.0651 0.84699 0.07044 0.87917 C 0.07005 0.89861 0.06979 0.91783 0.06927 0.93681 C 0.06888 0.95047 0.06771 0.95486 0.06692 0.96783 C 0.06653 0.97431 0.06562 1.00023 0.06471 1.0088 C 0.06419 1.01343 0.06315 1.01783 0.06237 1.02246 C 0.06198 1.02547 0.06185 1.0294 0.06132 1.03264 C 0.06067 1.03542 0.05963 1.03681 0.05898 1.03912 C 0.05742 1.04584 0.05573 1.05255 0.05442 1.05996 C 0.05377 1.06412 0.05286 1.06898 0.05221 1.07361 C 0.05143 1.07917 0.05078 1.08496 0.04987 1.09028 C 0.04935 1.09422 0.0483 1.09699 0.04765 1.10047 C 0.04687 1.10533 0.04635 1.11019 0.04544 1.11412 C 0.0444 1.11806 0.0431 1.1213 0.04192 1.12431 C 0.03932 1.14815 0.0414 1.14005 0.03737 1.15162 C 0.03711 1.15533 0.03685 1.1588 0.03632 1.16181 C 0.03476 1.17153 0.03307 1.17477 0.0306 1.18264 C 0.03021 1.18611 0.02981 1.18912 0.02942 1.19283 C 0.02838 1.20394 0.02851 1.20648 0.02721 1.21644 C 0.02695 1.21898 0.02643 1.2213 0.02604 1.22361 L 0.02604 1.22408 " pathEditMode="relative" rAng="0" ptsTypes="AAAAAAAAAAAAAAAAAAAAAAAAAAAAAAAAAAAAAAAAAAAAAAAAAAAAAAAAAAAA">
                                          <p:cBhvr>
                                            <p:cTn id="131" dur="3000" fill="hold"/>
                                            <p:tgtEl>
                                              <p:spTgt spid="71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3516" y="61204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132" presetID="0" presetClass="path" presetSubtype="0" repeatCount="indefinite" accel="50000" decel="50000" fill="hold" nodeType="withEffect">
                                      <p:stCondLst>
                                        <p:cond delay="2250"/>
                                      </p:stCondLst>
                                      <p:childTnLst>
                                        <p:animMotion origin="layout" path="M 0.00508 -1.11111E-6 L 0.00508 0.00046 C 0.00196 0.00972 -0.0013 0.01852 -0.0039 0.0287 C -0.0052 0.03403 -0.00559 0.04028 -0.00677 0.04583 C -0.00768 0.04977 -0.00885 0.05324 -0.00976 0.05718 C -0.01223 0.06736 -0.0125 0.07083 -0.01419 0.08033 C -0.0194 0.1507 -0.01653 0.10556 -0.01419 0.25741 C -0.01406 0.26736 -0.01367 0.27708 -0.01263 0.28611 C -0.01236 0.29051 -0.01054 0.29352 -0.00976 0.29745 C -0.00794 0.30903 -0.00768 0.32083 -0.0052 0.33171 C -0.00442 0.33658 -0.00377 0.3419 -0.00234 0.34653 C 0.00105 0.3581 0.00222 0.35556 0.00508 0.3669 C 0.00573 0.36945 0.00612 0.37245 0.00665 0.375 C 0.00612 0.46111 0.00639 0.54676 0.00508 0.63333 C 0.00495 0.64005 0.00131 0.65833 0.00066 0.66783 C -0.00104 0.68542 -0.0013 0.6882 -0.00234 0.70787 C -0.00286 0.71829 -0.00299 0.72847 -0.0039 0.73912 C -0.00403 0.74213 -0.00494 0.74491 -0.0052 0.74792 C -0.00598 0.75185 -0.00611 0.75579 -0.00677 0.75949 C -0.0177 0.8162 -0.0039 0.73681 -0.01132 0.77917 C -0.01171 0.78704 -0.01197 0.79421 -0.01263 0.80208 C -0.01302 0.80533 -0.01393 0.80764 -0.01419 0.81088 C -0.01484 0.81945 -0.0151 0.82801 -0.01575 0.83658 C -0.01601 0.84329 -0.01679 0.84977 -0.01705 0.85671 C -0.01679 0.89005 -0.01705 0.92408 -0.01575 0.95718 C -0.01562 0.96088 -0.01341 0.96273 -0.01263 0.96528 C -0.01197 0.96898 -0.01171 0.97361 -0.01132 0.97708 C -0.01002 0.98727 -0.00976 0.99259 -0.00833 1.00324 C -0.00742 1.0088 -0.0052 1.01435 -0.0052 1.01991 L -0.0052 1.08033 L -0.0052 1.08079 L -0.0052 1.08033 " pathEditMode="relative" rAng="0" ptsTypes="AAAAAAAAAAAAAAAAAAAAAAAAAAAAAAAA">
                                          <p:cBhvr>
                                            <p:cTn id="133" dur="4000" fill="hold"/>
                                            <p:tgtEl>
                                              <p:spTgt spid="70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1042" y="54028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134" presetID="0" presetClass="path" presetSubtype="0" repeatCount="indefinite" accel="50000" decel="50000" fill="hold" nodeType="withEffect">
                                      <p:stCondLst>
                                        <p:cond delay="3000"/>
                                      </p:stCondLst>
                                      <p:childTnLst>
                                        <p:animMotion origin="layout" path="M 0.00273 -4.44444E-6 L 0.00273 0.00047 C 4.16667E-6 0.00996 -0.003 0.01922 -0.00534 0.02987 C -0.00651 0.03542 -0.00677 0.0419 -0.00782 0.04769 C -0.0086 0.05186 -0.00964 0.05579 -0.01055 0.05973 C -0.01276 0.07037 -0.01302 0.07385 -0.01459 0.0838 C -0.01927 0.15764 -0.01667 0.11019 -0.01459 0.26922 C -0.01433 0.27917 -0.01407 0.28936 -0.01316 0.29862 C -0.01289 0.30348 -0.0112 0.30649 -0.01055 0.31042 C -0.00899 0.32269 -0.0086 0.33496 -0.00651 0.34676 C -0.00573 0.35139 -0.00508 0.35695 -0.00391 0.36158 C -0.00092 0.37408 0.00013 0.3713 0.00273 0.38311 C 0.00338 0.38542 0.00364 0.38889 0.00416 0.39167 C 0.00364 0.48149 0.0039 0.57107 0.00273 0.66088 C 0.0026 0.66829 -0.00066 0.6875 -0.00118 0.69723 C -0.00274 0.71575 -0.003 0.71852 -0.00391 0.73912 C -0.00443 0.75 -0.00456 0.76065 -0.00534 0.772 C -0.00547 0.77477 -0.00625 0.77778 -0.00651 0.78079 C -0.00717 0.78496 -0.0073 0.78889 -0.00782 0.7926 C -0.01771 0.85232 -0.00534 0.76899 -0.01198 0.81389 C -0.01224 0.82176 -0.0125 0.8294 -0.01316 0.8375 C -0.01342 0.84075 -0.0142 0.84329 -0.01459 0.84676 C -0.01511 0.85533 -0.01524 0.86436 -0.01589 0.87338 C -0.01615 0.88056 -0.0168 0.88727 -0.01706 0.89445 C -0.0168 0.9294 -0.01706 0.96482 -0.01589 0.99931 C -0.01576 1.00325 -0.01381 1.00533 -0.01316 1.00787 C -0.0125 1.01181 -0.01224 1.01644 -0.01198 1.02014 C -0.01068 1.03102 -0.01055 1.03635 -0.00925 1.04746 C -0.00847 1.05301 -0.00651 1.05903 -0.00651 1.06482 L -0.00651 1.12801 L -0.00651 1.12848 L -0.00651 1.12801 " pathEditMode="relative" rAng="0" ptsTypes="AAAAAAAAAAAAAAAAAAAAAAAAAAAAAAAA">
                                          <p:cBhvr>
                                            <p:cTn id="135" dur="6700" fill="hold"/>
                                            <p:tgtEl>
                                              <p:spTgt spid="72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938" y="56412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136" presetID="8" presetClass="emph" presetSubtype="0" repeatCount="indefinite" fill="hold" nodeType="withEffect">
                                      <p:stCondLst>
                                        <p:cond delay="2250"/>
                                      </p:stCondLst>
                                      <p:childTnLst>
                                        <p:animRot by="21600000">
                                          <p:cBhvr>
                                            <p:cTn id="137" dur="2000" fill="hold"/>
                                            <p:tgtEl>
                                              <p:spTgt spid="71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138" presetID="8" presetClass="emph" presetSubtype="0" repeatCount="indefinite" fill="hold" nodeType="withEffect">
                                      <p:stCondLst>
                                        <p:cond delay="2250"/>
                                      </p:stCondLst>
                                      <p:childTnLst>
                                        <p:animRot by="21600000">
                                          <p:cBhvr>
                                            <p:cTn id="139" dur="1800" fill="hold"/>
                                            <p:tgtEl>
                                              <p:spTgt spid="70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140" presetID="8" presetClass="emph" presetSubtype="0" repeatCount="indefinite" fill="hold" nodeType="withEffect">
                                      <p:stCondLst>
                                        <p:cond delay="2250"/>
                                      </p:stCondLst>
                                      <p:childTnLst>
                                        <p:animRot by="21600000">
                                          <p:cBhvr>
                                            <p:cTn id="141" dur="3000" fill="hold"/>
                                            <p:tgtEl>
                                              <p:spTgt spid="72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142" presetID="1" presetClass="entr" presetSubtype="0" fill="hold" nodeType="withEffect">
                                      <p:stCondLst>
                                        <p:cond delay="2000"/>
                                      </p:stCondLst>
                                      <p:childTnLst>
                                        <p:set>
                                          <p:cBhvr>
                                            <p:cTn id="14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44" presetID="0" presetClass="path" presetSubtype="0" repeatCount="indefinite" accel="50000" decel="50000" fill="hold" nodeType="withEffect">
                                      <p:stCondLst>
                                        <p:cond delay="2800"/>
                                      </p:stCondLst>
                                      <p:childTnLst>
                                        <p:animMotion origin="layout" path="M -0.00651 1.11111E-6 L -0.00651 0.00046 C -0.00795 0.01042 -0.00964 0.01991 -0.01081 0.03079 C -0.01146 0.03634 -0.01159 0.04305 -0.01224 0.04907 C -0.01263 0.05347 -0.01315 0.05717 -0.01367 0.06157 C -0.01485 0.07245 -0.01498 0.07639 -0.01576 0.08611 C -0.01836 0.16204 -0.01693 0.11342 -0.01576 0.27639 C -0.01576 0.28704 -0.0155 0.29745 -0.01511 0.30694 C -0.01485 0.31204 -0.01406 0.31505 -0.01367 0.31944 C -0.01276 0.33171 -0.01263 0.34444 -0.01146 0.35648 C -0.01107 0.36134 -0.01081 0.36736 -0.01016 0.37199 C -0.00847 0.38472 -0.00795 0.38171 -0.00651 0.39375 C -0.00625 0.39653 -0.00599 0.39977 -0.00573 0.40255 C -0.00599 0.49491 -0.00586 0.58704 -0.00651 0.67986 C -0.00664 0.68727 -0.00834 0.70694 -0.0086 0.7169 C -0.00951 0.73588 -0.00964 0.73866 -0.01016 0.75972 C -0.01029 0.77106 -0.01042 0.78194 -0.01081 0.79375 C -0.01094 0.79676 -0.01133 0.79977 -0.01146 0.80278 C -0.01185 0.80717 -0.01185 0.81134 -0.01224 0.81528 C -0.01745 0.87616 -0.01081 0.79074 -0.01446 0.8368 C -0.01459 0.84491 -0.01472 0.85301 -0.01511 0.86111 C -0.01524 0.86458 -0.01563 0.86713 -0.01576 0.8706 C -0.01615 0.87963 -0.01615 0.88889 -0.01654 0.89815 C -0.01667 0.90555 -0.01706 0.91227 -0.01719 0.91967 C -0.01706 0.95555 -0.01719 0.9919 -0.01654 1.02755 C -0.01641 1.03125 -0.01537 1.03356 -0.01511 1.03634 C -0.01472 1.04028 -0.01459 1.04514 -0.01446 1.04907 C -0.0138 1.05995 -0.01367 1.06551 -0.01289 1.07685 C -0.0125 1.08287 -0.01146 1.08889 -0.01146 1.09491 L -0.01146 1.15972 L -0.01146 1.16018 L -0.01146 1.15972 " pathEditMode="relative" rAng="0" ptsTypes="AAAAAAAAAAAAAAAAAAAAAAAAAAAAAAAA">
                                          <p:cBhvr>
                                            <p:cTn id="145" dur="5000" fill="hold"/>
                                            <p:tgtEl>
                                              <p:spTgt spid="73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508" y="58009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146" presetID="8" presetClass="emph" presetSubtype="0" repeatCount="indefinite" fill="hold" nodeType="withEffect">
                                      <p:stCondLst>
                                        <p:cond delay="2250"/>
                                      </p:stCondLst>
                                      <p:childTnLst>
                                        <p:animRot by="21600000">
                                          <p:cBhvr>
                                            <p:cTn id="147" dur="1800" fill="hold"/>
                                            <p:tgtEl>
                                              <p:spTgt spid="73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148" presetID="1" presetClass="entr" presetSubtype="0" fill="hold" nodeType="withEffect">
                                      <p:stCondLst>
                                        <p:cond delay="2000"/>
                                      </p:stCondLst>
                                      <p:childTnLst>
                                        <p:set>
                                          <p:cBhvr>
                                            <p:cTn id="14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50" presetID="0" presetClass="path" presetSubtype="0" repeatCount="indefinite" accel="50000" decel="50000" fill="hold" nodeType="withEffect">
                                      <p:stCondLst>
                                        <p:cond delay="2250"/>
                                      </p:stCondLst>
                                      <p:childTnLst>
                                        <p:animMotion origin="layout" path="M -0.00651 -4.07407E-6 L -0.00651 0.00047 C -0.00794 0.01042 -0.00963 0.01991 -0.0108 0.03079 C -0.01146 0.03635 -0.01159 0.04329 -0.01224 0.04908 C -0.01263 0.05348 -0.01315 0.05718 -0.01367 0.06158 C -0.01484 0.07269 -0.01497 0.07639 -0.01575 0.08658 C -0.01836 0.16204 -0.01692 0.11343 -0.01575 0.27639 C -0.01575 0.28704 -0.01549 0.29746 -0.0151 0.30695 C -0.01484 0.31204 -0.01406 0.31505 -0.01367 0.31945 C -0.01276 0.33172 -0.01263 0.34445 -0.01146 0.35649 C -0.01107 0.36135 -0.0108 0.36737 -0.01015 0.37199 C -0.00846 0.38473 -0.00794 0.38172 -0.00651 0.39375 C -0.00625 0.39653 -0.00599 0.39977 -0.00573 0.40255 C -0.00599 0.49491 -0.00586 0.58704 -0.00651 0.67987 C -0.00664 0.68727 -0.00833 0.70695 -0.00859 0.7169 C -0.0095 0.73588 -0.00963 0.73866 -0.01015 0.75973 C -0.01028 0.77107 -0.01041 0.78195 -0.0108 0.79375 C -0.01093 0.79676 -0.01133 0.79977 -0.01146 0.80278 C -0.01185 0.80718 -0.01185 0.81135 -0.01224 0.81528 C -0.01745 0.87616 -0.0108 0.79074 -0.01445 0.83681 C -0.01458 0.84491 -0.01471 0.85301 -0.0151 0.86112 C -0.01523 0.86459 -0.01562 0.86713 -0.01575 0.87061 C -0.01614 0.87963 -0.01614 0.88889 -0.01653 0.89815 C -0.01666 0.90556 -0.01705 0.91227 -0.01718 0.91968 C -0.01705 0.95556 -0.01718 0.9919 -0.01653 1.02755 C -0.0164 1.03125 -0.01536 1.03357 -0.0151 1.03635 C -0.01471 1.04028 -0.01458 1.04514 -0.01445 1.04908 C -0.0138 1.05996 -0.01367 1.06551 -0.01289 1.07686 C -0.0125 1.08287 -0.01146 1.08889 -0.01146 1.09491 L -0.01146 1.15973 L -0.01146 1.16019 L -0.01146 1.15973 " pathEditMode="relative" rAng="0" ptsTypes="AAAAAAAAAAAAAAAAAAAAAAAAAAAAAAAA">
                                          <p:cBhvr>
                                            <p:cTn id="151" dur="3100" fill="hold"/>
                                            <p:tgtEl>
                                              <p:spTgt spid="74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508" y="58009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152" presetID="8" presetClass="emph" presetSubtype="0" repeatCount="indefinite" fill="hold" nodeType="withEffect">
                                      <p:stCondLst>
                                        <p:cond delay="2250"/>
                                      </p:stCondLst>
                                      <p:childTnLst>
                                        <p:animRot by="21600000">
                                          <p:cBhvr>
                                            <p:cTn id="153" dur="1800" fill="hold"/>
                                            <p:tgtEl>
                                              <p:spTgt spid="74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154" presetID="1" presetClass="entr" presetSubtype="0" fill="hold" nodeType="withEffect">
                                      <p:stCondLst>
                                        <p:cond delay="2000"/>
                                      </p:stCondLst>
                                      <p:childTnLst>
                                        <p:set>
                                          <p:cBhvr>
                                            <p:cTn id="15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56" presetID="0" presetClass="path" presetSubtype="0" repeatCount="indefinite" accel="50000" decel="50000" fill="hold" nodeType="withEffect">
                                      <p:stCondLst>
                                        <p:cond delay="3900"/>
                                      </p:stCondLst>
                                      <p:childTnLst>
                                        <p:animMotion origin="layout" path="M 0.00756 -1.11111E-6 L 0.00756 0.00046 C 0.00417 0.01065 0.00039 0.02014 -0.00247 0.03148 C -0.0039 0.03704 -0.00429 0.04398 -0.0056 0.05046 C -0.00651 0.0544 -0.00794 0.05833 -0.00898 0.06296 C -0.01158 0.07384 -0.01198 0.07778 -0.01393 0.0875 C -0.01966 0.16482 -0.01653 0.11528 -0.01393 0.28195 C -0.01367 0.29236 -0.01328 0.30324 -0.01224 0.31296 C -0.01185 0.31783 -0.00976 0.32083 -0.00898 0.32546 C -0.0069 0.33796 -0.00651 0.35093 -0.0039 0.3632 C -0.00299 0.36829 -0.00221 0.37431 -0.00078 0.37894 C 0.003 0.3919 0.0043 0.38912 0.00756 0.40116 C 0.00821 0.40417 0.0086 0.40741 0.00925 0.40995 C 0.0086 0.5044 0.00899 0.59815 0.00756 0.69259 C 0.0073 0.70023 0.00339 0.72037 0.00261 0.73033 C 0.00079 0.74977 0.00039 0.75278 -0.00078 0.77408 C -0.0013 0.78565 -0.00156 0.79676 -0.00247 0.80857 C -0.0026 0.81181 -0.00351 0.81482 -0.0039 0.81806 C -0.00468 0.82245 -0.00481 0.82662 -0.0056 0.83033 C -0.01783 0.89283 -0.00247 0.80579 -0.01067 0.85255 C -0.01106 0.86088 -0.01145 0.86875 -0.01224 0.87708 C -0.01263 0.88102 -0.01354 0.88357 -0.01393 0.88704 C -0.01458 0.8963 -0.01484 0.90556 -0.01562 0.91482 C -0.01588 0.92269 -0.01666 0.9294 -0.01705 0.93704 C -0.01666 0.97361 -0.01705 1.01065 -0.01562 1.04699 C -0.01536 1.05093 -0.01289 1.05301 -0.01224 1.05602 C -0.01145 1.05995 -0.01106 1.06482 -0.01067 1.06898 C -0.00924 1.08009 -0.00898 1.08565 -0.00729 1.09722 C -0.00638 1.10347 -0.0039 1.10949 -0.0039 1.11551 L -0.0039 1.18171 L -0.0039 1.18218 L -0.0039 1.18171 " pathEditMode="relative" rAng="0" ptsTypes="AAAAAAAAAAAAAAAAAAAAAAAAAAAAAAAA">
                                          <p:cBhvr>
                                            <p:cTn id="157" dur="5700" fill="hold"/>
                                            <p:tgtEl>
                                              <p:spTgt spid="75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1159" y="59097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158" presetID="8" presetClass="emph" presetSubtype="0" repeatCount="indefinite" fill="hold" nodeType="withEffect">
                                      <p:stCondLst>
                                        <p:cond delay="2250"/>
                                      </p:stCondLst>
                                      <p:childTnLst>
                                        <p:animRot by="21600000">
                                          <p:cBhvr>
                                            <p:cTn id="159" dur="3000" fill="hold"/>
                                            <p:tgtEl>
                                              <p:spTgt spid="75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160" presetID="8" presetClass="emph" presetSubtype="0" repeatCount="indefinite" accel="16000" decel="20000" autoRev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420000">
                                          <p:cBhvr>
                                            <p:cTn id="161" dur="2000" fill="hold"/>
                                            <p:tgtEl>
                                              <p:spTgt spid="78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162" presetID="8" presetClass="emph" presetSubtype="0" repeatCount="indefinite" accel="16000" decel="20000" autoRev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420000">
                                          <p:cBhvr>
                                            <p:cTn id="163" dur="2000" fill="hold"/>
                                            <p:tgtEl>
                                              <p:spTgt spid="89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164" presetID="8" presetClass="emph" presetSubtype="0" repeatCount="indefinite" accel="16000" decel="20000" autoRev="1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420000">
                                          <p:cBhvr>
                                            <p:cTn id="165" dur="2000" fill="hold"/>
                                            <p:tgtEl>
                                              <p:spTgt spid="388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7" grpId="0" animBg="1"/>
          <p:bldP spid="18" grpId="0" animBg="1"/>
          <p:bldP spid="19" grpId="0" animBg="1"/>
          <p:bldP spid="13" grpId="0" animBg="1"/>
          <p:bldP spid="13" grpId="1" animBg="1"/>
          <p:bldP spid="306" grpId="0" animBg="1"/>
          <p:bldP spid="15" grpId="0" animBg="1"/>
          <p:bldP spid="15" grpId="1" animBg="1"/>
          <p:bldP spid="16" grpId="0" animBg="1"/>
          <p:bldP spid="16" grpId="1" animBg="1"/>
          <p:bldP spid="20" grpId="0" animBg="1"/>
          <p:bldP spid="21" grpId="0" animBg="1"/>
          <p:bldP spid="31" grpId="0" animBg="1"/>
          <p:bldP spid="32" grpId="0" animBg="1"/>
          <p:bldP spid="42" grpId="0" animBg="1"/>
          <p:bldP spid="56" grpId="0" animBg="1"/>
          <p:bldP spid="57" grpId="0" animBg="1"/>
          <p:bldP spid="58" grpId="0" animBg="1"/>
          <p:bldP spid="59" grpId="0" animBg="1"/>
          <p:bldP spid="387" grpId="0" animBg="1"/>
          <p:bldP spid="14" grpId="0" animBg="1"/>
          <p:bldP spid="14" grpId="1" animBg="1"/>
          <p:bldP spid="386" grpId="0" animBg="1"/>
          <p:bldP spid="388" grpId="1" animBg="1"/>
          <p:bldP spid="381" grpId="0"/>
          <p:bldP spid="87" grpId="0"/>
        </p:bldLst>
      </p:timing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Oval 76"/>
          <p:cNvSpPr/>
          <p:nvPr/>
        </p:nvSpPr>
        <p:spPr>
          <a:xfrm rot="5400000">
            <a:off x="9245550" y="5190064"/>
            <a:ext cx="338811" cy="829689"/>
          </a:xfrm>
          <a:prstGeom prst="ellipse">
            <a:avLst/>
          </a:prstGeom>
          <a:solidFill>
            <a:srgbClr val="FFC000"/>
          </a:solidFill>
          <a:ln>
            <a:solidFill>
              <a:schemeClr val="bg1">
                <a:lumMod val="65000"/>
              </a:schemeClr>
            </a:solidFill>
          </a:ln>
          <a:effectLst>
            <a:innerShdw blurRad="177800" dist="127000" dir="14160000">
              <a:prstClr val="black">
                <a:alpha val="62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sp>
        <p:nvSpPr>
          <p:cNvPr id="24" name="Trapezoid 23"/>
          <p:cNvSpPr/>
          <p:nvPr/>
        </p:nvSpPr>
        <p:spPr>
          <a:xfrm>
            <a:off x="-162520" y="5393525"/>
            <a:ext cx="12583120" cy="1464475"/>
          </a:xfrm>
          <a:custGeom>
            <a:avLst/>
            <a:gdLst>
              <a:gd name="connsiteX0" fmla="*/ 7012473 w 9265265"/>
              <a:gd name="connsiteY0" fmla="*/ 74977 h 1423204"/>
              <a:gd name="connsiteX1" fmla="*/ 6695369 w 9265265"/>
              <a:gd name="connsiteY1" fmla="*/ 217665 h 1423204"/>
              <a:gd name="connsiteX2" fmla="*/ 7012473 w 9265265"/>
              <a:gd name="connsiteY2" fmla="*/ 360353 h 1423204"/>
              <a:gd name="connsiteX3" fmla="*/ 7329577 w 9265265"/>
              <a:gd name="connsiteY3" fmla="*/ 217665 h 1423204"/>
              <a:gd name="connsiteX4" fmla="*/ 7012473 w 9265265"/>
              <a:gd name="connsiteY4" fmla="*/ 74977 h 1423204"/>
              <a:gd name="connsiteX5" fmla="*/ 1923531 w 9265265"/>
              <a:gd name="connsiteY5" fmla="*/ 0 h 1423204"/>
              <a:gd name="connsiteX6" fmla="*/ 7341734 w 9265265"/>
              <a:gd name="connsiteY6" fmla="*/ 0 h 1423204"/>
              <a:gd name="connsiteX7" fmla="*/ 9265265 w 9265265"/>
              <a:gd name="connsiteY7" fmla="*/ 1423204 h 1423204"/>
              <a:gd name="connsiteX8" fmla="*/ 0 w 9265265"/>
              <a:gd name="connsiteY8" fmla="*/ 1423204 h 1423204"/>
              <a:gd name="connsiteX9" fmla="*/ 1923531 w 9265265"/>
              <a:gd name="connsiteY9" fmla="*/ 0 h 1423204"/>
              <a:gd name="connsiteX0" fmla="*/ 7012473 w 9265265"/>
              <a:gd name="connsiteY0" fmla="*/ 74977 h 1423204"/>
              <a:gd name="connsiteX1" fmla="*/ 6695369 w 9265265"/>
              <a:gd name="connsiteY1" fmla="*/ 217665 h 1423204"/>
              <a:gd name="connsiteX2" fmla="*/ 7012473 w 9265265"/>
              <a:gd name="connsiteY2" fmla="*/ 360353 h 1423204"/>
              <a:gd name="connsiteX3" fmla="*/ 7329577 w 9265265"/>
              <a:gd name="connsiteY3" fmla="*/ 217665 h 1423204"/>
              <a:gd name="connsiteX4" fmla="*/ 7012473 w 9265265"/>
              <a:gd name="connsiteY4" fmla="*/ 74977 h 1423204"/>
              <a:gd name="connsiteX5" fmla="*/ 1461832 w 9265265"/>
              <a:gd name="connsiteY5" fmla="*/ 0 h 1423204"/>
              <a:gd name="connsiteX6" fmla="*/ 7341734 w 9265265"/>
              <a:gd name="connsiteY6" fmla="*/ 0 h 1423204"/>
              <a:gd name="connsiteX7" fmla="*/ 9265265 w 9265265"/>
              <a:gd name="connsiteY7" fmla="*/ 1423204 h 1423204"/>
              <a:gd name="connsiteX8" fmla="*/ 0 w 9265265"/>
              <a:gd name="connsiteY8" fmla="*/ 1423204 h 1423204"/>
              <a:gd name="connsiteX9" fmla="*/ 1461832 w 9265265"/>
              <a:gd name="connsiteY9" fmla="*/ 0 h 1423204"/>
              <a:gd name="connsiteX0" fmla="*/ 7142326 w 9395118"/>
              <a:gd name="connsiteY0" fmla="*/ 74977 h 1423204"/>
              <a:gd name="connsiteX1" fmla="*/ 6825222 w 9395118"/>
              <a:gd name="connsiteY1" fmla="*/ 217665 h 1423204"/>
              <a:gd name="connsiteX2" fmla="*/ 7142326 w 9395118"/>
              <a:gd name="connsiteY2" fmla="*/ 360353 h 1423204"/>
              <a:gd name="connsiteX3" fmla="*/ 7459430 w 9395118"/>
              <a:gd name="connsiteY3" fmla="*/ 217665 h 1423204"/>
              <a:gd name="connsiteX4" fmla="*/ 7142326 w 9395118"/>
              <a:gd name="connsiteY4" fmla="*/ 74977 h 1423204"/>
              <a:gd name="connsiteX5" fmla="*/ 1591685 w 9395118"/>
              <a:gd name="connsiteY5" fmla="*/ 0 h 1423204"/>
              <a:gd name="connsiteX6" fmla="*/ 7471587 w 9395118"/>
              <a:gd name="connsiteY6" fmla="*/ 0 h 1423204"/>
              <a:gd name="connsiteX7" fmla="*/ 9395118 w 9395118"/>
              <a:gd name="connsiteY7" fmla="*/ 1423204 h 1423204"/>
              <a:gd name="connsiteX8" fmla="*/ 0 w 9395118"/>
              <a:gd name="connsiteY8" fmla="*/ 1423204 h 1423204"/>
              <a:gd name="connsiteX9" fmla="*/ 1591685 w 9395118"/>
              <a:gd name="connsiteY9" fmla="*/ 0 h 1423204"/>
              <a:gd name="connsiteX0" fmla="*/ 7142326 w 9395118"/>
              <a:gd name="connsiteY0" fmla="*/ 74977 h 1423204"/>
              <a:gd name="connsiteX1" fmla="*/ 6825222 w 9395118"/>
              <a:gd name="connsiteY1" fmla="*/ 217665 h 1423204"/>
              <a:gd name="connsiteX2" fmla="*/ 7142326 w 9395118"/>
              <a:gd name="connsiteY2" fmla="*/ 360353 h 1423204"/>
              <a:gd name="connsiteX3" fmla="*/ 7459430 w 9395118"/>
              <a:gd name="connsiteY3" fmla="*/ 217665 h 1423204"/>
              <a:gd name="connsiteX4" fmla="*/ 7142326 w 9395118"/>
              <a:gd name="connsiteY4" fmla="*/ 74977 h 1423204"/>
              <a:gd name="connsiteX5" fmla="*/ 1591685 w 9395118"/>
              <a:gd name="connsiteY5" fmla="*/ 0 h 1423204"/>
              <a:gd name="connsiteX6" fmla="*/ 7784506 w 9395118"/>
              <a:gd name="connsiteY6" fmla="*/ 0 h 1423204"/>
              <a:gd name="connsiteX7" fmla="*/ 9395118 w 9395118"/>
              <a:gd name="connsiteY7" fmla="*/ 1423204 h 1423204"/>
              <a:gd name="connsiteX8" fmla="*/ 0 w 9395118"/>
              <a:gd name="connsiteY8" fmla="*/ 1423204 h 1423204"/>
              <a:gd name="connsiteX9" fmla="*/ 1591685 w 9395118"/>
              <a:gd name="connsiteY9" fmla="*/ 0 h 14232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395118" h="1423204">
                <a:moveTo>
                  <a:pt x="7142326" y="74977"/>
                </a:moveTo>
                <a:cubicBezTo>
                  <a:pt x="6967194" y="74977"/>
                  <a:pt x="6825222" y="138861"/>
                  <a:pt x="6825222" y="217665"/>
                </a:cubicBezTo>
                <a:cubicBezTo>
                  <a:pt x="6825222" y="296469"/>
                  <a:pt x="6967194" y="360353"/>
                  <a:pt x="7142326" y="360353"/>
                </a:cubicBezTo>
                <a:cubicBezTo>
                  <a:pt x="7317458" y="360353"/>
                  <a:pt x="7459430" y="296469"/>
                  <a:pt x="7459430" y="217665"/>
                </a:cubicBezTo>
                <a:cubicBezTo>
                  <a:pt x="7459430" y="138861"/>
                  <a:pt x="7317458" y="74977"/>
                  <a:pt x="7142326" y="74977"/>
                </a:cubicBezTo>
                <a:close/>
                <a:moveTo>
                  <a:pt x="1591685" y="0"/>
                </a:moveTo>
                <a:lnTo>
                  <a:pt x="7784506" y="0"/>
                </a:lnTo>
                <a:lnTo>
                  <a:pt x="9395118" y="1423204"/>
                </a:lnTo>
                <a:lnTo>
                  <a:pt x="0" y="1423204"/>
                </a:lnTo>
                <a:cubicBezTo>
                  <a:pt x="641177" y="948803"/>
                  <a:pt x="907224" y="529940"/>
                  <a:pt x="1591685" y="0"/>
                </a:cubicBezTo>
                <a:close/>
              </a:path>
            </a:pathLst>
          </a:custGeom>
          <a:blipFill>
            <a:blip r:embed="rId4">
              <a:duotone>
                <a:prstClr val="black"/>
                <a:schemeClr val="accent6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rightnessContrast bright="-40000"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5FF1BD8-6788-481B-8D39-4CF4454059CE}"/>
              </a:ext>
            </a:extLst>
          </p:cNvPr>
          <p:cNvSpPr txBox="1"/>
          <p:nvPr/>
        </p:nvSpPr>
        <p:spPr>
          <a:xfrm>
            <a:off x="10897738" y="6446744"/>
            <a:ext cx="13596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KTUTS</a:t>
            </a:r>
          </a:p>
        </p:txBody>
      </p:sp>
      <p:sp>
        <p:nvSpPr>
          <p:cNvPr id="4" name="Rectangle 3"/>
          <p:cNvSpPr/>
          <p:nvPr/>
        </p:nvSpPr>
        <p:spPr>
          <a:xfrm>
            <a:off x="1674789" y="1083686"/>
            <a:ext cx="8639762" cy="4355529"/>
          </a:xfrm>
          <a:prstGeom prst="rect">
            <a:avLst/>
          </a:prstGeom>
          <a:blipFill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rightnessContrast bright="-40000"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sp>
        <p:nvSpPr>
          <p:cNvPr id="9" name="Trapezoid 8"/>
          <p:cNvSpPr/>
          <p:nvPr/>
        </p:nvSpPr>
        <p:spPr>
          <a:xfrm rot="16200000" flipH="1">
            <a:off x="7745671" y="2399855"/>
            <a:ext cx="7015210" cy="1877448"/>
          </a:xfrm>
          <a:custGeom>
            <a:avLst/>
            <a:gdLst/>
            <a:ahLst/>
            <a:cxnLst/>
            <a:rect l="l" t="t" r="r" b="b"/>
            <a:pathLst>
              <a:path w="7015210" h="1877448">
                <a:moveTo>
                  <a:pt x="2171176" y="769028"/>
                </a:moveTo>
                <a:cubicBezTo>
                  <a:pt x="2171176" y="703956"/>
                  <a:pt x="2313148" y="651204"/>
                  <a:pt x="2488280" y="651204"/>
                </a:cubicBezTo>
                <a:cubicBezTo>
                  <a:pt x="2663412" y="651204"/>
                  <a:pt x="2805384" y="703956"/>
                  <a:pt x="2805384" y="769028"/>
                </a:cubicBezTo>
                <a:cubicBezTo>
                  <a:pt x="2805384" y="834100"/>
                  <a:pt x="2663412" y="886852"/>
                  <a:pt x="2488280" y="886852"/>
                </a:cubicBezTo>
                <a:cubicBezTo>
                  <a:pt x="2313148" y="886852"/>
                  <a:pt x="2171176" y="834100"/>
                  <a:pt x="2171176" y="769028"/>
                </a:cubicBezTo>
                <a:close/>
                <a:moveTo>
                  <a:pt x="0" y="1877447"/>
                </a:moveTo>
                <a:lnTo>
                  <a:pt x="7015210" y="1877448"/>
                </a:lnTo>
                <a:lnTo>
                  <a:pt x="5662678" y="0"/>
                </a:lnTo>
                <a:lnTo>
                  <a:pt x="1352532" y="0"/>
                </a:lnTo>
                <a:close/>
              </a:path>
            </a:pathLst>
          </a:custGeom>
          <a:blipFill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rightnessContrast bright="-40000"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sp>
        <p:nvSpPr>
          <p:cNvPr id="10" name="Trapezoid 9"/>
          <p:cNvSpPr/>
          <p:nvPr/>
        </p:nvSpPr>
        <p:spPr>
          <a:xfrm rot="5400000">
            <a:off x="-2527385" y="2394035"/>
            <a:ext cx="6932218" cy="1877447"/>
          </a:xfrm>
          <a:custGeom>
            <a:avLst/>
            <a:gdLst/>
            <a:ahLst/>
            <a:cxnLst/>
            <a:rect l="l" t="t" r="r" b="b"/>
            <a:pathLst>
              <a:path w="6849804" h="1877447">
                <a:moveTo>
                  <a:pt x="3231573" y="720489"/>
                </a:moveTo>
                <a:cubicBezTo>
                  <a:pt x="3231573" y="785561"/>
                  <a:pt x="3373545" y="838313"/>
                  <a:pt x="3548677" y="838313"/>
                </a:cubicBezTo>
                <a:cubicBezTo>
                  <a:pt x="3723809" y="838313"/>
                  <a:pt x="3865781" y="785561"/>
                  <a:pt x="3865781" y="720489"/>
                </a:cubicBezTo>
                <a:cubicBezTo>
                  <a:pt x="3865781" y="655417"/>
                  <a:pt x="3723809" y="602665"/>
                  <a:pt x="3548677" y="602665"/>
                </a:cubicBezTo>
                <a:cubicBezTo>
                  <a:pt x="3373545" y="602665"/>
                  <a:pt x="3231573" y="655417"/>
                  <a:pt x="3231573" y="720489"/>
                </a:cubicBezTo>
                <a:close/>
                <a:moveTo>
                  <a:pt x="0" y="1877447"/>
                </a:moveTo>
                <a:lnTo>
                  <a:pt x="1363477" y="0"/>
                </a:lnTo>
                <a:lnTo>
                  <a:pt x="5486327" y="0"/>
                </a:lnTo>
                <a:lnTo>
                  <a:pt x="6849804" y="1877447"/>
                </a:lnTo>
                <a:close/>
              </a:path>
            </a:pathLst>
          </a:custGeom>
          <a:blipFill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rightnessContrast bright="-40000"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sp>
        <p:nvSpPr>
          <p:cNvPr id="18" name="Trapezoid 17"/>
          <p:cNvSpPr/>
          <p:nvPr/>
        </p:nvSpPr>
        <p:spPr>
          <a:xfrm rot="10800000">
            <a:off x="-6483" y="1"/>
            <a:ext cx="12263453" cy="1423204"/>
          </a:xfrm>
          <a:prstGeom prst="trapezoid">
            <a:avLst>
              <a:gd name="adj" fmla="val 135789"/>
            </a:avLst>
          </a:prstGeom>
          <a:blipFill>
            <a:blip r:embed="rId8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rightnessContrast bright="-20000" contrast="-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-531639" y="-171448"/>
            <a:ext cx="12882555" cy="7218778"/>
          </a:xfrm>
          <a:prstGeom prst="roundRect">
            <a:avLst>
              <a:gd name="adj" fmla="val 6931"/>
            </a:avLst>
          </a:prstGeom>
          <a:solidFill>
            <a:srgbClr val="FFFFFF">
              <a:alpha val="117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prstClr val="white"/>
              </a:solidFill>
            </a:endParaRPr>
          </a:p>
        </p:txBody>
      </p:sp>
      <p:sp>
        <p:nvSpPr>
          <p:cNvPr id="233" name="Oval 232"/>
          <p:cNvSpPr/>
          <p:nvPr/>
        </p:nvSpPr>
        <p:spPr>
          <a:xfrm>
            <a:off x="1009878" y="3111896"/>
            <a:ext cx="235648" cy="634207"/>
          </a:xfrm>
          <a:prstGeom prst="ellipse">
            <a:avLst/>
          </a:prstGeom>
          <a:solidFill>
            <a:schemeClr val="bg1">
              <a:lumMod val="50000"/>
            </a:schemeClr>
          </a:solidFill>
          <a:ln>
            <a:solidFill>
              <a:schemeClr val="bg1">
                <a:lumMod val="65000"/>
              </a:schemeClr>
            </a:solidFill>
          </a:ln>
          <a:effectLst>
            <a:innerShdw blurRad="177800" dist="127000" dir="14160000">
              <a:prstClr val="black">
                <a:alpha val="62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cxnSp>
        <p:nvCxnSpPr>
          <p:cNvPr id="13" name="Straight Connector 12"/>
          <p:cNvCxnSpPr/>
          <p:nvPr/>
        </p:nvCxnSpPr>
        <p:spPr>
          <a:xfrm>
            <a:off x="1492627" y="-152400"/>
            <a:ext cx="9143998" cy="0"/>
          </a:xfrm>
          <a:prstGeom prst="line">
            <a:avLst/>
          </a:prstGeom>
          <a:ln w="28575"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Rectangle 4">
            <a:hlinkClick r:id="" action="ppaction://hlinkshowjump?jump=nextslide"/>
          </p:cNvPr>
          <p:cNvSpPr/>
          <p:nvPr/>
        </p:nvSpPr>
        <p:spPr>
          <a:xfrm>
            <a:off x="6526750" y="2509100"/>
            <a:ext cx="1321851" cy="2911161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grpSp>
        <p:nvGrpSpPr>
          <p:cNvPr id="27" name="Group 26"/>
          <p:cNvGrpSpPr/>
          <p:nvPr/>
        </p:nvGrpSpPr>
        <p:grpSpPr>
          <a:xfrm>
            <a:off x="6552628" y="2509099"/>
            <a:ext cx="636051" cy="2934753"/>
            <a:chOff x="5028627" y="2509098"/>
            <a:chExt cx="636051" cy="2934753"/>
          </a:xfrm>
        </p:grpSpPr>
        <p:sp>
          <p:nvSpPr>
            <p:cNvPr id="63" name="Trapezoid 62"/>
            <p:cNvSpPr/>
            <p:nvPr/>
          </p:nvSpPr>
          <p:spPr>
            <a:xfrm rot="5400000">
              <a:off x="3879276" y="3658449"/>
              <a:ext cx="2934753" cy="636051"/>
            </a:xfrm>
            <a:prstGeom prst="trapezoid">
              <a:avLst>
                <a:gd name="adj" fmla="val 62599"/>
              </a:avLst>
            </a:prstGeom>
            <a:solidFill>
              <a:schemeClr val="bg2">
                <a:lumMod val="25000"/>
              </a:schemeClr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prstClr val="white"/>
                </a:solidFill>
              </a:endParaRPr>
            </a:p>
          </p:txBody>
        </p:sp>
        <p:grpSp>
          <p:nvGrpSpPr>
            <p:cNvPr id="22" name="Group 21"/>
            <p:cNvGrpSpPr/>
            <p:nvPr/>
          </p:nvGrpSpPr>
          <p:grpSpPr>
            <a:xfrm>
              <a:off x="5563559" y="3785219"/>
              <a:ext cx="79153" cy="355861"/>
              <a:chOff x="5274653" y="3768903"/>
              <a:chExt cx="143997" cy="355861"/>
            </a:xfrm>
          </p:grpSpPr>
          <p:grpSp>
            <p:nvGrpSpPr>
              <p:cNvPr id="21" name="Group 20"/>
              <p:cNvGrpSpPr/>
              <p:nvPr/>
            </p:nvGrpSpPr>
            <p:grpSpPr>
              <a:xfrm>
                <a:off x="5274653" y="3768903"/>
                <a:ext cx="143997" cy="355861"/>
                <a:chOff x="5274653" y="3768903"/>
                <a:chExt cx="143997" cy="355861"/>
              </a:xfrm>
            </p:grpSpPr>
            <p:sp>
              <p:nvSpPr>
                <p:cNvPr id="101" name="Oval 100"/>
                <p:cNvSpPr/>
                <p:nvPr/>
              </p:nvSpPr>
              <p:spPr>
                <a:xfrm>
                  <a:off x="5274653" y="3768903"/>
                  <a:ext cx="143997" cy="160180"/>
                </a:xfrm>
                <a:prstGeom prst="ellipse">
                  <a:avLst/>
                </a:prstGeom>
                <a:solidFill>
                  <a:srgbClr val="FFC000"/>
                </a:solidFill>
                <a:ln w="28575">
                  <a:noFill/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102" name="Trapezoid 101"/>
                <p:cNvSpPr/>
                <p:nvPr/>
              </p:nvSpPr>
              <p:spPr>
                <a:xfrm>
                  <a:off x="5326953" y="4017808"/>
                  <a:ext cx="71999" cy="106956"/>
                </a:xfrm>
                <a:prstGeom prst="trapezoid">
                  <a:avLst/>
                </a:prstGeom>
                <a:solidFill>
                  <a:schemeClr val="tx1"/>
                </a:solidFill>
                <a:ln w="28575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>
                    <a:solidFill>
                      <a:prstClr val="white"/>
                    </a:solidFill>
                  </a:endParaRPr>
                </a:p>
              </p:txBody>
            </p:sp>
          </p:grpSp>
          <p:sp>
            <p:nvSpPr>
              <p:cNvPr id="104" name="Oval 103"/>
              <p:cNvSpPr/>
              <p:nvPr/>
            </p:nvSpPr>
            <p:spPr>
              <a:xfrm>
                <a:off x="5326953" y="3981493"/>
                <a:ext cx="71999" cy="73091"/>
              </a:xfrm>
              <a:prstGeom prst="ellipse">
                <a:avLst/>
              </a:prstGeom>
              <a:solidFill>
                <a:schemeClr val="tx1"/>
              </a:solidFill>
              <a:ln w="285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>
                  <a:solidFill>
                    <a:prstClr val="white"/>
                  </a:solidFill>
                </a:endParaRPr>
              </a:p>
            </p:txBody>
          </p:sp>
        </p:grpSp>
      </p:grpSp>
      <p:grpSp>
        <p:nvGrpSpPr>
          <p:cNvPr id="49" name="Group 48"/>
          <p:cNvGrpSpPr/>
          <p:nvPr/>
        </p:nvGrpSpPr>
        <p:grpSpPr>
          <a:xfrm>
            <a:off x="6552626" y="2528054"/>
            <a:ext cx="1295974" cy="2911161"/>
            <a:chOff x="3962399" y="2362200"/>
            <a:chExt cx="1371600" cy="2911161"/>
          </a:xfrm>
          <a:solidFill>
            <a:schemeClr val="bg2">
              <a:lumMod val="25000"/>
            </a:schemeClr>
          </a:solidFill>
        </p:grpSpPr>
        <p:sp>
          <p:nvSpPr>
            <p:cNvPr id="16" name="Rectangle 15"/>
            <p:cNvSpPr/>
            <p:nvPr/>
          </p:nvSpPr>
          <p:spPr>
            <a:xfrm>
              <a:off x="3962399" y="2362200"/>
              <a:ext cx="1371600" cy="2911161"/>
            </a:xfrm>
            <a:prstGeom prst="rect">
              <a:avLst/>
            </a:prstGeom>
            <a:grp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prstClr val="white"/>
                </a:solidFill>
              </a:endParaRPr>
            </a:p>
          </p:txBody>
        </p:sp>
        <p:sp>
          <p:nvSpPr>
            <p:cNvPr id="25" name="Oval 24"/>
            <p:cNvSpPr/>
            <p:nvPr/>
          </p:nvSpPr>
          <p:spPr>
            <a:xfrm>
              <a:off x="5029200" y="3657600"/>
              <a:ext cx="152400" cy="160180"/>
            </a:xfrm>
            <a:prstGeom prst="ellipse">
              <a:avLst/>
            </a:prstGeom>
            <a:solidFill>
              <a:srgbClr val="FFC000"/>
            </a:solidFill>
            <a:ln w="28575"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prstClr val="white"/>
                </a:solidFill>
              </a:endParaRPr>
            </a:p>
          </p:txBody>
        </p:sp>
        <p:grpSp>
          <p:nvGrpSpPr>
            <p:cNvPr id="31" name="Group 30"/>
            <p:cNvGrpSpPr/>
            <p:nvPr/>
          </p:nvGrpSpPr>
          <p:grpSpPr>
            <a:xfrm>
              <a:off x="5084552" y="3870190"/>
              <a:ext cx="76200" cy="143271"/>
              <a:chOff x="3124200" y="1670670"/>
              <a:chExt cx="152400" cy="306217"/>
            </a:xfrm>
            <a:grpFill/>
          </p:grpSpPr>
          <p:sp>
            <p:nvSpPr>
              <p:cNvPr id="29" name="Trapezoid 28"/>
              <p:cNvSpPr/>
              <p:nvPr/>
            </p:nvSpPr>
            <p:spPr>
              <a:xfrm>
                <a:off x="3124200" y="1748287"/>
                <a:ext cx="152400" cy="228600"/>
              </a:xfrm>
              <a:prstGeom prst="trapezoid">
                <a:avLst/>
              </a:prstGeom>
              <a:solidFill>
                <a:schemeClr val="tx1"/>
              </a:solidFill>
              <a:ln w="285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>
                  <a:solidFill>
                    <a:prstClr val="white"/>
                  </a:solidFill>
                </a:endParaRPr>
              </a:p>
            </p:txBody>
          </p:sp>
          <p:sp>
            <p:nvSpPr>
              <p:cNvPr id="30" name="Oval 29"/>
              <p:cNvSpPr/>
              <p:nvPr/>
            </p:nvSpPr>
            <p:spPr>
              <a:xfrm>
                <a:off x="3124200" y="1670670"/>
                <a:ext cx="152400" cy="156220"/>
              </a:xfrm>
              <a:prstGeom prst="ellipse">
                <a:avLst/>
              </a:prstGeom>
              <a:solidFill>
                <a:schemeClr val="tx1"/>
              </a:solidFill>
              <a:ln w="285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>
                  <a:solidFill>
                    <a:prstClr val="white"/>
                  </a:solidFill>
                </a:endParaRPr>
              </a:p>
            </p:txBody>
          </p:sp>
        </p:grpSp>
      </p:grpSp>
      <p:sp>
        <p:nvSpPr>
          <p:cNvPr id="198" name="Oval 197"/>
          <p:cNvSpPr/>
          <p:nvPr/>
        </p:nvSpPr>
        <p:spPr>
          <a:xfrm rot="5400000">
            <a:off x="770010" y="3211441"/>
            <a:ext cx="793802" cy="403315"/>
          </a:xfrm>
          <a:prstGeom prst="ellipse">
            <a:avLst/>
          </a:prstGeom>
          <a:blipFill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rightnessContrast bright="-40000"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sp>
        <p:nvSpPr>
          <p:cNvPr id="227" name="Oval 226"/>
          <p:cNvSpPr/>
          <p:nvPr/>
        </p:nvSpPr>
        <p:spPr>
          <a:xfrm flipH="1">
            <a:off x="10971841" y="1925234"/>
            <a:ext cx="255644" cy="709420"/>
          </a:xfrm>
          <a:prstGeom prst="ellipse">
            <a:avLst/>
          </a:prstGeom>
          <a:solidFill>
            <a:schemeClr val="bg1">
              <a:lumMod val="50000"/>
            </a:schemeClr>
          </a:solidFill>
          <a:ln>
            <a:solidFill>
              <a:schemeClr val="bg1">
                <a:lumMod val="65000"/>
              </a:schemeClr>
            </a:solidFill>
          </a:ln>
          <a:effectLst>
            <a:innerShdw blurRad="177800" dist="127000" dir="14160000">
              <a:prstClr val="black">
                <a:alpha val="62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sp>
        <p:nvSpPr>
          <p:cNvPr id="183" name="Oval 182"/>
          <p:cNvSpPr/>
          <p:nvPr/>
        </p:nvSpPr>
        <p:spPr>
          <a:xfrm rot="5400000">
            <a:off x="10685141" y="2065876"/>
            <a:ext cx="753335" cy="431583"/>
          </a:xfrm>
          <a:prstGeom prst="ellipse">
            <a:avLst/>
          </a:prstGeom>
          <a:blipFill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rightnessContrast bright="-40000"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sp>
        <p:nvSpPr>
          <p:cNvPr id="12" name="Pentagon 11"/>
          <p:cNvSpPr/>
          <p:nvPr/>
        </p:nvSpPr>
        <p:spPr>
          <a:xfrm>
            <a:off x="6402673" y="6054946"/>
            <a:ext cx="684887" cy="362669"/>
          </a:xfrm>
          <a:prstGeom prst="homePlate">
            <a:avLst/>
          </a:prstGeom>
          <a:solidFill>
            <a:srgbClr val="F2F2F2">
              <a:alpha val="117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sp>
        <p:nvSpPr>
          <p:cNvPr id="88" name="Can 87"/>
          <p:cNvSpPr/>
          <p:nvPr/>
        </p:nvSpPr>
        <p:spPr>
          <a:xfrm rot="10800000">
            <a:off x="5961451" y="685800"/>
            <a:ext cx="442117" cy="193500"/>
          </a:xfrm>
          <a:prstGeom prst="can">
            <a:avLst>
              <a:gd name="adj" fmla="val 47445"/>
            </a:avLst>
          </a:prstGeom>
          <a:gradFill flip="none" rotWithShape="1">
            <a:gsLst>
              <a:gs pos="0">
                <a:schemeClr val="bg1">
                  <a:lumMod val="95000"/>
                  <a:shade val="30000"/>
                  <a:satMod val="115000"/>
                </a:schemeClr>
              </a:gs>
              <a:gs pos="50000">
                <a:schemeClr val="bg1">
                  <a:lumMod val="95000"/>
                  <a:shade val="67500"/>
                  <a:satMod val="115000"/>
                </a:schemeClr>
              </a:gs>
              <a:gs pos="100000">
                <a:schemeClr val="bg1">
                  <a:lumMod val="95000"/>
                  <a:shade val="100000"/>
                  <a:satMod val="115000"/>
                </a:schemeClr>
              </a:gs>
            </a:gsLst>
            <a:lin ang="0" scaled="1"/>
            <a:tileRect/>
          </a:gra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cxnSp>
        <p:nvCxnSpPr>
          <p:cNvPr id="62" name="Straight Connector 61"/>
          <p:cNvCxnSpPr/>
          <p:nvPr/>
        </p:nvCxnSpPr>
        <p:spPr>
          <a:xfrm>
            <a:off x="6192115" y="790894"/>
            <a:ext cx="0" cy="381000"/>
          </a:xfrm>
          <a:prstGeom prst="line">
            <a:avLst/>
          </a:prstGeom>
          <a:ln w="38100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2" name="Group 31"/>
          <p:cNvGrpSpPr/>
          <p:nvPr/>
        </p:nvGrpSpPr>
        <p:grpSpPr>
          <a:xfrm rot="10559027">
            <a:off x="5744778" y="1096547"/>
            <a:ext cx="854838" cy="154485"/>
            <a:chOff x="12453710" y="2558353"/>
            <a:chExt cx="1322387" cy="294562"/>
          </a:xfrm>
        </p:grpSpPr>
        <p:pic>
          <p:nvPicPr>
            <p:cNvPr id="33" name="Picture 4"/>
            <p:cNvPicPr>
              <a:picLocks noChangeAspect="1" noChangeArrowheads="1"/>
            </p:cNvPicPr>
            <p:nvPr/>
          </p:nvPicPr>
          <p:blipFill rotWithShape="1">
            <a:blip r:embed="rId10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t="-4"/>
            <a:stretch/>
          </p:blipFill>
          <p:spPr bwMode="auto">
            <a:xfrm>
              <a:off x="12453710" y="2558353"/>
              <a:ext cx="1322387" cy="28234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grpSp>
          <p:nvGrpSpPr>
            <p:cNvPr id="34" name="Group 33"/>
            <p:cNvGrpSpPr/>
            <p:nvPr/>
          </p:nvGrpSpPr>
          <p:grpSpPr>
            <a:xfrm>
              <a:off x="12676483" y="2578608"/>
              <a:ext cx="837194" cy="274307"/>
              <a:chOff x="12676483" y="2578608"/>
              <a:chExt cx="837194" cy="274307"/>
            </a:xfrm>
          </p:grpSpPr>
          <p:sp>
            <p:nvSpPr>
              <p:cNvPr id="35" name="Rectangle 34"/>
              <p:cNvSpPr/>
              <p:nvPr/>
            </p:nvSpPr>
            <p:spPr>
              <a:xfrm>
                <a:off x="12713060" y="2578608"/>
                <a:ext cx="749956" cy="112866"/>
              </a:xfrm>
              <a:prstGeom prst="rect">
                <a:avLst/>
              </a:prstGeom>
              <a:solidFill>
                <a:srgbClr val="F9B67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>
                  <a:solidFill>
                    <a:prstClr val="white"/>
                  </a:solidFill>
                </a:endParaRPr>
              </a:p>
            </p:txBody>
          </p:sp>
          <p:cxnSp>
            <p:nvCxnSpPr>
              <p:cNvPr id="36" name="Straight Connector 35"/>
              <p:cNvCxnSpPr/>
              <p:nvPr/>
            </p:nvCxnSpPr>
            <p:spPr>
              <a:xfrm flipV="1">
                <a:off x="12676483" y="2840699"/>
                <a:ext cx="837194" cy="12216"/>
              </a:xfrm>
              <a:prstGeom prst="line">
                <a:avLst/>
              </a:prstGeom>
              <a:ln w="28575"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cxnSp>
        <p:nvCxnSpPr>
          <p:cNvPr id="20" name="Straight Connector 19"/>
          <p:cNvCxnSpPr/>
          <p:nvPr/>
        </p:nvCxnSpPr>
        <p:spPr>
          <a:xfrm>
            <a:off x="6172198" y="827548"/>
            <a:ext cx="3380" cy="518175"/>
          </a:xfrm>
          <a:prstGeom prst="line">
            <a:avLst/>
          </a:prstGeom>
          <a:ln w="28575">
            <a:solidFill>
              <a:schemeClr val="bg2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Can 22"/>
          <p:cNvSpPr/>
          <p:nvPr/>
        </p:nvSpPr>
        <p:spPr>
          <a:xfrm rot="10800000">
            <a:off x="5787947" y="1111924"/>
            <a:ext cx="785404" cy="609600"/>
          </a:xfrm>
          <a:prstGeom prst="can">
            <a:avLst/>
          </a:prstGeom>
          <a:solidFill>
            <a:schemeClr val="bg2">
              <a:lumMod val="25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5584290" y="5565331"/>
            <a:ext cx="968910" cy="322195"/>
          </a:xfrm>
          <a:prstGeom prst="rect">
            <a:avLst/>
          </a:prstGeom>
          <a:solidFill>
            <a:srgbClr val="F2F2F2">
              <a:alpha val="117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sp>
        <p:nvSpPr>
          <p:cNvPr id="19" name="Isosceles Triangle 18">
            <a:extLst>
              <a:ext uri="{FF2B5EF4-FFF2-40B4-BE49-F238E27FC236}">
                <a16:creationId xmlns:a16="http://schemas.microsoft.com/office/drawing/2014/main" id="{E79D1CEA-A99F-4146-9226-2769ABFBFB98}"/>
              </a:ext>
            </a:extLst>
          </p:cNvPr>
          <p:cNvSpPr/>
          <p:nvPr/>
        </p:nvSpPr>
        <p:spPr>
          <a:xfrm>
            <a:off x="10459230" y="1889419"/>
            <a:ext cx="271031" cy="638635"/>
          </a:xfrm>
          <a:prstGeom prst="triangl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Heart 27">
            <a:extLst>
              <a:ext uri="{FF2B5EF4-FFF2-40B4-BE49-F238E27FC236}">
                <a16:creationId xmlns:a16="http://schemas.microsoft.com/office/drawing/2014/main" id="{B200B749-98C3-44F9-BE20-69BECA4A5A90}"/>
              </a:ext>
            </a:extLst>
          </p:cNvPr>
          <p:cNvSpPr/>
          <p:nvPr/>
        </p:nvSpPr>
        <p:spPr>
          <a:xfrm>
            <a:off x="1127702" y="3903544"/>
            <a:ext cx="321457" cy="312191"/>
          </a:xfrm>
          <a:prstGeom prst="hear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3" name="Arrow: Down 252">
            <a:extLst>
              <a:ext uri="{FF2B5EF4-FFF2-40B4-BE49-F238E27FC236}">
                <a16:creationId xmlns:a16="http://schemas.microsoft.com/office/drawing/2014/main" id="{049F758F-0FFF-44B4-BACF-DFD84AE50277}"/>
              </a:ext>
            </a:extLst>
          </p:cNvPr>
          <p:cNvSpPr/>
          <p:nvPr/>
        </p:nvSpPr>
        <p:spPr>
          <a:xfrm>
            <a:off x="9171610" y="4782651"/>
            <a:ext cx="350058" cy="376846"/>
          </a:xfrm>
          <a:prstGeom prst="down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Oval 37">
            <a:extLst>
              <a:ext uri="{FF2B5EF4-FFF2-40B4-BE49-F238E27FC236}">
                <a16:creationId xmlns:a16="http://schemas.microsoft.com/office/drawing/2014/main" id="{AF67BDA4-7A0E-44AA-A2B9-8A670D78EF87}"/>
              </a:ext>
            </a:extLst>
          </p:cNvPr>
          <p:cNvSpPr/>
          <p:nvPr/>
        </p:nvSpPr>
        <p:spPr>
          <a:xfrm>
            <a:off x="8776186" y="5169845"/>
            <a:ext cx="1159544" cy="846669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67" name="Group 266">
            <a:extLst>
              <a:ext uri="{FF2B5EF4-FFF2-40B4-BE49-F238E27FC236}">
                <a16:creationId xmlns:a16="http://schemas.microsoft.com/office/drawing/2014/main" id="{587BE8F8-1B1E-4639-A82E-C717157B28E9}"/>
              </a:ext>
            </a:extLst>
          </p:cNvPr>
          <p:cNvGrpSpPr/>
          <p:nvPr/>
        </p:nvGrpSpPr>
        <p:grpSpPr>
          <a:xfrm rot="18389729">
            <a:off x="9411192" y="5347009"/>
            <a:ext cx="302522" cy="722980"/>
            <a:chOff x="6177134" y="4450459"/>
            <a:chExt cx="554718" cy="1493142"/>
          </a:xfrm>
          <a:scene3d>
            <a:camera prst="orthographicFront">
              <a:rot lat="1157413" lon="322878" rev="954911"/>
            </a:camera>
            <a:lightRig rig="threePt" dir="t"/>
          </a:scene3d>
        </p:grpSpPr>
        <p:grpSp>
          <p:nvGrpSpPr>
            <p:cNvPr id="268" name="Group 267">
              <a:extLst>
                <a:ext uri="{FF2B5EF4-FFF2-40B4-BE49-F238E27FC236}">
                  <a16:creationId xmlns:a16="http://schemas.microsoft.com/office/drawing/2014/main" id="{93F392F3-294D-4DE1-8112-17C96570D475}"/>
                </a:ext>
              </a:extLst>
            </p:cNvPr>
            <p:cNvGrpSpPr/>
            <p:nvPr/>
          </p:nvGrpSpPr>
          <p:grpSpPr>
            <a:xfrm>
              <a:off x="6320604" y="4839816"/>
              <a:ext cx="267778" cy="1103785"/>
              <a:chOff x="6180040" y="4572000"/>
              <a:chExt cx="128183" cy="587188"/>
            </a:xfrm>
          </p:grpSpPr>
          <p:sp>
            <p:nvSpPr>
              <p:cNvPr id="271" name="Can 105">
                <a:extLst>
                  <a:ext uri="{FF2B5EF4-FFF2-40B4-BE49-F238E27FC236}">
                    <a16:creationId xmlns:a16="http://schemas.microsoft.com/office/drawing/2014/main" id="{FCBEF462-B3A4-4DA4-B43B-1E9D047FC5CF}"/>
                  </a:ext>
                </a:extLst>
              </p:cNvPr>
              <p:cNvSpPr/>
              <p:nvPr/>
            </p:nvSpPr>
            <p:spPr>
              <a:xfrm>
                <a:off x="6180040" y="4679576"/>
                <a:ext cx="128183" cy="479612"/>
              </a:xfrm>
              <a:prstGeom prst="can">
                <a:avLst/>
              </a:prstGeom>
              <a:solidFill>
                <a:schemeClr val="bg2">
                  <a:lumMod val="25000"/>
                </a:schemeClr>
              </a:solidFill>
              <a:ln w="28575">
                <a:solidFill>
                  <a:schemeClr val="bg2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>
                  <a:solidFill>
                    <a:prstClr val="white"/>
                  </a:solidFill>
                </a:endParaRPr>
              </a:p>
            </p:txBody>
          </p:sp>
          <p:sp>
            <p:nvSpPr>
              <p:cNvPr id="272" name="Can 106">
                <a:extLst>
                  <a:ext uri="{FF2B5EF4-FFF2-40B4-BE49-F238E27FC236}">
                    <a16:creationId xmlns:a16="http://schemas.microsoft.com/office/drawing/2014/main" id="{C665CC09-C8A8-4143-B00F-EF604D5BD4A2}"/>
                  </a:ext>
                </a:extLst>
              </p:cNvPr>
              <p:cNvSpPr/>
              <p:nvPr/>
            </p:nvSpPr>
            <p:spPr>
              <a:xfrm>
                <a:off x="6180040" y="4625788"/>
                <a:ext cx="128183" cy="479612"/>
              </a:xfrm>
              <a:prstGeom prst="can">
                <a:avLst/>
              </a:prstGeom>
              <a:solidFill>
                <a:schemeClr val="bg2">
                  <a:lumMod val="25000"/>
                </a:schemeClr>
              </a:solidFill>
              <a:ln w="28575">
                <a:solidFill>
                  <a:schemeClr val="bg2">
                    <a:lumMod val="50000"/>
                  </a:schemeClr>
                </a:solidFill>
              </a:ln>
              <a:effectLst>
                <a:innerShdw blurRad="25400" dist="508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>
                  <a:solidFill>
                    <a:prstClr val="white"/>
                  </a:solidFill>
                </a:endParaRPr>
              </a:p>
            </p:txBody>
          </p:sp>
          <p:sp>
            <p:nvSpPr>
              <p:cNvPr id="273" name="Can 107">
                <a:extLst>
                  <a:ext uri="{FF2B5EF4-FFF2-40B4-BE49-F238E27FC236}">
                    <a16:creationId xmlns:a16="http://schemas.microsoft.com/office/drawing/2014/main" id="{1A62D4EC-E868-47EF-B44F-8FC51DCD86D6}"/>
                  </a:ext>
                </a:extLst>
              </p:cNvPr>
              <p:cNvSpPr/>
              <p:nvPr/>
            </p:nvSpPr>
            <p:spPr>
              <a:xfrm>
                <a:off x="6180040" y="4572000"/>
                <a:ext cx="128183" cy="479612"/>
              </a:xfrm>
              <a:prstGeom prst="can">
                <a:avLst/>
              </a:prstGeom>
              <a:solidFill>
                <a:schemeClr val="bg2">
                  <a:lumMod val="75000"/>
                </a:schemeClr>
              </a:solidFill>
              <a:ln w="28575">
                <a:solidFill>
                  <a:schemeClr val="bg2">
                    <a:lumMod val="50000"/>
                  </a:schemeClr>
                </a:solidFill>
              </a:ln>
              <a:effectLst>
                <a:innerShdw blurRad="63500" dist="508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>
                  <a:solidFill>
                    <a:prstClr val="white"/>
                  </a:solidFill>
                </a:endParaRPr>
              </a:p>
            </p:txBody>
          </p:sp>
          <p:sp>
            <p:nvSpPr>
              <p:cNvPr id="274" name="Rounded Rectangle 108">
                <a:extLst>
                  <a:ext uri="{FF2B5EF4-FFF2-40B4-BE49-F238E27FC236}">
                    <a16:creationId xmlns:a16="http://schemas.microsoft.com/office/drawing/2014/main" id="{D954A8EC-705E-4B16-BCC9-8EB796075868}"/>
                  </a:ext>
                </a:extLst>
              </p:cNvPr>
              <p:cNvSpPr/>
              <p:nvPr/>
            </p:nvSpPr>
            <p:spPr>
              <a:xfrm>
                <a:off x="6221272" y="4689397"/>
                <a:ext cx="45719" cy="180217"/>
              </a:xfrm>
              <a:prstGeom prst="roundRect">
                <a:avLst/>
              </a:prstGeom>
              <a:solidFill>
                <a:schemeClr val="accent6">
                  <a:lumMod val="75000"/>
                </a:schemeClr>
              </a:solidFill>
              <a:ln w="28575">
                <a:solidFill>
                  <a:schemeClr val="bg2">
                    <a:lumMod val="50000"/>
                  </a:schemeClr>
                </a:solidFill>
              </a:ln>
              <a:effectLst>
                <a:innerShdw blurRad="63500" dist="50800" dir="27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>
                  <a:solidFill>
                    <a:prstClr val="white"/>
                  </a:solidFill>
                </a:endParaRPr>
              </a:p>
            </p:txBody>
          </p:sp>
        </p:grpSp>
        <p:sp>
          <p:nvSpPr>
            <p:cNvPr id="269" name="Moon 268">
              <a:extLst>
                <a:ext uri="{FF2B5EF4-FFF2-40B4-BE49-F238E27FC236}">
                  <a16:creationId xmlns:a16="http://schemas.microsoft.com/office/drawing/2014/main" id="{E05ABAC0-61D6-4FC3-8C7B-ECC59AEC6881}"/>
                </a:ext>
              </a:extLst>
            </p:cNvPr>
            <p:cNvSpPr/>
            <p:nvPr/>
          </p:nvSpPr>
          <p:spPr>
            <a:xfrm rot="16200000">
              <a:off x="6263993" y="4468869"/>
              <a:ext cx="381000" cy="554718"/>
            </a:xfrm>
            <a:prstGeom prst="moon">
              <a:avLst>
                <a:gd name="adj" fmla="val 78235"/>
              </a:avLst>
            </a:prstGeom>
            <a:solidFill>
              <a:schemeClr val="bg2">
                <a:lumMod val="75000"/>
              </a:schemeClr>
            </a:solidFill>
            <a:ln w="28575">
              <a:solidFill>
                <a:schemeClr val="bg2">
                  <a:lumMod val="50000"/>
                </a:schemeClr>
              </a:solidFill>
            </a:ln>
            <a:effectLst>
              <a:innerShdw blurRad="215900" dist="76200" dir="60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prstClr val="white"/>
                </a:solidFill>
              </a:endParaRPr>
            </a:p>
          </p:txBody>
        </p:sp>
        <p:sp>
          <p:nvSpPr>
            <p:cNvPr id="270" name="Oval 269">
              <a:extLst>
                <a:ext uri="{FF2B5EF4-FFF2-40B4-BE49-F238E27FC236}">
                  <a16:creationId xmlns:a16="http://schemas.microsoft.com/office/drawing/2014/main" id="{A1ED109E-F942-4EB7-8D80-56A478FD977E}"/>
                </a:ext>
              </a:extLst>
            </p:cNvPr>
            <p:cNvSpPr/>
            <p:nvPr/>
          </p:nvSpPr>
          <p:spPr>
            <a:xfrm>
              <a:off x="6177134" y="4450459"/>
              <a:ext cx="554718" cy="197270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 w="19050">
              <a:solidFill>
                <a:schemeClr val="bg2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prstClr val="white"/>
                </a:solidFill>
              </a:endParaRPr>
            </a:p>
          </p:txBody>
        </p:sp>
      </p:grpSp>
      <p:sp>
        <p:nvSpPr>
          <p:cNvPr id="276" name="Pentagon 11">
            <a:extLst>
              <a:ext uri="{FF2B5EF4-FFF2-40B4-BE49-F238E27FC236}">
                <a16:creationId xmlns:a16="http://schemas.microsoft.com/office/drawing/2014/main" id="{ECE45E2C-59B0-4D1C-8D7F-75C683BDC929}"/>
              </a:ext>
            </a:extLst>
          </p:cNvPr>
          <p:cNvSpPr/>
          <p:nvPr/>
        </p:nvSpPr>
        <p:spPr>
          <a:xfrm>
            <a:off x="12051128" y="8267639"/>
            <a:ext cx="684887" cy="362669"/>
          </a:xfrm>
          <a:prstGeom prst="homePlate">
            <a:avLst/>
          </a:prstGeom>
          <a:solidFill>
            <a:srgbClr val="F2F2F2">
              <a:alpha val="117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grpSp>
        <p:nvGrpSpPr>
          <p:cNvPr id="26" name="Group 25"/>
          <p:cNvGrpSpPr/>
          <p:nvPr/>
        </p:nvGrpSpPr>
        <p:grpSpPr>
          <a:xfrm>
            <a:off x="9155134" y="5556212"/>
            <a:ext cx="1522754" cy="1225588"/>
            <a:chOff x="10378315" y="5253583"/>
            <a:chExt cx="1310678" cy="1213942"/>
          </a:xfrm>
        </p:grpSpPr>
        <p:sp>
          <p:nvSpPr>
            <p:cNvPr id="17" name="Diagonal Stripe 16"/>
            <p:cNvSpPr/>
            <p:nvPr/>
          </p:nvSpPr>
          <p:spPr>
            <a:xfrm rot="9875164" flipV="1">
              <a:off x="10481242" y="5253583"/>
              <a:ext cx="1207751" cy="1213942"/>
            </a:xfrm>
            <a:custGeom>
              <a:avLst/>
              <a:gdLst/>
              <a:ahLst/>
              <a:cxnLst/>
              <a:rect l="l" t="t" r="r" b="b"/>
              <a:pathLst>
                <a:path w="1242792" h="1253718">
                  <a:moveTo>
                    <a:pt x="642251" y="1"/>
                  </a:moveTo>
                  <a:lnTo>
                    <a:pt x="0" y="647897"/>
                  </a:lnTo>
                  <a:lnTo>
                    <a:pt x="1" y="1253718"/>
                  </a:lnTo>
                  <a:lnTo>
                    <a:pt x="1242792" y="1"/>
                  </a:lnTo>
                  <a:lnTo>
                    <a:pt x="1210938" y="0"/>
                  </a:lnTo>
                  <a:cubicBezTo>
                    <a:pt x="1163487" y="42875"/>
                    <a:pt x="1092572" y="80707"/>
                    <a:pt x="1009173" y="103701"/>
                  </a:cubicBezTo>
                  <a:cubicBezTo>
                    <a:pt x="840340" y="150249"/>
                    <a:pt x="684279" y="118359"/>
                    <a:pt x="660599" y="32471"/>
                  </a:cubicBezTo>
                  <a:cubicBezTo>
                    <a:pt x="657689" y="21917"/>
                    <a:pt x="656914" y="11039"/>
                    <a:pt x="658212" y="0"/>
                  </a:cubicBezTo>
                  <a:close/>
                </a:path>
              </a:pathLst>
            </a:custGeom>
            <a:blipFill>
              <a:blip r:embed="rId4">
                <a:duotone>
                  <a:prstClr val="black"/>
                  <a:schemeClr val="accent6">
                    <a:tint val="45000"/>
                    <a:satMod val="400000"/>
                  </a:schemeClr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brightnessContrast bright="-40000" contrast="4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/>
                  </a:ext>
                </a:extLst>
              </a:blip>
              <a:tile tx="0" ty="0" sx="100000" sy="100000" flip="none" algn="tl"/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prstClr val="white"/>
                </a:solidFill>
              </a:endParaRPr>
            </a:p>
          </p:txBody>
        </p:sp>
        <p:pic>
          <p:nvPicPr>
            <p:cNvPr id="1026" name="Picture 2"/>
            <p:cNvPicPr>
              <a:picLocks noChangeAspect="1" noChangeArrowheads="1"/>
            </p:cNvPicPr>
            <p:nvPr/>
          </p:nvPicPr>
          <p:blipFill rotWithShape="1">
            <a:blip r:embed="rId11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10378315" y="5323278"/>
              <a:ext cx="575945" cy="17384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215" name="Oval 214"/>
          <p:cNvSpPr/>
          <p:nvPr/>
        </p:nvSpPr>
        <p:spPr>
          <a:xfrm>
            <a:off x="8889125" y="5457012"/>
            <a:ext cx="977400" cy="515946"/>
          </a:xfrm>
          <a:prstGeom prst="ellipse">
            <a:avLst/>
          </a:prstGeom>
          <a:blipFill>
            <a:blip r:embed="rId4">
              <a:duotone>
                <a:prstClr val="black"/>
                <a:schemeClr val="accent6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rightnessContrast bright="-40000"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sp>
        <p:nvSpPr>
          <p:cNvPr id="14" name="Star: 5 Points 13">
            <a:extLst>
              <a:ext uri="{FF2B5EF4-FFF2-40B4-BE49-F238E27FC236}">
                <a16:creationId xmlns:a16="http://schemas.microsoft.com/office/drawing/2014/main" id="{8125D93F-AEF0-4098-8D7D-55CC80657725}"/>
              </a:ext>
            </a:extLst>
          </p:cNvPr>
          <p:cNvSpPr/>
          <p:nvPr/>
        </p:nvSpPr>
        <p:spPr>
          <a:xfrm>
            <a:off x="9086822" y="5760295"/>
            <a:ext cx="506395" cy="352920"/>
          </a:xfrm>
          <a:prstGeom prst="star5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DEC0DD3-7388-4DA7-93A3-A58FABE5DFAF}"/>
              </a:ext>
            </a:extLst>
          </p:cNvPr>
          <p:cNvSpPr txBox="1"/>
          <p:nvPr/>
        </p:nvSpPr>
        <p:spPr>
          <a:xfrm>
            <a:off x="5826577" y="1437740"/>
            <a:ext cx="746774" cy="149082"/>
          </a:xfrm>
          <a:prstGeom prst="rect">
            <a:avLst/>
          </a:prstGeom>
          <a:noFill/>
        </p:spPr>
        <p:txBody>
          <a:bodyPr wrap="square" rtlCol="0">
            <a:prstTxWarp prst="textCanUp">
              <a:avLst>
                <a:gd name="adj" fmla="val 70634"/>
              </a:avLst>
            </a:prstTxWarp>
            <a:spAutoFit/>
          </a:bodyPr>
          <a:lstStyle/>
          <a:p>
            <a:r>
              <a:rPr lang="en-US" sz="1600">
                <a:solidFill>
                  <a:srgbClr val="FFFF00"/>
                </a:solidFill>
              </a:rPr>
              <a:t>KTUTS</a:t>
            </a:r>
          </a:p>
        </p:txBody>
      </p:sp>
      <p:pic>
        <p:nvPicPr>
          <p:cNvPr id="70" name="Picture 69">
            <a:extLst>
              <a:ext uri="{FF2B5EF4-FFF2-40B4-BE49-F238E27FC236}">
                <a16:creationId xmlns:a16="http://schemas.microsoft.com/office/drawing/2014/main" id="{7BFA4CF8-5EAA-4798-BC16-5400E86A4244}"/>
              </a:ext>
            </a:extLst>
          </p:cNvPr>
          <p:cNvPicPr>
            <a:picLocks noChangeAspect="1"/>
          </p:cNvPicPr>
          <p:nvPr/>
        </p:nvPicPr>
        <p:blipFill>
          <a:blip r:embed="rId12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9675" y="185477"/>
            <a:ext cx="6874432" cy="6444031"/>
          </a:xfrm>
          <a:prstGeom prst="rect">
            <a:avLst/>
          </a:prstGeom>
        </p:spPr>
      </p:pic>
      <p:sp>
        <p:nvSpPr>
          <p:cNvPr id="211" name="文本框 8">
            <a:extLst>
              <a:ext uri="{FF2B5EF4-FFF2-40B4-BE49-F238E27FC236}">
                <a16:creationId xmlns:a16="http://schemas.microsoft.com/office/drawing/2014/main" id="{F1378D06-193F-4A8A-9CE9-850980E497C5}"/>
              </a:ext>
            </a:extLst>
          </p:cNvPr>
          <p:cNvSpPr txBox="1"/>
          <p:nvPr/>
        </p:nvSpPr>
        <p:spPr>
          <a:xfrm>
            <a:off x="1700590" y="738231"/>
            <a:ext cx="4987263" cy="1754326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/>
            <a:r>
              <a:rPr lang="en-US" altLang="zh-CN" sz="5400" b="1" dirty="0" err="1">
                <a:latin typeface="UVN Van Chuong Nang" panose="00000400000000000000" pitchFamily="2" charset="0"/>
                <a:ea typeface="小美好体" panose="02010601030101010101" pitchFamily="2" charset="-122"/>
              </a:rPr>
              <a:t>Đặt</a:t>
            </a:r>
            <a:r>
              <a:rPr lang="en-US" altLang="zh-CN" sz="5400" b="1" dirty="0">
                <a:latin typeface="UVN Van Chuong Nang" panose="00000400000000000000" pitchFamily="2" charset="0"/>
                <a:ea typeface="小美好体" panose="02010601030101010101" pitchFamily="2" charset="-122"/>
              </a:rPr>
              <a:t> </a:t>
            </a:r>
            <a:r>
              <a:rPr lang="en-US" altLang="zh-CN" sz="5400" b="1" dirty="0" err="1">
                <a:latin typeface="UVN Van Chuong Nang" panose="00000400000000000000" pitchFamily="2" charset="0"/>
                <a:ea typeface="小美好体" panose="02010601030101010101" pitchFamily="2" charset="-122"/>
              </a:rPr>
              <a:t>tính</a:t>
            </a:r>
            <a:r>
              <a:rPr lang="en-US" altLang="zh-CN" sz="5400" b="1" dirty="0">
                <a:latin typeface="UVN Van Chuong Nang" panose="00000400000000000000" pitchFamily="2" charset="0"/>
                <a:ea typeface="小美好体" panose="02010601030101010101" pitchFamily="2" charset="-122"/>
              </a:rPr>
              <a:t> </a:t>
            </a:r>
            <a:r>
              <a:rPr lang="en-US" altLang="zh-CN" sz="5400" b="1" dirty="0" err="1">
                <a:latin typeface="UVN Van Chuong Nang" panose="00000400000000000000" pitchFamily="2" charset="0"/>
                <a:ea typeface="小美好体" panose="02010601030101010101" pitchFamily="2" charset="-122"/>
              </a:rPr>
              <a:t>rồi</a:t>
            </a:r>
            <a:r>
              <a:rPr lang="en-US" altLang="zh-CN" sz="5400" b="1" dirty="0">
                <a:latin typeface="UVN Van Chuong Nang" panose="00000400000000000000" pitchFamily="2" charset="0"/>
                <a:ea typeface="小美好体" panose="02010601030101010101" pitchFamily="2" charset="-122"/>
              </a:rPr>
              <a:t> </a:t>
            </a:r>
            <a:r>
              <a:rPr lang="en-US" altLang="zh-CN" sz="5400" b="1" dirty="0" err="1">
                <a:latin typeface="UVN Van Chuong Nang" panose="00000400000000000000" pitchFamily="2" charset="0"/>
                <a:ea typeface="小美好体" panose="02010601030101010101" pitchFamily="2" charset="-122"/>
              </a:rPr>
              <a:t>tính</a:t>
            </a:r>
            <a:endParaRPr lang="en-US" altLang="zh-CN" sz="5400" b="1" dirty="0">
              <a:latin typeface="UVN Van Chuong Nang" panose="00000400000000000000" pitchFamily="2" charset="0"/>
              <a:ea typeface="小美好体" panose="02010601030101010101" pitchFamily="2" charset="-122"/>
            </a:endParaRPr>
          </a:p>
          <a:p>
            <a:pPr algn="ctr"/>
            <a:r>
              <a:rPr lang="en-US" altLang="zh-CN" sz="5400" b="1">
                <a:latin typeface="UVN Van Chuong Nang" panose="00000400000000000000" pitchFamily="2" charset="0"/>
                <a:ea typeface="小美好体" panose="02010601030101010101" pitchFamily="2" charset="-122"/>
              </a:rPr>
              <a:t>86 679 : 214</a:t>
            </a:r>
            <a:endParaRPr lang="en-US" altLang="zh-CN" sz="5400" b="1" dirty="0">
              <a:latin typeface="UVN Van Chuong Nang" panose="00000400000000000000" pitchFamily="2" charset="0"/>
              <a:ea typeface="小美好体" panose="02010601030101010101" pitchFamily="2" charset="-122"/>
            </a:endParaRPr>
          </a:p>
        </p:txBody>
      </p:sp>
      <p:sp>
        <p:nvSpPr>
          <p:cNvPr id="212" name="Rectangle 211">
            <a:extLst>
              <a:ext uri="{FF2B5EF4-FFF2-40B4-BE49-F238E27FC236}">
                <a16:creationId xmlns:a16="http://schemas.microsoft.com/office/drawing/2014/main" id="{13D645BD-777D-4E69-AAFB-86F68F6742F2}"/>
              </a:ext>
            </a:extLst>
          </p:cNvPr>
          <p:cNvSpPr/>
          <p:nvPr/>
        </p:nvSpPr>
        <p:spPr>
          <a:xfrm>
            <a:off x="1754836" y="2434146"/>
            <a:ext cx="4416594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CN" sz="6000">
                <a:solidFill>
                  <a:srgbClr val="C00000"/>
                </a:solidFill>
                <a:latin typeface="UVN Van Chuong Nang" panose="00000400000000000000" pitchFamily="2" charset="0"/>
                <a:ea typeface="小美好体" panose="02010601030101010101" pitchFamily="2" charset="-122"/>
              </a:rPr>
              <a:t>86679   214</a:t>
            </a:r>
            <a:endParaRPr lang="zh-CN" altLang="en-US" sz="6000" dirty="0">
              <a:solidFill>
                <a:srgbClr val="C00000"/>
              </a:solidFill>
              <a:latin typeface="UVN Van Chuong Nang" panose="00000400000000000000" pitchFamily="2" charset="0"/>
              <a:ea typeface="小美好体" panose="02010601030101010101" pitchFamily="2" charset="-122"/>
            </a:endParaRPr>
          </a:p>
        </p:txBody>
      </p:sp>
      <p:grpSp>
        <p:nvGrpSpPr>
          <p:cNvPr id="213" name="Group 212">
            <a:extLst>
              <a:ext uri="{FF2B5EF4-FFF2-40B4-BE49-F238E27FC236}">
                <a16:creationId xmlns:a16="http://schemas.microsoft.com/office/drawing/2014/main" id="{22BF883F-8CCE-4BBB-9D07-042E03B72607}"/>
              </a:ext>
            </a:extLst>
          </p:cNvPr>
          <p:cNvGrpSpPr/>
          <p:nvPr/>
        </p:nvGrpSpPr>
        <p:grpSpPr>
          <a:xfrm>
            <a:off x="4553853" y="2556593"/>
            <a:ext cx="1586283" cy="1953170"/>
            <a:chOff x="4962493" y="2318418"/>
            <a:chExt cx="1586283" cy="1953170"/>
          </a:xfrm>
        </p:grpSpPr>
        <p:cxnSp>
          <p:nvCxnSpPr>
            <p:cNvPr id="224" name="Straight Connector 223">
              <a:extLst>
                <a:ext uri="{FF2B5EF4-FFF2-40B4-BE49-F238E27FC236}">
                  <a16:creationId xmlns:a16="http://schemas.microsoft.com/office/drawing/2014/main" id="{BC9744E3-F85F-477A-909B-010D092E13D3}"/>
                </a:ext>
              </a:extLst>
            </p:cNvPr>
            <p:cNvCxnSpPr/>
            <p:nvPr/>
          </p:nvCxnSpPr>
          <p:spPr>
            <a:xfrm flipH="1">
              <a:off x="4962493" y="2318418"/>
              <a:ext cx="12463" cy="1953170"/>
            </a:xfrm>
            <a:prstGeom prst="line">
              <a:avLst/>
            </a:prstGeom>
            <a:ln w="476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0" name="Straight Connector 229">
              <a:extLst>
                <a:ext uri="{FF2B5EF4-FFF2-40B4-BE49-F238E27FC236}">
                  <a16:creationId xmlns:a16="http://schemas.microsoft.com/office/drawing/2014/main" id="{A73983DA-0421-4063-9059-7444570E4A19}"/>
                </a:ext>
              </a:extLst>
            </p:cNvPr>
            <p:cNvCxnSpPr/>
            <p:nvPr/>
          </p:nvCxnSpPr>
          <p:spPr>
            <a:xfrm flipV="1">
              <a:off x="4978951" y="3334081"/>
              <a:ext cx="1569825" cy="1"/>
            </a:xfrm>
            <a:prstGeom prst="line">
              <a:avLst/>
            </a:prstGeom>
            <a:ln w="476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32" name="Rectangle 231">
            <a:extLst>
              <a:ext uri="{FF2B5EF4-FFF2-40B4-BE49-F238E27FC236}">
                <a16:creationId xmlns:a16="http://schemas.microsoft.com/office/drawing/2014/main" id="{968AE729-11CF-46CC-9E9C-8A0A5D268A3A}"/>
              </a:ext>
            </a:extLst>
          </p:cNvPr>
          <p:cNvSpPr/>
          <p:nvPr/>
        </p:nvSpPr>
        <p:spPr>
          <a:xfrm>
            <a:off x="4747138" y="3449809"/>
            <a:ext cx="1555234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CN" sz="6000">
                <a:solidFill>
                  <a:srgbClr val="C00000"/>
                </a:solidFill>
                <a:latin typeface="UVN Van Chuong Nang" panose="00000400000000000000" pitchFamily="2" charset="0"/>
                <a:ea typeface="小美好体" panose="02010601030101010101" pitchFamily="2" charset="-122"/>
              </a:rPr>
              <a:t>405</a:t>
            </a:r>
            <a:endParaRPr lang="zh-CN" altLang="en-US" sz="6000" dirty="0">
              <a:solidFill>
                <a:srgbClr val="C00000"/>
              </a:solidFill>
              <a:latin typeface="UVN Van Chuong Nang" panose="00000400000000000000" pitchFamily="2" charset="0"/>
              <a:ea typeface="小美好体" panose="02010601030101010101" pitchFamily="2" charset="-122"/>
            </a:endParaRPr>
          </a:p>
        </p:txBody>
      </p:sp>
      <p:sp>
        <p:nvSpPr>
          <p:cNvPr id="234" name="Rectangle 233">
            <a:extLst>
              <a:ext uri="{FF2B5EF4-FFF2-40B4-BE49-F238E27FC236}">
                <a16:creationId xmlns:a16="http://schemas.microsoft.com/office/drawing/2014/main" id="{640E394D-95FE-49EF-A6A9-5052BFD9BC20}"/>
              </a:ext>
            </a:extLst>
          </p:cNvPr>
          <p:cNvSpPr/>
          <p:nvPr/>
        </p:nvSpPr>
        <p:spPr>
          <a:xfrm>
            <a:off x="1734854" y="3120642"/>
            <a:ext cx="2012089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CN" sz="6000">
                <a:solidFill>
                  <a:srgbClr val="C00000"/>
                </a:solidFill>
                <a:latin typeface="UVN Van Chuong Nang" panose="00000400000000000000" pitchFamily="2" charset="0"/>
                <a:ea typeface="小美好体" panose="02010601030101010101" pitchFamily="2" charset="-122"/>
              </a:rPr>
              <a:t>0107</a:t>
            </a:r>
            <a:endParaRPr lang="zh-CN" altLang="en-US" sz="6000" dirty="0">
              <a:solidFill>
                <a:srgbClr val="C00000"/>
              </a:solidFill>
              <a:latin typeface="UVN Van Chuong Nang" panose="00000400000000000000" pitchFamily="2" charset="0"/>
              <a:ea typeface="小美好体" panose="02010601030101010101" pitchFamily="2" charset="-122"/>
            </a:endParaRPr>
          </a:p>
        </p:txBody>
      </p:sp>
      <p:sp>
        <p:nvSpPr>
          <p:cNvPr id="235" name="Rectangle 234">
            <a:extLst>
              <a:ext uri="{FF2B5EF4-FFF2-40B4-BE49-F238E27FC236}">
                <a16:creationId xmlns:a16="http://schemas.microsoft.com/office/drawing/2014/main" id="{D6CD0851-2193-4128-8493-9DE91E469B39}"/>
              </a:ext>
            </a:extLst>
          </p:cNvPr>
          <p:cNvSpPr/>
          <p:nvPr/>
        </p:nvSpPr>
        <p:spPr>
          <a:xfrm>
            <a:off x="2387947" y="3761168"/>
            <a:ext cx="2090106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6000">
                <a:solidFill>
                  <a:srgbClr val="C00000"/>
                </a:solidFill>
                <a:latin typeface="UVN Van Chuong Nang" panose="00000400000000000000" pitchFamily="2" charset="0"/>
                <a:ea typeface="小美好体" panose="02010601030101010101" pitchFamily="2" charset="-122"/>
              </a:rPr>
              <a:t>009</a:t>
            </a:r>
            <a:endParaRPr lang="zh-CN" altLang="en-US" sz="6000" dirty="0">
              <a:solidFill>
                <a:srgbClr val="C00000"/>
              </a:solidFill>
              <a:latin typeface="UVN Van Chuong Nang" panose="00000400000000000000" pitchFamily="2" charset="0"/>
              <a:ea typeface="小美好体" panose="02010601030101010101" pitchFamily="2" charset="-122"/>
            </a:endParaRPr>
          </a:p>
        </p:txBody>
      </p:sp>
      <p:sp>
        <p:nvSpPr>
          <p:cNvPr id="251" name="Rectangle: Rounded Corners 250">
            <a:extLst>
              <a:ext uri="{FF2B5EF4-FFF2-40B4-BE49-F238E27FC236}">
                <a16:creationId xmlns:a16="http://schemas.microsoft.com/office/drawing/2014/main" id="{FFE197CA-4841-45CC-9942-96451C25FC0A}"/>
              </a:ext>
            </a:extLst>
          </p:cNvPr>
          <p:cNvSpPr/>
          <p:nvPr/>
        </p:nvSpPr>
        <p:spPr>
          <a:xfrm>
            <a:off x="2038479" y="5491595"/>
            <a:ext cx="3881719" cy="712136"/>
          </a:xfrm>
          <a:prstGeom prst="round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spc="3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Đáp án</a:t>
            </a:r>
          </a:p>
        </p:txBody>
      </p:sp>
    </p:spTree>
    <p:extLst>
      <p:ext uri="{BB962C8B-B14F-4D97-AF65-F5344CB8AC3E}">
        <p14:creationId xmlns:p14="http://schemas.microsoft.com/office/powerpoint/2010/main" val="21251986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4.81481E-6 L -0.00833 0.68774 " pathEditMode="relative" rAng="0" ptsTypes="AA">
                                      <p:cBhvr>
                                        <p:cTn id="17" dur="1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17" y="34375"/>
                                    </p:animMotion>
                                  </p:childTnLst>
                                </p:cTn>
                              </p:par>
                              <p:par>
                                <p:cTn id="18" presetID="8" presetClass="emph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Rot by="21600000">
                                      <p:cBhvr>
                                        <p:cTn id="19" dur="7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000"/>
                            </p:stCondLst>
                            <p:childTnLst>
                              <p:par>
                                <p:cTn id="3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18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42" dur="500"/>
                                        <p:tgtEl>
                                          <p:spTgt spid="18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3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19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48" dur="500"/>
                                        <p:tgtEl>
                                          <p:spTgt spid="19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8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2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54" dur="500"/>
                                        <p:tgtEl>
                                          <p:spTgt spid="2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5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2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2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2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2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2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500"/>
                            </p:stCondLst>
                            <p:childTnLst>
                              <p:par>
                                <p:cTn id="75" presetID="10" presetClass="entr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2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1"/>
                  </p:tgtEl>
                </p:cond>
              </p:nextCondLst>
            </p:seq>
            <p:seq concurrent="1" nextAc="seek">
              <p:cTn id="78" restart="whenNotActive" fill="hold" evtFilter="cancelBubble" nodeType="interactiveSeq">
                <p:stCondLst>
                  <p:cond evt="onClick" delay="0">
                    <p:tgtEl>
                      <p:spTgt spid="7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9" fill="hold">
                      <p:stCondLst>
                        <p:cond delay="0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7"/>
                  </p:tgtEl>
                </p:cond>
              </p:nextCondLst>
            </p:seq>
            <p:seq concurrent="1" nextAc="seek">
              <p:cTn id="83" restart="whenNotActive" fill="hold" evtFilter="cancelBubble" nodeType="interactiveSeq">
                <p:stCondLst>
                  <p:cond evt="onClick" delay="0">
                    <p:tgtEl>
                      <p:spTgt spid="26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4" fill="hold">
                      <p:stCondLst>
                        <p:cond delay="0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41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743 -0.14491 C 0.00391 -0.15301 -0.00768 -0.16088 -0.01171 -0.16088 C -0.03736 -0.16088 -0.06393 -0.03611 -0.06393 0.08912 C -0.06393 0.02615 -0.07708 -0.03588 -0.08958 -0.03588 C -0.10299 -0.03588 -0.11549 0.02708 -0.11549 0.08912 C -0.11549 0.0581 -0.12213 0.02615 -0.12864 0.02615 C -0.13528 0.02615 -0.14192 0.05717 -0.14192 0.08912 C -0.14192 0.07315 -0.14518 0.0581 -0.14843 0.0581 C -0.15195 0.0581 -0.1552 0.07407 -0.1552 0.08912 C -0.1552 0.08102 -0.15703 0.07315 -0.15859 0.07315 C -0.15937 0.07315 -0.16184 0.08125 -0.16184 0.08912 C -0.16184 0.08518 -0.16276 0.08102 -0.16354 0.08102 C -0.16354 0.08009 -0.16536 0.08495 -0.16536 0.08912 C -0.16536 0.08703 -0.16536 0.08518 -0.16614 0.08518 C -0.16614 0.08611 -0.16705 0.08727 -0.16705 0.08912 C -0.16705 0.08819 -0.16705 0.08703 -0.16705 0.08611 C -0.16796 0.08611 -0.16796 0.08703 -0.16796 0.08819 C -0.16875 0.08819 -0.16875 0.08727 -0.16875 0.08611 C -0.16953 0.08611 -0.16953 0.08703 -0.16953 0.08819 " pathEditMode="relative" rAng="0" ptsTypes="AAAAAAAAAAAAAAAAAAA">
                                      <p:cBhvr>
                                        <p:cTn id="87" dur="2000" fill="hold"/>
                                        <p:tgtEl>
                                          <p:spTgt spid="26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854" y="10903"/>
                                    </p:animMotion>
                                  </p:childTnLst>
                                </p:cTn>
                              </p:par>
                              <p:par>
                                <p:cTn id="88" presetID="8" presetClass="emph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Rot by="21600000">
                                      <p:cBhvr>
                                        <p:cTn id="89" dur="1500" fill="hold"/>
                                        <p:tgtEl>
                                          <p:spTgt spid="26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2000"/>
                            </p:stCondLst>
                            <p:childTnLst>
                              <p:par>
                                <p:cTn id="91" presetID="26" presetClass="emph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2" dur="1000" tmFilter="0, 0; .2, .5; .8, .5; 1, 0"/>
                                        <p:tgtEl>
                                          <p:spTgt spid="26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3" dur="500" autoRev="1" fill="hold"/>
                                        <p:tgtEl>
                                          <p:spTgt spid="26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3500"/>
                            </p:stCondLst>
                            <p:childTnLst>
                              <p:par>
                                <p:cTn id="95" presetID="26" presetClass="emph" presetSubtype="0" fill="hold" nodeType="afterEffect">
                                  <p:stCondLst>
                                    <p:cond delay="7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6" dur="1000" tmFilter="0, 0; .2, .5; .8, .5; 1, 0"/>
                                        <p:tgtEl>
                                          <p:spTgt spid="26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7" dur="500" autoRev="1" fill="hold"/>
                                        <p:tgtEl>
                                          <p:spTgt spid="26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5250"/>
                            </p:stCondLst>
                            <p:childTnLst>
                              <p:par>
                                <p:cTn id="9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7"/>
                  </p:tgtEl>
                </p:cond>
              </p:nextCondLst>
            </p:seq>
            <p:seq concurrent="1" nextAc="seek">
              <p:cTn id="105" restart="whenNotActive" fill="hold" evtFilter="cancelBubble" nodeType="interactiveSeq">
                <p:stCondLst>
                  <p:cond evt="onClick" delay="0">
                    <p:tgtEl>
                      <p:spTgt spid="27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6" fill="hold">
                      <p:stCondLst>
                        <p:cond delay="0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1" presetClass="exit" presetSubtype="0" fill="hold" grpId="1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6"/>
                  </p:tgtEl>
                </p:cond>
              </p:nextCondLst>
            </p:seq>
          </p:childTnLst>
        </p:cTn>
      </p:par>
    </p:tnLst>
    <p:bldLst>
      <p:bldP spid="8" grpId="0" animBg="1"/>
      <p:bldP spid="198" grpId="0" animBg="1"/>
      <p:bldP spid="183" grpId="0" animBg="1"/>
      <p:bldP spid="12" grpId="0" animBg="1"/>
      <p:bldP spid="23" grpId="0" animBg="1"/>
      <p:bldP spid="2" grpId="0" animBg="1"/>
      <p:bldP spid="253" grpId="0" animBg="1"/>
      <p:bldP spid="276" grpId="0" animBg="1"/>
      <p:bldP spid="276" grpId="1" animBg="1"/>
      <p:bldP spid="215" grpId="0" animBg="1"/>
      <p:bldP spid="211" grpId="0"/>
      <p:bldP spid="212" grpId="0"/>
      <p:bldP spid="232" grpId="0"/>
      <p:bldP spid="234" grpId="0"/>
      <p:bldP spid="235" grpId="0"/>
      <p:bldP spid="251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rapezoid 7"/>
          <p:cNvSpPr/>
          <p:nvPr/>
        </p:nvSpPr>
        <p:spPr>
          <a:xfrm>
            <a:off x="-234188" y="5637730"/>
            <a:ext cx="12564770" cy="1199713"/>
          </a:xfrm>
          <a:prstGeom prst="trapezoid">
            <a:avLst>
              <a:gd name="adj" fmla="val 77608"/>
            </a:avLst>
          </a:prstGeom>
          <a:blipFill>
            <a:blip r:embed="rId5">
              <a:duotone>
                <a:prstClr val="black"/>
                <a:schemeClr val="accent6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tile tx="0" ty="0" sx="100000" sy="100000" flip="none" algn="tl"/>
          </a:blipFill>
          <a:ln>
            <a:noFill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779227" y="1122155"/>
            <a:ext cx="10702108" cy="4648200"/>
          </a:xfrm>
          <a:prstGeom prst="rect">
            <a:avLst/>
          </a:prstGeom>
          <a:blipFill>
            <a:blip r:embed="rId5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sp>
        <p:nvSpPr>
          <p:cNvPr id="13" name="Rectangle 12">
            <a:hlinkClick r:id="" action="ppaction://hlinkshowjump?jump=nextslide"/>
          </p:cNvPr>
          <p:cNvSpPr/>
          <p:nvPr/>
        </p:nvSpPr>
        <p:spPr>
          <a:xfrm>
            <a:off x="1600135" y="2131691"/>
            <a:ext cx="1524000" cy="3564148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sp>
        <p:nvSpPr>
          <p:cNvPr id="2060" name="Rectangle 2059"/>
          <p:cNvSpPr/>
          <p:nvPr/>
        </p:nvSpPr>
        <p:spPr>
          <a:xfrm>
            <a:off x="7848601" y="2834942"/>
            <a:ext cx="1781907" cy="1080403"/>
          </a:xfrm>
          <a:prstGeom prst="rect">
            <a:avLst/>
          </a:prstGeom>
          <a:blipFill>
            <a:blip r:embed="rId6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tile tx="0" ty="0" sx="100000" sy="100000" flip="none" algn="tl"/>
          </a:blip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sp>
        <p:nvSpPr>
          <p:cNvPr id="7" name="Trapezoid 6"/>
          <p:cNvSpPr/>
          <p:nvPr/>
        </p:nvSpPr>
        <p:spPr>
          <a:xfrm rot="10800000">
            <a:off x="-42102" y="17255"/>
            <a:ext cx="12234102" cy="1104900"/>
          </a:xfrm>
          <a:prstGeom prst="trapezoid">
            <a:avLst>
              <a:gd name="adj" fmla="val 70992"/>
            </a:avLst>
          </a:prstGeom>
          <a:blipFill>
            <a:blip r:embed="rId5">
              <a:duotone>
                <a:prstClr val="black"/>
                <a:schemeClr val="bg2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tile tx="0" ty="0" sx="100000" sy="100000" flip="none" algn="tl"/>
          </a:blip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sp>
        <p:nvSpPr>
          <p:cNvPr id="9" name="Trapezoid 8"/>
          <p:cNvSpPr/>
          <p:nvPr/>
        </p:nvSpPr>
        <p:spPr>
          <a:xfrm rot="5400000">
            <a:off x="-3055372" y="3040628"/>
            <a:ext cx="6858002" cy="776741"/>
          </a:xfrm>
          <a:prstGeom prst="trapezoid">
            <a:avLst>
              <a:gd name="adj" fmla="val 142858"/>
            </a:avLst>
          </a:prstGeom>
          <a:blipFill>
            <a:blip r:embed="rId5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tile tx="0" ty="0" sx="100000" sy="100000" flip="none" algn="tl"/>
          </a:blip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sp>
        <p:nvSpPr>
          <p:cNvPr id="10" name="Trapezoid 9"/>
          <p:cNvSpPr/>
          <p:nvPr/>
        </p:nvSpPr>
        <p:spPr>
          <a:xfrm rot="5400000" flipV="1">
            <a:off x="8286839" y="3000287"/>
            <a:ext cx="6829248" cy="981074"/>
          </a:xfrm>
          <a:prstGeom prst="trapezoid">
            <a:avLst>
              <a:gd name="adj" fmla="val 115569"/>
            </a:avLst>
          </a:prstGeom>
          <a:blipFill>
            <a:blip r:embed="rId5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tile tx="0" ty="0" sx="100000" sy="100000" flip="none" algn="tl"/>
          </a:blipFill>
          <a:ln>
            <a:noFill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sp>
        <p:nvSpPr>
          <p:cNvPr id="36" name="Rectangle 35"/>
          <p:cNvSpPr/>
          <p:nvPr/>
        </p:nvSpPr>
        <p:spPr>
          <a:xfrm>
            <a:off x="8033277" y="4279073"/>
            <a:ext cx="1857555" cy="1584814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sp>
        <p:nvSpPr>
          <p:cNvPr id="123" name="Rectangle 122"/>
          <p:cNvSpPr/>
          <p:nvPr/>
        </p:nvSpPr>
        <p:spPr>
          <a:xfrm>
            <a:off x="7625524" y="6904729"/>
            <a:ext cx="1760106" cy="27432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cxnSp>
        <p:nvCxnSpPr>
          <p:cNvPr id="2049" name="Straight Connector 2048"/>
          <p:cNvCxnSpPr/>
          <p:nvPr/>
        </p:nvCxnSpPr>
        <p:spPr>
          <a:xfrm>
            <a:off x="9037674" y="3917653"/>
            <a:ext cx="353302" cy="35330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065" name="Group 2064"/>
          <p:cNvGrpSpPr/>
          <p:nvPr/>
        </p:nvGrpSpPr>
        <p:grpSpPr>
          <a:xfrm>
            <a:off x="7638088" y="3859655"/>
            <a:ext cx="2267170" cy="420093"/>
            <a:chOff x="7873893" y="4609106"/>
            <a:chExt cx="2170402" cy="420093"/>
          </a:xfrm>
        </p:grpSpPr>
        <p:grpSp>
          <p:nvGrpSpPr>
            <p:cNvPr id="2064" name="Group 2063"/>
            <p:cNvGrpSpPr/>
            <p:nvPr/>
          </p:nvGrpSpPr>
          <p:grpSpPr>
            <a:xfrm>
              <a:off x="7873893" y="4609106"/>
              <a:ext cx="2170402" cy="420093"/>
              <a:chOff x="6287798" y="3847106"/>
              <a:chExt cx="2170402" cy="420093"/>
            </a:xfrm>
          </p:grpSpPr>
          <p:sp>
            <p:nvSpPr>
              <p:cNvPr id="34" name="Parallelogram 33"/>
              <p:cNvSpPr/>
              <p:nvPr/>
            </p:nvSpPr>
            <p:spPr>
              <a:xfrm rot="10800000" flipV="1">
                <a:off x="6287798" y="3918709"/>
                <a:ext cx="2170402" cy="348490"/>
              </a:xfrm>
              <a:prstGeom prst="parallelogram">
                <a:avLst>
                  <a:gd name="adj" fmla="val 91885"/>
                </a:avLst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solidFill>
                  <a:schemeClr val="tx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>
                  <a:solidFill>
                    <a:prstClr val="white"/>
                  </a:solidFill>
                </a:endParaRPr>
              </a:p>
            </p:txBody>
          </p:sp>
          <p:sp>
            <p:nvSpPr>
              <p:cNvPr id="131" name="Oval 130"/>
              <p:cNvSpPr/>
              <p:nvPr/>
            </p:nvSpPr>
            <p:spPr>
              <a:xfrm>
                <a:off x="7200601" y="3923968"/>
                <a:ext cx="393108" cy="122707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>
                  <a:solidFill>
                    <a:prstClr val="white"/>
                  </a:solidFill>
                </a:endParaRPr>
              </a:p>
            </p:txBody>
          </p:sp>
          <p:sp>
            <p:nvSpPr>
              <p:cNvPr id="132" name="Oval 131"/>
              <p:cNvSpPr/>
              <p:nvPr/>
            </p:nvSpPr>
            <p:spPr>
              <a:xfrm>
                <a:off x="7391400" y="4085330"/>
                <a:ext cx="319177" cy="96161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>
                  <a:solidFill>
                    <a:prstClr val="white"/>
                  </a:solidFill>
                </a:endParaRPr>
              </a:p>
            </p:txBody>
          </p:sp>
          <p:sp>
            <p:nvSpPr>
              <p:cNvPr id="134" name="Oval 133"/>
              <p:cNvSpPr/>
              <p:nvPr/>
            </p:nvSpPr>
            <p:spPr>
              <a:xfrm>
                <a:off x="6693492" y="4058784"/>
                <a:ext cx="393108" cy="122707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>
                  <a:solidFill>
                    <a:prstClr val="white"/>
                  </a:solidFill>
                </a:endParaRPr>
              </a:p>
            </p:txBody>
          </p:sp>
          <p:sp>
            <p:nvSpPr>
              <p:cNvPr id="2055" name="Can 2054"/>
              <p:cNvSpPr/>
              <p:nvPr/>
            </p:nvSpPr>
            <p:spPr>
              <a:xfrm>
                <a:off x="7860382" y="3847106"/>
                <a:ext cx="152400" cy="94446"/>
              </a:xfrm>
              <a:prstGeom prst="can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 w="19050"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>
                  <a:solidFill>
                    <a:prstClr val="white"/>
                  </a:solidFill>
                </a:endParaRPr>
              </a:p>
            </p:txBody>
          </p:sp>
          <p:sp>
            <p:nvSpPr>
              <p:cNvPr id="138" name="Can 137"/>
              <p:cNvSpPr/>
              <p:nvPr/>
            </p:nvSpPr>
            <p:spPr>
              <a:xfrm>
                <a:off x="7942446" y="3918440"/>
                <a:ext cx="152400" cy="94446"/>
              </a:xfrm>
              <a:prstGeom prst="can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 w="19050"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>
                  <a:solidFill>
                    <a:prstClr val="white"/>
                  </a:solidFill>
                </a:endParaRPr>
              </a:p>
            </p:txBody>
          </p:sp>
          <p:sp>
            <p:nvSpPr>
              <p:cNvPr id="139" name="Can 138"/>
              <p:cNvSpPr/>
              <p:nvPr/>
            </p:nvSpPr>
            <p:spPr>
              <a:xfrm>
                <a:off x="8027376" y="4012224"/>
                <a:ext cx="152400" cy="94446"/>
              </a:xfrm>
              <a:prstGeom prst="can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 w="19050"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>
                  <a:solidFill>
                    <a:prstClr val="white"/>
                  </a:solidFill>
                </a:endParaRPr>
              </a:p>
            </p:txBody>
          </p:sp>
          <p:sp>
            <p:nvSpPr>
              <p:cNvPr id="140" name="Can 139"/>
              <p:cNvSpPr/>
              <p:nvPr/>
            </p:nvSpPr>
            <p:spPr>
              <a:xfrm>
                <a:off x="8109440" y="4111872"/>
                <a:ext cx="152400" cy="94446"/>
              </a:xfrm>
              <a:prstGeom prst="can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 w="19050"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>
                  <a:solidFill>
                    <a:prstClr val="white"/>
                  </a:solidFill>
                </a:endParaRPr>
              </a:p>
            </p:txBody>
          </p:sp>
        </p:grpSp>
        <p:sp>
          <p:nvSpPr>
            <p:cNvPr id="59" name="Oval 58"/>
            <p:cNvSpPr/>
            <p:nvPr/>
          </p:nvSpPr>
          <p:spPr>
            <a:xfrm>
              <a:off x="8171263" y="4704439"/>
              <a:ext cx="319177" cy="96161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prstClr val="white"/>
                </a:solidFill>
              </a:endParaRPr>
            </a:p>
          </p:txBody>
        </p:sp>
      </p:grpSp>
      <p:sp>
        <p:nvSpPr>
          <p:cNvPr id="2069" name="Freeform 2068"/>
          <p:cNvSpPr/>
          <p:nvPr/>
        </p:nvSpPr>
        <p:spPr>
          <a:xfrm>
            <a:off x="11231134" y="2786832"/>
            <a:ext cx="369277" cy="1485900"/>
          </a:xfrm>
          <a:custGeom>
            <a:avLst/>
            <a:gdLst>
              <a:gd name="connsiteX0" fmla="*/ 0 w 369277"/>
              <a:gd name="connsiteY0" fmla="*/ 35169 h 1485900"/>
              <a:gd name="connsiteX1" fmla="*/ 369277 w 369277"/>
              <a:gd name="connsiteY1" fmla="*/ 0 h 1485900"/>
              <a:gd name="connsiteX2" fmla="*/ 369277 w 369277"/>
              <a:gd name="connsiteY2" fmla="*/ 1485900 h 1485900"/>
              <a:gd name="connsiteX3" fmla="*/ 0 w 369277"/>
              <a:gd name="connsiteY3" fmla="*/ 1143000 h 1485900"/>
              <a:gd name="connsiteX4" fmla="*/ 0 w 369277"/>
              <a:gd name="connsiteY4" fmla="*/ 35169 h 1485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69277" h="1485900">
                <a:moveTo>
                  <a:pt x="0" y="35169"/>
                </a:moveTo>
                <a:lnTo>
                  <a:pt x="369277" y="0"/>
                </a:lnTo>
                <a:lnTo>
                  <a:pt x="369277" y="1485900"/>
                </a:lnTo>
                <a:lnTo>
                  <a:pt x="0" y="1143000"/>
                </a:lnTo>
                <a:lnTo>
                  <a:pt x="0" y="35169"/>
                </a:lnTo>
                <a:close/>
              </a:path>
            </a:pathLst>
          </a:custGeom>
          <a:blipFill>
            <a:blip r:embed="rId6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tile tx="0" ty="0" sx="100000" sy="100000" flip="none" algn="tl"/>
          </a:blip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grpSp>
        <p:nvGrpSpPr>
          <p:cNvPr id="70" name="Group 69"/>
          <p:cNvGrpSpPr/>
          <p:nvPr/>
        </p:nvGrpSpPr>
        <p:grpSpPr>
          <a:xfrm>
            <a:off x="94572" y="1712587"/>
            <a:ext cx="657402" cy="1063816"/>
            <a:chOff x="189261" y="1695332"/>
            <a:chExt cx="657402" cy="1063816"/>
          </a:xfrm>
        </p:grpSpPr>
        <p:grpSp>
          <p:nvGrpSpPr>
            <p:cNvPr id="191" name="Group 190"/>
            <p:cNvGrpSpPr/>
            <p:nvPr/>
          </p:nvGrpSpPr>
          <p:grpSpPr>
            <a:xfrm>
              <a:off x="280416" y="2197030"/>
              <a:ext cx="109540" cy="562118"/>
              <a:chOff x="9453560" y="2239232"/>
              <a:chExt cx="109540" cy="562118"/>
            </a:xfrm>
          </p:grpSpPr>
          <p:cxnSp>
            <p:nvCxnSpPr>
              <p:cNvPr id="192" name="Straight Connector 191"/>
              <p:cNvCxnSpPr/>
              <p:nvPr/>
            </p:nvCxnSpPr>
            <p:spPr>
              <a:xfrm flipV="1">
                <a:off x="9508330" y="2239232"/>
                <a:ext cx="0" cy="534266"/>
              </a:xfrm>
              <a:prstGeom prst="line">
                <a:avLst/>
              </a:prstGeom>
              <a:ln w="190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93" name="Isosceles Triangle 192"/>
              <p:cNvSpPr/>
              <p:nvPr/>
            </p:nvSpPr>
            <p:spPr>
              <a:xfrm>
                <a:off x="9453560" y="2608130"/>
                <a:ext cx="109540" cy="193220"/>
              </a:xfrm>
              <a:prstGeom prst="triangle">
                <a:avLst/>
              </a:prstGeom>
              <a:solidFill>
                <a:srgbClr val="FFC00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>
                  <a:solidFill>
                    <a:prstClr val="white"/>
                  </a:solidFill>
                </a:endParaRPr>
              </a:p>
            </p:txBody>
          </p:sp>
        </p:grpSp>
        <p:sp>
          <p:nvSpPr>
            <p:cNvPr id="177" name="Chord 176"/>
            <p:cNvSpPr/>
            <p:nvPr/>
          </p:nvSpPr>
          <p:spPr>
            <a:xfrm rot="4097417" flipH="1">
              <a:off x="182798" y="1701795"/>
              <a:ext cx="670327" cy="657402"/>
            </a:xfrm>
            <a:prstGeom prst="chord">
              <a:avLst/>
            </a:prstGeom>
            <a:solidFill>
              <a:schemeClr val="bg1"/>
            </a:solidFill>
            <a:ln>
              <a:solidFill>
                <a:schemeClr val="bg1">
                  <a:lumMod val="75000"/>
                </a:schemeClr>
              </a:solidFill>
            </a:ln>
            <a:effectLst>
              <a:innerShdw blurRad="292100" dist="88900" dir="30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prstClr val="white"/>
                </a:solidFill>
              </a:endParaRPr>
            </a:p>
          </p:txBody>
        </p:sp>
      </p:grpSp>
      <p:grpSp>
        <p:nvGrpSpPr>
          <p:cNvPr id="90" name="Group 89"/>
          <p:cNvGrpSpPr/>
          <p:nvPr/>
        </p:nvGrpSpPr>
        <p:grpSpPr>
          <a:xfrm>
            <a:off x="228600" y="2810774"/>
            <a:ext cx="615739" cy="770626"/>
            <a:chOff x="5563843" y="74957"/>
            <a:chExt cx="615739" cy="770626"/>
          </a:xfrm>
        </p:grpSpPr>
        <p:sp>
          <p:nvSpPr>
            <p:cNvPr id="91" name="Trapezoid 90"/>
            <p:cNvSpPr/>
            <p:nvPr/>
          </p:nvSpPr>
          <p:spPr>
            <a:xfrm rot="5400000">
              <a:off x="5486400" y="152400"/>
              <a:ext cx="770626" cy="615739"/>
            </a:xfrm>
            <a:prstGeom prst="trapezoid">
              <a:avLst>
                <a:gd name="adj" fmla="val 13792"/>
              </a:avLst>
            </a:prstGeom>
            <a:solidFill>
              <a:schemeClr val="bg1">
                <a:lumMod val="85000"/>
              </a:schemeClr>
            </a:solidFill>
            <a:ln>
              <a:solidFill>
                <a:schemeClr val="bg1">
                  <a:lumMod val="75000"/>
                </a:schemeClr>
              </a:solidFill>
            </a:ln>
            <a:scene3d>
              <a:camera prst="orthographicFront">
                <a:rot lat="17399987" lon="0" rev="0"/>
              </a:camera>
              <a:lightRig rig="threePt" dir="t"/>
            </a:scene3d>
            <a:sp3d extrusionH="88900">
              <a:extrusionClr>
                <a:schemeClr val="bg1">
                  <a:lumMod val="50000"/>
                </a:schemeClr>
              </a:extrusion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prstClr val="white"/>
                </a:solidFill>
              </a:endParaRPr>
            </a:p>
          </p:txBody>
        </p:sp>
        <p:sp>
          <p:nvSpPr>
            <p:cNvPr id="92" name="Trapezoid 91"/>
            <p:cNvSpPr/>
            <p:nvPr/>
          </p:nvSpPr>
          <p:spPr>
            <a:xfrm rot="5400000">
              <a:off x="5745810" y="367242"/>
              <a:ext cx="366824" cy="201283"/>
            </a:xfrm>
            <a:prstGeom prst="trapezoid">
              <a:avLst>
                <a:gd name="adj" fmla="val 13792"/>
              </a:avLst>
            </a:prstGeom>
            <a:solidFill>
              <a:schemeClr val="bg1">
                <a:lumMod val="95000"/>
              </a:schemeClr>
            </a:solidFill>
            <a:ln>
              <a:solidFill>
                <a:schemeClr val="bg1">
                  <a:lumMod val="75000"/>
                </a:schemeClr>
              </a:solidFill>
            </a:ln>
            <a:scene3d>
              <a:camera prst="orthographicFront">
                <a:rot lat="17099985" lon="0" rev="21299999"/>
              </a:camera>
              <a:lightRig rig="threePt" dir="t"/>
            </a:scene3d>
            <a:sp3d extrusionH="50800">
              <a:extrusionClr>
                <a:schemeClr val="bg1">
                  <a:lumMod val="50000"/>
                </a:schemeClr>
              </a:extrusion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prstClr val="white"/>
                </a:solidFill>
              </a:endParaRPr>
            </a:p>
          </p:txBody>
        </p:sp>
        <p:sp>
          <p:nvSpPr>
            <p:cNvPr id="93" name="Rectangle 92"/>
            <p:cNvSpPr/>
            <p:nvPr/>
          </p:nvSpPr>
          <p:spPr>
            <a:xfrm>
              <a:off x="5781610" y="304222"/>
              <a:ext cx="91440" cy="36576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prstClr val="white"/>
                </a:solidFill>
              </a:endParaRPr>
            </a:p>
          </p:txBody>
        </p:sp>
      </p:grpSp>
      <p:grpSp>
        <p:nvGrpSpPr>
          <p:cNvPr id="94" name="Group 93"/>
          <p:cNvGrpSpPr/>
          <p:nvPr/>
        </p:nvGrpSpPr>
        <p:grpSpPr>
          <a:xfrm>
            <a:off x="224169" y="2828029"/>
            <a:ext cx="615739" cy="770626"/>
            <a:chOff x="6547060" y="227357"/>
            <a:chExt cx="615739" cy="770626"/>
          </a:xfrm>
        </p:grpSpPr>
        <p:sp>
          <p:nvSpPr>
            <p:cNvPr id="95" name="Trapezoid 94"/>
            <p:cNvSpPr/>
            <p:nvPr/>
          </p:nvSpPr>
          <p:spPr>
            <a:xfrm rot="5400000">
              <a:off x="6469617" y="304800"/>
              <a:ext cx="770626" cy="615739"/>
            </a:xfrm>
            <a:prstGeom prst="trapezoid">
              <a:avLst>
                <a:gd name="adj" fmla="val 13792"/>
              </a:avLst>
            </a:prstGeom>
            <a:solidFill>
              <a:schemeClr val="bg1">
                <a:lumMod val="85000"/>
              </a:schemeClr>
            </a:solidFill>
            <a:ln>
              <a:solidFill>
                <a:schemeClr val="bg1">
                  <a:lumMod val="75000"/>
                </a:schemeClr>
              </a:solidFill>
            </a:ln>
            <a:scene3d>
              <a:camera prst="orthographicFront">
                <a:rot lat="17399987" lon="0" rev="0"/>
              </a:camera>
              <a:lightRig rig="threePt" dir="t"/>
            </a:scene3d>
            <a:sp3d extrusionH="88900">
              <a:extrusionClr>
                <a:schemeClr val="bg1">
                  <a:lumMod val="50000"/>
                </a:schemeClr>
              </a:extrusion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prstClr val="white"/>
                </a:solidFill>
              </a:endParaRPr>
            </a:p>
          </p:txBody>
        </p:sp>
        <p:sp>
          <p:nvSpPr>
            <p:cNvPr id="97" name="Trapezoid 96"/>
            <p:cNvSpPr/>
            <p:nvPr/>
          </p:nvSpPr>
          <p:spPr>
            <a:xfrm rot="5400000">
              <a:off x="6729027" y="519642"/>
              <a:ext cx="366824" cy="201283"/>
            </a:xfrm>
            <a:prstGeom prst="trapezoid">
              <a:avLst>
                <a:gd name="adj" fmla="val 13792"/>
              </a:avLst>
            </a:prstGeom>
            <a:solidFill>
              <a:schemeClr val="bg1">
                <a:lumMod val="95000"/>
              </a:schemeClr>
            </a:solidFill>
            <a:ln>
              <a:solidFill>
                <a:schemeClr val="bg1">
                  <a:lumMod val="75000"/>
                </a:schemeClr>
              </a:solidFill>
            </a:ln>
            <a:scene3d>
              <a:camera prst="orthographicFront">
                <a:rot lat="17099985" lon="0" rev="300000"/>
              </a:camera>
              <a:lightRig rig="threePt" dir="t"/>
            </a:scene3d>
            <a:sp3d extrusionH="50800">
              <a:extrusionClr>
                <a:schemeClr val="bg1">
                  <a:lumMod val="50000"/>
                </a:schemeClr>
              </a:extrusion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prstClr val="white"/>
                </a:solidFill>
              </a:endParaRPr>
            </a:p>
          </p:txBody>
        </p:sp>
        <p:sp>
          <p:nvSpPr>
            <p:cNvPr id="100" name="Rectangle 99"/>
            <p:cNvSpPr/>
            <p:nvPr/>
          </p:nvSpPr>
          <p:spPr>
            <a:xfrm>
              <a:off x="6764827" y="413492"/>
              <a:ext cx="91440" cy="36576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prstClr val="white"/>
                </a:solidFill>
              </a:endParaRPr>
            </a:p>
          </p:txBody>
        </p:sp>
      </p:grpSp>
      <p:sp>
        <p:nvSpPr>
          <p:cNvPr id="167" name="Trapezoid 166"/>
          <p:cNvSpPr/>
          <p:nvPr/>
        </p:nvSpPr>
        <p:spPr>
          <a:xfrm rot="5400000" flipV="1">
            <a:off x="11357189" y="2528898"/>
            <a:ext cx="228978" cy="367285"/>
          </a:xfrm>
          <a:prstGeom prst="trapezoid">
            <a:avLst>
              <a:gd name="adj" fmla="val 5801"/>
            </a:avLst>
          </a:prstGeom>
          <a:solidFill>
            <a:schemeClr val="bg2">
              <a:lumMod val="25000"/>
            </a:schemeClr>
          </a:solidFill>
          <a:ln w="1905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grpSp>
        <p:nvGrpSpPr>
          <p:cNvPr id="160" name="Group 159"/>
          <p:cNvGrpSpPr/>
          <p:nvPr/>
        </p:nvGrpSpPr>
        <p:grpSpPr>
          <a:xfrm>
            <a:off x="11010551" y="2713793"/>
            <a:ext cx="354010" cy="745996"/>
            <a:chOff x="7881928" y="2731705"/>
            <a:chExt cx="354010" cy="745996"/>
          </a:xfrm>
          <a:effectLst/>
        </p:grpSpPr>
        <p:sp>
          <p:nvSpPr>
            <p:cNvPr id="215" name="Can 214"/>
            <p:cNvSpPr/>
            <p:nvPr/>
          </p:nvSpPr>
          <p:spPr>
            <a:xfrm rot="5565476" flipV="1">
              <a:off x="7850531" y="3092294"/>
              <a:ext cx="416804" cy="354010"/>
            </a:xfrm>
            <a:prstGeom prst="can">
              <a:avLst>
                <a:gd name="adj" fmla="val 16346"/>
              </a:avLst>
            </a:prstGeom>
            <a:gradFill flip="none" rotWithShape="1">
              <a:gsLst>
                <a:gs pos="0">
                  <a:schemeClr val="bg1">
                    <a:lumMod val="75000"/>
                    <a:shade val="30000"/>
                    <a:satMod val="115000"/>
                  </a:schemeClr>
                </a:gs>
                <a:gs pos="50000">
                  <a:schemeClr val="bg1">
                    <a:lumMod val="75000"/>
                    <a:shade val="67500"/>
                    <a:satMod val="115000"/>
                  </a:schemeClr>
                </a:gs>
                <a:gs pos="100000">
                  <a:schemeClr val="bg1">
                    <a:lumMod val="75000"/>
                    <a:shade val="100000"/>
                    <a:satMod val="115000"/>
                  </a:schemeClr>
                </a:gs>
              </a:gsLst>
              <a:lin ang="10800000" scaled="1"/>
              <a:tileRect/>
            </a:gradFill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prstClr val="white"/>
                </a:solidFill>
              </a:endParaRPr>
            </a:p>
          </p:txBody>
        </p:sp>
        <p:sp>
          <p:nvSpPr>
            <p:cNvPr id="213" name="Freeform 212"/>
            <p:cNvSpPr/>
            <p:nvPr/>
          </p:nvSpPr>
          <p:spPr>
            <a:xfrm rot="15568045" flipV="1">
              <a:off x="8004542" y="2867986"/>
              <a:ext cx="351693" cy="79131"/>
            </a:xfrm>
            <a:custGeom>
              <a:avLst/>
              <a:gdLst>
                <a:gd name="connsiteX0" fmla="*/ 0 w 246184"/>
                <a:gd name="connsiteY0" fmla="*/ 79131 h 79131"/>
                <a:gd name="connsiteX1" fmla="*/ 140677 w 246184"/>
                <a:gd name="connsiteY1" fmla="*/ 8792 h 79131"/>
                <a:gd name="connsiteX2" fmla="*/ 246184 w 246184"/>
                <a:gd name="connsiteY2" fmla="*/ 0 h 79131"/>
                <a:gd name="connsiteX3" fmla="*/ 246184 w 246184"/>
                <a:gd name="connsiteY3" fmla="*/ 0 h 791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46184" h="79131">
                  <a:moveTo>
                    <a:pt x="0" y="79131"/>
                  </a:moveTo>
                  <a:lnTo>
                    <a:pt x="140677" y="8792"/>
                  </a:lnTo>
                  <a:lnTo>
                    <a:pt x="246184" y="0"/>
                  </a:lnTo>
                  <a:lnTo>
                    <a:pt x="246184" y="0"/>
                  </a:lnTo>
                </a:path>
              </a:pathLst>
            </a:custGeom>
            <a:noFill/>
            <a:ln w="57150">
              <a:solidFill>
                <a:schemeClr val="bg1">
                  <a:lumMod val="50000"/>
                </a:schemeClr>
              </a:solidFill>
            </a:ln>
            <a:effectLst>
              <a:innerShdw blurRad="63500" dist="50800" dir="5400000">
                <a:prstClr val="black">
                  <a:alpha val="50000"/>
                </a:prstClr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prstClr val="white"/>
                </a:solidFill>
              </a:endParaRPr>
            </a:p>
          </p:txBody>
        </p:sp>
      </p:grpSp>
      <p:grpSp>
        <p:nvGrpSpPr>
          <p:cNvPr id="161" name="Group 160"/>
          <p:cNvGrpSpPr/>
          <p:nvPr/>
        </p:nvGrpSpPr>
        <p:grpSpPr>
          <a:xfrm>
            <a:off x="11151231" y="2713793"/>
            <a:ext cx="304800" cy="719595"/>
            <a:chOff x="8137322" y="2687744"/>
            <a:chExt cx="304800" cy="719595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216" name="Can 215"/>
            <p:cNvSpPr/>
            <p:nvPr/>
          </p:nvSpPr>
          <p:spPr>
            <a:xfrm rot="5565476" flipV="1">
              <a:off x="8106198" y="3071415"/>
              <a:ext cx="367048" cy="304800"/>
            </a:xfrm>
            <a:prstGeom prst="can">
              <a:avLst>
                <a:gd name="adj" fmla="val 16346"/>
              </a:avLst>
            </a:prstGeom>
            <a:gradFill flip="none" rotWithShape="1">
              <a:gsLst>
                <a:gs pos="0">
                  <a:schemeClr val="bg1">
                    <a:lumMod val="75000"/>
                    <a:shade val="30000"/>
                    <a:satMod val="115000"/>
                  </a:schemeClr>
                </a:gs>
                <a:gs pos="50000">
                  <a:schemeClr val="bg1">
                    <a:lumMod val="75000"/>
                    <a:shade val="67500"/>
                    <a:satMod val="115000"/>
                  </a:schemeClr>
                </a:gs>
                <a:gs pos="100000">
                  <a:schemeClr val="bg1">
                    <a:lumMod val="75000"/>
                    <a:shade val="100000"/>
                    <a:satMod val="115000"/>
                  </a:schemeClr>
                </a:gs>
              </a:gsLst>
              <a:lin ang="10800000" scaled="1"/>
              <a:tileRect/>
            </a:gradFill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prstClr val="white"/>
                </a:solidFill>
              </a:endParaRPr>
            </a:p>
          </p:txBody>
        </p:sp>
        <p:sp>
          <p:nvSpPr>
            <p:cNvPr id="209" name="Freeform 208"/>
            <p:cNvSpPr/>
            <p:nvPr/>
          </p:nvSpPr>
          <p:spPr>
            <a:xfrm rot="15568045" flipV="1">
              <a:off x="8225097" y="2824025"/>
              <a:ext cx="351693" cy="79131"/>
            </a:xfrm>
            <a:custGeom>
              <a:avLst/>
              <a:gdLst>
                <a:gd name="connsiteX0" fmla="*/ 0 w 246184"/>
                <a:gd name="connsiteY0" fmla="*/ 79131 h 79131"/>
                <a:gd name="connsiteX1" fmla="*/ 140677 w 246184"/>
                <a:gd name="connsiteY1" fmla="*/ 8792 h 79131"/>
                <a:gd name="connsiteX2" fmla="*/ 246184 w 246184"/>
                <a:gd name="connsiteY2" fmla="*/ 0 h 79131"/>
                <a:gd name="connsiteX3" fmla="*/ 246184 w 246184"/>
                <a:gd name="connsiteY3" fmla="*/ 0 h 791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46184" h="79131">
                  <a:moveTo>
                    <a:pt x="0" y="79131"/>
                  </a:moveTo>
                  <a:lnTo>
                    <a:pt x="140677" y="8792"/>
                  </a:lnTo>
                  <a:lnTo>
                    <a:pt x="246184" y="0"/>
                  </a:lnTo>
                  <a:lnTo>
                    <a:pt x="246184" y="0"/>
                  </a:lnTo>
                </a:path>
              </a:pathLst>
            </a:custGeom>
            <a:noFill/>
            <a:ln w="57150">
              <a:solidFill>
                <a:schemeClr val="bg1">
                  <a:lumMod val="50000"/>
                </a:schemeClr>
              </a:solidFill>
            </a:ln>
            <a:effectLst>
              <a:innerShdw blurRad="63500" dist="50800" dir="5400000">
                <a:prstClr val="black">
                  <a:alpha val="50000"/>
                </a:prstClr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prstClr val="white"/>
                </a:solidFill>
              </a:endParaRPr>
            </a:p>
          </p:txBody>
        </p:sp>
      </p:grpSp>
      <p:grpSp>
        <p:nvGrpSpPr>
          <p:cNvPr id="187" name="Group 186"/>
          <p:cNvGrpSpPr/>
          <p:nvPr/>
        </p:nvGrpSpPr>
        <p:grpSpPr>
          <a:xfrm>
            <a:off x="5563925" y="230038"/>
            <a:ext cx="1222408" cy="466557"/>
            <a:chOff x="4039925" y="212782"/>
            <a:chExt cx="1222408" cy="466557"/>
          </a:xfrm>
        </p:grpSpPr>
        <p:pic>
          <p:nvPicPr>
            <p:cNvPr id="168" name="Picture 8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40339" y="304800"/>
              <a:ext cx="1221580" cy="37453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55" name="Rectangle 154"/>
            <p:cNvSpPr/>
            <p:nvPr/>
          </p:nvSpPr>
          <p:spPr>
            <a:xfrm>
              <a:off x="4039925" y="212782"/>
              <a:ext cx="1222408" cy="244418"/>
            </a:xfrm>
            <a:custGeom>
              <a:avLst/>
              <a:gdLst/>
              <a:ahLst/>
              <a:cxnLst/>
              <a:rect l="l" t="t" r="r" b="b"/>
              <a:pathLst>
                <a:path w="1222408" h="244418">
                  <a:moveTo>
                    <a:pt x="611204" y="0"/>
                  </a:moveTo>
                  <a:cubicBezTo>
                    <a:pt x="948763" y="0"/>
                    <a:pt x="1222408" y="37978"/>
                    <a:pt x="1222408" y="84826"/>
                  </a:cubicBezTo>
                  <a:lnTo>
                    <a:pt x="1217184" y="92018"/>
                  </a:lnTo>
                  <a:lnTo>
                    <a:pt x="1221653" y="92018"/>
                  </a:lnTo>
                  <a:lnTo>
                    <a:pt x="1221653" y="240454"/>
                  </a:lnTo>
                  <a:cubicBezTo>
                    <a:pt x="1175108" y="198941"/>
                    <a:pt x="923203" y="168218"/>
                    <a:pt x="619594" y="168218"/>
                  </a:cubicBezTo>
                  <a:cubicBezTo>
                    <a:pt x="307002" y="168218"/>
                    <a:pt x="49219" y="200786"/>
                    <a:pt x="14656" y="244418"/>
                  </a:cubicBezTo>
                  <a:lnTo>
                    <a:pt x="753" y="244418"/>
                  </a:lnTo>
                  <a:lnTo>
                    <a:pt x="753" y="92018"/>
                  </a:lnTo>
                  <a:lnTo>
                    <a:pt x="5224" y="92018"/>
                  </a:lnTo>
                  <a:cubicBezTo>
                    <a:pt x="1075" y="90664"/>
                    <a:pt x="0" y="87762"/>
                    <a:pt x="0" y="84826"/>
                  </a:cubicBezTo>
                  <a:cubicBezTo>
                    <a:pt x="0" y="37978"/>
                    <a:pt x="273645" y="0"/>
                    <a:pt x="611204" y="0"/>
                  </a:cubicBezTo>
                  <a:close/>
                </a:path>
              </a:pathLst>
            </a:custGeom>
            <a:gradFill flip="none" rotWithShape="1">
              <a:gsLst>
                <a:gs pos="78000">
                  <a:schemeClr val="bg1"/>
                </a:gs>
                <a:gs pos="97000">
                  <a:srgbClr val="C6C6C6"/>
                </a:gs>
                <a:gs pos="6000">
                  <a:schemeClr val="bg1">
                    <a:lumMod val="95000"/>
                    <a:shade val="30000"/>
                    <a:satMod val="115000"/>
                  </a:schemeClr>
                </a:gs>
                <a:gs pos="43000">
                  <a:schemeClr val="bg1"/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prstClr val="white"/>
                </a:solidFill>
              </a:endParaRPr>
            </a:p>
          </p:txBody>
        </p:sp>
      </p:grpSp>
      <p:grpSp>
        <p:nvGrpSpPr>
          <p:cNvPr id="262" name="Group 261"/>
          <p:cNvGrpSpPr/>
          <p:nvPr/>
        </p:nvGrpSpPr>
        <p:grpSpPr>
          <a:xfrm>
            <a:off x="30884" y="4261275"/>
            <a:ext cx="1094364" cy="2461581"/>
            <a:chOff x="474796" y="3564144"/>
            <a:chExt cx="1653053" cy="3217655"/>
          </a:xfrm>
        </p:grpSpPr>
        <p:sp>
          <p:nvSpPr>
            <p:cNvPr id="263" name="Cube 262"/>
            <p:cNvSpPr/>
            <p:nvPr/>
          </p:nvSpPr>
          <p:spPr>
            <a:xfrm>
              <a:off x="795071" y="3564144"/>
              <a:ext cx="134064" cy="2684256"/>
            </a:xfrm>
            <a:prstGeom prst="cube">
              <a:avLst/>
            </a:prstGeom>
            <a:blipFill>
              <a:blip r:embed="rId8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tile tx="0" ty="0" sx="100000" sy="100000" flip="none" algn="tl"/>
            </a:blipFill>
            <a:ln>
              <a:solidFill>
                <a:srgbClr val="9966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prstClr val="white"/>
                </a:solidFill>
              </a:endParaRPr>
            </a:p>
          </p:txBody>
        </p:sp>
        <p:sp>
          <p:nvSpPr>
            <p:cNvPr id="264" name="Cube 263"/>
            <p:cNvSpPr/>
            <p:nvPr/>
          </p:nvSpPr>
          <p:spPr>
            <a:xfrm>
              <a:off x="474796" y="3649268"/>
              <a:ext cx="152057" cy="3132531"/>
            </a:xfrm>
            <a:prstGeom prst="cube">
              <a:avLst/>
            </a:prstGeom>
            <a:blipFill>
              <a:blip r:embed="rId8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tile tx="0" ty="0" sx="100000" sy="100000" flip="none" algn="tl"/>
            </a:blipFill>
            <a:ln>
              <a:solidFill>
                <a:srgbClr val="9966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prstClr val="white"/>
                </a:solidFill>
              </a:endParaRPr>
            </a:p>
          </p:txBody>
        </p:sp>
        <p:sp>
          <p:nvSpPr>
            <p:cNvPr id="265" name="Cube 264"/>
            <p:cNvSpPr/>
            <p:nvPr/>
          </p:nvSpPr>
          <p:spPr>
            <a:xfrm rot="16200000">
              <a:off x="1014157" y="4997490"/>
              <a:ext cx="222064" cy="1086113"/>
            </a:xfrm>
            <a:prstGeom prst="cube">
              <a:avLst>
                <a:gd name="adj" fmla="val 17231"/>
              </a:avLst>
            </a:prstGeom>
            <a:blipFill>
              <a:blip r:embed="rId8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tile tx="0" ty="0" sx="100000" sy="100000" flip="none" algn="tl"/>
            </a:blipFill>
            <a:ln>
              <a:solidFill>
                <a:srgbClr val="996633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prstClr val="white"/>
                </a:solidFill>
              </a:endParaRPr>
            </a:p>
          </p:txBody>
        </p:sp>
        <p:sp>
          <p:nvSpPr>
            <p:cNvPr id="266" name="Cube 265"/>
            <p:cNvSpPr/>
            <p:nvPr/>
          </p:nvSpPr>
          <p:spPr>
            <a:xfrm>
              <a:off x="2000316" y="5130614"/>
              <a:ext cx="127533" cy="1041586"/>
            </a:xfrm>
            <a:prstGeom prst="cube">
              <a:avLst/>
            </a:prstGeom>
            <a:blipFill>
              <a:blip r:embed="rId8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tile tx="0" ty="0" sx="100000" sy="100000" flip="none" algn="tl"/>
            </a:blipFill>
            <a:ln>
              <a:solidFill>
                <a:srgbClr val="9966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prstClr val="white"/>
                </a:solidFill>
              </a:endParaRPr>
            </a:p>
          </p:txBody>
        </p:sp>
        <p:sp>
          <p:nvSpPr>
            <p:cNvPr id="267" name="Cube 266"/>
            <p:cNvSpPr/>
            <p:nvPr/>
          </p:nvSpPr>
          <p:spPr>
            <a:xfrm rot="16200000">
              <a:off x="1318485" y="4704355"/>
              <a:ext cx="222064" cy="1086113"/>
            </a:xfrm>
            <a:prstGeom prst="cube">
              <a:avLst>
                <a:gd name="adj" fmla="val 17231"/>
              </a:avLst>
            </a:prstGeom>
            <a:blipFill>
              <a:blip r:embed="rId8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tile tx="0" ty="0" sx="100000" sy="100000" flip="none" algn="tl"/>
            </a:blipFill>
            <a:ln>
              <a:solidFill>
                <a:srgbClr val="996633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prstClr val="white"/>
                </a:solidFill>
              </a:endParaRPr>
            </a:p>
          </p:txBody>
        </p:sp>
        <p:sp>
          <p:nvSpPr>
            <p:cNvPr id="268" name="Freeform 267"/>
            <p:cNvSpPr/>
            <p:nvPr/>
          </p:nvSpPr>
          <p:spPr>
            <a:xfrm>
              <a:off x="1731034" y="5207479"/>
              <a:ext cx="319177" cy="491706"/>
            </a:xfrm>
            <a:custGeom>
              <a:avLst/>
              <a:gdLst>
                <a:gd name="connsiteX0" fmla="*/ 0 w 319177"/>
                <a:gd name="connsiteY0" fmla="*/ 232913 h 491706"/>
                <a:gd name="connsiteX1" fmla="*/ 319177 w 319177"/>
                <a:gd name="connsiteY1" fmla="*/ 0 h 491706"/>
                <a:gd name="connsiteX2" fmla="*/ 301924 w 319177"/>
                <a:gd name="connsiteY2" fmla="*/ 215661 h 491706"/>
                <a:gd name="connsiteX3" fmla="*/ 8626 w 319177"/>
                <a:gd name="connsiteY3" fmla="*/ 491706 h 491706"/>
                <a:gd name="connsiteX4" fmla="*/ 0 w 319177"/>
                <a:gd name="connsiteY4" fmla="*/ 232913 h 4917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19177" h="491706">
                  <a:moveTo>
                    <a:pt x="0" y="232913"/>
                  </a:moveTo>
                  <a:lnTo>
                    <a:pt x="319177" y="0"/>
                  </a:lnTo>
                  <a:lnTo>
                    <a:pt x="301924" y="215661"/>
                  </a:lnTo>
                  <a:lnTo>
                    <a:pt x="8626" y="491706"/>
                  </a:lnTo>
                  <a:lnTo>
                    <a:pt x="0" y="232913"/>
                  </a:lnTo>
                  <a:close/>
                </a:path>
              </a:pathLst>
            </a:custGeom>
            <a:blipFill>
              <a:blip r:embed="rId8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tile tx="0" ty="0" sx="100000" sy="100000" flip="none" algn="tl"/>
            </a:blipFill>
            <a:ln>
              <a:solidFill>
                <a:srgbClr val="9966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prstClr val="white"/>
                </a:solidFill>
              </a:endParaRPr>
            </a:p>
          </p:txBody>
        </p:sp>
        <p:sp>
          <p:nvSpPr>
            <p:cNvPr id="269" name="Cube 268"/>
            <p:cNvSpPr/>
            <p:nvPr/>
          </p:nvSpPr>
          <p:spPr>
            <a:xfrm>
              <a:off x="1600200" y="5422713"/>
              <a:ext cx="136091" cy="1359085"/>
            </a:xfrm>
            <a:prstGeom prst="cube">
              <a:avLst/>
            </a:prstGeom>
            <a:blipFill>
              <a:blip r:embed="rId8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tile tx="0" ty="0" sx="100000" sy="100000" flip="none" algn="tl"/>
            </a:blipFill>
            <a:ln>
              <a:solidFill>
                <a:srgbClr val="9966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prstClr val="white"/>
                </a:solidFill>
              </a:endParaRPr>
            </a:p>
          </p:txBody>
        </p:sp>
        <p:sp>
          <p:nvSpPr>
            <p:cNvPr id="270" name="Freeform 269"/>
            <p:cNvSpPr/>
            <p:nvPr/>
          </p:nvSpPr>
          <p:spPr>
            <a:xfrm>
              <a:off x="583721" y="3597215"/>
              <a:ext cx="348376" cy="1209845"/>
            </a:xfrm>
            <a:custGeom>
              <a:avLst/>
              <a:gdLst>
                <a:gd name="connsiteX0" fmla="*/ 345056 w 348376"/>
                <a:gd name="connsiteY0" fmla="*/ 0 h 1889185"/>
                <a:gd name="connsiteX1" fmla="*/ 0 w 348376"/>
                <a:gd name="connsiteY1" fmla="*/ 129396 h 1889185"/>
                <a:gd name="connsiteX2" fmla="*/ 17253 w 348376"/>
                <a:gd name="connsiteY2" fmla="*/ 1889185 h 1889185"/>
                <a:gd name="connsiteX3" fmla="*/ 345056 w 348376"/>
                <a:gd name="connsiteY3" fmla="*/ 1526875 h 1889185"/>
                <a:gd name="connsiteX4" fmla="*/ 345056 w 348376"/>
                <a:gd name="connsiteY4" fmla="*/ 0 h 18891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48376" h="1889185">
                  <a:moveTo>
                    <a:pt x="345056" y="0"/>
                  </a:moveTo>
                  <a:lnTo>
                    <a:pt x="0" y="129396"/>
                  </a:lnTo>
                  <a:lnTo>
                    <a:pt x="17253" y="1889185"/>
                  </a:lnTo>
                  <a:lnTo>
                    <a:pt x="345056" y="1526875"/>
                  </a:lnTo>
                  <a:cubicBezTo>
                    <a:pt x="347932" y="1017917"/>
                    <a:pt x="350807" y="508958"/>
                    <a:pt x="345056" y="0"/>
                  </a:cubicBezTo>
                  <a:close/>
                </a:path>
              </a:pathLst>
            </a:custGeom>
            <a:blipFill>
              <a:blip r:embed="rId5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tile tx="0" ty="0" sx="100000" sy="100000" flip="none" algn="tl"/>
            </a:blipFill>
            <a:ln>
              <a:noFill/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prstClr val="white"/>
                </a:solidFill>
              </a:endParaRPr>
            </a:p>
          </p:txBody>
        </p:sp>
        <p:sp>
          <p:nvSpPr>
            <p:cNvPr id="271" name="Freeform 270"/>
            <p:cNvSpPr/>
            <p:nvPr/>
          </p:nvSpPr>
          <p:spPr>
            <a:xfrm>
              <a:off x="583721" y="5109973"/>
              <a:ext cx="1544128" cy="336430"/>
            </a:xfrm>
            <a:custGeom>
              <a:avLst/>
              <a:gdLst>
                <a:gd name="connsiteX0" fmla="*/ 0 w 1500996"/>
                <a:gd name="connsiteY0" fmla="*/ 301925 h 336430"/>
                <a:gd name="connsiteX1" fmla="*/ 1104181 w 1500996"/>
                <a:gd name="connsiteY1" fmla="*/ 336430 h 336430"/>
                <a:gd name="connsiteX2" fmla="*/ 1500996 w 1500996"/>
                <a:gd name="connsiteY2" fmla="*/ 0 h 336430"/>
                <a:gd name="connsiteX3" fmla="*/ 310551 w 1500996"/>
                <a:gd name="connsiteY3" fmla="*/ 25879 h 336430"/>
                <a:gd name="connsiteX4" fmla="*/ 0 w 1500996"/>
                <a:gd name="connsiteY4" fmla="*/ 301925 h 3364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00996" h="336430">
                  <a:moveTo>
                    <a:pt x="0" y="301925"/>
                  </a:moveTo>
                  <a:lnTo>
                    <a:pt x="1104181" y="336430"/>
                  </a:lnTo>
                  <a:lnTo>
                    <a:pt x="1500996" y="0"/>
                  </a:lnTo>
                  <a:lnTo>
                    <a:pt x="310551" y="25879"/>
                  </a:lnTo>
                  <a:lnTo>
                    <a:pt x="0" y="301925"/>
                  </a:lnTo>
                  <a:close/>
                </a:path>
              </a:pathLst>
            </a:custGeom>
            <a:blipFill>
              <a:blip r:embed="rId5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tile tx="0" ty="0" sx="100000" sy="100000" flip="none" algn="tl"/>
            </a:blipFill>
            <a:ln>
              <a:noFill/>
            </a:ln>
            <a:effectLst>
              <a:innerShdw blurRad="292100" dist="63500" dir="8100000">
                <a:prstClr val="black">
                  <a:alpha val="52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prstClr val="white"/>
                </a:solidFill>
              </a:endParaRPr>
            </a:p>
          </p:txBody>
        </p:sp>
      </p:grpSp>
      <p:sp>
        <p:nvSpPr>
          <p:cNvPr id="116" name="Parallelogram 115"/>
          <p:cNvSpPr/>
          <p:nvPr/>
        </p:nvSpPr>
        <p:spPr>
          <a:xfrm rot="10800000" flipV="1">
            <a:off x="8098559" y="5394537"/>
            <a:ext cx="1594588" cy="311493"/>
          </a:xfrm>
          <a:prstGeom prst="parallelogram">
            <a:avLst>
              <a:gd name="adj" fmla="val 91885"/>
            </a:avLst>
          </a:prstGeom>
          <a:solidFill>
            <a:schemeClr val="tx1">
              <a:lumMod val="85000"/>
              <a:lumOff val="15000"/>
            </a:schemeClr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grpSp>
        <p:nvGrpSpPr>
          <p:cNvPr id="186" name="Group 185"/>
          <p:cNvGrpSpPr/>
          <p:nvPr/>
        </p:nvGrpSpPr>
        <p:grpSpPr>
          <a:xfrm>
            <a:off x="4670060" y="3033905"/>
            <a:ext cx="496433" cy="696050"/>
            <a:chOff x="3146059" y="3016650"/>
            <a:chExt cx="496433" cy="696050"/>
          </a:xfrm>
        </p:grpSpPr>
        <p:grpSp>
          <p:nvGrpSpPr>
            <p:cNvPr id="194" name="Group 193"/>
            <p:cNvGrpSpPr/>
            <p:nvPr/>
          </p:nvGrpSpPr>
          <p:grpSpPr>
            <a:xfrm>
              <a:off x="3345460" y="3270036"/>
              <a:ext cx="97630" cy="442664"/>
              <a:chOff x="9453560" y="2239232"/>
              <a:chExt cx="109540" cy="562118"/>
            </a:xfrm>
          </p:grpSpPr>
          <p:cxnSp>
            <p:nvCxnSpPr>
              <p:cNvPr id="195" name="Straight Connector 194"/>
              <p:cNvCxnSpPr/>
              <p:nvPr/>
            </p:nvCxnSpPr>
            <p:spPr>
              <a:xfrm flipV="1">
                <a:off x="9508330" y="2239232"/>
                <a:ext cx="0" cy="534266"/>
              </a:xfrm>
              <a:prstGeom prst="line">
                <a:avLst/>
              </a:prstGeom>
              <a:ln w="190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96" name="Isosceles Triangle 195"/>
              <p:cNvSpPr/>
              <p:nvPr/>
            </p:nvSpPr>
            <p:spPr>
              <a:xfrm>
                <a:off x="9453560" y="2608130"/>
                <a:ext cx="109540" cy="193220"/>
              </a:xfrm>
              <a:prstGeom prst="triangle">
                <a:avLst/>
              </a:prstGeom>
              <a:solidFill>
                <a:srgbClr val="FFC00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>
                  <a:solidFill>
                    <a:prstClr val="white"/>
                  </a:solidFill>
                </a:endParaRPr>
              </a:p>
            </p:txBody>
          </p:sp>
        </p:grpSp>
        <p:pic>
          <p:nvPicPr>
            <p:cNvPr id="182" name="Picture 12"/>
            <p:cNvPicPr>
              <a:picLocks noChangeAspect="1" noChangeArrowheads="1"/>
            </p:cNvPicPr>
            <p:nvPr/>
          </p:nvPicPr>
          <p:blipFill>
            <a:blip r:embed="rId9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46059" y="3016650"/>
              <a:ext cx="496433" cy="35644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pic>
        <p:nvPicPr>
          <p:cNvPr id="282" name="Picture 12"/>
          <p:cNvPicPr>
            <a:picLocks noChangeAspect="1" noChangeArrowheads="1"/>
          </p:cNvPicPr>
          <p:nvPr/>
        </p:nvPicPr>
        <p:blipFill>
          <a:blip r:embed="rId10" cstate="screen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573875" y="1693656"/>
            <a:ext cx="669925" cy="2405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85" name="Group 184"/>
          <p:cNvGrpSpPr/>
          <p:nvPr/>
        </p:nvGrpSpPr>
        <p:grpSpPr>
          <a:xfrm>
            <a:off x="7129092" y="3030481"/>
            <a:ext cx="496433" cy="688016"/>
            <a:chOff x="5605091" y="3013226"/>
            <a:chExt cx="496433" cy="688016"/>
          </a:xfrm>
        </p:grpSpPr>
        <p:grpSp>
          <p:nvGrpSpPr>
            <p:cNvPr id="197" name="Group 196"/>
            <p:cNvGrpSpPr/>
            <p:nvPr/>
          </p:nvGrpSpPr>
          <p:grpSpPr>
            <a:xfrm>
              <a:off x="5804492" y="3258578"/>
              <a:ext cx="97630" cy="442664"/>
              <a:chOff x="9453560" y="2239232"/>
              <a:chExt cx="109540" cy="562118"/>
            </a:xfrm>
          </p:grpSpPr>
          <p:cxnSp>
            <p:nvCxnSpPr>
              <p:cNvPr id="198" name="Straight Connector 197"/>
              <p:cNvCxnSpPr/>
              <p:nvPr/>
            </p:nvCxnSpPr>
            <p:spPr>
              <a:xfrm flipV="1">
                <a:off x="9508330" y="2239232"/>
                <a:ext cx="0" cy="534266"/>
              </a:xfrm>
              <a:prstGeom prst="line">
                <a:avLst/>
              </a:prstGeom>
              <a:ln w="190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99" name="Isosceles Triangle 198"/>
              <p:cNvSpPr/>
              <p:nvPr/>
            </p:nvSpPr>
            <p:spPr>
              <a:xfrm>
                <a:off x="9453560" y="2608130"/>
                <a:ext cx="109540" cy="193220"/>
              </a:xfrm>
              <a:prstGeom prst="triangle">
                <a:avLst/>
              </a:prstGeom>
              <a:solidFill>
                <a:srgbClr val="FFC00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>
                  <a:solidFill>
                    <a:prstClr val="white"/>
                  </a:solidFill>
                </a:endParaRPr>
              </a:p>
            </p:txBody>
          </p:sp>
        </p:grpSp>
        <p:pic>
          <p:nvPicPr>
            <p:cNvPr id="283" name="Picture 12"/>
            <p:cNvPicPr>
              <a:picLocks noChangeAspect="1" noChangeArrowheads="1"/>
            </p:cNvPicPr>
            <p:nvPr/>
          </p:nvPicPr>
          <p:blipFill>
            <a:blip r:embed="rId9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05091" y="3013226"/>
              <a:ext cx="496433" cy="35644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171" name="Rectangle 170"/>
          <p:cNvSpPr/>
          <p:nvPr/>
        </p:nvSpPr>
        <p:spPr>
          <a:xfrm>
            <a:off x="6065522" y="4411331"/>
            <a:ext cx="1975910" cy="1565044"/>
          </a:xfrm>
          <a:prstGeom prst="rect">
            <a:avLst/>
          </a:prstGeom>
          <a:solidFill>
            <a:schemeClr val="bg2">
              <a:lumMod val="25000"/>
            </a:schemeClr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grpSp>
        <p:nvGrpSpPr>
          <p:cNvPr id="172" name="Group 171"/>
          <p:cNvGrpSpPr/>
          <p:nvPr/>
        </p:nvGrpSpPr>
        <p:grpSpPr>
          <a:xfrm>
            <a:off x="6065521" y="4412341"/>
            <a:ext cx="1971940" cy="1578919"/>
            <a:chOff x="6571170" y="4642306"/>
            <a:chExt cx="1146442" cy="1451649"/>
          </a:xfrm>
        </p:grpSpPr>
        <p:cxnSp>
          <p:nvCxnSpPr>
            <p:cNvPr id="174" name="Straight Connector 173"/>
            <p:cNvCxnSpPr/>
            <p:nvPr/>
          </p:nvCxnSpPr>
          <p:spPr>
            <a:xfrm flipH="1" flipV="1">
              <a:off x="7545991" y="5925031"/>
              <a:ext cx="171621" cy="168924"/>
            </a:xfrm>
            <a:prstGeom prst="line">
              <a:avLst/>
            </a:prstGeom>
            <a:ln>
              <a:solidFill>
                <a:schemeClr val="bg2">
                  <a:lumMod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5" name="Straight Connector 174"/>
            <p:cNvCxnSpPr/>
            <p:nvPr/>
          </p:nvCxnSpPr>
          <p:spPr>
            <a:xfrm flipV="1">
              <a:off x="7541830" y="4642306"/>
              <a:ext cx="0" cy="1282726"/>
            </a:xfrm>
            <a:prstGeom prst="line">
              <a:avLst/>
            </a:prstGeom>
            <a:ln>
              <a:solidFill>
                <a:schemeClr val="bg2">
                  <a:lumMod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6" name="Straight Connector 175"/>
            <p:cNvCxnSpPr/>
            <p:nvPr/>
          </p:nvCxnSpPr>
          <p:spPr>
            <a:xfrm flipH="1">
              <a:off x="6571170" y="5925031"/>
              <a:ext cx="974821" cy="0"/>
            </a:xfrm>
            <a:prstGeom prst="line">
              <a:avLst/>
            </a:prstGeom>
            <a:ln>
              <a:solidFill>
                <a:schemeClr val="bg2">
                  <a:lumMod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5" name="Group 14"/>
          <p:cNvGrpSpPr/>
          <p:nvPr/>
        </p:nvGrpSpPr>
        <p:grpSpPr>
          <a:xfrm>
            <a:off x="11315351" y="2721704"/>
            <a:ext cx="257250" cy="637256"/>
            <a:chOff x="8701828" y="2639133"/>
            <a:chExt cx="257250" cy="637256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210" name="Can 209"/>
            <p:cNvSpPr/>
            <p:nvPr/>
          </p:nvSpPr>
          <p:spPr>
            <a:xfrm rot="5565476" flipV="1">
              <a:off x="8688694" y="3006006"/>
              <a:ext cx="283517" cy="257250"/>
            </a:xfrm>
            <a:prstGeom prst="can">
              <a:avLst>
                <a:gd name="adj" fmla="val 16346"/>
              </a:avLst>
            </a:prstGeom>
            <a:gradFill flip="none" rotWithShape="1">
              <a:gsLst>
                <a:gs pos="0">
                  <a:schemeClr val="bg1">
                    <a:lumMod val="75000"/>
                    <a:shade val="30000"/>
                    <a:satMod val="115000"/>
                  </a:schemeClr>
                </a:gs>
                <a:gs pos="50000">
                  <a:schemeClr val="bg1">
                    <a:lumMod val="75000"/>
                    <a:shade val="67500"/>
                    <a:satMod val="115000"/>
                  </a:schemeClr>
                </a:gs>
                <a:gs pos="100000">
                  <a:schemeClr val="bg1">
                    <a:lumMod val="75000"/>
                    <a:shade val="100000"/>
                    <a:satMod val="115000"/>
                  </a:schemeClr>
                </a:gs>
              </a:gsLst>
              <a:lin ang="10800000" scaled="1"/>
              <a:tileRect/>
            </a:gradFill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prstClr val="white"/>
                </a:solidFill>
              </a:endParaRPr>
            </a:p>
          </p:txBody>
        </p:sp>
        <p:sp>
          <p:nvSpPr>
            <p:cNvPr id="211" name="Freeform 210"/>
            <p:cNvSpPr/>
            <p:nvPr/>
          </p:nvSpPr>
          <p:spPr>
            <a:xfrm rot="15568045" flipV="1">
              <a:off x="8740071" y="2775414"/>
              <a:ext cx="351693" cy="79131"/>
            </a:xfrm>
            <a:custGeom>
              <a:avLst/>
              <a:gdLst>
                <a:gd name="connsiteX0" fmla="*/ 0 w 246184"/>
                <a:gd name="connsiteY0" fmla="*/ 79131 h 79131"/>
                <a:gd name="connsiteX1" fmla="*/ 140677 w 246184"/>
                <a:gd name="connsiteY1" fmla="*/ 8792 h 79131"/>
                <a:gd name="connsiteX2" fmla="*/ 246184 w 246184"/>
                <a:gd name="connsiteY2" fmla="*/ 0 h 79131"/>
                <a:gd name="connsiteX3" fmla="*/ 246184 w 246184"/>
                <a:gd name="connsiteY3" fmla="*/ 0 h 791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46184" h="79131">
                  <a:moveTo>
                    <a:pt x="0" y="79131"/>
                  </a:moveTo>
                  <a:lnTo>
                    <a:pt x="140677" y="8792"/>
                  </a:lnTo>
                  <a:lnTo>
                    <a:pt x="246184" y="0"/>
                  </a:lnTo>
                  <a:lnTo>
                    <a:pt x="246184" y="0"/>
                  </a:lnTo>
                </a:path>
              </a:pathLst>
            </a:custGeom>
            <a:noFill/>
            <a:ln w="57150">
              <a:solidFill>
                <a:schemeClr val="bg1">
                  <a:lumMod val="50000"/>
                </a:schemeClr>
              </a:solidFill>
            </a:ln>
            <a:effectLst>
              <a:innerShdw blurRad="63500" dist="50800" dir="5400000">
                <a:prstClr val="black">
                  <a:alpha val="50000"/>
                </a:prstClr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prstClr val="white"/>
                </a:solidFill>
              </a:endParaRPr>
            </a:p>
          </p:txBody>
        </p:sp>
      </p:grpSp>
      <p:grpSp>
        <p:nvGrpSpPr>
          <p:cNvPr id="2079" name="Group 2078"/>
          <p:cNvGrpSpPr/>
          <p:nvPr/>
        </p:nvGrpSpPr>
        <p:grpSpPr>
          <a:xfrm>
            <a:off x="4107960" y="2572836"/>
            <a:ext cx="3685032" cy="121747"/>
            <a:chOff x="2557834" y="2545955"/>
            <a:chExt cx="3692110" cy="121747"/>
          </a:xfrm>
          <a:effectLst>
            <a:outerShdw blurRad="177800" dist="76200" dir="5400000" algn="t" rotWithShape="0">
              <a:prstClr val="black">
                <a:alpha val="40000"/>
              </a:prstClr>
            </a:outerShdw>
          </a:effectLst>
        </p:grpSpPr>
        <p:sp>
          <p:nvSpPr>
            <p:cNvPr id="2076" name="Trapezoid 2075"/>
            <p:cNvSpPr/>
            <p:nvPr/>
          </p:nvSpPr>
          <p:spPr>
            <a:xfrm flipV="1">
              <a:off x="2557834" y="2563539"/>
              <a:ext cx="3692110" cy="104163"/>
            </a:xfrm>
            <a:prstGeom prst="trapezoid">
              <a:avLst>
                <a:gd name="adj" fmla="val 63462"/>
              </a:avLst>
            </a:prstGeom>
            <a:solidFill>
              <a:schemeClr val="bg2">
                <a:lumMod val="25000"/>
              </a:schemeClr>
            </a:solidFill>
            <a:ln>
              <a:solidFill>
                <a:schemeClr val="bg2">
                  <a:lumMod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prstClr val="white"/>
                </a:solidFill>
              </a:endParaRPr>
            </a:p>
          </p:txBody>
        </p:sp>
        <p:cxnSp>
          <p:nvCxnSpPr>
            <p:cNvPr id="2078" name="Straight Connector 2077"/>
            <p:cNvCxnSpPr/>
            <p:nvPr/>
          </p:nvCxnSpPr>
          <p:spPr>
            <a:xfrm>
              <a:off x="3945465" y="2545955"/>
              <a:ext cx="928214" cy="0"/>
            </a:xfrm>
            <a:prstGeom prst="line">
              <a:avLst/>
            </a:prstGeom>
            <a:ln w="28575">
              <a:solidFill>
                <a:schemeClr val="bg2">
                  <a:lumMod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92" name="Oval 291"/>
          <p:cNvSpPr/>
          <p:nvPr/>
        </p:nvSpPr>
        <p:spPr>
          <a:xfrm>
            <a:off x="2041096" y="1296841"/>
            <a:ext cx="684337" cy="684337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 w="114300" prst="hardEdg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sp>
        <p:nvSpPr>
          <p:cNvPr id="221" name="Oval 220"/>
          <p:cNvSpPr/>
          <p:nvPr/>
        </p:nvSpPr>
        <p:spPr>
          <a:xfrm>
            <a:off x="2337543" y="1306670"/>
            <a:ext cx="91440" cy="91440"/>
          </a:xfrm>
          <a:prstGeom prst="ellipse">
            <a:avLst/>
          </a:prstGeom>
          <a:gradFill flip="none" rotWithShape="1">
            <a:gsLst>
              <a:gs pos="0">
                <a:schemeClr val="tx1">
                  <a:lumMod val="65000"/>
                  <a:lumOff val="35000"/>
                </a:schemeClr>
              </a:gs>
              <a:gs pos="67000">
                <a:schemeClr val="bg1">
                  <a:lumMod val="50000"/>
                </a:schemeClr>
              </a:gs>
              <a:gs pos="40000">
                <a:schemeClr val="bg1"/>
              </a:gs>
              <a:gs pos="100000">
                <a:schemeClr val="bg1">
                  <a:lumMod val="85000"/>
                </a:schemeClr>
              </a:gs>
            </a:gsLst>
            <a:lin ang="10800000" scaled="1"/>
            <a:tileRect/>
          </a:gra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grpSp>
        <p:nvGrpSpPr>
          <p:cNvPr id="164" name="Group 163"/>
          <p:cNvGrpSpPr/>
          <p:nvPr/>
        </p:nvGrpSpPr>
        <p:grpSpPr>
          <a:xfrm rot="-60000">
            <a:off x="2380718" y="1364688"/>
            <a:ext cx="0" cy="548640"/>
            <a:chOff x="9296400" y="1796634"/>
            <a:chExt cx="0" cy="1090340"/>
          </a:xfrm>
        </p:grpSpPr>
        <p:cxnSp>
          <p:nvCxnSpPr>
            <p:cNvPr id="169" name="Straight Connector 168"/>
            <p:cNvCxnSpPr/>
            <p:nvPr/>
          </p:nvCxnSpPr>
          <p:spPr>
            <a:xfrm>
              <a:off x="9296400" y="1796634"/>
              <a:ext cx="0" cy="548828"/>
            </a:xfrm>
            <a:prstGeom prst="line">
              <a:avLst/>
            </a:prstGeom>
            <a:ln w="38100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0" name="Straight Connector 169"/>
            <p:cNvCxnSpPr/>
            <p:nvPr/>
          </p:nvCxnSpPr>
          <p:spPr>
            <a:xfrm>
              <a:off x="9296400" y="2338146"/>
              <a:ext cx="0" cy="548828"/>
            </a:xfrm>
            <a:prstGeom prst="line">
              <a:avLst/>
            </a:prstGeom>
            <a:ln w="38100">
              <a:solidFill>
                <a:srgbClr val="F2F2F2">
                  <a:alpha val="117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Rectangle 4"/>
          <p:cNvSpPr/>
          <p:nvPr/>
        </p:nvSpPr>
        <p:spPr>
          <a:xfrm>
            <a:off x="5843250" y="4450428"/>
            <a:ext cx="270002" cy="1524750"/>
          </a:xfrm>
          <a:prstGeom prst="rect">
            <a:avLst/>
          </a:prstGeom>
          <a:blipFill>
            <a:blip r:embed="rId11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tile tx="0" ty="0" sx="100000" sy="100000" flip="none" algn="tl"/>
          </a:blipFill>
          <a:ln w="38100">
            <a:solidFill>
              <a:schemeClr val="bg2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grpSp>
        <p:nvGrpSpPr>
          <p:cNvPr id="32" name="Group 31"/>
          <p:cNvGrpSpPr/>
          <p:nvPr/>
        </p:nvGrpSpPr>
        <p:grpSpPr>
          <a:xfrm>
            <a:off x="3733801" y="3932929"/>
            <a:ext cx="4390845" cy="492133"/>
            <a:chOff x="2209800" y="3915673"/>
            <a:chExt cx="4390845" cy="492133"/>
          </a:xfrm>
        </p:grpSpPr>
        <p:grpSp>
          <p:nvGrpSpPr>
            <p:cNvPr id="30" name="Group 29"/>
            <p:cNvGrpSpPr/>
            <p:nvPr/>
          </p:nvGrpSpPr>
          <p:grpSpPr>
            <a:xfrm>
              <a:off x="2209800" y="3915673"/>
              <a:ext cx="4390845" cy="492133"/>
              <a:chOff x="2209800" y="3915673"/>
              <a:chExt cx="6477000" cy="492133"/>
            </a:xfrm>
          </p:grpSpPr>
          <p:sp>
            <p:nvSpPr>
              <p:cNvPr id="22" name="Rounded Rectangle 21"/>
              <p:cNvSpPr/>
              <p:nvPr/>
            </p:nvSpPr>
            <p:spPr>
              <a:xfrm>
                <a:off x="2209800" y="4175892"/>
                <a:ext cx="6451122" cy="231914"/>
              </a:xfrm>
              <a:prstGeom prst="roundRect">
                <a:avLst>
                  <a:gd name="adj" fmla="val 50000"/>
                </a:avLst>
              </a:prstGeom>
              <a:blipFill>
                <a:blip r:embed="rId6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tile tx="0" ty="0" sx="100000" sy="100000" flip="none" algn="tl"/>
              </a:blipFill>
              <a:ln>
                <a:solidFill>
                  <a:schemeClr val="bg2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>
                  <a:solidFill>
                    <a:prstClr val="white"/>
                  </a:solidFill>
                </a:endParaRPr>
              </a:p>
            </p:txBody>
          </p:sp>
          <p:sp>
            <p:nvSpPr>
              <p:cNvPr id="12" name="Trapezoid 11"/>
              <p:cNvSpPr/>
              <p:nvPr/>
            </p:nvSpPr>
            <p:spPr>
              <a:xfrm>
                <a:off x="2209800" y="3915673"/>
                <a:ext cx="6477000" cy="345361"/>
              </a:xfrm>
              <a:prstGeom prst="trapezoid">
                <a:avLst>
                  <a:gd name="adj" fmla="val 101446"/>
                </a:avLst>
              </a:prstGeom>
              <a:blipFill>
                <a:blip r:embed="rId6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tile tx="0" ty="0" sx="100000" sy="100000" flip="none" algn="tl"/>
              </a:blipFill>
              <a:ln>
                <a:solidFill>
                  <a:schemeClr val="bg2">
                    <a:lumMod val="50000"/>
                  </a:schemeClr>
                </a:solidFill>
              </a:ln>
              <a:effectLst>
                <a:outerShdw blurRad="177800" dist="63500" dir="5400000" algn="t" rotWithShape="0">
                  <a:prstClr val="black">
                    <a:alpha val="66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>
                  <a:solidFill>
                    <a:prstClr val="white"/>
                  </a:solidFill>
                </a:endParaRPr>
              </a:p>
            </p:txBody>
          </p:sp>
        </p:grpSp>
        <p:grpSp>
          <p:nvGrpSpPr>
            <p:cNvPr id="39" name="Group 38"/>
            <p:cNvGrpSpPr/>
            <p:nvPr/>
          </p:nvGrpSpPr>
          <p:grpSpPr>
            <a:xfrm>
              <a:off x="4352745" y="3941552"/>
              <a:ext cx="1514655" cy="234339"/>
              <a:chOff x="4352745" y="3941553"/>
              <a:chExt cx="1514655" cy="164622"/>
            </a:xfrm>
          </p:grpSpPr>
          <p:sp>
            <p:nvSpPr>
              <p:cNvPr id="23" name="Trapezoid 22"/>
              <p:cNvSpPr/>
              <p:nvPr/>
            </p:nvSpPr>
            <p:spPr>
              <a:xfrm>
                <a:off x="4352745" y="3941553"/>
                <a:ext cx="1514655" cy="164622"/>
              </a:xfrm>
              <a:prstGeom prst="trapezoid">
                <a:avLst>
                  <a:gd name="adj" fmla="val 101446"/>
                </a:avLst>
              </a:prstGeom>
              <a:solidFill>
                <a:schemeClr val="bg1">
                  <a:lumMod val="85000"/>
                </a:schemeClr>
              </a:solidFill>
              <a:ln>
                <a:solidFill>
                  <a:schemeClr val="tx1">
                    <a:lumMod val="65000"/>
                    <a:lumOff val="35000"/>
                  </a:schemeClr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>
                  <a:solidFill>
                    <a:prstClr val="white"/>
                  </a:solidFill>
                </a:endParaRPr>
              </a:p>
            </p:txBody>
          </p:sp>
          <p:cxnSp>
            <p:nvCxnSpPr>
              <p:cNvPr id="27" name="Straight Connector 26"/>
              <p:cNvCxnSpPr/>
              <p:nvPr/>
            </p:nvCxnSpPr>
            <p:spPr>
              <a:xfrm>
                <a:off x="5613639" y="3967431"/>
                <a:ext cx="0" cy="109728"/>
              </a:xfrm>
              <a:prstGeom prst="line">
                <a:avLst/>
              </a:prstGeom>
              <a:ln w="28575">
                <a:solidFill>
                  <a:schemeClr val="bg2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" name="Straight Connector 37"/>
              <p:cNvCxnSpPr/>
              <p:nvPr/>
            </p:nvCxnSpPr>
            <p:spPr>
              <a:xfrm>
                <a:off x="4589252" y="3962400"/>
                <a:ext cx="0" cy="109728"/>
              </a:xfrm>
              <a:prstGeom prst="line">
                <a:avLst/>
              </a:prstGeom>
              <a:ln w="28575">
                <a:solidFill>
                  <a:schemeClr val="bg2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254" name="Rectangle 253"/>
          <p:cNvSpPr/>
          <p:nvPr/>
        </p:nvSpPr>
        <p:spPr>
          <a:xfrm>
            <a:off x="5843250" y="4450428"/>
            <a:ext cx="270002" cy="1524750"/>
          </a:xfrm>
          <a:prstGeom prst="rect">
            <a:avLst/>
          </a:prstGeom>
          <a:blipFill>
            <a:blip r:embed="rId11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tile tx="0" ty="0" sx="100000" sy="100000" flip="none" algn="tl"/>
          </a:blipFill>
          <a:ln w="38100">
            <a:solidFill>
              <a:schemeClr val="bg2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sp>
        <p:nvSpPr>
          <p:cNvPr id="260" name="Trapezoid 14"/>
          <p:cNvSpPr/>
          <p:nvPr/>
        </p:nvSpPr>
        <p:spPr>
          <a:xfrm rot="5400000" flipH="1">
            <a:off x="5191822" y="5188635"/>
            <a:ext cx="1729974" cy="335277"/>
          </a:xfrm>
          <a:custGeom>
            <a:avLst/>
            <a:gdLst/>
            <a:ahLst/>
            <a:cxnLst/>
            <a:rect l="l" t="t" r="r" b="b"/>
            <a:pathLst>
              <a:path w="1433729" h="685800">
                <a:moveTo>
                  <a:pt x="0" y="685800"/>
                </a:moveTo>
                <a:lnTo>
                  <a:pt x="171450" y="0"/>
                </a:lnTo>
                <a:lnTo>
                  <a:pt x="214529" y="0"/>
                </a:lnTo>
                <a:lnTo>
                  <a:pt x="1047750" y="0"/>
                </a:lnTo>
                <a:lnTo>
                  <a:pt x="1433729" y="0"/>
                </a:lnTo>
                <a:lnTo>
                  <a:pt x="1262279" y="685800"/>
                </a:lnTo>
                <a:lnTo>
                  <a:pt x="1219200" y="685800"/>
                </a:lnTo>
                <a:lnTo>
                  <a:pt x="385979" y="685800"/>
                </a:lnTo>
                <a:close/>
              </a:path>
            </a:pathLst>
          </a:custGeom>
          <a:solidFill>
            <a:srgbClr val="6B633D"/>
          </a:solidFill>
          <a:ln>
            <a:solidFill>
              <a:schemeClr val="bg2">
                <a:lumMod val="10000"/>
              </a:schemeClr>
            </a:solidFill>
          </a:ln>
          <a:scene3d>
            <a:camera prst="orthographicFront">
              <a:rot lat="17099979" lon="0" rev="0"/>
            </a:camera>
            <a:lightRig rig="threePt" dir="t"/>
          </a:scene3d>
          <a:sp3d extrusionH="50800">
            <a:extrusionClr>
              <a:schemeClr val="bg2">
                <a:lumMod val="10000"/>
              </a:schemeClr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sp>
        <p:nvSpPr>
          <p:cNvPr id="249" name="Trapezoid 14"/>
          <p:cNvSpPr/>
          <p:nvPr/>
        </p:nvSpPr>
        <p:spPr>
          <a:xfrm rot="16200000" flipH="1">
            <a:off x="2946441" y="5028631"/>
            <a:ext cx="1762438" cy="614615"/>
          </a:xfrm>
          <a:custGeom>
            <a:avLst/>
            <a:gdLst/>
            <a:ahLst/>
            <a:cxnLst/>
            <a:rect l="l" t="t" r="r" b="b"/>
            <a:pathLst>
              <a:path w="1433729" h="685800">
                <a:moveTo>
                  <a:pt x="0" y="685800"/>
                </a:moveTo>
                <a:lnTo>
                  <a:pt x="171450" y="0"/>
                </a:lnTo>
                <a:lnTo>
                  <a:pt x="214529" y="0"/>
                </a:lnTo>
                <a:lnTo>
                  <a:pt x="1047750" y="0"/>
                </a:lnTo>
                <a:lnTo>
                  <a:pt x="1433729" y="0"/>
                </a:lnTo>
                <a:lnTo>
                  <a:pt x="1262279" y="685800"/>
                </a:lnTo>
                <a:lnTo>
                  <a:pt x="1219200" y="685800"/>
                </a:lnTo>
                <a:lnTo>
                  <a:pt x="385979" y="685800"/>
                </a:lnTo>
                <a:close/>
              </a:path>
            </a:pathLst>
          </a:custGeom>
          <a:solidFill>
            <a:srgbClr val="6B633D"/>
          </a:solidFill>
          <a:ln>
            <a:solidFill>
              <a:schemeClr val="bg2">
                <a:lumMod val="25000"/>
              </a:schemeClr>
            </a:solidFill>
          </a:ln>
          <a:scene3d>
            <a:camera prst="orthographicFront">
              <a:rot lat="4200000" lon="0" rev="0"/>
            </a:camera>
            <a:lightRig rig="threePt" dir="t"/>
          </a:scene3d>
          <a:sp3d extrusionH="50800">
            <a:extrusionClr>
              <a:schemeClr val="bg2">
                <a:lumMod val="10000"/>
              </a:schemeClr>
            </a:extrusionClr>
            <a:contourClr>
              <a:schemeClr val="bg1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sp>
        <p:nvSpPr>
          <p:cNvPr id="366" name="Rectangle 365"/>
          <p:cNvSpPr/>
          <p:nvPr/>
        </p:nvSpPr>
        <p:spPr>
          <a:xfrm>
            <a:off x="4101737" y="1529774"/>
            <a:ext cx="1354246" cy="1043164"/>
          </a:xfrm>
          <a:prstGeom prst="rect">
            <a:avLst/>
          </a:prstGeom>
          <a:solidFill>
            <a:schemeClr val="bg2">
              <a:lumMod val="25000"/>
            </a:schemeClr>
          </a:solidFill>
          <a:ln w="28575">
            <a:solidFill>
              <a:schemeClr val="bg2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grpSp>
        <p:nvGrpSpPr>
          <p:cNvPr id="464" name="Group 463"/>
          <p:cNvGrpSpPr/>
          <p:nvPr/>
        </p:nvGrpSpPr>
        <p:grpSpPr>
          <a:xfrm>
            <a:off x="12669010" y="4948451"/>
            <a:ext cx="1493837" cy="2066658"/>
            <a:chOff x="2590800" y="860520"/>
            <a:chExt cx="1493837" cy="2066658"/>
          </a:xfrm>
          <a:scene3d>
            <a:camera prst="orthographicFront">
              <a:rot lat="5400000" lon="0" rev="0"/>
            </a:camera>
            <a:lightRig rig="threePt" dir="t"/>
          </a:scene3d>
        </p:grpSpPr>
        <p:sp>
          <p:nvSpPr>
            <p:cNvPr id="465" name="Rounded Rectangle 464"/>
            <p:cNvSpPr/>
            <p:nvPr/>
          </p:nvSpPr>
          <p:spPr>
            <a:xfrm>
              <a:off x="2619478" y="1920789"/>
              <a:ext cx="1436481" cy="1006389"/>
            </a:xfrm>
            <a:prstGeom prst="roundRect">
              <a:avLst>
                <a:gd name="adj" fmla="val 13764"/>
              </a:avLst>
            </a:prstGeom>
            <a:solidFill>
              <a:srgbClr val="FFFFFF">
                <a:alpha val="1176"/>
              </a:srgbClr>
            </a:solidFill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prstClr val="white"/>
                </a:solidFill>
              </a:endParaRPr>
            </a:p>
          </p:txBody>
        </p:sp>
        <p:pic>
          <p:nvPicPr>
            <p:cNvPr id="466" name="Picture 2"/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90800" y="860520"/>
              <a:ext cx="1493837" cy="1066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236" name="Trapezoid 14"/>
          <p:cNvSpPr/>
          <p:nvPr/>
        </p:nvSpPr>
        <p:spPr>
          <a:xfrm rot="16200000" flipH="1">
            <a:off x="3379093" y="1637340"/>
            <a:ext cx="1240949" cy="743139"/>
          </a:xfrm>
          <a:custGeom>
            <a:avLst/>
            <a:gdLst/>
            <a:ahLst/>
            <a:cxnLst/>
            <a:rect l="l" t="t" r="r" b="b"/>
            <a:pathLst>
              <a:path w="1433729" h="685800">
                <a:moveTo>
                  <a:pt x="0" y="685800"/>
                </a:moveTo>
                <a:lnTo>
                  <a:pt x="171450" y="0"/>
                </a:lnTo>
                <a:lnTo>
                  <a:pt x="214529" y="0"/>
                </a:lnTo>
                <a:lnTo>
                  <a:pt x="1047750" y="0"/>
                </a:lnTo>
                <a:lnTo>
                  <a:pt x="1433729" y="0"/>
                </a:lnTo>
                <a:lnTo>
                  <a:pt x="1262279" y="685800"/>
                </a:lnTo>
                <a:lnTo>
                  <a:pt x="1219200" y="685800"/>
                </a:lnTo>
                <a:lnTo>
                  <a:pt x="385979" y="685800"/>
                </a:lnTo>
                <a:close/>
              </a:path>
            </a:pathLst>
          </a:custGeom>
          <a:solidFill>
            <a:srgbClr val="6B633D"/>
          </a:solidFill>
          <a:ln w="28575">
            <a:solidFill>
              <a:schemeClr val="bg2">
                <a:lumMod val="25000"/>
              </a:schemeClr>
            </a:solidFill>
          </a:ln>
          <a:scene3d>
            <a:camera prst="orthographicFront">
              <a:rot lat="3720545" lon="18793152" rev="19006844"/>
            </a:camera>
            <a:lightRig rig="threePt" dir="t"/>
          </a:scene3d>
          <a:sp3d extrusionH="50800">
            <a:extrusionClr>
              <a:schemeClr val="bg2">
                <a:lumMod val="10000"/>
              </a:schemeClr>
            </a:extrusionClr>
            <a:contourClr>
              <a:schemeClr val="bg1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grpSp>
        <p:nvGrpSpPr>
          <p:cNvPr id="54" name="Group 53"/>
          <p:cNvGrpSpPr/>
          <p:nvPr/>
        </p:nvGrpSpPr>
        <p:grpSpPr>
          <a:xfrm>
            <a:off x="8403772" y="956907"/>
            <a:ext cx="456085" cy="1375025"/>
            <a:chOff x="9218806" y="2448370"/>
            <a:chExt cx="552279" cy="1830288"/>
          </a:xfrm>
        </p:grpSpPr>
        <p:sp>
          <p:nvSpPr>
            <p:cNvPr id="484" name="Oval 483"/>
            <p:cNvSpPr/>
            <p:nvPr/>
          </p:nvSpPr>
          <p:spPr>
            <a:xfrm rot="16200000">
              <a:off x="8579802" y="3087374"/>
              <a:ext cx="1830288" cy="552279"/>
            </a:xfrm>
            <a:custGeom>
              <a:avLst/>
              <a:gdLst/>
              <a:ahLst/>
              <a:cxnLst/>
              <a:rect l="l" t="t" r="r" b="b"/>
              <a:pathLst>
                <a:path w="1830288" h="552279">
                  <a:moveTo>
                    <a:pt x="1830288" y="182648"/>
                  </a:moveTo>
                  <a:lnTo>
                    <a:pt x="1830288" y="354550"/>
                  </a:lnTo>
                  <a:cubicBezTo>
                    <a:pt x="1830288" y="378285"/>
                    <a:pt x="1817442" y="397527"/>
                    <a:pt x="1801596" y="397527"/>
                  </a:cubicBezTo>
                  <a:lnTo>
                    <a:pt x="646838" y="397527"/>
                  </a:lnTo>
                  <a:lnTo>
                    <a:pt x="79140" y="541599"/>
                  </a:lnTo>
                  <a:cubicBezTo>
                    <a:pt x="74341" y="548726"/>
                    <a:pt x="68652" y="552279"/>
                    <a:pt x="62775" y="552279"/>
                  </a:cubicBezTo>
                  <a:lnTo>
                    <a:pt x="53414" y="548128"/>
                  </a:lnTo>
                  <a:lnTo>
                    <a:pt x="37064" y="552277"/>
                  </a:lnTo>
                  <a:lnTo>
                    <a:pt x="37064" y="527532"/>
                  </a:lnTo>
                  <a:cubicBezTo>
                    <a:pt x="15103" y="484216"/>
                    <a:pt x="0" y="387937"/>
                    <a:pt x="0" y="276140"/>
                  </a:cubicBezTo>
                  <a:cubicBezTo>
                    <a:pt x="0" y="164343"/>
                    <a:pt x="15103" y="68064"/>
                    <a:pt x="37064" y="24748"/>
                  </a:cubicBezTo>
                  <a:lnTo>
                    <a:pt x="37064" y="0"/>
                  </a:lnTo>
                  <a:lnTo>
                    <a:pt x="53418" y="4150"/>
                  </a:lnTo>
                  <a:cubicBezTo>
                    <a:pt x="56115" y="1163"/>
                    <a:pt x="59414" y="1"/>
                    <a:pt x="62775" y="1"/>
                  </a:cubicBezTo>
                  <a:cubicBezTo>
                    <a:pt x="68651" y="1"/>
                    <a:pt x="74339" y="3552"/>
                    <a:pt x="79137" y="10677"/>
                  </a:cubicBezTo>
                  <a:lnTo>
                    <a:pt x="587419" y="139672"/>
                  </a:lnTo>
                  <a:lnTo>
                    <a:pt x="1801596" y="139672"/>
                  </a:lnTo>
                  <a:cubicBezTo>
                    <a:pt x="1817442" y="139672"/>
                    <a:pt x="1830288" y="158913"/>
                    <a:pt x="1830288" y="182648"/>
                  </a:cubicBezTo>
                  <a:close/>
                </a:path>
              </a:pathLst>
            </a:custGeom>
            <a:gradFill flip="none" rotWithShape="1">
              <a:gsLst>
                <a:gs pos="14000">
                  <a:srgbClr val="2D2D2D"/>
                </a:gs>
                <a:gs pos="0">
                  <a:schemeClr val="tx1"/>
                </a:gs>
                <a:gs pos="46681">
                  <a:schemeClr val="bg1">
                    <a:lumMod val="75000"/>
                  </a:schemeClr>
                </a:gs>
                <a:gs pos="73000">
                  <a:schemeClr val="tx1">
                    <a:lumMod val="75000"/>
                    <a:lumOff val="25000"/>
                  </a:schemeClr>
                </a:gs>
                <a:gs pos="42000">
                  <a:schemeClr val="tx1">
                    <a:lumMod val="50000"/>
                    <a:lumOff val="50000"/>
                  </a:schemeClr>
                </a:gs>
              </a:gsLst>
              <a:lin ang="5400000" scaled="0"/>
              <a:tileRect/>
            </a:gradFill>
            <a:ln w="28575">
              <a:solidFill>
                <a:srgbClr val="474747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prstClr val="white"/>
                </a:solidFill>
              </a:endParaRPr>
            </a:p>
          </p:txBody>
        </p:sp>
        <p:sp>
          <p:nvSpPr>
            <p:cNvPr id="461" name="Flowchart: Stored Data 460"/>
            <p:cNvSpPr/>
            <p:nvPr/>
          </p:nvSpPr>
          <p:spPr>
            <a:xfrm rot="16200000" flipH="1">
              <a:off x="9421490" y="2751757"/>
              <a:ext cx="175172" cy="303753"/>
            </a:xfrm>
            <a:prstGeom prst="flowChartOnlineStorage">
              <a:avLst/>
            </a:prstGeom>
            <a:solidFill>
              <a:schemeClr val="bg2">
                <a:lumMod val="25000"/>
              </a:schemeClr>
            </a:solidFill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prstClr val="white"/>
                </a:solidFill>
              </a:endParaRPr>
            </a:p>
          </p:txBody>
        </p:sp>
        <p:sp>
          <p:nvSpPr>
            <p:cNvPr id="462" name="Flowchart: Stored Data 461"/>
            <p:cNvSpPr/>
            <p:nvPr/>
          </p:nvSpPr>
          <p:spPr>
            <a:xfrm rot="16200000" flipH="1">
              <a:off x="9423595" y="3229949"/>
              <a:ext cx="175172" cy="303753"/>
            </a:xfrm>
            <a:prstGeom prst="flowChartOnlineStorage">
              <a:avLst/>
            </a:prstGeom>
            <a:solidFill>
              <a:schemeClr val="bg2">
                <a:lumMod val="25000"/>
              </a:schemeClr>
            </a:solidFill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prstClr val="white"/>
                </a:solidFill>
              </a:endParaRPr>
            </a:p>
          </p:txBody>
        </p:sp>
      </p:grpSp>
      <p:sp>
        <p:nvSpPr>
          <p:cNvPr id="16" name="Rectangle 15"/>
          <p:cNvSpPr/>
          <p:nvPr/>
        </p:nvSpPr>
        <p:spPr>
          <a:xfrm>
            <a:off x="8176952" y="274731"/>
            <a:ext cx="933597" cy="799963"/>
          </a:xfrm>
          <a:custGeom>
            <a:avLst/>
            <a:gdLst/>
            <a:ahLst/>
            <a:cxnLst/>
            <a:rect l="l" t="t" r="r" b="b"/>
            <a:pathLst>
              <a:path w="852349" h="799963">
                <a:moveTo>
                  <a:pt x="0" y="0"/>
                </a:moveTo>
                <a:lnTo>
                  <a:pt x="852349" y="0"/>
                </a:lnTo>
                <a:lnTo>
                  <a:pt x="852349" y="799963"/>
                </a:lnTo>
                <a:lnTo>
                  <a:pt x="753674" y="799963"/>
                </a:lnTo>
                <a:lnTo>
                  <a:pt x="753674" y="681953"/>
                </a:lnTo>
                <a:cubicBezTo>
                  <a:pt x="753674" y="568530"/>
                  <a:pt x="661726" y="476582"/>
                  <a:pt x="548303" y="476582"/>
                </a:cubicBezTo>
                <a:lnTo>
                  <a:pt x="310266" y="476582"/>
                </a:lnTo>
                <a:cubicBezTo>
                  <a:pt x="196843" y="476582"/>
                  <a:pt x="104895" y="568530"/>
                  <a:pt x="104895" y="681953"/>
                </a:cubicBezTo>
                <a:lnTo>
                  <a:pt x="104895" y="799963"/>
                </a:lnTo>
                <a:lnTo>
                  <a:pt x="0" y="799963"/>
                </a:lnTo>
                <a:close/>
              </a:path>
            </a:pathLst>
          </a:custGeom>
          <a:blipFill>
            <a:blip r:embed="rId5">
              <a:duotone>
                <a:prstClr val="black"/>
                <a:schemeClr val="bg2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tile tx="0" ty="0" sx="100000" sy="100000" flip="none" algn="tl"/>
          </a:blip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grpSp>
        <p:nvGrpSpPr>
          <p:cNvPr id="17" name="Group 16"/>
          <p:cNvGrpSpPr/>
          <p:nvPr/>
        </p:nvGrpSpPr>
        <p:grpSpPr>
          <a:xfrm>
            <a:off x="7867877" y="760007"/>
            <a:ext cx="1508129" cy="1686537"/>
            <a:chOff x="6343876" y="762001"/>
            <a:chExt cx="1508129" cy="1686537"/>
          </a:xfrm>
        </p:grpSpPr>
        <p:sp>
          <p:nvSpPr>
            <p:cNvPr id="2070" name="Rounded Rectangle 2069"/>
            <p:cNvSpPr/>
            <p:nvPr/>
          </p:nvSpPr>
          <p:spPr>
            <a:xfrm>
              <a:off x="6767848" y="762001"/>
              <a:ext cx="648779" cy="1318608"/>
            </a:xfrm>
            <a:prstGeom prst="roundRect">
              <a:avLst>
                <a:gd name="adj" fmla="val 31655"/>
              </a:avLst>
            </a:prstGeom>
            <a:gradFill flip="none" rotWithShape="1">
              <a:gsLst>
                <a:gs pos="12000">
                  <a:schemeClr val="bg1">
                    <a:lumMod val="75000"/>
                    <a:shade val="30000"/>
                    <a:satMod val="115000"/>
                  </a:schemeClr>
                </a:gs>
                <a:gs pos="50000">
                  <a:schemeClr val="bg1">
                    <a:lumMod val="85000"/>
                  </a:schemeClr>
                </a:gs>
                <a:gs pos="100000">
                  <a:schemeClr val="tx1">
                    <a:lumMod val="50000"/>
                    <a:lumOff val="50000"/>
                  </a:schemeClr>
                </a:gs>
              </a:gsLst>
              <a:lin ang="10800000" scaled="1"/>
              <a:tileRect/>
            </a:gradFill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prstClr val="white"/>
                </a:solidFill>
              </a:endParaRPr>
            </a:p>
          </p:txBody>
        </p:sp>
        <p:sp>
          <p:nvSpPr>
            <p:cNvPr id="2071" name="Trapezoid 2070"/>
            <p:cNvSpPr/>
            <p:nvPr/>
          </p:nvSpPr>
          <p:spPr>
            <a:xfrm>
              <a:off x="6343876" y="1831075"/>
              <a:ext cx="1508129" cy="617463"/>
            </a:xfrm>
            <a:prstGeom prst="trapezoid">
              <a:avLst>
                <a:gd name="adj" fmla="val 67899"/>
              </a:avLst>
            </a:prstGeom>
            <a:gradFill>
              <a:gsLst>
                <a:gs pos="21000">
                  <a:schemeClr val="bg1">
                    <a:lumMod val="75000"/>
                    <a:shade val="30000"/>
                    <a:satMod val="115000"/>
                  </a:schemeClr>
                </a:gs>
                <a:gs pos="50000">
                  <a:schemeClr val="bg1">
                    <a:lumMod val="95000"/>
                  </a:schemeClr>
                </a:gs>
                <a:gs pos="100000">
                  <a:schemeClr val="tx1">
                    <a:lumMod val="50000"/>
                    <a:lumOff val="50000"/>
                  </a:schemeClr>
                </a:gs>
              </a:gsLst>
              <a:lin ang="10800000" scaled="1"/>
            </a:gradFill>
            <a:ln>
              <a:solidFill>
                <a:schemeClr val="bg1">
                  <a:lumMod val="50000"/>
                </a:schemeClr>
              </a:solidFill>
            </a:ln>
            <a:effectLst>
              <a:outerShdw blurRad="469900" dist="101600" dir="5400000" algn="t" rotWithShape="0">
                <a:prstClr val="black">
                  <a:alpha val="49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prstClr val="white"/>
                </a:solidFill>
              </a:endParaRPr>
            </a:p>
          </p:txBody>
        </p:sp>
      </p:grpSp>
      <p:grpSp>
        <p:nvGrpSpPr>
          <p:cNvPr id="486" name="Group 485"/>
          <p:cNvGrpSpPr>
            <a:grpSpLocks noChangeAspect="1"/>
          </p:cNvGrpSpPr>
          <p:nvPr/>
        </p:nvGrpSpPr>
        <p:grpSpPr>
          <a:xfrm>
            <a:off x="6733145" y="3511181"/>
            <a:ext cx="275305" cy="449257"/>
            <a:chOff x="9525256" y="3166193"/>
            <a:chExt cx="344131" cy="561571"/>
          </a:xfrm>
        </p:grpSpPr>
        <p:sp>
          <p:nvSpPr>
            <p:cNvPr id="487" name="Oval 486"/>
            <p:cNvSpPr>
              <a:spLocks noChangeAspect="1"/>
            </p:cNvSpPr>
            <p:nvPr/>
          </p:nvSpPr>
          <p:spPr>
            <a:xfrm>
              <a:off x="9536975" y="3352861"/>
              <a:ext cx="320693" cy="305907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 w="12700">
              <a:solidFill>
                <a:schemeClr val="bg1">
                  <a:lumMod val="50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prstClr val="white"/>
                </a:solidFill>
              </a:endParaRPr>
            </a:p>
          </p:txBody>
        </p:sp>
        <p:sp>
          <p:nvSpPr>
            <p:cNvPr id="488" name="Oval 487"/>
            <p:cNvSpPr>
              <a:spLocks noChangeAspect="1"/>
            </p:cNvSpPr>
            <p:nvPr/>
          </p:nvSpPr>
          <p:spPr>
            <a:xfrm>
              <a:off x="9585307" y="3380040"/>
              <a:ext cx="240767" cy="229666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 w="12700">
              <a:solidFill>
                <a:schemeClr val="bg1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prstClr val="white"/>
                </a:solidFill>
              </a:endParaRPr>
            </a:p>
          </p:txBody>
        </p:sp>
        <p:grpSp>
          <p:nvGrpSpPr>
            <p:cNvPr id="489" name="Group 488"/>
            <p:cNvGrpSpPr/>
            <p:nvPr/>
          </p:nvGrpSpPr>
          <p:grpSpPr>
            <a:xfrm>
              <a:off x="9525256" y="3166193"/>
              <a:ext cx="344131" cy="100569"/>
              <a:chOff x="9525000" y="3166193"/>
              <a:chExt cx="344131" cy="100569"/>
            </a:xfrm>
          </p:grpSpPr>
          <p:sp>
            <p:nvSpPr>
              <p:cNvPr id="492" name="Oval 491"/>
              <p:cNvSpPr>
                <a:spLocks noChangeAspect="1"/>
              </p:cNvSpPr>
              <p:nvPr/>
            </p:nvSpPr>
            <p:spPr>
              <a:xfrm>
                <a:off x="9525000" y="3166193"/>
                <a:ext cx="103363" cy="100569"/>
              </a:xfrm>
              <a:prstGeom prst="ellipse">
                <a:avLst/>
              </a:prstGeom>
              <a:solidFill>
                <a:schemeClr val="bg1">
                  <a:lumMod val="85000"/>
                </a:schemeClr>
              </a:solidFill>
              <a:ln w="12700">
                <a:solidFill>
                  <a:schemeClr val="bg1">
                    <a:lumMod val="50000"/>
                  </a:schemeClr>
                </a:solidFill>
              </a:ln>
              <a:effectLst>
                <a:innerShdw blurRad="63500" dist="50800" dir="54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>
                  <a:solidFill>
                    <a:prstClr val="white"/>
                  </a:solidFill>
                </a:endParaRPr>
              </a:p>
            </p:txBody>
          </p:sp>
          <p:sp>
            <p:nvSpPr>
              <p:cNvPr id="493" name="Oval 492"/>
              <p:cNvSpPr>
                <a:spLocks noChangeAspect="1"/>
              </p:cNvSpPr>
              <p:nvPr/>
            </p:nvSpPr>
            <p:spPr>
              <a:xfrm>
                <a:off x="9765768" y="3166193"/>
                <a:ext cx="103363" cy="100569"/>
              </a:xfrm>
              <a:prstGeom prst="ellipse">
                <a:avLst/>
              </a:prstGeom>
              <a:solidFill>
                <a:schemeClr val="bg1">
                  <a:lumMod val="85000"/>
                </a:schemeClr>
              </a:solidFill>
              <a:ln w="12700">
                <a:solidFill>
                  <a:schemeClr val="bg1">
                    <a:lumMod val="50000"/>
                  </a:schemeClr>
                </a:solidFill>
              </a:ln>
              <a:effectLst>
                <a:innerShdw blurRad="63500" dist="50800" dir="54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>
                  <a:solidFill>
                    <a:prstClr val="white"/>
                  </a:solidFill>
                </a:endParaRPr>
              </a:p>
            </p:txBody>
          </p:sp>
          <p:sp>
            <p:nvSpPr>
              <p:cNvPr id="494" name="Oval 493"/>
              <p:cNvSpPr>
                <a:spLocks noChangeAspect="1"/>
              </p:cNvSpPr>
              <p:nvPr/>
            </p:nvSpPr>
            <p:spPr>
              <a:xfrm>
                <a:off x="9645641" y="3166193"/>
                <a:ext cx="103363" cy="100569"/>
              </a:xfrm>
              <a:prstGeom prst="ellipse">
                <a:avLst/>
              </a:prstGeom>
              <a:solidFill>
                <a:schemeClr val="bg1">
                  <a:lumMod val="85000"/>
                </a:schemeClr>
              </a:solidFill>
              <a:ln w="12700">
                <a:solidFill>
                  <a:schemeClr val="bg1">
                    <a:lumMod val="50000"/>
                  </a:schemeClr>
                </a:solidFill>
              </a:ln>
              <a:effectLst>
                <a:innerShdw blurRad="63500" dist="50800" dir="54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>
                  <a:solidFill>
                    <a:prstClr val="white"/>
                  </a:solidFill>
                </a:endParaRPr>
              </a:p>
            </p:txBody>
          </p:sp>
        </p:grpSp>
        <p:sp>
          <p:nvSpPr>
            <p:cNvPr id="490" name="Rounded Rectangle 489"/>
            <p:cNvSpPr/>
            <p:nvPr/>
          </p:nvSpPr>
          <p:spPr>
            <a:xfrm>
              <a:off x="9663433" y="3453444"/>
              <a:ext cx="113324" cy="274320"/>
            </a:xfrm>
            <a:prstGeom prst="roundRect">
              <a:avLst>
                <a:gd name="adj" fmla="val 50000"/>
              </a:avLst>
            </a:prstGeom>
            <a:solidFill>
              <a:schemeClr val="bg1">
                <a:lumMod val="85000"/>
              </a:schemeClr>
            </a:solidFill>
            <a:ln w="12700">
              <a:solidFill>
                <a:schemeClr val="bg1">
                  <a:lumMod val="50000"/>
                </a:schemeClr>
              </a:solidFill>
            </a:ln>
            <a:effectLst>
              <a:innerShdw blurRad="63500" dist="50800" dir="189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prstClr val="white"/>
                </a:solidFill>
              </a:endParaRPr>
            </a:p>
          </p:txBody>
        </p:sp>
        <p:sp>
          <p:nvSpPr>
            <p:cNvPr id="491" name="Can 490"/>
            <p:cNvSpPr/>
            <p:nvPr/>
          </p:nvSpPr>
          <p:spPr>
            <a:xfrm>
              <a:off x="9665317" y="3253126"/>
              <a:ext cx="64008" cy="170125"/>
            </a:xfrm>
            <a:prstGeom prst="can">
              <a:avLst/>
            </a:prstGeom>
            <a:solidFill>
              <a:schemeClr val="bg1">
                <a:lumMod val="85000"/>
              </a:schemeClr>
            </a:solidFill>
            <a:ln w="12700">
              <a:solidFill>
                <a:schemeClr val="bg1">
                  <a:lumMod val="50000"/>
                </a:schemeClr>
              </a:solidFill>
            </a:ln>
            <a:effectLst>
              <a:innerShdw blurRad="63500" dist="50800" dir="189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prstClr val="white"/>
                </a:solidFill>
              </a:endParaRPr>
            </a:p>
          </p:txBody>
        </p:sp>
      </p:grpSp>
      <p:grpSp>
        <p:nvGrpSpPr>
          <p:cNvPr id="61" name="Group 60"/>
          <p:cNvGrpSpPr>
            <a:grpSpLocks noChangeAspect="1"/>
          </p:cNvGrpSpPr>
          <p:nvPr/>
        </p:nvGrpSpPr>
        <p:grpSpPr>
          <a:xfrm>
            <a:off x="6234425" y="3511181"/>
            <a:ext cx="275305" cy="449257"/>
            <a:chOff x="9525256" y="3166193"/>
            <a:chExt cx="344131" cy="561571"/>
          </a:xfrm>
        </p:grpSpPr>
        <p:sp>
          <p:nvSpPr>
            <p:cNvPr id="63" name="Oval 62"/>
            <p:cNvSpPr>
              <a:spLocks noChangeAspect="1"/>
            </p:cNvSpPr>
            <p:nvPr/>
          </p:nvSpPr>
          <p:spPr>
            <a:xfrm>
              <a:off x="9536975" y="3352861"/>
              <a:ext cx="320693" cy="305907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 w="12700">
              <a:solidFill>
                <a:schemeClr val="bg1">
                  <a:lumMod val="50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prstClr val="white"/>
                </a:solidFill>
              </a:endParaRPr>
            </a:p>
          </p:txBody>
        </p:sp>
        <p:sp>
          <p:nvSpPr>
            <p:cNvPr id="53" name="Oval 52"/>
            <p:cNvSpPr>
              <a:spLocks noChangeAspect="1"/>
            </p:cNvSpPr>
            <p:nvPr/>
          </p:nvSpPr>
          <p:spPr>
            <a:xfrm>
              <a:off x="9585307" y="3380040"/>
              <a:ext cx="240767" cy="229666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 w="12700">
              <a:solidFill>
                <a:schemeClr val="bg1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prstClr val="white"/>
                </a:solidFill>
              </a:endParaRPr>
            </a:p>
          </p:txBody>
        </p:sp>
        <p:grpSp>
          <p:nvGrpSpPr>
            <p:cNvPr id="60" name="Group 59"/>
            <p:cNvGrpSpPr/>
            <p:nvPr/>
          </p:nvGrpSpPr>
          <p:grpSpPr>
            <a:xfrm>
              <a:off x="9525256" y="3166193"/>
              <a:ext cx="344131" cy="100569"/>
              <a:chOff x="9525000" y="3166193"/>
              <a:chExt cx="344131" cy="100569"/>
            </a:xfrm>
          </p:grpSpPr>
          <p:sp>
            <p:nvSpPr>
              <p:cNvPr id="44" name="Oval 43"/>
              <p:cNvSpPr>
                <a:spLocks noChangeAspect="1"/>
              </p:cNvSpPr>
              <p:nvPr/>
            </p:nvSpPr>
            <p:spPr>
              <a:xfrm>
                <a:off x="9525000" y="3166193"/>
                <a:ext cx="103363" cy="100569"/>
              </a:xfrm>
              <a:prstGeom prst="ellipse">
                <a:avLst/>
              </a:prstGeom>
              <a:solidFill>
                <a:schemeClr val="bg1">
                  <a:lumMod val="85000"/>
                </a:schemeClr>
              </a:solidFill>
              <a:ln w="12700">
                <a:solidFill>
                  <a:schemeClr val="bg1">
                    <a:lumMod val="50000"/>
                  </a:schemeClr>
                </a:solidFill>
              </a:ln>
              <a:effectLst>
                <a:innerShdw blurRad="63500" dist="50800" dir="54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>
                  <a:solidFill>
                    <a:prstClr val="white"/>
                  </a:solidFill>
                </a:endParaRPr>
              </a:p>
            </p:txBody>
          </p:sp>
          <p:sp>
            <p:nvSpPr>
              <p:cNvPr id="52" name="Oval 51"/>
              <p:cNvSpPr>
                <a:spLocks noChangeAspect="1"/>
              </p:cNvSpPr>
              <p:nvPr/>
            </p:nvSpPr>
            <p:spPr>
              <a:xfrm>
                <a:off x="9765768" y="3166193"/>
                <a:ext cx="103363" cy="100569"/>
              </a:xfrm>
              <a:prstGeom prst="ellipse">
                <a:avLst/>
              </a:prstGeom>
              <a:solidFill>
                <a:schemeClr val="bg1">
                  <a:lumMod val="85000"/>
                </a:schemeClr>
              </a:solidFill>
              <a:ln w="12700">
                <a:solidFill>
                  <a:schemeClr val="bg1">
                    <a:lumMod val="50000"/>
                  </a:schemeClr>
                </a:solidFill>
              </a:ln>
              <a:effectLst>
                <a:innerShdw blurRad="63500" dist="50800" dir="54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>
                  <a:solidFill>
                    <a:prstClr val="white"/>
                  </a:solidFill>
                </a:endParaRPr>
              </a:p>
            </p:txBody>
          </p:sp>
          <p:sp>
            <p:nvSpPr>
              <p:cNvPr id="51" name="Oval 50"/>
              <p:cNvSpPr>
                <a:spLocks noChangeAspect="1"/>
              </p:cNvSpPr>
              <p:nvPr/>
            </p:nvSpPr>
            <p:spPr>
              <a:xfrm>
                <a:off x="9645641" y="3166193"/>
                <a:ext cx="103363" cy="100569"/>
              </a:xfrm>
              <a:prstGeom prst="ellipse">
                <a:avLst/>
              </a:prstGeom>
              <a:solidFill>
                <a:schemeClr val="bg1">
                  <a:lumMod val="85000"/>
                </a:schemeClr>
              </a:solidFill>
              <a:ln w="12700">
                <a:solidFill>
                  <a:schemeClr val="bg1">
                    <a:lumMod val="50000"/>
                  </a:schemeClr>
                </a:solidFill>
              </a:ln>
              <a:effectLst>
                <a:innerShdw blurRad="63500" dist="50800" dir="54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>
                  <a:solidFill>
                    <a:prstClr val="white"/>
                  </a:solidFill>
                </a:endParaRPr>
              </a:p>
            </p:txBody>
          </p:sp>
        </p:grpSp>
        <p:sp>
          <p:nvSpPr>
            <p:cNvPr id="56" name="Rounded Rectangle 55"/>
            <p:cNvSpPr/>
            <p:nvPr/>
          </p:nvSpPr>
          <p:spPr>
            <a:xfrm>
              <a:off x="9663433" y="3453444"/>
              <a:ext cx="113324" cy="274320"/>
            </a:xfrm>
            <a:prstGeom prst="roundRect">
              <a:avLst>
                <a:gd name="adj" fmla="val 50000"/>
              </a:avLst>
            </a:prstGeom>
            <a:solidFill>
              <a:schemeClr val="bg1">
                <a:lumMod val="85000"/>
              </a:schemeClr>
            </a:solidFill>
            <a:ln w="12700">
              <a:solidFill>
                <a:schemeClr val="bg1">
                  <a:lumMod val="50000"/>
                </a:schemeClr>
              </a:solidFill>
            </a:ln>
            <a:effectLst>
              <a:innerShdw blurRad="63500" dist="50800" dir="189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prstClr val="white"/>
                </a:solidFill>
              </a:endParaRPr>
            </a:p>
          </p:txBody>
        </p:sp>
        <p:sp>
          <p:nvSpPr>
            <p:cNvPr id="49" name="Can 48"/>
            <p:cNvSpPr/>
            <p:nvPr/>
          </p:nvSpPr>
          <p:spPr>
            <a:xfrm>
              <a:off x="9665317" y="3253126"/>
              <a:ext cx="64008" cy="170125"/>
            </a:xfrm>
            <a:prstGeom prst="can">
              <a:avLst/>
            </a:prstGeom>
            <a:solidFill>
              <a:schemeClr val="bg1">
                <a:lumMod val="85000"/>
              </a:schemeClr>
            </a:solidFill>
            <a:ln w="12700">
              <a:solidFill>
                <a:schemeClr val="bg1">
                  <a:lumMod val="50000"/>
                </a:schemeClr>
              </a:solidFill>
            </a:ln>
            <a:effectLst>
              <a:innerShdw blurRad="63500" dist="50800" dir="189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prstClr val="white"/>
                </a:solidFill>
              </a:endParaRPr>
            </a:p>
          </p:txBody>
        </p:sp>
      </p:grpSp>
      <p:grpSp>
        <p:nvGrpSpPr>
          <p:cNvPr id="47" name="Group 46"/>
          <p:cNvGrpSpPr/>
          <p:nvPr/>
        </p:nvGrpSpPr>
        <p:grpSpPr>
          <a:xfrm rot="10800000">
            <a:off x="8103059" y="5160799"/>
            <a:ext cx="1573203" cy="563480"/>
            <a:chOff x="5491924" y="6191899"/>
            <a:chExt cx="2041896" cy="510574"/>
          </a:xfrm>
          <a:scene3d>
            <a:camera prst="orthographicFront">
              <a:rot lat="18599993" lon="0" rev="0"/>
            </a:camera>
            <a:lightRig rig="threePt" dir="t"/>
          </a:scene3d>
        </p:grpSpPr>
        <p:sp>
          <p:nvSpPr>
            <p:cNvPr id="46" name="Rectangle 45"/>
            <p:cNvSpPr/>
            <p:nvPr/>
          </p:nvSpPr>
          <p:spPr>
            <a:xfrm>
              <a:off x="5491924" y="6277874"/>
              <a:ext cx="1760106" cy="27432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 w="12700">
              <a:solidFill>
                <a:schemeClr val="tx1"/>
              </a:solidFill>
            </a:ln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prstClr val="white"/>
                </a:solidFill>
              </a:endParaRPr>
            </a:p>
          </p:txBody>
        </p:sp>
        <p:sp>
          <p:nvSpPr>
            <p:cNvPr id="117" name="Rectangle 116"/>
            <p:cNvSpPr/>
            <p:nvPr/>
          </p:nvSpPr>
          <p:spPr>
            <a:xfrm>
              <a:off x="5562600" y="6347490"/>
              <a:ext cx="1760106" cy="27432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 w="12700">
              <a:solidFill>
                <a:schemeClr val="tx1"/>
              </a:solidFill>
            </a:ln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prstClr val="white"/>
                </a:solidFill>
              </a:endParaRPr>
            </a:p>
          </p:txBody>
        </p:sp>
        <p:sp>
          <p:nvSpPr>
            <p:cNvPr id="118" name="Rectangle 117"/>
            <p:cNvSpPr/>
            <p:nvPr/>
          </p:nvSpPr>
          <p:spPr>
            <a:xfrm>
              <a:off x="5638800" y="6426678"/>
              <a:ext cx="1760106" cy="27432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 w="12700">
              <a:solidFill>
                <a:schemeClr val="tx1"/>
              </a:solidFill>
            </a:ln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prstClr val="white"/>
                </a:solidFill>
              </a:endParaRPr>
            </a:p>
          </p:txBody>
        </p:sp>
        <p:sp>
          <p:nvSpPr>
            <p:cNvPr id="119" name="Rectangle 118"/>
            <p:cNvSpPr/>
            <p:nvPr/>
          </p:nvSpPr>
          <p:spPr>
            <a:xfrm>
              <a:off x="5715000" y="6511504"/>
              <a:ext cx="1760106" cy="27432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 w="12700">
              <a:solidFill>
                <a:schemeClr val="tx1"/>
              </a:solidFill>
            </a:ln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prstClr val="white"/>
                </a:solidFill>
              </a:endParaRPr>
            </a:p>
          </p:txBody>
        </p:sp>
        <p:sp>
          <p:nvSpPr>
            <p:cNvPr id="124" name="Rectangle 123"/>
            <p:cNvSpPr/>
            <p:nvPr/>
          </p:nvSpPr>
          <p:spPr>
            <a:xfrm>
              <a:off x="5773714" y="6593342"/>
              <a:ext cx="1760106" cy="27432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 w="12700">
              <a:solidFill>
                <a:schemeClr val="tx1"/>
              </a:solidFill>
            </a:ln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prstClr val="white"/>
                </a:solidFill>
              </a:endParaRPr>
            </a:p>
          </p:txBody>
        </p:sp>
        <p:sp>
          <p:nvSpPr>
            <p:cNvPr id="125" name="Rectangle 124"/>
            <p:cNvSpPr/>
            <p:nvPr/>
          </p:nvSpPr>
          <p:spPr>
            <a:xfrm rot="3468007">
              <a:off x="7136832" y="6401625"/>
              <a:ext cx="482925" cy="63474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 w="12700">
              <a:solidFill>
                <a:schemeClr val="tx1"/>
              </a:solidFill>
            </a:ln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prstClr val="white"/>
                </a:solidFill>
              </a:endParaRPr>
            </a:p>
          </p:txBody>
        </p:sp>
        <p:sp>
          <p:nvSpPr>
            <p:cNvPr id="126" name="Rectangle 125"/>
            <p:cNvSpPr/>
            <p:nvPr/>
          </p:nvSpPr>
          <p:spPr>
            <a:xfrm rot="3468007">
              <a:off x="5416281" y="6429274"/>
              <a:ext cx="482925" cy="63474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 w="12700">
              <a:solidFill>
                <a:schemeClr val="tx1"/>
              </a:solidFill>
            </a:ln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prstClr val="white"/>
                </a:solidFill>
              </a:endParaRPr>
            </a:p>
          </p:txBody>
        </p:sp>
      </p:grpSp>
      <p:grpSp>
        <p:nvGrpSpPr>
          <p:cNvPr id="180" name="Group 179"/>
          <p:cNvGrpSpPr/>
          <p:nvPr/>
        </p:nvGrpSpPr>
        <p:grpSpPr>
          <a:xfrm>
            <a:off x="8081691" y="4321833"/>
            <a:ext cx="1812805" cy="1485901"/>
            <a:chOff x="6663904" y="4334608"/>
            <a:chExt cx="1812805" cy="1485901"/>
          </a:xfrm>
        </p:grpSpPr>
        <p:sp>
          <p:nvSpPr>
            <p:cNvPr id="35" name="Rounded Rectangle 34"/>
            <p:cNvSpPr/>
            <p:nvPr/>
          </p:nvSpPr>
          <p:spPr>
            <a:xfrm>
              <a:off x="6663904" y="4334608"/>
              <a:ext cx="1812805" cy="1485901"/>
            </a:xfrm>
            <a:custGeom>
              <a:avLst/>
              <a:gdLst/>
              <a:ahLst/>
              <a:cxnLst/>
              <a:rect l="l" t="t" r="r" b="b"/>
              <a:pathLst>
                <a:path w="1812805" h="1485901">
                  <a:moveTo>
                    <a:pt x="317673" y="377240"/>
                  </a:moveTo>
                  <a:lnTo>
                    <a:pt x="317673" y="1245946"/>
                  </a:lnTo>
                  <a:lnTo>
                    <a:pt x="1489499" y="1245946"/>
                  </a:lnTo>
                  <a:lnTo>
                    <a:pt x="1489499" y="377240"/>
                  </a:lnTo>
                  <a:close/>
                  <a:moveTo>
                    <a:pt x="204519" y="0"/>
                  </a:moveTo>
                  <a:lnTo>
                    <a:pt x="1608286" y="0"/>
                  </a:lnTo>
                  <a:cubicBezTo>
                    <a:pt x="1721239" y="0"/>
                    <a:pt x="1812805" y="91566"/>
                    <a:pt x="1812805" y="204519"/>
                  </a:cubicBezTo>
                  <a:lnTo>
                    <a:pt x="1812805" y="1281382"/>
                  </a:lnTo>
                  <a:cubicBezTo>
                    <a:pt x="1812805" y="1394335"/>
                    <a:pt x="1721239" y="1485901"/>
                    <a:pt x="1608286" y="1485901"/>
                  </a:cubicBezTo>
                  <a:lnTo>
                    <a:pt x="204519" y="1485901"/>
                  </a:lnTo>
                  <a:cubicBezTo>
                    <a:pt x="91566" y="1485901"/>
                    <a:pt x="0" y="1394335"/>
                    <a:pt x="0" y="1281382"/>
                  </a:cubicBezTo>
                  <a:lnTo>
                    <a:pt x="0" y="204519"/>
                  </a:lnTo>
                  <a:cubicBezTo>
                    <a:pt x="0" y="91566"/>
                    <a:pt x="91566" y="0"/>
                    <a:pt x="204519" y="0"/>
                  </a:cubicBezTo>
                  <a:close/>
                </a:path>
              </a:pathLst>
            </a:custGeom>
            <a:gradFill>
              <a:gsLst>
                <a:gs pos="0">
                  <a:schemeClr val="tx1">
                    <a:lumMod val="95000"/>
                    <a:lumOff val="5000"/>
                  </a:schemeClr>
                </a:gs>
                <a:gs pos="50000">
                  <a:schemeClr val="tx1">
                    <a:lumMod val="85000"/>
                    <a:lumOff val="15000"/>
                  </a:schemeClr>
                </a:gs>
                <a:gs pos="100000">
                  <a:schemeClr val="tx1">
                    <a:lumMod val="75000"/>
                    <a:lumOff val="25000"/>
                  </a:schemeClr>
                </a:gs>
              </a:gsLst>
              <a:lin ang="13500000" scaled="1"/>
            </a:gradFill>
            <a:ln>
              <a:solidFill>
                <a:schemeClr val="tx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prstClr val="white"/>
                </a:solidFill>
              </a:endParaRPr>
            </a:p>
          </p:txBody>
        </p:sp>
        <p:sp>
          <p:nvSpPr>
            <p:cNvPr id="40" name="Rectangle 39"/>
            <p:cNvSpPr/>
            <p:nvPr/>
          </p:nvSpPr>
          <p:spPr>
            <a:xfrm>
              <a:off x="6983079" y="4416140"/>
              <a:ext cx="1143003" cy="201816"/>
            </a:xfrm>
            <a:prstGeom prst="rect">
              <a:avLst/>
            </a:prstGeom>
            <a:gradFill flip="none" rotWithShape="1">
              <a:gsLst>
                <a:gs pos="0">
                  <a:schemeClr val="bg2">
                    <a:lumMod val="25000"/>
                    <a:shade val="30000"/>
                    <a:satMod val="115000"/>
                  </a:schemeClr>
                </a:gs>
                <a:gs pos="50000">
                  <a:schemeClr val="bg2">
                    <a:lumMod val="25000"/>
                    <a:shade val="67500"/>
                    <a:satMod val="115000"/>
                  </a:schemeClr>
                </a:gs>
                <a:gs pos="100000">
                  <a:schemeClr val="bg2">
                    <a:lumMod val="25000"/>
                    <a:shade val="100000"/>
                    <a:satMod val="115000"/>
                  </a:schemeClr>
                </a:gs>
              </a:gsLst>
              <a:lin ang="16200000" scaled="1"/>
              <a:tileRect/>
            </a:gradFill>
            <a:ln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prstClr val="white"/>
                </a:solidFill>
              </a:endParaRPr>
            </a:p>
          </p:txBody>
        </p:sp>
        <p:sp>
          <p:nvSpPr>
            <p:cNvPr id="274" name="Oval 273"/>
            <p:cNvSpPr/>
            <p:nvPr/>
          </p:nvSpPr>
          <p:spPr>
            <a:xfrm>
              <a:off x="7043914" y="4421785"/>
              <a:ext cx="137160" cy="137160"/>
            </a:xfrm>
            <a:prstGeom prst="ellips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  <a:scene3d>
              <a:camera prst="orthographicFront">
                <a:rot lat="0" lon="20099980" rev="0"/>
              </a:camera>
              <a:lightRig rig="threePt" dir="t"/>
            </a:scene3d>
            <a:sp3d extrusionH="44450">
              <a:extrusionClr>
                <a:schemeClr val="tx1">
                  <a:lumMod val="50000"/>
                  <a:lumOff val="50000"/>
                </a:schemeClr>
              </a:extrusion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prstClr val="white"/>
                </a:solidFill>
              </a:endParaRPr>
            </a:p>
          </p:txBody>
        </p:sp>
        <p:sp>
          <p:nvSpPr>
            <p:cNvPr id="275" name="Oval 274"/>
            <p:cNvSpPr/>
            <p:nvPr/>
          </p:nvSpPr>
          <p:spPr>
            <a:xfrm>
              <a:off x="7342960" y="4421785"/>
              <a:ext cx="137160" cy="137160"/>
            </a:xfrm>
            <a:prstGeom prst="ellips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  <a:scene3d>
              <a:camera prst="orthographicFront">
                <a:rot lat="0" lon="20099980" rev="0"/>
              </a:camera>
              <a:lightRig rig="threePt" dir="t"/>
            </a:scene3d>
            <a:sp3d extrusionH="44450">
              <a:extrusionClr>
                <a:schemeClr val="tx1">
                  <a:lumMod val="50000"/>
                  <a:lumOff val="50000"/>
                </a:schemeClr>
              </a:extrusion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prstClr val="white"/>
                </a:solidFill>
              </a:endParaRPr>
            </a:p>
          </p:txBody>
        </p:sp>
        <p:sp>
          <p:nvSpPr>
            <p:cNvPr id="276" name="Oval 275"/>
            <p:cNvSpPr/>
            <p:nvPr/>
          </p:nvSpPr>
          <p:spPr>
            <a:xfrm>
              <a:off x="7642006" y="4421785"/>
              <a:ext cx="137160" cy="137160"/>
            </a:xfrm>
            <a:prstGeom prst="ellips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  <a:scene3d>
              <a:camera prst="orthographicFront">
                <a:rot lat="0" lon="20099980" rev="0"/>
              </a:camera>
              <a:lightRig rig="threePt" dir="t"/>
            </a:scene3d>
            <a:sp3d extrusionH="44450">
              <a:extrusionClr>
                <a:schemeClr val="tx1">
                  <a:lumMod val="50000"/>
                  <a:lumOff val="50000"/>
                </a:schemeClr>
              </a:extrusion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prstClr val="white"/>
                </a:solidFill>
              </a:endParaRPr>
            </a:p>
          </p:txBody>
        </p:sp>
        <p:sp>
          <p:nvSpPr>
            <p:cNvPr id="277" name="Oval 276"/>
            <p:cNvSpPr/>
            <p:nvPr/>
          </p:nvSpPr>
          <p:spPr>
            <a:xfrm>
              <a:off x="7941053" y="4421785"/>
              <a:ext cx="137160" cy="137160"/>
            </a:xfrm>
            <a:prstGeom prst="ellips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  <a:scene3d>
              <a:camera prst="orthographicFront">
                <a:rot lat="0" lon="20099980" rev="0"/>
              </a:camera>
              <a:lightRig rig="threePt" dir="t"/>
            </a:scene3d>
            <a:sp3d extrusionH="44450">
              <a:extrusionClr>
                <a:schemeClr val="tx1">
                  <a:lumMod val="50000"/>
                  <a:lumOff val="50000"/>
                </a:schemeClr>
              </a:extrusion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prstClr val="white"/>
                </a:solidFill>
              </a:endParaRPr>
            </a:p>
          </p:txBody>
        </p:sp>
      </p:grpSp>
      <p:sp>
        <p:nvSpPr>
          <p:cNvPr id="181" name="Trapezoid 14"/>
          <p:cNvSpPr/>
          <p:nvPr/>
        </p:nvSpPr>
        <p:spPr>
          <a:xfrm rot="5400000">
            <a:off x="7259448" y="5012379"/>
            <a:ext cx="1762438" cy="614615"/>
          </a:xfrm>
          <a:custGeom>
            <a:avLst/>
            <a:gdLst/>
            <a:ahLst/>
            <a:cxnLst/>
            <a:rect l="l" t="t" r="r" b="b"/>
            <a:pathLst>
              <a:path w="1433729" h="685800">
                <a:moveTo>
                  <a:pt x="0" y="685800"/>
                </a:moveTo>
                <a:lnTo>
                  <a:pt x="171450" y="0"/>
                </a:lnTo>
                <a:lnTo>
                  <a:pt x="214529" y="0"/>
                </a:lnTo>
                <a:lnTo>
                  <a:pt x="1047750" y="0"/>
                </a:lnTo>
                <a:lnTo>
                  <a:pt x="1433729" y="0"/>
                </a:lnTo>
                <a:lnTo>
                  <a:pt x="1262279" y="685800"/>
                </a:lnTo>
                <a:lnTo>
                  <a:pt x="1219200" y="685800"/>
                </a:lnTo>
                <a:lnTo>
                  <a:pt x="385979" y="685800"/>
                </a:lnTo>
                <a:close/>
              </a:path>
            </a:pathLst>
          </a:custGeom>
          <a:solidFill>
            <a:srgbClr val="6B633D"/>
          </a:solidFill>
          <a:ln>
            <a:solidFill>
              <a:schemeClr val="bg2">
                <a:lumMod val="25000"/>
              </a:schemeClr>
            </a:solidFill>
          </a:ln>
          <a:scene3d>
            <a:camera prst="orthographicFront">
              <a:rot lat="4200000" lon="0" rev="0"/>
            </a:camera>
            <a:lightRig rig="threePt" dir="t"/>
          </a:scene3d>
          <a:sp3d extrusionH="50800">
            <a:extrusionClr>
              <a:schemeClr val="bg2">
                <a:lumMod val="10000"/>
              </a:schemeClr>
            </a:extrusionClr>
            <a:contourClr>
              <a:schemeClr val="bg1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sp>
        <p:nvSpPr>
          <p:cNvPr id="245" name="Trapezoid 14"/>
          <p:cNvSpPr/>
          <p:nvPr/>
        </p:nvSpPr>
        <p:spPr>
          <a:xfrm rot="16200000">
            <a:off x="7346494" y="1459767"/>
            <a:ext cx="1202105" cy="1106856"/>
          </a:xfrm>
          <a:custGeom>
            <a:avLst/>
            <a:gdLst/>
            <a:ahLst/>
            <a:cxnLst/>
            <a:rect l="l" t="t" r="r" b="b"/>
            <a:pathLst>
              <a:path w="1433729" h="685800">
                <a:moveTo>
                  <a:pt x="0" y="685800"/>
                </a:moveTo>
                <a:lnTo>
                  <a:pt x="171450" y="0"/>
                </a:lnTo>
                <a:lnTo>
                  <a:pt x="214529" y="0"/>
                </a:lnTo>
                <a:lnTo>
                  <a:pt x="1047750" y="0"/>
                </a:lnTo>
                <a:lnTo>
                  <a:pt x="1433729" y="0"/>
                </a:lnTo>
                <a:lnTo>
                  <a:pt x="1262279" y="685800"/>
                </a:lnTo>
                <a:lnTo>
                  <a:pt x="1219200" y="685800"/>
                </a:lnTo>
                <a:lnTo>
                  <a:pt x="385979" y="685800"/>
                </a:lnTo>
                <a:close/>
              </a:path>
            </a:pathLst>
          </a:custGeom>
          <a:solidFill>
            <a:srgbClr val="6B633D"/>
          </a:solidFill>
          <a:ln w="28575">
            <a:solidFill>
              <a:schemeClr val="bg2">
                <a:lumMod val="25000"/>
              </a:schemeClr>
            </a:solidFill>
          </a:ln>
          <a:scene3d>
            <a:camera prst="orthographicFront">
              <a:rot lat="17400000" lon="18840395" rev="2640418"/>
            </a:camera>
            <a:lightRig rig="threePt" dir="t"/>
          </a:scene3d>
          <a:sp3d extrusionH="50800">
            <a:extrusionClr>
              <a:schemeClr val="bg2">
                <a:lumMod val="10000"/>
              </a:schemeClr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sp>
        <p:nvSpPr>
          <p:cNvPr id="223" name="Oval 222"/>
          <p:cNvSpPr/>
          <p:nvPr/>
        </p:nvSpPr>
        <p:spPr>
          <a:xfrm>
            <a:off x="2046516" y="1593288"/>
            <a:ext cx="91440" cy="91440"/>
          </a:xfrm>
          <a:prstGeom prst="ellipse">
            <a:avLst/>
          </a:prstGeom>
          <a:gradFill flip="none" rotWithShape="1">
            <a:gsLst>
              <a:gs pos="0">
                <a:schemeClr val="tx1">
                  <a:lumMod val="65000"/>
                  <a:lumOff val="35000"/>
                </a:schemeClr>
              </a:gs>
              <a:gs pos="67000">
                <a:schemeClr val="bg1">
                  <a:lumMod val="50000"/>
                </a:schemeClr>
              </a:gs>
              <a:gs pos="40000">
                <a:schemeClr val="bg1"/>
              </a:gs>
              <a:gs pos="100000">
                <a:schemeClr val="bg1">
                  <a:lumMod val="85000"/>
                </a:schemeClr>
              </a:gs>
            </a:gsLst>
            <a:lin ang="10800000" scaled="1"/>
            <a:tileRect/>
          </a:gra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sp>
        <p:nvSpPr>
          <p:cNvPr id="31" name="Oval 30"/>
          <p:cNvSpPr/>
          <p:nvPr/>
        </p:nvSpPr>
        <p:spPr>
          <a:xfrm>
            <a:off x="2318960" y="1875196"/>
            <a:ext cx="91440" cy="91440"/>
          </a:xfrm>
          <a:prstGeom prst="ellipse">
            <a:avLst/>
          </a:prstGeom>
          <a:gradFill flip="none" rotWithShape="1">
            <a:gsLst>
              <a:gs pos="0">
                <a:schemeClr val="tx1">
                  <a:lumMod val="65000"/>
                  <a:lumOff val="35000"/>
                </a:schemeClr>
              </a:gs>
              <a:gs pos="67000">
                <a:schemeClr val="bg1">
                  <a:lumMod val="50000"/>
                </a:schemeClr>
              </a:gs>
              <a:gs pos="40000">
                <a:schemeClr val="bg1"/>
              </a:gs>
              <a:gs pos="100000">
                <a:schemeClr val="bg1">
                  <a:lumMod val="85000"/>
                </a:schemeClr>
              </a:gs>
            </a:gsLst>
            <a:lin ang="10800000" scaled="1"/>
            <a:tileRect/>
          </a:gra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sp>
        <p:nvSpPr>
          <p:cNvPr id="224" name="Oval 223"/>
          <p:cNvSpPr/>
          <p:nvPr/>
        </p:nvSpPr>
        <p:spPr>
          <a:xfrm>
            <a:off x="2639814" y="1593288"/>
            <a:ext cx="91440" cy="91440"/>
          </a:xfrm>
          <a:prstGeom prst="ellipse">
            <a:avLst/>
          </a:prstGeom>
          <a:gradFill flip="none" rotWithShape="1">
            <a:gsLst>
              <a:gs pos="0">
                <a:schemeClr val="tx1">
                  <a:lumMod val="65000"/>
                  <a:lumOff val="35000"/>
                </a:schemeClr>
              </a:gs>
              <a:gs pos="67000">
                <a:schemeClr val="bg1">
                  <a:lumMod val="50000"/>
                </a:schemeClr>
              </a:gs>
              <a:gs pos="40000">
                <a:schemeClr val="bg1"/>
              </a:gs>
              <a:gs pos="100000">
                <a:schemeClr val="bg1">
                  <a:lumMod val="85000"/>
                </a:schemeClr>
              </a:gs>
            </a:gsLst>
            <a:lin ang="10800000" scaled="1"/>
            <a:tileRect/>
          </a:gra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sp>
        <p:nvSpPr>
          <p:cNvPr id="225" name="Oval 224"/>
          <p:cNvSpPr/>
          <p:nvPr/>
        </p:nvSpPr>
        <p:spPr>
          <a:xfrm>
            <a:off x="2337543" y="1593288"/>
            <a:ext cx="91440" cy="91440"/>
          </a:xfrm>
          <a:prstGeom prst="ellipse">
            <a:avLst/>
          </a:prstGeom>
          <a:gradFill flip="none" rotWithShape="1">
            <a:gsLst>
              <a:gs pos="0">
                <a:schemeClr val="tx1">
                  <a:lumMod val="65000"/>
                  <a:lumOff val="35000"/>
                </a:schemeClr>
              </a:gs>
              <a:gs pos="67000">
                <a:schemeClr val="bg1">
                  <a:lumMod val="50000"/>
                </a:schemeClr>
              </a:gs>
              <a:gs pos="40000">
                <a:schemeClr val="bg1"/>
              </a:gs>
              <a:gs pos="100000">
                <a:schemeClr val="bg1">
                  <a:lumMod val="85000"/>
                </a:schemeClr>
              </a:gs>
            </a:gsLst>
            <a:lin ang="10800000" scaled="1"/>
            <a:tileRect/>
          </a:gra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grpSp>
        <p:nvGrpSpPr>
          <p:cNvPr id="367" name="Group 366"/>
          <p:cNvGrpSpPr/>
          <p:nvPr/>
        </p:nvGrpSpPr>
        <p:grpSpPr>
          <a:xfrm flipH="1" flipV="1">
            <a:off x="4064726" y="1524867"/>
            <a:ext cx="1326964" cy="949252"/>
            <a:chOff x="4935521" y="1561406"/>
            <a:chExt cx="1280536" cy="981486"/>
          </a:xfrm>
        </p:grpSpPr>
        <p:cxnSp>
          <p:nvCxnSpPr>
            <p:cNvPr id="368" name="Straight Connector 367"/>
            <p:cNvCxnSpPr/>
            <p:nvPr/>
          </p:nvCxnSpPr>
          <p:spPr>
            <a:xfrm flipH="1" flipV="1">
              <a:off x="5976313" y="2455072"/>
              <a:ext cx="239744" cy="87820"/>
            </a:xfrm>
            <a:prstGeom prst="line">
              <a:avLst/>
            </a:prstGeom>
            <a:ln>
              <a:solidFill>
                <a:schemeClr val="bg2">
                  <a:lumMod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9" name="Straight Connector 368"/>
            <p:cNvCxnSpPr/>
            <p:nvPr/>
          </p:nvCxnSpPr>
          <p:spPr>
            <a:xfrm flipV="1">
              <a:off x="5969157" y="1561406"/>
              <a:ext cx="14829" cy="893668"/>
            </a:xfrm>
            <a:prstGeom prst="line">
              <a:avLst/>
            </a:prstGeom>
            <a:ln>
              <a:solidFill>
                <a:schemeClr val="bg2">
                  <a:lumMod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0" name="Straight Connector 369"/>
            <p:cNvCxnSpPr/>
            <p:nvPr/>
          </p:nvCxnSpPr>
          <p:spPr>
            <a:xfrm flipH="1" flipV="1">
              <a:off x="4935521" y="2448538"/>
              <a:ext cx="1040793" cy="6534"/>
            </a:xfrm>
            <a:prstGeom prst="line">
              <a:avLst/>
            </a:prstGeom>
            <a:ln>
              <a:solidFill>
                <a:schemeClr val="bg2">
                  <a:lumMod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05311" y="1858994"/>
            <a:ext cx="1011237" cy="146872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/>
            <a:lightRig rig="threePt" dir="t"/>
          </a:scene3d>
          <a:sp3d>
            <a:bevelT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71" name="Picture 2"/>
          <p:cNvPicPr>
            <a:picLocks noChangeAspect="1" noChangeArrowheads="1"/>
          </p:cNvPicPr>
          <p:nvPr/>
        </p:nvPicPr>
        <p:blipFill rotWithShape="1">
          <a:blip r:embed="rId1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flipV="1">
            <a:off x="4101737" y="2025495"/>
            <a:ext cx="1344168" cy="744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372" name="Group 371"/>
          <p:cNvGrpSpPr/>
          <p:nvPr/>
        </p:nvGrpSpPr>
        <p:grpSpPr>
          <a:xfrm>
            <a:off x="4227628" y="1584526"/>
            <a:ext cx="266639" cy="406157"/>
            <a:chOff x="6172200" y="5208585"/>
            <a:chExt cx="545376" cy="750109"/>
          </a:xfrm>
        </p:grpSpPr>
        <p:sp>
          <p:nvSpPr>
            <p:cNvPr id="373" name="Rounded Rectangle 372"/>
            <p:cNvSpPr/>
            <p:nvPr/>
          </p:nvSpPr>
          <p:spPr>
            <a:xfrm>
              <a:off x="6172200" y="5257514"/>
              <a:ext cx="545374" cy="701180"/>
            </a:xfrm>
            <a:prstGeom prst="roundRect">
              <a:avLst>
                <a:gd name="adj" fmla="val 30381"/>
              </a:avLst>
            </a:prstGeom>
            <a:blipFill>
              <a:blip r:embed="rId15">
                <a:duotone>
                  <a:schemeClr val="accent4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tile tx="0" ty="0" sx="100000" sy="100000" flip="none" algn="tl"/>
            </a:blipFill>
            <a:ln>
              <a:noFill/>
            </a:ln>
            <a:effectLst>
              <a:innerShdw blurRad="342900" dist="127000" dir="24000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prstClr val="white"/>
                </a:solidFill>
              </a:endParaRPr>
            </a:p>
          </p:txBody>
        </p:sp>
        <p:sp>
          <p:nvSpPr>
            <p:cNvPr id="374" name="Double Wave 373"/>
            <p:cNvSpPr/>
            <p:nvPr/>
          </p:nvSpPr>
          <p:spPr>
            <a:xfrm>
              <a:off x="6188532" y="5208585"/>
              <a:ext cx="529042" cy="205114"/>
            </a:xfrm>
            <a:prstGeom prst="doubleWave">
              <a:avLst/>
            </a:prstGeom>
            <a:blipFill>
              <a:blip r:embed="rId15">
                <a:duotone>
                  <a:schemeClr val="accent4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tile tx="0" ty="0" sx="100000" sy="100000" flip="none" algn="tl"/>
            </a:blipFill>
            <a:ln>
              <a:noFill/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prstClr val="white"/>
                </a:solidFill>
              </a:endParaRPr>
            </a:p>
          </p:txBody>
        </p:sp>
        <p:sp>
          <p:nvSpPr>
            <p:cNvPr id="375" name="Flowchart: Stored Data 374"/>
            <p:cNvSpPr/>
            <p:nvPr/>
          </p:nvSpPr>
          <p:spPr>
            <a:xfrm rot="16200000">
              <a:off x="6338368" y="5291362"/>
              <a:ext cx="229375" cy="529041"/>
            </a:xfrm>
            <a:prstGeom prst="flowChartOnlineStorage">
              <a:avLst/>
            </a:prstGeom>
            <a:solidFill>
              <a:schemeClr val="tx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prstClr val="white"/>
                </a:solidFill>
              </a:endParaRPr>
            </a:p>
          </p:txBody>
        </p:sp>
      </p:grpSp>
      <p:grpSp>
        <p:nvGrpSpPr>
          <p:cNvPr id="497" name="Group 496"/>
          <p:cNvGrpSpPr/>
          <p:nvPr/>
        </p:nvGrpSpPr>
        <p:grpSpPr>
          <a:xfrm flipH="1">
            <a:off x="11259996" y="1712587"/>
            <a:ext cx="657402" cy="1063816"/>
            <a:chOff x="189261" y="1695332"/>
            <a:chExt cx="657402" cy="1063816"/>
          </a:xfrm>
        </p:grpSpPr>
        <p:grpSp>
          <p:nvGrpSpPr>
            <p:cNvPr id="498" name="Group 497"/>
            <p:cNvGrpSpPr/>
            <p:nvPr/>
          </p:nvGrpSpPr>
          <p:grpSpPr>
            <a:xfrm>
              <a:off x="280416" y="2197030"/>
              <a:ext cx="109540" cy="562118"/>
              <a:chOff x="9453560" y="2239232"/>
              <a:chExt cx="109540" cy="562118"/>
            </a:xfrm>
          </p:grpSpPr>
          <p:cxnSp>
            <p:nvCxnSpPr>
              <p:cNvPr id="530" name="Straight Connector 529"/>
              <p:cNvCxnSpPr/>
              <p:nvPr/>
            </p:nvCxnSpPr>
            <p:spPr>
              <a:xfrm flipV="1">
                <a:off x="9508330" y="2239232"/>
                <a:ext cx="0" cy="534266"/>
              </a:xfrm>
              <a:prstGeom prst="line">
                <a:avLst/>
              </a:prstGeom>
              <a:ln w="190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31" name="Isosceles Triangle 530"/>
              <p:cNvSpPr/>
              <p:nvPr/>
            </p:nvSpPr>
            <p:spPr>
              <a:xfrm>
                <a:off x="9453560" y="2608130"/>
                <a:ext cx="109540" cy="193220"/>
              </a:xfrm>
              <a:prstGeom prst="triangle">
                <a:avLst/>
              </a:prstGeom>
              <a:solidFill>
                <a:srgbClr val="FFC00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>
                  <a:solidFill>
                    <a:prstClr val="white"/>
                  </a:solidFill>
                </a:endParaRPr>
              </a:p>
            </p:txBody>
          </p:sp>
        </p:grpSp>
        <p:sp>
          <p:nvSpPr>
            <p:cNvPr id="529" name="Chord 528"/>
            <p:cNvSpPr/>
            <p:nvPr/>
          </p:nvSpPr>
          <p:spPr>
            <a:xfrm rot="4097417" flipH="1">
              <a:off x="182798" y="1701795"/>
              <a:ext cx="670327" cy="657402"/>
            </a:xfrm>
            <a:prstGeom prst="chord">
              <a:avLst/>
            </a:prstGeom>
            <a:solidFill>
              <a:schemeClr val="bg1"/>
            </a:solidFill>
            <a:ln>
              <a:solidFill>
                <a:schemeClr val="bg1">
                  <a:lumMod val="75000"/>
                </a:schemeClr>
              </a:solidFill>
            </a:ln>
            <a:effectLst>
              <a:innerShdw blurRad="292100" dist="88900" dir="30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prstClr val="white"/>
                </a:solidFill>
              </a:endParaRPr>
            </a:p>
          </p:txBody>
        </p:sp>
      </p:grpSp>
      <p:grpSp>
        <p:nvGrpSpPr>
          <p:cNvPr id="459" name="Group 458"/>
          <p:cNvGrpSpPr/>
          <p:nvPr/>
        </p:nvGrpSpPr>
        <p:grpSpPr>
          <a:xfrm rot="-1800000">
            <a:off x="2373098" y="1311445"/>
            <a:ext cx="0" cy="640080"/>
            <a:chOff x="9296400" y="1796634"/>
            <a:chExt cx="0" cy="1090340"/>
          </a:xfrm>
        </p:grpSpPr>
        <p:cxnSp>
          <p:nvCxnSpPr>
            <p:cNvPr id="483" name="Straight Connector 482"/>
            <p:cNvCxnSpPr/>
            <p:nvPr/>
          </p:nvCxnSpPr>
          <p:spPr>
            <a:xfrm>
              <a:off x="9296400" y="1796634"/>
              <a:ext cx="0" cy="548828"/>
            </a:xfrm>
            <a:prstGeom prst="line">
              <a:avLst/>
            </a:prstGeom>
            <a:ln w="38100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5" name="Straight Connector 484"/>
            <p:cNvCxnSpPr/>
            <p:nvPr/>
          </p:nvCxnSpPr>
          <p:spPr>
            <a:xfrm>
              <a:off x="9296400" y="2338146"/>
              <a:ext cx="0" cy="548828"/>
            </a:xfrm>
            <a:prstGeom prst="line">
              <a:avLst/>
            </a:prstGeom>
            <a:ln w="38100">
              <a:solidFill>
                <a:srgbClr val="F2F2F2">
                  <a:alpha val="117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00" name="Group 199"/>
          <p:cNvGrpSpPr/>
          <p:nvPr/>
        </p:nvGrpSpPr>
        <p:grpSpPr>
          <a:xfrm>
            <a:off x="7991402" y="3468065"/>
            <a:ext cx="490323" cy="573115"/>
            <a:chOff x="5092749" y="3366214"/>
            <a:chExt cx="927051" cy="908143"/>
          </a:xfrm>
        </p:grpSpPr>
        <p:sp>
          <p:nvSpPr>
            <p:cNvPr id="201" name="Donut 200"/>
            <p:cNvSpPr/>
            <p:nvPr/>
          </p:nvSpPr>
          <p:spPr>
            <a:xfrm>
              <a:off x="5296152" y="3366214"/>
              <a:ext cx="684459" cy="636002"/>
            </a:xfrm>
            <a:prstGeom prst="donut">
              <a:avLst>
                <a:gd name="adj" fmla="val 6240"/>
              </a:avLst>
            </a:prstGeom>
            <a:gradFill flip="none" rotWithShape="1">
              <a:gsLst>
                <a:gs pos="0">
                  <a:schemeClr val="tx1">
                    <a:lumMod val="65000"/>
                    <a:lumOff val="35000"/>
                  </a:schemeClr>
                </a:gs>
                <a:gs pos="67000">
                  <a:schemeClr val="bg1">
                    <a:lumMod val="50000"/>
                  </a:schemeClr>
                </a:gs>
                <a:gs pos="40000">
                  <a:schemeClr val="bg1"/>
                </a:gs>
                <a:gs pos="100000">
                  <a:schemeClr val="bg1">
                    <a:lumMod val="85000"/>
                  </a:schemeClr>
                </a:gs>
              </a:gsLst>
              <a:lin ang="10800000" scaled="1"/>
              <a:tileRect/>
            </a:gradFill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prstClr val="white"/>
                </a:solidFill>
              </a:endParaRPr>
            </a:p>
          </p:txBody>
        </p:sp>
        <p:grpSp>
          <p:nvGrpSpPr>
            <p:cNvPr id="202" name="Group 201"/>
            <p:cNvGrpSpPr/>
            <p:nvPr/>
          </p:nvGrpSpPr>
          <p:grpSpPr>
            <a:xfrm>
              <a:off x="5348404" y="3525422"/>
              <a:ext cx="490442" cy="360779"/>
              <a:chOff x="5395210" y="3441010"/>
              <a:chExt cx="430573" cy="327387"/>
            </a:xfrm>
          </p:grpSpPr>
          <p:sp>
            <p:nvSpPr>
              <p:cNvPr id="206" name="Regular Pentagon 205"/>
              <p:cNvSpPr/>
              <p:nvPr/>
            </p:nvSpPr>
            <p:spPr>
              <a:xfrm>
                <a:off x="5500687" y="3441010"/>
                <a:ext cx="226151" cy="94888"/>
              </a:xfrm>
              <a:prstGeom prst="pentagon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>
                  <a:solidFill>
                    <a:prstClr val="white"/>
                  </a:solidFill>
                </a:endParaRPr>
              </a:p>
            </p:txBody>
          </p:sp>
          <p:sp>
            <p:nvSpPr>
              <p:cNvPr id="207" name="Flowchart: Delay 206"/>
              <p:cNvSpPr/>
              <p:nvPr/>
            </p:nvSpPr>
            <p:spPr>
              <a:xfrm rot="16200000">
                <a:off x="5492523" y="3435136"/>
                <a:ext cx="235948" cy="430573"/>
              </a:xfrm>
              <a:prstGeom prst="flowChartDelay">
                <a:avLst/>
              </a:prstGeom>
              <a:gradFill flip="none" rotWithShape="1">
                <a:gsLst>
                  <a:gs pos="0">
                    <a:schemeClr val="tx1">
                      <a:lumMod val="65000"/>
                      <a:lumOff val="35000"/>
                    </a:schemeClr>
                  </a:gs>
                  <a:gs pos="67000">
                    <a:schemeClr val="bg1">
                      <a:lumMod val="50000"/>
                    </a:schemeClr>
                  </a:gs>
                  <a:gs pos="40000">
                    <a:schemeClr val="bg1"/>
                  </a:gs>
                  <a:gs pos="100000">
                    <a:schemeClr val="bg1">
                      <a:lumMod val="85000"/>
                    </a:schemeClr>
                  </a:gs>
                </a:gsLst>
                <a:lin ang="5400000" scaled="0"/>
                <a:tileRect/>
              </a:gradFill>
              <a:ln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>
                  <a:solidFill>
                    <a:prstClr val="white"/>
                  </a:solidFill>
                </a:endParaRPr>
              </a:p>
            </p:txBody>
          </p:sp>
        </p:grpSp>
        <p:sp>
          <p:nvSpPr>
            <p:cNvPr id="203" name="Trapezoid 1"/>
            <p:cNvSpPr/>
            <p:nvPr/>
          </p:nvSpPr>
          <p:spPr>
            <a:xfrm>
              <a:off x="5181600" y="3732539"/>
              <a:ext cx="838200" cy="541818"/>
            </a:xfrm>
            <a:custGeom>
              <a:avLst/>
              <a:gdLst/>
              <a:ahLst/>
              <a:cxnLst/>
              <a:rect l="l" t="t" r="r" b="b"/>
              <a:pathLst>
                <a:path w="838200" h="541818">
                  <a:moveTo>
                    <a:pt x="169320" y="0"/>
                  </a:moveTo>
                  <a:cubicBezTo>
                    <a:pt x="238833" y="26781"/>
                    <a:pt x="325373" y="42164"/>
                    <a:pt x="419100" y="42164"/>
                  </a:cubicBezTo>
                  <a:cubicBezTo>
                    <a:pt x="512827" y="42164"/>
                    <a:pt x="599368" y="26781"/>
                    <a:pt x="668880" y="0"/>
                  </a:cubicBezTo>
                  <a:lnTo>
                    <a:pt x="825696" y="439269"/>
                  </a:lnTo>
                  <a:cubicBezTo>
                    <a:pt x="834099" y="445193"/>
                    <a:pt x="838200" y="451798"/>
                    <a:pt x="838200" y="458594"/>
                  </a:cubicBezTo>
                  <a:lnTo>
                    <a:pt x="834909" y="465076"/>
                  </a:lnTo>
                  <a:lnTo>
                    <a:pt x="838200" y="474295"/>
                  </a:lnTo>
                  <a:lnTo>
                    <a:pt x="830230" y="474295"/>
                  </a:lnTo>
                  <a:cubicBezTo>
                    <a:pt x="793274" y="512838"/>
                    <a:pt x="623231" y="541818"/>
                    <a:pt x="419100" y="541818"/>
                  </a:cubicBezTo>
                  <a:cubicBezTo>
                    <a:pt x="214970" y="541818"/>
                    <a:pt x="44926" y="512838"/>
                    <a:pt x="7971" y="474295"/>
                  </a:cubicBezTo>
                  <a:lnTo>
                    <a:pt x="0" y="474295"/>
                  </a:lnTo>
                  <a:lnTo>
                    <a:pt x="3291" y="465076"/>
                  </a:lnTo>
                  <a:cubicBezTo>
                    <a:pt x="475" y="463193"/>
                    <a:pt x="0" y="460905"/>
                    <a:pt x="0" y="458594"/>
                  </a:cubicBezTo>
                  <a:cubicBezTo>
                    <a:pt x="0" y="451798"/>
                    <a:pt x="4102" y="445193"/>
                    <a:pt x="12504" y="439269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tx1">
                    <a:lumMod val="65000"/>
                    <a:lumOff val="35000"/>
                  </a:schemeClr>
                </a:gs>
                <a:gs pos="67000">
                  <a:schemeClr val="bg1">
                    <a:lumMod val="50000"/>
                  </a:schemeClr>
                </a:gs>
                <a:gs pos="40000">
                  <a:schemeClr val="bg1"/>
                </a:gs>
                <a:gs pos="100000">
                  <a:schemeClr val="bg1">
                    <a:lumMod val="85000"/>
                  </a:schemeClr>
                </a:gs>
              </a:gsLst>
              <a:lin ang="10800000" scaled="1"/>
              <a:tileRect/>
            </a:gradFill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prstClr val="white"/>
                </a:solidFill>
              </a:endParaRPr>
            </a:p>
          </p:txBody>
        </p:sp>
        <p:sp>
          <p:nvSpPr>
            <p:cNvPr id="204" name="Can 203"/>
            <p:cNvSpPr/>
            <p:nvPr/>
          </p:nvSpPr>
          <p:spPr>
            <a:xfrm rot="17366237">
              <a:off x="5176630" y="3730782"/>
              <a:ext cx="133101" cy="300864"/>
            </a:xfrm>
            <a:prstGeom prst="can">
              <a:avLst/>
            </a:prstGeom>
            <a:gradFill flip="none" rotWithShape="1">
              <a:gsLst>
                <a:gs pos="0">
                  <a:schemeClr val="tx1">
                    <a:lumMod val="65000"/>
                    <a:lumOff val="35000"/>
                  </a:schemeClr>
                </a:gs>
                <a:gs pos="67000">
                  <a:schemeClr val="bg1">
                    <a:lumMod val="50000"/>
                  </a:schemeClr>
                </a:gs>
                <a:gs pos="40000">
                  <a:schemeClr val="bg1"/>
                </a:gs>
                <a:gs pos="100000">
                  <a:schemeClr val="bg1">
                    <a:lumMod val="85000"/>
                  </a:schemeClr>
                </a:gs>
              </a:gsLst>
              <a:lin ang="10800000" scaled="1"/>
              <a:tileRect/>
            </a:gradFill>
            <a:ln>
              <a:solidFill>
                <a:schemeClr val="tx1">
                  <a:lumMod val="65000"/>
                  <a:lumOff val="35000"/>
                </a:schemeClr>
              </a:solidFill>
            </a:ln>
            <a:scene3d>
              <a:camera prst="orthographicFront">
                <a:rot lat="0" lon="0" rev="0"/>
              </a:camera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prstClr val="white"/>
                </a:solidFill>
              </a:endParaRPr>
            </a:p>
          </p:txBody>
        </p:sp>
        <p:sp>
          <p:nvSpPr>
            <p:cNvPr id="205" name="Oval 204"/>
            <p:cNvSpPr/>
            <p:nvPr/>
          </p:nvSpPr>
          <p:spPr>
            <a:xfrm>
              <a:off x="5299167" y="3777344"/>
              <a:ext cx="101489" cy="45719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  <a:ln w="1270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prstClr val="white"/>
                </a:solidFill>
              </a:endParaRPr>
            </a:p>
          </p:txBody>
        </p:sp>
      </p:grpSp>
      <p:sp>
        <p:nvSpPr>
          <p:cNvPr id="255" name="Trapezoid 14"/>
          <p:cNvSpPr/>
          <p:nvPr/>
        </p:nvSpPr>
        <p:spPr>
          <a:xfrm rot="16200000">
            <a:off x="4993702" y="5225045"/>
            <a:ext cx="1729974" cy="243844"/>
          </a:xfrm>
          <a:custGeom>
            <a:avLst/>
            <a:gdLst/>
            <a:ahLst/>
            <a:cxnLst/>
            <a:rect l="l" t="t" r="r" b="b"/>
            <a:pathLst>
              <a:path w="1433729" h="685800">
                <a:moveTo>
                  <a:pt x="0" y="685800"/>
                </a:moveTo>
                <a:lnTo>
                  <a:pt x="171450" y="0"/>
                </a:lnTo>
                <a:lnTo>
                  <a:pt x="214529" y="0"/>
                </a:lnTo>
                <a:lnTo>
                  <a:pt x="1047750" y="0"/>
                </a:lnTo>
                <a:lnTo>
                  <a:pt x="1433729" y="0"/>
                </a:lnTo>
                <a:lnTo>
                  <a:pt x="1262279" y="685800"/>
                </a:lnTo>
                <a:lnTo>
                  <a:pt x="1219200" y="685800"/>
                </a:lnTo>
                <a:lnTo>
                  <a:pt x="385979" y="685800"/>
                </a:lnTo>
                <a:close/>
              </a:path>
            </a:pathLst>
          </a:custGeom>
          <a:solidFill>
            <a:srgbClr val="6B633D"/>
          </a:solidFill>
          <a:ln>
            <a:solidFill>
              <a:schemeClr val="bg2">
                <a:lumMod val="25000"/>
              </a:schemeClr>
            </a:solidFill>
          </a:ln>
          <a:scene3d>
            <a:camera prst="orthographicFront">
              <a:rot lat="17099979" lon="0" rev="0"/>
            </a:camera>
            <a:lightRig rig="threePt" dir="t"/>
          </a:scene3d>
          <a:sp3d extrusionH="50800">
            <a:extrusionClr>
              <a:schemeClr val="bg2">
                <a:lumMod val="10000"/>
              </a:schemeClr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grpSp>
        <p:nvGrpSpPr>
          <p:cNvPr id="212" name="Group 211"/>
          <p:cNvGrpSpPr/>
          <p:nvPr/>
        </p:nvGrpSpPr>
        <p:grpSpPr>
          <a:xfrm>
            <a:off x="3948042" y="4436973"/>
            <a:ext cx="1872000" cy="1565044"/>
            <a:chOff x="2484120" y="4422023"/>
            <a:chExt cx="2011680" cy="1565044"/>
          </a:xfrm>
        </p:grpSpPr>
        <p:sp>
          <p:nvSpPr>
            <p:cNvPr id="220" name="Rectangle 219"/>
            <p:cNvSpPr/>
            <p:nvPr/>
          </p:nvSpPr>
          <p:spPr>
            <a:xfrm>
              <a:off x="2484120" y="4422023"/>
              <a:ext cx="2011680" cy="1565044"/>
            </a:xfrm>
            <a:prstGeom prst="rect">
              <a:avLst/>
            </a:prstGeom>
            <a:solidFill>
              <a:schemeClr val="bg2">
                <a:lumMod val="25000"/>
              </a:schemeClr>
            </a:solidFill>
            <a:ln>
              <a:solidFill>
                <a:schemeClr val="bg2">
                  <a:lumMod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prstClr val="white"/>
                </a:solidFill>
              </a:endParaRPr>
            </a:p>
          </p:txBody>
        </p:sp>
        <p:grpSp>
          <p:nvGrpSpPr>
            <p:cNvPr id="226" name="Group 225"/>
            <p:cNvGrpSpPr/>
            <p:nvPr/>
          </p:nvGrpSpPr>
          <p:grpSpPr>
            <a:xfrm flipH="1">
              <a:off x="2514600" y="4449156"/>
              <a:ext cx="1631191" cy="1483007"/>
              <a:chOff x="6571171" y="4666324"/>
              <a:chExt cx="1114202" cy="1363468"/>
            </a:xfrm>
          </p:grpSpPr>
          <p:cxnSp>
            <p:nvCxnSpPr>
              <p:cNvPr id="239" name="Straight Connector 238"/>
              <p:cNvCxnSpPr/>
              <p:nvPr/>
            </p:nvCxnSpPr>
            <p:spPr>
              <a:xfrm flipH="1" flipV="1">
                <a:off x="7545991" y="5949051"/>
                <a:ext cx="139382" cy="80741"/>
              </a:xfrm>
              <a:prstGeom prst="line">
                <a:avLst/>
              </a:prstGeom>
              <a:ln>
                <a:solidFill>
                  <a:schemeClr val="bg2">
                    <a:lumMod val="1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1" name="Straight Connector 240"/>
              <p:cNvCxnSpPr/>
              <p:nvPr/>
            </p:nvCxnSpPr>
            <p:spPr>
              <a:xfrm flipH="1" flipV="1">
                <a:off x="7541831" y="4666324"/>
                <a:ext cx="0" cy="1282727"/>
              </a:xfrm>
              <a:prstGeom prst="line">
                <a:avLst/>
              </a:prstGeom>
              <a:ln>
                <a:solidFill>
                  <a:schemeClr val="bg2">
                    <a:lumMod val="1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2" name="Straight Connector 241"/>
              <p:cNvCxnSpPr/>
              <p:nvPr/>
            </p:nvCxnSpPr>
            <p:spPr>
              <a:xfrm flipH="1">
                <a:off x="6571171" y="5949051"/>
                <a:ext cx="974821" cy="0"/>
              </a:xfrm>
              <a:prstGeom prst="line">
                <a:avLst/>
              </a:prstGeom>
              <a:ln>
                <a:solidFill>
                  <a:schemeClr val="bg2">
                    <a:lumMod val="1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pic>
        <p:nvPicPr>
          <p:cNvPr id="243" name="Picture 2"/>
          <p:cNvPicPr>
            <a:picLocks noChangeAspect="1" noChangeArrowheads="1"/>
          </p:cNvPicPr>
          <p:nvPr/>
        </p:nvPicPr>
        <p:blipFill rotWithShape="1">
          <a:blip r:embed="rId1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949909" y="5113165"/>
            <a:ext cx="1852372" cy="2161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261" name="Group 260"/>
          <p:cNvGrpSpPr/>
          <p:nvPr/>
        </p:nvGrpSpPr>
        <p:grpSpPr>
          <a:xfrm>
            <a:off x="4466835" y="5386863"/>
            <a:ext cx="381000" cy="544995"/>
            <a:chOff x="6172200" y="5208585"/>
            <a:chExt cx="545376" cy="750109"/>
          </a:xfrm>
        </p:grpSpPr>
        <p:sp>
          <p:nvSpPr>
            <p:cNvPr id="272" name="Rounded Rectangle 271"/>
            <p:cNvSpPr/>
            <p:nvPr/>
          </p:nvSpPr>
          <p:spPr>
            <a:xfrm>
              <a:off x="6172200" y="5257514"/>
              <a:ext cx="545374" cy="701180"/>
            </a:xfrm>
            <a:prstGeom prst="roundRect">
              <a:avLst>
                <a:gd name="adj" fmla="val 30381"/>
              </a:avLst>
            </a:prstGeom>
            <a:blipFill>
              <a:blip r:embed="rId15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tile tx="0" ty="0" sx="100000" sy="100000" flip="none" algn="tl"/>
            </a:blipFill>
            <a:ln>
              <a:noFill/>
            </a:ln>
            <a:effectLst>
              <a:innerShdw blurRad="342900" dist="127000" dir="24000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prstClr val="white"/>
                </a:solidFill>
              </a:endParaRPr>
            </a:p>
          </p:txBody>
        </p:sp>
        <p:sp>
          <p:nvSpPr>
            <p:cNvPr id="273" name="Double Wave 272"/>
            <p:cNvSpPr/>
            <p:nvPr/>
          </p:nvSpPr>
          <p:spPr>
            <a:xfrm>
              <a:off x="6188532" y="5208585"/>
              <a:ext cx="529042" cy="205114"/>
            </a:xfrm>
            <a:prstGeom prst="doubleWave">
              <a:avLst/>
            </a:prstGeom>
            <a:blipFill>
              <a:blip r:embed="rId15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tile tx="0" ty="0" sx="100000" sy="100000" flip="none" algn="tl"/>
            </a:blipFill>
            <a:ln>
              <a:noFill/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prstClr val="white"/>
                </a:solidFill>
              </a:endParaRPr>
            </a:p>
          </p:txBody>
        </p:sp>
        <p:sp>
          <p:nvSpPr>
            <p:cNvPr id="278" name="Flowchart: Stored Data 277"/>
            <p:cNvSpPr/>
            <p:nvPr/>
          </p:nvSpPr>
          <p:spPr>
            <a:xfrm rot="16200000">
              <a:off x="6338368" y="5291362"/>
              <a:ext cx="229375" cy="529041"/>
            </a:xfrm>
            <a:prstGeom prst="flowChartOnlineStorage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prstClr val="white"/>
                </a:solidFill>
              </a:endParaRPr>
            </a:p>
          </p:txBody>
        </p:sp>
      </p:grpSp>
      <p:grpSp>
        <p:nvGrpSpPr>
          <p:cNvPr id="279" name="Group 278"/>
          <p:cNvGrpSpPr/>
          <p:nvPr/>
        </p:nvGrpSpPr>
        <p:grpSpPr>
          <a:xfrm>
            <a:off x="4788524" y="5311546"/>
            <a:ext cx="238499" cy="610121"/>
            <a:chOff x="6518749" y="5095664"/>
            <a:chExt cx="567852" cy="1500830"/>
          </a:xfrm>
        </p:grpSpPr>
        <p:sp>
          <p:nvSpPr>
            <p:cNvPr id="280" name="Freeform 279"/>
            <p:cNvSpPr/>
            <p:nvPr/>
          </p:nvSpPr>
          <p:spPr>
            <a:xfrm>
              <a:off x="6518749" y="5095664"/>
              <a:ext cx="567852" cy="1500830"/>
            </a:xfrm>
            <a:custGeom>
              <a:avLst/>
              <a:gdLst>
                <a:gd name="connsiteX0" fmla="*/ 156755 w 613955"/>
                <a:gd name="connsiteY0" fmla="*/ 91440 h 1959429"/>
                <a:gd name="connsiteX1" fmla="*/ 182880 w 613955"/>
                <a:gd name="connsiteY1" fmla="*/ 182880 h 1959429"/>
                <a:gd name="connsiteX2" fmla="*/ 195943 w 613955"/>
                <a:gd name="connsiteY2" fmla="*/ 209006 h 1959429"/>
                <a:gd name="connsiteX3" fmla="*/ 222069 w 613955"/>
                <a:gd name="connsiteY3" fmla="*/ 718457 h 1959429"/>
                <a:gd name="connsiteX4" fmla="*/ 143692 w 613955"/>
                <a:gd name="connsiteY4" fmla="*/ 731520 h 1959429"/>
                <a:gd name="connsiteX5" fmla="*/ 52252 w 613955"/>
                <a:gd name="connsiteY5" fmla="*/ 822960 h 1959429"/>
                <a:gd name="connsiteX6" fmla="*/ 0 w 613955"/>
                <a:gd name="connsiteY6" fmla="*/ 888274 h 1959429"/>
                <a:gd name="connsiteX7" fmla="*/ 0 w 613955"/>
                <a:gd name="connsiteY7" fmla="*/ 1841863 h 1959429"/>
                <a:gd name="connsiteX8" fmla="*/ 143692 w 613955"/>
                <a:gd name="connsiteY8" fmla="*/ 1933303 h 1959429"/>
                <a:gd name="connsiteX9" fmla="*/ 365760 w 613955"/>
                <a:gd name="connsiteY9" fmla="*/ 1959429 h 1959429"/>
                <a:gd name="connsiteX10" fmla="*/ 535578 w 613955"/>
                <a:gd name="connsiteY10" fmla="*/ 1894114 h 1959429"/>
                <a:gd name="connsiteX11" fmla="*/ 613955 w 613955"/>
                <a:gd name="connsiteY11" fmla="*/ 1789612 h 1959429"/>
                <a:gd name="connsiteX12" fmla="*/ 561703 w 613955"/>
                <a:gd name="connsiteY12" fmla="*/ 849086 h 1959429"/>
                <a:gd name="connsiteX13" fmla="*/ 404949 w 613955"/>
                <a:gd name="connsiteY13" fmla="*/ 705394 h 1959429"/>
                <a:gd name="connsiteX14" fmla="*/ 404949 w 613955"/>
                <a:gd name="connsiteY14" fmla="*/ 182880 h 1959429"/>
                <a:gd name="connsiteX15" fmla="*/ 457200 w 613955"/>
                <a:gd name="connsiteY15" fmla="*/ 91440 h 1959429"/>
                <a:gd name="connsiteX16" fmla="*/ 352698 w 613955"/>
                <a:gd name="connsiteY16" fmla="*/ 0 h 1959429"/>
                <a:gd name="connsiteX17" fmla="*/ 287383 w 613955"/>
                <a:gd name="connsiteY17" fmla="*/ 0 h 1959429"/>
                <a:gd name="connsiteX18" fmla="*/ 209006 w 613955"/>
                <a:gd name="connsiteY18" fmla="*/ 52252 h 1959429"/>
                <a:gd name="connsiteX19" fmla="*/ 156755 w 613955"/>
                <a:gd name="connsiteY19" fmla="*/ 91440 h 19594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613955" h="1959429">
                  <a:moveTo>
                    <a:pt x="156755" y="91440"/>
                  </a:moveTo>
                  <a:lnTo>
                    <a:pt x="182880" y="182880"/>
                  </a:lnTo>
                  <a:lnTo>
                    <a:pt x="195943" y="209006"/>
                  </a:lnTo>
                  <a:lnTo>
                    <a:pt x="222069" y="718457"/>
                  </a:lnTo>
                  <a:lnTo>
                    <a:pt x="143692" y="731520"/>
                  </a:lnTo>
                  <a:lnTo>
                    <a:pt x="52252" y="822960"/>
                  </a:lnTo>
                  <a:lnTo>
                    <a:pt x="0" y="888274"/>
                  </a:lnTo>
                  <a:lnTo>
                    <a:pt x="0" y="1841863"/>
                  </a:lnTo>
                  <a:lnTo>
                    <a:pt x="143692" y="1933303"/>
                  </a:lnTo>
                  <a:lnTo>
                    <a:pt x="365760" y="1959429"/>
                  </a:lnTo>
                  <a:lnTo>
                    <a:pt x="535578" y="1894114"/>
                  </a:lnTo>
                  <a:lnTo>
                    <a:pt x="613955" y="1789612"/>
                  </a:lnTo>
                  <a:lnTo>
                    <a:pt x="561703" y="849086"/>
                  </a:lnTo>
                  <a:lnTo>
                    <a:pt x="404949" y="705394"/>
                  </a:lnTo>
                  <a:lnTo>
                    <a:pt x="404949" y="182880"/>
                  </a:lnTo>
                  <a:lnTo>
                    <a:pt x="457200" y="91440"/>
                  </a:lnTo>
                  <a:lnTo>
                    <a:pt x="352698" y="0"/>
                  </a:lnTo>
                  <a:lnTo>
                    <a:pt x="287383" y="0"/>
                  </a:lnTo>
                  <a:lnTo>
                    <a:pt x="209006" y="52252"/>
                  </a:lnTo>
                  <a:lnTo>
                    <a:pt x="156755" y="91440"/>
                  </a:lnTo>
                  <a:close/>
                </a:path>
              </a:pathLst>
            </a:custGeom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prstClr val="white"/>
                </a:solidFill>
              </a:endParaRPr>
            </a:p>
          </p:txBody>
        </p:sp>
        <p:sp>
          <p:nvSpPr>
            <p:cNvPr id="281" name="Flowchart: Stored Data 280"/>
            <p:cNvSpPr/>
            <p:nvPr/>
          </p:nvSpPr>
          <p:spPr>
            <a:xfrm rot="16200000">
              <a:off x="6613166" y="5817653"/>
              <a:ext cx="364616" cy="530003"/>
            </a:xfrm>
            <a:prstGeom prst="flowChartOnlineStorage">
              <a:avLst/>
            </a:prstGeom>
            <a:solidFill>
              <a:srgbClr val="FFC00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prstClr val="white"/>
                </a:solidFill>
              </a:endParaRPr>
            </a:p>
          </p:txBody>
        </p:sp>
      </p:grpSp>
      <p:grpSp>
        <p:nvGrpSpPr>
          <p:cNvPr id="55" name="Group 54"/>
          <p:cNvGrpSpPr/>
          <p:nvPr/>
        </p:nvGrpSpPr>
        <p:grpSpPr>
          <a:xfrm>
            <a:off x="4040190" y="5440580"/>
            <a:ext cx="381000" cy="461491"/>
            <a:chOff x="2564315" y="5413699"/>
            <a:chExt cx="381000" cy="461491"/>
          </a:xfrm>
        </p:grpSpPr>
        <p:sp>
          <p:nvSpPr>
            <p:cNvPr id="311" name="Can 310"/>
            <p:cNvSpPr/>
            <p:nvPr/>
          </p:nvSpPr>
          <p:spPr>
            <a:xfrm>
              <a:off x="2564315" y="5413699"/>
              <a:ext cx="381000" cy="461491"/>
            </a:xfrm>
            <a:prstGeom prst="can">
              <a:avLst/>
            </a:prstGeom>
            <a:blipFill>
              <a:blip r:embed="rId17">
                <a:duotone>
                  <a:schemeClr val="accent2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tile tx="0" ty="0" sx="100000" sy="100000" flip="none" algn="tl"/>
            </a:blipFill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prstClr val="white"/>
                </a:solidFill>
              </a:endParaRPr>
            </a:p>
          </p:txBody>
        </p:sp>
        <p:sp>
          <p:nvSpPr>
            <p:cNvPr id="312" name="Oval 311"/>
            <p:cNvSpPr/>
            <p:nvPr/>
          </p:nvSpPr>
          <p:spPr>
            <a:xfrm>
              <a:off x="2681310" y="5559482"/>
              <a:ext cx="152400" cy="222191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accent6">
                  <a:lumMod val="75000"/>
                </a:schemeClr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prstClr val="white"/>
                </a:solidFill>
              </a:endParaRPr>
            </a:p>
          </p:txBody>
        </p:sp>
      </p:grpSp>
      <p:grpSp>
        <p:nvGrpSpPr>
          <p:cNvPr id="304" name="Group 303"/>
          <p:cNvGrpSpPr/>
          <p:nvPr/>
        </p:nvGrpSpPr>
        <p:grpSpPr>
          <a:xfrm>
            <a:off x="4998637" y="4513056"/>
            <a:ext cx="457200" cy="744475"/>
            <a:chOff x="5029200" y="1189203"/>
            <a:chExt cx="381001" cy="581280"/>
          </a:xfrm>
        </p:grpSpPr>
        <p:sp>
          <p:nvSpPr>
            <p:cNvPr id="305" name="Can 304"/>
            <p:cNvSpPr/>
            <p:nvPr/>
          </p:nvSpPr>
          <p:spPr>
            <a:xfrm>
              <a:off x="5029200" y="1189203"/>
              <a:ext cx="381000" cy="581280"/>
            </a:xfrm>
            <a:prstGeom prst="can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solidFill>
                <a:schemeClr val="bg2">
                  <a:lumMod val="25000"/>
                </a:schemeClr>
              </a:solidFill>
            </a:ln>
            <a:effectLst>
              <a:innerShdw blurRad="342900" dist="127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prstClr val="white"/>
                </a:solidFill>
              </a:endParaRPr>
            </a:p>
          </p:txBody>
        </p:sp>
        <p:sp>
          <p:nvSpPr>
            <p:cNvPr id="306" name="Flowchart: Stored Data 305"/>
            <p:cNvSpPr/>
            <p:nvPr/>
          </p:nvSpPr>
          <p:spPr>
            <a:xfrm rot="16200000">
              <a:off x="5142080" y="1295048"/>
              <a:ext cx="166653" cy="369588"/>
            </a:xfrm>
            <a:prstGeom prst="flowChartOnlineStorage">
              <a:avLst/>
            </a:prstGeom>
            <a:solidFill>
              <a:srgbClr val="FFC000"/>
            </a:solidFill>
            <a:ln>
              <a:solidFill>
                <a:schemeClr val="bg2">
                  <a:lumMod val="25000"/>
                </a:schemeClr>
              </a:solidFill>
            </a:ln>
            <a:effectLst>
              <a:innerShdw blurRad="63500" dist="508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prstClr val="white"/>
                </a:solidFill>
              </a:endParaRPr>
            </a:p>
          </p:txBody>
        </p:sp>
      </p:grpSp>
      <p:sp>
        <p:nvSpPr>
          <p:cNvPr id="42" name="Can 41"/>
          <p:cNvSpPr/>
          <p:nvPr/>
        </p:nvSpPr>
        <p:spPr>
          <a:xfrm>
            <a:off x="5489632" y="4759610"/>
            <a:ext cx="304800" cy="398759"/>
          </a:xfrm>
          <a:custGeom>
            <a:avLst/>
            <a:gdLst/>
            <a:ahLst/>
            <a:cxnLst/>
            <a:rect l="l" t="t" r="r" b="b"/>
            <a:pathLst>
              <a:path w="304800" h="398759">
                <a:moveTo>
                  <a:pt x="304800" y="398759"/>
                </a:moveTo>
                <a:lnTo>
                  <a:pt x="0" y="398759"/>
                </a:lnTo>
                <a:lnTo>
                  <a:pt x="105814" y="228283"/>
                </a:lnTo>
                <a:lnTo>
                  <a:pt x="105814" y="11647"/>
                </a:lnTo>
                <a:cubicBezTo>
                  <a:pt x="105814" y="5215"/>
                  <a:pt x="126671" y="0"/>
                  <a:pt x="152400" y="0"/>
                </a:cubicBezTo>
                <a:cubicBezTo>
                  <a:pt x="178129" y="0"/>
                  <a:pt x="198986" y="5215"/>
                  <a:pt x="198986" y="11647"/>
                </a:cubicBezTo>
                <a:lnTo>
                  <a:pt x="198986" y="228283"/>
                </a:ln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grpSp>
        <p:nvGrpSpPr>
          <p:cNvPr id="344" name="Group 343"/>
          <p:cNvGrpSpPr/>
          <p:nvPr/>
        </p:nvGrpSpPr>
        <p:grpSpPr>
          <a:xfrm>
            <a:off x="5425667" y="4708849"/>
            <a:ext cx="376614" cy="544179"/>
            <a:chOff x="5029200" y="1189203"/>
            <a:chExt cx="381001" cy="581280"/>
          </a:xfrm>
          <a:solidFill>
            <a:srgbClr val="FF0000"/>
          </a:solidFill>
        </p:grpSpPr>
        <p:sp>
          <p:nvSpPr>
            <p:cNvPr id="345" name="Can 344"/>
            <p:cNvSpPr/>
            <p:nvPr/>
          </p:nvSpPr>
          <p:spPr>
            <a:xfrm>
              <a:off x="5029200" y="1189203"/>
              <a:ext cx="381000" cy="581280"/>
            </a:xfrm>
            <a:prstGeom prst="can">
              <a:avLst/>
            </a:prstGeom>
            <a:grpFill/>
            <a:ln>
              <a:solidFill>
                <a:schemeClr val="bg2">
                  <a:lumMod val="25000"/>
                </a:schemeClr>
              </a:solidFill>
            </a:ln>
            <a:effectLst>
              <a:innerShdw blurRad="342900" dist="127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prstClr val="white"/>
                </a:solidFill>
              </a:endParaRPr>
            </a:p>
          </p:txBody>
        </p:sp>
        <p:sp>
          <p:nvSpPr>
            <p:cNvPr id="346" name="Flowchart: Stored Data 345"/>
            <p:cNvSpPr/>
            <p:nvPr/>
          </p:nvSpPr>
          <p:spPr>
            <a:xfrm rot="16200000">
              <a:off x="5142080" y="1295048"/>
              <a:ext cx="166653" cy="369588"/>
            </a:xfrm>
            <a:prstGeom prst="flowChartOnlineStorage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solidFill>
                <a:schemeClr val="bg2">
                  <a:lumMod val="25000"/>
                </a:schemeClr>
              </a:solidFill>
            </a:ln>
            <a:effectLst>
              <a:innerShdw blurRad="63500" dist="508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prstClr val="white"/>
                </a:solidFill>
              </a:endParaRPr>
            </a:p>
          </p:txBody>
        </p:sp>
      </p:grpSp>
      <p:grpSp>
        <p:nvGrpSpPr>
          <p:cNvPr id="285" name="Group 284"/>
          <p:cNvGrpSpPr/>
          <p:nvPr/>
        </p:nvGrpSpPr>
        <p:grpSpPr>
          <a:xfrm>
            <a:off x="5080979" y="5286301"/>
            <a:ext cx="363811" cy="628986"/>
            <a:chOff x="6518749" y="5095664"/>
            <a:chExt cx="567852" cy="1500830"/>
          </a:xfrm>
        </p:grpSpPr>
        <p:sp>
          <p:nvSpPr>
            <p:cNvPr id="286" name="Freeform 285"/>
            <p:cNvSpPr/>
            <p:nvPr/>
          </p:nvSpPr>
          <p:spPr>
            <a:xfrm>
              <a:off x="6518749" y="5095664"/>
              <a:ext cx="567852" cy="1500830"/>
            </a:xfrm>
            <a:custGeom>
              <a:avLst/>
              <a:gdLst>
                <a:gd name="connsiteX0" fmla="*/ 156755 w 613955"/>
                <a:gd name="connsiteY0" fmla="*/ 91440 h 1959429"/>
                <a:gd name="connsiteX1" fmla="*/ 182880 w 613955"/>
                <a:gd name="connsiteY1" fmla="*/ 182880 h 1959429"/>
                <a:gd name="connsiteX2" fmla="*/ 195943 w 613955"/>
                <a:gd name="connsiteY2" fmla="*/ 209006 h 1959429"/>
                <a:gd name="connsiteX3" fmla="*/ 222069 w 613955"/>
                <a:gd name="connsiteY3" fmla="*/ 718457 h 1959429"/>
                <a:gd name="connsiteX4" fmla="*/ 143692 w 613955"/>
                <a:gd name="connsiteY4" fmla="*/ 731520 h 1959429"/>
                <a:gd name="connsiteX5" fmla="*/ 52252 w 613955"/>
                <a:gd name="connsiteY5" fmla="*/ 822960 h 1959429"/>
                <a:gd name="connsiteX6" fmla="*/ 0 w 613955"/>
                <a:gd name="connsiteY6" fmla="*/ 888274 h 1959429"/>
                <a:gd name="connsiteX7" fmla="*/ 0 w 613955"/>
                <a:gd name="connsiteY7" fmla="*/ 1841863 h 1959429"/>
                <a:gd name="connsiteX8" fmla="*/ 143692 w 613955"/>
                <a:gd name="connsiteY8" fmla="*/ 1933303 h 1959429"/>
                <a:gd name="connsiteX9" fmla="*/ 365760 w 613955"/>
                <a:gd name="connsiteY9" fmla="*/ 1959429 h 1959429"/>
                <a:gd name="connsiteX10" fmla="*/ 535578 w 613955"/>
                <a:gd name="connsiteY10" fmla="*/ 1894114 h 1959429"/>
                <a:gd name="connsiteX11" fmla="*/ 613955 w 613955"/>
                <a:gd name="connsiteY11" fmla="*/ 1789612 h 1959429"/>
                <a:gd name="connsiteX12" fmla="*/ 561703 w 613955"/>
                <a:gd name="connsiteY12" fmla="*/ 849086 h 1959429"/>
                <a:gd name="connsiteX13" fmla="*/ 404949 w 613955"/>
                <a:gd name="connsiteY13" fmla="*/ 705394 h 1959429"/>
                <a:gd name="connsiteX14" fmla="*/ 404949 w 613955"/>
                <a:gd name="connsiteY14" fmla="*/ 182880 h 1959429"/>
                <a:gd name="connsiteX15" fmla="*/ 457200 w 613955"/>
                <a:gd name="connsiteY15" fmla="*/ 91440 h 1959429"/>
                <a:gd name="connsiteX16" fmla="*/ 352698 w 613955"/>
                <a:gd name="connsiteY16" fmla="*/ 0 h 1959429"/>
                <a:gd name="connsiteX17" fmla="*/ 287383 w 613955"/>
                <a:gd name="connsiteY17" fmla="*/ 0 h 1959429"/>
                <a:gd name="connsiteX18" fmla="*/ 209006 w 613955"/>
                <a:gd name="connsiteY18" fmla="*/ 52252 h 1959429"/>
                <a:gd name="connsiteX19" fmla="*/ 156755 w 613955"/>
                <a:gd name="connsiteY19" fmla="*/ 91440 h 19594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613955" h="1959429">
                  <a:moveTo>
                    <a:pt x="156755" y="91440"/>
                  </a:moveTo>
                  <a:lnTo>
                    <a:pt x="182880" y="182880"/>
                  </a:lnTo>
                  <a:lnTo>
                    <a:pt x="195943" y="209006"/>
                  </a:lnTo>
                  <a:lnTo>
                    <a:pt x="222069" y="718457"/>
                  </a:lnTo>
                  <a:lnTo>
                    <a:pt x="143692" y="731520"/>
                  </a:lnTo>
                  <a:lnTo>
                    <a:pt x="52252" y="822960"/>
                  </a:lnTo>
                  <a:lnTo>
                    <a:pt x="0" y="888274"/>
                  </a:lnTo>
                  <a:lnTo>
                    <a:pt x="0" y="1841863"/>
                  </a:lnTo>
                  <a:lnTo>
                    <a:pt x="143692" y="1933303"/>
                  </a:lnTo>
                  <a:lnTo>
                    <a:pt x="365760" y="1959429"/>
                  </a:lnTo>
                  <a:lnTo>
                    <a:pt x="535578" y="1894114"/>
                  </a:lnTo>
                  <a:lnTo>
                    <a:pt x="613955" y="1789612"/>
                  </a:lnTo>
                  <a:lnTo>
                    <a:pt x="561703" y="849086"/>
                  </a:lnTo>
                  <a:lnTo>
                    <a:pt x="404949" y="705394"/>
                  </a:lnTo>
                  <a:lnTo>
                    <a:pt x="404949" y="182880"/>
                  </a:lnTo>
                  <a:lnTo>
                    <a:pt x="457200" y="91440"/>
                  </a:lnTo>
                  <a:lnTo>
                    <a:pt x="352698" y="0"/>
                  </a:lnTo>
                  <a:lnTo>
                    <a:pt x="287383" y="0"/>
                  </a:lnTo>
                  <a:lnTo>
                    <a:pt x="209006" y="52252"/>
                  </a:lnTo>
                  <a:lnTo>
                    <a:pt x="156755" y="91440"/>
                  </a:lnTo>
                  <a:close/>
                </a:path>
              </a:pathLst>
            </a:custGeom>
            <a:solidFill>
              <a:srgbClr val="FF0000"/>
            </a:solidFill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prstClr val="white"/>
                </a:solidFill>
              </a:endParaRPr>
            </a:p>
          </p:txBody>
        </p:sp>
        <p:sp>
          <p:nvSpPr>
            <p:cNvPr id="287" name="Flowchart: Stored Data 286"/>
            <p:cNvSpPr/>
            <p:nvPr/>
          </p:nvSpPr>
          <p:spPr>
            <a:xfrm rot="16200000">
              <a:off x="6613166" y="5817653"/>
              <a:ext cx="364616" cy="530003"/>
            </a:xfrm>
            <a:prstGeom prst="flowChartOnlineStorage">
              <a:avLst/>
            </a:prstGeom>
            <a:solidFill>
              <a:srgbClr val="00B0F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prstClr val="white"/>
                </a:solidFill>
              </a:endParaRPr>
            </a:p>
          </p:txBody>
        </p:sp>
      </p:grpSp>
      <p:grpSp>
        <p:nvGrpSpPr>
          <p:cNvPr id="307" name="Group 306"/>
          <p:cNvGrpSpPr/>
          <p:nvPr/>
        </p:nvGrpSpPr>
        <p:grpSpPr>
          <a:xfrm>
            <a:off x="5433486" y="5439311"/>
            <a:ext cx="384916" cy="497044"/>
            <a:chOff x="859684" y="3765496"/>
            <a:chExt cx="384916" cy="497044"/>
          </a:xfrm>
        </p:grpSpPr>
        <p:sp>
          <p:nvSpPr>
            <p:cNvPr id="308" name="Cube 307"/>
            <p:cNvSpPr/>
            <p:nvPr/>
          </p:nvSpPr>
          <p:spPr>
            <a:xfrm>
              <a:off x="859684" y="3765496"/>
              <a:ext cx="384916" cy="497044"/>
            </a:xfrm>
            <a:prstGeom prst="cube">
              <a:avLst>
                <a:gd name="adj" fmla="val 49731"/>
              </a:avLst>
            </a:prstGeom>
            <a:solidFill>
              <a:srgbClr val="92D050"/>
            </a:solidFill>
            <a:ln>
              <a:solidFill>
                <a:schemeClr val="bg2">
                  <a:lumMod val="10000"/>
                </a:schemeClr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prstClr val="white"/>
                </a:solidFill>
              </a:endParaRPr>
            </a:p>
          </p:txBody>
        </p:sp>
        <p:sp>
          <p:nvSpPr>
            <p:cNvPr id="309" name="Freeform 308"/>
            <p:cNvSpPr/>
            <p:nvPr/>
          </p:nvSpPr>
          <p:spPr>
            <a:xfrm>
              <a:off x="914400" y="4023360"/>
              <a:ext cx="118566" cy="161959"/>
            </a:xfrm>
            <a:custGeom>
              <a:avLst/>
              <a:gdLst>
                <a:gd name="connsiteX0" fmla="*/ 0 w 118566"/>
                <a:gd name="connsiteY0" fmla="*/ 0 h 161959"/>
                <a:gd name="connsiteX1" fmla="*/ 13063 w 118566"/>
                <a:gd name="connsiteY1" fmla="*/ 65314 h 161959"/>
                <a:gd name="connsiteX2" fmla="*/ 26126 w 118566"/>
                <a:gd name="connsiteY2" fmla="*/ 156754 h 161959"/>
                <a:gd name="connsiteX3" fmla="*/ 91440 w 118566"/>
                <a:gd name="connsiteY3" fmla="*/ 143691 h 161959"/>
                <a:gd name="connsiteX4" fmla="*/ 39189 w 118566"/>
                <a:gd name="connsiteY4" fmla="*/ 13063 h 161959"/>
                <a:gd name="connsiteX5" fmla="*/ 0 w 118566"/>
                <a:gd name="connsiteY5" fmla="*/ 0 h 1619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8566" h="161959">
                  <a:moveTo>
                    <a:pt x="0" y="0"/>
                  </a:moveTo>
                  <a:cubicBezTo>
                    <a:pt x="4354" y="21771"/>
                    <a:pt x="9413" y="43414"/>
                    <a:pt x="13063" y="65314"/>
                  </a:cubicBezTo>
                  <a:cubicBezTo>
                    <a:pt x="18125" y="95685"/>
                    <a:pt x="4355" y="134983"/>
                    <a:pt x="26126" y="156754"/>
                  </a:cubicBezTo>
                  <a:cubicBezTo>
                    <a:pt x="41826" y="172454"/>
                    <a:pt x="69669" y="148045"/>
                    <a:pt x="91440" y="143691"/>
                  </a:cubicBezTo>
                  <a:cubicBezTo>
                    <a:pt x="134899" y="13316"/>
                    <a:pt x="132039" y="105913"/>
                    <a:pt x="39189" y="13063"/>
                  </a:cubicBezTo>
                  <a:lnTo>
                    <a:pt x="0" y="0"/>
                  </a:lnTo>
                  <a:close/>
                </a:path>
              </a:pathLst>
            </a:custGeom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prstClr val="white"/>
                </a:solidFill>
              </a:endParaRPr>
            </a:p>
          </p:txBody>
        </p:sp>
        <p:sp>
          <p:nvSpPr>
            <p:cNvPr id="310" name="Freeform 309"/>
            <p:cNvSpPr/>
            <p:nvPr/>
          </p:nvSpPr>
          <p:spPr>
            <a:xfrm>
              <a:off x="1094441" y="3862229"/>
              <a:ext cx="94279" cy="242983"/>
            </a:xfrm>
            <a:custGeom>
              <a:avLst/>
              <a:gdLst>
                <a:gd name="connsiteX0" fmla="*/ 28965 w 94279"/>
                <a:gd name="connsiteY0" fmla="*/ 121942 h 242983"/>
                <a:gd name="connsiteX1" fmla="*/ 15902 w 94279"/>
                <a:gd name="connsiteY1" fmla="*/ 187257 h 242983"/>
                <a:gd name="connsiteX2" fmla="*/ 2839 w 94279"/>
                <a:gd name="connsiteY2" fmla="*/ 239508 h 242983"/>
                <a:gd name="connsiteX3" fmla="*/ 42028 w 94279"/>
                <a:gd name="connsiteY3" fmla="*/ 226445 h 242983"/>
                <a:gd name="connsiteX4" fmla="*/ 68153 w 94279"/>
                <a:gd name="connsiteY4" fmla="*/ 187257 h 242983"/>
                <a:gd name="connsiteX5" fmla="*/ 94279 w 94279"/>
                <a:gd name="connsiteY5" fmla="*/ 108880 h 242983"/>
                <a:gd name="connsiteX6" fmla="*/ 81216 w 94279"/>
                <a:gd name="connsiteY6" fmla="*/ 4377 h 242983"/>
                <a:gd name="connsiteX7" fmla="*/ 42028 w 94279"/>
                <a:gd name="connsiteY7" fmla="*/ 17440 h 242983"/>
                <a:gd name="connsiteX8" fmla="*/ 28965 w 94279"/>
                <a:gd name="connsiteY8" fmla="*/ 56628 h 242983"/>
                <a:gd name="connsiteX9" fmla="*/ 15902 w 94279"/>
                <a:gd name="connsiteY9" fmla="*/ 174194 h 2429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94279" h="242983">
                  <a:moveTo>
                    <a:pt x="28965" y="121942"/>
                  </a:moveTo>
                  <a:cubicBezTo>
                    <a:pt x="24611" y="143714"/>
                    <a:pt x="20719" y="165583"/>
                    <a:pt x="15902" y="187257"/>
                  </a:cubicBezTo>
                  <a:cubicBezTo>
                    <a:pt x="12007" y="204783"/>
                    <a:pt x="-7120" y="224570"/>
                    <a:pt x="2839" y="239508"/>
                  </a:cubicBezTo>
                  <a:cubicBezTo>
                    <a:pt x="10477" y="250965"/>
                    <a:pt x="28965" y="230799"/>
                    <a:pt x="42028" y="226445"/>
                  </a:cubicBezTo>
                  <a:cubicBezTo>
                    <a:pt x="50736" y="213382"/>
                    <a:pt x="61777" y="201603"/>
                    <a:pt x="68153" y="187257"/>
                  </a:cubicBezTo>
                  <a:cubicBezTo>
                    <a:pt x="79338" y="162092"/>
                    <a:pt x="94279" y="108880"/>
                    <a:pt x="94279" y="108880"/>
                  </a:cubicBezTo>
                  <a:cubicBezTo>
                    <a:pt x="89925" y="74046"/>
                    <a:pt x="98633" y="34857"/>
                    <a:pt x="81216" y="4377"/>
                  </a:cubicBezTo>
                  <a:cubicBezTo>
                    <a:pt x="74385" y="-7578"/>
                    <a:pt x="51764" y="7704"/>
                    <a:pt x="42028" y="17440"/>
                  </a:cubicBezTo>
                  <a:cubicBezTo>
                    <a:pt x="32292" y="27176"/>
                    <a:pt x="32748" y="43389"/>
                    <a:pt x="28965" y="56628"/>
                  </a:cubicBezTo>
                  <a:cubicBezTo>
                    <a:pt x="10622" y="120829"/>
                    <a:pt x="15902" y="102050"/>
                    <a:pt x="15902" y="174194"/>
                  </a:cubicBezTo>
                </a:path>
              </a:pathLst>
            </a:custGeom>
            <a:solidFill>
              <a:schemeClr val="bg1">
                <a:lumMod val="75000"/>
              </a:schemeClr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prstClr val="white"/>
                </a:solidFill>
              </a:endParaRPr>
            </a:p>
          </p:txBody>
        </p:sp>
      </p:grpSp>
      <p:grpSp>
        <p:nvGrpSpPr>
          <p:cNvPr id="288" name="Group 287"/>
          <p:cNvGrpSpPr/>
          <p:nvPr/>
        </p:nvGrpSpPr>
        <p:grpSpPr>
          <a:xfrm>
            <a:off x="4124974" y="4472355"/>
            <a:ext cx="370826" cy="808303"/>
            <a:chOff x="728987" y="4156421"/>
            <a:chExt cx="370826" cy="685800"/>
          </a:xfrm>
        </p:grpSpPr>
        <p:sp>
          <p:nvSpPr>
            <p:cNvPr id="289" name="Cube 288"/>
            <p:cNvSpPr/>
            <p:nvPr/>
          </p:nvSpPr>
          <p:spPr>
            <a:xfrm>
              <a:off x="728987" y="4156421"/>
              <a:ext cx="370826" cy="685800"/>
            </a:xfrm>
            <a:prstGeom prst="cube">
              <a:avLst>
                <a:gd name="adj" fmla="val 49731"/>
              </a:avLst>
            </a:prstGeom>
            <a:blipFill>
              <a:blip r:embed="rId18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tile tx="0" ty="0" sx="100000" sy="100000" flip="none" algn="tl"/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prstClr val="white"/>
                </a:solidFill>
              </a:endParaRPr>
            </a:p>
          </p:txBody>
        </p:sp>
        <p:sp>
          <p:nvSpPr>
            <p:cNvPr id="290" name="Freeform 289"/>
            <p:cNvSpPr/>
            <p:nvPr/>
          </p:nvSpPr>
          <p:spPr>
            <a:xfrm>
              <a:off x="744583" y="4413870"/>
              <a:ext cx="143691" cy="339711"/>
            </a:xfrm>
            <a:custGeom>
              <a:avLst/>
              <a:gdLst>
                <a:gd name="connsiteX0" fmla="*/ 26126 w 143691"/>
                <a:gd name="connsiteY0" fmla="*/ 27501 h 339711"/>
                <a:gd name="connsiteX1" fmla="*/ 91440 w 143691"/>
                <a:gd name="connsiteY1" fmla="*/ 1376 h 339711"/>
                <a:gd name="connsiteX2" fmla="*/ 117566 w 143691"/>
                <a:gd name="connsiteY2" fmla="*/ 53627 h 339711"/>
                <a:gd name="connsiteX3" fmla="*/ 39188 w 143691"/>
                <a:gd name="connsiteY3" fmla="*/ 92816 h 339711"/>
                <a:gd name="connsiteX4" fmla="*/ 78377 w 143691"/>
                <a:gd name="connsiteY4" fmla="*/ 105879 h 339711"/>
                <a:gd name="connsiteX5" fmla="*/ 78377 w 143691"/>
                <a:gd name="connsiteY5" fmla="*/ 184256 h 339711"/>
                <a:gd name="connsiteX6" fmla="*/ 39188 w 143691"/>
                <a:gd name="connsiteY6" fmla="*/ 197319 h 339711"/>
                <a:gd name="connsiteX7" fmla="*/ 52251 w 143691"/>
                <a:gd name="connsiteY7" fmla="*/ 314884 h 339711"/>
                <a:gd name="connsiteX8" fmla="*/ 143691 w 143691"/>
                <a:gd name="connsiteY8" fmla="*/ 262633 h 339711"/>
                <a:gd name="connsiteX9" fmla="*/ 104503 w 143691"/>
                <a:gd name="connsiteY9" fmla="*/ 249570 h 339711"/>
                <a:gd name="connsiteX10" fmla="*/ 0 w 143691"/>
                <a:gd name="connsiteY10" fmla="*/ 223444 h 339711"/>
                <a:gd name="connsiteX11" fmla="*/ 39188 w 143691"/>
                <a:gd name="connsiteY11" fmla="*/ 197319 h 339711"/>
                <a:gd name="connsiteX12" fmla="*/ 52251 w 143691"/>
                <a:gd name="connsiteY12" fmla="*/ 158130 h 339711"/>
                <a:gd name="connsiteX13" fmla="*/ 65314 w 143691"/>
                <a:gd name="connsiteY13" fmla="*/ 210381 h 3397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43691" h="339711">
                  <a:moveTo>
                    <a:pt x="26126" y="27501"/>
                  </a:moveTo>
                  <a:cubicBezTo>
                    <a:pt x="47897" y="18793"/>
                    <a:pt x="68135" y="3965"/>
                    <a:pt x="91440" y="1376"/>
                  </a:cubicBezTo>
                  <a:cubicBezTo>
                    <a:pt x="163124" y="-6588"/>
                    <a:pt x="149974" y="21219"/>
                    <a:pt x="117566" y="53627"/>
                  </a:cubicBezTo>
                  <a:cubicBezTo>
                    <a:pt x="92243" y="78950"/>
                    <a:pt x="71061" y="82192"/>
                    <a:pt x="39188" y="92816"/>
                  </a:cubicBezTo>
                  <a:cubicBezTo>
                    <a:pt x="52251" y="97170"/>
                    <a:pt x="68640" y="96143"/>
                    <a:pt x="78377" y="105879"/>
                  </a:cubicBezTo>
                  <a:cubicBezTo>
                    <a:pt x="95795" y="123296"/>
                    <a:pt x="95794" y="166839"/>
                    <a:pt x="78377" y="184256"/>
                  </a:cubicBezTo>
                  <a:cubicBezTo>
                    <a:pt x="68640" y="193993"/>
                    <a:pt x="52251" y="192965"/>
                    <a:pt x="39188" y="197319"/>
                  </a:cubicBezTo>
                  <a:cubicBezTo>
                    <a:pt x="43542" y="236507"/>
                    <a:pt x="26286" y="285210"/>
                    <a:pt x="52251" y="314884"/>
                  </a:cubicBezTo>
                  <a:cubicBezTo>
                    <a:pt x="115142" y="386759"/>
                    <a:pt x="137364" y="281614"/>
                    <a:pt x="143691" y="262633"/>
                  </a:cubicBezTo>
                  <a:cubicBezTo>
                    <a:pt x="130628" y="258279"/>
                    <a:pt x="117787" y="253193"/>
                    <a:pt x="104503" y="249570"/>
                  </a:cubicBezTo>
                  <a:cubicBezTo>
                    <a:pt x="69862" y="240122"/>
                    <a:pt x="0" y="223444"/>
                    <a:pt x="0" y="223444"/>
                  </a:cubicBezTo>
                  <a:cubicBezTo>
                    <a:pt x="13063" y="214736"/>
                    <a:pt x="29381" y="209578"/>
                    <a:pt x="39188" y="197319"/>
                  </a:cubicBezTo>
                  <a:cubicBezTo>
                    <a:pt x="47790" y="186567"/>
                    <a:pt x="49551" y="171632"/>
                    <a:pt x="52251" y="158130"/>
                  </a:cubicBezTo>
                  <a:cubicBezTo>
                    <a:pt x="72088" y="58947"/>
                    <a:pt x="65314" y="-25816"/>
                    <a:pt x="65314" y="210381"/>
                  </a:cubicBez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prstClr val="white"/>
                </a:solidFill>
              </a:endParaRPr>
            </a:p>
          </p:txBody>
        </p:sp>
        <p:sp>
          <p:nvSpPr>
            <p:cNvPr id="291" name="Freeform 290"/>
            <p:cNvSpPr/>
            <p:nvPr/>
          </p:nvSpPr>
          <p:spPr>
            <a:xfrm>
              <a:off x="962324" y="4280532"/>
              <a:ext cx="136110" cy="239217"/>
            </a:xfrm>
            <a:custGeom>
              <a:avLst/>
              <a:gdLst>
                <a:gd name="connsiteX0" fmla="*/ 4327 w 136110"/>
                <a:gd name="connsiteY0" fmla="*/ 108588 h 239217"/>
                <a:gd name="connsiteX1" fmla="*/ 4327 w 136110"/>
                <a:gd name="connsiteY1" fmla="*/ 108588 h 239217"/>
                <a:gd name="connsiteX2" fmla="*/ 95767 w 136110"/>
                <a:gd name="connsiteY2" fmla="*/ 30211 h 239217"/>
                <a:gd name="connsiteX3" fmla="*/ 134956 w 136110"/>
                <a:gd name="connsiteY3" fmla="*/ 4085 h 239217"/>
                <a:gd name="connsiteX4" fmla="*/ 108830 w 136110"/>
                <a:gd name="connsiteY4" fmla="*/ 82462 h 239217"/>
                <a:gd name="connsiteX5" fmla="*/ 82705 w 136110"/>
                <a:gd name="connsiteY5" fmla="*/ 160839 h 239217"/>
                <a:gd name="connsiteX6" fmla="*/ 69642 w 136110"/>
                <a:gd name="connsiteY6" fmla="*/ 200028 h 239217"/>
                <a:gd name="connsiteX7" fmla="*/ 56579 w 136110"/>
                <a:gd name="connsiteY7" fmla="*/ 239217 h 239217"/>
                <a:gd name="connsiteX8" fmla="*/ 43516 w 136110"/>
                <a:gd name="connsiteY8" fmla="*/ 173902 h 239217"/>
                <a:gd name="connsiteX9" fmla="*/ 4327 w 136110"/>
                <a:gd name="connsiteY9" fmla="*/ 160839 h 239217"/>
                <a:gd name="connsiteX10" fmla="*/ 4327 w 136110"/>
                <a:gd name="connsiteY10" fmla="*/ 108588 h 2392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36110" h="239217">
                  <a:moveTo>
                    <a:pt x="4327" y="108588"/>
                  </a:moveTo>
                  <a:lnTo>
                    <a:pt x="4327" y="108588"/>
                  </a:lnTo>
                  <a:cubicBezTo>
                    <a:pt x="34807" y="82462"/>
                    <a:pt x="64419" y="55289"/>
                    <a:pt x="95767" y="30211"/>
                  </a:cubicBezTo>
                  <a:cubicBezTo>
                    <a:pt x="108026" y="20403"/>
                    <a:pt x="131148" y="-11146"/>
                    <a:pt x="134956" y="4085"/>
                  </a:cubicBezTo>
                  <a:cubicBezTo>
                    <a:pt x="141635" y="30802"/>
                    <a:pt x="117539" y="56336"/>
                    <a:pt x="108830" y="82462"/>
                  </a:cubicBezTo>
                  <a:lnTo>
                    <a:pt x="82705" y="160839"/>
                  </a:lnTo>
                  <a:lnTo>
                    <a:pt x="69642" y="200028"/>
                  </a:lnTo>
                  <a:lnTo>
                    <a:pt x="56579" y="239217"/>
                  </a:lnTo>
                  <a:cubicBezTo>
                    <a:pt x="52225" y="217445"/>
                    <a:pt x="55832" y="192376"/>
                    <a:pt x="43516" y="173902"/>
                  </a:cubicBezTo>
                  <a:cubicBezTo>
                    <a:pt x="35878" y="162445"/>
                    <a:pt x="10485" y="173155"/>
                    <a:pt x="4327" y="160839"/>
                  </a:cubicBezTo>
                  <a:cubicBezTo>
                    <a:pt x="-5410" y="141366"/>
                    <a:pt x="4327" y="117296"/>
                    <a:pt x="4327" y="108588"/>
                  </a:cubicBez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prstClr val="white"/>
                </a:solidFill>
              </a:endParaRPr>
            </a:p>
          </p:txBody>
        </p:sp>
      </p:grpSp>
      <p:grpSp>
        <p:nvGrpSpPr>
          <p:cNvPr id="297" name="Group 296"/>
          <p:cNvGrpSpPr/>
          <p:nvPr/>
        </p:nvGrpSpPr>
        <p:grpSpPr>
          <a:xfrm>
            <a:off x="4327711" y="4694340"/>
            <a:ext cx="321348" cy="522260"/>
            <a:chOff x="2146896" y="3516795"/>
            <a:chExt cx="321348" cy="522260"/>
          </a:xfrm>
        </p:grpSpPr>
        <p:sp>
          <p:nvSpPr>
            <p:cNvPr id="298" name="Cube 297"/>
            <p:cNvSpPr/>
            <p:nvPr/>
          </p:nvSpPr>
          <p:spPr>
            <a:xfrm>
              <a:off x="2146896" y="3516795"/>
              <a:ext cx="321348" cy="522260"/>
            </a:xfrm>
            <a:prstGeom prst="cube">
              <a:avLst>
                <a:gd name="adj" fmla="val 49731"/>
              </a:avLst>
            </a:prstGeom>
            <a:solidFill>
              <a:schemeClr val="bg2">
                <a:lumMod val="50000"/>
              </a:schemeClr>
            </a:solidFill>
            <a:ln>
              <a:solidFill>
                <a:schemeClr val="bg2">
                  <a:lumMod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prstClr val="white"/>
                </a:solidFill>
              </a:endParaRPr>
            </a:p>
          </p:txBody>
        </p:sp>
        <p:sp>
          <p:nvSpPr>
            <p:cNvPr id="299" name="Rounded Rectangle 298"/>
            <p:cNvSpPr/>
            <p:nvPr/>
          </p:nvSpPr>
          <p:spPr>
            <a:xfrm>
              <a:off x="2146896" y="3777925"/>
              <a:ext cx="160674" cy="178066"/>
            </a:xfrm>
            <a:prstGeom prst="roundRect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bg2">
                  <a:lumMod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prstClr val="white"/>
                </a:solidFill>
              </a:endParaRPr>
            </a:p>
          </p:txBody>
        </p:sp>
        <p:sp>
          <p:nvSpPr>
            <p:cNvPr id="300" name="Oval 299"/>
            <p:cNvSpPr/>
            <p:nvPr/>
          </p:nvSpPr>
          <p:spPr>
            <a:xfrm>
              <a:off x="2307571" y="3657600"/>
              <a:ext cx="160673" cy="209358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bg2">
                  <a:lumMod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prstClr val="white"/>
                </a:solidFill>
              </a:endParaRPr>
            </a:p>
          </p:txBody>
        </p:sp>
      </p:grpSp>
      <p:grpSp>
        <p:nvGrpSpPr>
          <p:cNvPr id="301" name="Group 300"/>
          <p:cNvGrpSpPr/>
          <p:nvPr/>
        </p:nvGrpSpPr>
        <p:grpSpPr>
          <a:xfrm rot="20232555">
            <a:off x="4646489" y="4685136"/>
            <a:ext cx="330200" cy="539220"/>
            <a:chOff x="914400" y="2808500"/>
            <a:chExt cx="330200" cy="539220"/>
          </a:xfrm>
          <a:scene3d>
            <a:camera prst="orthographicFront">
              <a:rot lat="21599968" lon="600002" rev="0"/>
            </a:camera>
            <a:lightRig rig="threePt" dir="t"/>
          </a:scene3d>
        </p:grpSpPr>
        <p:sp>
          <p:nvSpPr>
            <p:cNvPr id="302" name="Rectangle 301"/>
            <p:cNvSpPr/>
            <p:nvPr/>
          </p:nvSpPr>
          <p:spPr>
            <a:xfrm rot="629802">
              <a:off x="914400" y="2819400"/>
              <a:ext cx="330200" cy="528320"/>
            </a:xfrm>
            <a:prstGeom prst="rect">
              <a:avLst/>
            </a:prstGeom>
            <a:solidFill>
              <a:srgbClr val="FFC000"/>
            </a:solidFill>
            <a:ln>
              <a:solidFill>
                <a:schemeClr val="bg2">
                  <a:lumMod val="10000"/>
                </a:schemeClr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prstClr val="white"/>
                </a:solidFill>
              </a:endParaRPr>
            </a:p>
          </p:txBody>
        </p:sp>
        <p:sp>
          <p:nvSpPr>
            <p:cNvPr id="303" name="Freeform 302"/>
            <p:cNvSpPr/>
            <p:nvPr/>
          </p:nvSpPr>
          <p:spPr>
            <a:xfrm>
              <a:off x="976224" y="2808500"/>
              <a:ext cx="238622" cy="444151"/>
            </a:xfrm>
            <a:custGeom>
              <a:avLst/>
              <a:gdLst>
                <a:gd name="connsiteX0" fmla="*/ 29616 w 238622"/>
                <a:gd name="connsiteY0" fmla="*/ 169831 h 444151"/>
                <a:gd name="connsiteX1" fmla="*/ 94930 w 238622"/>
                <a:gd name="connsiteY1" fmla="*/ 222083 h 444151"/>
                <a:gd name="connsiteX2" fmla="*/ 134119 w 238622"/>
                <a:gd name="connsiteY2" fmla="*/ 209020 h 444151"/>
                <a:gd name="connsiteX3" fmla="*/ 173307 w 238622"/>
                <a:gd name="connsiteY3" fmla="*/ 235146 h 444151"/>
                <a:gd name="connsiteX4" fmla="*/ 186370 w 238622"/>
                <a:gd name="connsiteY4" fmla="*/ 274334 h 444151"/>
                <a:gd name="connsiteX5" fmla="*/ 147182 w 238622"/>
                <a:gd name="connsiteY5" fmla="*/ 287397 h 444151"/>
                <a:gd name="connsiteX6" fmla="*/ 94930 w 238622"/>
                <a:gd name="connsiteY6" fmla="*/ 209020 h 444151"/>
                <a:gd name="connsiteX7" fmla="*/ 55742 w 238622"/>
                <a:gd name="connsiteY7" fmla="*/ 195957 h 444151"/>
                <a:gd name="connsiteX8" fmla="*/ 42679 w 238622"/>
                <a:gd name="connsiteY8" fmla="*/ 287397 h 444151"/>
                <a:gd name="connsiteX9" fmla="*/ 55742 w 238622"/>
                <a:gd name="connsiteY9" fmla="*/ 326586 h 444151"/>
                <a:gd name="connsiteX10" fmla="*/ 42679 w 238622"/>
                <a:gd name="connsiteY10" fmla="*/ 404963 h 444151"/>
                <a:gd name="connsiteX11" fmla="*/ 81867 w 238622"/>
                <a:gd name="connsiteY11" fmla="*/ 431089 h 444151"/>
                <a:gd name="connsiteX12" fmla="*/ 173307 w 238622"/>
                <a:gd name="connsiteY12" fmla="*/ 444151 h 444151"/>
                <a:gd name="connsiteX13" fmla="*/ 173307 w 238622"/>
                <a:gd name="connsiteY13" fmla="*/ 313523 h 444151"/>
                <a:gd name="connsiteX14" fmla="*/ 55742 w 238622"/>
                <a:gd name="connsiteY14" fmla="*/ 300460 h 444151"/>
                <a:gd name="connsiteX15" fmla="*/ 94930 w 238622"/>
                <a:gd name="connsiteY15" fmla="*/ 274334 h 444151"/>
                <a:gd name="connsiteX16" fmla="*/ 134119 w 238622"/>
                <a:gd name="connsiteY16" fmla="*/ 182894 h 444151"/>
                <a:gd name="connsiteX17" fmla="*/ 94930 w 238622"/>
                <a:gd name="connsiteY17" fmla="*/ 91454 h 444151"/>
                <a:gd name="connsiteX18" fmla="*/ 55742 w 238622"/>
                <a:gd name="connsiteY18" fmla="*/ 65329 h 444151"/>
                <a:gd name="connsiteX19" fmla="*/ 107993 w 238622"/>
                <a:gd name="connsiteY19" fmla="*/ 39203 h 444151"/>
                <a:gd name="connsiteX20" fmla="*/ 160245 w 238622"/>
                <a:gd name="connsiteY20" fmla="*/ 39203 h 444151"/>
                <a:gd name="connsiteX21" fmla="*/ 173307 w 238622"/>
                <a:gd name="connsiteY21" fmla="*/ 156769 h 444151"/>
                <a:gd name="connsiteX22" fmla="*/ 212496 w 238622"/>
                <a:gd name="connsiteY22" fmla="*/ 91454 h 444151"/>
                <a:gd name="connsiteX23" fmla="*/ 238622 w 238622"/>
                <a:gd name="connsiteY23" fmla="*/ 130643 h 444151"/>
                <a:gd name="connsiteX24" fmla="*/ 225559 w 238622"/>
                <a:gd name="connsiteY24" fmla="*/ 65329 h 444151"/>
                <a:gd name="connsiteX25" fmla="*/ 147182 w 238622"/>
                <a:gd name="connsiteY25" fmla="*/ 91454 h 444151"/>
                <a:gd name="connsiteX26" fmla="*/ 107993 w 238622"/>
                <a:gd name="connsiteY26" fmla="*/ 78391 h 444151"/>
                <a:gd name="connsiteX27" fmla="*/ 29616 w 238622"/>
                <a:gd name="connsiteY27" fmla="*/ 117580 h 444151"/>
                <a:gd name="connsiteX28" fmla="*/ 68805 w 238622"/>
                <a:gd name="connsiteY28" fmla="*/ 130643 h 444151"/>
                <a:gd name="connsiteX29" fmla="*/ 186370 w 238622"/>
                <a:gd name="connsiteY29" fmla="*/ 143706 h 444151"/>
                <a:gd name="connsiteX30" fmla="*/ 225559 w 238622"/>
                <a:gd name="connsiteY30" fmla="*/ 169831 h 4441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238622" h="444151">
                  <a:moveTo>
                    <a:pt x="29616" y="169831"/>
                  </a:moveTo>
                  <a:cubicBezTo>
                    <a:pt x="51387" y="187248"/>
                    <a:pt x="68824" y="212293"/>
                    <a:pt x="94930" y="222083"/>
                  </a:cubicBezTo>
                  <a:cubicBezTo>
                    <a:pt x="107823" y="226918"/>
                    <a:pt x="120537" y="206756"/>
                    <a:pt x="134119" y="209020"/>
                  </a:cubicBezTo>
                  <a:cubicBezTo>
                    <a:pt x="149605" y="211601"/>
                    <a:pt x="160244" y="226437"/>
                    <a:pt x="173307" y="235146"/>
                  </a:cubicBezTo>
                  <a:cubicBezTo>
                    <a:pt x="177661" y="248209"/>
                    <a:pt x="192528" y="262018"/>
                    <a:pt x="186370" y="274334"/>
                  </a:cubicBezTo>
                  <a:cubicBezTo>
                    <a:pt x="180212" y="286650"/>
                    <a:pt x="158387" y="295400"/>
                    <a:pt x="147182" y="287397"/>
                  </a:cubicBezTo>
                  <a:cubicBezTo>
                    <a:pt x="121631" y="269147"/>
                    <a:pt x="112347" y="235146"/>
                    <a:pt x="94930" y="209020"/>
                  </a:cubicBezTo>
                  <a:cubicBezTo>
                    <a:pt x="87292" y="197563"/>
                    <a:pt x="68805" y="200311"/>
                    <a:pt x="55742" y="195957"/>
                  </a:cubicBezTo>
                  <a:cubicBezTo>
                    <a:pt x="-4148" y="285791"/>
                    <a:pt x="-26298" y="264405"/>
                    <a:pt x="42679" y="287397"/>
                  </a:cubicBezTo>
                  <a:cubicBezTo>
                    <a:pt x="47033" y="300460"/>
                    <a:pt x="55742" y="312816"/>
                    <a:pt x="55742" y="326586"/>
                  </a:cubicBezTo>
                  <a:cubicBezTo>
                    <a:pt x="55742" y="353072"/>
                    <a:pt x="36255" y="379268"/>
                    <a:pt x="42679" y="404963"/>
                  </a:cubicBezTo>
                  <a:cubicBezTo>
                    <a:pt x="46487" y="420194"/>
                    <a:pt x="66830" y="426578"/>
                    <a:pt x="81867" y="431089"/>
                  </a:cubicBezTo>
                  <a:cubicBezTo>
                    <a:pt x="111358" y="439936"/>
                    <a:pt x="142827" y="439797"/>
                    <a:pt x="173307" y="444151"/>
                  </a:cubicBezTo>
                  <a:cubicBezTo>
                    <a:pt x="205591" y="347300"/>
                    <a:pt x="211749" y="390405"/>
                    <a:pt x="173307" y="313523"/>
                  </a:cubicBezTo>
                  <a:cubicBezTo>
                    <a:pt x="55447" y="342989"/>
                    <a:pt x="80160" y="373713"/>
                    <a:pt x="55742" y="300460"/>
                  </a:cubicBezTo>
                  <a:cubicBezTo>
                    <a:pt x="68805" y="291751"/>
                    <a:pt x="83829" y="285435"/>
                    <a:pt x="94930" y="274334"/>
                  </a:cubicBezTo>
                  <a:cubicBezTo>
                    <a:pt x="125001" y="244263"/>
                    <a:pt x="124125" y="222869"/>
                    <a:pt x="134119" y="182894"/>
                  </a:cubicBezTo>
                  <a:cubicBezTo>
                    <a:pt x="124126" y="142921"/>
                    <a:pt x="125000" y="121524"/>
                    <a:pt x="94930" y="91454"/>
                  </a:cubicBezTo>
                  <a:cubicBezTo>
                    <a:pt x="83829" y="80353"/>
                    <a:pt x="68805" y="74037"/>
                    <a:pt x="55742" y="65329"/>
                  </a:cubicBezTo>
                  <a:cubicBezTo>
                    <a:pt x="73159" y="56620"/>
                    <a:pt x="92147" y="50521"/>
                    <a:pt x="107993" y="39203"/>
                  </a:cubicBezTo>
                  <a:cubicBezTo>
                    <a:pt x="160682" y="1568"/>
                    <a:pt x="138535" y="-25927"/>
                    <a:pt x="160245" y="39203"/>
                  </a:cubicBezTo>
                  <a:cubicBezTo>
                    <a:pt x="164599" y="78392"/>
                    <a:pt x="145426" y="128888"/>
                    <a:pt x="173307" y="156769"/>
                  </a:cubicBezTo>
                  <a:cubicBezTo>
                    <a:pt x="191260" y="174722"/>
                    <a:pt x="188922" y="100884"/>
                    <a:pt x="212496" y="91454"/>
                  </a:cubicBezTo>
                  <a:cubicBezTo>
                    <a:pt x="227073" y="85623"/>
                    <a:pt x="229913" y="117580"/>
                    <a:pt x="238622" y="130643"/>
                  </a:cubicBezTo>
                  <a:cubicBezTo>
                    <a:pt x="234268" y="108872"/>
                    <a:pt x="245966" y="74075"/>
                    <a:pt x="225559" y="65329"/>
                  </a:cubicBezTo>
                  <a:cubicBezTo>
                    <a:pt x="200247" y="54481"/>
                    <a:pt x="147182" y="91454"/>
                    <a:pt x="147182" y="91454"/>
                  </a:cubicBezTo>
                  <a:cubicBezTo>
                    <a:pt x="134119" y="87100"/>
                    <a:pt x="121763" y="78391"/>
                    <a:pt x="107993" y="78391"/>
                  </a:cubicBezTo>
                  <a:cubicBezTo>
                    <a:pt x="80953" y="78391"/>
                    <a:pt x="49429" y="104372"/>
                    <a:pt x="29616" y="117580"/>
                  </a:cubicBezTo>
                  <a:cubicBezTo>
                    <a:pt x="42679" y="121934"/>
                    <a:pt x="55223" y="128379"/>
                    <a:pt x="68805" y="130643"/>
                  </a:cubicBezTo>
                  <a:cubicBezTo>
                    <a:pt x="107698" y="137125"/>
                    <a:pt x="148118" y="134143"/>
                    <a:pt x="186370" y="143706"/>
                  </a:cubicBezTo>
                  <a:cubicBezTo>
                    <a:pt x="201601" y="147514"/>
                    <a:pt x="225559" y="169831"/>
                    <a:pt x="225559" y="169831"/>
                  </a:cubicBezTo>
                </a:path>
              </a:pathLst>
            </a:custGeom>
            <a:noFill/>
            <a:ln>
              <a:solidFill>
                <a:schemeClr val="bg2">
                  <a:lumMod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prstClr val="white"/>
                </a:solidFill>
              </a:endParaRPr>
            </a:p>
          </p:txBody>
        </p:sp>
      </p:grpSp>
      <p:grpSp>
        <p:nvGrpSpPr>
          <p:cNvPr id="316" name="Group 315"/>
          <p:cNvGrpSpPr/>
          <p:nvPr/>
        </p:nvGrpSpPr>
        <p:grpSpPr>
          <a:xfrm>
            <a:off x="3975536" y="4430025"/>
            <a:ext cx="941832" cy="1548000"/>
            <a:chOff x="4556294" y="4382596"/>
            <a:chExt cx="990600" cy="1584813"/>
          </a:xfrm>
        </p:grpSpPr>
        <p:sp>
          <p:nvSpPr>
            <p:cNvPr id="317" name="Rectangle 316"/>
            <p:cNvSpPr/>
            <p:nvPr/>
          </p:nvSpPr>
          <p:spPr>
            <a:xfrm>
              <a:off x="4556294" y="4382596"/>
              <a:ext cx="990600" cy="1584813"/>
            </a:xfrm>
            <a:prstGeom prst="rect">
              <a:avLst/>
            </a:prstGeom>
            <a:blipFill>
              <a:blip r:embed="rId11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tile tx="0" ty="0" sx="100000" sy="100000" flip="none" algn="tl"/>
            </a:blipFill>
            <a:ln>
              <a:solidFill>
                <a:schemeClr val="bg2">
                  <a:lumMod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prstClr val="white"/>
                </a:solidFill>
              </a:endParaRPr>
            </a:p>
          </p:txBody>
        </p:sp>
        <p:sp>
          <p:nvSpPr>
            <p:cNvPr id="318" name="Oval 317"/>
            <p:cNvSpPr/>
            <p:nvPr/>
          </p:nvSpPr>
          <p:spPr>
            <a:xfrm>
              <a:off x="5287094" y="5049693"/>
              <a:ext cx="152400" cy="152400"/>
            </a:xfrm>
            <a:prstGeom prst="ellipse">
              <a:avLst/>
            </a:prstGeom>
            <a:blipFill>
              <a:blip r:embed="rId15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tile tx="0" ty="0" sx="100000" sy="100000" flip="none" algn="tl"/>
            </a:blipFill>
            <a:ln>
              <a:solidFill>
                <a:schemeClr val="bg2">
                  <a:lumMod val="10000"/>
                </a:schemeClr>
              </a:solidFill>
            </a:ln>
            <a:effectLst>
              <a:innerShdw blurRad="63500" dist="50800" dir="54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prstClr val="white"/>
                </a:solidFill>
              </a:endParaRPr>
            </a:p>
          </p:txBody>
        </p:sp>
      </p:grpSp>
      <p:grpSp>
        <p:nvGrpSpPr>
          <p:cNvPr id="313" name="Group 312"/>
          <p:cNvGrpSpPr/>
          <p:nvPr/>
        </p:nvGrpSpPr>
        <p:grpSpPr>
          <a:xfrm>
            <a:off x="4910377" y="4430009"/>
            <a:ext cx="941832" cy="1548000"/>
            <a:chOff x="5540998" y="4371299"/>
            <a:chExt cx="990600" cy="1584814"/>
          </a:xfrm>
        </p:grpSpPr>
        <p:sp>
          <p:nvSpPr>
            <p:cNvPr id="314" name="Rectangle 313"/>
            <p:cNvSpPr/>
            <p:nvPr/>
          </p:nvSpPr>
          <p:spPr>
            <a:xfrm>
              <a:off x="5540998" y="4371299"/>
              <a:ext cx="990600" cy="1584814"/>
            </a:xfrm>
            <a:prstGeom prst="rect">
              <a:avLst/>
            </a:prstGeom>
            <a:blipFill dpi="0" rotWithShape="1">
              <a:blip r:embed="rId11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tile tx="0" ty="0" sx="100000" sy="100000" flip="none" algn="tl"/>
            </a:blipFill>
            <a:ln>
              <a:solidFill>
                <a:schemeClr val="bg2">
                  <a:lumMod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prstClr val="white"/>
                </a:solidFill>
              </a:endParaRPr>
            </a:p>
          </p:txBody>
        </p:sp>
        <p:sp>
          <p:nvSpPr>
            <p:cNvPr id="315" name="Oval 314"/>
            <p:cNvSpPr/>
            <p:nvPr/>
          </p:nvSpPr>
          <p:spPr>
            <a:xfrm>
              <a:off x="5640437" y="5049693"/>
              <a:ext cx="152400" cy="152400"/>
            </a:xfrm>
            <a:prstGeom prst="ellipse">
              <a:avLst/>
            </a:prstGeom>
            <a:blipFill>
              <a:blip r:embed="rId15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tile tx="0" ty="0" sx="100000" sy="100000" flip="none" algn="tl"/>
            </a:blipFill>
            <a:ln>
              <a:solidFill>
                <a:schemeClr val="bg2">
                  <a:lumMod val="10000"/>
                </a:schemeClr>
              </a:solidFill>
            </a:ln>
            <a:effectLst>
              <a:innerShdw blurRad="63500" dist="50800" dir="54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prstClr val="white"/>
                </a:solidFill>
              </a:endParaRPr>
            </a:p>
          </p:txBody>
        </p:sp>
      </p:grpSp>
      <p:pic>
        <p:nvPicPr>
          <p:cNvPr id="178" name="Picture 2"/>
          <p:cNvPicPr>
            <a:picLocks noChangeAspect="1" noChangeArrowheads="1"/>
          </p:cNvPicPr>
          <p:nvPr/>
        </p:nvPicPr>
        <p:blipFill rotWithShape="1">
          <a:blip r:embed="rId1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flipH="1">
            <a:off x="6155970" y="5094709"/>
            <a:ext cx="1895104" cy="2183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460" name="Group 459"/>
          <p:cNvGrpSpPr/>
          <p:nvPr/>
        </p:nvGrpSpPr>
        <p:grpSpPr>
          <a:xfrm flipV="1">
            <a:off x="6091306" y="5289709"/>
            <a:ext cx="1890848" cy="638204"/>
            <a:chOff x="1903932" y="4691741"/>
            <a:chExt cx="5195731" cy="1206143"/>
          </a:xfrm>
        </p:grpSpPr>
        <p:sp>
          <p:nvSpPr>
            <p:cNvPr id="481" name="Freeform 480"/>
            <p:cNvSpPr/>
            <p:nvPr/>
          </p:nvSpPr>
          <p:spPr>
            <a:xfrm>
              <a:off x="1903932" y="4691741"/>
              <a:ext cx="5195731" cy="1206143"/>
            </a:xfrm>
            <a:custGeom>
              <a:avLst/>
              <a:gdLst>
                <a:gd name="connsiteX0" fmla="*/ 143004 w 4949285"/>
                <a:gd name="connsiteY0" fmla="*/ 221618 h 1206143"/>
                <a:gd name="connsiteX1" fmla="*/ 162255 w 4949285"/>
                <a:gd name="connsiteY1" fmla="*/ 375622 h 1206143"/>
                <a:gd name="connsiteX2" fmla="*/ 210381 w 4949285"/>
                <a:gd name="connsiteY2" fmla="*/ 462250 h 1206143"/>
                <a:gd name="connsiteX3" fmla="*/ 2376065 w 4949285"/>
                <a:gd name="connsiteY3" fmla="*/ 442999 h 1206143"/>
                <a:gd name="connsiteX4" fmla="*/ 2761076 w 4949285"/>
                <a:gd name="connsiteY4" fmla="*/ 433374 h 1206143"/>
                <a:gd name="connsiteX5" fmla="*/ 3194213 w 4949285"/>
                <a:gd name="connsiteY5" fmla="*/ 500751 h 1206143"/>
                <a:gd name="connsiteX6" fmla="*/ 3540722 w 4949285"/>
                <a:gd name="connsiteY6" fmla="*/ 625879 h 1206143"/>
                <a:gd name="connsiteX7" fmla="*/ 3829480 w 4949285"/>
                <a:gd name="connsiteY7" fmla="*/ 818385 h 1206143"/>
                <a:gd name="connsiteX8" fmla="*/ 4021985 w 4949285"/>
                <a:gd name="connsiteY8" fmla="*/ 924262 h 1206143"/>
                <a:gd name="connsiteX9" fmla="*/ 4820882 w 4949285"/>
                <a:gd name="connsiteY9" fmla="*/ 1174519 h 1206143"/>
                <a:gd name="connsiteX10" fmla="*/ 4917135 w 4949285"/>
                <a:gd name="connsiteY10" fmla="*/ 1097517 h 1206143"/>
                <a:gd name="connsiteX11" fmla="*/ 4897884 w 4949285"/>
                <a:gd name="connsiteY11" fmla="*/ 231244 h 1206143"/>
                <a:gd name="connsiteX12" fmla="*/ 4349244 w 4949285"/>
                <a:gd name="connsiteY12" fmla="*/ 240869 h 1206143"/>
                <a:gd name="connsiteX13" fmla="*/ 3896857 w 4949285"/>
                <a:gd name="connsiteY13" fmla="*/ 452625 h 1206143"/>
                <a:gd name="connsiteX14" fmla="*/ 3511846 w 4949285"/>
                <a:gd name="connsiteY14" fmla="*/ 192742 h 1206143"/>
                <a:gd name="connsiteX15" fmla="*/ 2982457 w 4949285"/>
                <a:gd name="connsiteY15" fmla="*/ 29113 h 1206143"/>
                <a:gd name="connsiteX16" fmla="*/ 2443442 w 4949285"/>
                <a:gd name="connsiteY16" fmla="*/ 19488 h 1206143"/>
                <a:gd name="connsiteX17" fmla="*/ 2125809 w 4949285"/>
                <a:gd name="connsiteY17" fmla="*/ 231244 h 1206143"/>
                <a:gd name="connsiteX18" fmla="*/ 143004 w 4949285"/>
                <a:gd name="connsiteY18" fmla="*/ 221618 h 1206143"/>
                <a:gd name="connsiteX0" fmla="*/ 187004 w 4993285"/>
                <a:gd name="connsiteY0" fmla="*/ 221618 h 1206143"/>
                <a:gd name="connsiteX1" fmla="*/ 90752 w 4993285"/>
                <a:gd name="connsiteY1" fmla="*/ 375622 h 1206143"/>
                <a:gd name="connsiteX2" fmla="*/ 254381 w 4993285"/>
                <a:gd name="connsiteY2" fmla="*/ 462250 h 1206143"/>
                <a:gd name="connsiteX3" fmla="*/ 2420065 w 4993285"/>
                <a:gd name="connsiteY3" fmla="*/ 442999 h 1206143"/>
                <a:gd name="connsiteX4" fmla="*/ 2805076 w 4993285"/>
                <a:gd name="connsiteY4" fmla="*/ 433374 h 1206143"/>
                <a:gd name="connsiteX5" fmla="*/ 3238213 w 4993285"/>
                <a:gd name="connsiteY5" fmla="*/ 500751 h 1206143"/>
                <a:gd name="connsiteX6" fmla="*/ 3584722 w 4993285"/>
                <a:gd name="connsiteY6" fmla="*/ 625879 h 1206143"/>
                <a:gd name="connsiteX7" fmla="*/ 3873480 w 4993285"/>
                <a:gd name="connsiteY7" fmla="*/ 818385 h 1206143"/>
                <a:gd name="connsiteX8" fmla="*/ 4065985 w 4993285"/>
                <a:gd name="connsiteY8" fmla="*/ 924262 h 1206143"/>
                <a:gd name="connsiteX9" fmla="*/ 4864882 w 4993285"/>
                <a:gd name="connsiteY9" fmla="*/ 1174519 h 1206143"/>
                <a:gd name="connsiteX10" fmla="*/ 4961135 w 4993285"/>
                <a:gd name="connsiteY10" fmla="*/ 1097517 h 1206143"/>
                <a:gd name="connsiteX11" fmla="*/ 4941884 w 4993285"/>
                <a:gd name="connsiteY11" fmla="*/ 231244 h 1206143"/>
                <a:gd name="connsiteX12" fmla="*/ 4393244 w 4993285"/>
                <a:gd name="connsiteY12" fmla="*/ 240869 h 1206143"/>
                <a:gd name="connsiteX13" fmla="*/ 3940857 w 4993285"/>
                <a:gd name="connsiteY13" fmla="*/ 452625 h 1206143"/>
                <a:gd name="connsiteX14" fmla="*/ 3555846 w 4993285"/>
                <a:gd name="connsiteY14" fmla="*/ 192742 h 1206143"/>
                <a:gd name="connsiteX15" fmla="*/ 3026457 w 4993285"/>
                <a:gd name="connsiteY15" fmla="*/ 29113 h 1206143"/>
                <a:gd name="connsiteX16" fmla="*/ 2487442 w 4993285"/>
                <a:gd name="connsiteY16" fmla="*/ 19488 h 1206143"/>
                <a:gd name="connsiteX17" fmla="*/ 2169809 w 4993285"/>
                <a:gd name="connsiteY17" fmla="*/ 231244 h 1206143"/>
                <a:gd name="connsiteX18" fmla="*/ 187004 w 4993285"/>
                <a:gd name="connsiteY18" fmla="*/ 221618 h 1206143"/>
                <a:gd name="connsiteX0" fmla="*/ 248501 w 5054782"/>
                <a:gd name="connsiteY0" fmla="*/ 221618 h 1206143"/>
                <a:gd name="connsiteX1" fmla="*/ 36746 w 5054782"/>
                <a:gd name="connsiteY1" fmla="*/ 365997 h 1206143"/>
                <a:gd name="connsiteX2" fmla="*/ 315878 w 5054782"/>
                <a:gd name="connsiteY2" fmla="*/ 462250 h 1206143"/>
                <a:gd name="connsiteX3" fmla="*/ 2481562 w 5054782"/>
                <a:gd name="connsiteY3" fmla="*/ 442999 h 1206143"/>
                <a:gd name="connsiteX4" fmla="*/ 2866573 w 5054782"/>
                <a:gd name="connsiteY4" fmla="*/ 433374 h 1206143"/>
                <a:gd name="connsiteX5" fmla="*/ 3299710 w 5054782"/>
                <a:gd name="connsiteY5" fmla="*/ 500751 h 1206143"/>
                <a:gd name="connsiteX6" fmla="*/ 3646219 w 5054782"/>
                <a:gd name="connsiteY6" fmla="*/ 625879 h 1206143"/>
                <a:gd name="connsiteX7" fmla="*/ 3934977 w 5054782"/>
                <a:gd name="connsiteY7" fmla="*/ 818385 h 1206143"/>
                <a:gd name="connsiteX8" fmla="*/ 4127482 w 5054782"/>
                <a:gd name="connsiteY8" fmla="*/ 924262 h 1206143"/>
                <a:gd name="connsiteX9" fmla="*/ 4926379 w 5054782"/>
                <a:gd name="connsiteY9" fmla="*/ 1174519 h 1206143"/>
                <a:gd name="connsiteX10" fmla="*/ 5022632 w 5054782"/>
                <a:gd name="connsiteY10" fmla="*/ 1097517 h 1206143"/>
                <a:gd name="connsiteX11" fmla="*/ 5003381 w 5054782"/>
                <a:gd name="connsiteY11" fmla="*/ 231244 h 1206143"/>
                <a:gd name="connsiteX12" fmla="*/ 4454741 w 5054782"/>
                <a:gd name="connsiteY12" fmla="*/ 240869 h 1206143"/>
                <a:gd name="connsiteX13" fmla="*/ 4002354 w 5054782"/>
                <a:gd name="connsiteY13" fmla="*/ 452625 h 1206143"/>
                <a:gd name="connsiteX14" fmla="*/ 3617343 w 5054782"/>
                <a:gd name="connsiteY14" fmla="*/ 192742 h 1206143"/>
                <a:gd name="connsiteX15" fmla="*/ 3087954 w 5054782"/>
                <a:gd name="connsiteY15" fmla="*/ 29113 h 1206143"/>
                <a:gd name="connsiteX16" fmla="*/ 2548939 w 5054782"/>
                <a:gd name="connsiteY16" fmla="*/ 19488 h 1206143"/>
                <a:gd name="connsiteX17" fmla="*/ 2231306 w 5054782"/>
                <a:gd name="connsiteY17" fmla="*/ 231244 h 1206143"/>
                <a:gd name="connsiteX18" fmla="*/ 248501 w 5054782"/>
                <a:gd name="connsiteY18" fmla="*/ 221618 h 1206143"/>
                <a:gd name="connsiteX0" fmla="*/ 310748 w 5117029"/>
                <a:gd name="connsiteY0" fmla="*/ 221618 h 1206143"/>
                <a:gd name="connsiteX1" fmla="*/ 12365 w 5117029"/>
                <a:gd name="connsiteY1" fmla="*/ 394873 h 1206143"/>
                <a:gd name="connsiteX2" fmla="*/ 378125 w 5117029"/>
                <a:gd name="connsiteY2" fmla="*/ 462250 h 1206143"/>
                <a:gd name="connsiteX3" fmla="*/ 2543809 w 5117029"/>
                <a:gd name="connsiteY3" fmla="*/ 442999 h 1206143"/>
                <a:gd name="connsiteX4" fmla="*/ 2928820 w 5117029"/>
                <a:gd name="connsiteY4" fmla="*/ 433374 h 1206143"/>
                <a:gd name="connsiteX5" fmla="*/ 3361957 w 5117029"/>
                <a:gd name="connsiteY5" fmla="*/ 500751 h 1206143"/>
                <a:gd name="connsiteX6" fmla="*/ 3708466 w 5117029"/>
                <a:gd name="connsiteY6" fmla="*/ 625879 h 1206143"/>
                <a:gd name="connsiteX7" fmla="*/ 3997224 w 5117029"/>
                <a:gd name="connsiteY7" fmla="*/ 818385 h 1206143"/>
                <a:gd name="connsiteX8" fmla="*/ 4189729 w 5117029"/>
                <a:gd name="connsiteY8" fmla="*/ 924262 h 1206143"/>
                <a:gd name="connsiteX9" fmla="*/ 4988626 w 5117029"/>
                <a:gd name="connsiteY9" fmla="*/ 1174519 h 1206143"/>
                <a:gd name="connsiteX10" fmla="*/ 5084879 w 5117029"/>
                <a:gd name="connsiteY10" fmla="*/ 1097517 h 1206143"/>
                <a:gd name="connsiteX11" fmla="*/ 5065628 w 5117029"/>
                <a:gd name="connsiteY11" fmla="*/ 231244 h 1206143"/>
                <a:gd name="connsiteX12" fmla="*/ 4516988 w 5117029"/>
                <a:gd name="connsiteY12" fmla="*/ 240869 h 1206143"/>
                <a:gd name="connsiteX13" fmla="*/ 4064601 w 5117029"/>
                <a:gd name="connsiteY13" fmla="*/ 452625 h 1206143"/>
                <a:gd name="connsiteX14" fmla="*/ 3679590 w 5117029"/>
                <a:gd name="connsiteY14" fmla="*/ 192742 h 1206143"/>
                <a:gd name="connsiteX15" fmla="*/ 3150201 w 5117029"/>
                <a:gd name="connsiteY15" fmla="*/ 29113 h 1206143"/>
                <a:gd name="connsiteX16" fmla="*/ 2611186 w 5117029"/>
                <a:gd name="connsiteY16" fmla="*/ 19488 h 1206143"/>
                <a:gd name="connsiteX17" fmla="*/ 2293553 w 5117029"/>
                <a:gd name="connsiteY17" fmla="*/ 231244 h 1206143"/>
                <a:gd name="connsiteX18" fmla="*/ 310748 w 5117029"/>
                <a:gd name="connsiteY18" fmla="*/ 221618 h 1206143"/>
                <a:gd name="connsiteX0" fmla="*/ 220271 w 5026552"/>
                <a:gd name="connsiteY0" fmla="*/ 221618 h 1206143"/>
                <a:gd name="connsiteX1" fmla="*/ 56642 w 5026552"/>
                <a:gd name="connsiteY1" fmla="*/ 394873 h 1206143"/>
                <a:gd name="connsiteX2" fmla="*/ 287648 w 5026552"/>
                <a:gd name="connsiteY2" fmla="*/ 462250 h 1206143"/>
                <a:gd name="connsiteX3" fmla="*/ 2453332 w 5026552"/>
                <a:gd name="connsiteY3" fmla="*/ 442999 h 1206143"/>
                <a:gd name="connsiteX4" fmla="*/ 2838343 w 5026552"/>
                <a:gd name="connsiteY4" fmla="*/ 433374 h 1206143"/>
                <a:gd name="connsiteX5" fmla="*/ 3271480 w 5026552"/>
                <a:gd name="connsiteY5" fmla="*/ 500751 h 1206143"/>
                <a:gd name="connsiteX6" fmla="*/ 3617989 w 5026552"/>
                <a:gd name="connsiteY6" fmla="*/ 625879 h 1206143"/>
                <a:gd name="connsiteX7" fmla="*/ 3906747 w 5026552"/>
                <a:gd name="connsiteY7" fmla="*/ 818385 h 1206143"/>
                <a:gd name="connsiteX8" fmla="*/ 4099252 w 5026552"/>
                <a:gd name="connsiteY8" fmla="*/ 924262 h 1206143"/>
                <a:gd name="connsiteX9" fmla="*/ 4898149 w 5026552"/>
                <a:gd name="connsiteY9" fmla="*/ 1174519 h 1206143"/>
                <a:gd name="connsiteX10" fmla="*/ 4994402 w 5026552"/>
                <a:gd name="connsiteY10" fmla="*/ 1097517 h 1206143"/>
                <a:gd name="connsiteX11" fmla="*/ 4975151 w 5026552"/>
                <a:gd name="connsiteY11" fmla="*/ 231244 h 1206143"/>
                <a:gd name="connsiteX12" fmla="*/ 4426511 w 5026552"/>
                <a:gd name="connsiteY12" fmla="*/ 240869 h 1206143"/>
                <a:gd name="connsiteX13" fmla="*/ 3974124 w 5026552"/>
                <a:gd name="connsiteY13" fmla="*/ 452625 h 1206143"/>
                <a:gd name="connsiteX14" fmla="*/ 3589113 w 5026552"/>
                <a:gd name="connsiteY14" fmla="*/ 192742 h 1206143"/>
                <a:gd name="connsiteX15" fmla="*/ 3059724 w 5026552"/>
                <a:gd name="connsiteY15" fmla="*/ 29113 h 1206143"/>
                <a:gd name="connsiteX16" fmla="*/ 2520709 w 5026552"/>
                <a:gd name="connsiteY16" fmla="*/ 19488 h 1206143"/>
                <a:gd name="connsiteX17" fmla="*/ 2203076 w 5026552"/>
                <a:gd name="connsiteY17" fmla="*/ 231244 h 1206143"/>
                <a:gd name="connsiteX18" fmla="*/ 220271 w 5026552"/>
                <a:gd name="connsiteY18" fmla="*/ 221618 h 12061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5026552" h="1206143">
                  <a:moveTo>
                    <a:pt x="220271" y="221618"/>
                  </a:moveTo>
                  <a:cubicBezTo>
                    <a:pt x="-137468" y="248889"/>
                    <a:pt x="45413" y="354768"/>
                    <a:pt x="56642" y="394873"/>
                  </a:cubicBezTo>
                  <a:cubicBezTo>
                    <a:pt x="67871" y="434978"/>
                    <a:pt x="-111800" y="454229"/>
                    <a:pt x="287648" y="462250"/>
                  </a:cubicBezTo>
                  <a:cubicBezTo>
                    <a:pt x="687096" y="470271"/>
                    <a:pt x="2028216" y="447812"/>
                    <a:pt x="2453332" y="442999"/>
                  </a:cubicBezTo>
                  <a:cubicBezTo>
                    <a:pt x="2878448" y="438186"/>
                    <a:pt x="2701985" y="423749"/>
                    <a:pt x="2838343" y="433374"/>
                  </a:cubicBezTo>
                  <a:cubicBezTo>
                    <a:pt x="2974701" y="442999"/>
                    <a:pt x="3141539" y="468667"/>
                    <a:pt x="3271480" y="500751"/>
                  </a:cubicBezTo>
                  <a:cubicBezTo>
                    <a:pt x="3401421" y="532835"/>
                    <a:pt x="3512111" y="572940"/>
                    <a:pt x="3617989" y="625879"/>
                  </a:cubicBezTo>
                  <a:cubicBezTo>
                    <a:pt x="3723867" y="678818"/>
                    <a:pt x="3826536" y="768654"/>
                    <a:pt x="3906747" y="818385"/>
                  </a:cubicBezTo>
                  <a:cubicBezTo>
                    <a:pt x="3986958" y="868116"/>
                    <a:pt x="3934018" y="864906"/>
                    <a:pt x="4099252" y="924262"/>
                  </a:cubicBezTo>
                  <a:cubicBezTo>
                    <a:pt x="4264486" y="983618"/>
                    <a:pt x="4748957" y="1145643"/>
                    <a:pt x="4898149" y="1174519"/>
                  </a:cubicBezTo>
                  <a:cubicBezTo>
                    <a:pt x="5047341" y="1203395"/>
                    <a:pt x="4981568" y="1254729"/>
                    <a:pt x="4994402" y="1097517"/>
                  </a:cubicBezTo>
                  <a:cubicBezTo>
                    <a:pt x="5007236" y="940305"/>
                    <a:pt x="5069800" y="374019"/>
                    <a:pt x="4975151" y="231244"/>
                  </a:cubicBezTo>
                  <a:cubicBezTo>
                    <a:pt x="4880503" y="88469"/>
                    <a:pt x="4593349" y="203972"/>
                    <a:pt x="4426511" y="240869"/>
                  </a:cubicBezTo>
                  <a:cubicBezTo>
                    <a:pt x="4259673" y="277766"/>
                    <a:pt x="4113690" y="460646"/>
                    <a:pt x="3974124" y="452625"/>
                  </a:cubicBezTo>
                  <a:cubicBezTo>
                    <a:pt x="3834558" y="444604"/>
                    <a:pt x="3741513" y="263327"/>
                    <a:pt x="3589113" y="192742"/>
                  </a:cubicBezTo>
                  <a:cubicBezTo>
                    <a:pt x="3436713" y="122157"/>
                    <a:pt x="3237791" y="57989"/>
                    <a:pt x="3059724" y="29113"/>
                  </a:cubicBezTo>
                  <a:cubicBezTo>
                    <a:pt x="2881657" y="237"/>
                    <a:pt x="2663484" y="-14200"/>
                    <a:pt x="2520709" y="19488"/>
                  </a:cubicBezTo>
                  <a:cubicBezTo>
                    <a:pt x="2377934" y="53176"/>
                    <a:pt x="2580065" y="199160"/>
                    <a:pt x="2203076" y="231244"/>
                  </a:cubicBezTo>
                  <a:cubicBezTo>
                    <a:pt x="1826087" y="263328"/>
                    <a:pt x="578010" y="194347"/>
                    <a:pt x="220271" y="221618"/>
                  </a:cubicBezTo>
                  <a:close/>
                </a:path>
              </a:pathLst>
            </a:custGeom>
            <a:blipFill>
              <a:blip r:embed="rId19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tile tx="0" ty="0" sx="100000" sy="100000" flip="none" algn="tl"/>
            </a:blip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prstClr val="white"/>
                </a:solidFill>
              </a:endParaRPr>
            </a:p>
          </p:txBody>
        </p:sp>
        <p:sp>
          <p:nvSpPr>
            <p:cNvPr id="482" name="Freeform 481"/>
            <p:cNvSpPr/>
            <p:nvPr/>
          </p:nvSpPr>
          <p:spPr>
            <a:xfrm>
              <a:off x="6879967" y="4824491"/>
              <a:ext cx="219696" cy="1073393"/>
            </a:xfrm>
            <a:custGeom>
              <a:avLst/>
              <a:gdLst>
                <a:gd name="connsiteX0" fmla="*/ 2095 w 226797"/>
                <a:gd name="connsiteY0" fmla="*/ 26642 h 1156039"/>
                <a:gd name="connsiteX1" fmla="*/ 88723 w 226797"/>
                <a:gd name="connsiteY1" fmla="*/ 392402 h 1156039"/>
                <a:gd name="connsiteX2" fmla="*/ 30971 w 226797"/>
                <a:gd name="connsiteY2" fmla="*/ 575282 h 1156039"/>
                <a:gd name="connsiteX3" fmla="*/ 59847 w 226797"/>
                <a:gd name="connsiteY3" fmla="*/ 806288 h 1156039"/>
                <a:gd name="connsiteX4" fmla="*/ 50221 w 226797"/>
                <a:gd name="connsiteY4" fmla="*/ 1056545 h 1156039"/>
                <a:gd name="connsiteX5" fmla="*/ 213851 w 226797"/>
                <a:gd name="connsiteY5" fmla="*/ 1085421 h 1156039"/>
                <a:gd name="connsiteX6" fmla="*/ 194600 w 226797"/>
                <a:gd name="connsiteY6" fmla="*/ 142145 h 1156039"/>
                <a:gd name="connsiteX7" fmla="*/ 2095 w 226797"/>
                <a:gd name="connsiteY7" fmla="*/ 26642 h 11560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26797" h="1156039">
                  <a:moveTo>
                    <a:pt x="2095" y="26642"/>
                  </a:moveTo>
                  <a:cubicBezTo>
                    <a:pt x="-15551" y="68351"/>
                    <a:pt x="83910" y="300962"/>
                    <a:pt x="88723" y="392402"/>
                  </a:cubicBezTo>
                  <a:cubicBezTo>
                    <a:pt x="93536" y="483842"/>
                    <a:pt x="35784" y="506301"/>
                    <a:pt x="30971" y="575282"/>
                  </a:cubicBezTo>
                  <a:cubicBezTo>
                    <a:pt x="26158" y="644263"/>
                    <a:pt x="56639" y="726078"/>
                    <a:pt x="59847" y="806288"/>
                  </a:cubicBezTo>
                  <a:cubicBezTo>
                    <a:pt x="63055" y="886498"/>
                    <a:pt x="24554" y="1010023"/>
                    <a:pt x="50221" y="1056545"/>
                  </a:cubicBezTo>
                  <a:cubicBezTo>
                    <a:pt x="75888" y="1103067"/>
                    <a:pt x="189788" y="1237821"/>
                    <a:pt x="213851" y="1085421"/>
                  </a:cubicBezTo>
                  <a:cubicBezTo>
                    <a:pt x="237914" y="933021"/>
                    <a:pt x="226684" y="312191"/>
                    <a:pt x="194600" y="142145"/>
                  </a:cubicBezTo>
                  <a:cubicBezTo>
                    <a:pt x="162516" y="-27901"/>
                    <a:pt x="19741" y="-15067"/>
                    <a:pt x="2095" y="26642"/>
                  </a:cubicBezTo>
                  <a:close/>
                </a:path>
              </a:pathLst>
            </a:custGeom>
            <a:solidFill>
              <a:srgbClr val="474747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139700" h="139700" prst="divo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prstClr val="white"/>
                </a:solidFill>
              </a:endParaRPr>
            </a:p>
          </p:txBody>
        </p:sp>
      </p:grpSp>
      <p:grpSp>
        <p:nvGrpSpPr>
          <p:cNvPr id="319" name="Group 318"/>
          <p:cNvGrpSpPr/>
          <p:nvPr/>
        </p:nvGrpSpPr>
        <p:grpSpPr>
          <a:xfrm>
            <a:off x="6589371" y="4607693"/>
            <a:ext cx="386813" cy="577537"/>
            <a:chOff x="6166009" y="5239818"/>
            <a:chExt cx="551565" cy="718876"/>
          </a:xfrm>
          <a:solidFill>
            <a:schemeClr val="accent6">
              <a:lumMod val="75000"/>
            </a:schemeClr>
          </a:solidFill>
          <a:effectLst>
            <a:outerShdw blurRad="50800" dist="50800" dir="5400000" algn="ctr" rotWithShape="0">
              <a:schemeClr val="tx1">
                <a:lumMod val="75000"/>
                <a:lumOff val="25000"/>
              </a:schemeClr>
            </a:outerShdw>
          </a:effectLst>
        </p:grpSpPr>
        <p:sp>
          <p:nvSpPr>
            <p:cNvPr id="320" name="Rounded Rectangle 319"/>
            <p:cNvSpPr/>
            <p:nvPr/>
          </p:nvSpPr>
          <p:spPr>
            <a:xfrm>
              <a:off x="6172200" y="5257514"/>
              <a:ext cx="545374" cy="701180"/>
            </a:xfrm>
            <a:prstGeom prst="roundRect">
              <a:avLst>
                <a:gd name="adj" fmla="val 30381"/>
              </a:avLst>
            </a:prstGeom>
            <a:solidFill>
              <a:srgbClr val="FFFF00"/>
            </a:solidFill>
            <a:ln>
              <a:noFill/>
            </a:ln>
            <a:effectLst>
              <a:innerShdw blurRad="342900" dist="127000" dir="24000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prstClr val="white"/>
                </a:solidFill>
              </a:endParaRPr>
            </a:p>
          </p:txBody>
        </p:sp>
        <p:sp>
          <p:nvSpPr>
            <p:cNvPr id="321" name="Double Wave 320"/>
            <p:cNvSpPr/>
            <p:nvPr/>
          </p:nvSpPr>
          <p:spPr>
            <a:xfrm>
              <a:off x="6166009" y="5239818"/>
              <a:ext cx="529042" cy="102557"/>
            </a:xfrm>
            <a:prstGeom prst="doubleWave">
              <a:avLst/>
            </a:prstGeom>
            <a:solidFill>
              <a:srgbClr val="FFFF00"/>
            </a:solidFill>
            <a:ln>
              <a:noFill/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prstClr val="white"/>
                </a:solidFill>
              </a:endParaRPr>
            </a:p>
          </p:txBody>
        </p:sp>
        <p:sp>
          <p:nvSpPr>
            <p:cNvPr id="322" name="Flowchart: Stored Data 321"/>
            <p:cNvSpPr/>
            <p:nvPr/>
          </p:nvSpPr>
          <p:spPr>
            <a:xfrm rot="16200000">
              <a:off x="6362914" y="5353784"/>
              <a:ext cx="229375" cy="404197"/>
            </a:xfrm>
            <a:prstGeom prst="flowChartOnlineStorage">
              <a:avLst/>
            </a:prstGeom>
            <a:grpFill/>
            <a:ln>
              <a:solidFill>
                <a:schemeClr val="accent6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prstClr val="white"/>
                </a:solidFill>
              </a:endParaRPr>
            </a:p>
          </p:txBody>
        </p:sp>
      </p:grpSp>
      <p:grpSp>
        <p:nvGrpSpPr>
          <p:cNvPr id="353" name="Group 352"/>
          <p:cNvGrpSpPr/>
          <p:nvPr/>
        </p:nvGrpSpPr>
        <p:grpSpPr>
          <a:xfrm rot="10504118">
            <a:off x="7630132" y="4599949"/>
            <a:ext cx="272009" cy="539220"/>
            <a:chOff x="914400" y="2808500"/>
            <a:chExt cx="330200" cy="539220"/>
          </a:xfrm>
          <a:solidFill>
            <a:schemeClr val="accent6">
              <a:lumMod val="75000"/>
            </a:schemeClr>
          </a:solidFill>
          <a:scene3d>
            <a:camera prst="orthographicFront">
              <a:rot lat="21599968" lon="600002" rev="0"/>
            </a:camera>
            <a:lightRig rig="threePt" dir="t"/>
          </a:scene3d>
        </p:grpSpPr>
        <p:sp>
          <p:nvSpPr>
            <p:cNvPr id="354" name="Rectangle 353"/>
            <p:cNvSpPr/>
            <p:nvPr/>
          </p:nvSpPr>
          <p:spPr>
            <a:xfrm rot="629802">
              <a:off x="914400" y="2819400"/>
              <a:ext cx="330200" cy="528320"/>
            </a:xfrm>
            <a:prstGeom prst="rect">
              <a:avLst/>
            </a:prstGeom>
            <a:grpFill/>
            <a:ln>
              <a:solidFill>
                <a:schemeClr val="bg2">
                  <a:lumMod val="10000"/>
                </a:schemeClr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prstClr val="white"/>
                </a:solidFill>
              </a:endParaRPr>
            </a:p>
          </p:txBody>
        </p:sp>
        <p:sp>
          <p:nvSpPr>
            <p:cNvPr id="355" name="Freeform 354"/>
            <p:cNvSpPr/>
            <p:nvPr/>
          </p:nvSpPr>
          <p:spPr>
            <a:xfrm>
              <a:off x="976224" y="2808500"/>
              <a:ext cx="238622" cy="444151"/>
            </a:xfrm>
            <a:custGeom>
              <a:avLst/>
              <a:gdLst>
                <a:gd name="connsiteX0" fmla="*/ 29616 w 238622"/>
                <a:gd name="connsiteY0" fmla="*/ 169831 h 444151"/>
                <a:gd name="connsiteX1" fmla="*/ 94930 w 238622"/>
                <a:gd name="connsiteY1" fmla="*/ 222083 h 444151"/>
                <a:gd name="connsiteX2" fmla="*/ 134119 w 238622"/>
                <a:gd name="connsiteY2" fmla="*/ 209020 h 444151"/>
                <a:gd name="connsiteX3" fmla="*/ 173307 w 238622"/>
                <a:gd name="connsiteY3" fmla="*/ 235146 h 444151"/>
                <a:gd name="connsiteX4" fmla="*/ 186370 w 238622"/>
                <a:gd name="connsiteY4" fmla="*/ 274334 h 444151"/>
                <a:gd name="connsiteX5" fmla="*/ 147182 w 238622"/>
                <a:gd name="connsiteY5" fmla="*/ 287397 h 444151"/>
                <a:gd name="connsiteX6" fmla="*/ 94930 w 238622"/>
                <a:gd name="connsiteY6" fmla="*/ 209020 h 444151"/>
                <a:gd name="connsiteX7" fmla="*/ 55742 w 238622"/>
                <a:gd name="connsiteY7" fmla="*/ 195957 h 444151"/>
                <a:gd name="connsiteX8" fmla="*/ 42679 w 238622"/>
                <a:gd name="connsiteY8" fmla="*/ 287397 h 444151"/>
                <a:gd name="connsiteX9" fmla="*/ 55742 w 238622"/>
                <a:gd name="connsiteY9" fmla="*/ 326586 h 444151"/>
                <a:gd name="connsiteX10" fmla="*/ 42679 w 238622"/>
                <a:gd name="connsiteY10" fmla="*/ 404963 h 444151"/>
                <a:gd name="connsiteX11" fmla="*/ 81867 w 238622"/>
                <a:gd name="connsiteY11" fmla="*/ 431089 h 444151"/>
                <a:gd name="connsiteX12" fmla="*/ 173307 w 238622"/>
                <a:gd name="connsiteY12" fmla="*/ 444151 h 444151"/>
                <a:gd name="connsiteX13" fmla="*/ 173307 w 238622"/>
                <a:gd name="connsiteY13" fmla="*/ 313523 h 444151"/>
                <a:gd name="connsiteX14" fmla="*/ 55742 w 238622"/>
                <a:gd name="connsiteY14" fmla="*/ 300460 h 444151"/>
                <a:gd name="connsiteX15" fmla="*/ 94930 w 238622"/>
                <a:gd name="connsiteY15" fmla="*/ 274334 h 444151"/>
                <a:gd name="connsiteX16" fmla="*/ 134119 w 238622"/>
                <a:gd name="connsiteY16" fmla="*/ 182894 h 444151"/>
                <a:gd name="connsiteX17" fmla="*/ 94930 w 238622"/>
                <a:gd name="connsiteY17" fmla="*/ 91454 h 444151"/>
                <a:gd name="connsiteX18" fmla="*/ 55742 w 238622"/>
                <a:gd name="connsiteY18" fmla="*/ 65329 h 444151"/>
                <a:gd name="connsiteX19" fmla="*/ 107993 w 238622"/>
                <a:gd name="connsiteY19" fmla="*/ 39203 h 444151"/>
                <a:gd name="connsiteX20" fmla="*/ 160245 w 238622"/>
                <a:gd name="connsiteY20" fmla="*/ 39203 h 444151"/>
                <a:gd name="connsiteX21" fmla="*/ 173307 w 238622"/>
                <a:gd name="connsiteY21" fmla="*/ 156769 h 444151"/>
                <a:gd name="connsiteX22" fmla="*/ 212496 w 238622"/>
                <a:gd name="connsiteY22" fmla="*/ 91454 h 444151"/>
                <a:gd name="connsiteX23" fmla="*/ 238622 w 238622"/>
                <a:gd name="connsiteY23" fmla="*/ 130643 h 444151"/>
                <a:gd name="connsiteX24" fmla="*/ 225559 w 238622"/>
                <a:gd name="connsiteY24" fmla="*/ 65329 h 444151"/>
                <a:gd name="connsiteX25" fmla="*/ 147182 w 238622"/>
                <a:gd name="connsiteY25" fmla="*/ 91454 h 444151"/>
                <a:gd name="connsiteX26" fmla="*/ 107993 w 238622"/>
                <a:gd name="connsiteY26" fmla="*/ 78391 h 444151"/>
                <a:gd name="connsiteX27" fmla="*/ 29616 w 238622"/>
                <a:gd name="connsiteY27" fmla="*/ 117580 h 444151"/>
                <a:gd name="connsiteX28" fmla="*/ 68805 w 238622"/>
                <a:gd name="connsiteY28" fmla="*/ 130643 h 444151"/>
                <a:gd name="connsiteX29" fmla="*/ 186370 w 238622"/>
                <a:gd name="connsiteY29" fmla="*/ 143706 h 444151"/>
                <a:gd name="connsiteX30" fmla="*/ 225559 w 238622"/>
                <a:gd name="connsiteY30" fmla="*/ 169831 h 4441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238622" h="444151">
                  <a:moveTo>
                    <a:pt x="29616" y="169831"/>
                  </a:moveTo>
                  <a:cubicBezTo>
                    <a:pt x="51387" y="187248"/>
                    <a:pt x="68824" y="212293"/>
                    <a:pt x="94930" y="222083"/>
                  </a:cubicBezTo>
                  <a:cubicBezTo>
                    <a:pt x="107823" y="226918"/>
                    <a:pt x="120537" y="206756"/>
                    <a:pt x="134119" y="209020"/>
                  </a:cubicBezTo>
                  <a:cubicBezTo>
                    <a:pt x="149605" y="211601"/>
                    <a:pt x="160244" y="226437"/>
                    <a:pt x="173307" y="235146"/>
                  </a:cubicBezTo>
                  <a:cubicBezTo>
                    <a:pt x="177661" y="248209"/>
                    <a:pt x="192528" y="262018"/>
                    <a:pt x="186370" y="274334"/>
                  </a:cubicBezTo>
                  <a:cubicBezTo>
                    <a:pt x="180212" y="286650"/>
                    <a:pt x="158387" y="295400"/>
                    <a:pt x="147182" y="287397"/>
                  </a:cubicBezTo>
                  <a:cubicBezTo>
                    <a:pt x="121631" y="269147"/>
                    <a:pt x="112347" y="235146"/>
                    <a:pt x="94930" y="209020"/>
                  </a:cubicBezTo>
                  <a:cubicBezTo>
                    <a:pt x="87292" y="197563"/>
                    <a:pt x="68805" y="200311"/>
                    <a:pt x="55742" y="195957"/>
                  </a:cubicBezTo>
                  <a:cubicBezTo>
                    <a:pt x="-4148" y="285791"/>
                    <a:pt x="-26298" y="264405"/>
                    <a:pt x="42679" y="287397"/>
                  </a:cubicBezTo>
                  <a:cubicBezTo>
                    <a:pt x="47033" y="300460"/>
                    <a:pt x="55742" y="312816"/>
                    <a:pt x="55742" y="326586"/>
                  </a:cubicBezTo>
                  <a:cubicBezTo>
                    <a:pt x="55742" y="353072"/>
                    <a:pt x="36255" y="379268"/>
                    <a:pt x="42679" y="404963"/>
                  </a:cubicBezTo>
                  <a:cubicBezTo>
                    <a:pt x="46487" y="420194"/>
                    <a:pt x="66830" y="426578"/>
                    <a:pt x="81867" y="431089"/>
                  </a:cubicBezTo>
                  <a:cubicBezTo>
                    <a:pt x="111358" y="439936"/>
                    <a:pt x="142827" y="439797"/>
                    <a:pt x="173307" y="444151"/>
                  </a:cubicBezTo>
                  <a:cubicBezTo>
                    <a:pt x="205591" y="347300"/>
                    <a:pt x="211749" y="390405"/>
                    <a:pt x="173307" y="313523"/>
                  </a:cubicBezTo>
                  <a:cubicBezTo>
                    <a:pt x="55447" y="342989"/>
                    <a:pt x="80160" y="373713"/>
                    <a:pt x="55742" y="300460"/>
                  </a:cubicBezTo>
                  <a:cubicBezTo>
                    <a:pt x="68805" y="291751"/>
                    <a:pt x="83829" y="285435"/>
                    <a:pt x="94930" y="274334"/>
                  </a:cubicBezTo>
                  <a:cubicBezTo>
                    <a:pt x="125001" y="244263"/>
                    <a:pt x="124125" y="222869"/>
                    <a:pt x="134119" y="182894"/>
                  </a:cubicBezTo>
                  <a:cubicBezTo>
                    <a:pt x="124126" y="142921"/>
                    <a:pt x="125000" y="121524"/>
                    <a:pt x="94930" y="91454"/>
                  </a:cubicBezTo>
                  <a:cubicBezTo>
                    <a:pt x="83829" y="80353"/>
                    <a:pt x="68805" y="74037"/>
                    <a:pt x="55742" y="65329"/>
                  </a:cubicBezTo>
                  <a:cubicBezTo>
                    <a:pt x="73159" y="56620"/>
                    <a:pt x="92147" y="50521"/>
                    <a:pt x="107993" y="39203"/>
                  </a:cubicBezTo>
                  <a:cubicBezTo>
                    <a:pt x="160682" y="1568"/>
                    <a:pt x="138535" y="-25927"/>
                    <a:pt x="160245" y="39203"/>
                  </a:cubicBezTo>
                  <a:cubicBezTo>
                    <a:pt x="164599" y="78392"/>
                    <a:pt x="145426" y="128888"/>
                    <a:pt x="173307" y="156769"/>
                  </a:cubicBezTo>
                  <a:cubicBezTo>
                    <a:pt x="191260" y="174722"/>
                    <a:pt x="188922" y="100884"/>
                    <a:pt x="212496" y="91454"/>
                  </a:cubicBezTo>
                  <a:cubicBezTo>
                    <a:pt x="227073" y="85623"/>
                    <a:pt x="229913" y="117580"/>
                    <a:pt x="238622" y="130643"/>
                  </a:cubicBezTo>
                  <a:cubicBezTo>
                    <a:pt x="234268" y="108872"/>
                    <a:pt x="245966" y="74075"/>
                    <a:pt x="225559" y="65329"/>
                  </a:cubicBezTo>
                  <a:cubicBezTo>
                    <a:pt x="200247" y="54481"/>
                    <a:pt x="147182" y="91454"/>
                    <a:pt x="147182" y="91454"/>
                  </a:cubicBezTo>
                  <a:cubicBezTo>
                    <a:pt x="134119" y="87100"/>
                    <a:pt x="121763" y="78391"/>
                    <a:pt x="107993" y="78391"/>
                  </a:cubicBezTo>
                  <a:cubicBezTo>
                    <a:pt x="80953" y="78391"/>
                    <a:pt x="49429" y="104372"/>
                    <a:pt x="29616" y="117580"/>
                  </a:cubicBezTo>
                  <a:cubicBezTo>
                    <a:pt x="42679" y="121934"/>
                    <a:pt x="55223" y="128379"/>
                    <a:pt x="68805" y="130643"/>
                  </a:cubicBezTo>
                  <a:cubicBezTo>
                    <a:pt x="107698" y="137125"/>
                    <a:pt x="148118" y="134143"/>
                    <a:pt x="186370" y="143706"/>
                  </a:cubicBezTo>
                  <a:cubicBezTo>
                    <a:pt x="201601" y="147514"/>
                    <a:pt x="225559" y="169831"/>
                    <a:pt x="225559" y="169831"/>
                  </a:cubicBezTo>
                </a:path>
              </a:pathLst>
            </a:custGeom>
            <a:grpFill/>
            <a:ln>
              <a:solidFill>
                <a:schemeClr val="bg2">
                  <a:lumMod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prstClr val="white"/>
                </a:solidFill>
              </a:endParaRPr>
            </a:p>
          </p:txBody>
        </p:sp>
      </p:grpSp>
      <p:grpSp>
        <p:nvGrpSpPr>
          <p:cNvPr id="341" name="Group 340"/>
          <p:cNvGrpSpPr/>
          <p:nvPr/>
        </p:nvGrpSpPr>
        <p:grpSpPr>
          <a:xfrm rot="10504118">
            <a:off x="7544781" y="4591357"/>
            <a:ext cx="230683" cy="539220"/>
            <a:chOff x="914400" y="2808500"/>
            <a:chExt cx="330200" cy="539220"/>
          </a:xfrm>
          <a:solidFill>
            <a:schemeClr val="tx2">
              <a:lumMod val="60000"/>
              <a:lumOff val="40000"/>
            </a:schemeClr>
          </a:solidFill>
          <a:scene3d>
            <a:camera prst="orthographicFront">
              <a:rot lat="21599968" lon="600002" rev="0"/>
            </a:camera>
            <a:lightRig rig="threePt" dir="t"/>
          </a:scene3d>
        </p:grpSpPr>
        <p:sp>
          <p:nvSpPr>
            <p:cNvPr id="342" name="Rectangle 341"/>
            <p:cNvSpPr/>
            <p:nvPr/>
          </p:nvSpPr>
          <p:spPr>
            <a:xfrm rot="629802">
              <a:off x="914400" y="2819400"/>
              <a:ext cx="330200" cy="528320"/>
            </a:xfrm>
            <a:prstGeom prst="rect">
              <a:avLst/>
            </a:prstGeom>
            <a:grpFill/>
            <a:ln>
              <a:solidFill>
                <a:schemeClr val="bg2">
                  <a:lumMod val="10000"/>
                </a:schemeClr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prstClr val="white"/>
                </a:solidFill>
              </a:endParaRPr>
            </a:p>
          </p:txBody>
        </p:sp>
        <p:sp>
          <p:nvSpPr>
            <p:cNvPr id="343" name="Freeform 342"/>
            <p:cNvSpPr/>
            <p:nvPr/>
          </p:nvSpPr>
          <p:spPr>
            <a:xfrm>
              <a:off x="976224" y="2808500"/>
              <a:ext cx="238622" cy="444151"/>
            </a:xfrm>
            <a:custGeom>
              <a:avLst/>
              <a:gdLst>
                <a:gd name="connsiteX0" fmla="*/ 29616 w 238622"/>
                <a:gd name="connsiteY0" fmla="*/ 169831 h 444151"/>
                <a:gd name="connsiteX1" fmla="*/ 94930 w 238622"/>
                <a:gd name="connsiteY1" fmla="*/ 222083 h 444151"/>
                <a:gd name="connsiteX2" fmla="*/ 134119 w 238622"/>
                <a:gd name="connsiteY2" fmla="*/ 209020 h 444151"/>
                <a:gd name="connsiteX3" fmla="*/ 173307 w 238622"/>
                <a:gd name="connsiteY3" fmla="*/ 235146 h 444151"/>
                <a:gd name="connsiteX4" fmla="*/ 186370 w 238622"/>
                <a:gd name="connsiteY4" fmla="*/ 274334 h 444151"/>
                <a:gd name="connsiteX5" fmla="*/ 147182 w 238622"/>
                <a:gd name="connsiteY5" fmla="*/ 287397 h 444151"/>
                <a:gd name="connsiteX6" fmla="*/ 94930 w 238622"/>
                <a:gd name="connsiteY6" fmla="*/ 209020 h 444151"/>
                <a:gd name="connsiteX7" fmla="*/ 55742 w 238622"/>
                <a:gd name="connsiteY7" fmla="*/ 195957 h 444151"/>
                <a:gd name="connsiteX8" fmla="*/ 42679 w 238622"/>
                <a:gd name="connsiteY8" fmla="*/ 287397 h 444151"/>
                <a:gd name="connsiteX9" fmla="*/ 55742 w 238622"/>
                <a:gd name="connsiteY9" fmla="*/ 326586 h 444151"/>
                <a:gd name="connsiteX10" fmla="*/ 42679 w 238622"/>
                <a:gd name="connsiteY10" fmla="*/ 404963 h 444151"/>
                <a:gd name="connsiteX11" fmla="*/ 81867 w 238622"/>
                <a:gd name="connsiteY11" fmla="*/ 431089 h 444151"/>
                <a:gd name="connsiteX12" fmla="*/ 173307 w 238622"/>
                <a:gd name="connsiteY12" fmla="*/ 444151 h 444151"/>
                <a:gd name="connsiteX13" fmla="*/ 173307 w 238622"/>
                <a:gd name="connsiteY13" fmla="*/ 313523 h 444151"/>
                <a:gd name="connsiteX14" fmla="*/ 55742 w 238622"/>
                <a:gd name="connsiteY14" fmla="*/ 300460 h 444151"/>
                <a:gd name="connsiteX15" fmla="*/ 94930 w 238622"/>
                <a:gd name="connsiteY15" fmla="*/ 274334 h 444151"/>
                <a:gd name="connsiteX16" fmla="*/ 134119 w 238622"/>
                <a:gd name="connsiteY16" fmla="*/ 182894 h 444151"/>
                <a:gd name="connsiteX17" fmla="*/ 94930 w 238622"/>
                <a:gd name="connsiteY17" fmla="*/ 91454 h 444151"/>
                <a:gd name="connsiteX18" fmla="*/ 55742 w 238622"/>
                <a:gd name="connsiteY18" fmla="*/ 65329 h 444151"/>
                <a:gd name="connsiteX19" fmla="*/ 107993 w 238622"/>
                <a:gd name="connsiteY19" fmla="*/ 39203 h 444151"/>
                <a:gd name="connsiteX20" fmla="*/ 160245 w 238622"/>
                <a:gd name="connsiteY20" fmla="*/ 39203 h 444151"/>
                <a:gd name="connsiteX21" fmla="*/ 173307 w 238622"/>
                <a:gd name="connsiteY21" fmla="*/ 156769 h 444151"/>
                <a:gd name="connsiteX22" fmla="*/ 212496 w 238622"/>
                <a:gd name="connsiteY22" fmla="*/ 91454 h 444151"/>
                <a:gd name="connsiteX23" fmla="*/ 238622 w 238622"/>
                <a:gd name="connsiteY23" fmla="*/ 130643 h 444151"/>
                <a:gd name="connsiteX24" fmla="*/ 225559 w 238622"/>
                <a:gd name="connsiteY24" fmla="*/ 65329 h 444151"/>
                <a:gd name="connsiteX25" fmla="*/ 147182 w 238622"/>
                <a:gd name="connsiteY25" fmla="*/ 91454 h 444151"/>
                <a:gd name="connsiteX26" fmla="*/ 107993 w 238622"/>
                <a:gd name="connsiteY26" fmla="*/ 78391 h 444151"/>
                <a:gd name="connsiteX27" fmla="*/ 29616 w 238622"/>
                <a:gd name="connsiteY27" fmla="*/ 117580 h 444151"/>
                <a:gd name="connsiteX28" fmla="*/ 68805 w 238622"/>
                <a:gd name="connsiteY28" fmla="*/ 130643 h 444151"/>
                <a:gd name="connsiteX29" fmla="*/ 186370 w 238622"/>
                <a:gd name="connsiteY29" fmla="*/ 143706 h 444151"/>
                <a:gd name="connsiteX30" fmla="*/ 225559 w 238622"/>
                <a:gd name="connsiteY30" fmla="*/ 169831 h 4441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238622" h="444151">
                  <a:moveTo>
                    <a:pt x="29616" y="169831"/>
                  </a:moveTo>
                  <a:cubicBezTo>
                    <a:pt x="51387" y="187248"/>
                    <a:pt x="68824" y="212293"/>
                    <a:pt x="94930" y="222083"/>
                  </a:cubicBezTo>
                  <a:cubicBezTo>
                    <a:pt x="107823" y="226918"/>
                    <a:pt x="120537" y="206756"/>
                    <a:pt x="134119" y="209020"/>
                  </a:cubicBezTo>
                  <a:cubicBezTo>
                    <a:pt x="149605" y="211601"/>
                    <a:pt x="160244" y="226437"/>
                    <a:pt x="173307" y="235146"/>
                  </a:cubicBezTo>
                  <a:cubicBezTo>
                    <a:pt x="177661" y="248209"/>
                    <a:pt x="192528" y="262018"/>
                    <a:pt x="186370" y="274334"/>
                  </a:cubicBezTo>
                  <a:cubicBezTo>
                    <a:pt x="180212" y="286650"/>
                    <a:pt x="158387" y="295400"/>
                    <a:pt x="147182" y="287397"/>
                  </a:cubicBezTo>
                  <a:cubicBezTo>
                    <a:pt x="121631" y="269147"/>
                    <a:pt x="112347" y="235146"/>
                    <a:pt x="94930" y="209020"/>
                  </a:cubicBezTo>
                  <a:cubicBezTo>
                    <a:pt x="87292" y="197563"/>
                    <a:pt x="68805" y="200311"/>
                    <a:pt x="55742" y="195957"/>
                  </a:cubicBezTo>
                  <a:cubicBezTo>
                    <a:pt x="-4148" y="285791"/>
                    <a:pt x="-26298" y="264405"/>
                    <a:pt x="42679" y="287397"/>
                  </a:cubicBezTo>
                  <a:cubicBezTo>
                    <a:pt x="47033" y="300460"/>
                    <a:pt x="55742" y="312816"/>
                    <a:pt x="55742" y="326586"/>
                  </a:cubicBezTo>
                  <a:cubicBezTo>
                    <a:pt x="55742" y="353072"/>
                    <a:pt x="36255" y="379268"/>
                    <a:pt x="42679" y="404963"/>
                  </a:cubicBezTo>
                  <a:cubicBezTo>
                    <a:pt x="46487" y="420194"/>
                    <a:pt x="66830" y="426578"/>
                    <a:pt x="81867" y="431089"/>
                  </a:cubicBezTo>
                  <a:cubicBezTo>
                    <a:pt x="111358" y="439936"/>
                    <a:pt x="142827" y="439797"/>
                    <a:pt x="173307" y="444151"/>
                  </a:cubicBezTo>
                  <a:cubicBezTo>
                    <a:pt x="205591" y="347300"/>
                    <a:pt x="211749" y="390405"/>
                    <a:pt x="173307" y="313523"/>
                  </a:cubicBezTo>
                  <a:cubicBezTo>
                    <a:pt x="55447" y="342989"/>
                    <a:pt x="80160" y="373713"/>
                    <a:pt x="55742" y="300460"/>
                  </a:cubicBezTo>
                  <a:cubicBezTo>
                    <a:pt x="68805" y="291751"/>
                    <a:pt x="83829" y="285435"/>
                    <a:pt x="94930" y="274334"/>
                  </a:cubicBezTo>
                  <a:cubicBezTo>
                    <a:pt x="125001" y="244263"/>
                    <a:pt x="124125" y="222869"/>
                    <a:pt x="134119" y="182894"/>
                  </a:cubicBezTo>
                  <a:cubicBezTo>
                    <a:pt x="124126" y="142921"/>
                    <a:pt x="125000" y="121524"/>
                    <a:pt x="94930" y="91454"/>
                  </a:cubicBezTo>
                  <a:cubicBezTo>
                    <a:pt x="83829" y="80353"/>
                    <a:pt x="68805" y="74037"/>
                    <a:pt x="55742" y="65329"/>
                  </a:cubicBezTo>
                  <a:cubicBezTo>
                    <a:pt x="73159" y="56620"/>
                    <a:pt x="92147" y="50521"/>
                    <a:pt x="107993" y="39203"/>
                  </a:cubicBezTo>
                  <a:cubicBezTo>
                    <a:pt x="160682" y="1568"/>
                    <a:pt x="138535" y="-25927"/>
                    <a:pt x="160245" y="39203"/>
                  </a:cubicBezTo>
                  <a:cubicBezTo>
                    <a:pt x="164599" y="78392"/>
                    <a:pt x="145426" y="128888"/>
                    <a:pt x="173307" y="156769"/>
                  </a:cubicBezTo>
                  <a:cubicBezTo>
                    <a:pt x="191260" y="174722"/>
                    <a:pt x="188922" y="100884"/>
                    <a:pt x="212496" y="91454"/>
                  </a:cubicBezTo>
                  <a:cubicBezTo>
                    <a:pt x="227073" y="85623"/>
                    <a:pt x="229913" y="117580"/>
                    <a:pt x="238622" y="130643"/>
                  </a:cubicBezTo>
                  <a:cubicBezTo>
                    <a:pt x="234268" y="108872"/>
                    <a:pt x="245966" y="74075"/>
                    <a:pt x="225559" y="65329"/>
                  </a:cubicBezTo>
                  <a:cubicBezTo>
                    <a:pt x="200247" y="54481"/>
                    <a:pt x="147182" y="91454"/>
                    <a:pt x="147182" y="91454"/>
                  </a:cubicBezTo>
                  <a:cubicBezTo>
                    <a:pt x="134119" y="87100"/>
                    <a:pt x="121763" y="78391"/>
                    <a:pt x="107993" y="78391"/>
                  </a:cubicBezTo>
                  <a:cubicBezTo>
                    <a:pt x="80953" y="78391"/>
                    <a:pt x="49429" y="104372"/>
                    <a:pt x="29616" y="117580"/>
                  </a:cubicBezTo>
                  <a:cubicBezTo>
                    <a:pt x="42679" y="121934"/>
                    <a:pt x="55223" y="128379"/>
                    <a:pt x="68805" y="130643"/>
                  </a:cubicBezTo>
                  <a:cubicBezTo>
                    <a:pt x="107698" y="137125"/>
                    <a:pt x="148118" y="134143"/>
                    <a:pt x="186370" y="143706"/>
                  </a:cubicBezTo>
                  <a:cubicBezTo>
                    <a:pt x="201601" y="147514"/>
                    <a:pt x="225559" y="169831"/>
                    <a:pt x="225559" y="169831"/>
                  </a:cubicBezTo>
                </a:path>
              </a:pathLst>
            </a:custGeom>
            <a:grpFill/>
            <a:ln>
              <a:solidFill>
                <a:schemeClr val="bg2">
                  <a:lumMod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prstClr val="white"/>
                </a:solidFill>
              </a:endParaRPr>
            </a:p>
          </p:txBody>
        </p:sp>
      </p:grpSp>
      <p:grpSp>
        <p:nvGrpSpPr>
          <p:cNvPr id="329" name="Group 328"/>
          <p:cNvGrpSpPr/>
          <p:nvPr/>
        </p:nvGrpSpPr>
        <p:grpSpPr>
          <a:xfrm rot="21428113" flipH="1">
            <a:off x="7271920" y="4516658"/>
            <a:ext cx="370826" cy="685800"/>
            <a:chOff x="728987" y="4156421"/>
            <a:chExt cx="370826" cy="685800"/>
          </a:xfrm>
          <a:solidFill>
            <a:schemeClr val="accent3">
              <a:lumMod val="75000"/>
            </a:schemeClr>
          </a:solidFill>
        </p:grpSpPr>
        <p:sp>
          <p:nvSpPr>
            <p:cNvPr id="330" name="Cube 329"/>
            <p:cNvSpPr/>
            <p:nvPr/>
          </p:nvSpPr>
          <p:spPr>
            <a:xfrm>
              <a:off x="728987" y="4156421"/>
              <a:ext cx="370826" cy="685800"/>
            </a:xfrm>
            <a:prstGeom prst="cube">
              <a:avLst>
                <a:gd name="adj" fmla="val 49731"/>
              </a:avLst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prstClr val="white"/>
                </a:solidFill>
              </a:endParaRPr>
            </a:p>
          </p:txBody>
        </p:sp>
        <p:sp>
          <p:nvSpPr>
            <p:cNvPr id="331" name="Freeform 330"/>
            <p:cNvSpPr/>
            <p:nvPr/>
          </p:nvSpPr>
          <p:spPr>
            <a:xfrm>
              <a:off x="744583" y="4413870"/>
              <a:ext cx="143691" cy="339711"/>
            </a:xfrm>
            <a:custGeom>
              <a:avLst/>
              <a:gdLst>
                <a:gd name="connsiteX0" fmla="*/ 26126 w 143691"/>
                <a:gd name="connsiteY0" fmla="*/ 27501 h 339711"/>
                <a:gd name="connsiteX1" fmla="*/ 91440 w 143691"/>
                <a:gd name="connsiteY1" fmla="*/ 1376 h 339711"/>
                <a:gd name="connsiteX2" fmla="*/ 117566 w 143691"/>
                <a:gd name="connsiteY2" fmla="*/ 53627 h 339711"/>
                <a:gd name="connsiteX3" fmla="*/ 39188 w 143691"/>
                <a:gd name="connsiteY3" fmla="*/ 92816 h 339711"/>
                <a:gd name="connsiteX4" fmla="*/ 78377 w 143691"/>
                <a:gd name="connsiteY4" fmla="*/ 105879 h 339711"/>
                <a:gd name="connsiteX5" fmla="*/ 78377 w 143691"/>
                <a:gd name="connsiteY5" fmla="*/ 184256 h 339711"/>
                <a:gd name="connsiteX6" fmla="*/ 39188 w 143691"/>
                <a:gd name="connsiteY6" fmla="*/ 197319 h 339711"/>
                <a:gd name="connsiteX7" fmla="*/ 52251 w 143691"/>
                <a:gd name="connsiteY7" fmla="*/ 314884 h 339711"/>
                <a:gd name="connsiteX8" fmla="*/ 143691 w 143691"/>
                <a:gd name="connsiteY8" fmla="*/ 262633 h 339711"/>
                <a:gd name="connsiteX9" fmla="*/ 104503 w 143691"/>
                <a:gd name="connsiteY9" fmla="*/ 249570 h 339711"/>
                <a:gd name="connsiteX10" fmla="*/ 0 w 143691"/>
                <a:gd name="connsiteY10" fmla="*/ 223444 h 339711"/>
                <a:gd name="connsiteX11" fmla="*/ 39188 w 143691"/>
                <a:gd name="connsiteY11" fmla="*/ 197319 h 339711"/>
                <a:gd name="connsiteX12" fmla="*/ 52251 w 143691"/>
                <a:gd name="connsiteY12" fmla="*/ 158130 h 339711"/>
                <a:gd name="connsiteX13" fmla="*/ 65314 w 143691"/>
                <a:gd name="connsiteY13" fmla="*/ 210381 h 3397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43691" h="339711">
                  <a:moveTo>
                    <a:pt x="26126" y="27501"/>
                  </a:moveTo>
                  <a:cubicBezTo>
                    <a:pt x="47897" y="18793"/>
                    <a:pt x="68135" y="3965"/>
                    <a:pt x="91440" y="1376"/>
                  </a:cubicBezTo>
                  <a:cubicBezTo>
                    <a:pt x="163124" y="-6588"/>
                    <a:pt x="149974" y="21219"/>
                    <a:pt x="117566" y="53627"/>
                  </a:cubicBezTo>
                  <a:cubicBezTo>
                    <a:pt x="92243" y="78950"/>
                    <a:pt x="71061" y="82192"/>
                    <a:pt x="39188" y="92816"/>
                  </a:cubicBezTo>
                  <a:cubicBezTo>
                    <a:pt x="52251" y="97170"/>
                    <a:pt x="68640" y="96143"/>
                    <a:pt x="78377" y="105879"/>
                  </a:cubicBezTo>
                  <a:cubicBezTo>
                    <a:pt x="95795" y="123296"/>
                    <a:pt x="95794" y="166839"/>
                    <a:pt x="78377" y="184256"/>
                  </a:cubicBezTo>
                  <a:cubicBezTo>
                    <a:pt x="68640" y="193993"/>
                    <a:pt x="52251" y="192965"/>
                    <a:pt x="39188" y="197319"/>
                  </a:cubicBezTo>
                  <a:cubicBezTo>
                    <a:pt x="43542" y="236507"/>
                    <a:pt x="26286" y="285210"/>
                    <a:pt x="52251" y="314884"/>
                  </a:cubicBezTo>
                  <a:cubicBezTo>
                    <a:pt x="115142" y="386759"/>
                    <a:pt x="137364" y="281614"/>
                    <a:pt x="143691" y="262633"/>
                  </a:cubicBezTo>
                  <a:cubicBezTo>
                    <a:pt x="130628" y="258279"/>
                    <a:pt x="117787" y="253193"/>
                    <a:pt x="104503" y="249570"/>
                  </a:cubicBezTo>
                  <a:cubicBezTo>
                    <a:pt x="69862" y="240122"/>
                    <a:pt x="0" y="223444"/>
                    <a:pt x="0" y="223444"/>
                  </a:cubicBezTo>
                  <a:cubicBezTo>
                    <a:pt x="13063" y="214736"/>
                    <a:pt x="29381" y="209578"/>
                    <a:pt x="39188" y="197319"/>
                  </a:cubicBezTo>
                  <a:cubicBezTo>
                    <a:pt x="47790" y="186567"/>
                    <a:pt x="49551" y="171632"/>
                    <a:pt x="52251" y="158130"/>
                  </a:cubicBezTo>
                  <a:cubicBezTo>
                    <a:pt x="72088" y="58947"/>
                    <a:pt x="65314" y="-25816"/>
                    <a:pt x="65314" y="210381"/>
                  </a:cubicBezTo>
                </a:path>
              </a:pathLst>
            </a:cu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prstClr val="white"/>
                </a:solidFill>
              </a:endParaRPr>
            </a:p>
          </p:txBody>
        </p:sp>
        <p:sp>
          <p:nvSpPr>
            <p:cNvPr id="332" name="Freeform 331"/>
            <p:cNvSpPr/>
            <p:nvPr/>
          </p:nvSpPr>
          <p:spPr>
            <a:xfrm>
              <a:off x="962324" y="4280532"/>
              <a:ext cx="136110" cy="239217"/>
            </a:xfrm>
            <a:custGeom>
              <a:avLst/>
              <a:gdLst>
                <a:gd name="connsiteX0" fmla="*/ 4327 w 136110"/>
                <a:gd name="connsiteY0" fmla="*/ 108588 h 239217"/>
                <a:gd name="connsiteX1" fmla="*/ 4327 w 136110"/>
                <a:gd name="connsiteY1" fmla="*/ 108588 h 239217"/>
                <a:gd name="connsiteX2" fmla="*/ 95767 w 136110"/>
                <a:gd name="connsiteY2" fmla="*/ 30211 h 239217"/>
                <a:gd name="connsiteX3" fmla="*/ 134956 w 136110"/>
                <a:gd name="connsiteY3" fmla="*/ 4085 h 239217"/>
                <a:gd name="connsiteX4" fmla="*/ 108830 w 136110"/>
                <a:gd name="connsiteY4" fmla="*/ 82462 h 239217"/>
                <a:gd name="connsiteX5" fmla="*/ 82705 w 136110"/>
                <a:gd name="connsiteY5" fmla="*/ 160839 h 239217"/>
                <a:gd name="connsiteX6" fmla="*/ 69642 w 136110"/>
                <a:gd name="connsiteY6" fmla="*/ 200028 h 239217"/>
                <a:gd name="connsiteX7" fmla="*/ 56579 w 136110"/>
                <a:gd name="connsiteY7" fmla="*/ 239217 h 239217"/>
                <a:gd name="connsiteX8" fmla="*/ 43516 w 136110"/>
                <a:gd name="connsiteY8" fmla="*/ 173902 h 239217"/>
                <a:gd name="connsiteX9" fmla="*/ 4327 w 136110"/>
                <a:gd name="connsiteY9" fmla="*/ 160839 h 239217"/>
                <a:gd name="connsiteX10" fmla="*/ 4327 w 136110"/>
                <a:gd name="connsiteY10" fmla="*/ 108588 h 2392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36110" h="239217">
                  <a:moveTo>
                    <a:pt x="4327" y="108588"/>
                  </a:moveTo>
                  <a:lnTo>
                    <a:pt x="4327" y="108588"/>
                  </a:lnTo>
                  <a:cubicBezTo>
                    <a:pt x="34807" y="82462"/>
                    <a:pt x="64419" y="55289"/>
                    <a:pt x="95767" y="30211"/>
                  </a:cubicBezTo>
                  <a:cubicBezTo>
                    <a:pt x="108026" y="20403"/>
                    <a:pt x="131148" y="-11146"/>
                    <a:pt x="134956" y="4085"/>
                  </a:cubicBezTo>
                  <a:cubicBezTo>
                    <a:pt x="141635" y="30802"/>
                    <a:pt x="117539" y="56336"/>
                    <a:pt x="108830" y="82462"/>
                  </a:cubicBezTo>
                  <a:lnTo>
                    <a:pt x="82705" y="160839"/>
                  </a:lnTo>
                  <a:lnTo>
                    <a:pt x="69642" y="200028"/>
                  </a:lnTo>
                  <a:lnTo>
                    <a:pt x="56579" y="239217"/>
                  </a:lnTo>
                  <a:cubicBezTo>
                    <a:pt x="52225" y="217445"/>
                    <a:pt x="55832" y="192376"/>
                    <a:pt x="43516" y="173902"/>
                  </a:cubicBezTo>
                  <a:cubicBezTo>
                    <a:pt x="35878" y="162445"/>
                    <a:pt x="10485" y="173155"/>
                    <a:pt x="4327" y="160839"/>
                  </a:cubicBezTo>
                  <a:cubicBezTo>
                    <a:pt x="-5410" y="141366"/>
                    <a:pt x="4327" y="117296"/>
                    <a:pt x="4327" y="108588"/>
                  </a:cubicBezTo>
                  <a:close/>
                </a:path>
              </a:pathLst>
            </a:cu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prstClr val="white"/>
                </a:solidFill>
              </a:endParaRPr>
            </a:p>
          </p:txBody>
        </p:sp>
      </p:grpSp>
      <p:grpSp>
        <p:nvGrpSpPr>
          <p:cNvPr id="347" name="Group 346"/>
          <p:cNvGrpSpPr/>
          <p:nvPr/>
        </p:nvGrpSpPr>
        <p:grpSpPr>
          <a:xfrm flipH="1">
            <a:off x="6334225" y="5427455"/>
            <a:ext cx="384916" cy="497044"/>
            <a:chOff x="859684" y="3765496"/>
            <a:chExt cx="384916" cy="497044"/>
          </a:xfrm>
        </p:grpSpPr>
        <p:sp>
          <p:nvSpPr>
            <p:cNvPr id="348" name="Cube 347"/>
            <p:cNvSpPr/>
            <p:nvPr/>
          </p:nvSpPr>
          <p:spPr>
            <a:xfrm>
              <a:off x="859684" y="3765496"/>
              <a:ext cx="384916" cy="497044"/>
            </a:xfrm>
            <a:prstGeom prst="cube">
              <a:avLst>
                <a:gd name="adj" fmla="val 49731"/>
              </a:avLst>
            </a:prstGeom>
            <a:solidFill>
              <a:srgbClr val="FF0000"/>
            </a:solidFill>
            <a:ln>
              <a:solidFill>
                <a:schemeClr val="bg2">
                  <a:lumMod val="10000"/>
                </a:schemeClr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prstClr val="white"/>
                </a:solidFill>
              </a:endParaRPr>
            </a:p>
          </p:txBody>
        </p:sp>
        <p:sp>
          <p:nvSpPr>
            <p:cNvPr id="349" name="Freeform 348"/>
            <p:cNvSpPr/>
            <p:nvPr/>
          </p:nvSpPr>
          <p:spPr>
            <a:xfrm>
              <a:off x="914400" y="4023360"/>
              <a:ext cx="118566" cy="161959"/>
            </a:xfrm>
            <a:custGeom>
              <a:avLst/>
              <a:gdLst>
                <a:gd name="connsiteX0" fmla="*/ 0 w 118566"/>
                <a:gd name="connsiteY0" fmla="*/ 0 h 161959"/>
                <a:gd name="connsiteX1" fmla="*/ 13063 w 118566"/>
                <a:gd name="connsiteY1" fmla="*/ 65314 h 161959"/>
                <a:gd name="connsiteX2" fmla="*/ 26126 w 118566"/>
                <a:gd name="connsiteY2" fmla="*/ 156754 h 161959"/>
                <a:gd name="connsiteX3" fmla="*/ 91440 w 118566"/>
                <a:gd name="connsiteY3" fmla="*/ 143691 h 161959"/>
                <a:gd name="connsiteX4" fmla="*/ 39189 w 118566"/>
                <a:gd name="connsiteY4" fmla="*/ 13063 h 161959"/>
                <a:gd name="connsiteX5" fmla="*/ 0 w 118566"/>
                <a:gd name="connsiteY5" fmla="*/ 0 h 1619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8566" h="161959">
                  <a:moveTo>
                    <a:pt x="0" y="0"/>
                  </a:moveTo>
                  <a:cubicBezTo>
                    <a:pt x="4354" y="21771"/>
                    <a:pt x="9413" y="43414"/>
                    <a:pt x="13063" y="65314"/>
                  </a:cubicBezTo>
                  <a:cubicBezTo>
                    <a:pt x="18125" y="95685"/>
                    <a:pt x="4355" y="134983"/>
                    <a:pt x="26126" y="156754"/>
                  </a:cubicBezTo>
                  <a:cubicBezTo>
                    <a:pt x="41826" y="172454"/>
                    <a:pt x="69669" y="148045"/>
                    <a:pt x="91440" y="143691"/>
                  </a:cubicBezTo>
                  <a:cubicBezTo>
                    <a:pt x="134899" y="13316"/>
                    <a:pt x="132039" y="105913"/>
                    <a:pt x="39189" y="13063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6">
                <a:lumMod val="50000"/>
              </a:schemeClr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prstClr val="white"/>
                </a:solidFill>
              </a:endParaRPr>
            </a:p>
          </p:txBody>
        </p:sp>
        <p:sp>
          <p:nvSpPr>
            <p:cNvPr id="350" name="Freeform 349"/>
            <p:cNvSpPr/>
            <p:nvPr/>
          </p:nvSpPr>
          <p:spPr>
            <a:xfrm>
              <a:off x="1094441" y="3862229"/>
              <a:ext cx="94279" cy="242983"/>
            </a:xfrm>
            <a:custGeom>
              <a:avLst/>
              <a:gdLst>
                <a:gd name="connsiteX0" fmla="*/ 28965 w 94279"/>
                <a:gd name="connsiteY0" fmla="*/ 121942 h 242983"/>
                <a:gd name="connsiteX1" fmla="*/ 15902 w 94279"/>
                <a:gd name="connsiteY1" fmla="*/ 187257 h 242983"/>
                <a:gd name="connsiteX2" fmla="*/ 2839 w 94279"/>
                <a:gd name="connsiteY2" fmla="*/ 239508 h 242983"/>
                <a:gd name="connsiteX3" fmla="*/ 42028 w 94279"/>
                <a:gd name="connsiteY3" fmla="*/ 226445 h 242983"/>
                <a:gd name="connsiteX4" fmla="*/ 68153 w 94279"/>
                <a:gd name="connsiteY4" fmla="*/ 187257 h 242983"/>
                <a:gd name="connsiteX5" fmla="*/ 94279 w 94279"/>
                <a:gd name="connsiteY5" fmla="*/ 108880 h 242983"/>
                <a:gd name="connsiteX6" fmla="*/ 81216 w 94279"/>
                <a:gd name="connsiteY6" fmla="*/ 4377 h 242983"/>
                <a:gd name="connsiteX7" fmla="*/ 42028 w 94279"/>
                <a:gd name="connsiteY7" fmla="*/ 17440 h 242983"/>
                <a:gd name="connsiteX8" fmla="*/ 28965 w 94279"/>
                <a:gd name="connsiteY8" fmla="*/ 56628 h 242983"/>
                <a:gd name="connsiteX9" fmla="*/ 15902 w 94279"/>
                <a:gd name="connsiteY9" fmla="*/ 174194 h 2429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94279" h="242983">
                  <a:moveTo>
                    <a:pt x="28965" y="121942"/>
                  </a:moveTo>
                  <a:cubicBezTo>
                    <a:pt x="24611" y="143714"/>
                    <a:pt x="20719" y="165583"/>
                    <a:pt x="15902" y="187257"/>
                  </a:cubicBezTo>
                  <a:cubicBezTo>
                    <a:pt x="12007" y="204783"/>
                    <a:pt x="-7120" y="224570"/>
                    <a:pt x="2839" y="239508"/>
                  </a:cubicBezTo>
                  <a:cubicBezTo>
                    <a:pt x="10477" y="250965"/>
                    <a:pt x="28965" y="230799"/>
                    <a:pt x="42028" y="226445"/>
                  </a:cubicBezTo>
                  <a:cubicBezTo>
                    <a:pt x="50736" y="213382"/>
                    <a:pt x="61777" y="201603"/>
                    <a:pt x="68153" y="187257"/>
                  </a:cubicBezTo>
                  <a:cubicBezTo>
                    <a:pt x="79338" y="162092"/>
                    <a:pt x="94279" y="108880"/>
                    <a:pt x="94279" y="108880"/>
                  </a:cubicBezTo>
                  <a:cubicBezTo>
                    <a:pt x="89925" y="74046"/>
                    <a:pt x="98633" y="34857"/>
                    <a:pt x="81216" y="4377"/>
                  </a:cubicBezTo>
                  <a:cubicBezTo>
                    <a:pt x="74385" y="-7578"/>
                    <a:pt x="51764" y="7704"/>
                    <a:pt x="42028" y="17440"/>
                  </a:cubicBezTo>
                  <a:cubicBezTo>
                    <a:pt x="32292" y="27176"/>
                    <a:pt x="32748" y="43389"/>
                    <a:pt x="28965" y="56628"/>
                  </a:cubicBezTo>
                  <a:cubicBezTo>
                    <a:pt x="10622" y="120829"/>
                    <a:pt x="15902" y="102050"/>
                    <a:pt x="15902" y="174194"/>
                  </a:cubicBezTo>
                </a:path>
              </a:pathLst>
            </a:custGeom>
            <a:solidFill>
              <a:srgbClr val="996600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prstClr val="white"/>
                </a:solidFill>
              </a:endParaRPr>
            </a:p>
          </p:txBody>
        </p:sp>
      </p:grpSp>
      <p:grpSp>
        <p:nvGrpSpPr>
          <p:cNvPr id="337" name="Group 336"/>
          <p:cNvGrpSpPr/>
          <p:nvPr/>
        </p:nvGrpSpPr>
        <p:grpSpPr>
          <a:xfrm flipH="1">
            <a:off x="7223794" y="5362405"/>
            <a:ext cx="321348" cy="522260"/>
            <a:chOff x="2146896" y="3516795"/>
            <a:chExt cx="321348" cy="522260"/>
          </a:xfrm>
          <a:solidFill>
            <a:schemeClr val="accent2">
              <a:lumMod val="75000"/>
            </a:schemeClr>
          </a:solidFill>
        </p:grpSpPr>
        <p:sp>
          <p:nvSpPr>
            <p:cNvPr id="338" name="Cube 337"/>
            <p:cNvSpPr/>
            <p:nvPr/>
          </p:nvSpPr>
          <p:spPr>
            <a:xfrm>
              <a:off x="2146896" y="3516795"/>
              <a:ext cx="321348" cy="522260"/>
            </a:xfrm>
            <a:prstGeom prst="cube">
              <a:avLst>
                <a:gd name="adj" fmla="val 49731"/>
              </a:avLst>
            </a:prstGeom>
            <a:grpFill/>
            <a:ln>
              <a:solidFill>
                <a:schemeClr val="bg2">
                  <a:lumMod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prstClr val="white"/>
                </a:solidFill>
              </a:endParaRPr>
            </a:p>
          </p:txBody>
        </p:sp>
        <p:sp>
          <p:nvSpPr>
            <p:cNvPr id="339" name="Rounded Rectangle 338"/>
            <p:cNvSpPr/>
            <p:nvPr/>
          </p:nvSpPr>
          <p:spPr>
            <a:xfrm>
              <a:off x="2146896" y="3777925"/>
              <a:ext cx="160674" cy="178066"/>
            </a:xfrm>
            <a:prstGeom prst="roundRect">
              <a:avLst/>
            </a:prstGeom>
            <a:solidFill>
              <a:schemeClr val="bg2">
                <a:lumMod val="75000"/>
              </a:schemeClr>
            </a:solidFill>
            <a:ln>
              <a:solidFill>
                <a:schemeClr val="bg2">
                  <a:lumMod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prstClr val="white"/>
                </a:solidFill>
              </a:endParaRPr>
            </a:p>
          </p:txBody>
        </p:sp>
        <p:sp>
          <p:nvSpPr>
            <p:cNvPr id="340" name="Oval 339"/>
            <p:cNvSpPr/>
            <p:nvPr/>
          </p:nvSpPr>
          <p:spPr>
            <a:xfrm>
              <a:off x="2307571" y="3657600"/>
              <a:ext cx="160673" cy="209358"/>
            </a:xfrm>
            <a:prstGeom prst="ellipse">
              <a:avLst/>
            </a:prstGeom>
            <a:solidFill>
              <a:schemeClr val="bg2">
                <a:lumMod val="50000"/>
              </a:schemeClr>
            </a:solidFill>
            <a:ln>
              <a:solidFill>
                <a:schemeClr val="bg2">
                  <a:lumMod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prstClr val="white"/>
                </a:solidFill>
              </a:endParaRPr>
            </a:p>
          </p:txBody>
        </p:sp>
      </p:grpSp>
      <p:grpSp>
        <p:nvGrpSpPr>
          <p:cNvPr id="2" name="Group 1"/>
          <p:cNvGrpSpPr/>
          <p:nvPr/>
        </p:nvGrpSpPr>
        <p:grpSpPr>
          <a:xfrm>
            <a:off x="7583100" y="5286916"/>
            <a:ext cx="381000" cy="593595"/>
            <a:chOff x="6022868" y="5375535"/>
            <a:chExt cx="381000" cy="461491"/>
          </a:xfrm>
        </p:grpSpPr>
        <p:sp>
          <p:nvSpPr>
            <p:cNvPr id="351" name="Can 350"/>
            <p:cNvSpPr/>
            <p:nvPr/>
          </p:nvSpPr>
          <p:spPr>
            <a:xfrm>
              <a:off x="6022868" y="5375535"/>
              <a:ext cx="381000" cy="461491"/>
            </a:xfrm>
            <a:prstGeom prst="can">
              <a:avLst/>
            </a:prstGeom>
            <a:blipFill>
              <a:blip r:embed="rId20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tile tx="0" ty="0" sx="100000" sy="100000" flip="none" algn="tl"/>
            </a:blipFill>
            <a:ln>
              <a:solidFill>
                <a:schemeClr val="tx1">
                  <a:lumMod val="50000"/>
                  <a:lumOff val="50000"/>
                </a:schemeClr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prstClr val="white"/>
                </a:solidFill>
              </a:endParaRPr>
            </a:p>
          </p:txBody>
        </p:sp>
        <p:sp>
          <p:nvSpPr>
            <p:cNvPr id="352" name="Oval 351"/>
            <p:cNvSpPr/>
            <p:nvPr/>
          </p:nvSpPr>
          <p:spPr>
            <a:xfrm>
              <a:off x="6139857" y="5523156"/>
              <a:ext cx="152400" cy="222191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solidFill>
                <a:schemeClr val="accent6">
                  <a:lumMod val="75000"/>
                </a:schemeClr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prstClr val="white"/>
                </a:solidFill>
              </a:endParaRPr>
            </a:p>
          </p:txBody>
        </p:sp>
      </p:grpSp>
      <p:grpSp>
        <p:nvGrpSpPr>
          <p:cNvPr id="323" name="Group 322"/>
          <p:cNvGrpSpPr/>
          <p:nvPr/>
        </p:nvGrpSpPr>
        <p:grpSpPr>
          <a:xfrm>
            <a:off x="7019493" y="4554498"/>
            <a:ext cx="238499" cy="610121"/>
            <a:chOff x="6518749" y="5095664"/>
            <a:chExt cx="567852" cy="1500830"/>
          </a:xfrm>
        </p:grpSpPr>
        <p:sp>
          <p:nvSpPr>
            <p:cNvPr id="324" name="Freeform 323"/>
            <p:cNvSpPr/>
            <p:nvPr/>
          </p:nvSpPr>
          <p:spPr>
            <a:xfrm>
              <a:off x="6518749" y="5095664"/>
              <a:ext cx="567852" cy="1500830"/>
            </a:xfrm>
            <a:custGeom>
              <a:avLst/>
              <a:gdLst>
                <a:gd name="connsiteX0" fmla="*/ 156755 w 613955"/>
                <a:gd name="connsiteY0" fmla="*/ 91440 h 1959429"/>
                <a:gd name="connsiteX1" fmla="*/ 182880 w 613955"/>
                <a:gd name="connsiteY1" fmla="*/ 182880 h 1959429"/>
                <a:gd name="connsiteX2" fmla="*/ 195943 w 613955"/>
                <a:gd name="connsiteY2" fmla="*/ 209006 h 1959429"/>
                <a:gd name="connsiteX3" fmla="*/ 222069 w 613955"/>
                <a:gd name="connsiteY3" fmla="*/ 718457 h 1959429"/>
                <a:gd name="connsiteX4" fmla="*/ 143692 w 613955"/>
                <a:gd name="connsiteY4" fmla="*/ 731520 h 1959429"/>
                <a:gd name="connsiteX5" fmla="*/ 52252 w 613955"/>
                <a:gd name="connsiteY5" fmla="*/ 822960 h 1959429"/>
                <a:gd name="connsiteX6" fmla="*/ 0 w 613955"/>
                <a:gd name="connsiteY6" fmla="*/ 888274 h 1959429"/>
                <a:gd name="connsiteX7" fmla="*/ 0 w 613955"/>
                <a:gd name="connsiteY7" fmla="*/ 1841863 h 1959429"/>
                <a:gd name="connsiteX8" fmla="*/ 143692 w 613955"/>
                <a:gd name="connsiteY8" fmla="*/ 1933303 h 1959429"/>
                <a:gd name="connsiteX9" fmla="*/ 365760 w 613955"/>
                <a:gd name="connsiteY9" fmla="*/ 1959429 h 1959429"/>
                <a:gd name="connsiteX10" fmla="*/ 535578 w 613955"/>
                <a:gd name="connsiteY10" fmla="*/ 1894114 h 1959429"/>
                <a:gd name="connsiteX11" fmla="*/ 613955 w 613955"/>
                <a:gd name="connsiteY11" fmla="*/ 1789612 h 1959429"/>
                <a:gd name="connsiteX12" fmla="*/ 561703 w 613955"/>
                <a:gd name="connsiteY12" fmla="*/ 849086 h 1959429"/>
                <a:gd name="connsiteX13" fmla="*/ 404949 w 613955"/>
                <a:gd name="connsiteY13" fmla="*/ 705394 h 1959429"/>
                <a:gd name="connsiteX14" fmla="*/ 404949 w 613955"/>
                <a:gd name="connsiteY14" fmla="*/ 182880 h 1959429"/>
                <a:gd name="connsiteX15" fmla="*/ 457200 w 613955"/>
                <a:gd name="connsiteY15" fmla="*/ 91440 h 1959429"/>
                <a:gd name="connsiteX16" fmla="*/ 352698 w 613955"/>
                <a:gd name="connsiteY16" fmla="*/ 0 h 1959429"/>
                <a:gd name="connsiteX17" fmla="*/ 287383 w 613955"/>
                <a:gd name="connsiteY17" fmla="*/ 0 h 1959429"/>
                <a:gd name="connsiteX18" fmla="*/ 209006 w 613955"/>
                <a:gd name="connsiteY18" fmla="*/ 52252 h 1959429"/>
                <a:gd name="connsiteX19" fmla="*/ 156755 w 613955"/>
                <a:gd name="connsiteY19" fmla="*/ 91440 h 19594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613955" h="1959429">
                  <a:moveTo>
                    <a:pt x="156755" y="91440"/>
                  </a:moveTo>
                  <a:lnTo>
                    <a:pt x="182880" y="182880"/>
                  </a:lnTo>
                  <a:lnTo>
                    <a:pt x="195943" y="209006"/>
                  </a:lnTo>
                  <a:lnTo>
                    <a:pt x="222069" y="718457"/>
                  </a:lnTo>
                  <a:lnTo>
                    <a:pt x="143692" y="731520"/>
                  </a:lnTo>
                  <a:lnTo>
                    <a:pt x="52252" y="822960"/>
                  </a:lnTo>
                  <a:lnTo>
                    <a:pt x="0" y="888274"/>
                  </a:lnTo>
                  <a:lnTo>
                    <a:pt x="0" y="1841863"/>
                  </a:lnTo>
                  <a:lnTo>
                    <a:pt x="143692" y="1933303"/>
                  </a:lnTo>
                  <a:lnTo>
                    <a:pt x="365760" y="1959429"/>
                  </a:lnTo>
                  <a:lnTo>
                    <a:pt x="535578" y="1894114"/>
                  </a:lnTo>
                  <a:lnTo>
                    <a:pt x="613955" y="1789612"/>
                  </a:lnTo>
                  <a:lnTo>
                    <a:pt x="561703" y="849086"/>
                  </a:lnTo>
                  <a:lnTo>
                    <a:pt x="404949" y="705394"/>
                  </a:lnTo>
                  <a:lnTo>
                    <a:pt x="404949" y="182880"/>
                  </a:lnTo>
                  <a:lnTo>
                    <a:pt x="457200" y="91440"/>
                  </a:lnTo>
                  <a:lnTo>
                    <a:pt x="352698" y="0"/>
                  </a:lnTo>
                  <a:lnTo>
                    <a:pt x="287383" y="0"/>
                  </a:lnTo>
                  <a:lnTo>
                    <a:pt x="209006" y="52252"/>
                  </a:lnTo>
                  <a:lnTo>
                    <a:pt x="156755" y="91440"/>
                  </a:lnTo>
                  <a:close/>
                </a:path>
              </a:pathLst>
            </a:custGeom>
            <a:solidFill>
              <a:schemeClr val="accent6">
                <a:lumMod val="50000"/>
              </a:schemeClr>
            </a:solidFill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prstClr val="white"/>
                </a:solidFill>
              </a:endParaRPr>
            </a:p>
          </p:txBody>
        </p:sp>
        <p:sp>
          <p:nvSpPr>
            <p:cNvPr id="325" name="Flowchart: Stored Data 324"/>
            <p:cNvSpPr/>
            <p:nvPr/>
          </p:nvSpPr>
          <p:spPr>
            <a:xfrm rot="16200000">
              <a:off x="6613166" y="5817653"/>
              <a:ext cx="364616" cy="530003"/>
            </a:xfrm>
            <a:prstGeom prst="flowChartOnlineStorage">
              <a:avLst/>
            </a:prstGeom>
            <a:solidFill>
              <a:schemeClr val="accent2">
                <a:lumMod val="75000"/>
              </a:schemeClr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prstClr val="white"/>
                </a:solidFill>
              </a:endParaRPr>
            </a:p>
          </p:txBody>
        </p:sp>
      </p:grpSp>
      <p:grpSp>
        <p:nvGrpSpPr>
          <p:cNvPr id="400" name="Group 399"/>
          <p:cNvGrpSpPr/>
          <p:nvPr/>
        </p:nvGrpSpPr>
        <p:grpSpPr>
          <a:xfrm>
            <a:off x="5266630" y="2160481"/>
            <a:ext cx="181270" cy="339267"/>
            <a:chOff x="6518749" y="5095664"/>
            <a:chExt cx="567852" cy="1500830"/>
          </a:xfrm>
          <a:solidFill>
            <a:srgbClr val="BC8F00"/>
          </a:solidFill>
        </p:grpSpPr>
        <p:sp>
          <p:nvSpPr>
            <p:cNvPr id="401" name="Freeform 400"/>
            <p:cNvSpPr/>
            <p:nvPr/>
          </p:nvSpPr>
          <p:spPr>
            <a:xfrm>
              <a:off x="6518749" y="5095664"/>
              <a:ext cx="567852" cy="1500830"/>
            </a:xfrm>
            <a:custGeom>
              <a:avLst/>
              <a:gdLst>
                <a:gd name="connsiteX0" fmla="*/ 156755 w 613955"/>
                <a:gd name="connsiteY0" fmla="*/ 91440 h 1959429"/>
                <a:gd name="connsiteX1" fmla="*/ 182880 w 613955"/>
                <a:gd name="connsiteY1" fmla="*/ 182880 h 1959429"/>
                <a:gd name="connsiteX2" fmla="*/ 195943 w 613955"/>
                <a:gd name="connsiteY2" fmla="*/ 209006 h 1959429"/>
                <a:gd name="connsiteX3" fmla="*/ 222069 w 613955"/>
                <a:gd name="connsiteY3" fmla="*/ 718457 h 1959429"/>
                <a:gd name="connsiteX4" fmla="*/ 143692 w 613955"/>
                <a:gd name="connsiteY4" fmla="*/ 731520 h 1959429"/>
                <a:gd name="connsiteX5" fmla="*/ 52252 w 613955"/>
                <a:gd name="connsiteY5" fmla="*/ 822960 h 1959429"/>
                <a:gd name="connsiteX6" fmla="*/ 0 w 613955"/>
                <a:gd name="connsiteY6" fmla="*/ 888274 h 1959429"/>
                <a:gd name="connsiteX7" fmla="*/ 0 w 613955"/>
                <a:gd name="connsiteY7" fmla="*/ 1841863 h 1959429"/>
                <a:gd name="connsiteX8" fmla="*/ 143692 w 613955"/>
                <a:gd name="connsiteY8" fmla="*/ 1933303 h 1959429"/>
                <a:gd name="connsiteX9" fmla="*/ 365760 w 613955"/>
                <a:gd name="connsiteY9" fmla="*/ 1959429 h 1959429"/>
                <a:gd name="connsiteX10" fmla="*/ 535578 w 613955"/>
                <a:gd name="connsiteY10" fmla="*/ 1894114 h 1959429"/>
                <a:gd name="connsiteX11" fmla="*/ 613955 w 613955"/>
                <a:gd name="connsiteY11" fmla="*/ 1789612 h 1959429"/>
                <a:gd name="connsiteX12" fmla="*/ 561703 w 613955"/>
                <a:gd name="connsiteY12" fmla="*/ 849086 h 1959429"/>
                <a:gd name="connsiteX13" fmla="*/ 404949 w 613955"/>
                <a:gd name="connsiteY13" fmla="*/ 705394 h 1959429"/>
                <a:gd name="connsiteX14" fmla="*/ 404949 w 613955"/>
                <a:gd name="connsiteY14" fmla="*/ 182880 h 1959429"/>
                <a:gd name="connsiteX15" fmla="*/ 457200 w 613955"/>
                <a:gd name="connsiteY15" fmla="*/ 91440 h 1959429"/>
                <a:gd name="connsiteX16" fmla="*/ 352698 w 613955"/>
                <a:gd name="connsiteY16" fmla="*/ 0 h 1959429"/>
                <a:gd name="connsiteX17" fmla="*/ 287383 w 613955"/>
                <a:gd name="connsiteY17" fmla="*/ 0 h 1959429"/>
                <a:gd name="connsiteX18" fmla="*/ 209006 w 613955"/>
                <a:gd name="connsiteY18" fmla="*/ 52252 h 1959429"/>
                <a:gd name="connsiteX19" fmla="*/ 156755 w 613955"/>
                <a:gd name="connsiteY19" fmla="*/ 91440 h 19594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613955" h="1959429">
                  <a:moveTo>
                    <a:pt x="156755" y="91440"/>
                  </a:moveTo>
                  <a:lnTo>
                    <a:pt x="182880" y="182880"/>
                  </a:lnTo>
                  <a:lnTo>
                    <a:pt x="195943" y="209006"/>
                  </a:lnTo>
                  <a:lnTo>
                    <a:pt x="222069" y="718457"/>
                  </a:lnTo>
                  <a:lnTo>
                    <a:pt x="143692" y="731520"/>
                  </a:lnTo>
                  <a:lnTo>
                    <a:pt x="52252" y="822960"/>
                  </a:lnTo>
                  <a:lnTo>
                    <a:pt x="0" y="888274"/>
                  </a:lnTo>
                  <a:lnTo>
                    <a:pt x="0" y="1841863"/>
                  </a:lnTo>
                  <a:lnTo>
                    <a:pt x="143692" y="1933303"/>
                  </a:lnTo>
                  <a:lnTo>
                    <a:pt x="365760" y="1959429"/>
                  </a:lnTo>
                  <a:lnTo>
                    <a:pt x="535578" y="1894114"/>
                  </a:lnTo>
                  <a:lnTo>
                    <a:pt x="613955" y="1789612"/>
                  </a:lnTo>
                  <a:lnTo>
                    <a:pt x="561703" y="849086"/>
                  </a:lnTo>
                  <a:lnTo>
                    <a:pt x="404949" y="705394"/>
                  </a:lnTo>
                  <a:lnTo>
                    <a:pt x="404949" y="182880"/>
                  </a:lnTo>
                  <a:lnTo>
                    <a:pt x="457200" y="91440"/>
                  </a:lnTo>
                  <a:lnTo>
                    <a:pt x="352698" y="0"/>
                  </a:lnTo>
                  <a:lnTo>
                    <a:pt x="287383" y="0"/>
                  </a:lnTo>
                  <a:lnTo>
                    <a:pt x="209006" y="52252"/>
                  </a:lnTo>
                  <a:lnTo>
                    <a:pt x="156755" y="91440"/>
                  </a:lnTo>
                  <a:close/>
                </a:path>
              </a:pathLst>
            </a:custGeom>
            <a:grpFill/>
            <a:ln>
              <a:solidFill>
                <a:schemeClr val="tx1">
                  <a:lumMod val="85000"/>
                  <a:lumOff val="15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prstClr val="white"/>
                </a:solidFill>
              </a:endParaRPr>
            </a:p>
          </p:txBody>
        </p:sp>
        <p:sp>
          <p:nvSpPr>
            <p:cNvPr id="402" name="Flowchart: Stored Data 401"/>
            <p:cNvSpPr/>
            <p:nvPr/>
          </p:nvSpPr>
          <p:spPr>
            <a:xfrm rot="16200000">
              <a:off x="6613166" y="5817653"/>
              <a:ext cx="364616" cy="530003"/>
            </a:xfrm>
            <a:prstGeom prst="flowChartOnlineStorage">
              <a:avLst/>
            </a:prstGeom>
            <a:grpFill/>
            <a:ln>
              <a:solidFill>
                <a:schemeClr val="tx1">
                  <a:lumMod val="85000"/>
                  <a:lumOff val="15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prstClr val="white"/>
                </a:solidFill>
              </a:endParaRPr>
            </a:p>
          </p:txBody>
        </p:sp>
      </p:grpSp>
      <p:grpSp>
        <p:nvGrpSpPr>
          <p:cNvPr id="397" name="Group 396"/>
          <p:cNvGrpSpPr/>
          <p:nvPr/>
        </p:nvGrpSpPr>
        <p:grpSpPr>
          <a:xfrm>
            <a:off x="4795228" y="2140771"/>
            <a:ext cx="285750" cy="346116"/>
            <a:chOff x="658694" y="3351561"/>
            <a:chExt cx="285750" cy="346116"/>
          </a:xfrm>
        </p:grpSpPr>
        <p:sp>
          <p:nvSpPr>
            <p:cNvPr id="398" name="Can 397"/>
            <p:cNvSpPr/>
            <p:nvPr/>
          </p:nvSpPr>
          <p:spPr>
            <a:xfrm>
              <a:off x="658694" y="3351561"/>
              <a:ext cx="285750" cy="346116"/>
            </a:xfrm>
            <a:prstGeom prst="can">
              <a:avLst/>
            </a:prstGeom>
            <a:solidFill>
              <a:schemeClr val="accent1">
                <a:lumMod val="75000"/>
              </a:schemeClr>
            </a:solidFill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prstClr val="white"/>
                </a:solidFill>
              </a:endParaRPr>
            </a:p>
          </p:txBody>
        </p:sp>
        <p:sp>
          <p:nvSpPr>
            <p:cNvPr id="399" name="Oval 398"/>
            <p:cNvSpPr/>
            <p:nvPr/>
          </p:nvSpPr>
          <p:spPr>
            <a:xfrm>
              <a:off x="775689" y="3497332"/>
              <a:ext cx="114300" cy="166641"/>
            </a:xfrm>
            <a:prstGeom prst="ellipse">
              <a:avLst/>
            </a:prstGeom>
            <a:solidFill>
              <a:srgbClr val="FFFF00"/>
            </a:solidFill>
            <a:ln>
              <a:solidFill>
                <a:schemeClr val="accent6">
                  <a:lumMod val="75000"/>
                </a:schemeClr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ysClr val="windowText" lastClr="000000"/>
                </a:solidFill>
              </a:endParaRPr>
            </a:p>
          </p:txBody>
        </p:sp>
      </p:grpSp>
      <p:grpSp>
        <p:nvGrpSpPr>
          <p:cNvPr id="403" name="Group 402"/>
          <p:cNvGrpSpPr/>
          <p:nvPr/>
        </p:nvGrpSpPr>
        <p:grpSpPr>
          <a:xfrm>
            <a:off x="5038030" y="2163714"/>
            <a:ext cx="181270" cy="339267"/>
            <a:chOff x="6518749" y="5095664"/>
            <a:chExt cx="567852" cy="1500830"/>
          </a:xfrm>
          <a:solidFill>
            <a:srgbClr val="BC8F00"/>
          </a:solidFill>
        </p:grpSpPr>
        <p:sp>
          <p:nvSpPr>
            <p:cNvPr id="404" name="Freeform 403"/>
            <p:cNvSpPr/>
            <p:nvPr/>
          </p:nvSpPr>
          <p:spPr>
            <a:xfrm>
              <a:off x="6518749" y="5095664"/>
              <a:ext cx="567852" cy="1500830"/>
            </a:xfrm>
            <a:custGeom>
              <a:avLst/>
              <a:gdLst>
                <a:gd name="connsiteX0" fmla="*/ 156755 w 613955"/>
                <a:gd name="connsiteY0" fmla="*/ 91440 h 1959429"/>
                <a:gd name="connsiteX1" fmla="*/ 182880 w 613955"/>
                <a:gd name="connsiteY1" fmla="*/ 182880 h 1959429"/>
                <a:gd name="connsiteX2" fmla="*/ 195943 w 613955"/>
                <a:gd name="connsiteY2" fmla="*/ 209006 h 1959429"/>
                <a:gd name="connsiteX3" fmla="*/ 222069 w 613955"/>
                <a:gd name="connsiteY3" fmla="*/ 718457 h 1959429"/>
                <a:gd name="connsiteX4" fmla="*/ 143692 w 613955"/>
                <a:gd name="connsiteY4" fmla="*/ 731520 h 1959429"/>
                <a:gd name="connsiteX5" fmla="*/ 52252 w 613955"/>
                <a:gd name="connsiteY5" fmla="*/ 822960 h 1959429"/>
                <a:gd name="connsiteX6" fmla="*/ 0 w 613955"/>
                <a:gd name="connsiteY6" fmla="*/ 888274 h 1959429"/>
                <a:gd name="connsiteX7" fmla="*/ 0 w 613955"/>
                <a:gd name="connsiteY7" fmla="*/ 1841863 h 1959429"/>
                <a:gd name="connsiteX8" fmla="*/ 143692 w 613955"/>
                <a:gd name="connsiteY8" fmla="*/ 1933303 h 1959429"/>
                <a:gd name="connsiteX9" fmla="*/ 365760 w 613955"/>
                <a:gd name="connsiteY9" fmla="*/ 1959429 h 1959429"/>
                <a:gd name="connsiteX10" fmla="*/ 535578 w 613955"/>
                <a:gd name="connsiteY10" fmla="*/ 1894114 h 1959429"/>
                <a:gd name="connsiteX11" fmla="*/ 613955 w 613955"/>
                <a:gd name="connsiteY11" fmla="*/ 1789612 h 1959429"/>
                <a:gd name="connsiteX12" fmla="*/ 561703 w 613955"/>
                <a:gd name="connsiteY12" fmla="*/ 849086 h 1959429"/>
                <a:gd name="connsiteX13" fmla="*/ 404949 w 613955"/>
                <a:gd name="connsiteY13" fmla="*/ 705394 h 1959429"/>
                <a:gd name="connsiteX14" fmla="*/ 404949 w 613955"/>
                <a:gd name="connsiteY14" fmla="*/ 182880 h 1959429"/>
                <a:gd name="connsiteX15" fmla="*/ 457200 w 613955"/>
                <a:gd name="connsiteY15" fmla="*/ 91440 h 1959429"/>
                <a:gd name="connsiteX16" fmla="*/ 352698 w 613955"/>
                <a:gd name="connsiteY16" fmla="*/ 0 h 1959429"/>
                <a:gd name="connsiteX17" fmla="*/ 287383 w 613955"/>
                <a:gd name="connsiteY17" fmla="*/ 0 h 1959429"/>
                <a:gd name="connsiteX18" fmla="*/ 209006 w 613955"/>
                <a:gd name="connsiteY18" fmla="*/ 52252 h 1959429"/>
                <a:gd name="connsiteX19" fmla="*/ 156755 w 613955"/>
                <a:gd name="connsiteY19" fmla="*/ 91440 h 19594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613955" h="1959429">
                  <a:moveTo>
                    <a:pt x="156755" y="91440"/>
                  </a:moveTo>
                  <a:lnTo>
                    <a:pt x="182880" y="182880"/>
                  </a:lnTo>
                  <a:lnTo>
                    <a:pt x="195943" y="209006"/>
                  </a:lnTo>
                  <a:lnTo>
                    <a:pt x="222069" y="718457"/>
                  </a:lnTo>
                  <a:lnTo>
                    <a:pt x="143692" y="731520"/>
                  </a:lnTo>
                  <a:lnTo>
                    <a:pt x="52252" y="822960"/>
                  </a:lnTo>
                  <a:lnTo>
                    <a:pt x="0" y="888274"/>
                  </a:lnTo>
                  <a:lnTo>
                    <a:pt x="0" y="1841863"/>
                  </a:lnTo>
                  <a:lnTo>
                    <a:pt x="143692" y="1933303"/>
                  </a:lnTo>
                  <a:lnTo>
                    <a:pt x="365760" y="1959429"/>
                  </a:lnTo>
                  <a:lnTo>
                    <a:pt x="535578" y="1894114"/>
                  </a:lnTo>
                  <a:lnTo>
                    <a:pt x="613955" y="1789612"/>
                  </a:lnTo>
                  <a:lnTo>
                    <a:pt x="561703" y="849086"/>
                  </a:lnTo>
                  <a:lnTo>
                    <a:pt x="404949" y="705394"/>
                  </a:lnTo>
                  <a:lnTo>
                    <a:pt x="404949" y="182880"/>
                  </a:lnTo>
                  <a:lnTo>
                    <a:pt x="457200" y="91440"/>
                  </a:lnTo>
                  <a:lnTo>
                    <a:pt x="352698" y="0"/>
                  </a:lnTo>
                  <a:lnTo>
                    <a:pt x="287383" y="0"/>
                  </a:lnTo>
                  <a:lnTo>
                    <a:pt x="209006" y="52252"/>
                  </a:lnTo>
                  <a:lnTo>
                    <a:pt x="156755" y="91440"/>
                  </a:lnTo>
                  <a:close/>
                </a:path>
              </a:pathLst>
            </a:custGeom>
            <a:grpFill/>
            <a:ln>
              <a:solidFill>
                <a:schemeClr val="tx1">
                  <a:lumMod val="85000"/>
                  <a:lumOff val="15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prstClr val="white"/>
                </a:solidFill>
              </a:endParaRPr>
            </a:p>
          </p:txBody>
        </p:sp>
        <p:sp>
          <p:nvSpPr>
            <p:cNvPr id="405" name="Flowchart: Stored Data 404"/>
            <p:cNvSpPr/>
            <p:nvPr/>
          </p:nvSpPr>
          <p:spPr>
            <a:xfrm rot="16200000">
              <a:off x="6613166" y="5817653"/>
              <a:ext cx="364616" cy="530003"/>
            </a:xfrm>
            <a:prstGeom prst="flowChartOnlineStorage">
              <a:avLst/>
            </a:prstGeom>
            <a:grpFill/>
            <a:ln>
              <a:solidFill>
                <a:schemeClr val="tx1">
                  <a:lumMod val="85000"/>
                  <a:lumOff val="15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prstClr val="white"/>
                </a:solidFill>
              </a:endParaRPr>
            </a:p>
          </p:txBody>
        </p:sp>
      </p:grpSp>
      <p:grpSp>
        <p:nvGrpSpPr>
          <p:cNvPr id="380" name="Group 379"/>
          <p:cNvGrpSpPr/>
          <p:nvPr/>
        </p:nvGrpSpPr>
        <p:grpSpPr>
          <a:xfrm>
            <a:off x="4560659" y="2102043"/>
            <a:ext cx="191925" cy="432401"/>
            <a:chOff x="6518749" y="5095664"/>
            <a:chExt cx="567852" cy="1500830"/>
          </a:xfrm>
          <a:solidFill>
            <a:schemeClr val="accent1">
              <a:lumMod val="40000"/>
              <a:lumOff val="60000"/>
            </a:schemeClr>
          </a:solidFill>
        </p:grpSpPr>
        <p:sp>
          <p:nvSpPr>
            <p:cNvPr id="381" name="Freeform 380"/>
            <p:cNvSpPr/>
            <p:nvPr/>
          </p:nvSpPr>
          <p:spPr>
            <a:xfrm>
              <a:off x="6518749" y="5095664"/>
              <a:ext cx="567852" cy="1500830"/>
            </a:xfrm>
            <a:custGeom>
              <a:avLst/>
              <a:gdLst>
                <a:gd name="connsiteX0" fmla="*/ 156755 w 613955"/>
                <a:gd name="connsiteY0" fmla="*/ 91440 h 1959429"/>
                <a:gd name="connsiteX1" fmla="*/ 182880 w 613955"/>
                <a:gd name="connsiteY1" fmla="*/ 182880 h 1959429"/>
                <a:gd name="connsiteX2" fmla="*/ 195943 w 613955"/>
                <a:gd name="connsiteY2" fmla="*/ 209006 h 1959429"/>
                <a:gd name="connsiteX3" fmla="*/ 222069 w 613955"/>
                <a:gd name="connsiteY3" fmla="*/ 718457 h 1959429"/>
                <a:gd name="connsiteX4" fmla="*/ 143692 w 613955"/>
                <a:gd name="connsiteY4" fmla="*/ 731520 h 1959429"/>
                <a:gd name="connsiteX5" fmla="*/ 52252 w 613955"/>
                <a:gd name="connsiteY5" fmla="*/ 822960 h 1959429"/>
                <a:gd name="connsiteX6" fmla="*/ 0 w 613955"/>
                <a:gd name="connsiteY6" fmla="*/ 888274 h 1959429"/>
                <a:gd name="connsiteX7" fmla="*/ 0 w 613955"/>
                <a:gd name="connsiteY7" fmla="*/ 1841863 h 1959429"/>
                <a:gd name="connsiteX8" fmla="*/ 143692 w 613955"/>
                <a:gd name="connsiteY8" fmla="*/ 1933303 h 1959429"/>
                <a:gd name="connsiteX9" fmla="*/ 365760 w 613955"/>
                <a:gd name="connsiteY9" fmla="*/ 1959429 h 1959429"/>
                <a:gd name="connsiteX10" fmla="*/ 535578 w 613955"/>
                <a:gd name="connsiteY10" fmla="*/ 1894114 h 1959429"/>
                <a:gd name="connsiteX11" fmla="*/ 613955 w 613955"/>
                <a:gd name="connsiteY11" fmla="*/ 1789612 h 1959429"/>
                <a:gd name="connsiteX12" fmla="*/ 561703 w 613955"/>
                <a:gd name="connsiteY12" fmla="*/ 849086 h 1959429"/>
                <a:gd name="connsiteX13" fmla="*/ 404949 w 613955"/>
                <a:gd name="connsiteY13" fmla="*/ 705394 h 1959429"/>
                <a:gd name="connsiteX14" fmla="*/ 404949 w 613955"/>
                <a:gd name="connsiteY14" fmla="*/ 182880 h 1959429"/>
                <a:gd name="connsiteX15" fmla="*/ 457200 w 613955"/>
                <a:gd name="connsiteY15" fmla="*/ 91440 h 1959429"/>
                <a:gd name="connsiteX16" fmla="*/ 352698 w 613955"/>
                <a:gd name="connsiteY16" fmla="*/ 0 h 1959429"/>
                <a:gd name="connsiteX17" fmla="*/ 287383 w 613955"/>
                <a:gd name="connsiteY17" fmla="*/ 0 h 1959429"/>
                <a:gd name="connsiteX18" fmla="*/ 209006 w 613955"/>
                <a:gd name="connsiteY18" fmla="*/ 52252 h 1959429"/>
                <a:gd name="connsiteX19" fmla="*/ 156755 w 613955"/>
                <a:gd name="connsiteY19" fmla="*/ 91440 h 19594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613955" h="1959429">
                  <a:moveTo>
                    <a:pt x="156755" y="91440"/>
                  </a:moveTo>
                  <a:lnTo>
                    <a:pt x="182880" y="182880"/>
                  </a:lnTo>
                  <a:lnTo>
                    <a:pt x="195943" y="209006"/>
                  </a:lnTo>
                  <a:lnTo>
                    <a:pt x="222069" y="718457"/>
                  </a:lnTo>
                  <a:lnTo>
                    <a:pt x="143692" y="731520"/>
                  </a:lnTo>
                  <a:lnTo>
                    <a:pt x="52252" y="822960"/>
                  </a:lnTo>
                  <a:lnTo>
                    <a:pt x="0" y="888274"/>
                  </a:lnTo>
                  <a:lnTo>
                    <a:pt x="0" y="1841863"/>
                  </a:lnTo>
                  <a:lnTo>
                    <a:pt x="143692" y="1933303"/>
                  </a:lnTo>
                  <a:lnTo>
                    <a:pt x="365760" y="1959429"/>
                  </a:lnTo>
                  <a:lnTo>
                    <a:pt x="535578" y="1894114"/>
                  </a:lnTo>
                  <a:lnTo>
                    <a:pt x="613955" y="1789612"/>
                  </a:lnTo>
                  <a:lnTo>
                    <a:pt x="561703" y="849086"/>
                  </a:lnTo>
                  <a:lnTo>
                    <a:pt x="404949" y="705394"/>
                  </a:lnTo>
                  <a:lnTo>
                    <a:pt x="404949" y="182880"/>
                  </a:lnTo>
                  <a:lnTo>
                    <a:pt x="457200" y="91440"/>
                  </a:lnTo>
                  <a:lnTo>
                    <a:pt x="352698" y="0"/>
                  </a:lnTo>
                  <a:lnTo>
                    <a:pt x="287383" y="0"/>
                  </a:lnTo>
                  <a:lnTo>
                    <a:pt x="209006" y="52252"/>
                  </a:lnTo>
                  <a:lnTo>
                    <a:pt x="156755" y="91440"/>
                  </a:lnTo>
                  <a:close/>
                </a:path>
              </a:pathLst>
            </a:custGeom>
            <a:grpFill/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prstClr val="white"/>
                </a:solidFill>
              </a:endParaRPr>
            </a:p>
          </p:txBody>
        </p:sp>
        <p:sp>
          <p:nvSpPr>
            <p:cNvPr id="382" name="Flowchart: Stored Data 381"/>
            <p:cNvSpPr/>
            <p:nvPr/>
          </p:nvSpPr>
          <p:spPr>
            <a:xfrm rot="16200000">
              <a:off x="6613166" y="5817653"/>
              <a:ext cx="364616" cy="530003"/>
            </a:xfrm>
            <a:prstGeom prst="flowChartOnlineStorage">
              <a:avLst/>
            </a:prstGeom>
            <a:solidFill>
              <a:schemeClr val="bg2">
                <a:lumMod val="75000"/>
              </a:schemeClr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prstClr val="white"/>
                </a:solidFill>
              </a:endParaRPr>
            </a:p>
          </p:txBody>
        </p:sp>
      </p:grpSp>
      <p:grpSp>
        <p:nvGrpSpPr>
          <p:cNvPr id="394" name="Group 393"/>
          <p:cNvGrpSpPr/>
          <p:nvPr/>
        </p:nvGrpSpPr>
        <p:grpSpPr>
          <a:xfrm>
            <a:off x="4265406" y="2157872"/>
            <a:ext cx="342900" cy="408129"/>
            <a:chOff x="5029200" y="1189203"/>
            <a:chExt cx="381001" cy="581280"/>
          </a:xfrm>
          <a:solidFill>
            <a:srgbClr val="00B050"/>
          </a:solidFill>
        </p:grpSpPr>
        <p:sp>
          <p:nvSpPr>
            <p:cNvPr id="395" name="Can 394"/>
            <p:cNvSpPr/>
            <p:nvPr/>
          </p:nvSpPr>
          <p:spPr>
            <a:xfrm>
              <a:off x="5029200" y="1189203"/>
              <a:ext cx="381000" cy="581280"/>
            </a:xfrm>
            <a:prstGeom prst="can">
              <a:avLst/>
            </a:prstGeom>
            <a:grpFill/>
            <a:ln>
              <a:solidFill>
                <a:schemeClr val="bg2">
                  <a:lumMod val="25000"/>
                </a:schemeClr>
              </a:solidFill>
            </a:ln>
            <a:effectLst>
              <a:innerShdw blurRad="342900" dist="127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prstClr val="white"/>
                </a:solidFill>
              </a:endParaRPr>
            </a:p>
          </p:txBody>
        </p:sp>
        <p:sp>
          <p:nvSpPr>
            <p:cNvPr id="396" name="Flowchart: Stored Data 395"/>
            <p:cNvSpPr/>
            <p:nvPr/>
          </p:nvSpPr>
          <p:spPr>
            <a:xfrm rot="16200000">
              <a:off x="5142080" y="1295048"/>
              <a:ext cx="166653" cy="369588"/>
            </a:xfrm>
            <a:prstGeom prst="flowChartOnlineStorage">
              <a:avLst/>
            </a:prstGeom>
            <a:solidFill>
              <a:schemeClr val="bg2">
                <a:lumMod val="50000"/>
              </a:schemeClr>
            </a:solidFill>
            <a:ln>
              <a:solidFill>
                <a:schemeClr val="bg2">
                  <a:lumMod val="25000"/>
                </a:schemeClr>
              </a:solidFill>
            </a:ln>
            <a:effectLst>
              <a:innerShdw blurRad="63500" dist="508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prstClr val="white"/>
                </a:solidFill>
              </a:endParaRPr>
            </a:p>
          </p:txBody>
        </p:sp>
      </p:grpSp>
      <p:grpSp>
        <p:nvGrpSpPr>
          <p:cNvPr id="383" name="Group 382"/>
          <p:cNvGrpSpPr/>
          <p:nvPr/>
        </p:nvGrpSpPr>
        <p:grpSpPr>
          <a:xfrm>
            <a:off x="5029200" y="1640057"/>
            <a:ext cx="311992" cy="383257"/>
            <a:chOff x="5325291" y="4426507"/>
            <a:chExt cx="1084217" cy="2393649"/>
          </a:xfrm>
        </p:grpSpPr>
        <p:sp>
          <p:nvSpPr>
            <p:cNvPr id="384" name="Freeform 383"/>
            <p:cNvSpPr/>
            <p:nvPr/>
          </p:nvSpPr>
          <p:spPr>
            <a:xfrm>
              <a:off x="5591605" y="4426507"/>
              <a:ext cx="543582" cy="302855"/>
            </a:xfrm>
            <a:custGeom>
              <a:avLst/>
              <a:gdLst>
                <a:gd name="connsiteX0" fmla="*/ 27539 w 543582"/>
                <a:gd name="connsiteY0" fmla="*/ 80786 h 302855"/>
                <a:gd name="connsiteX1" fmla="*/ 27539 w 543582"/>
                <a:gd name="connsiteY1" fmla="*/ 80786 h 302855"/>
                <a:gd name="connsiteX2" fmla="*/ 14476 w 543582"/>
                <a:gd name="connsiteY2" fmla="*/ 276729 h 302855"/>
                <a:gd name="connsiteX3" fmla="*/ 79790 w 543582"/>
                <a:gd name="connsiteY3" fmla="*/ 289792 h 302855"/>
                <a:gd name="connsiteX4" fmla="*/ 118979 w 543582"/>
                <a:gd name="connsiteY4" fmla="*/ 302855 h 302855"/>
                <a:gd name="connsiteX5" fmla="*/ 484739 w 543582"/>
                <a:gd name="connsiteY5" fmla="*/ 289792 h 302855"/>
                <a:gd name="connsiteX6" fmla="*/ 523927 w 543582"/>
                <a:gd name="connsiteY6" fmla="*/ 276729 h 302855"/>
                <a:gd name="connsiteX7" fmla="*/ 458613 w 543582"/>
                <a:gd name="connsiteY7" fmla="*/ 54661 h 302855"/>
                <a:gd name="connsiteX8" fmla="*/ 79790 w 543582"/>
                <a:gd name="connsiteY8" fmla="*/ 41598 h 302855"/>
                <a:gd name="connsiteX9" fmla="*/ 40602 w 543582"/>
                <a:gd name="connsiteY9" fmla="*/ 80786 h 302855"/>
                <a:gd name="connsiteX10" fmla="*/ 27539 w 543582"/>
                <a:gd name="connsiteY10" fmla="*/ 80786 h 3028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543582" h="302855">
                  <a:moveTo>
                    <a:pt x="27539" y="80786"/>
                  </a:moveTo>
                  <a:lnTo>
                    <a:pt x="27539" y="80786"/>
                  </a:lnTo>
                  <a:cubicBezTo>
                    <a:pt x="21087" y="109819"/>
                    <a:pt x="-21958" y="234223"/>
                    <a:pt x="14476" y="276729"/>
                  </a:cubicBezTo>
                  <a:cubicBezTo>
                    <a:pt x="28925" y="293586"/>
                    <a:pt x="58250" y="284407"/>
                    <a:pt x="79790" y="289792"/>
                  </a:cubicBezTo>
                  <a:cubicBezTo>
                    <a:pt x="93148" y="293132"/>
                    <a:pt x="105916" y="298501"/>
                    <a:pt x="118979" y="302855"/>
                  </a:cubicBezTo>
                  <a:cubicBezTo>
                    <a:pt x="240899" y="298501"/>
                    <a:pt x="362994" y="297647"/>
                    <a:pt x="484739" y="289792"/>
                  </a:cubicBezTo>
                  <a:cubicBezTo>
                    <a:pt x="498480" y="288905"/>
                    <a:pt x="522318" y="290404"/>
                    <a:pt x="523927" y="276729"/>
                  </a:cubicBezTo>
                  <a:cubicBezTo>
                    <a:pt x="549456" y="59733"/>
                    <a:pt x="568372" y="82101"/>
                    <a:pt x="458613" y="54661"/>
                  </a:cubicBezTo>
                  <a:cubicBezTo>
                    <a:pt x="331245" y="-30253"/>
                    <a:pt x="391187" y="-1353"/>
                    <a:pt x="79790" y="41598"/>
                  </a:cubicBezTo>
                  <a:cubicBezTo>
                    <a:pt x="61490" y="44122"/>
                    <a:pt x="55381" y="69702"/>
                    <a:pt x="40602" y="80786"/>
                  </a:cubicBezTo>
                  <a:cubicBezTo>
                    <a:pt x="37119" y="83399"/>
                    <a:pt x="29716" y="80786"/>
                    <a:pt x="27539" y="80786"/>
                  </a:cubicBezTo>
                  <a:close/>
                </a:path>
              </a:pathLst>
            </a:cu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prstClr val="white"/>
                </a:solidFill>
              </a:endParaRPr>
            </a:p>
          </p:txBody>
        </p:sp>
        <p:sp>
          <p:nvSpPr>
            <p:cNvPr id="385" name="Freeform 384"/>
            <p:cNvSpPr/>
            <p:nvPr/>
          </p:nvSpPr>
          <p:spPr>
            <a:xfrm>
              <a:off x="5325291" y="4651721"/>
              <a:ext cx="1084217" cy="2168435"/>
            </a:xfrm>
            <a:custGeom>
              <a:avLst/>
              <a:gdLst>
                <a:gd name="connsiteX0" fmla="*/ 339634 w 1084217"/>
                <a:gd name="connsiteY0" fmla="*/ 13063 h 2168435"/>
                <a:gd name="connsiteX1" fmla="*/ 339634 w 1084217"/>
                <a:gd name="connsiteY1" fmla="*/ 13063 h 2168435"/>
                <a:gd name="connsiteX2" fmla="*/ 339634 w 1084217"/>
                <a:gd name="connsiteY2" fmla="*/ 444137 h 2168435"/>
                <a:gd name="connsiteX3" fmla="*/ 326571 w 1084217"/>
                <a:gd name="connsiteY3" fmla="*/ 509452 h 2168435"/>
                <a:gd name="connsiteX4" fmla="*/ 209006 w 1084217"/>
                <a:gd name="connsiteY4" fmla="*/ 836023 h 2168435"/>
                <a:gd name="connsiteX5" fmla="*/ 0 w 1084217"/>
                <a:gd name="connsiteY5" fmla="*/ 1058092 h 2168435"/>
                <a:gd name="connsiteX6" fmla="*/ 0 w 1084217"/>
                <a:gd name="connsiteY6" fmla="*/ 1632857 h 2168435"/>
                <a:gd name="connsiteX7" fmla="*/ 130629 w 1084217"/>
                <a:gd name="connsiteY7" fmla="*/ 2090057 h 2168435"/>
                <a:gd name="connsiteX8" fmla="*/ 535577 w 1084217"/>
                <a:gd name="connsiteY8" fmla="*/ 2168435 h 2168435"/>
                <a:gd name="connsiteX9" fmla="*/ 927463 w 1084217"/>
                <a:gd name="connsiteY9" fmla="*/ 2103120 h 2168435"/>
                <a:gd name="connsiteX10" fmla="*/ 966651 w 1084217"/>
                <a:gd name="connsiteY10" fmla="*/ 1998617 h 2168435"/>
                <a:gd name="connsiteX11" fmla="*/ 1071154 w 1084217"/>
                <a:gd name="connsiteY11" fmla="*/ 1502229 h 2168435"/>
                <a:gd name="connsiteX12" fmla="*/ 1084217 w 1084217"/>
                <a:gd name="connsiteY12" fmla="*/ 1058092 h 2168435"/>
                <a:gd name="connsiteX13" fmla="*/ 875211 w 1084217"/>
                <a:gd name="connsiteY13" fmla="*/ 836023 h 2168435"/>
                <a:gd name="connsiteX14" fmla="*/ 783771 w 1084217"/>
                <a:gd name="connsiteY14" fmla="*/ 365760 h 2168435"/>
                <a:gd name="connsiteX15" fmla="*/ 718457 w 1084217"/>
                <a:gd name="connsiteY15" fmla="*/ 0 h 21684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084217" h="2168435">
                  <a:moveTo>
                    <a:pt x="339634" y="13063"/>
                  </a:moveTo>
                  <a:lnTo>
                    <a:pt x="339634" y="13063"/>
                  </a:lnTo>
                  <a:cubicBezTo>
                    <a:pt x="361661" y="211301"/>
                    <a:pt x="361201" y="152991"/>
                    <a:pt x="339634" y="444137"/>
                  </a:cubicBezTo>
                  <a:cubicBezTo>
                    <a:pt x="323817" y="657663"/>
                    <a:pt x="326571" y="364521"/>
                    <a:pt x="326571" y="509452"/>
                  </a:cubicBezTo>
                  <a:lnTo>
                    <a:pt x="209006" y="836023"/>
                  </a:lnTo>
                  <a:lnTo>
                    <a:pt x="0" y="1058092"/>
                  </a:lnTo>
                  <a:lnTo>
                    <a:pt x="0" y="1632857"/>
                  </a:lnTo>
                  <a:lnTo>
                    <a:pt x="130629" y="2090057"/>
                  </a:lnTo>
                  <a:lnTo>
                    <a:pt x="535577" y="2168435"/>
                  </a:lnTo>
                  <a:lnTo>
                    <a:pt x="927463" y="2103120"/>
                  </a:lnTo>
                  <a:lnTo>
                    <a:pt x="966651" y="1998617"/>
                  </a:lnTo>
                  <a:lnTo>
                    <a:pt x="1071154" y="1502229"/>
                  </a:lnTo>
                  <a:lnTo>
                    <a:pt x="1084217" y="1058092"/>
                  </a:lnTo>
                  <a:lnTo>
                    <a:pt x="875211" y="836023"/>
                  </a:lnTo>
                  <a:lnTo>
                    <a:pt x="783771" y="365760"/>
                  </a:lnTo>
                  <a:lnTo>
                    <a:pt x="718457" y="0"/>
                  </a:lnTo>
                </a:path>
              </a:pathLst>
            </a:custGeom>
            <a:solidFill>
              <a:srgbClr val="FFFF00"/>
            </a:solidFill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prstClr val="white"/>
                </a:solidFill>
              </a:endParaRPr>
            </a:p>
          </p:txBody>
        </p:sp>
        <p:sp>
          <p:nvSpPr>
            <p:cNvPr id="386" name="Pentagon 385"/>
            <p:cNvSpPr/>
            <p:nvPr/>
          </p:nvSpPr>
          <p:spPr>
            <a:xfrm rot="5400000">
              <a:off x="5528301" y="5824080"/>
              <a:ext cx="728993" cy="741061"/>
            </a:xfrm>
            <a:prstGeom prst="homePlate">
              <a:avLst/>
            </a:prstGeom>
            <a:solidFill>
              <a:srgbClr val="FF0000"/>
            </a:solidFill>
            <a:effectLst>
              <a:glow rad="101600">
                <a:schemeClr val="accent2">
                  <a:satMod val="175000"/>
                  <a:alpha val="40000"/>
                </a:schemeClr>
              </a:glow>
              <a:innerShdw blurRad="63500" dist="508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prstClr val="white"/>
                </a:solidFill>
              </a:endParaRPr>
            </a:p>
          </p:txBody>
        </p:sp>
      </p:grpSp>
      <p:grpSp>
        <p:nvGrpSpPr>
          <p:cNvPr id="391" name="Group 390"/>
          <p:cNvGrpSpPr/>
          <p:nvPr/>
        </p:nvGrpSpPr>
        <p:grpSpPr>
          <a:xfrm rot="20232555">
            <a:off x="4773226" y="1583076"/>
            <a:ext cx="247650" cy="404420"/>
            <a:chOff x="914400" y="2808500"/>
            <a:chExt cx="330200" cy="539220"/>
          </a:xfrm>
          <a:solidFill>
            <a:schemeClr val="accent4">
              <a:lumMod val="60000"/>
              <a:lumOff val="40000"/>
            </a:schemeClr>
          </a:solidFill>
          <a:scene3d>
            <a:camera prst="orthographicFront">
              <a:rot lat="21599968" lon="600002" rev="0"/>
            </a:camera>
            <a:lightRig rig="threePt" dir="t"/>
          </a:scene3d>
        </p:grpSpPr>
        <p:sp>
          <p:nvSpPr>
            <p:cNvPr id="392" name="Rectangle 391"/>
            <p:cNvSpPr/>
            <p:nvPr/>
          </p:nvSpPr>
          <p:spPr>
            <a:xfrm rot="629802">
              <a:off x="914400" y="2819400"/>
              <a:ext cx="330200" cy="528320"/>
            </a:xfrm>
            <a:prstGeom prst="rect">
              <a:avLst/>
            </a:prstGeom>
            <a:grpFill/>
            <a:ln>
              <a:solidFill>
                <a:schemeClr val="bg2">
                  <a:lumMod val="10000"/>
                </a:schemeClr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prstClr val="white"/>
                </a:solidFill>
              </a:endParaRPr>
            </a:p>
          </p:txBody>
        </p:sp>
        <p:sp>
          <p:nvSpPr>
            <p:cNvPr id="393" name="Freeform 392"/>
            <p:cNvSpPr/>
            <p:nvPr/>
          </p:nvSpPr>
          <p:spPr>
            <a:xfrm>
              <a:off x="976224" y="2808500"/>
              <a:ext cx="238622" cy="444151"/>
            </a:xfrm>
            <a:custGeom>
              <a:avLst/>
              <a:gdLst>
                <a:gd name="connsiteX0" fmla="*/ 29616 w 238622"/>
                <a:gd name="connsiteY0" fmla="*/ 169831 h 444151"/>
                <a:gd name="connsiteX1" fmla="*/ 94930 w 238622"/>
                <a:gd name="connsiteY1" fmla="*/ 222083 h 444151"/>
                <a:gd name="connsiteX2" fmla="*/ 134119 w 238622"/>
                <a:gd name="connsiteY2" fmla="*/ 209020 h 444151"/>
                <a:gd name="connsiteX3" fmla="*/ 173307 w 238622"/>
                <a:gd name="connsiteY3" fmla="*/ 235146 h 444151"/>
                <a:gd name="connsiteX4" fmla="*/ 186370 w 238622"/>
                <a:gd name="connsiteY4" fmla="*/ 274334 h 444151"/>
                <a:gd name="connsiteX5" fmla="*/ 147182 w 238622"/>
                <a:gd name="connsiteY5" fmla="*/ 287397 h 444151"/>
                <a:gd name="connsiteX6" fmla="*/ 94930 w 238622"/>
                <a:gd name="connsiteY6" fmla="*/ 209020 h 444151"/>
                <a:gd name="connsiteX7" fmla="*/ 55742 w 238622"/>
                <a:gd name="connsiteY7" fmla="*/ 195957 h 444151"/>
                <a:gd name="connsiteX8" fmla="*/ 42679 w 238622"/>
                <a:gd name="connsiteY8" fmla="*/ 287397 h 444151"/>
                <a:gd name="connsiteX9" fmla="*/ 55742 w 238622"/>
                <a:gd name="connsiteY9" fmla="*/ 326586 h 444151"/>
                <a:gd name="connsiteX10" fmla="*/ 42679 w 238622"/>
                <a:gd name="connsiteY10" fmla="*/ 404963 h 444151"/>
                <a:gd name="connsiteX11" fmla="*/ 81867 w 238622"/>
                <a:gd name="connsiteY11" fmla="*/ 431089 h 444151"/>
                <a:gd name="connsiteX12" fmla="*/ 173307 w 238622"/>
                <a:gd name="connsiteY12" fmla="*/ 444151 h 444151"/>
                <a:gd name="connsiteX13" fmla="*/ 173307 w 238622"/>
                <a:gd name="connsiteY13" fmla="*/ 313523 h 444151"/>
                <a:gd name="connsiteX14" fmla="*/ 55742 w 238622"/>
                <a:gd name="connsiteY14" fmla="*/ 300460 h 444151"/>
                <a:gd name="connsiteX15" fmla="*/ 94930 w 238622"/>
                <a:gd name="connsiteY15" fmla="*/ 274334 h 444151"/>
                <a:gd name="connsiteX16" fmla="*/ 134119 w 238622"/>
                <a:gd name="connsiteY16" fmla="*/ 182894 h 444151"/>
                <a:gd name="connsiteX17" fmla="*/ 94930 w 238622"/>
                <a:gd name="connsiteY17" fmla="*/ 91454 h 444151"/>
                <a:gd name="connsiteX18" fmla="*/ 55742 w 238622"/>
                <a:gd name="connsiteY18" fmla="*/ 65329 h 444151"/>
                <a:gd name="connsiteX19" fmla="*/ 107993 w 238622"/>
                <a:gd name="connsiteY19" fmla="*/ 39203 h 444151"/>
                <a:gd name="connsiteX20" fmla="*/ 160245 w 238622"/>
                <a:gd name="connsiteY20" fmla="*/ 39203 h 444151"/>
                <a:gd name="connsiteX21" fmla="*/ 173307 w 238622"/>
                <a:gd name="connsiteY21" fmla="*/ 156769 h 444151"/>
                <a:gd name="connsiteX22" fmla="*/ 212496 w 238622"/>
                <a:gd name="connsiteY22" fmla="*/ 91454 h 444151"/>
                <a:gd name="connsiteX23" fmla="*/ 238622 w 238622"/>
                <a:gd name="connsiteY23" fmla="*/ 130643 h 444151"/>
                <a:gd name="connsiteX24" fmla="*/ 225559 w 238622"/>
                <a:gd name="connsiteY24" fmla="*/ 65329 h 444151"/>
                <a:gd name="connsiteX25" fmla="*/ 147182 w 238622"/>
                <a:gd name="connsiteY25" fmla="*/ 91454 h 444151"/>
                <a:gd name="connsiteX26" fmla="*/ 107993 w 238622"/>
                <a:gd name="connsiteY26" fmla="*/ 78391 h 444151"/>
                <a:gd name="connsiteX27" fmla="*/ 29616 w 238622"/>
                <a:gd name="connsiteY27" fmla="*/ 117580 h 444151"/>
                <a:gd name="connsiteX28" fmla="*/ 68805 w 238622"/>
                <a:gd name="connsiteY28" fmla="*/ 130643 h 444151"/>
                <a:gd name="connsiteX29" fmla="*/ 186370 w 238622"/>
                <a:gd name="connsiteY29" fmla="*/ 143706 h 444151"/>
                <a:gd name="connsiteX30" fmla="*/ 225559 w 238622"/>
                <a:gd name="connsiteY30" fmla="*/ 169831 h 4441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238622" h="444151">
                  <a:moveTo>
                    <a:pt x="29616" y="169831"/>
                  </a:moveTo>
                  <a:cubicBezTo>
                    <a:pt x="51387" y="187248"/>
                    <a:pt x="68824" y="212293"/>
                    <a:pt x="94930" y="222083"/>
                  </a:cubicBezTo>
                  <a:cubicBezTo>
                    <a:pt x="107823" y="226918"/>
                    <a:pt x="120537" y="206756"/>
                    <a:pt x="134119" y="209020"/>
                  </a:cubicBezTo>
                  <a:cubicBezTo>
                    <a:pt x="149605" y="211601"/>
                    <a:pt x="160244" y="226437"/>
                    <a:pt x="173307" y="235146"/>
                  </a:cubicBezTo>
                  <a:cubicBezTo>
                    <a:pt x="177661" y="248209"/>
                    <a:pt x="192528" y="262018"/>
                    <a:pt x="186370" y="274334"/>
                  </a:cubicBezTo>
                  <a:cubicBezTo>
                    <a:pt x="180212" y="286650"/>
                    <a:pt x="158387" y="295400"/>
                    <a:pt x="147182" y="287397"/>
                  </a:cubicBezTo>
                  <a:cubicBezTo>
                    <a:pt x="121631" y="269147"/>
                    <a:pt x="112347" y="235146"/>
                    <a:pt x="94930" y="209020"/>
                  </a:cubicBezTo>
                  <a:cubicBezTo>
                    <a:pt x="87292" y="197563"/>
                    <a:pt x="68805" y="200311"/>
                    <a:pt x="55742" y="195957"/>
                  </a:cubicBezTo>
                  <a:cubicBezTo>
                    <a:pt x="-4148" y="285791"/>
                    <a:pt x="-26298" y="264405"/>
                    <a:pt x="42679" y="287397"/>
                  </a:cubicBezTo>
                  <a:cubicBezTo>
                    <a:pt x="47033" y="300460"/>
                    <a:pt x="55742" y="312816"/>
                    <a:pt x="55742" y="326586"/>
                  </a:cubicBezTo>
                  <a:cubicBezTo>
                    <a:pt x="55742" y="353072"/>
                    <a:pt x="36255" y="379268"/>
                    <a:pt x="42679" y="404963"/>
                  </a:cubicBezTo>
                  <a:cubicBezTo>
                    <a:pt x="46487" y="420194"/>
                    <a:pt x="66830" y="426578"/>
                    <a:pt x="81867" y="431089"/>
                  </a:cubicBezTo>
                  <a:cubicBezTo>
                    <a:pt x="111358" y="439936"/>
                    <a:pt x="142827" y="439797"/>
                    <a:pt x="173307" y="444151"/>
                  </a:cubicBezTo>
                  <a:cubicBezTo>
                    <a:pt x="205591" y="347300"/>
                    <a:pt x="211749" y="390405"/>
                    <a:pt x="173307" y="313523"/>
                  </a:cubicBezTo>
                  <a:cubicBezTo>
                    <a:pt x="55447" y="342989"/>
                    <a:pt x="80160" y="373713"/>
                    <a:pt x="55742" y="300460"/>
                  </a:cubicBezTo>
                  <a:cubicBezTo>
                    <a:pt x="68805" y="291751"/>
                    <a:pt x="83829" y="285435"/>
                    <a:pt x="94930" y="274334"/>
                  </a:cubicBezTo>
                  <a:cubicBezTo>
                    <a:pt x="125001" y="244263"/>
                    <a:pt x="124125" y="222869"/>
                    <a:pt x="134119" y="182894"/>
                  </a:cubicBezTo>
                  <a:cubicBezTo>
                    <a:pt x="124126" y="142921"/>
                    <a:pt x="125000" y="121524"/>
                    <a:pt x="94930" y="91454"/>
                  </a:cubicBezTo>
                  <a:cubicBezTo>
                    <a:pt x="83829" y="80353"/>
                    <a:pt x="68805" y="74037"/>
                    <a:pt x="55742" y="65329"/>
                  </a:cubicBezTo>
                  <a:cubicBezTo>
                    <a:pt x="73159" y="56620"/>
                    <a:pt x="92147" y="50521"/>
                    <a:pt x="107993" y="39203"/>
                  </a:cubicBezTo>
                  <a:cubicBezTo>
                    <a:pt x="160682" y="1568"/>
                    <a:pt x="138535" y="-25927"/>
                    <a:pt x="160245" y="39203"/>
                  </a:cubicBezTo>
                  <a:cubicBezTo>
                    <a:pt x="164599" y="78392"/>
                    <a:pt x="145426" y="128888"/>
                    <a:pt x="173307" y="156769"/>
                  </a:cubicBezTo>
                  <a:cubicBezTo>
                    <a:pt x="191260" y="174722"/>
                    <a:pt x="188922" y="100884"/>
                    <a:pt x="212496" y="91454"/>
                  </a:cubicBezTo>
                  <a:cubicBezTo>
                    <a:pt x="227073" y="85623"/>
                    <a:pt x="229913" y="117580"/>
                    <a:pt x="238622" y="130643"/>
                  </a:cubicBezTo>
                  <a:cubicBezTo>
                    <a:pt x="234268" y="108872"/>
                    <a:pt x="245966" y="74075"/>
                    <a:pt x="225559" y="65329"/>
                  </a:cubicBezTo>
                  <a:cubicBezTo>
                    <a:pt x="200247" y="54481"/>
                    <a:pt x="147182" y="91454"/>
                    <a:pt x="147182" y="91454"/>
                  </a:cubicBezTo>
                  <a:cubicBezTo>
                    <a:pt x="134119" y="87100"/>
                    <a:pt x="121763" y="78391"/>
                    <a:pt x="107993" y="78391"/>
                  </a:cubicBezTo>
                  <a:cubicBezTo>
                    <a:pt x="80953" y="78391"/>
                    <a:pt x="49429" y="104372"/>
                    <a:pt x="29616" y="117580"/>
                  </a:cubicBezTo>
                  <a:cubicBezTo>
                    <a:pt x="42679" y="121934"/>
                    <a:pt x="55223" y="128379"/>
                    <a:pt x="68805" y="130643"/>
                  </a:cubicBezTo>
                  <a:cubicBezTo>
                    <a:pt x="107698" y="137125"/>
                    <a:pt x="148118" y="134143"/>
                    <a:pt x="186370" y="143706"/>
                  </a:cubicBezTo>
                  <a:cubicBezTo>
                    <a:pt x="201601" y="147514"/>
                    <a:pt x="225559" y="169831"/>
                    <a:pt x="225559" y="169831"/>
                  </a:cubicBezTo>
                </a:path>
              </a:pathLst>
            </a:custGeom>
            <a:grpFill/>
            <a:ln>
              <a:solidFill>
                <a:schemeClr val="bg2">
                  <a:lumMod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prstClr val="white"/>
                </a:solidFill>
              </a:endParaRPr>
            </a:p>
          </p:txBody>
        </p:sp>
      </p:grpSp>
      <p:grpSp>
        <p:nvGrpSpPr>
          <p:cNvPr id="376" name="Group 375"/>
          <p:cNvGrpSpPr/>
          <p:nvPr/>
        </p:nvGrpSpPr>
        <p:grpSpPr>
          <a:xfrm>
            <a:off x="4514850" y="1605342"/>
            <a:ext cx="285750" cy="408745"/>
            <a:chOff x="6172200" y="5208585"/>
            <a:chExt cx="545376" cy="750109"/>
          </a:xfrm>
          <a:solidFill>
            <a:schemeClr val="bg2">
              <a:lumMod val="50000"/>
            </a:schemeClr>
          </a:solidFill>
        </p:grpSpPr>
        <p:sp>
          <p:nvSpPr>
            <p:cNvPr id="377" name="Rounded Rectangle 376"/>
            <p:cNvSpPr/>
            <p:nvPr/>
          </p:nvSpPr>
          <p:spPr>
            <a:xfrm>
              <a:off x="6172200" y="5257514"/>
              <a:ext cx="545374" cy="701180"/>
            </a:xfrm>
            <a:prstGeom prst="roundRect">
              <a:avLst>
                <a:gd name="adj" fmla="val 30381"/>
              </a:avLst>
            </a:prstGeom>
            <a:grpFill/>
            <a:ln>
              <a:noFill/>
            </a:ln>
            <a:effectLst>
              <a:innerShdw blurRad="342900" dist="127000" dir="24000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prstClr val="white"/>
                </a:solidFill>
              </a:endParaRPr>
            </a:p>
          </p:txBody>
        </p:sp>
        <p:sp>
          <p:nvSpPr>
            <p:cNvPr id="378" name="Double Wave 377"/>
            <p:cNvSpPr/>
            <p:nvPr/>
          </p:nvSpPr>
          <p:spPr>
            <a:xfrm>
              <a:off x="6188532" y="5208585"/>
              <a:ext cx="529042" cy="205114"/>
            </a:xfrm>
            <a:prstGeom prst="doubleWave">
              <a:avLst/>
            </a:prstGeom>
            <a:grpFill/>
            <a:ln>
              <a:noFill/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prstClr val="white"/>
                </a:solidFill>
              </a:endParaRPr>
            </a:p>
          </p:txBody>
        </p:sp>
        <p:sp>
          <p:nvSpPr>
            <p:cNvPr id="379" name="Flowchart: Stored Data 378"/>
            <p:cNvSpPr/>
            <p:nvPr/>
          </p:nvSpPr>
          <p:spPr>
            <a:xfrm rot="16200000">
              <a:off x="6338368" y="5291362"/>
              <a:ext cx="229375" cy="529041"/>
            </a:xfrm>
            <a:prstGeom prst="flowChartOnlineStorage">
              <a:avLst/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prstClr val="white"/>
                </a:solidFill>
              </a:endParaRPr>
            </a:p>
          </p:txBody>
        </p:sp>
      </p:grpSp>
      <p:grpSp>
        <p:nvGrpSpPr>
          <p:cNvPr id="25" name="Group 24"/>
          <p:cNvGrpSpPr/>
          <p:nvPr/>
        </p:nvGrpSpPr>
        <p:grpSpPr>
          <a:xfrm>
            <a:off x="4782789" y="1553090"/>
            <a:ext cx="660400" cy="1032504"/>
            <a:chOff x="3258520" y="1510937"/>
            <a:chExt cx="660400" cy="1032504"/>
          </a:xfrm>
        </p:grpSpPr>
        <p:sp>
          <p:nvSpPr>
            <p:cNvPr id="183" name="Rectangle 182"/>
            <p:cNvSpPr/>
            <p:nvPr/>
          </p:nvSpPr>
          <p:spPr>
            <a:xfrm>
              <a:off x="3258520" y="1510937"/>
              <a:ext cx="660400" cy="1032504"/>
            </a:xfrm>
            <a:prstGeom prst="rect">
              <a:avLst/>
            </a:prstGeom>
            <a:blipFill>
              <a:blip r:embed="rId11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tile tx="0" ty="0" sx="100000" sy="100000" flip="none" algn="tl"/>
            </a:blipFill>
            <a:ln>
              <a:solidFill>
                <a:schemeClr val="bg2">
                  <a:lumMod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prstClr val="white"/>
                </a:solidFill>
              </a:endParaRPr>
            </a:p>
          </p:txBody>
        </p:sp>
        <p:sp>
          <p:nvSpPr>
            <p:cNvPr id="214" name="Oval 213"/>
            <p:cNvSpPr/>
            <p:nvPr/>
          </p:nvSpPr>
          <p:spPr>
            <a:xfrm>
              <a:off x="3512520" y="2270182"/>
              <a:ext cx="152400" cy="152400"/>
            </a:xfrm>
            <a:prstGeom prst="ellipse">
              <a:avLst/>
            </a:prstGeom>
            <a:blipFill>
              <a:blip r:embed="rId15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tile tx="0" ty="0" sx="100000" sy="100000" flip="none" algn="tl"/>
            </a:blipFill>
            <a:ln>
              <a:solidFill>
                <a:schemeClr val="bg2">
                  <a:lumMod val="10000"/>
                </a:schemeClr>
              </a:solidFill>
            </a:ln>
            <a:effectLst>
              <a:innerShdw blurRad="63500" dist="50800" dir="54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prstClr val="white"/>
                </a:solidFill>
              </a:endParaRPr>
            </a:p>
          </p:txBody>
        </p:sp>
      </p:grpSp>
      <p:grpSp>
        <p:nvGrpSpPr>
          <p:cNvPr id="24" name="Group 23"/>
          <p:cNvGrpSpPr/>
          <p:nvPr/>
        </p:nvGrpSpPr>
        <p:grpSpPr>
          <a:xfrm>
            <a:off x="4117136" y="1553090"/>
            <a:ext cx="660400" cy="1032504"/>
            <a:chOff x="2577737" y="1510937"/>
            <a:chExt cx="660400" cy="1032504"/>
          </a:xfrm>
        </p:grpSpPr>
        <p:sp>
          <p:nvSpPr>
            <p:cNvPr id="184" name="Rectangle 183"/>
            <p:cNvSpPr/>
            <p:nvPr/>
          </p:nvSpPr>
          <p:spPr>
            <a:xfrm>
              <a:off x="2577737" y="1510937"/>
              <a:ext cx="660400" cy="1032504"/>
            </a:xfrm>
            <a:prstGeom prst="rect">
              <a:avLst/>
            </a:prstGeom>
            <a:blipFill>
              <a:blip r:embed="rId11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tile tx="0" ty="0" sx="100000" sy="100000" flip="none" algn="tl"/>
            </a:blipFill>
            <a:ln>
              <a:solidFill>
                <a:schemeClr val="bg2">
                  <a:lumMod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prstClr val="white"/>
                </a:solidFill>
              </a:endParaRPr>
            </a:p>
          </p:txBody>
        </p:sp>
        <p:sp>
          <p:nvSpPr>
            <p:cNvPr id="21" name="Oval 20"/>
            <p:cNvSpPr/>
            <p:nvPr/>
          </p:nvSpPr>
          <p:spPr>
            <a:xfrm>
              <a:off x="2831737" y="2270182"/>
              <a:ext cx="152400" cy="152400"/>
            </a:xfrm>
            <a:prstGeom prst="ellipse">
              <a:avLst/>
            </a:prstGeom>
            <a:blipFill>
              <a:blip r:embed="rId15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tile tx="0" ty="0" sx="100000" sy="100000" flip="none" algn="tl"/>
            </a:blipFill>
            <a:ln>
              <a:solidFill>
                <a:schemeClr val="bg2">
                  <a:lumMod val="10000"/>
                </a:schemeClr>
              </a:solidFill>
            </a:ln>
            <a:effectLst>
              <a:innerShdw blurRad="63500" dist="50800" dir="54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prstClr val="white"/>
                </a:solidFill>
              </a:endParaRPr>
            </a:p>
          </p:txBody>
        </p:sp>
      </p:grpSp>
      <p:sp>
        <p:nvSpPr>
          <p:cNvPr id="247" name="Rectangle 246"/>
          <p:cNvSpPr/>
          <p:nvPr/>
        </p:nvSpPr>
        <p:spPr>
          <a:xfrm>
            <a:off x="6459522" y="1560860"/>
            <a:ext cx="1333471" cy="1043164"/>
          </a:xfrm>
          <a:prstGeom prst="rect">
            <a:avLst/>
          </a:prstGeom>
          <a:solidFill>
            <a:schemeClr val="bg2">
              <a:lumMod val="25000"/>
            </a:schemeClr>
          </a:solidFill>
          <a:ln w="28575">
            <a:solidFill>
              <a:schemeClr val="bg2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grpSp>
        <p:nvGrpSpPr>
          <p:cNvPr id="2061" name="Group 2060"/>
          <p:cNvGrpSpPr/>
          <p:nvPr/>
        </p:nvGrpSpPr>
        <p:grpSpPr>
          <a:xfrm flipV="1">
            <a:off x="6459521" y="1578661"/>
            <a:ext cx="1280536" cy="981486"/>
            <a:chOff x="4935521" y="1561406"/>
            <a:chExt cx="1280536" cy="981486"/>
          </a:xfrm>
        </p:grpSpPr>
        <p:cxnSp>
          <p:nvCxnSpPr>
            <p:cNvPr id="251" name="Straight Connector 250"/>
            <p:cNvCxnSpPr/>
            <p:nvPr/>
          </p:nvCxnSpPr>
          <p:spPr>
            <a:xfrm flipH="1" flipV="1">
              <a:off x="5976313" y="2455072"/>
              <a:ext cx="239744" cy="87820"/>
            </a:xfrm>
            <a:prstGeom prst="line">
              <a:avLst/>
            </a:prstGeom>
            <a:ln>
              <a:solidFill>
                <a:schemeClr val="bg2">
                  <a:lumMod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2" name="Straight Connector 251"/>
            <p:cNvCxnSpPr/>
            <p:nvPr/>
          </p:nvCxnSpPr>
          <p:spPr>
            <a:xfrm flipV="1">
              <a:off x="5969157" y="1561406"/>
              <a:ext cx="14829" cy="893668"/>
            </a:xfrm>
            <a:prstGeom prst="line">
              <a:avLst/>
            </a:prstGeom>
            <a:ln>
              <a:solidFill>
                <a:schemeClr val="bg2">
                  <a:lumMod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3" name="Straight Connector 252"/>
            <p:cNvCxnSpPr/>
            <p:nvPr/>
          </p:nvCxnSpPr>
          <p:spPr>
            <a:xfrm flipH="1" flipV="1">
              <a:off x="4935521" y="2448538"/>
              <a:ext cx="1040793" cy="6534"/>
            </a:xfrm>
            <a:prstGeom prst="line">
              <a:avLst/>
            </a:prstGeom>
            <a:ln>
              <a:solidFill>
                <a:schemeClr val="bg2">
                  <a:lumMod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1" name="Group 40"/>
          <p:cNvGrpSpPr/>
          <p:nvPr/>
        </p:nvGrpSpPr>
        <p:grpSpPr>
          <a:xfrm rot="19221298">
            <a:off x="7212992" y="2278999"/>
            <a:ext cx="564085" cy="214806"/>
            <a:chOff x="9692629" y="3435973"/>
            <a:chExt cx="394666" cy="414482"/>
          </a:xfrm>
        </p:grpSpPr>
        <p:sp>
          <p:nvSpPr>
            <p:cNvPr id="14" name="Freeform 13"/>
            <p:cNvSpPr/>
            <p:nvPr/>
          </p:nvSpPr>
          <p:spPr>
            <a:xfrm>
              <a:off x="9692629" y="3435973"/>
              <a:ext cx="394666" cy="414482"/>
            </a:xfrm>
            <a:custGeom>
              <a:avLst/>
              <a:gdLst>
                <a:gd name="connsiteX0" fmla="*/ 11 w 394666"/>
                <a:gd name="connsiteY0" fmla="*/ 183126 h 414482"/>
                <a:gd name="connsiteX1" fmla="*/ 231017 w 394666"/>
                <a:gd name="connsiteY1" fmla="*/ 246 h 414482"/>
                <a:gd name="connsiteX2" fmla="*/ 394647 w 394666"/>
                <a:gd name="connsiteY2" fmla="*/ 221627 h 414482"/>
                <a:gd name="connsiteX3" fmla="*/ 221392 w 394666"/>
                <a:gd name="connsiteY3" fmla="*/ 414132 h 414482"/>
                <a:gd name="connsiteX4" fmla="*/ 11 w 394666"/>
                <a:gd name="connsiteY4" fmla="*/ 183126 h 4144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94666" h="414482">
                  <a:moveTo>
                    <a:pt x="11" y="183126"/>
                  </a:moveTo>
                  <a:cubicBezTo>
                    <a:pt x="1615" y="114145"/>
                    <a:pt x="165244" y="-6171"/>
                    <a:pt x="231017" y="246"/>
                  </a:cubicBezTo>
                  <a:cubicBezTo>
                    <a:pt x="296790" y="6663"/>
                    <a:pt x="396251" y="152646"/>
                    <a:pt x="394647" y="221627"/>
                  </a:cubicBezTo>
                  <a:cubicBezTo>
                    <a:pt x="393043" y="290608"/>
                    <a:pt x="283956" y="422153"/>
                    <a:pt x="221392" y="414132"/>
                  </a:cubicBezTo>
                  <a:cubicBezTo>
                    <a:pt x="158828" y="406111"/>
                    <a:pt x="-1593" y="252107"/>
                    <a:pt x="11" y="183126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prstClr val="white"/>
                </a:solidFill>
              </a:endParaRPr>
            </a:p>
          </p:txBody>
        </p:sp>
        <p:sp>
          <p:nvSpPr>
            <p:cNvPr id="37" name="Oval 36"/>
            <p:cNvSpPr/>
            <p:nvPr/>
          </p:nvSpPr>
          <p:spPr>
            <a:xfrm>
              <a:off x="9889962" y="3574380"/>
              <a:ext cx="92238" cy="122539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139700" h="139700" prst="divo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prstClr val="white"/>
                </a:solidFill>
              </a:endParaRPr>
            </a:p>
          </p:txBody>
        </p:sp>
      </p:grpSp>
      <p:grpSp>
        <p:nvGrpSpPr>
          <p:cNvPr id="411" name="Group 410"/>
          <p:cNvGrpSpPr/>
          <p:nvPr/>
        </p:nvGrpSpPr>
        <p:grpSpPr>
          <a:xfrm>
            <a:off x="7205511" y="2237555"/>
            <a:ext cx="503645" cy="321678"/>
            <a:chOff x="4748398" y="829686"/>
            <a:chExt cx="891424" cy="522791"/>
          </a:xfrm>
        </p:grpSpPr>
        <p:sp>
          <p:nvSpPr>
            <p:cNvPr id="412" name="Trapezoid 411"/>
            <p:cNvSpPr/>
            <p:nvPr/>
          </p:nvSpPr>
          <p:spPr>
            <a:xfrm rot="10800000">
              <a:off x="4748398" y="829686"/>
              <a:ext cx="843533" cy="276653"/>
            </a:xfrm>
            <a:prstGeom prst="trapezoid">
              <a:avLst>
                <a:gd name="adj" fmla="val 100810"/>
              </a:avLst>
            </a:prstGeom>
            <a:solidFill>
              <a:schemeClr val="bg1">
                <a:lumMod val="75000"/>
              </a:schemeClr>
            </a:solidFill>
            <a:ln w="12700">
              <a:solidFill>
                <a:schemeClr val="tx1">
                  <a:lumMod val="50000"/>
                  <a:lumOff val="50000"/>
                </a:schemeClr>
              </a:solidFill>
            </a:ln>
            <a:effectLst>
              <a:innerShdw blurRad="63500" dist="50800" dir="162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prstClr val="white"/>
                </a:solidFill>
              </a:endParaRPr>
            </a:p>
          </p:txBody>
        </p:sp>
        <p:sp>
          <p:nvSpPr>
            <p:cNvPr id="413" name="Trapezoid 412"/>
            <p:cNvSpPr/>
            <p:nvPr/>
          </p:nvSpPr>
          <p:spPr>
            <a:xfrm rot="10800000">
              <a:off x="4770168" y="892473"/>
              <a:ext cx="843533" cy="276653"/>
            </a:xfrm>
            <a:prstGeom prst="trapezoid">
              <a:avLst>
                <a:gd name="adj" fmla="val 100810"/>
              </a:avLst>
            </a:prstGeom>
            <a:solidFill>
              <a:schemeClr val="bg1">
                <a:lumMod val="75000"/>
              </a:schemeClr>
            </a:solidFill>
            <a:ln w="12700">
              <a:solidFill>
                <a:schemeClr val="tx1">
                  <a:lumMod val="50000"/>
                  <a:lumOff val="50000"/>
                </a:schemeClr>
              </a:solidFill>
            </a:ln>
            <a:effectLst>
              <a:innerShdw blurRad="63500" dist="50800" dir="162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prstClr val="white"/>
                </a:solidFill>
              </a:endParaRPr>
            </a:p>
          </p:txBody>
        </p:sp>
        <p:sp>
          <p:nvSpPr>
            <p:cNvPr id="414" name="Trapezoid 413"/>
            <p:cNvSpPr/>
            <p:nvPr/>
          </p:nvSpPr>
          <p:spPr>
            <a:xfrm rot="10800000">
              <a:off x="4791938" y="953590"/>
              <a:ext cx="843533" cy="276653"/>
            </a:xfrm>
            <a:prstGeom prst="trapezoid">
              <a:avLst>
                <a:gd name="adj" fmla="val 100810"/>
              </a:avLst>
            </a:prstGeom>
            <a:solidFill>
              <a:schemeClr val="bg1">
                <a:lumMod val="75000"/>
              </a:schemeClr>
            </a:solidFill>
            <a:ln w="12700">
              <a:solidFill>
                <a:schemeClr val="tx1">
                  <a:lumMod val="50000"/>
                  <a:lumOff val="50000"/>
                </a:schemeClr>
              </a:solidFill>
            </a:ln>
            <a:effectLst>
              <a:innerShdw blurRad="63500" dist="50800" dir="162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prstClr val="white"/>
                </a:solidFill>
              </a:endParaRPr>
            </a:p>
          </p:txBody>
        </p:sp>
        <p:sp>
          <p:nvSpPr>
            <p:cNvPr id="415" name="Trapezoid 414"/>
            <p:cNvSpPr/>
            <p:nvPr/>
          </p:nvSpPr>
          <p:spPr>
            <a:xfrm rot="10800000">
              <a:off x="4787582" y="1014707"/>
              <a:ext cx="843533" cy="276653"/>
            </a:xfrm>
            <a:prstGeom prst="trapezoid">
              <a:avLst>
                <a:gd name="adj" fmla="val 100810"/>
              </a:avLst>
            </a:prstGeom>
            <a:solidFill>
              <a:schemeClr val="bg1">
                <a:lumMod val="75000"/>
              </a:schemeClr>
            </a:solidFill>
            <a:ln w="12700">
              <a:solidFill>
                <a:schemeClr val="tx1">
                  <a:lumMod val="50000"/>
                  <a:lumOff val="50000"/>
                </a:schemeClr>
              </a:solidFill>
            </a:ln>
            <a:effectLst>
              <a:innerShdw blurRad="63500" dist="50800" dir="162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prstClr val="white"/>
                </a:solidFill>
              </a:endParaRPr>
            </a:p>
          </p:txBody>
        </p:sp>
        <p:sp>
          <p:nvSpPr>
            <p:cNvPr id="416" name="Trapezoid 415"/>
            <p:cNvSpPr/>
            <p:nvPr/>
          </p:nvSpPr>
          <p:spPr>
            <a:xfrm rot="10800000">
              <a:off x="4796289" y="1075824"/>
              <a:ext cx="843533" cy="276653"/>
            </a:xfrm>
            <a:prstGeom prst="trapezoid">
              <a:avLst>
                <a:gd name="adj" fmla="val 100810"/>
              </a:avLst>
            </a:prstGeom>
            <a:solidFill>
              <a:schemeClr val="bg1">
                <a:lumMod val="75000"/>
              </a:schemeClr>
            </a:solidFill>
            <a:ln w="12700">
              <a:solidFill>
                <a:schemeClr val="tx1">
                  <a:lumMod val="50000"/>
                  <a:lumOff val="50000"/>
                </a:schemeClr>
              </a:solidFill>
            </a:ln>
            <a:effectLst>
              <a:innerShdw blurRad="63500" dist="50800" dir="162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prstClr val="white"/>
                </a:solidFill>
              </a:endParaRPr>
            </a:p>
          </p:txBody>
        </p:sp>
      </p:grpSp>
      <p:pic>
        <p:nvPicPr>
          <p:cNvPr id="248" name="Picture 2"/>
          <p:cNvPicPr>
            <a:picLocks noChangeAspect="1" noChangeArrowheads="1"/>
          </p:cNvPicPr>
          <p:nvPr/>
        </p:nvPicPr>
        <p:blipFill rotWithShape="1">
          <a:blip r:embed="rId1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flipH="1" flipV="1">
            <a:off x="6454358" y="2025496"/>
            <a:ext cx="1344168" cy="723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417" name="Group 416"/>
          <p:cNvGrpSpPr/>
          <p:nvPr/>
        </p:nvGrpSpPr>
        <p:grpSpPr>
          <a:xfrm>
            <a:off x="7070469" y="1744016"/>
            <a:ext cx="627997" cy="253776"/>
            <a:chOff x="503889" y="5225406"/>
            <a:chExt cx="1202037" cy="632813"/>
          </a:xfrm>
        </p:grpSpPr>
        <p:sp>
          <p:nvSpPr>
            <p:cNvPr id="418" name="Trapezoid 417"/>
            <p:cNvSpPr/>
            <p:nvPr/>
          </p:nvSpPr>
          <p:spPr>
            <a:xfrm>
              <a:off x="574417" y="5225406"/>
              <a:ext cx="1062976" cy="138327"/>
            </a:xfrm>
            <a:prstGeom prst="trapezoid">
              <a:avLst>
                <a:gd name="adj" fmla="val 100810"/>
              </a:avLst>
            </a:prstGeom>
            <a:solidFill>
              <a:schemeClr val="bg1"/>
            </a:solidFill>
            <a:ln w="12700">
              <a:solidFill>
                <a:schemeClr val="tx1">
                  <a:lumMod val="50000"/>
                  <a:lumOff val="50000"/>
                </a:schemeClr>
              </a:solidFill>
            </a:ln>
            <a:effectLst>
              <a:innerShdw blurRad="63500" dist="50800" dir="162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prstClr val="white"/>
                </a:solidFill>
              </a:endParaRPr>
            </a:p>
          </p:txBody>
        </p:sp>
        <p:sp>
          <p:nvSpPr>
            <p:cNvPr id="419" name="Trapezoid 418"/>
            <p:cNvSpPr/>
            <p:nvPr/>
          </p:nvSpPr>
          <p:spPr>
            <a:xfrm rot="10800000">
              <a:off x="558067" y="5444385"/>
              <a:ext cx="1082572" cy="413834"/>
            </a:xfrm>
            <a:prstGeom prst="trapezoid">
              <a:avLst>
                <a:gd name="adj" fmla="val 40836"/>
              </a:avLst>
            </a:prstGeom>
            <a:solidFill>
              <a:schemeClr val="accent3">
                <a:lumMod val="60000"/>
                <a:lumOff val="40000"/>
              </a:schemeClr>
            </a:solidFill>
            <a:ln w="12700">
              <a:solidFill>
                <a:schemeClr val="tx1">
                  <a:lumMod val="50000"/>
                  <a:lumOff val="50000"/>
                </a:schemeClr>
              </a:solidFill>
            </a:ln>
            <a:effectLst>
              <a:innerShdw blurRad="63500" dist="50800" dir="162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prstClr val="white"/>
                </a:solidFill>
              </a:endParaRPr>
            </a:p>
          </p:txBody>
        </p:sp>
        <p:sp>
          <p:nvSpPr>
            <p:cNvPr id="420" name="Rounded Rectangle 419"/>
            <p:cNvSpPr/>
            <p:nvPr/>
          </p:nvSpPr>
          <p:spPr>
            <a:xfrm>
              <a:off x="503889" y="5393703"/>
              <a:ext cx="1202037" cy="45719"/>
            </a:xfrm>
            <a:prstGeom prst="roundRect">
              <a:avLst/>
            </a:prstGeom>
            <a:solidFill>
              <a:schemeClr val="accent3">
                <a:lumMod val="60000"/>
                <a:lumOff val="40000"/>
              </a:schemeClr>
            </a:solidFill>
            <a:ln w="12700">
              <a:solidFill>
                <a:schemeClr val="tx1">
                  <a:lumMod val="50000"/>
                  <a:lumOff val="50000"/>
                </a:schemeClr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prstClr val="white"/>
                </a:solidFill>
              </a:endParaRPr>
            </a:p>
          </p:txBody>
        </p:sp>
      </p:grpSp>
      <p:grpSp>
        <p:nvGrpSpPr>
          <p:cNvPr id="406" name="Group 405"/>
          <p:cNvGrpSpPr/>
          <p:nvPr/>
        </p:nvGrpSpPr>
        <p:grpSpPr>
          <a:xfrm>
            <a:off x="6350457" y="2300997"/>
            <a:ext cx="868981" cy="237295"/>
            <a:chOff x="3585270" y="677105"/>
            <a:chExt cx="1635515" cy="369040"/>
          </a:xfrm>
        </p:grpSpPr>
        <p:sp>
          <p:nvSpPr>
            <p:cNvPr id="407" name="Trapezoid 406"/>
            <p:cNvSpPr/>
            <p:nvPr/>
          </p:nvSpPr>
          <p:spPr>
            <a:xfrm rot="10800000">
              <a:off x="3585270" y="677105"/>
              <a:ext cx="1587619" cy="168744"/>
            </a:xfrm>
            <a:prstGeom prst="trapezoid">
              <a:avLst>
                <a:gd name="adj" fmla="val 100810"/>
              </a:avLst>
            </a:prstGeom>
            <a:solidFill>
              <a:schemeClr val="bg1">
                <a:lumMod val="75000"/>
              </a:schemeClr>
            </a:solidFill>
            <a:ln>
              <a:solidFill>
                <a:schemeClr val="tx1">
                  <a:lumMod val="50000"/>
                  <a:lumOff val="50000"/>
                </a:schemeClr>
              </a:solidFill>
            </a:ln>
            <a:effectLst>
              <a:innerShdw blurRad="63500" dist="50800" dir="162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prstClr val="white"/>
                </a:solidFill>
              </a:endParaRPr>
            </a:p>
          </p:txBody>
        </p:sp>
        <p:sp>
          <p:nvSpPr>
            <p:cNvPr id="408" name="Trapezoid 407"/>
            <p:cNvSpPr/>
            <p:nvPr/>
          </p:nvSpPr>
          <p:spPr>
            <a:xfrm rot="10800000">
              <a:off x="3631474" y="745655"/>
              <a:ext cx="1587619" cy="168744"/>
            </a:xfrm>
            <a:prstGeom prst="trapezoid">
              <a:avLst>
                <a:gd name="adj" fmla="val 100810"/>
              </a:avLst>
            </a:prstGeom>
            <a:solidFill>
              <a:schemeClr val="bg1">
                <a:lumMod val="75000"/>
              </a:schemeClr>
            </a:solidFill>
            <a:ln>
              <a:solidFill>
                <a:schemeClr val="tx1">
                  <a:lumMod val="50000"/>
                  <a:lumOff val="50000"/>
                </a:schemeClr>
              </a:solidFill>
            </a:ln>
            <a:effectLst>
              <a:innerShdw blurRad="63500" dist="50800" dir="162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prstClr val="white"/>
                </a:solidFill>
              </a:endParaRPr>
            </a:p>
          </p:txBody>
        </p:sp>
        <p:sp>
          <p:nvSpPr>
            <p:cNvPr id="409" name="Trapezoid 408"/>
            <p:cNvSpPr/>
            <p:nvPr/>
          </p:nvSpPr>
          <p:spPr>
            <a:xfrm rot="10800000">
              <a:off x="3633166" y="803379"/>
              <a:ext cx="1587619" cy="168744"/>
            </a:xfrm>
            <a:prstGeom prst="trapezoid">
              <a:avLst>
                <a:gd name="adj" fmla="val 100810"/>
              </a:avLst>
            </a:prstGeom>
            <a:solidFill>
              <a:schemeClr val="bg1">
                <a:lumMod val="75000"/>
              </a:schemeClr>
            </a:solidFill>
            <a:ln>
              <a:solidFill>
                <a:schemeClr val="tx1">
                  <a:lumMod val="50000"/>
                  <a:lumOff val="50000"/>
                </a:schemeClr>
              </a:solidFill>
            </a:ln>
            <a:effectLst>
              <a:innerShdw blurRad="63500" dist="50800" dir="162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prstClr val="white"/>
                </a:solidFill>
              </a:endParaRPr>
            </a:p>
          </p:txBody>
        </p:sp>
        <p:sp>
          <p:nvSpPr>
            <p:cNvPr id="410" name="Trapezoid 409"/>
            <p:cNvSpPr/>
            <p:nvPr/>
          </p:nvSpPr>
          <p:spPr>
            <a:xfrm rot="10800000">
              <a:off x="3628810" y="877401"/>
              <a:ext cx="1587619" cy="168744"/>
            </a:xfrm>
            <a:prstGeom prst="trapezoid">
              <a:avLst>
                <a:gd name="adj" fmla="val 100810"/>
              </a:avLst>
            </a:prstGeom>
            <a:solidFill>
              <a:schemeClr val="bg1">
                <a:lumMod val="75000"/>
              </a:schemeClr>
            </a:solidFill>
            <a:ln>
              <a:solidFill>
                <a:schemeClr val="tx1">
                  <a:lumMod val="50000"/>
                  <a:lumOff val="50000"/>
                </a:schemeClr>
              </a:solidFill>
            </a:ln>
            <a:effectLst>
              <a:innerShdw blurRad="63500" dist="50800" dir="162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prstClr val="white"/>
                </a:solidFill>
              </a:endParaRPr>
            </a:p>
          </p:txBody>
        </p:sp>
      </p:grpSp>
      <p:grpSp>
        <p:nvGrpSpPr>
          <p:cNvPr id="421" name="Group 420"/>
          <p:cNvGrpSpPr/>
          <p:nvPr/>
        </p:nvGrpSpPr>
        <p:grpSpPr>
          <a:xfrm flipV="1">
            <a:off x="6494414" y="1643581"/>
            <a:ext cx="176498" cy="373096"/>
            <a:chOff x="9359537" y="1610963"/>
            <a:chExt cx="240758" cy="680327"/>
          </a:xfrm>
        </p:grpSpPr>
        <p:sp>
          <p:nvSpPr>
            <p:cNvPr id="422" name="Trapezoid 421"/>
            <p:cNvSpPr/>
            <p:nvPr/>
          </p:nvSpPr>
          <p:spPr>
            <a:xfrm rot="10800000">
              <a:off x="9359537" y="1610963"/>
              <a:ext cx="233743" cy="402593"/>
            </a:xfrm>
            <a:prstGeom prst="trapezoid">
              <a:avLst>
                <a:gd name="adj" fmla="val 100810"/>
              </a:avLst>
            </a:prstGeom>
            <a:solidFill>
              <a:schemeClr val="bg1"/>
            </a:solidFill>
            <a:ln w="12700">
              <a:solidFill>
                <a:schemeClr val="tx1">
                  <a:lumMod val="50000"/>
                  <a:lumOff val="50000"/>
                </a:schemeClr>
              </a:solidFill>
            </a:ln>
            <a:effectLst>
              <a:innerShdw blurRad="63500" dist="101600" dir="162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prstClr val="white"/>
                </a:solidFill>
              </a:endParaRPr>
            </a:p>
          </p:txBody>
        </p:sp>
        <p:sp>
          <p:nvSpPr>
            <p:cNvPr id="423" name="Rectangle 422"/>
            <p:cNvSpPr/>
            <p:nvPr/>
          </p:nvSpPr>
          <p:spPr>
            <a:xfrm>
              <a:off x="9476803" y="1955731"/>
              <a:ext cx="25337" cy="298646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prstClr val="white"/>
                </a:solidFill>
              </a:endParaRPr>
            </a:p>
          </p:txBody>
        </p:sp>
        <p:sp>
          <p:nvSpPr>
            <p:cNvPr id="424" name="Oval 423"/>
            <p:cNvSpPr/>
            <p:nvPr/>
          </p:nvSpPr>
          <p:spPr>
            <a:xfrm>
              <a:off x="9378647" y="2200857"/>
              <a:ext cx="221648" cy="90433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prstClr val="white"/>
                </a:solidFill>
              </a:endParaRPr>
            </a:p>
          </p:txBody>
        </p:sp>
      </p:grpSp>
      <p:grpSp>
        <p:nvGrpSpPr>
          <p:cNvPr id="425" name="Group 424"/>
          <p:cNvGrpSpPr/>
          <p:nvPr/>
        </p:nvGrpSpPr>
        <p:grpSpPr>
          <a:xfrm flipV="1">
            <a:off x="6579439" y="1643581"/>
            <a:ext cx="176498" cy="373096"/>
            <a:chOff x="9359537" y="1610963"/>
            <a:chExt cx="240758" cy="680327"/>
          </a:xfrm>
        </p:grpSpPr>
        <p:sp>
          <p:nvSpPr>
            <p:cNvPr id="426" name="Trapezoid 425"/>
            <p:cNvSpPr/>
            <p:nvPr/>
          </p:nvSpPr>
          <p:spPr>
            <a:xfrm rot="10800000">
              <a:off x="9359537" y="1610963"/>
              <a:ext cx="233743" cy="402593"/>
            </a:xfrm>
            <a:prstGeom prst="trapezoid">
              <a:avLst>
                <a:gd name="adj" fmla="val 100810"/>
              </a:avLst>
            </a:prstGeom>
            <a:solidFill>
              <a:schemeClr val="bg1"/>
            </a:solidFill>
            <a:ln w="12700">
              <a:solidFill>
                <a:schemeClr val="tx1">
                  <a:lumMod val="50000"/>
                  <a:lumOff val="50000"/>
                </a:schemeClr>
              </a:solidFill>
            </a:ln>
            <a:effectLst>
              <a:innerShdw blurRad="63500" dist="101600" dir="162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prstClr val="white"/>
                </a:solidFill>
              </a:endParaRPr>
            </a:p>
          </p:txBody>
        </p:sp>
        <p:sp>
          <p:nvSpPr>
            <p:cNvPr id="427" name="Rectangle 426"/>
            <p:cNvSpPr/>
            <p:nvPr/>
          </p:nvSpPr>
          <p:spPr>
            <a:xfrm>
              <a:off x="9476803" y="1955731"/>
              <a:ext cx="25337" cy="298646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prstClr val="white"/>
                </a:solidFill>
              </a:endParaRPr>
            </a:p>
          </p:txBody>
        </p:sp>
        <p:sp>
          <p:nvSpPr>
            <p:cNvPr id="428" name="Oval 427"/>
            <p:cNvSpPr/>
            <p:nvPr/>
          </p:nvSpPr>
          <p:spPr>
            <a:xfrm>
              <a:off x="9378647" y="2200857"/>
              <a:ext cx="221648" cy="90433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prstClr val="white"/>
                </a:solidFill>
              </a:endParaRPr>
            </a:p>
          </p:txBody>
        </p:sp>
      </p:grpSp>
      <p:grpSp>
        <p:nvGrpSpPr>
          <p:cNvPr id="429" name="Group 428"/>
          <p:cNvGrpSpPr/>
          <p:nvPr/>
        </p:nvGrpSpPr>
        <p:grpSpPr>
          <a:xfrm flipV="1">
            <a:off x="6674657" y="1643581"/>
            <a:ext cx="176498" cy="373096"/>
            <a:chOff x="9359537" y="1610963"/>
            <a:chExt cx="240758" cy="680327"/>
          </a:xfrm>
        </p:grpSpPr>
        <p:sp>
          <p:nvSpPr>
            <p:cNvPr id="430" name="Trapezoid 429"/>
            <p:cNvSpPr/>
            <p:nvPr/>
          </p:nvSpPr>
          <p:spPr>
            <a:xfrm rot="10800000">
              <a:off x="9359537" y="1610963"/>
              <a:ext cx="233743" cy="402593"/>
            </a:xfrm>
            <a:prstGeom prst="trapezoid">
              <a:avLst>
                <a:gd name="adj" fmla="val 100810"/>
              </a:avLst>
            </a:prstGeom>
            <a:solidFill>
              <a:schemeClr val="bg1"/>
            </a:solidFill>
            <a:ln w="12700">
              <a:solidFill>
                <a:schemeClr val="tx1">
                  <a:lumMod val="50000"/>
                  <a:lumOff val="50000"/>
                </a:schemeClr>
              </a:solidFill>
            </a:ln>
            <a:effectLst>
              <a:innerShdw blurRad="63500" dist="101600" dir="162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prstClr val="white"/>
                </a:solidFill>
              </a:endParaRPr>
            </a:p>
          </p:txBody>
        </p:sp>
        <p:sp>
          <p:nvSpPr>
            <p:cNvPr id="431" name="Rectangle 430"/>
            <p:cNvSpPr/>
            <p:nvPr/>
          </p:nvSpPr>
          <p:spPr>
            <a:xfrm>
              <a:off x="9476803" y="1955731"/>
              <a:ext cx="25337" cy="298646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prstClr val="white"/>
                </a:solidFill>
              </a:endParaRPr>
            </a:p>
          </p:txBody>
        </p:sp>
        <p:sp>
          <p:nvSpPr>
            <p:cNvPr id="432" name="Oval 431"/>
            <p:cNvSpPr/>
            <p:nvPr/>
          </p:nvSpPr>
          <p:spPr>
            <a:xfrm>
              <a:off x="9378647" y="2200857"/>
              <a:ext cx="221648" cy="90433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prstClr val="white"/>
                </a:solidFill>
              </a:endParaRPr>
            </a:p>
          </p:txBody>
        </p:sp>
      </p:grpSp>
      <p:grpSp>
        <p:nvGrpSpPr>
          <p:cNvPr id="433" name="Group 432"/>
          <p:cNvGrpSpPr/>
          <p:nvPr/>
        </p:nvGrpSpPr>
        <p:grpSpPr>
          <a:xfrm flipV="1">
            <a:off x="6883086" y="1643581"/>
            <a:ext cx="176498" cy="373096"/>
            <a:chOff x="9359537" y="1610963"/>
            <a:chExt cx="240758" cy="680327"/>
          </a:xfrm>
        </p:grpSpPr>
        <p:sp>
          <p:nvSpPr>
            <p:cNvPr id="434" name="Trapezoid 433"/>
            <p:cNvSpPr/>
            <p:nvPr/>
          </p:nvSpPr>
          <p:spPr>
            <a:xfrm rot="10800000">
              <a:off x="9359537" y="1610963"/>
              <a:ext cx="233743" cy="402593"/>
            </a:xfrm>
            <a:prstGeom prst="trapezoid">
              <a:avLst>
                <a:gd name="adj" fmla="val 100810"/>
              </a:avLst>
            </a:prstGeom>
            <a:solidFill>
              <a:schemeClr val="bg1"/>
            </a:solidFill>
            <a:ln w="12700">
              <a:solidFill>
                <a:schemeClr val="tx1">
                  <a:lumMod val="50000"/>
                  <a:lumOff val="50000"/>
                </a:schemeClr>
              </a:solidFill>
            </a:ln>
            <a:effectLst>
              <a:innerShdw blurRad="63500" dist="101600" dir="162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prstClr val="white"/>
                </a:solidFill>
              </a:endParaRPr>
            </a:p>
          </p:txBody>
        </p:sp>
        <p:sp>
          <p:nvSpPr>
            <p:cNvPr id="435" name="Rectangle 434"/>
            <p:cNvSpPr/>
            <p:nvPr/>
          </p:nvSpPr>
          <p:spPr>
            <a:xfrm>
              <a:off x="9476803" y="1955731"/>
              <a:ext cx="25337" cy="298646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prstClr val="white"/>
                </a:solidFill>
              </a:endParaRPr>
            </a:p>
          </p:txBody>
        </p:sp>
        <p:sp>
          <p:nvSpPr>
            <p:cNvPr id="436" name="Oval 435"/>
            <p:cNvSpPr/>
            <p:nvPr/>
          </p:nvSpPr>
          <p:spPr>
            <a:xfrm>
              <a:off x="9378647" y="2200857"/>
              <a:ext cx="221648" cy="90433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prstClr val="white"/>
                </a:solidFill>
              </a:endParaRPr>
            </a:p>
          </p:txBody>
        </p:sp>
      </p:grpSp>
      <p:grpSp>
        <p:nvGrpSpPr>
          <p:cNvPr id="29" name="Group 28"/>
          <p:cNvGrpSpPr/>
          <p:nvPr/>
        </p:nvGrpSpPr>
        <p:grpSpPr>
          <a:xfrm>
            <a:off x="7130059" y="1545427"/>
            <a:ext cx="660400" cy="1032504"/>
            <a:chOff x="5588616" y="1531035"/>
            <a:chExt cx="660400" cy="1032504"/>
          </a:xfrm>
        </p:grpSpPr>
        <p:sp>
          <p:nvSpPr>
            <p:cNvPr id="188" name="Rectangle 187"/>
            <p:cNvSpPr/>
            <p:nvPr/>
          </p:nvSpPr>
          <p:spPr>
            <a:xfrm>
              <a:off x="5588616" y="1531035"/>
              <a:ext cx="660400" cy="1032504"/>
            </a:xfrm>
            <a:prstGeom prst="rect">
              <a:avLst/>
            </a:prstGeom>
            <a:blipFill>
              <a:blip r:embed="rId11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tile tx="0" ty="0" sx="100000" sy="100000" flip="none" algn="tl"/>
            </a:blipFill>
            <a:ln>
              <a:solidFill>
                <a:schemeClr val="bg2">
                  <a:lumMod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prstClr val="white"/>
                </a:solidFill>
              </a:endParaRPr>
            </a:p>
          </p:txBody>
        </p:sp>
        <p:sp>
          <p:nvSpPr>
            <p:cNvPr id="218" name="Oval 217"/>
            <p:cNvSpPr/>
            <p:nvPr/>
          </p:nvSpPr>
          <p:spPr>
            <a:xfrm>
              <a:off x="5842616" y="2270182"/>
              <a:ext cx="152400" cy="152400"/>
            </a:xfrm>
            <a:prstGeom prst="ellipse">
              <a:avLst/>
            </a:prstGeom>
            <a:blipFill>
              <a:blip r:embed="rId15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tile tx="0" ty="0" sx="100000" sy="100000" flip="none" algn="tl"/>
            </a:blipFill>
            <a:ln>
              <a:solidFill>
                <a:schemeClr val="bg2">
                  <a:lumMod val="10000"/>
                </a:schemeClr>
              </a:solidFill>
            </a:ln>
            <a:effectLst>
              <a:innerShdw blurRad="63500" dist="50800" dir="54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prstClr val="white"/>
                </a:solidFill>
              </a:endParaRPr>
            </a:p>
          </p:txBody>
        </p:sp>
      </p:grpSp>
      <p:grpSp>
        <p:nvGrpSpPr>
          <p:cNvPr id="28" name="Group 27"/>
          <p:cNvGrpSpPr/>
          <p:nvPr/>
        </p:nvGrpSpPr>
        <p:grpSpPr>
          <a:xfrm>
            <a:off x="6494414" y="1546208"/>
            <a:ext cx="660400" cy="1032504"/>
            <a:chOff x="4920896" y="1531035"/>
            <a:chExt cx="660400" cy="1032504"/>
          </a:xfrm>
        </p:grpSpPr>
        <p:sp>
          <p:nvSpPr>
            <p:cNvPr id="189" name="Rectangle 188"/>
            <p:cNvSpPr/>
            <p:nvPr/>
          </p:nvSpPr>
          <p:spPr>
            <a:xfrm>
              <a:off x="4920896" y="1531035"/>
              <a:ext cx="660400" cy="1032504"/>
            </a:xfrm>
            <a:prstGeom prst="rect">
              <a:avLst/>
            </a:prstGeom>
            <a:blipFill>
              <a:blip r:embed="rId11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tile tx="0" ty="0" sx="100000" sy="100000" flip="none" algn="tl"/>
            </a:blipFill>
            <a:ln>
              <a:solidFill>
                <a:schemeClr val="bg2">
                  <a:lumMod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prstClr val="white"/>
                </a:solidFill>
              </a:endParaRPr>
            </a:p>
          </p:txBody>
        </p:sp>
        <p:sp>
          <p:nvSpPr>
            <p:cNvPr id="217" name="Oval 216"/>
            <p:cNvSpPr/>
            <p:nvPr/>
          </p:nvSpPr>
          <p:spPr>
            <a:xfrm>
              <a:off x="5174896" y="2270182"/>
              <a:ext cx="152400" cy="152400"/>
            </a:xfrm>
            <a:prstGeom prst="ellipse">
              <a:avLst/>
            </a:prstGeom>
            <a:blipFill>
              <a:blip r:embed="rId15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tile tx="0" ty="0" sx="100000" sy="100000" flip="none" algn="tl"/>
            </a:blipFill>
            <a:ln>
              <a:solidFill>
                <a:schemeClr val="bg2">
                  <a:lumMod val="10000"/>
                </a:schemeClr>
              </a:solidFill>
            </a:ln>
            <a:effectLst>
              <a:innerShdw blurRad="63500" dist="50800" dir="54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prstClr val="white"/>
                </a:solidFill>
              </a:endParaRPr>
            </a:p>
          </p:txBody>
        </p:sp>
      </p:grpSp>
      <p:grpSp>
        <p:nvGrpSpPr>
          <p:cNvPr id="240" name="Group 239"/>
          <p:cNvGrpSpPr/>
          <p:nvPr/>
        </p:nvGrpSpPr>
        <p:grpSpPr>
          <a:xfrm>
            <a:off x="5473793" y="1942770"/>
            <a:ext cx="992287" cy="636923"/>
            <a:chOff x="3936729" y="1925514"/>
            <a:chExt cx="992287" cy="636923"/>
          </a:xfrm>
        </p:grpSpPr>
        <p:sp>
          <p:nvSpPr>
            <p:cNvPr id="238" name="Rectangle 237"/>
            <p:cNvSpPr/>
            <p:nvPr/>
          </p:nvSpPr>
          <p:spPr>
            <a:xfrm>
              <a:off x="3936729" y="1925514"/>
              <a:ext cx="992287" cy="636923"/>
            </a:xfrm>
            <a:prstGeom prst="rect">
              <a:avLst/>
            </a:prstGeom>
            <a:blipFill>
              <a:blip r:embed="rId11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tile tx="0" ty="0" sx="100000" sy="100000" flip="none" algn="tl"/>
            </a:blipFill>
            <a:ln w="28575">
              <a:solidFill>
                <a:schemeClr val="bg2">
                  <a:lumMod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prstClr val="white"/>
                </a:solidFill>
              </a:endParaRPr>
            </a:p>
          </p:txBody>
        </p:sp>
        <p:sp>
          <p:nvSpPr>
            <p:cNvPr id="219" name="Oval 218"/>
            <p:cNvSpPr/>
            <p:nvPr/>
          </p:nvSpPr>
          <p:spPr>
            <a:xfrm>
              <a:off x="4354612" y="2254121"/>
              <a:ext cx="156521" cy="152400"/>
            </a:xfrm>
            <a:prstGeom prst="ellipse">
              <a:avLst/>
            </a:prstGeom>
            <a:blipFill>
              <a:blip r:embed="rId15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tile tx="0" ty="0" sx="100000" sy="100000" flip="none" algn="tl"/>
            </a:blipFill>
            <a:ln>
              <a:solidFill>
                <a:schemeClr val="bg2">
                  <a:lumMod val="10000"/>
                </a:schemeClr>
              </a:solidFill>
            </a:ln>
            <a:effectLst>
              <a:innerShdw blurRad="63500" dist="50800" dir="54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prstClr val="white"/>
                </a:solidFill>
              </a:endParaRPr>
            </a:p>
          </p:txBody>
        </p:sp>
      </p:grpSp>
      <p:sp>
        <p:nvSpPr>
          <p:cNvPr id="244" name="Trapezoid 14"/>
          <p:cNvSpPr/>
          <p:nvPr/>
        </p:nvSpPr>
        <p:spPr>
          <a:xfrm rot="16200000" flipH="1">
            <a:off x="5699813" y="1608003"/>
            <a:ext cx="1240949" cy="791096"/>
          </a:xfrm>
          <a:custGeom>
            <a:avLst/>
            <a:gdLst/>
            <a:ahLst/>
            <a:cxnLst/>
            <a:rect l="l" t="t" r="r" b="b"/>
            <a:pathLst>
              <a:path w="1433729" h="685800">
                <a:moveTo>
                  <a:pt x="0" y="685800"/>
                </a:moveTo>
                <a:lnTo>
                  <a:pt x="171450" y="0"/>
                </a:lnTo>
                <a:lnTo>
                  <a:pt x="214529" y="0"/>
                </a:lnTo>
                <a:lnTo>
                  <a:pt x="1047750" y="0"/>
                </a:lnTo>
                <a:lnTo>
                  <a:pt x="1433729" y="0"/>
                </a:lnTo>
                <a:lnTo>
                  <a:pt x="1262279" y="685800"/>
                </a:lnTo>
                <a:lnTo>
                  <a:pt x="1219200" y="685800"/>
                </a:lnTo>
                <a:lnTo>
                  <a:pt x="385979" y="685800"/>
                </a:lnTo>
                <a:close/>
              </a:path>
            </a:pathLst>
          </a:custGeom>
          <a:solidFill>
            <a:srgbClr val="6B633D"/>
          </a:solidFill>
          <a:ln w="28575">
            <a:solidFill>
              <a:schemeClr val="bg2">
                <a:lumMod val="25000"/>
              </a:schemeClr>
            </a:solidFill>
          </a:ln>
          <a:scene3d>
            <a:camera prst="orthographicFront">
              <a:rot lat="3720545" lon="18793152" rev="19006844"/>
            </a:camera>
            <a:lightRig rig="threePt" dir="t"/>
          </a:scene3d>
          <a:sp3d extrusionH="50800">
            <a:extrusionClr>
              <a:schemeClr val="bg2">
                <a:lumMod val="10000"/>
              </a:schemeClr>
            </a:extrusionClr>
            <a:contourClr>
              <a:schemeClr val="bg1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sp>
        <p:nvSpPr>
          <p:cNvPr id="237" name="Trapezoid 14"/>
          <p:cNvSpPr/>
          <p:nvPr/>
        </p:nvSpPr>
        <p:spPr>
          <a:xfrm rot="16200000">
            <a:off x="4986046" y="1390957"/>
            <a:ext cx="1202105" cy="1156690"/>
          </a:xfrm>
          <a:custGeom>
            <a:avLst/>
            <a:gdLst/>
            <a:ahLst/>
            <a:cxnLst/>
            <a:rect l="l" t="t" r="r" b="b"/>
            <a:pathLst>
              <a:path w="1433729" h="685800">
                <a:moveTo>
                  <a:pt x="0" y="685800"/>
                </a:moveTo>
                <a:lnTo>
                  <a:pt x="171450" y="0"/>
                </a:lnTo>
                <a:lnTo>
                  <a:pt x="214529" y="0"/>
                </a:lnTo>
                <a:lnTo>
                  <a:pt x="1047750" y="0"/>
                </a:lnTo>
                <a:lnTo>
                  <a:pt x="1433729" y="0"/>
                </a:lnTo>
                <a:lnTo>
                  <a:pt x="1262279" y="685800"/>
                </a:lnTo>
                <a:lnTo>
                  <a:pt x="1219200" y="685800"/>
                </a:lnTo>
                <a:lnTo>
                  <a:pt x="385979" y="685800"/>
                </a:lnTo>
                <a:close/>
              </a:path>
            </a:pathLst>
          </a:custGeom>
          <a:solidFill>
            <a:srgbClr val="6B633D"/>
          </a:solidFill>
          <a:ln w="28575">
            <a:solidFill>
              <a:schemeClr val="bg2">
                <a:lumMod val="25000"/>
              </a:schemeClr>
            </a:solidFill>
          </a:ln>
          <a:scene3d>
            <a:camera prst="orthographicFront">
              <a:rot lat="17400000" lon="18840395" rev="2640418"/>
            </a:camera>
            <a:lightRig rig="threePt" dir="t"/>
          </a:scene3d>
          <a:sp3d extrusionH="50800">
            <a:extrusionClr>
              <a:schemeClr val="bg2">
                <a:lumMod val="10000"/>
              </a:schemeClr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grpSp>
        <p:nvGrpSpPr>
          <p:cNvPr id="333" name="Group 332"/>
          <p:cNvGrpSpPr/>
          <p:nvPr/>
        </p:nvGrpSpPr>
        <p:grpSpPr>
          <a:xfrm>
            <a:off x="6155970" y="5422670"/>
            <a:ext cx="281490" cy="500363"/>
            <a:chOff x="5325291" y="4426507"/>
            <a:chExt cx="1084217" cy="2393649"/>
          </a:xfrm>
        </p:grpSpPr>
        <p:sp>
          <p:nvSpPr>
            <p:cNvPr id="334" name="Freeform 333"/>
            <p:cNvSpPr/>
            <p:nvPr/>
          </p:nvSpPr>
          <p:spPr>
            <a:xfrm>
              <a:off x="5591605" y="4426507"/>
              <a:ext cx="543582" cy="302855"/>
            </a:xfrm>
            <a:custGeom>
              <a:avLst/>
              <a:gdLst>
                <a:gd name="connsiteX0" fmla="*/ 27539 w 543582"/>
                <a:gd name="connsiteY0" fmla="*/ 80786 h 302855"/>
                <a:gd name="connsiteX1" fmla="*/ 27539 w 543582"/>
                <a:gd name="connsiteY1" fmla="*/ 80786 h 302855"/>
                <a:gd name="connsiteX2" fmla="*/ 14476 w 543582"/>
                <a:gd name="connsiteY2" fmla="*/ 276729 h 302855"/>
                <a:gd name="connsiteX3" fmla="*/ 79790 w 543582"/>
                <a:gd name="connsiteY3" fmla="*/ 289792 h 302855"/>
                <a:gd name="connsiteX4" fmla="*/ 118979 w 543582"/>
                <a:gd name="connsiteY4" fmla="*/ 302855 h 302855"/>
                <a:gd name="connsiteX5" fmla="*/ 484739 w 543582"/>
                <a:gd name="connsiteY5" fmla="*/ 289792 h 302855"/>
                <a:gd name="connsiteX6" fmla="*/ 523927 w 543582"/>
                <a:gd name="connsiteY6" fmla="*/ 276729 h 302855"/>
                <a:gd name="connsiteX7" fmla="*/ 458613 w 543582"/>
                <a:gd name="connsiteY7" fmla="*/ 54661 h 302855"/>
                <a:gd name="connsiteX8" fmla="*/ 79790 w 543582"/>
                <a:gd name="connsiteY8" fmla="*/ 41598 h 302855"/>
                <a:gd name="connsiteX9" fmla="*/ 40602 w 543582"/>
                <a:gd name="connsiteY9" fmla="*/ 80786 h 302855"/>
                <a:gd name="connsiteX10" fmla="*/ 27539 w 543582"/>
                <a:gd name="connsiteY10" fmla="*/ 80786 h 3028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543582" h="302855">
                  <a:moveTo>
                    <a:pt x="27539" y="80786"/>
                  </a:moveTo>
                  <a:lnTo>
                    <a:pt x="27539" y="80786"/>
                  </a:lnTo>
                  <a:cubicBezTo>
                    <a:pt x="21087" y="109819"/>
                    <a:pt x="-21958" y="234223"/>
                    <a:pt x="14476" y="276729"/>
                  </a:cubicBezTo>
                  <a:cubicBezTo>
                    <a:pt x="28925" y="293586"/>
                    <a:pt x="58250" y="284407"/>
                    <a:pt x="79790" y="289792"/>
                  </a:cubicBezTo>
                  <a:cubicBezTo>
                    <a:pt x="93148" y="293132"/>
                    <a:pt x="105916" y="298501"/>
                    <a:pt x="118979" y="302855"/>
                  </a:cubicBezTo>
                  <a:cubicBezTo>
                    <a:pt x="240899" y="298501"/>
                    <a:pt x="362994" y="297647"/>
                    <a:pt x="484739" y="289792"/>
                  </a:cubicBezTo>
                  <a:cubicBezTo>
                    <a:pt x="498480" y="288905"/>
                    <a:pt x="522318" y="290404"/>
                    <a:pt x="523927" y="276729"/>
                  </a:cubicBezTo>
                  <a:cubicBezTo>
                    <a:pt x="549456" y="59733"/>
                    <a:pt x="568372" y="82101"/>
                    <a:pt x="458613" y="54661"/>
                  </a:cubicBezTo>
                  <a:cubicBezTo>
                    <a:pt x="331245" y="-30253"/>
                    <a:pt x="391187" y="-1353"/>
                    <a:pt x="79790" y="41598"/>
                  </a:cubicBezTo>
                  <a:cubicBezTo>
                    <a:pt x="61490" y="44122"/>
                    <a:pt x="55381" y="69702"/>
                    <a:pt x="40602" y="80786"/>
                  </a:cubicBezTo>
                  <a:cubicBezTo>
                    <a:pt x="37119" y="83399"/>
                    <a:pt x="29716" y="80786"/>
                    <a:pt x="27539" y="80786"/>
                  </a:cubicBezTo>
                  <a:close/>
                </a:path>
              </a:pathLst>
            </a:custGeom>
            <a:solidFill>
              <a:srgbClr val="FF0000"/>
            </a:solidFill>
            <a:ln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prstClr val="white"/>
                </a:solidFill>
              </a:endParaRPr>
            </a:p>
          </p:txBody>
        </p:sp>
        <p:sp>
          <p:nvSpPr>
            <p:cNvPr id="335" name="Freeform 334"/>
            <p:cNvSpPr/>
            <p:nvPr/>
          </p:nvSpPr>
          <p:spPr>
            <a:xfrm>
              <a:off x="5325291" y="4651721"/>
              <a:ext cx="1084217" cy="2168435"/>
            </a:xfrm>
            <a:custGeom>
              <a:avLst/>
              <a:gdLst>
                <a:gd name="connsiteX0" fmla="*/ 339634 w 1084217"/>
                <a:gd name="connsiteY0" fmla="*/ 13063 h 2168435"/>
                <a:gd name="connsiteX1" fmla="*/ 339634 w 1084217"/>
                <a:gd name="connsiteY1" fmla="*/ 13063 h 2168435"/>
                <a:gd name="connsiteX2" fmla="*/ 339634 w 1084217"/>
                <a:gd name="connsiteY2" fmla="*/ 444137 h 2168435"/>
                <a:gd name="connsiteX3" fmla="*/ 326571 w 1084217"/>
                <a:gd name="connsiteY3" fmla="*/ 509452 h 2168435"/>
                <a:gd name="connsiteX4" fmla="*/ 209006 w 1084217"/>
                <a:gd name="connsiteY4" fmla="*/ 836023 h 2168435"/>
                <a:gd name="connsiteX5" fmla="*/ 0 w 1084217"/>
                <a:gd name="connsiteY5" fmla="*/ 1058092 h 2168435"/>
                <a:gd name="connsiteX6" fmla="*/ 0 w 1084217"/>
                <a:gd name="connsiteY6" fmla="*/ 1632857 h 2168435"/>
                <a:gd name="connsiteX7" fmla="*/ 130629 w 1084217"/>
                <a:gd name="connsiteY7" fmla="*/ 2090057 h 2168435"/>
                <a:gd name="connsiteX8" fmla="*/ 535577 w 1084217"/>
                <a:gd name="connsiteY8" fmla="*/ 2168435 h 2168435"/>
                <a:gd name="connsiteX9" fmla="*/ 927463 w 1084217"/>
                <a:gd name="connsiteY9" fmla="*/ 2103120 h 2168435"/>
                <a:gd name="connsiteX10" fmla="*/ 966651 w 1084217"/>
                <a:gd name="connsiteY10" fmla="*/ 1998617 h 2168435"/>
                <a:gd name="connsiteX11" fmla="*/ 1071154 w 1084217"/>
                <a:gd name="connsiteY11" fmla="*/ 1502229 h 2168435"/>
                <a:gd name="connsiteX12" fmla="*/ 1084217 w 1084217"/>
                <a:gd name="connsiteY12" fmla="*/ 1058092 h 2168435"/>
                <a:gd name="connsiteX13" fmla="*/ 875211 w 1084217"/>
                <a:gd name="connsiteY13" fmla="*/ 836023 h 2168435"/>
                <a:gd name="connsiteX14" fmla="*/ 783771 w 1084217"/>
                <a:gd name="connsiteY14" fmla="*/ 365760 h 2168435"/>
                <a:gd name="connsiteX15" fmla="*/ 718457 w 1084217"/>
                <a:gd name="connsiteY15" fmla="*/ 0 h 21684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084217" h="2168435">
                  <a:moveTo>
                    <a:pt x="339634" y="13063"/>
                  </a:moveTo>
                  <a:lnTo>
                    <a:pt x="339634" y="13063"/>
                  </a:lnTo>
                  <a:cubicBezTo>
                    <a:pt x="361661" y="211301"/>
                    <a:pt x="361201" y="152991"/>
                    <a:pt x="339634" y="444137"/>
                  </a:cubicBezTo>
                  <a:cubicBezTo>
                    <a:pt x="323817" y="657663"/>
                    <a:pt x="326571" y="364521"/>
                    <a:pt x="326571" y="509452"/>
                  </a:cubicBezTo>
                  <a:lnTo>
                    <a:pt x="209006" y="836023"/>
                  </a:lnTo>
                  <a:lnTo>
                    <a:pt x="0" y="1058092"/>
                  </a:lnTo>
                  <a:lnTo>
                    <a:pt x="0" y="1632857"/>
                  </a:lnTo>
                  <a:lnTo>
                    <a:pt x="130629" y="2090057"/>
                  </a:lnTo>
                  <a:lnTo>
                    <a:pt x="535577" y="2168435"/>
                  </a:lnTo>
                  <a:lnTo>
                    <a:pt x="927463" y="2103120"/>
                  </a:lnTo>
                  <a:lnTo>
                    <a:pt x="966651" y="1998617"/>
                  </a:lnTo>
                  <a:lnTo>
                    <a:pt x="1071154" y="1502229"/>
                  </a:lnTo>
                  <a:lnTo>
                    <a:pt x="1084217" y="1058092"/>
                  </a:lnTo>
                  <a:lnTo>
                    <a:pt x="875211" y="836023"/>
                  </a:lnTo>
                  <a:lnTo>
                    <a:pt x="783771" y="365760"/>
                  </a:lnTo>
                  <a:lnTo>
                    <a:pt x="718457" y="0"/>
                  </a:lnTo>
                </a:path>
              </a:pathLst>
            </a:custGeom>
            <a:solidFill>
              <a:srgbClr val="996600"/>
            </a:solidFill>
            <a:ln>
              <a:solidFill>
                <a:schemeClr val="tx1">
                  <a:lumMod val="85000"/>
                  <a:lumOff val="15000"/>
                </a:schemeClr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prstClr val="white"/>
                </a:solidFill>
              </a:endParaRPr>
            </a:p>
          </p:txBody>
        </p:sp>
        <p:sp>
          <p:nvSpPr>
            <p:cNvPr id="336" name="Pentagon 335"/>
            <p:cNvSpPr/>
            <p:nvPr/>
          </p:nvSpPr>
          <p:spPr>
            <a:xfrm rot="5400000">
              <a:off x="5254102" y="5818644"/>
              <a:ext cx="1217337" cy="612921"/>
            </a:xfrm>
            <a:prstGeom prst="homePlate">
              <a:avLst/>
            </a:prstGeom>
            <a:ln>
              <a:solidFill>
                <a:schemeClr val="tx1">
                  <a:lumMod val="85000"/>
                  <a:lumOff val="15000"/>
                </a:schemeClr>
              </a:solidFill>
            </a:ln>
            <a:effectLst>
              <a:glow rad="101600">
                <a:schemeClr val="accent2">
                  <a:satMod val="175000"/>
                  <a:alpha val="40000"/>
                </a:schemeClr>
              </a:glow>
              <a:innerShdw blurRad="63500" dist="508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prstClr val="white"/>
                </a:solidFill>
              </a:endParaRPr>
            </a:p>
          </p:txBody>
        </p:sp>
      </p:grpSp>
      <p:grpSp>
        <p:nvGrpSpPr>
          <p:cNvPr id="326" name="Group 325"/>
          <p:cNvGrpSpPr/>
          <p:nvPr/>
        </p:nvGrpSpPr>
        <p:grpSpPr>
          <a:xfrm>
            <a:off x="7086600" y="5334001"/>
            <a:ext cx="187470" cy="528507"/>
            <a:chOff x="6518749" y="5095664"/>
            <a:chExt cx="567852" cy="1500830"/>
          </a:xfrm>
          <a:solidFill>
            <a:schemeClr val="accent3">
              <a:lumMod val="50000"/>
            </a:schemeClr>
          </a:solidFill>
        </p:grpSpPr>
        <p:sp>
          <p:nvSpPr>
            <p:cNvPr id="327" name="Freeform 326"/>
            <p:cNvSpPr/>
            <p:nvPr/>
          </p:nvSpPr>
          <p:spPr>
            <a:xfrm>
              <a:off x="6518749" y="5095664"/>
              <a:ext cx="567852" cy="1500830"/>
            </a:xfrm>
            <a:custGeom>
              <a:avLst/>
              <a:gdLst>
                <a:gd name="connsiteX0" fmla="*/ 156755 w 613955"/>
                <a:gd name="connsiteY0" fmla="*/ 91440 h 1959429"/>
                <a:gd name="connsiteX1" fmla="*/ 182880 w 613955"/>
                <a:gd name="connsiteY1" fmla="*/ 182880 h 1959429"/>
                <a:gd name="connsiteX2" fmla="*/ 195943 w 613955"/>
                <a:gd name="connsiteY2" fmla="*/ 209006 h 1959429"/>
                <a:gd name="connsiteX3" fmla="*/ 222069 w 613955"/>
                <a:gd name="connsiteY3" fmla="*/ 718457 h 1959429"/>
                <a:gd name="connsiteX4" fmla="*/ 143692 w 613955"/>
                <a:gd name="connsiteY4" fmla="*/ 731520 h 1959429"/>
                <a:gd name="connsiteX5" fmla="*/ 52252 w 613955"/>
                <a:gd name="connsiteY5" fmla="*/ 822960 h 1959429"/>
                <a:gd name="connsiteX6" fmla="*/ 0 w 613955"/>
                <a:gd name="connsiteY6" fmla="*/ 888274 h 1959429"/>
                <a:gd name="connsiteX7" fmla="*/ 0 w 613955"/>
                <a:gd name="connsiteY7" fmla="*/ 1841863 h 1959429"/>
                <a:gd name="connsiteX8" fmla="*/ 143692 w 613955"/>
                <a:gd name="connsiteY8" fmla="*/ 1933303 h 1959429"/>
                <a:gd name="connsiteX9" fmla="*/ 365760 w 613955"/>
                <a:gd name="connsiteY9" fmla="*/ 1959429 h 1959429"/>
                <a:gd name="connsiteX10" fmla="*/ 535578 w 613955"/>
                <a:gd name="connsiteY10" fmla="*/ 1894114 h 1959429"/>
                <a:gd name="connsiteX11" fmla="*/ 613955 w 613955"/>
                <a:gd name="connsiteY11" fmla="*/ 1789612 h 1959429"/>
                <a:gd name="connsiteX12" fmla="*/ 561703 w 613955"/>
                <a:gd name="connsiteY12" fmla="*/ 849086 h 1959429"/>
                <a:gd name="connsiteX13" fmla="*/ 404949 w 613955"/>
                <a:gd name="connsiteY13" fmla="*/ 705394 h 1959429"/>
                <a:gd name="connsiteX14" fmla="*/ 404949 w 613955"/>
                <a:gd name="connsiteY14" fmla="*/ 182880 h 1959429"/>
                <a:gd name="connsiteX15" fmla="*/ 457200 w 613955"/>
                <a:gd name="connsiteY15" fmla="*/ 91440 h 1959429"/>
                <a:gd name="connsiteX16" fmla="*/ 352698 w 613955"/>
                <a:gd name="connsiteY16" fmla="*/ 0 h 1959429"/>
                <a:gd name="connsiteX17" fmla="*/ 287383 w 613955"/>
                <a:gd name="connsiteY17" fmla="*/ 0 h 1959429"/>
                <a:gd name="connsiteX18" fmla="*/ 209006 w 613955"/>
                <a:gd name="connsiteY18" fmla="*/ 52252 h 1959429"/>
                <a:gd name="connsiteX19" fmla="*/ 156755 w 613955"/>
                <a:gd name="connsiteY19" fmla="*/ 91440 h 19594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613955" h="1959429">
                  <a:moveTo>
                    <a:pt x="156755" y="91440"/>
                  </a:moveTo>
                  <a:lnTo>
                    <a:pt x="182880" y="182880"/>
                  </a:lnTo>
                  <a:lnTo>
                    <a:pt x="195943" y="209006"/>
                  </a:lnTo>
                  <a:lnTo>
                    <a:pt x="222069" y="718457"/>
                  </a:lnTo>
                  <a:lnTo>
                    <a:pt x="143692" y="731520"/>
                  </a:lnTo>
                  <a:lnTo>
                    <a:pt x="52252" y="822960"/>
                  </a:lnTo>
                  <a:lnTo>
                    <a:pt x="0" y="888274"/>
                  </a:lnTo>
                  <a:lnTo>
                    <a:pt x="0" y="1841863"/>
                  </a:lnTo>
                  <a:lnTo>
                    <a:pt x="143692" y="1933303"/>
                  </a:lnTo>
                  <a:lnTo>
                    <a:pt x="365760" y="1959429"/>
                  </a:lnTo>
                  <a:lnTo>
                    <a:pt x="535578" y="1894114"/>
                  </a:lnTo>
                  <a:lnTo>
                    <a:pt x="613955" y="1789612"/>
                  </a:lnTo>
                  <a:lnTo>
                    <a:pt x="561703" y="849086"/>
                  </a:lnTo>
                  <a:lnTo>
                    <a:pt x="404949" y="705394"/>
                  </a:lnTo>
                  <a:lnTo>
                    <a:pt x="404949" y="182880"/>
                  </a:lnTo>
                  <a:lnTo>
                    <a:pt x="457200" y="91440"/>
                  </a:lnTo>
                  <a:lnTo>
                    <a:pt x="352698" y="0"/>
                  </a:lnTo>
                  <a:lnTo>
                    <a:pt x="287383" y="0"/>
                  </a:lnTo>
                  <a:lnTo>
                    <a:pt x="209006" y="52252"/>
                  </a:lnTo>
                  <a:lnTo>
                    <a:pt x="156755" y="91440"/>
                  </a:lnTo>
                  <a:close/>
                </a:path>
              </a:pathLst>
            </a:custGeom>
            <a:grpFill/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prstClr val="white"/>
                </a:solidFill>
              </a:endParaRPr>
            </a:p>
          </p:txBody>
        </p:sp>
        <p:sp>
          <p:nvSpPr>
            <p:cNvPr id="328" name="Flowchart: Stored Data 327"/>
            <p:cNvSpPr/>
            <p:nvPr/>
          </p:nvSpPr>
          <p:spPr>
            <a:xfrm rot="16200000">
              <a:off x="6613166" y="5817654"/>
              <a:ext cx="364616" cy="530004"/>
            </a:xfrm>
            <a:prstGeom prst="flowChartOnlineStorage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prstClr val="white"/>
                </a:solidFill>
              </a:endParaRPr>
            </a:p>
          </p:txBody>
        </p:sp>
      </p:grpSp>
      <p:grpSp>
        <p:nvGrpSpPr>
          <p:cNvPr id="356" name="Group 355"/>
          <p:cNvGrpSpPr/>
          <p:nvPr/>
        </p:nvGrpSpPr>
        <p:grpSpPr>
          <a:xfrm>
            <a:off x="6899130" y="5356501"/>
            <a:ext cx="187470" cy="528507"/>
            <a:chOff x="6518749" y="5095664"/>
            <a:chExt cx="567852" cy="1500830"/>
          </a:xfrm>
          <a:solidFill>
            <a:schemeClr val="accent3">
              <a:lumMod val="50000"/>
            </a:schemeClr>
          </a:solidFill>
        </p:grpSpPr>
        <p:sp>
          <p:nvSpPr>
            <p:cNvPr id="357" name="Freeform 356"/>
            <p:cNvSpPr/>
            <p:nvPr/>
          </p:nvSpPr>
          <p:spPr>
            <a:xfrm>
              <a:off x="6518749" y="5095664"/>
              <a:ext cx="567852" cy="1500830"/>
            </a:xfrm>
            <a:custGeom>
              <a:avLst/>
              <a:gdLst>
                <a:gd name="connsiteX0" fmla="*/ 156755 w 613955"/>
                <a:gd name="connsiteY0" fmla="*/ 91440 h 1959429"/>
                <a:gd name="connsiteX1" fmla="*/ 182880 w 613955"/>
                <a:gd name="connsiteY1" fmla="*/ 182880 h 1959429"/>
                <a:gd name="connsiteX2" fmla="*/ 195943 w 613955"/>
                <a:gd name="connsiteY2" fmla="*/ 209006 h 1959429"/>
                <a:gd name="connsiteX3" fmla="*/ 222069 w 613955"/>
                <a:gd name="connsiteY3" fmla="*/ 718457 h 1959429"/>
                <a:gd name="connsiteX4" fmla="*/ 143692 w 613955"/>
                <a:gd name="connsiteY4" fmla="*/ 731520 h 1959429"/>
                <a:gd name="connsiteX5" fmla="*/ 52252 w 613955"/>
                <a:gd name="connsiteY5" fmla="*/ 822960 h 1959429"/>
                <a:gd name="connsiteX6" fmla="*/ 0 w 613955"/>
                <a:gd name="connsiteY6" fmla="*/ 888274 h 1959429"/>
                <a:gd name="connsiteX7" fmla="*/ 0 w 613955"/>
                <a:gd name="connsiteY7" fmla="*/ 1841863 h 1959429"/>
                <a:gd name="connsiteX8" fmla="*/ 143692 w 613955"/>
                <a:gd name="connsiteY8" fmla="*/ 1933303 h 1959429"/>
                <a:gd name="connsiteX9" fmla="*/ 365760 w 613955"/>
                <a:gd name="connsiteY9" fmla="*/ 1959429 h 1959429"/>
                <a:gd name="connsiteX10" fmla="*/ 535578 w 613955"/>
                <a:gd name="connsiteY10" fmla="*/ 1894114 h 1959429"/>
                <a:gd name="connsiteX11" fmla="*/ 613955 w 613955"/>
                <a:gd name="connsiteY11" fmla="*/ 1789612 h 1959429"/>
                <a:gd name="connsiteX12" fmla="*/ 561703 w 613955"/>
                <a:gd name="connsiteY12" fmla="*/ 849086 h 1959429"/>
                <a:gd name="connsiteX13" fmla="*/ 404949 w 613955"/>
                <a:gd name="connsiteY13" fmla="*/ 705394 h 1959429"/>
                <a:gd name="connsiteX14" fmla="*/ 404949 w 613955"/>
                <a:gd name="connsiteY14" fmla="*/ 182880 h 1959429"/>
                <a:gd name="connsiteX15" fmla="*/ 457200 w 613955"/>
                <a:gd name="connsiteY15" fmla="*/ 91440 h 1959429"/>
                <a:gd name="connsiteX16" fmla="*/ 352698 w 613955"/>
                <a:gd name="connsiteY16" fmla="*/ 0 h 1959429"/>
                <a:gd name="connsiteX17" fmla="*/ 287383 w 613955"/>
                <a:gd name="connsiteY17" fmla="*/ 0 h 1959429"/>
                <a:gd name="connsiteX18" fmla="*/ 209006 w 613955"/>
                <a:gd name="connsiteY18" fmla="*/ 52252 h 1959429"/>
                <a:gd name="connsiteX19" fmla="*/ 156755 w 613955"/>
                <a:gd name="connsiteY19" fmla="*/ 91440 h 19594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613955" h="1959429">
                  <a:moveTo>
                    <a:pt x="156755" y="91440"/>
                  </a:moveTo>
                  <a:lnTo>
                    <a:pt x="182880" y="182880"/>
                  </a:lnTo>
                  <a:lnTo>
                    <a:pt x="195943" y="209006"/>
                  </a:lnTo>
                  <a:lnTo>
                    <a:pt x="222069" y="718457"/>
                  </a:lnTo>
                  <a:lnTo>
                    <a:pt x="143692" y="731520"/>
                  </a:lnTo>
                  <a:lnTo>
                    <a:pt x="52252" y="822960"/>
                  </a:lnTo>
                  <a:lnTo>
                    <a:pt x="0" y="888274"/>
                  </a:lnTo>
                  <a:lnTo>
                    <a:pt x="0" y="1841863"/>
                  </a:lnTo>
                  <a:lnTo>
                    <a:pt x="143692" y="1933303"/>
                  </a:lnTo>
                  <a:lnTo>
                    <a:pt x="365760" y="1959429"/>
                  </a:lnTo>
                  <a:lnTo>
                    <a:pt x="535578" y="1894114"/>
                  </a:lnTo>
                  <a:lnTo>
                    <a:pt x="613955" y="1789612"/>
                  </a:lnTo>
                  <a:lnTo>
                    <a:pt x="561703" y="849086"/>
                  </a:lnTo>
                  <a:lnTo>
                    <a:pt x="404949" y="705394"/>
                  </a:lnTo>
                  <a:lnTo>
                    <a:pt x="404949" y="182880"/>
                  </a:lnTo>
                  <a:lnTo>
                    <a:pt x="457200" y="91440"/>
                  </a:lnTo>
                  <a:lnTo>
                    <a:pt x="352698" y="0"/>
                  </a:lnTo>
                  <a:lnTo>
                    <a:pt x="287383" y="0"/>
                  </a:lnTo>
                  <a:lnTo>
                    <a:pt x="209006" y="52252"/>
                  </a:lnTo>
                  <a:lnTo>
                    <a:pt x="156755" y="91440"/>
                  </a:lnTo>
                  <a:close/>
                </a:path>
              </a:pathLst>
            </a:custGeom>
            <a:grpFill/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prstClr val="white"/>
                </a:solidFill>
              </a:endParaRPr>
            </a:p>
          </p:txBody>
        </p:sp>
        <p:sp>
          <p:nvSpPr>
            <p:cNvPr id="358" name="Flowchart: Stored Data 357"/>
            <p:cNvSpPr/>
            <p:nvPr/>
          </p:nvSpPr>
          <p:spPr>
            <a:xfrm rot="16200000">
              <a:off x="6613166" y="5817653"/>
              <a:ext cx="364616" cy="530003"/>
            </a:xfrm>
            <a:prstGeom prst="flowChartOnlineStorage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prstClr val="white"/>
                </a:solidFill>
              </a:endParaRPr>
            </a:p>
          </p:txBody>
        </p:sp>
      </p:grpSp>
      <p:grpSp>
        <p:nvGrpSpPr>
          <p:cNvPr id="293" name="Group 292"/>
          <p:cNvGrpSpPr/>
          <p:nvPr/>
        </p:nvGrpSpPr>
        <p:grpSpPr>
          <a:xfrm>
            <a:off x="6136971" y="4590168"/>
            <a:ext cx="415990" cy="634383"/>
            <a:chOff x="5325291" y="4426507"/>
            <a:chExt cx="1084217" cy="2393649"/>
          </a:xfrm>
        </p:grpSpPr>
        <p:sp>
          <p:nvSpPr>
            <p:cNvPr id="294" name="Freeform 293"/>
            <p:cNvSpPr/>
            <p:nvPr/>
          </p:nvSpPr>
          <p:spPr>
            <a:xfrm>
              <a:off x="5591605" y="4426507"/>
              <a:ext cx="543582" cy="302855"/>
            </a:xfrm>
            <a:custGeom>
              <a:avLst/>
              <a:gdLst>
                <a:gd name="connsiteX0" fmla="*/ 27539 w 543582"/>
                <a:gd name="connsiteY0" fmla="*/ 80786 h 302855"/>
                <a:gd name="connsiteX1" fmla="*/ 27539 w 543582"/>
                <a:gd name="connsiteY1" fmla="*/ 80786 h 302855"/>
                <a:gd name="connsiteX2" fmla="*/ 14476 w 543582"/>
                <a:gd name="connsiteY2" fmla="*/ 276729 h 302855"/>
                <a:gd name="connsiteX3" fmla="*/ 79790 w 543582"/>
                <a:gd name="connsiteY3" fmla="*/ 289792 h 302855"/>
                <a:gd name="connsiteX4" fmla="*/ 118979 w 543582"/>
                <a:gd name="connsiteY4" fmla="*/ 302855 h 302855"/>
                <a:gd name="connsiteX5" fmla="*/ 484739 w 543582"/>
                <a:gd name="connsiteY5" fmla="*/ 289792 h 302855"/>
                <a:gd name="connsiteX6" fmla="*/ 523927 w 543582"/>
                <a:gd name="connsiteY6" fmla="*/ 276729 h 302855"/>
                <a:gd name="connsiteX7" fmla="*/ 458613 w 543582"/>
                <a:gd name="connsiteY7" fmla="*/ 54661 h 302855"/>
                <a:gd name="connsiteX8" fmla="*/ 79790 w 543582"/>
                <a:gd name="connsiteY8" fmla="*/ 41598 h 302855"/>
                <a:gd name="connsiteX9" fmla="*/ 40602 w 543582"/>
                <a:gd name="connsiteY9" fmla="*/ 80786 h 302855"/>
                <a:gd name="connsiteX10" fmla="*/ 27539 w 543582"/>
                <a:gd name="connsiteY10" fmla="*/ 80786 h 3028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543582" h="302855">
                  <a:moveTo>
                    <a:pt x="27539" y="80786"/>
                  </a:moveTo>
                  <a:lnTo>
                    <a:pt x="27539" y="80786"/>
                  </a:lnTo>
                  <a:cubicBezTo>
                    <a:pt x="21087" y="109819"/>
                    <a:pt x="-21958" y="234223"/>
                    <a:pt x="14476" y="276729"/>
                  </a:cubicBezTo>
                  <a:cubicBezTo>
                    <a:pt x="28925" y="293586"/>
                    <a:pt x="58250" y="284407"/>
                    <a:pt x="79790" y="289792"/>
                  </a:cubicBezTo>
                  <a:cubicBezTo>
                    <a:pt x="93148" y="293132"/>
                    <a:pt x="105916" y="298501"/>
                    <a:pt x="118979" y="302855"/>
                  </a:cubicBezTo>
                  <a:cubicBezTo>
                    <a:pt x="240899" y="298501"/>
                    <a:pt x="362994" y="297647"/>
                    <a:pt x="484739" y="289792"/>
                  </a:cubicBezTo>
                  <a:cubicBezTo>
                    <a:pt x="498480" y="288905"/>
                    <a:pt x="522318" y="290404"/>
                    <a:pt x="523927" y="276729"/>
                  </a:cubicBezTo>
                  <a:cubicBezTo>
                    <a:pt x="549456" y="59733"/>
                    <a:pt x="568372" y="82101"/>
                    <a:pt x="458613" y="54661"/>
                  </a:cubicBezTo>
                  <a:cubicBezTo>
                    <a:pt x="331245" y="-30253"/>
                    <a:pt x="391187" y="-1353"/>
                    <a:pt x="79790" y="41598"/>
                  </a:cubicBezTo>
                  <a:cubicBezTo>
                    <a:pt x="61490" y="44122"/>
                    <a:pt x="55381" y="69702"/>
                    <a:pt x="40602" y="80786"/>
                  </a:cubicBezTo>
                  <a:cubicBezTo>
                    <a:pt x="37119" y="83399"/>
                    <a:pt x="29716" y="80786"/>
                    <a:pt x="27539" y="80786"/>
                  </a:cubicBezTo>
                  <a:close/>
                </a:path>
              </a:pathLst>
            </a:cu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prstClr val="white"/>
                </a:solidFill>
              </a:endParaRPr>
            </a:p>
          </p:txBody>
        </p:sp>
        <p:sp>
          <p:nvSpPr>
            <p:cNvPr id="295" name="Freeform 294"/>
            <p:cNvSpPr/>
            <p:nvPr/>
          </p:nvSpPr>
          <p:spPr>
            <a:xfrm>
              <a:off x="5325291" y="4651721"/>
              <a:ext cx="1084217" cy="2168435"/>
            </a:xfrm>
            <a:custGeom>
              <a:avLst/>
              <a:gdLst>
                <a:gd name="connsiteX0" fmla="*/ 339634 w 1084217"/>
                <a:gd name="connsiteY0" fmla="*/ 13063 h 2168435"/>
                <a:gd name="connsiteX1" fmla="*/ 339634 w 1084217"/>
                <a:gd name="connsiteY1" fmla="*/ 13063 h 2168435"/>
                <a:gd name="connsiteX2" fmla="*/ 339634 w 1084217"/>
                <a:gd name="connsiteY2" fmla="*/ 444137 h 2168435"/>
                <a:gd name="connsiteX3" fmla="*/ 326571 w 1084217"/>
                <a:gd name="connsiteY3" fmla="*/ 509452 h 2168435"/>
                <a:gd name="connsiteX4" fmla="*/ 209006 w 1084217"/>
                <a:gd name="connsiteY4" fmla="*/ 836023 h 2168435"/>
                <a:gd name="connsiteX5" fmla="*/ 0 w 1084217"/>
                <a:gd name="connsiteY5" fmla="*/ 1058092 h 2168435"/>
                <a:gd name="connsiteX6" fmla="*/ 0 w 1084217"/>
                <a:gd name="connsiteY6" fmla="*/ 1632857 h 2168435"/>
                <a:gd name="connsiteX7" fmla="*/ 130629 w 1084217"/>
                <a:gd name="connsiteY7" fmla="*/ 2090057 h 2168435"/>
                <a:gd name="connsiteX8" fmla="*/ 535577 w 1084217"/>
                <a:gd name="connsiteY8" fmla="*/ 2168435 h 2168435"/>
                <a:gd name="connsiteX9" fmla="*/ 927463 w 1084217"/>
                <a:gd name="connsiteY9" fmla="*/ 2103120 h 2168435"/>
                <a:gd name="connsiteX10" fmla="*/ 966651 w 1084217"/>
                <a:gd name="connsiteY10" fmla="*/ 1998617 h 2168435"/>
                <a:gd name="connsiteX11" fmla="*/ 1071154 w 1084217"/>
                <a:gd name="connsiteY11" fmla="*/ 1502229 h 2168435"/>
                <a:gd name="connsiteX12" fmla="*/ 1084217 w 1084217"/>
                <a:gd name="connsiteY12" fmla="*/ 1058092 h 2168435"/>
                <a:gd name="connsiteX13" fmla="*/ 875211 w 1084217"/>
                <a:gd name="connsiteY13" fmla="*/ 836023 h 2168435"/>
                <a:gd name="connsiteX14" fmla="*/ 783771 w 1084217"/>
                <a:gd name="connsiteY14" fmla="*/ 365760 h 2168435"/>
                <a:gd name="connsiteX15" fmla="*/ 718457 w 1084217"/>
                <a:gd name="connsiteY15" fmla="*/ 0 h 21684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084217" h="2168435">
                  <a:moveTo>
                    <a:pt x="339634" y="13063"/>
                  </a:moveTo>
                  <a:lnTo>
                    <a:pt x="339634" y="13063"/>
                  </a:lnTo>
                  <a:cubicBezTo>
                    <a:pt x="361661" y="211301"/>
                    <a:pt x="361201" y="152991"/>
                    <a:pt x="339634" y="444137"/>
                  </a:cubicBezTo>
                  <a:cubicBezTo>
                    <a:pt x="323817" y="657663"/>
                    <a:pt x="326571" y="364521"/>
                    <a:pt x="326571" y="509452"/>
                  </a:cubicBezTo>
                  <a:lnTo>
                    <a:pt x="209006" y="836023"/>
                  </a:lnTo>
                  <a:lnTo>
                    <a:pt x="0" y="1058092"/>
                  </a:lnTo>
                  <a:lnTo>
                    <a:pt x="0" y="1632857"/>
                  </a:lnTo>
                  <a:lnTo>
                    <a:pt x="130629" y="2090057"/>
                  </a:lnTo>
                  <a:lnTo>
                    <a:pt x="535577" y="2168435"/>
                  </a:lnTo>
                  <a:lnTo>
                    <a:pt x="927463" y="2103120"/>
                  </a:lnTo>
                  <a:lnTo>
                    <a:pt x="966651" y="1998617"/>
                  </a:lnTo>
                  <a:lnTo>
                    <a:pt x="1071154" y="1502229"/>
                  </a:lnTo>
                  <a:lnTo>
                    <a:pt x="1084217" y="1058092"/>
                  </a:lnTo>
                  <a:lnTo>
                    <a:pt x="875211" y="836023"/>
                  </a:lnTo>
                  <a:lnTo>
                    <a:pt x="783771" y="365760"/>
                  </a:lnTo>
                  <a:lnTo>
                    <a:pt x="718457" y="0"/>
                  </a:lnTo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prstClr val="white"/>
                </a:solidFill>
              </a:endParaRPr>
            </a:p>
          </p:txBody>
        </p:sp>
        <p:sp>
          <p:nvSpPr>
            <p:cNvPr id="296" name="Pentagon 295"/>
            <p:cNvSpPr/>
            <p:nvPr/>
          </p:nvSpPr>
          <p:spPr>
            <a:xfrm rot="5400000">
              <a:off x="5528303" y="5824073"/>
              <a:ext cx="728992" cy="741061"/>
            </a:xfrm>
            <a:prstGeom prst="homePlate">
              <a:avLst/>
            </a:prstGeom>
            <a:effectLst>
              <a:glow rad="101600">
                <a:schemeClr val="accent2">
                  <a:satMod val="175000"/>
                  <a:alpha val="40000"/>
                </a:schemeClr>
              </a:glow>
              <a:innerShdw blurRad="63500" dist="508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prstClr val="white"/>
                </a:solidFill>
              </a:endParaRPr>
            </a:p>
          </p:txBody>
        </p:sp>
      </p:grpSp>
      <p:grpSp>
        <p:nvGrpSpPr>
          <p:cNvPr id="359" name="Group 358"/>
          <p:cNvGrpSpPr/>
          <p:nvPr/>
        </p:nvGrpSpPr>
        <p:grpSpPr>
          <a:xfrm>
            <a:off x="6756355" y="5380131"/>
            <a:ext cx="187470" cy="528507"/>
            <a:chOff x="6518749" y="5095664"/>
            <a:chExt cx="567852" cy="1500830"/>
          </a:xfrm>
          <a:solidFill>
            <a:schemeClr val="accent3">
              <a:lumMod val="50000"/>
            </a:schemeClr>
          </a:solidFill>
        </p:grpSpPr>
        <p:sp>
          <p:nvSpPr>
            <p:cNvPr id="360" name="Freeform 359"/>
            <p:cNvSpPr/>
            <p:nvPr/>
          </p:nvSpPr>
          <p:spPr>
            <a:xfrm>
              <a:off x="6518749" y="5095664"/>
              <a:ext cx="567852" cy="1500830"/>
            </a:xfrm>
            <a:custGeom>
              <a:avLst/>
              <a:gdLst>
                <a:gd name="connsiteX0" fmla="*/ 156755 w 613955"/>
                <a:gd name="connsiteY0" fmla="*/ 91440 h 1959429"/>
                <a:gd name="connsiteX1" fmla="*/ 182880 w 613955"/>
                <a:gd name="connsiteY1" fmla="*/ 182880 h 1959429"/>
                <a:gd name="connsiteX2" fmla="*/ 195943 w 613955"/>
                <a:gd name="connsiteY2" fmla="*/ 209006 h 1959429"/>
                <a:gd name="connsiteX3" fmla="*/ 222069 w 613955"/>
                <a:gd name="connsiteY3" fmla="*/ 718457 h 1959429"/>
                <a:gd name="connsiteX4" fmla="*/ 143692 w 613955"/>
                <a:gd name="connsiteY4" fmla="*/ 731520 h 1959429"/>
                <a:gd name="connsiteX5" fmla="*/ 52252 w 613955"/>
                <a:gd name="connsiteY5" fmla="*/ 822960 h 1959429"/>
                <a:gd name="connsiteX6" fmla="*/ 0 w 613955"/>
                <a:gd name="connsiteY6" fmla="*/ 888274 h 1959429"/>
                <a:gd name="connsiteX7" fmla="*/ 0 w 613955"/>
                <a:gd name="connsiteY7" fmla="*/ 1841863 h 1959429"/>
                <a:gd name="connsiteX8" fmla="*/ 143692 w 613955"/>
                <a:gd name="connsiteY8" fmla="*/ 1933303 h 1959429"/>
                <a:gd name="connsiteX9" fmla="*/ 365760 w 613955"/>
                <a:gd name="connsiteY9" fmla="*/ 1959429 h 1959429"/>
                <a:gd name="connsiteX10" fmla="*/ 535578 w 613955"/>
                <a:gd name="connsiteY10" fmla="*/ 1894114 h 1959429"/>
                <a:gd name="connsiteX11" fmla="*/ 613955 w 613955"/>
                <a:gd name="connsiteY11" fmla="*/ 1789612 h 1959429"/>
                <a:gd name="connsiteX12" fmla="*/ 561703 w 613955"/>
                <a:gd name="connsiteY12" fmla="*/ 849086 h 1959429"/>
                <a:gd name="connsiteX13" fmla="*/ 404949 w 613955"/>
                <a:gd name="connsiteY13" fmla="*/ 705394 h 1959429"/>
                <a:gd name="connsiteX14" fmla="*/ 404949 w 613955"/>
                <a:gd name="connsiteY14" fmla="*/ 182880 h 1959429"/>
                <a:gd name="connsiteX15" fmla="*/ 457200 w 613955"/>
                <a:gd name="connsiteY15" fmla="*/ 91440 h 1959429"/>
                <a:gd name="connsiteX16" fmla="*/ 352698 w 613955"/>
                <a:gd name="connsiteY16" fmla="*/ 0 h 1959429"/>
                <a:gd name="connsiteX17" fmla="*/ 287383 w 613955"/>
                <a:gd name="connsiteY17" fmla="*/ 0 h 1959429"/>
                <a:gd name="connsiteX18" fmla="*/ 209006 w 613955"/>
                <a:gd name="connsiteY18" fmla="*/ 52252 h 1959429"/>
                <a:gd name="connsiteX19" fmla="*/ 156755 w 613955"/>
                <a:gd name="connsiteY19" fmla="*/ 91440 h 19594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613955" h="1959429">
                  <a:moveTo>
                    <a:pt x="156755" y="91440"/>
                  </a:moveTo>
                  <a:lnTo>
                    <a:pt x="182880" y="182880"/>
                  </a:lnTo>
                  <a:lnTo>
                    <a:pt x="195943" y="209006"/>
                  </a:lnTo>
                  <a:lnTo>
                    <a:pt x="222069" y="718457"/>
                  </a:lnTo>
                  <a:lnTo>
                    <a:pt x="143692" y="731520"/>
                  </a:lnTo>
                  <a:lnTo>
                    <a:pt x="52252" y="822960"/>
                  </a:lnTo>
                  <a:lnTo>
                    <a:pt x="0" y="888274"/>
                  </a:lnTo>
                  <a:lnTo>
                    <a:pt x="0" y="1841863"/>
                  </a:lnTo>
                  <a:lnTo>
                    <a:pt x="143692" y="1933303"/>
                  </a:lnTo>
                  <a:lnTo>
                    <a:pt x="365760" y="1959429"/>
                  </a:lnTo>
                  <a:lnTo>
                    <a:pt x="535578" y="1894114"/>
                  </a:lnTo>
                  <a:lnTo>
                    <a:pt x="613955" y="1789612"/>
                  </a:lnTo>
                  <a:lnTo>
                    <a:pt x="561703" y="849086"/>
                  </a:lnTo>
                  <a:lnTo>
                    <a:pt x="404949" y="705394"/>
                  </a:lnTo>
                  <a:lnTo>
                    <a:pt x="404949" y="182880"/>
                  </a:lnTo>
                  <a:lnTo>
                    <a:pt x="457200" y="91440"/>
                  </a:lnTo>
                  <a:lnTo>
                    <a:pt x="352698" y="0"/>
                  </a:lnTo>
                  <a:lnTo>
                    <a:pt x="287383" y="0"/>
                  </a:lnTo>
                  <a:lnTo>
                    <a:pt x="209006" y="52252"/>
                  </a:lnTo>
                  <a:lnTo>
                    <a:pt x="156755" y="91440"/>
                  </a:lnTo>
                  <a:close/>
                </a:path>
              </a:pathLst>
            </a:custGeom>
            <a:grpFill/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prstClr val="white"/>
                </a:solidFill>
              </a:endParaRPr>
            </a:p>
          </p:txBody>
        </p:sp>
        <p:sp>
          <p:nvSpPr>
            <p:cNvPr id="361" name="Flowchart: Stored Data 360"/>
            <p:cNvSpPr/>
            <p:nvPr/>
          </p:nvSpPr>
          <p:spPr>
            <a:xfrm rot="16200000">
              <a:off x="6613166" y="5817653"/>
              <a:ext cx="364616" cy="530003"/>
            </a:xfrm>
            <a:prstGeom prst="flowChartOnlineStorage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prstClr val="white"/>
                </a:solidFill>
              </a:endParaRPr>
            </a:p>
          </p:txBody>
        </p:sp>
      </p:grpSp>
      <p:grpSp>
        <p:nvGrpSpPr>
          <p:cNvPr id="235" name="Group 234"/>
          <p:cNvGrpSpPr/>
          <p:nvPr/>
        </p:nvGrpSpPr>
        <p:grpSpPr>
          <a:xfrm>
            <a:off x="7075553" y="4447338"/>
            <a:ext cx="941832" cy="1548000"/>
            <a:chOff x="5540998" y="4371299"/>
            <a:chExt cx="990600" cy="1584814"/>
          </a:xfrm>
        </p:grpSpPr>
        <p:sp>
          <p:nvSpPr>
            <p:cNvPr id="20" name="Rectangle 19"/>
            <p:cNvSpPr/>
            <p:nvPr/>
          </p:nvSpPr>
          <p:spPr>
            <a:xfrm>
              <a:off x="5540998" y="4371299"/>
              <a:ext cx="990600" cy="1584814"/>
            </a:xfrm>
            <a:prstGeom prst="rect">
              <a:avLst/>
            </a:prstGeom>
            <a:blipFill dpi="0" rotWithShape="1">
              <a:blip r:embed="rId11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tile tx="0" ty="0" sx="100000" sy="100000" flip="none" algn="tl"/>
            </a:blipFill>
            <a:ln>
              <a:solidFill>
                <a:schemeClr val="bg2">
                  <a:lumMod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prstClr val="white"/>
                </a:solidFill>
              </a:endParaRPr>
            </a:p>
          </p:txBody>
        </p:sp>
        <p:sp>
          <p:nvSpPr>
            <p:cNvPr id="229" name="Oval 228"/>
            <p:cNvSpPr/>
            <p:nvPr/>
          </p:nvSpPr>
          <p:spPr>
            <a:xfrm>
              <a:off x="5640437" y="5049693"/>
              <a:ext cx="152400" cy="152400"/>
            </a:xfrm>
            <a:prstGeom prst="ellipse">
              <a:avLst/>
            </a:prstGeom>
            <a:blipFill>
              <a:blip r:embed="rId15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tile tx="0" ty="0" sx="100000" sy="100000" flip="none" algn="tl"/>
            </a:blipFill>
            <a:ln>
              <a:solidFill>
                <a:schemeClr val="bg2">
                  <a:lumMod val="10000"/>
                </a:schemeClr>
              </a:solidFill>
            </a:ln>
            <a:effectLst>
              <a:innerShdw blurRad="63500" dist="50800" dir="54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prstClr val="white"/>
                </a:solidFill>
              </a:endParaRPr>
            </a:p>
          </p:txBody>
        </p:sp>
      </p:grpSp>
      <p:grpSp>
        <p:nvGrpSpPr>
          <p:cNvPr id="234" name="Group 233"/>
          <p:cNvGrpSpPr/>
          <p:nvPr/>
        </p:nvGrpSpPr>
        <p:grpSpPr>
          <a:xfrm>
            <a:off x="6133615" y="4445502"/>
            <a:ext cx="941832" cy="1548000"/>
            <a:chOff x="4556294" y="4382596"/>
            <a:chExt cx="990600" cy="1584813"/>
          </a:xfrm>
        </p:grpSpPr>
        <p:sp>
          <p:nvSpPr>
            <p:cNvPr id="19" name="Rectangle 18"/>
            <p:cNvSpPr/>
            <p:nvPr/>
          </p:nvSpPr>
          <p:spPr>
            <a:xfrm>
              <a:off x="4556294" y="4382596"/>
              <a:ext cx="990600" cy="1584813"/>
            </a:xfrm>
            <a:prstGeom prst="rect">
              <a:avLst/>
            </a:prstGeom>
            <a:blipFill>
              <a:blip r:embed="rId11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tile tx="0" ty="0" sx="100000" sy="100000" flip="none" algn="tl"/>
            </a:blipFill>
            <a:ln>
              <a:solidFill>
                <a:schemeClr val="bg2">
                  <a:lumMod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prstClr val="white"/>
                </a:solidFill>
              </a:endParaRPr>
            </a:p>
          </p:txBody>
        </p:sp>
        <p:sp>
          <p:nvSpPr>
            <p:cNvPr id="230" name="Oval 229"/>
            <p:cNvSpPr/>
            <p:nvPr/>
          </p:nvSpPr>
          <p:spPr>
            <a:xfrm>
              <a:off x="5287094" y="5049693"/>
              <a:ext cx="152400" cy="152400"/>
            </a:xfrm>
            <a:prstGeom prst="ellipse">
              <a:avLst/>
            </a:prstGeom>
            <a:blipFill>
              <a:blip r:embed="rId15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tile tx="0" ty="0" sx="100000" sy="100000" flip="none" algn="tl"/>
            </a:blipFill>
            <a:ln>
              <a:solidFill>
                <a:schemeClr val="bg2">
                  <a:lumMod val="10000"/>
                </a:schemeClr>
              </a:solidFill>
            </a:ln>
            <a:effectLst>
              <a:innerShdw blurRad="63500" dist="50800" dir="54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prstClr val="white"/>
                </a:solidFill>
              </a:endParaRPr>
            </a:p>
          </p:txBody>
        </p:sp>
      </p:grpSp>
      <p:sp>
        <p:nvSpPr>
          <p:cNvPr id="68" name="Rectangle 67"/>
          <p:cNvSpPr/>
          <p:nvPr/>
        </p:nvSpPr>
        <p:spPr>
          <a:xfrm>
            <a:off x="-9262304" y="-4736798"/>
            <a:ext cx="8753477" cy="7144580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FB315E5-929F-45C5-8CF5-1BE1729D9D5D}"/>
              </a:ext>
            </a:extLst>
          </p:cNvPr>
          <p:cNvSpPr txBox="1"/>
          <p:nvPr/>
        </p:nvSpPr>
        <p:spPr>
          <a:xfrm>
            <a:off x="8333045" y="4305172"/>
            <a:ext cx="8594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>
                <a:solidFill>
                  <a:srgbClr val="8D8A00"/>
                </a:solidFill>
              </a:rPr>
              <a:t>KTUTS</a:t>
            </a:r>
          </a:p>
        </p:txBody>
      </p:sp>
      <p:sp>
        <p:nvSpPr>
          <p:cNvPr id="64" name="Oval 63">
            <a:extLst>
              <a:ext uri="{FF2B5EF4-FFF2-40B4-BE49-F238E27FC236}">
                <a16:creationId xmlns:a16="http://schemas.microsoft.com/office/drawing/2014/main" id="{F368CA16-D21D-421B-B1FA-55604403EE61}"/>
              </a:ext>
            </a:extLst>
          </p:cNvPr>
          <p:cNvSpPr/>
          <p:nvPr/>
        </p:nvSpPr>
        <p:spPr>
          <a:xfrm>
            <a:off x="9371461" y="4428655"/>
            <a:ext cx="108860" cy="108860"/>
          </a:xfrm>
          <a:prstGeom prst="ellipse">
            <a:avLst/>
          </a:prstGeom>
          <a:solidFill>
            <a:srgbClr val="FF0000"/>
          </a:solidFill>
          <a:ln>
            <a:noFill/>
          </a:ln>
          <a:effectLst>
            <a:glow rad="635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7" name="Oval 446">
            <a:extLst>
              <a:ext uri="{FF2B5EF4-FFF2-40B4-BE49-F238E27FC236}">
                <a16:creationId xmlns:a16="http://schemas.microsoft.com/office/drawing/2014/main" id="{1823158E-5E62-4E42-A82D-B2C472DFA969}"/>
              </a:ext>
            </a:extLst>
          </p:cNvPr>
          <p:cNvSpPr/>
          <p:nvPr/>
        </p:nvSpPr>
        <p:spPr>
          <a:xfrm>
            <a:off x="9066661" y="4428655"/>
            <a:ext cx="108860" cy="108860"/>
          </a:xfrm>
          <a:prstGeom prst="ellipse">
            <a:avLst/>
          </a:prstGeom>
          <a:solidFill>
            <a:srgbClr val="66FF33"/>
          </a:solidFill>
          <a:ln>
            <a:noFill/>
          </a:ln>
          <a:effectLst>
            <a:glow rad="101600">
              <a:srgbClr val="66FF33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effectLst>
                <a:glow rad="228600">
                  <a:schemeClr val="accent3">
                    <a:satMod val="175000"/>
                    <a:alpha val="40000"/>
                  </a:schemeClr>
                </a:glow>
              </a:effectLst>
            </a:endParaRPr>
          </a:p>
        </p:txBody>
      </p:sp>
      <p:grpSp>
        <p:nvGrpSpPr>
          <p:cNvPr id="553" name="Group 552"/>
          <p:cNvGrpSpPr/>
          <p:nvPr/>
        </p:nvGrpSpPr>
        <p:grpSpPr>
          <a:xfrm rot="14128375">
            <a:off x="8679411" y="5040671"/>
            <a:ext cx="854838" cy="154485"/>
            <a:chOff x="12453710" y="2558353"/>
            <a:chExt cx="1322387" cy="294562"/>
          </a:xfr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grpSpPr>
        <p:pic>
          <p:nvPicPr>
            <p:cNvPr id="554" name="Picture 4"/>
            <p:cNvPicPr>
              <a:picLocks noChangeAspect="1" noChangeArrowheads="1"/>
            </p:cNvPicPr>
            <p:nvPr/>
          </p:nvPicPr>
          <p:blipFill rotWithShape="1">
            <a:blip r:embed="rId21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t="-4"/>
            <a:stretch/>
          </p:blipFill>
          <p:spPr bwMode="auto">
            <a:xfrm>
              <a:off x="12453710" y="2558353"/>
              <a:ext cx="1322387" cy="28234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grpSp>
          <p:nvGrpSpPr>
            <p:cNvPr id="555" name="Group 554"/>
            <p:cNvGrpSpPr/>
            <p:nvPr/>
          </p:nvGrpSpPr>
          <p:grpSpPr>
            <a:xfrm>
              <a:off x="12676483" y="2578608"/>
              <a:ext cx="837194" cy="274307"/>
              <a:chOff x="12676483" y="2578608"/>
              <a:chExt cx="837194" cy="274307"/>
            </a:xfrm>
          </p:grpSpPr>
          <p:sp>
            <p:nvSpPr>
              <p:cNvPr id="556" name="Rectangle 555"/>
              <p:cNvSpPr/>
              <p:nvPr/>
            </p:nvSpPr>
            <p:spPr>
              <a:xfrm>
                <a:off x="12713060" y="2578608"/>
                <a:ext cx="749956" cy="112866"/>
              </a:xfrm>
              <a:prstGeom prst="rect">
                <a:avLst/>
              </a:prstGeom>
              <a:solidFill>
                <a:srgbClr val="F9B67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>
                  <a:solidFill>
                    <a:prstClr val="white"/>
                  </a:solidFill>
                </a:endParaRPr>
              </a:p>
            </p:txBody>
          </p:sp>
          <p:cxnSp>
            <p:nvCxnSpPr>
              <p:cNvPr id="557" name="Straight Connector 556"/>
              <p:cNvCxnSpPr/>
              <p:nvPr/>
            </p:nvCxnSpPr>
            <p:spPr>
              <a:xfrm flipV="1">
                <a:off x="12676483" y="2840699"/>
                <a:ext cx="837194" cy="12216"/>
              </a:xfrm>
              <a:prstGeom prst="line">
                <a:avLst/>
              </a:prstGeom>
              <a:ln w="28575"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499" name="Group 498"/>
          <p:cNvGrpSpPr/>
          <p:nvPr/>
        </p:nvGrpSpPr>
        <p:grpSpPr>
          <a:xfrm>
            <a:off x="8325428" y="4658292"/>
            <a:ext cx="1493837" cy="2066658"/>
            <a:chOff x="2590800" y="860520"/>
            <a:chExt cx="1493837" cy="2066658"/>
          </a:xfrm>
          <a:scene3d>
            <a:camera prst="orthographicFront">
              <a:rot lat="0" lon="20999997" rev="0"/>
            </a:camera>
            <a:lightRig rig="threePt" dir="t"/>
          </a:scene3d>
        </p:grpSpPr>
        <p:sp>
          <p:nvSpPr>
            <p:cNvPr id="500" name="Rounded Rectangle 499"/>
            <p:cNvSpPr/>
            <p:nvPr/>
          </p:nvSpPr>
          <p:spPr>
            <a:xfrm>
              <a:off x="2619478" y="1920789"/>
              <a:ext cx="1436481" cy="1006389"/>
            </a:xfrm>
            <a:prstGeom prst="roundRect">
              <a:avLst>
                <a:gd name="adj" fmla="val 13764"/>
              </a:avLst>
            </a:prstGeom>
            <a:solidFill>
              <a:srgbClr val="FFFFFF">
                <a:alpha val="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prstClr val="white"/>
                </a:solidFill>
              </a:endParaRPr>
            </a:p>
          </p:txBody>
        </p:sp>
        <p:pic>
          <p:nvPicPr>
            <p:cNvPr id="501" name="Picture 2"/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90800" y="860520"/>
              <a:ext cx="1493837" cy="1066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502" name="Group 501"/>
          <p:cNvGrpSpPr/>
          <p:nvPr/>
        </p:nvGrpSpPr>
        <p:grpSpPr>
          <a:xfrm>
            <a:off x="8325428" y="4658292"/>
            <a:ext cx="1493837" cy="2066658"/>
            <a:chOff x="2590800" y="860520"/>
            <a:chExt cx="1493837" cy="2066658"/>
          </a:xfrm>
          <a:scene3d>
            <a:camera prst="orthographicFront">
              <a:rot lat="590792" lon="20990934" rev="21494771"/>
            </a:camera>
            <a:lightRig rig="threePt" dir="t"/>
          </a:scene3d>
        </p:grpSpPr>
        <p:sp>
          <p:nvSpPr>
            <p:cNvPr id="503" name="Rounded Rectangle 502"/>
            <p:cNvSpPr/>
            <p:nvPr/>
          </p:nvSpPr>
          <p:spPr>
            <a:xfrm>
              <a:off x="2619478" y="1920789"/>
              <a:ext cx="1436481" cy="1006389"/>
            </a:xfrm>
            <a:prstGeom prst="roundRect">
              <a:avLst>
                <a:gd name="adj" fmla="val 13764"/>
              </a:avLst>
            </a:prstGeom>
            <a:solidFill>
              <a:srgbClr val="FFFFFF">
                <a:alpha val="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prstClr val="white"/>
                </a:solidFill>
              </a:endParaRPr>
            </a:p>
          </p:txBody>
        </p:sp>
        <p:pic>
          <p:nvPicPr>
            <p:cNvPr id="504" name="Picture 2"/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90800" y="860520"/>
              <a:ext cx="1493837" cy="1066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505" name="Group 504"/>
          <p:cNvGrpSpPr/>
          <p:nvPr/>
        </p:nvGrpSpPr>
        <p:grpSpPr>
          <a:xfrm>
            <a:off x="8325428" y="4658292"/>
            <a:ext cx="1493837" cy="2066658"/>
            <a:chOff x="2590800" y="860520"/>
            <a:chExt cx="1493837" cy="2066658"/>
          </a:xfrm>
          <a:scene3d>
            <a:camera prst="orthographicFront">
              <a:rot lat="1181010" lon="20962342" rev="21383010"/>
            </a:camera>
            <a:lightRig rig="threePt" dir="t"/>
          </a:scene3d>
        </p:grpSpPr>
        <p:sp>
          <p:nvSpPr>
            <p:cNvPr id="506" name="Rounded Rectangle 505"/>
            <p:cNvSpPr/>
            <p:nvPr/>
          </p:nvSpPr>
          <p:spPr>
            <a:xfrm>
              <a:off x="2619478" y="1920789"/>
              <a:ext cx="1436481" cy="1006389"/>
            </a:xfrm>
            <a:prstGeom prst="roundRect">
              <a:avLst>
                <a:gd name="adj" fmla="val 13764"/>
              </a:avLst>
            </a:prstGeom>
            <a:solidFill>
              <a:srgbClr val="FFFFFF">
                <a:alpha val="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prstClr val="white"/>
                </a:solidFill>
              </a:endParaRPr>
            </a:p>
          </p:txBody>
        </p:sp>
        <p:pic>
          <p:nvPicPr>
            <p:cNvPr id="507" name="Picture 2"/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90800" y="860520"/>
              <a:ext cx="1493837" cy="1066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508" name="Group 507"/>
          <p:cNvGrpSpPr/>
          <p:nvPr/>
        </p:nvGrpSpPr>
        <p:grpSpPr>
          <a:xfrm>
            <a:off x="8325428" y="4658292"/>
            <a:ext cx="1493837" cy="2066658"/>
            <a:chOff x="2590800" y="860520"/>
            <a:chExt cx="1493837" cy="2066658"/>
          </a:xfrm>
          <a:scene3d>
            <a:camera prst="orthographicFront">
              <a:rot lat="1769922" lon="20909496" rev="21256492"/>
            </a:camera>
            <a:lightRig rig="threePt" dir="t"/>
          </a:scene3d>
        </p:grpSpPr>
        <p:sp>
          <p:nvSpPr>
            <p:cNvPr id="509" name="Rounded Rectangle 508"/>
            <p:cNvSpPr/>
            <p:nvPr/>
          </p:nvSpPr>
          <p:spPr>
            <a:xfrm>
              <a:off x="2619478" y="1920789"/>
              <a:ext cx="1436481" cy="1006389"/>
            </a:xfrm>
            <a:prstGeom prst="roundRect">
              <a:avLst>
                <a:gd name="adj" fmla="val 13764"/>
              </a:avLst>
            </a:prstGeom>
            <a:solidFill>
              <a:srgbClr val="FFFFFF">
                <a:alpha val="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prstClr val="white"/>
                </a:solidFill>
              </a:endParaRPr>
            </a:p>
          </p:txBody>
        </p:sp>
        <p:pic>
          <p:nvPicPr>
            <p:cNvPr id="510" name="Picture 2"/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90800" y="860520"/>
              <a:ext cx="1493837" cy="1066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511" name="Group 510"/>
          <p:cNvGrpSpPr/>
          <p:nvPr/>
        </p:nvGrpSpPr>
        <p:grpSpPr>
          <a:xfrm>
            <a:off x="8333765" y="4658292"/>
            <a:ext cx="1493837" cy="2066658"/>
            <a:chOff x="2590800" y="860520"/>
            <a:chExt cx="1493837" cy="2066658"/>
          </a:xfrm>
          <a:scene3d>
            <a:camera prst="orthographicFront">
              <a:rot lat="2356407" lon="20822249" rev="21102590"/>
            </a:camera>
            <a:lightRig rig="threePt" dir="t"/>
          </a:scene3d>
        </p:grpSpPr>
        <p:sp>
          <p:nvSpPr>
            <p:cNvPr id="512" name="Rounded Rectangle 511"/>
            <p:cNvSpPr/>
            <p:nvPr/>
          </p:nvSpPr>
          <p:spPr>
            <a:xfrm>
              <a:off x="2619478" y="1920789"/>
              <a:ext cx="1436481" cy="1006389"/>
            </a:xfrm>
            <a:prstGeom prst="roundRect">
              <a:avLst>
                <a:gd name="adj" fmla="val 13764"/>
              </a:avLst>
            </a:prstGeom>
            <a:solidFill>
              <a:srgbClr val="FFFFCC">
                <a:alpha val="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prstClr val="white"/>
                </a:solidFill>
              </a:endParaRPr>
            </a:p>
          </p:txBody>
        </p:sp>
        <p:pic>
          <p:nvPicPr>
            <p:cNvPr id="513" name="Picture 2"/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90800" y="860520"/>
              <a:ext cx="1493837" cy="1066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514" name="Group 513"/>
          <p:cNvGrpSpPr/>
          <p:nvPr/>
        </p:nvGrpSpPr>
        <p:grpSpPr>
          <a:xfrm>
            <a:off x="8305801" y="4658292"/>
            <a:ext cx="1493837" cy="2066658"/>
            <a:chOff x="2590800" y="860520"/>
            <a:chExt cx="1493837" cy="2066658"/>
          </a:xfrm>
          <a:scene3d>
            <a:camera prst="orthographicFront">
              <a:rot lat="2938412" lon="20679612" rev="20898474"/>
            </a:camera>
            <a:lightRig rig="threePt" dir="t"/>
          </a:scene3d>
        </p:grpSpPr>
        <p:sp>
          <p:nvSpPr>
            <p:cNvPr id="515" name="Rounded Rectangle 514"/>
            <p:cNvSpPr/>
            <p:nvPr/>
          </p:nvSpPr>
          <p:spPr>
            <a:xfrm>
              <a:off x="2619478" y="1920789"/>
              <a:ext cx="1436481" cy="1006389"/>
            </a:xfrm>
            <a:prstGeom prst="roundRect">
              <a:avLst>
                <a:gd name="adj" fmla="val 13764"/>
              </a:avLst>
            </a:prstGeom>
            <a:solidFill>
              <a:srgbClr val="FFFFFF">
                <a:alpha val="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prstClr val="white"/>
                </a:solidFill>
              </a:endParaRPr>
            </a:p>
          </p:txBody>
        </p:sp>
        <p:pic>
          <p:nvPicPr>
            <p:cNvPr id="516" name="Picture 2"/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90800" y="860520"/>
              <a:ext cx="1493837" cy="1066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517" name="Group 516"/>
          <p:cNvGrpSpPr/>
          <p:nvPr/>
        </p:nvGrpSpPr>
        <p:grpSpPr>
          <a:xfrm>
            <a:off x="8325428" y="4658292"/>
            <a:ext cx="1493837" cy="2066658"/>
            <a:chOff x="2590800" y="860520"/>
            <a:chExt cx="1493837" cy="2066658"/>
          </a:xfrm>
          <a:scene3d>
            <a:camera prst="orthographicFront">
              <a:rot lat="3511503" lon="20434476" rev="20595622"/>
            </a:camera>
            <a:lightRig rig="threePt" dir="t"/>
          </a:scene3d>
        </p:grpSpPr>
        <p:sp>
          <p:nvSpPr>
            <p:cNvPr id="518" name="Rounded Rectangle 517"/>
            <p:cNvSpPr/>
            <p:nvPr/>
          </p:nvSpPr>
          <p:spPr>
            <a:xfrm>
              <a:off x="2619478" y="1920789"/>
              <a:ext cx="1436481" cy="1006389"/>
            </a:xfrm>
            <a:prstGeom prst="roundRect">
              <a:avLst>
                <a:gd name="adj" fmla="val 13764"/>
              </a:avLst>
            </a:prstGeom>
            <a:solidFill>
              <a:srgbClr val="FFFFFF">
                <a:alpha val="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prstClr val="white"/>
                </a:solidFill>
              </a:endParaRPr>
            </a:p>
          </p:txBody>
        </p:sp>
        <p:pic>
          <p:nvPicPr>
            <p:cNvPr id="519" name="Picture 2"/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90800" y="860520"/>
              <a:ext cx="1493837" cy="1066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520" name="Group 519"/>
          <p:cNvGrpSpPr/>
          <p:nvPr/>
        </p:nvGrpSpPr>
        <p:grpSpPr>
          <a:xfrm>
            <a:off x="8325428" y="4658292"/>
            <a:ext cx="1493837" cy="2066658"/>
            <a:chOff x="2590800" y="860520"/>
            <a:chExt cx="1493837" cy="2066658"/>
          </a:xfrm>
          <a:scene3d>
            <a:camera prst="orthographicFront">
              <a:rot lat="4063875" lon="19963609" rev="20069665"/>
            </a:camera>
            <a:lightRig rig="threePt" dir="t"/>
          </a:scene3d>
        </p:grpSpPr>
        <p:sp>
          <p:nvSpPr>
            <p:cNvPr id="521" name="Rounded Rectangle 520"/>
            <p:cNvSpPr/>
            <p:nvPr/>
          </p:nvSpPr>
          <p:spPr>
            <a:xfrm>
              <a:off x="2619478" y="1920789"/>
              <a:ext cx="1436481" cy="1006389"/>
            </a:xfrm>
            <a:prstGeom prst="roundRect">
              <a:avLst>
                <a:gd name="adj" fmla="val 13764"/>
              </a:avLst>
            </a:prstGeom>
            <a:solidFill>
              <a:srgbClr val="FFFFFF">
                <a:alpha val="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prstClr val="white"/>
                </a:solidFill>
              </a:endParaRPr>
            </a:p>
          </p:txBody>
        </p:sp>
        <p:pic>
          <p:nvPicPr>
            <p:cNvPr id="522" name="Picture 2"/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90800" y="860520"/>
              <a:ext cx="1493837" cy="1066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526" name="Group 525"/>
          <p:cNvGrpSpPr/>
          <p:nvPr/>
        </p:nvGrpSpPr>
        <p:grpSpPr>
          <a:xfrm>
            <a:off x="8325428" y="4658292"/>
            <a:ext cx="1493837" cy="2066658"/>
            <a:chOff x="2590800" y="860520"/>
            <a:chExt cx="1493837" cy="2066658"/>
          </a:xfrm>
          <a:scene3d>
            <a:camera prst="orthographicFront">
              <a:rot lat="4800002" lon="16200000" rev="16200000"/>
            </a:camera>
            <a:lightRig rig="threePt" dir="t"/>
          </a:scene3d>
        </p:grpSpPr>
        <p:sp>
          <p:nvSpPr>
            <p:cNvPr id="527" name="Rounded Rectangle 526"/>
            <p:cNvSpPr/>
            <p:nvPr/>
          </p:nvSpPr>
          <p:spPr>
            <a:xfrm>
              <a:off x="2619478" y="1920789"/>
              <a:ext cx="1436481" cy="1006389"/>
            </a:xfrm>
            <a:prstGeom prst="roundRect">
              <a:avLst>
                <a:gd name="adj" fmla="val 13764"/>
              </a:avLst>
            </a:prstGeom>
            <a:solidFill>
              <a:srgbClr val="FFFFFF">
                <a:alpha val="1176"/>
              </a:srgbClr>
            </a:solidFill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prstClr val="white"/>
                </a:solidFill>
              </a:endParaRPr>
            </a:p>
          </p:txBody>
        </p:sp>
        <p:pic>
          <p:nvPicPr>
            <p:cNvPr id="528" name="Picture 2"/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90800" y="860520"/>
              <a:ext cx="1493837" cy="1066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523" name="Group 522"/>
          <p:cNvGrpSpPr/>
          <p:nvPr/>
        </p:nvGrpSpPr>
        <p:grpSpPr>
          <a:xfrm>
            <a:off x="8325428" y="4667550"/>
            <a:ext cx="1493837" cy="2066658"/>
            <a:chOff x="2590800" y="860520"/>
            <a:chExt cx="1493837" cy="2066658"/>
          </a:xfrm>
          <a:scene3d>
            <a:camera prst="orthographicFront">
              <a:rot lat="4553638" lon="18873688" rev="18926311"/>
            </a:camera>
            <a:lightRig rig="threePt" dir="t"/>
          </a:scene3d>
        </p:grpSpPr>
        <p:sp>
          <p:nvSpPr>
            <p:cNvPr id="524" name="Rounded Rectangle 523"/>
            <p:cNvSpPr/>
            <p:nvPr/>
          </p:nvSpPr>
          <p:spPr>
            <a:xfrm>
              <a:off x="2619478" y="1920789"/>
              <a:ext cx="1436481" cy="1006389"/>
            </a:xfrm>
            <a:prstGeom prst="roundRect">
              <a:avLst>
                <a:gd name="adj" fmla="val 13764"/>
              </a:avLst>
            </a:prstGeom>
            <a:solidFill>
              <a:srgbClr val="FFFFFF">
                <a:alpha val="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prstClr val="white"/>
                </a:solidFill>
              </a:endParaRPr>
            </a:p>
          </p:txBody>
        </p:sp>
        <p:pic>
          <p:nvPicPr>
            <p:cNvPr id="525" name="Picture 2"/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90800" y="860520"/>
              <a:ext cx="1493837" cy="1066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81" name="Group 80">
            <a:extLst>
              <a:ext uri="{FF2B5EF4-FFF2-40B4-BE49-F238E27FC236}">
                <a16:creationId xmlns:a16="http://schemas.microsoft.com/office/drawing/2014/main" id="{B3F91FC3-F3B4-42E7-9A15-90C7F068DAA5}"/>
              </a:ext>
            </a:extLst>
          </p:cNvPr>
          <p:cNvGrpSpPr/>
          <p:nvPr/>
        </p:nvGrpSpPr>
        <p:grpSpPr>
          <a:xfrm>
            <a:off x="1599973" y="2107460"/>
            <a:ext cx="793947" cy="3597913"/>
            <a:chOff x="-1943650" y="2145222"/>
            <a:chExt cx="793947" cy="3597913"/>
          </a:xfrm>
        </p:grpSpPr>
        <p:grpSp>
          <p:nvGrpSpPr>
            <p:cNvPr id="62" name="Group 61"/>
            <p:cNvGrpSpPr/>
            <p:nvPr/>
          </p:nvGrpSpPr>
          <p:grpSpPr>
            <a:xfrm>
              <a:off x="-1943650" y="2145222"/>
              <a:ext cx="793947" cy="3597913"/>
              <a:chOff x="1008744" y="2117087"/>
              <a:chExt cx="793947" cy="3597913"/>
            </a:xfrm>
          </p:grpSpPr>
          <p:sp>
            <p:nvSpPr>
              <p:cNvPr id="50" name="Trapezoid 49"/>
              <p:cNvSpPr/>
              <p:nvPr/>
            </p:nvSpPr>
            <p:spPr>
              <a:xfrm rot="5400000">
                <a:off x="-393239" y="3519070"/>
                <a:ext cx="3597913" cy="793947"/>
              </a:xfrm>
              <a:prstGeom prst="trapezoid">
                <a:avLst/>
              </a:prstGeom>
              <a:gradFill flip="none" rotWithShape="1">
                <a:gsLst>
                  <a:gs pos="0">
                    <a:schemeClr val="bg2">
                      <a:lumMod val="75000"/>
                      <a:shade val="30000"/>
                      <a:satMod val="115000"/>
                    </a:schemeClr>
                  </a:gs>
                  <a:gs pos="50000">
                    <a:schemeClr val="bg2">
                      <a:lumMod val="75000"/>
                      <a:shade val="67500"/>
                      <a:satMod val="115000"/>
                    </a:schemeClr>
                  </a:gs>
                  <a:gs pos="100000">
                    <a:schemeClr val="bg2">
                      <a:lumMod val="75000"/>
                      <a:shade val="100000"/>
                      <a:satMod val="115000"/>
                    </a:schemeClr>
                  </a:gs>
                </a:gsLst>
                <a:lin ang="27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534" name="Oval 533"/>
              <p:cNvSpPr/>
              <p:nvPr/>
            </p:nvSpPr>
            <p:spPr>
              <a:xfrm>
                <a:off x="1615874" y="3802207"/>
                <a:ext cx="152400" cy="130722"/>
              </a:xfrm>
              <a:prstGeom prst="ellipse">
                <a:avLst/>
              </a:prstGeom>
              <a:solidFill>
                <a:srgbClr val="FFC00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pic>
          <p:nvPicPr>
            <p:cNvPr id="568" name="Picture 567">
              <a:extLst>
                <a:ext uri="{FF2B5EF4-FFF2-40B4-BE49-F238E27FC236}">
                  <a16:creationId xmlns:a16="http://schemas.microsoft.com/office/drawing/2014/main" id="{D8CF1660-ECA2-4E74-97B1-3FBA6825FB33}"/>
                </a:ext>
              </a:extLst>
            </p:cNvPr>
            <p:cNvPicPr>
              <a:picLocks/>
            </p:cNvPicPr>
            <p:nvPr/>
          </p:nvPicPr>
          <p:blipFill>
            <a:blip r:embed="rId22" cstate="print">
              <a:extLst>
                <a:ext uri="{BEBA8EAE-BF5A-486C-A8C5-ECC9F3942E4B}">
                  <a14:imgProps xmlns:a14="http://schemas.microsoft.com/office/drawing/2010/main">
                    <a14:imgLayer r:embed="rId23">
                      <a14:imgEffect>
                        <a14:backgroundRemoval t="10000" b="90000" l="10000" r="90000">
                          <a14:foregroundMark x1="29872" y1="18674" x2="40735" y2="20070"/>
                          <a14:foregroundMark x1="66294" y1="59860" x2="74920" y2="68237"/>
                          <a14:foregroundMark x1="74920" y1="68237" x2="75879" y2="69983"/>
                          <a14:foregroundMark x1="21246" y1="61955" x2="33706" y2="79058"/>
                          <a14:foregroundMark x1="70767" y1="59860" x2="80032" y2="67888"/>
                          <a14:foregroundMark x1="80032" y1="67888" x2="74601" y2="70332"/>
                          <a14:foregroundMark x1="29872" y1="77312" x2="39776" y2="79407"/>
                          <a14:foregroundMark x1="39776" y1="79407" x2="39457" y2="79407"/>
                          <a14:foregroundMark x1="33706" y1="73473" x2="34984" y2="82897"/>
                          <a14:foregroundMark x1="34984" y1="82897" x2="35304" y2="82897"/>
                          <a14:foregroundMark x1="30192" y1="18674" x2="38658" y2="19197"/>
                          <a14:foregroundMark x1="38658" y1="19197" x2="40096" y2="19721"/>
                          <a14:foregroundMark x1="40735" y1="17976" x2="26997" y2="17277"/>
                          <a14:foregroundMark x1="34026" y1="17277" x2="34345" y2="23211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837911" y="2912264"/>
              <a:ext cx="619263" cy="1018725"/>
            </a:xfrm>
            <a:prstGeom prst="rect">
              <a:avLst/>
            </a:prstGeom>
          </p:spPr>
        </p:pic>
      </p:grpSp>
      <p:grpSp>
        <p:nvGrpSpPr>
          <p:cNvPr id="58" name="Group 57"/>
          <p:cNvGrpSpPr/>
          <p:nvPr/>
        </p:nvGrpSpPr>
        <p:grpSpPr>
          <a:xfrm>
            <a:off x="1629228" y="2105114"/>
            <a:ext cx="1494972" cy="3609886"/>
            <a:chOff x="-2105996" y="3402837"/>
            <a:chExt cx="1526969" cy="3609886"/>
          </a:xfrm>
        </p:grpSpPr>
        <p:sp>
          <p:nvSpPr>
            <p:cNvPr id="48" name="Rectangle 47"/>
            <p:cNvSpPr/>
            <p:nvPr/>
          </p:nvSpPr>
          <p:spPr>
            <a:xfrm>
              <a:off x="-2105996" y="3402837"/>
              <a:ext cx="1526969" cy="3609886"/>
            </a:xfrm>
            <a:prstGeom prst="rect">
              <a:avLst/>
            </a:prstGeom>
            <a:gradFill flip="none" rotWithShape="1">
              <a:gsLst>
                <a:gs pos="0">
                  <a:schemeClr val="bg2">
                    <a:lumMod val="75000"/>
                    <a:shade val="30000"/>
                    <a:satMod val="115000"/>
                    <a:alpha val="78000"/>
                  </a:schemeClr>
                </a:gs>
                <a:gs pos="50000">
                  <a:schemeClr val="bg2">
                    <a:lumMod val="75000"/>
                    <a:shade val="67500"/>
                    <a:satMod val="115000"/>
                  </a:schemeClr>
                </a:gs>
                <a:gs pos="100000">
                  <a:schemeClr val="bg2">
                    <a:lumMod val="75000"/>
                    <a:shade val="100000"/>
                    <a:satMod val="115000"/>
                  </a:schemeClr>
                </a:gs>
              </a:gsLst>
              <a:lin ang="10800000" scaled="1"/>
              <a:tileRect/>
            </a:gradFill>
            <a:ln>
              <a:solidFill>
                <a:schemeClr val="bg2">
                  <a:lumMod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7" name="Oval 56"/>
            <p:cNvSpPr/>
            <p:nvPr/>
          </p:nvSpPr>
          <p:spPr>
            <a:xfrm>
              <a:off x="-914400" y="5101860"/>
              <a:ext cx="152400" cy="152400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544" name="Arrow: Down 543">
            <a:extLst>
              <a:ext uri="{FF2B5EF4-FFF2-40B4-BE49-F238E27FC236}">
                <a16:creationId xmlns:a16="http://schemas.microsoft.com/office/drawing/2014/main" id="{D1CDB32D-3441-4C05-9F44-72DF00F6B1E5}"/>
              </a:ext>
            </a:extLst>
          </p:cNvPr>
          <p:cNvSpPr/>
          <p:nvPr/>
        </p:nvSpPr>
        <p:spPr>
          <a:xfrm rot="16200000">
            <a:off x="1485225" y="3102485"/>
            <a:ext cx="350058" cy="376846"/>
          </a:xfrm>
          <a:prstGeom prst="down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69" name="Picture 568">
            <a:extLst>
              <a:ext uri="{FF2B5EF4-FFF2-40B4-BE49-F238E27FC236}">
                <a16:creationId xmlns:a16="http://schemas.microsoft.com/office/drawing/2014/main" id="{138D8814-D004-46BA-9556-0384A76BB082}"/>
              </a:ext>
            </a:extLst>
          </p:cNvPr>
          <p:cNvPicPr>
            <a:picLocks noChangeAspect="1"/>
          </p:cNvPicPr>
          <p:nvPr/>
        </p:nvPicPr>
        <p:blipFill rotWithShape="1">
          <a:blip r:embed="rId24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0" r="1750"/>
          <a:stretch/>
        </p:blipFill>
        <p:spPr>
          <a:xfrm>
            <a:off x="2056118" y="67883"/>
            <a:ext cx="10778444" cy="6444031"/>
          </a:xfrm>
          <a:prstGeom prst="verticalScroll">
            <a:avLst/>
          </a:prstGeom>
        </p:spPr>
      </p:pic>
      <p:sp>
        <p:nvSpPr>
          <p:cNvPr id="545" name="文本框 8">
            <a:extLst>
              <a:ext uri="{FF2B5EF4-FFF2-40B4-BE49-F238E27FC236}">
                <a16:creationId xmlns:a16="http://schemas.microsoft.com/office/drawing/2014/main" id="{8AB5FC88-A25F-443A-8E11-5A3846B19B8A}"/>
              </a:ext>
            </a:extLst>
          </p:cNvPr>
          <p:cNvSpPr txBox="1"/>
          <p:nvPr/>
        </p:nvSpPr>
        <p:spPr>
          <a:xfrm>
            <a:off x="2634576" y="730990"/>
            <a:ext cx="9557424" cy="1323439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/>
            <a:r>
              <a:rPr lang="vi-VN" altLang="zh-CN" sz="4000" b="1">
                <a:latin typeface="UVN Van Chuong Nang" panose="00000400000000000000" pitchFamily="2" charset="0"/>
                <a:ea typeface="小美好体" panose="02010601030101010101" pitchFamily="2" charset="-122"/>
              </a:rPr>
              <a:t>Người ta chia đều</a:t>
            </a:r>
            <a:r>
              <a:rPr lang="en-US" altLang="zh-CN" sz="4000" b="1">
                <a:latin typeface="UVN Van Chuong Nang" panose="00000400000000000000" pitchFamily="2" charset="0"/>
                <a:ea typeface="小美好体" panose="02010601030101010101" pitchFamily="2" charset="-122"/>
              </a:rPr>
              <a:t> </a:t>
            </a:r>
            <a:r>
              <a:rPr lang="vi-VN" altLang="zh-CN" sz="4000" b="1">
                <a:latin typeface="UVN Van Chuong Nang" panose="00000400000000000000" pitchFamily="2" charset="0"/>
                <a:ea typeface="小美好体" panose="02010601030101010101" pitchFamily="2" charset="-122"/>
              </a:rPr>
              <a:t>18kg muối vào</a:t>
            </a:r>
            <a:r>
              <a:rPr lang="en-US" altLang="zh-CN" sz="4000" b="1">
                <a:latin typeface="UVN Van Chuong Nang" panose="00000400000000000000" pitchFamily="2" charset="0"/>
                <a:ea typeface="小美好体" panose="02010601030101010101" pitchFamily="2" charset="-122"/>
              </a:rPr>
              <a:t> </a:t>
            </a:r>
            <a:r>
              <a:rPr lang="vi-VN" altLang="zh-CN" sz="4000" b="1">
                <a:latin typeface="UVN Van Chuong Nang" panose="00000400000000000000" pitchFamily="2" charset="0"/>
                <a:ea typeface="小美好体" panose="02010601030101010101" pitchFamily="2" charset="-122"/>
              </a:rPr>
              <a:t>240</a:t>
            </a:r>
          </a:p>
          <a:p>
            <a:pPr algn="ctr"/>
            <a:r>
              <a:rPr lang="vi-VN" altLang="zh-CN" sz="4000" b="1">
                <a:latin typeface="UVN Van Chuong Nang" panose="00000400000000000000" pitchFamily="2" charset="0"/>
                <a:ea typeface="小美好体" panose="02010601030101010101" pitchFamily="2" charset="-122"/>
              </a:rPr>
              <a:t> gói. Hỏi mỗi gói có bao nhiêu gam muối?</a:t>
            </a:r>
          </a:p>
        </p:txBody>
      </p:sp>
      <p:sp>
        <p:nvSpPr>
          <p:cNvPr id="546" name="Rectangle 545">
            <a:extLst>
              <a:ext uri="{FF2B5EF4-FFF2-40B4-BE49-F238E27FC236}">
                <a16:creationId xmlns:a16="http://schemas.microsoft.com/office/drawing/2014/main" id="{482A6ABF-B4EA-4FCA-A900-20CA4E2054CE}"/>
              </a:ext>
            </a:extLst>
          </p:cNvPr>
          <p:cNvSpPr/>
          <p:nvPr/>
        </p:nvSpPr>
        <p:spPr>
          <a:xfrm>
            <a:off x="3645209" y="2207720"/>
            <a:ext cx="753357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4800">
                <a:solidFill>
                  <a:srgbClr val="C00000"/>
                </a:solidFill>
                <a:latin typeface="UVN Van Chuong Nang" panose="00000400000000000000" pitchFamily="2" charset="0"/>
                <a:ea typeface="小美好体" panose="02010601030101010101" pitchFamily="2" charset="-122"/>
              </a:rPr>
              <a:t>Đổi: 18kg = 18 000 g</a:t>
            </a:r>
          </a:p>
        </p:txBody>
      </p:sp>
      <p:sp>
        <p:nvSpPr>
          <p:cNvPr id="559" name="Rectangle 558">
            <a:extLst>
              <a:ext uri="{FF2B5EF4-FFF2-40B4-BE49-F238E27FC236}">
                <a16:creationId xmlns:a16="http://schemas.microsoft.com/office/drawing/2014/main" id="{92206FFE-7DE5-41A0-B1EC-927DED63741D}"/>
              </a:ext>
            </a:extLst>
          </p:cNvPr>
          <p:cNvSpPr/>
          <p:nvPr/>
        </p:nvSpPr>
        <p:spPr>
          <a:xfrm>
            <a:off x="3402264" y="3419717"/>
            <a:ext cx="756809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4800">
                <a:solidFill>
                  <a:srgbClr val="C00000"/>
                </a:solidFill>
                <a:latin typeface="UVN Van Chuong Nang" panose="00000400000000000000" pitchFamily="2" charset="0"/>
                <a:ea typeface="小美好体" panose="02010601030101010101" pitchFamily="2" charset="-122"/>
              </a:rPr>
              <a:t>18 000 : 240 = 75 (g muối)</a:t>
            </a:r>
            <a:endParaRPr lang="zh-CN" altLang="en-US" sz="4800" dirty="0">
              <a:solidFill>
                <a:srgbClr val="C00000"/>
              </a:solidFill>
              <a:latin typeface="UVN Van Chuong Nang" panose="00000400000000000000" pitchFamily="2" charset="0"/>
              <a:ea typeface="小美好体" panose="02010601030101010101" pitchFamily="2" charset="-122"/>
            </a:endParaRPr>
          </a:p>
        </p:txBody>
      </p:sp>
      <p:sp>
        <p:nvSpPr>
          <p:cNvPr id="560" name="Rectangle 559">
            <a:extLst>
              <a:ext uri="{FF2B5EF4-FFF2-40B4-BE49-F238E27FC236}">
                <a16:creationId xmlns:a16="http://schemas.microsoft.com/office/drawing/2014/main" id="{B0C37D93-A1D9-4B74-B948-842FAAF04E4D}"/>
              </a:ext>
            </a:extLst>
          </p:cNvPr>
          <p:cNvSpPr/>
          <p:nvPr/>
        </p:nvSpPr>
        <p:spPr>
          <a:xfrm>
            <a:off x="2961877" y="2810117"/>
            <a:ext cx="879638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4800">
                <a:solidFill>
                  <a:srgbClr val="C00000"/>
                </a:solidFill>
                <a:latin typeface="UVN Van Chuong Nang" panose="00000400000000000000" pitchFamily="2" charset="0"/>
                <a:ea typeface="小美好体" panose="02010601030101010101" pitchFamily="2" charset="-122"/>
              </a:rPr>
              <a:t>Số gam muối trong mỗi gói là:</a:t>
            </a:r>
            <a:endParaRPr lang="zh-CN" altLang="en-US" sz="4800" dirty="0">
              <a:solidFill>
                <a:srgbClr val="C00000"/>
              </a:solidFill>
              <a:latin typeface="UVN Van Chuong Nang" panose="00000400000000000000" pitchFamily="2" charset="0"/>
              <a:ea typeface="小美好体" panose="02010601030101010101" pitchFamily="2" charset="-122"/>
            </a:endParaRPr>
          </a:p>
        </p:txBody>
      </p:sp>
      <p:sp>
        <p:nvSpPr>
          <p:cNvPr id="561" name="Rectangle 560">
            <a:extLst>
              <a:ext uri="{FF2B5EF4-FFF2-40B4-BE49-F238E27FC236}">
                <a16:creationId xmlns:a16="http://schemas.microsoft.com/office/drawing/2014/main" id="{116D8397-B38B-4ACB-A5C2-0C15FC76399A}"/>
              </a:ext>
            </a:extLst>
          </p:cNvPr>
          <p:cNvSpPr/>
          <p:nvPr/>
        </p:nvSpPr>
        <p:spPr>
          <a:xfrm>
            <a:off x="4675259" y="4105517"/>
            <a:ext cx="601682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4800">
                <a:solidFill>
                  <a:srgbClr val="C00000"/>
                </a:solidFill>
                <a:latin typeface="UVN Van Chuong Nang" panose="00000400000000000000" pitchFamily="2" charset="0"/>
                <a:ea typeface="小美好体" panose="02010601030101010101" pitchFamily="2" charset="-122"/>
              </a:rPr>
              <a:t>Đáp số: 75 g muối</a:t>
            </a:r>
            <a:endParaRPr lang="zh-CN" altLang="en-US" sz="4800" dirty="0">
              <a:solidFill>
                <a:srgbClr val="C00000"/>
              </a:solidFill>
              <a:latin typeface="UVN Van Chuong Nang" panose="00000400000000000000" pitchFamily="2" charset="0"/>
              <a:ea typeface="小美好体" panose="02010601030101010101" pitchFamily="2" charset="-122"/>
            </a:endParaRPr>
          </a:p>
        </p:txBody>
      </p:sp>
      <p:sp>
        <p:nvSpPr>
          <p:cNvPr id="562" name="Rectangle: Rounded Corners 561">
            <a:extLst>
              <a:ext uri="{FF2B5EF4-FFF2-40B4-BE49-F238E27FC236}">
                <a16:creationId xmlns:a16="http://schemas.microsoft.com/office/drawing/2014/main" id="{7E72DAA0-D91A-4C07-9564-7F80E143E53B}"/>
              </a:ext>
            </a:extLst>
          </p:cNvPr>
          <p:cNvSpPr/>
          <p:nvPr/>
        </p:nvSpPr>
        <p:spPr>
          <a:xfrm>
            <a:off x="5502794" y="5278964"/>
            <a:ext cx="3881719" cy="712136"/>
          </a:xfrm>
          <a:prstGeom prst="round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spc="3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Đáp án</a:t>
            </a:r>
          </a:p>
        </p:txBody>
      </p:sp>
      <p:grpSp>
        <p:nvGrpSpPr>
          <p:cNvPr id="79" name="Group 78">
            <a:extLst>
              <a:ext uri="{FF2B5EF4-FFF2-40B4-BE49-F238E27FC236}">
                <a16:creationId xmlns:a16="http://schemas.microsoft.com/office/drawing/2014/main" id="{0CA28BC6-3B83-4DD5-84F9-3240B66E45E2}"/>
              </a:ext>
            </a:extLst>
          </p:cNvPr>
          <p:cNvGrpSpPr/>
          <p:nvPr/>
        </p:nvGrpSpPr>
        <p:grpSpPr>
          <a:xfrm>
            <a:off x="2966323" y="1362317"/>
            <a:ext cx="8864910" cy="669001"/>
            <a:chOff x="2998747" y="1394667"/>
            <a:chExt cx="8864910" cy="669001"/>
          </a:xfrm>
        </p:grpSpPr>
        <p:cxnSp>
          <p:nvCxnSpPr>
            <p:cNvPr id="75" name="Straight Connector 74">
              <a:extLst>
                <a:ext uri="{FF2B5EF4-FFF2-40B4-BE49-F238E27FC236}">
                  <a16:creationId xmlns:a16="http://schemas.microsoft.com/office/drawing/2014/main" id="{816624BB-0DB1-4253-9B21-2FFBF3B35C41}"/>
                </a:ext>
              </a:extLst>
            </p:cNvPr>
            <p:cNvCxnSpPr/>
            <p:nvPr/>
          </p:nvCxnSpPr>
          <p:spPr>
            <a:xfrm>
              <a:off x="5370138" y="1395100"/>
              <a:ext cx="1853297" cy="0"/>
            </a:xfrm>
            <a:prstGeom prst="line">
              <a:avLst/>
            </a:prstGeom>
            <a:ln w="57150"/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563" name="Straight Connector 562">
              <a:extLst>
                <a:ext uri="{FF2B5EF4-FFF2-40B4-BE49-F238E27FC236}">
                  <a16:creationId xmlns:a16="http://schemas.microsoft.com/office/drawing/2014/main" id="{CF4515D6-8E3E-47E3-AA43-AEE052C7786E}"/>
                </a:ext>
              </a:extLst>
            </p:cNvPr>
            <p:cNvCxnSpPr>
              <a:cxnSpLocks/>
            </p:cNvCxnSpPr>
            <p:nvPr/>
          </p:nvCxnSpPr>
          <p:spPr>
            <a:xfrm>
              <a:off x="7495607" y="1416094"/>
              <a:ext cx="2239713" cy="0"/>
            </a:xfrm>
            <a:prstGeom prst="line">
              <a:avLst/>
            </a:prstGeom>
            <a:ln w="57150"/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564" name="Straight Connector 563">
              <a:extLst>
                <a:ext uri="{FF2B5EF4-FFF2-40B4-BE49-F238E27FC236}">
                  <a16:creationId xmlns:a16="http://schemas.microsoft.com/office/drawing/2014/main" id="{A57DF56D-20E2-4495-B4C9-E2CEE5F555BA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0780337" y="1394667"/>
              <a:ext cx="972022" cy="12240"/>
            </a:xfrm>
            <a:prstGeom prst="line">
              <a:avLst/>
            </a:prstGeom>
            <a:ln w="57150"/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565" name="Straight Connector 564">
              <a:extLst>
                <a:ext uri="{FF2B5EF4-FFF2-40B4-BE49-F238E27FC236}">
                  <a16:creationId xmlns:a16="http://schemas.microsoft.com/office/drawing/2014/main" id="{B8949967-721D-4A6A-AD0D-E380D3469E6E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998747" y="2038355"/>
              <a:ext cx="972022" cy="12240"/>
            </a:xfrm>
            <a:prstGeom prst="line">
              <a:avLst/>
            </a:prstGeom>
            <a:ln w="57150"/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566" name="Straight Connector 565">
              <a:extLst>
                <a:ext uri="{FF2B5EF4-FFF2-40B4-BE49-F238E27FC236}">
                  <a16:creationId xmlns:a16="http://schemas.microsoft.com/office/drawing/2014/main" id="{CED45877-2BF7-4D98-A699-9FA12C929A5C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045034" y="2042384"/>
              <a:ext cx="6818623" cy="21284"/>
            </a:xfrm>
            <a:prstGeom prst="line">
              <a:avLst/>
            </a:prstGeom>
            <a:ln w="63500" cmpd="dbl">
              <a:solidFill>
                <a:srgbClr val="FF0000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</p:grpSp>
      <p:pic>
        <p:nvPicPr>
          <p:cNvPr id="541" name="Picture 540">
            <a:extLst>
              <a:ext uri="{FF2B5EF4-FFF2-40B4-BE49-F238E27FC236}">
                <a16:creationId xmlns:a16="http://schemas.microsoft.com/office/drawing/2014/main" id="{40AB0574-9A25-404F-807D-D971B6B0B8B7}"/>
              </a:ext>
            </a:extLst>
          </p:cNvPr>
          <p:cNvPicPr>
            <a:picLocks noChangeAspect="1"/>
          </p:cNvPicPr>
          <p:nvPr/>
        </p:nvPicPr>
        <p:blipFill rotWithShape="1">
          <a:blip r:embed="rId25">
            <a:extLst>
              <a:ext uri="{BEBA8EAE-BF5A-486C-A8C5-ECC9F3942E4B}">
                <a14:imgProps xmlns:a14="http://schemas.microsoft.com/office/drawing/2010/main">
                  <a14:imgLayer r:embed="rId26">
                    <a14:imgEffect>
                      <a14:backgroundRemoval t="10000" b="90000" l="10000" r="90000">
                        <a14:foregroundMark x1="29872" y1="18674" x2="40735" y2="20070"/>
                        <a14:foregroundMark x1="66294" y1="59860" x2="74920" y2="68237"/>
                        <a14:foregroundMark x1="74920" y1="68237" x2="75879" y2="69983"/>
                        <a14:foregroundMark x1="21246" y1="61955" x2="33706" y2="79058"/>
                        <a14:foregroundMark x1="70767" y1="59860" x2="80032" y2="67888"/>
                        <a14:foregroundMark x1="80032" y1="67888" x2="74601" y2="70332"/>
                        <a14:foregroundMark x1="29872" y1="77312" x2="39776" y2="79407"/>
                        <a14:foregroundMark x1="39776" y1="79407" x2="39457" y2="79407"/>
                        <a14:foregroundMark x1="33706" y1="73473" x2="34984" y2="82897"/>
                        <a14:foregroundMark x1="34984" y1="82897" x2="35304" y2="82897"/>
                        <a14:foregroundMark x1="30192" y1="18674" x2="38658" y2="19197"/>
                        <a14:foregroundMark x1="38658" y1="19197" x2="40096" y2="19721"/>
                        <a14:foregroundMark x1="40735" y1="17976" x2="26997" y2="17277"/>
                        <a14:foregroundMark x1="34026" y1="17277" x2="34345" y2="2321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0125" t="10011" r="9509" b="9902"/>
          <a:stretch/>
        </p:blipFill>
        <p:spPr>
          <a:xfrm>
            <a:off x="315838" y="4043878"/>
            <a:ext cx="2998437" cy="2735034"/>
          </a:xfrm>
          <a:prstGeom prst="rect">
            <a:avLst/>
          </a:prstGeom>
        </p:spPr>
      </p:pic>
      <p:sp>
        <p:nvSpPr>
          <p:cNvPr id="73" name="Rectangle: Rounded Corners 72">
            <a:extLst>
              <a:ext uri="{FF2B5EF4-FFF2-40B4-BE49-F238E27FC236}">
                <a16:creationId xmlns:a16="http://schemas.microsoft.com/office/drawing/2014/main" id="{1BA7638A-B1B5-442F-B012-052A067CCC6B}"/>
              </a:ext>
            </a:extLst>
          </p:cNvPr>
          <p:cNvSpPr/>
          <p:nvPr/>
        </p:nvSpPr>
        <p:spPr>
          <a:xfrm>
            <a:off x="949768" y="4244256"/>
            <a:ext cx="269020" cy="107608"/>
          </a:xfrm>
          <a:prstGeom prst="roundRect">
            <a:avLst>
              <a:gd name="adj" fmla="val 50000"/>
            </a:avLst>
          </a:prstGeom>
          <a:solidFill>
            <a:srgbClr val="66FF33"/>
          </a:solidFill>
          <a:ln>
            <a:noFill/>
          </a:ln>
          <a:effectLst>
            <a:glow rad="101600">
              <a:srgbClr val="66FF33">
                <a:alpha val="6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2" name="Rectangle: Rounded Corners 541">
            <a:extLst>
              <a:ext uri="{FF2B5EF4-FFF2-40B4-BE49-F238E27FC236}">
                <a16:creationId xmlns:a16="http://schemas.microsoft.com/office/drawing/2014/main" id="{321BB3F3-0534-4E0B-A90E-E7B2B439C5D0}"/>
              </a:ext>
            </a:extLst>
          </p:cNvPr>
          <p:cNvSpPr/>
          <p:nvPr/>
        </p:nvSpPr>
        <p:spPr>
          <a:xfrm>
            <a:off x="1159607" y="4244256"/>
            <a:ext cx="269020" cy="107608"/>
          </a:xfrm>
          <a:prstGeom prst="roundRect">
            <a:avLst>
              <a:gd name="adj" fmla="val 50000"/>
            </a:avLst>
          </a:prstGeom>
          <a:solidFill>
            <a:srgbClr val="66FF33"/>
          </a:solidFill>
          <a:ln>
            <a:noFill/>
          </a:ln>
          <a:effectLst>
            <a:glow rad="101600">
              <a:srgbClr val="66FF33">
                <a:alpha val="6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1" name="Picture 70">
            <a:extLst>
              <a:ext uri="{FF2B5EF4-FFF2-40B4-BE49-F238E27FC236}">
                <a16:creationId xmlns:a16="http://schemas.microsoft.com/office/drawing/2014/main" id="{02F8070E-31B6-4225-AAF2-D872741C5563}"/>
              </a:ext>
            </a:extLst>
          </p:cNvPr>
          <p:cNvPicPr>
            <a:picLocks noChangeAspect="1"/>
          </p:cNvPicPr>
          <p:nvPr/>
        </p:nvPicPr>
        <p:blipFill>
          <a:blip r:embed="rId27" cstate="print">
            <a:extLst>
              <a:ext uri="{BEBA8EAE-BF5A-486C-A8C5-ECC9F3942E4B}">
                <a14:imgProps xmlns:a14="http://schemas.microsoft.com/office/drawing/2010/main">
                  <a14:imgLayer r:embed="rId28">
                    <a14:imgEffect>
                      <a14:backgroundRemoval t="10000" b="90000" l="10000" r="90000">
                        <a14:foregroundMark x1="29872" y1="18674" x2="40735" y2="20070"/>
                        <a14:foregroundMark x1="66294" y1="59860" x2="74920" y2="68237"/>
                        <a14:foregroundMark x1="74920" y1="68237" x2="75879" y2="69983"/>
                        <a14:foregroundMark x1="21246" y1="61955" x2="33706" y2="79058"/>
                        <a14:foregroundMark x1="70767" y1="59860" x2="80032" y2="67888"/>
                        <a14:foregroundMark x1="80032" y1="67888" x2="74601" y2="70332"/>
                        <a14:foregroundMark x1="29872" y1="77312" x2="39776" y2="79407"/>
                        <a14:foregroundMark x1="39776" y1="79407" x2="39457" y2="79407"/>
                        <a14:foregroundMark x1="33706" y1="73473" x2="34984" y2="82897"/>
                        <a14:foregroundMark x1="34984" y1="82897" x2="35304" y2="82897"/>
                        <a14:foregroundMark x1="30192" y1="18674" x2="38658" y2="19197"/>
                        <a14:foregroundMark x1="38658" y1="19197" x2="40096" y2="19721"/>
                        <a14:foregroundMark x1="40735" y1="17976" x2="26997" y2="17277"/>
                        <a14:foregroundMark x1="34026" y1="17277" x2="34345" y2="2321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9891" y="2745825"/>
            <a:ext cx="1172701" cy="1073415"/>
          </a:xfrm>
          <a:prstGeom prst="rect">
            <a:avLst/>
          </a:prstGeom>
        </p:spPr>
      </p:pic>
      <p:grpSp>
        <p:nvGrpSpPr>
          <p:cNvPr id="495" name="Group 494"/>
          <p:cNvGrpSpPr/>
          <p:nvPr/>
        </p:nvGrpSpPr>
        <p:grpSpPr>
          <a:xfrm>
            <a:off x="-6217858" y="-5629553"/>
            <a:ext cx="25840814" cy="18098540"/>
            <a:chOff x="-38705048" y="-2251079"/>
            <a:chExt cx="22158626" cy="15519587"/>
          </a:xfrm>
        </p:grpSpPr>
        <p:sp>
          <p:nvSpPr>
            <p:cNvPr id="496" name="Rectangle 33"/>
            <p:cNvSpPr/>
            <p:nvPr/>
          </p:nvSpPr>
          <p:spPr>
            <a:xfrm>
              <a:off x="-38705048" y="-2251079"/>
              <a:ext cx="22158626" cy="15519587"/>
            </a:xfrm>
            <a:custGeom>
              <a:avLst/>
              <a:gdLst/>
              <a:ahLst/>
              <a:cxnLst/>
              <a:rect l="l" t="t" r="r" b="b"/>
              <a:pathLst>
                <a:path w="20101560" h="15519587">
                  <a:moveTo>
                    <a:pt x="10050780" y="6607649"/>
                  </a:moveTo>
                  <a:cubicBezTo>
                    <a:pt x="9414468" y="6607649"/>
                    <a:pt x="8898636" y="7123481"/>
                    <a:pt x="8898636" y="7759793"/>
                  </a:cubicBezTo>
                  <a:cubicBezTo>
                    <a:pt x="8898636" y="8396105"/>
                    <a:pt x="9414468" y="8911937"/>
                    <a:pt x="10050780" y="8911937"/>
                  </a:cubicBezTo>
                  <a:cubicBezTo>
                    <a:pt x="10687092" y="8911937"/>
                    <a:pt x="11202924" y="8396105"/>
                    <a:pt x="11202924" y="7759793"/>
                  </a:cubicBezTo>
                  <a:cubicBezTo>
                    <a:pt x="11202924" y="7123481"/>
                    <a:pt x="10687092" y="6607649"/>
                    <a:pt x="10050780" y="6607649"/>
                  </a:cubicBezTo>
                  <a:close/>
                  <a:moveTo>
                    <a:pt x="0" y="0"/>
                  </a:moveTo>
                  <a:lnTo>
                    <a:pt x="20101560" y="0"/>
                  </a:lnTo>
                  <a:lnTo>
                    <a:pt x="20101560" y="15519587"/>
                  </a:lnTo>
                  <a:lnTo>
                    <a:pt x="0" y="15519587"/>
                  </a:lnTo>
                  <a:close/>
                </a:path>
              </a:pathLst>
            </a:custGeom>
            <a:gradFill>
              <a:gsLst>
                <a:gs pos="63000">
                  <a:schemeClr val="tx1">
                    <a:lumMod val="95000"/>
                    <a:lumOff val="5000"/>
                    <a:alpha val="98000"/>
                  </a:schemeClr>
                </a:gs>
                <a:gs pos="32000">
                  <a:schemeClr val="tx1">
                    <a:lumMod val="95000"/>
                    <a:lumOff val="5000"/>
                    <a:alpha val="95000"/>
                  </a:schemeClr>
                </a:gs>
                <a:gs pos="11000">
                  <a:schemeClr val="tx1">
                    <a:lumMod val="85000"/>
                    <a:lumOff val="15000"/>
                    <a:alpha val="85000"/>
                  </a:schemeClr>
                </a:gs>
                <a:gs pos="2000">
                  <a:schemeClr val="tx1">
                    <a:lumMod val="65000"/>
                    <a:lumOff val="35000"/>
                    <a:alpha val="90000"/>
                  </a:schemeClr>
                </a:gs>
                <a:gs pos="2000">
                  <a:schemeClr val="tx1">
                    <a:lumMod val="65000"/>
                    <a:lumOff val="35000"/>
                  </a:schemeClr>
                </a:gs>
              </a:gsLst>
              <a:path path="circle">
                <a:fillToRect l="50000" t="50000" r="50000" b="50000"/>
              </a:path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prstClr val="white"/>
                </a:solidFill>
              </a:endParaRPr>
            </a:p>
          </p:txBody>
        </p:sp>
        <p:sp>
          <p:nvSpPr>
            <p:cNvPr id="532" name="Oval 8"/>
            <p:cNvSpPr/>
            <p:nvPr/>
          </p:nvSpPr>
          <p:spPr>
            <a:xfrm>
              <a:off x="-29116973" y="4117870"/>
              <a:ext cx="3071401" cy="2805429"/>
            </a:xfrm>
            <a:custGeom>
              <a:avLst/>
              <a:gdLst/>
              <a:ahLst/>
              <a:cxnLst/>
              <a:rect l="l" t="t" r="r" b="b"/>
              <a:pathLst>
                <a:path w="2362200" h="2362200">
                  <a:moveTo>
                    <a:pt x="1181100" y="838200"/>
                  </a:moveTo>
                  <a:cubicBezTo>
                    <a:pt x="991722" y="838200"/>
                    <a:pt x="838200" y="991722"/>
                    <a:pt x="838200" y="1181100"/>
                  </a:cubicBezTo>
                  <a:cubicBezTo>
                    <a:pt x="838200" y="1370478"/>
                    <a:pt x="991722" y="1524000"/>
                    <a:pt x="1181100" y="1524000"/>
                  </a:cubicBezTo>
                  <a:cubicBezTo>
                    <a:pt x="1370478" y="1524000"/>
                    <a:pt x="1524000" y="1370478"/>
                    <a:pt x="1524000" y="1181100"/>
                  </a:cubicBezTo>
                  <a:cubicBezTo>
                    <a:pt x="1524000" y="991722"/>
                    <a:pt x="1370478" y="838200"/>
                    <a:pt x="1181100" y="838200"/>
                  </a:cubicBezTo>
                  <a:close/>
                  <a:moveTo>
                    <a:pt x="1181100" y="0"/>
                  </a:moveTo>
                  <a:cubicBezTo>
                    <a:pt x="1833404" y="0"/>
                    <a:pt x="2362200" y="528796"/>
                    <a:pt x="2362200" y="1181100"/>
                  </a:cubicBezTo>
                  <a:cubicBezTo>
                    <a:pt x="2362200" y="1833404"/>
                    <a:pt x="1833404" y="2362200"/>
                    <a:pt x="1181100" y="2362200"/>
                  </a:cubicBezTo>
                  <a:cubicBezTo>
                    <a:pt x="528796" y="2362200"/>
                    <a:pt x="0" y="1833404"/>
                    <a:pt x="0" y="1181100"/>
                  </a:cubicBezTo>
                  <a:cubicBezTo>
                    <a:pt x="0" y="528796"/>
                    <a:pt x="528796" y="0"/>
                    <a:pt x="1181100" y="0"/>
                  </a:cubicBezTo>
                  <a:close/>
                </a:path>
              </a:pathLst>
            </a:custGeom>
            <a:gradFill flip="none" rotWithShape="1">
              <a:gsLst>
                <a:gs pos="87000">
                  <a:schemeClr val="tx1">
                    <a:lumMod val="75000"/>
                    <a:lumOff val="25000"/>
                  </a:schemeClr>
                </a:gs>
                <a:gs pos="55000">
                  <a:schemeClr val="bg1">
                    <a:lumMod val="65000"/>
                    <a:alpha val="71000"/>
                  </a:schemeClr>
                </a:gs>
                <a:gs pos="29000">
                  <a:schemeClr val="bg1">
                    <a:lumMod val="83000"/>
                    <a:lumOff val="17000"/>
                    <a:alpha val="2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prstClr val="white"/>
                </a:solidFill>
              </a:endParaRPr>
            </a:p>
          </p:txBody>
        </p:sp>
      </p:grpSp>
      <p:sp>
        <p:nvSpPr>
          <p:cNvPr id="533" name="Rectangle 532"/>
          <p:cNvSpPr/>
          <p:nvPr/>
        </p:nvSpPr>
        <p:spPr>
          <a:xfrm>
            <a:off x="-72238" y="-335501"/>
            <a:ext cx="12370980" cy="7239000"/>
          </a:xfrm>
          <a:prstGeom prst="rect">
            <a:avLst/>
          </a:prstGeom>
          <a:solidFill>
            <a:srgbClr val="1D1D1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07260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8" presetClass="emph" presetSubtype="0" repeatCount="indefinite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-21600000">
                                          <p:cBhvr>
                                            <p:cTn id="6" dur="60000" fill="hold"/>
                                            <p:tgtEl>
                                              <p:spTgt spid="459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7" presetID="8" presetClass="emph" presetSubtype="0" repeatCount="indefinite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21600000">
                                          <p:cBhvr>
                                            <p:cTn id="8" dur="240000" fill="hold"/>
                                            <p:tgtEl>
                                              <p:spTgt spid="164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  <p:seq concurrent="1" nextAc="seek">
                  <p:cTn id="9" restart="whenNotActive" fill="hold" evtFilter="cancelBubble" nodeType="interactiveSeq">
                    <p:stCondLst>
                      <p:cond evt="onClick" delay="0">
                        <p:tgtEl>
                          <p:spTgt spid="94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10" fill="hold">
                          <p:stCondLst>
                            <p:cond delay="0"/>
                          </p:stCondLst>
                          <p:childTnLst>
                            <p:par>
                              <p:cTn id="1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2" presetID="1" presetClass="exit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4" presetID="1" presetClass="exit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9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6" presetID="1" presetClass="exit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8" presetID="1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20" presetID="1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4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22" presetID="26" presetClass="emph" presetSubtype="0" repeatCount="indefinite" fill="hold" grpId="0" nodeType="withEffect">
                                      <p:stCondLst>
                                        <p:cond delay="0"/>
                                      </p:stCondLst>
                                      <p:endCondLst>
                                        <p:cond evt="onNext" delay="0">
                                          <p:tgtEl>
                                            <p:sldTgt/>
                                          </p:tgtEl>
                                        </p:cond>
                                      </p:endCondLst>
                                      <p:childTnLst>
                                        <p:animEffect transition="out" filter="fade">
                                          <p:cBhvr>
                                            <p:cTn id="23" dur="500" tmFilter="0, 0; .2, .5; .8, .5; 1, 0"/>
                                            <p:tgtEl>
                                              <p:spTgt spid="64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24" dur="250" autoRev="1" fill="hold"/>
                                            <p:tgtEl>
                                              <p:spTgt spid="64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94"/>
                      </p:tgtEl>
                    </p:cond>
                  </p:nextCondLst>
                </p:seq>
                <p:seq concurrent="1" nextAc="seek">
                  <p:cTn id="25" restart="whenNotActive" fill="hold" evtFilter="cancelBubble" nodeType="interactiveSeq">
                    <p:stCondLst>
                      <p:cond evt="onClick" delay="0">
                        <p:tgtEl>
                          <p:spTgt spid="499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26" fill="hold">
                          <p:stCondLst>
                            <p:cond delay="0"/>
                          </p:stCondLst>
                          <p:childTnLst>
                            <p:par>
                              <p:cTn id="2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8" presetID="1" presetClass="exit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9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30" presetID="1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0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3" presetID="1" presetClass="exit" presetSubtype="0" fill="hold" nodeType="after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0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35" presetID="1" presetClass="entr" presetSubtype="0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0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7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38" presetID="1" presetClass="exit" presetSubtype="0" fill="hold" nodeType="after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0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40" presetID="1" presetClass="entr" presetSubtype="0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4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0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2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43" presetID="1" presetClass="exit" presetSubtype="0" fill="hold" nodeType="after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4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0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45" presetID="1" presetClass="entr" presetSubtype="0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4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7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48" presetID="1" presetClass="exit" presetSubtype="0" fill="hold" nodeType="after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4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50" presetID="1" presetClass="entr" presetSubtype="0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5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2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53" presetID="1" presetClass="exit" presetSubtype="0" fill="hold" nodeType="after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5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55" presetID="1" presetClass="entr" presetSubtype="0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5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7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58" presetID="1" presetClass="exit" presetSubtype="0" fill="hold" nodeType="after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5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60" presetID="1" presetClass="entr" presetSubtype="0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6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2" fill="hold">
                                <p:stCondLst>
                                  <p:cond delay="3000"/>
                                </p:stCondLst>
                                <p:childTnLst>
                                  <p:par>
                                    <p:cTn id="63" presetID="1" presetClass="exit" presetSubtype="0" fill="hold" nodeType="after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6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65" presetID="1" presetClass="entr" presetSubtype="0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6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499"/>
                      </p:tgtEl>
                    </p:cond>
                  </p:nextCondLst>
                </p:seq>
                <p:seq concurrent="1" nextAc="seek">
                  <p:cTn id="67" restart="whenNotActive" fill="hold" evtFilter="cancelBubble" nodeType="interactiveSeq">
                    <p:stCondLst>
                      <p:cond evt="onClick" delay="0">
                        <p:tgtEl>
                          <p:spTgt spid="54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68" fill="hold">
                          <p:stCondLst>
                            <p:cond delay="0"/>
                          </p:stCondLst>
                          <p:childTnLst>
                            <p:par>
                              <p:cTn id="6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70" presetID="10" presetClass="exit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71" dur="2000"/>
                                            <p:tgtEl>
                                              <p:spTgt spid="54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72" dur="1" fill="hold">
                                              <p:stCondLst>
                                                <p:cond delay="1999"/>
                                              </p:stCondLst>
                                            </p:cTn>
                                            <p:tgtEl>
                                              <p:spTgt spid="5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54"/>
                      </p:tgtEl>
                    </p:cond>
                  </p:nextCondLst>
                </p:seq>
                <p:seq concurrent="1" nextAc="seek">
                  <p:cTn id="73" restart="whenNotActive" fill="hold" evtFilter="cancelBubble" nodeType="interactiveSeq">
                    <p:stCondLst>
                      <p:cond evt="onClick" delay="0">
                        <p:tgtEl>
                          <p:spTgt spid="293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74" fill="hold">
                          <p:stCondLst>
                            <p:cond delay="0"/>
                          </p:stCondLst>
                          <p:childTnLst>
                            <p:par>
                              <p:cTn id="7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76" presetID="8" presetClass="emph" presetSubtype="0" accel="20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5400000">
                                          <p:cBhvr>
                                            <p:cTn id="77" dur="2000" fill="hold"/>
                                            <p:tgtEl>
                                              <p:spTgt spid="293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293"/>
                      </p:tgtEl>
                    </p:cond>
                  </p:nextCondLst>
                </p:seq>
                <p:seq concurrent="1" nextAc="seek">
                  <p:cTn id="78" restart="whenNotActive" fill="hold" evtFilter="cancelBubble" nodeType="interactiveSeq">
                    <p:stCondLst>
                      <p:cond evt="onClick" delay="0">
                        <p:tgtEl>
                          <p:spTgt spid="304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79" fill="hold">
                          <p:stCondLst>
                            <p:cond delay="0"/>
                          </p:stCondLst>
                          <p:childTnLst>
                            <p:par>
                              <p:cTn id="8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81" presetID="8" presetClass="emph" presetSubtype="0" accel="16000" fill="hold" nodeType="withEffect" p14:presetBounceEnd="38000">
                                      <p:stCondLst>
                                        <p:cond delay="1000"/>
                                      </p:stCondLst>
                                      <p:childTnLst>
                                        <p:animRot by="5400000" p14:bounceEnd="38000">
                                          <p:cBhvr>
                                            <p:cTn id="82" dur="2000" fill="hold"/>
                                            <p:tgtEl>
                                              <p:spTgt spid="304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304"/>
                      </p:tgtEl>
                    </p:cond>
                  </p:nextCondLst>
                </p:seq>
                <p:seq concurrent="1" nextAc="seek">
                  <p:cTn id="83" restart="whenNotActive" fill="hold" evtFilter="cancelBubble" nodeType="interactiveSeq">
                    <p:stCondLst>
                      <p:cond evt="onClick" delay="0">
                        <p:tgtEl>
                          <p:spTgt spid="341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84" fill="hold">
                          <p:stCondLst>
                            <p:cond delay="0"/>
                          </p:stCondLst>
                          <p:childTnLst>
                            <p:par>
                              <p:cTn id="8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86" presetID="8" presetClass="emph" presetSubtype="0" fill="hold" nodeType="withEffect" p14:presetBounceEnd="43000">
                                      <p:stCondLst>
                                        <p:cond delay="1000"/>
                                      </p:stCondLst>
                                      <p:childTnLst>
                                        <p:animRot by="-5400000" p14:bounceEnd="43000">
                                          <p:cBhvr>
                                            <p:cTn id="87" dur="1000" fill="hold"/>
                                            <p:tgtEl>
                                              <p:spTgt spid="341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341"/>
                      </p:tgtEl>
                    </p:cond>
                  </p:nextCondLst>
                </p:seq>
                <p:seq concurrent="1" nextAc="seek">
                  <p:cTn id="88" restart="whenNotActive" fill="hold" evtFilter="cancelBubble" nodeType="interactiveSeq">
                    <p:stCondLst>
                      <p:cond evt="onClick" delay="0">
                        <p:tgtEl>
                          <p:spTgt spid="359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89" fill="hold">
                          <p:stCondLst>
                            <p:cond delay="0"/>
                          </p:stCondLst>
                          <p:childTnLst>
                            <p:par>
                              <p:cTn id="9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91" presetID="8" presetClass="emph" presetSubtype="0" accel="5000" fill="hold" nodeType="afterEffect" p14:presetBounceEnd="15000">
                                      <p:stCondLst>
                                        <p:cond delay="0"/>
                                      </p:stCondLst>
                                      <p:childTnLst>
                                        <p:animRot by="5400000" p14:bounceEnd="15000">
                                          <p:cBhvr>
                                            <p:cTn id="92" dur="200" fill="hold"/>
                                            <p:tgtEl>
                                              <p:spTgt spid="32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3" fill="hold">
                                <p:stCondLst>
                                  <p:cond delay="200"/>
                                </p:stCondLst>
                                <p:childTnLst>
                                  <p:par>
                                    <p:cTn id="94" presetID="8" presetClass="emph" presetSubtype="0" accel="10000" fill="hold" nodeType="afterEffect" p14:presetBounceEnd="10000">
                                      <p:stCondLst>
                                        <p:cond delay="0"/>
                                      </p:stCondLst>
                                      <p:childTnLst>
                                        <p:animRot by="-5400000" p14:bounceEnd="10000">
                                          <p:cBhvr>
                                            <p:cTn id="95" dur="100" fill="hold"/>
                                            <p:tgtEl>
                                              <p:spTgt spid="359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96" presetID="0" presetClass="path" presetSubtype="0" accel="50000" decel="50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0.00069 -0.05486 C 0.00069 -0.07592 0.00052 -0.06736 0.00104 -0.08148 C 0.00122 -0.08449 0.00156 -0.08703 0.00174 -0.08981 C 0.0026 -0.10347 0.00365 -0.1162 0.00469 -0.12893 C 0.00504 -0.13634 0.00538 -0.14398 0.0059 -0.15069 C 0.00608 -0.15694 0.0066 -0.16273 0.00694 -0.16875 C 0.00764 -0.17893 0.00816 -0.19328 0.00972 -0.19884 C 0.01129 -0.2037 0.01354 -0.2037 0.0151 -0.20463 C 0.01528 -0.20463 0.01701 -0.20463 0.01754 -0.20277 C 0.01875 -0.19861 0.01979 -0.19259 0.02118 -0.18842 C 0.0217 -0.18263 0.02118 -0.18773 0.02222 -0.18425 C 0.02309 -0.18148 0.02361 -0.17546 0.02448 -0.17199 C 0.02569 -0.16111 0.02708 -0.15 0.02847 -0.13912 C 0.03021 -0.12361 0.02778 -0.13657 0.02986 -0.12685 C 0.03004 -0.11805 0.03108 -0.10787 0.03194 -0.1 C 0.03212 -0.09583 0.03229 -0.09282 0.03247 -0.08888 C 0.03299 -0.08217 0.03316 -0.07407 0.03351 -0.06736 C 0.03368 -0.0618 0.03385 -0.05069 0.03385 -0.05046 C 0.03438 -0.01805 0.03385 -0.05717 0.03385 -0.00023 C 0.03385 0.00394 0.03351 0.01088 0.03403 0.01204 C 0.03629 0.01621 0.03872 0.01274 0.04115 0.01297 C 0.04167 0.01528 0.04184 0.01806 0.04254 0.02037 C 0.04254 0.02385 0.04288 0.02616 0.04306 0.0294 C 0.04323 0.0419 0.04254 0.05556 0.04323 0.06667 C 0.0441 0.07825 0.04635 0.06019 0.04635 0.07292 L 0.04757 0.06667 " pathEditMode="relative" rAng="0" ptsTypes="AAAAAAAAAAAAAAAAAAAAAAAAAA">
                                          <p:cBhvr>
                                            <p:cTn id="97" dur="1500" fill="hold"/>
                                            <p:tgtEl>
                                              <p:spTgt spid="356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2344" y="-1111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8" fill="hold">
                                <p:stCondLst>
                                  <p:cond delay="1700"/>
                                </p:stCondLst>
                                <p:childTnLst>
                                  <p:par>
                                    <p:cTn id="99" presetID="8" presetClass="emph" presetSubtype="0" accel="5000" fill="hold" nodeType="afterEffect" p14:presetBounceEnd="15000">
                                      <p:stCondLst>
                                        <p:cond delay="0"/>
                                      </p:stCondLst>
                                      <p:childTnLst>
                                        <p:animRot by="5400000" p14:bounceEnd="15000">
                                          <p:cBhvr>
                                            <p:cTn id="100" dur="200" fill="hold"/>
                                            <p:tgtEl>
                                              <p:spTgt spid="35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359"/>
                      </p:tgtEl>
                    </p:cond>
                  </p:nextCondLst>
                </p:seq>
                <p:seq concurrent="1" nextAc="seek">
                  <p:cTn id="101" restart="whenNotActive" fill="hold" evtFilter="cancelBubble" nodeType="interactiveSeq">
                    <p:stCondLst>
                      <p:cond evt="onClick" delay="0">
                        <p:tgtEl>
                          <p:spTgt spid="460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102" fill="hold">
                          <p:stCondLst>
                            <p:cond delay="0"/>
                          </p:stCondLst>
                          <p:childTnLst>
                            <p:par>
                              <p:cTn id="10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04" presetID="32" presetClass="emph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105" dur="1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60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106" dur="200" fill="hold">
                                              <p:stCondLst>
                                                <p:cond delay="200"/>
                                              </p:stCondLst>
                                            </p:cTn>
                                            <p:tgtEl>
                                              <p:spTgt spid="460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107" dur="200" fill="hold">
                                              <p:stCondLst>
                                                <p:cond delay="400"/>
                                              </p:stCondLst>
                                            </p:cTn>
                                            <p:tgtEl>
                                              <p:spTgt spid="460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108" dur="200" fill="hold">
                                              <p:stCondLst>
                                                <p:cond delay="600"/>
                                              </p:stCondLst>
                                            </p:cTn>
                                            <p:tgtEl>
                                              <p:spTgt spid="460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109" dur="200" fill="hold">
                                              <p:stCondLst>
                                                <p:cond delay="800"/>
                                              </p:stCondLst>
                                            </p:cTn>
                                            <p:tgtEl>
                                              <p:spTgt spid="460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110" presetID="26" presetClass="emph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111" dur="500" tmFilter="0, 0; .2, .5; .8, .5; 1, 0"/>
                                            <p:tgtEl>
                                              <p:spTgt spid="460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112" dur="250" autoRev="1" fill="hold"/>
                                            <p:tgtEl>
                                              <p:spTgt spid="460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110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3" name="chimes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13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14" presetID="10" presetClass="exit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115" dur="2000"/>
                                            <p:tgtEl>
                                              <p:spTgt spid="460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116" dur="1" fill="hold">
                                              <p:stCondLst>
                                                <p:cond delay="1999"/>
                                              </p:stCondLst>
                                            </p:cTn>
                                            <p:tgtEl>
                                              <p:spTgt spid="46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460"/>
                      </p:tgtEl>
                    </p:cond>
                  </p:nextCondLst>
                </p:seq>
                <p:seq concurrent="1" nextAc="seek">
                  <p:cTn id="117" restart="whenNotActive" fill="hold" evtFilter="cancelBubble" nodeType="interactiveSeq">
                    <p:stCondLst>
                      <p:cond evt="onClick" delay="0">
                        <p:tgtEl>
                          <p:spTgt spid="316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118" fill="hold">
                          <p:stCondLst>
                            <p:cond delay="0"/>
                          </p:stCondLst>
                          <p:childTnLst>
                            <p:par>
                              <p:cTn id="11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20" presetID="1" presetClass="exit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22" presetID="1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316"/>
                      </p:tgtEl>
                    </p:cond>
                  </p:nextCondLst>
                </p:seq>
                <p:seq concurrent="1" nextAc="seek">
                  <p:cTn id="124" restart="whenNotActive" fill="hold" evtFilter="cancelBubble" nodeType="interactiveSeq">
                    <p:stCondLst>
                      <p:cond evt="onClick" delay="0">
                        <p:tgtEl>
                          <p:spTgt spid="313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125" fill="hold">
                          <p:stCondLst>
                            <p:cond delay="0"/>
                          </p:stCondLst>
                          <p:childTnLst>
                            <p:par>
                              <p:cTn id="12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27" presetID="1" presetClass="exit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29" presetID="1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313"/>
                      </p:tgtEl>
                    </p:cond>
                  </p:nextCondLst>
                </p:seq>
                <p:seq concurrent="1" nextAc="seek">
                  <p:cTn id="131" restart="whenNotActive" fill="hold" evtFilter="cancelBubble" nodeType="interactiveSeq">
                    <p:stCondLst>
                      <p:cond evt="onClick" delay="0">
                        <p:tgtEl>
                          <p:spTgt spid="234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132" fill="hold">
                          <p:stCondLst>
                            <p:cond delay="0"/>
                          </p:stCondLst>
                          <p:childTnLst>
                            <p:par>
                              <p:cTn id="13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34" presetID="1" presetClass="exit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36" presetID="1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234"/>
                      </p:tgtEl>
                    </p:cond>
                  </p:nextCondLst>
                </p:seq>
                <p:seq concurrent="1" nextAc="seek">
                  <p:cTn id="138" restart="whenNotActive" fill="hold" evtFilter="cancelBubble" nodeType="interactiveSeq">
                    <p:stCondLst>
                      <p:cond evt="onClick" delay="0">
                        <p:tgtEl>
                          <p:spTgt spid="235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139" fill="hold">
                          <p:stCondLst>
                            <p:cond delay="0"/>
                          </p:stCondLst>
                          <p:childTnLst>
                            <p:par>
                              <p:cTn id="14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41" presetID="1" presetClass="exit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43" presetID="1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235"/>
                      </p:tgtEl>
                    </p:cond>
                  </p:nextCondLst>
                </p:seq>
                <p:seq concurrent="1" nextAc="seek">
                  <p:cTn id="145" restart="whenNotActive" fill="hold" evtFilter="cancelBubble" nodeType="interactiveSeq">
                    <p:stCondLst>
                      <p:cond evt="onClick" delay="0">
                        <p:tgtEl>
                          <p:spTgt spid="24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146" fill="hold">
                          <p:stCondLst>
                            <p:cond delay="0"/>
                          </p:stCondLst>
                          <p:childTnLst>
                            <p:par>
                              <p:cTn id="14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48" presetID="1" presetClass="exit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50" presetID="1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24"/>
                      </p:tgtEl>
                    </p:cond>
                  </p:nextCondLst>
                </p:seq>
                <p:seq concurrent="1" nextAc="seek">
                  <p:cTn id="152" restart="whenNotActive" fill="hold" evtFilter="cancelBubble" nodeType="interactiveSeq">
                    <p:stCondLst>
                      <p:cond evt="onClick" delay="0">
                        <p:tgtEl>
                          <p:spTgt spid="25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153" fill="hold">
                          <p:stCondLst>
                            <p:cond delay="0"/>
                          </p:stCondLst>
                          <p:childTnLst>
                            <p:par>
                              <p:cTn id="15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55" presetID="1" presetClass="exit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57" presetID="1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25"/>
                      </p:tgtEl>
                    </p:cond>
                  </p:nextCondLst>
                </p:seq>
                <p:seq concurrent="1" nextAc="seek">
                  <p:cTn id="159" restart="whenNotActive" fill="hold" evtFilter="cancelBubble" nodeType="interactiveSeq">
                    <p:stCondLst>
                      <p:cond evt="onClick" delay="0">
                        <p:tgtEl>
                          <p:spTgt spid="240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160" fill="hold">
                          <p:stCondLst>
                            <p:cond delay="0"/>
                          </p:stCondLst>
                          <p:childTnLst>
                            <p:par>
                              <p:cTn id="16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62" presetID="32" presetClass="emph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163" dur="1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0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164" dur="200" fill="hold">
                                              <p:stCondLst>
                                                <p:cond delay="200"/>
                                              </p:stCondLst>
                                            </p:cTn>
                                            <p:tgtEl>
                                              <p:spTgt spid="240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165" dur="200" fill="hold">
                                              <p:stCondLst>
                                                <p:cond delay="400"/>
                                              </p:stCondLst>
                                            </p:cTn>
                                            <p:tgtEl>
                                              <p:spTgt spid="240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166" dur="200" fill="hold">
                                              <p:stCondLst>
                                                <p:cond delay="600"/>
                                              </p:stCondLst>
                                            </p:cTn>
                                            <p:tgtEl>
                                              <p:spTgt spid="240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167" dur="200" fill="hold">
                                              <p:stCondLst>
                                                <p:cond delay="800"/>
                                              </p:stCondLst>
                                            </p:cTn>
                                            <p:tgtEl>
                                              <p:spTgt spid="240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240"/>
                      </p:tgtEl>
                    </p:cond>
                  </p:nextCondLst>
                </p:seq>
                <p:seq concurrent="1" nextAc="seek">
                  <p:cTn id="168" restart="whenNotActive" fill="hold" evtFilter="cancelBubble" nodeType="interactiveSeq">
                    <p:stCondLst>
                      <p:cond evt="onClick" delay="0">
                        <p:tgtEl>
                          <p:spTgt spid="28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169" fill="hold">
                          <p:stCondLst>
                            <p:cond delay="0"/>
                          </p:stCondLst>
                          <p:childTnLst>
                            <p:par>
                              <p:cTn id="17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71" presetID="1" presetClass="exit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73" presetID="1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28"/>
                      </p:tgtEl>
                    </p:cond>
                  </p:nextCondLst>
                </p:seq>
                <p:seq concurrent="1" nextAc="seek">
                  <p:cTn id="175" restart="whenNotActive" fill="hold" evtFilter="cancelBubble" nodeType="interactiveSeq">
                    <p:stCondLst>
                      <p:cond evt="onClick" delay="0">
                        <p:tgtEl>
                          <p:spTgt spid="29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176" fill="hold">
                          <p:stCondLst>
                            <p:cond delay="0"/>
                          </p:stCondLst>
                          <p:childTnLst>
                            <p:par>
                              <p:cTn id="17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78" presetID="1" presetClass="exit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80" presetID="1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29"/>
                      </p:tgtEl>
                    </p:cond>
                  </p:nextCondLst>
                </p:seq>
                <p:seq concurrent="1" nextAc="seek">
                  <p:cTn id="182" restart="whenNotActive" fill="hold" evtFilter="cancelBubble" nodeType="interactiveSeq">
                    <p:stCondLst>
                      <p:cond evt="onClick" delay="0">
                        <p:tgtEl>
                          <p:spTgt spid="1026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183" fill="hold">
                          <p:stCondLst>
                            <p:cond delay="0"/>
                          </p:stCondLst>
                          <p:childTnLst>
                            <p:par>
                              <p:cTn id="18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85" presetID="32" presetClass="emph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186" dur="1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2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187" dur="200" fill="hold">
                                              <p:stCondLst>
                                                <p:cond delay="200"/>
                                              </p:stCondLst>
                                            </p:cTn>
                                            <p:tgtEl>
                                              <p:spTgt spid="102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188" dur="200" fill="hold">
                                              <p:stCondLst>
                                                <p:cond delay="400"/>
                                              </p:stCondLst>
                                            </p:cTn>
                                            <p:tgtEl>
                                              <p:spTgt spid="102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189" dur="200" fill="hold">
                                              <p:stCondLst>
                                                <p:cond delay="600"/>
                                              </p:stCondLst>
                                            </p:cTn>
                                            <p:tgtEl>
                                              <p:spTgt spid="102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190" dur="200" fill="hold">
                                              <p:stCondLst>
                                                <p:cond delay="800"/>
                                              </p:stCondLst>
                                            </p:cTn>
                                            <p:tgtEl>
                                              <p:spTgt spid="102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1026"/>
                      </p:tgtEl>
                    </p:cond>
                  </p:nextCondLst>
                </p:seq>
                <p:seq concurrent="1" nextAc="seek">
                  <p:cTn id="191" restart="whenNotActive" fill="hold" evtFilter="cancelBubble" nodeType="interactiveSeq">
                    <p:stCondLst>
                      <p:cond evt="onClick" delay="0">
                        <p:tgtEl>
                          <p:spTgt spid="41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192" fill="hold">
                          <p:stCondLst>
                            <p:cond delay="0"/>
                          </p:stCondLst>
                          <p:childTnLst>
                            <p:par>
                              <p:cTn id="19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94" presetID="32" presetClass="emph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195" dur="1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196" dur="200" fill="hold">
                                              <p:stCondLst>
                                                <p:cond delay="200"/>
                                              </p:stCondLst>
                                            </p:cTn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197" dur="200" fill="hold">
                                              <p:stCondLst>
                                                <p:cond delay="400"/>
                                              </p:stCondLst>
                                            </p:cTn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198" dur="200" fill="hold">
                                              <p:stCondLst>
                                                <p:cond delay="600"/>
                                              </p:stCondLst>
                                            </p:cTn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199" dur="200" fill="hold">
                                              <p:stCondLst>
                                                <p:cond delay="800"/>
                                              </p:stCondLst>
                                            </p:cTn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41"/>
                      </p:tgtEl>
                    </p:cond>
                  </p:nextCondLst>
                </p:seq>
                <p:seq concurrent="1" nextAc="seek">
                  <p:cTn id="200" restart="whenNotActive" fill="hold" evtFilter="cancelBubble" nodeType="interactiveSeq">
                    <p:stCondLst>
                      <p:cond evt="onClick" delay="0">
                        <p:tgtEl>
                          <p:spTgt spid="42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201" fill="hold">
                          <p:stCondLst>
                            <p:cond delay="0"/>
                          </p:stCondLst>
                          <p:childTnLst>
                            <p:par>
                              <p:cTn id="20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03" presetID="32" presetClass="emph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204" dur="1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205" dur="200" fill="hold">
                                              <p:stCondLst>
                                                <p:cond delay="200"/>
                                              </p:stCondLst>
                                            </p:cTn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206" dur="200" fill="hold">
                                              <p:stCondLst>
                                                <p:cond delay="400"/>
                                              </p:stCondLst>
                                            </p:cTn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207" dur="200" fill="hold">
                                              <p:stCondLst>
                                                <p:cond delay="600"/>
                                              </p:stCondLst>
                                            </p:cTn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208" dur="200" fill="hold">
                                              <p:stCondLst>
                                                <p:cond delay="800"/>
                                              </p:stCondLst>
                                            </p:cTn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42"/>
                      </p:tgtEl>
                    </p:cond>
                  </p:nextCondLst>
                </p:seq>
                <p:seq concurrent="1" nextAc="seek">
                  <p:cTn id="209" restart="whenNotActive" fill="hold" evtFilter="cancelBubble" nodeType="interactiveSeq">
                    <p:stCondLst>
                      <p:cond evt="onClick" delay="0">
                        <p:tgtEl>
                          <p:spTgt spid="282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210" fill="hold">
                          <p:stCondLst>
                            <p:cond delay="0"/>
                          </p:stCondLst>
                          <p:childTnLst>
                            <p:par>
                              <p:cTn id="21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12" presetID="32" presetClass="emph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213" dur="1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2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214" dur="200" fill="hold">
                                              <p:stCondLst>
                                                <p:cond delay="200"/>
                                              </p:stCondLst>
                                            </p:cTn>
                                            <p:tgtEl>
                                              <p:spTgt spid="282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215" dur="200" fill="hold">
                                              <p:stCondLst>
                                                <p:cond delay="400"/>
                                              </p:stCondLst>
                                            </p:cTn>
                                            <p:tgtEl>
                                              <p:spTgt spid="282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216" dur="200" fill="hold">
                                              <p:stCondLst>
                                                <p:cond delay="600"/>
                                              </p:stCondLst>
                                            </p:cTn>
                                            <p:tgtEl>
                                              <p:spTgt spid="282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217" dur="200" fill="hold">
                                              <p:stCondLst>
                                                <p:cond delay="800"/>
                                              </p:stCondLst>
                                            </p:cTn>
                                            <p:tgtEl>
                                              <p:spTgt spid="282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282"/>
                      </p:tgtEl>
                    </p:cond>
                  </p:nextCondLst>
                </p:seq>
                <p:seq concurrent="1" nextAc="seek">
                  <p:cTn id="218" restart="whenNotActive" fill="hold" evtFilter="cancelBubble" nodeType="interactiveSeq">
                    <p:stCondLst>
                      <p:cond evt="onClick" delay="0">
                        <p:tgtEl>
                          <p:spTgt spid="262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219" fill="hold">
                          <p:stCondLst>
                            <p:cond delay="0"/>
                          </p:stCondLst>
                          <p:childTnLst>
                            <p:par>
                              <p:cTn id="22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21" presetID="32" presetClass="emph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222" dur="1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2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223" dur="200" fill="hold">
                                              <p:stCondLst>
                                                <p:cond delay="200"/>
                                              </p:stCondLst>
                                            </p:cTn>
                                            <p:tgtEl>
                                              <p:spTgt spid="262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224" dur="200" fill="hold">
                                              <p:stCondLst>
                                                <p:cond delay="400"/>
                                              </p:stCondLst>
                                            </p:cTn>
                                            <p:tgtEl>
                                              <p:spTgt spid="262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225" dur="200" fill="hold">
                                              <p:stCondLst>
                                                <p:cond delay="600"/>
                                              </p:stCondLst>
                                            </p:cTn>
                                            <p:tgtEl>
                                              <p:spTgt spid="262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226" dur="200" fill="hold">
                                              <p:stCondLst>
                                                <p:cond delay="800"/>
                                              </p:stCondLst>
                                            </p:cTn>
                                            <p:tgtEl>
                                              <p:spTgt spid="262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262"/>
                      </p:tgtEl>
                    </p:cond>
                  </p:nextCondLst>
                </p:seq>
                <p:seq concurrent="1" nextAc="seek">
                  <p:cTn id="227" restart="whenNotActive" fill="hold" evtFilter="cancelBubble" nodeType="interactiveSeq">
                    <p:stCondLst>
                      <p:cond evt="onClick" delay="0">
                        <p:tgtEl>
                          <p:spTgt spid="533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228" fill="hold">
                          <p:stCondLst>
                            <p:cond delay="0"/>
                          </p:stCondLst>
                          <p:childTnLst>
                            <p:par>
                              <p:cTn id="22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30" presetID="1" presetClass="exit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3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232" presetID="0" presetClass="path" presetSubtype="0" accel="14000" decel="17000" fill="hold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animMotion origin="layout" path="M 0.00065 0.0007 C 0.06328 0.00648 0.12643 0.00972 0.1888 0.01667 C 0.19583 0.01736 0.20208 0.01968 0.20872 0.02199 C 0.21693 0.02477 0.23216 0.03264 0.23216 0.03287 C 0.28971 0.03009 0.34245 0.04722 0.38854 0.00602 C 0.39167 0.0007 0.3944 -0.00417 0.39648 -0.00995 C 0.39883 -0.01505 0.39883 -0.02106 0.40104 -0.02592 C 0.40573 -0.03704 0.41159 -0.04722 0.41667 -0.05787 C 0.41862 -0.06204 0.4224 -0.06481 0.42448 -0.06875 C 0.43034 -0.07893 0.43385 -0.0919 0.44089 -0.10046 C 0.45391 -0.11759 0.46315 -0.13611 0.46901 -0.15903 C 0.46445 -0.27963 0.48763 -0.27731 0.41667 -0.26574 C 0.38346 -0.22153 0.3612 -0.14838 0.30846 -0.14305 C 0.28594 -0.11967 0.29792 -0.11667 0.2819 -0.10509 C 0.26615 -0.09398 0.24388 -0.07986 0.21432 -0.07361 C 0.17708 -0.07153 0.1418 -0.07153 0.10443 -0.06991 C 0.07852 -0.06134 0.01523 -0.06389 -0.01185 -0.06065 C -0.04648 -0.06227 -0.08385 -0.05764 -0.12214 -0.06782 C -0.15846 -0.06991 -0.20586 -0.06574 -0.2276 -0.07153 C -0.2487 -0.07755 -0.24297 -0.09606 -0.25104 -0.10417 C -0.2556 -0.1044 -0.26797 -0.11736 -0.27266 -0.12014 C -0.2875 -0.13009 -0.28867 -0.14444 -0.303 -0.15787 C -0.31354 -0.16805 -0.33112 -0.18565 -0.33112 -0.18542 C -0.34466 -0.19768 -0.35404 -0.21667 -0.36732 -0.22847 C -0.37539 -0.23565 -0.3832 -0.24259 -0.39128 -0.24977 C -0.39518 -0.25324 -0.39922 -0.25694 -0.40313 -0.26042 C -0.41003 -0.26667 -0.42721 -0.27245 -0.42721 -0.27176 C -0.46875 -0.26412 -0.45352 -0.27917 -0.47513 -0.2338 C -0.478 -0.22847 -0.48047 -0.22315 -0.48333 -0.21782 C -0.48568 -0.2125 -0.49128 -0.20185 -0.49128 -0.20162 C -0.49375 -0.13403 -0.49479 -0.07037 -0.50677 -0.00463 C -0.50534 0.03773 -0.51289 0.08218 -0.50273 0.12315 C -0.50013 0.13704 -0.49245 0.10208 -0.48737 0.0912 C -0.48451 0.08611 -0.4793 0.07546 -0.4793 0.0757 C -0.46445 0.01574 -0.44948 -0.06852 -0.49128 -0.10579 C -0.51823 -0.0544 -0.51667 -0.06412 -0.49531 0.05394 C -0.49375 0.06273 -0.48216 0.05023 -0.47513 0.04861 C -0.45599 0.00995 -0.4569 0.01852 -0.47148 -0.06342 C -0.47227 -0.06898 -0.48216 -0.06319 -0.48333 -0.05787 C -0.48659 -0.04259 -0.49479 -0.04259 -0.49479 -0.02662 " pathEditMode="relative" rAng="0" ptsTypes="AAAAAAAAAAAAAAAAAAAAAAAAAAAAAAAAAAAAAAAA">
                                          <p:cBhvr>
                                            <p:cTn id="233" dur="34000" fill="hold"/>
                                            <p:tgtEl>
                                              <p:spTgt spid="495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2187" y="-7361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533"/>
                      </p:tgtEl>
                    </p:cond>
                  </p:nextCondLst>
                </p:seq>
                <p:seq concurrent="1" nextAc="seek">
                  <p:cTn id="234" restart="whenNotActive" fill="hold" evtFilter="cancelBubble" nodeType="interactiveSeq">
                    <p:stCondLst>
                      <p:cond evt="onClick" delay="0">
                        <p:tgtEl>
                          <p:spTgt spid="200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235" fill="hold">
                          <p:stCondLst>
                            <p:cond delay="0"/>
                          </p:stCondLst>
                          <p:childTnLst>
                            <p:par>
                              <p:cTn id="23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37" presetID="8" presetClass="emph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37800000">
                                          <p:cBhvr>
                                            <p:cTn id="238" dur="3000" fill="hold"/>
                                            <p:tgtEl>
                                              <p:spTgt spid="200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200"/>
                      </p:tgtEl>
                    </p:cond>
                  </p:nextCondLst>
                </p:seq>
                <p:seq concurrent="1" nextAc="seek">
                  <p:cTn id="239" restart="whenNotActive" fill="hold" evtFilter="cancelBubble" nodeType="interactiveSeq">
                    <p:stCondLst>
                      <p:cond evt="onClick" delay="0">
                        <p:tgtEl>
                          <p:spTgt spid="562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240" fill="hold">
                          <p:stCondLst>
                            <p:cond delay="0"/>
                          </p:stCondLst>
                          <p:childTnLst>
                            <p:par>
                              <p:cTn id="24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42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4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44" dur="500"/>
                                            <p:tgtEl>
                                              <p:spTgt spid="54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45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6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47" dur="500"/>
                                            <p:tgtEl>
                                              <p:spTgt spid="56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48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5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50" dur="500"/>
                                            <p:tgtEl>
                                              <p:spTgt spid="55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51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5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6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53" dur="500"/>
                                            <p:tgtEl>
                                              <p:spTgt spid="56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54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255" presetID="10" presetClass="entr" presetSubtype="0" repeatCount="indefinite" fill="hold" grpId="0" nodeType="afterEffect">
                                      <p:stCondLst>
                                        <p:cond delay="0"/>
                                      </p:stCondLst>
                                      <p:endCondLst>
                                        <p:cond evt="onNext" delay="0">
                                          <p:tgtEl>
                                            <p:sldTgt/>
                                          </p:tgtEl>
                                        </p:cond>
                                      </p:endCondLst>
                                      <p:childTnLst>
                                        <p:set>
                                          <p:cBhvr>
                                            <p:cTn id="25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4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57" dur="500"/>
                                            <p:tgtEl>
                                              <p:spTgt spid="54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562"/>
                      </p:tgtEl>
                    </p:cond>
                  </p:nextCondLst>
                </p:seq>
                <p:seq concurrent="1" nextAc="seek">
                  <p:cTn id="258" restart="whenNotActive" fill="hold" evtFilter="cancelBubble" nodeType="interactiveSeq">
                    <p:stCondLst>
                      <p:cond evt="onClick" delay="0">
                        <p:tgtEl>
                          <p:spTgt spid="71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259" fill="hold">
                          <p:stCondLst>
                            <p:cond delay="0"/>
                          </p:stCondLst>
                          <p:childTnLst>
                            <p:par>
                              <p:cTn id="26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61" presetID="53" presetClass="entr" presetSubtype="16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4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63" dur="500" fill="hold"/>
                                            <p:tgtEl>
                                              <p:spTgt spid="54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64" dur="500" fill="hold"/>
                                            <p:tgtEl>
                                              <p:spTgt spid="54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65" dur="500"/>
                                            <p:tgtEl>
                                              <p:spTgt spid="54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71"/>
                      </p:tgtEl>
                    </p:cond>
                  </p:nextCondLst>
                </p:seq>
                <p:seq concurrent="1" nextAc="seek">
                  <p:cTn id="266" restart="whenNotActive" fill="hold" evtFilter="cancelBubble" nodeType="interactiveSeq">
                    <p:stCondLst>
                      <p:cond evt="onClick" delay="0">
                        <p:tgtEl>
                          <p:spTgt spid="541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267" fill="hold">
                          <p:stCondLst>
                            <p:cond delay="0"/>
                          </p:stCondLst>
                          <p:childTnLst>
                            <p:par>
                              <p:cTn id="26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69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71" fill="hold">
                          <p:stCondLst>
                            <p:cond delay="indefinite"/>
                          </p:stCondLst>
                          <p:childTnLst>
                            <p:par>
                              <p:cTn id="27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73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4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75" fill="hold">
                          <p:stCondLst>
                            <p:cond delay="indefinite"/>
                          </p:stCondLst>
                          <p:childTnLst>
                            <p:par>
                              <p:cTn id="27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77" presetID="1" presetClass="exit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4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279" presetID="1" presetClass="exit" presetSubtype="0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8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281" presetID="1" presetClass="exit" presetSubtype="0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8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4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8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84" presetID="10" presetClass="exit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285" dur="500"/>
                                            <p:tgtEl>
                                              <p:spTgt spid="58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286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5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284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4" name="cashreg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287" presetID="10" presetClass="exit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288" dur="500"/>
                                            <p:tgtEl>
                                              <p:spTgt spid="71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289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7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541"/>
                      </p:tgtEl>
                    </p:cond>
                  </p:nextCondLst>
                </p:seq>
                <p:seq concurrent="1" nextAc="seek">
                  <p:cTn id="290" restart="whenNotActive" fill="hold" evtFilter="cancelBubble" nodeType="interactiveSeq">
                    <p:stCondLst>
                      <p:cond evt="onClick" delay="0">
                        <p:tgtEl>
                          <p:spTgt spid="553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291" fill="hold">
                          <p:stCondLst>
                            <p:cond delay="0"/>
                          </p:stCondLst>
                          <p:childTnLst>
                            <p:par>
                              <p:cTn id="29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93" presetID="41" presetClass="path" presetSubtype="0" accel="50000" decel="5000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5E-6 -0.00463 C -0.00429 -0.01042 -0.01901 -0.01598 -0.02434 -0.01598 C -0.0569 -0.01598 -0.09062 0.07291 -0.09062 0.1618 C -0.09062 0.11689 -0.10756 0.07291 -0.12331 0.07291 C -0.14011 0.07291 -0.15586 0.11759 -0.15586 0.1618 C -0.15586 0.13958 -0.1642 0.11689 -0.17279 0.11689 C -0.18112 0.11689 -0.18959 0.13889 -0.18959 0.1618 C -0.18959 0.15023 -0.19389 0.13958 -0.19792 0.13958 C -0.20222 0.13958 -0.20639 0.15092 -0.20639 0.1618 C -0.20639 0.15601 -0.20834 0.15023 -0.21055 0.15023 C -0.21172 0.15023 -0.21485 0.15601 -0.21485 0.1618 C -0.21485 0.15879 -0.21589 0.15601 -0.21693 0.15601 C -0.21693 0.15532 -0.21889 0.15879 -0.21889 0.1618 C -0.21889 0.16018 -0.21889 0.15879 -0.22006 0.15879 C -0.22006 0.15949 -0.2211 0.16041 -0.2211 0.1618 C -0.2211 0.16111 -0.2211 0.16018 -0.2211 0.15949 C -0.22227 0.15949 -0.22227 0.16018 -0.22227 0.16111 C -0.22331 0.16111 -0.22331 0.16041 -0.22331 0.15949 C -0.22435 0.15949 -0.22435 0.16018 -0.22435 0.16111 " pathEditMode="relative" rAng="0" ptsTypes="AAAAAAAAAAAAAAAAAAA">
                                          <p:cBhvr>
                                            <p:cTn id="294" dur="2000" fill="hold"/>
                                            <p:tgtEl>
                                              <p:spTgt spid="553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11224" y="7755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95" fill="hold">
                          <p:stCondLst>
                            <p:cond delay="indefinite"/>
                          </p:stCondLst>
                          <p:childTnLst>
                            <p:par>
                              <p:cTn id="29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97" presetID="53" presetClass="entr" presetSubtype="16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9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6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99" dur="500" fill="hold"/>
                                            <p:tgtEl>
                                              <p:spTgt spid="56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00" dur="500" fill="hold"/>
                                            <p:tgtEl>
                                              <p:spTgt spid="56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01" dur="500"/>
                                            <p:tgtEl>
                                              <p:spTgt spid="56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02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303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4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05" dur="500" fill="hold"/>
                                            <p:tgtEl>
                                              <p:spTgt spid="54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06" dur="500" fill="hold"/>
                                            <p:tgtEl>
                                              <p:spTgt spid="54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07" dur="500"/>
                                            <p:tgtEl>
                                              <p:spTgt spid="54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553"/>
                      </p:tgtEl>
                    </p:cond>
                  </p:nextCondLst>
                </p:seq>
                <p:seq concurrent="1" nextAc="seek">
                  <p:cTn id="308" restart="whenNotActive" fill="hold" evtFilter="cancelBubble" nodeType="interactiveSeq">
                    <p:stCondLst>
                      <p:cond evt="onClick" delay="0">
                        <p:tgtEl>
                          <p:spTgt spid="569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309" fill="hold">
                          <p:stCondLst>
                            <p:cond delay="0"/>
                          </p:stCondLst>
                          <p:childTnLst>
                            <p:par>
                              <p:cTn id="3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11" presetID="10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13" dur="500"/>
                                            <p:tgtEl>
                                              <p:spTgt spid="7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14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315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6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17" dur="500"/>
                                            <p:tgtEl>
                                              <p:spTgt spid="56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569"/>
                      </p:tgtEl>
                    </p:cond>
                  </p:nextCondLst>
                </p:seq>
              </p:childTnLst>
            </p:cTn>
          </p:par>
        </p:tnLst>
        <p:bldLst>
          <p:bldP spid="260" grpId="0" animBg="1"/>
          <p:bldP spid="249" grpId="0" animBg="1"/>
          <p:bldP spid="236" grpId="0" animBg="1"/>
          <p:bldP spid="181" grpId="0" animBg="1"/>
          <p:bldP spid="245" grpId="0" animBg="1"/>
          <p:bldP spid="255" grpId="0" animBg="1"/>
          <p:bldP spid="42" grpId="0" animBg="1"/>
          <p:bldP spid="244" grpId="0" animBg="1"/>
          <p:bldP spid="237" grpId="0" animBg="1"/>
          <p:bldP spid="68" grpId="0" animBg="1"/>
          <p:bldP spid="64" grpId="0" animBg="1"/>
          <p:bldP spid="447" grpId="0" animBg="1"/>
          <p:bldP spid="544" grpId="0" animBg="1"/>
          <p:bldP spid="545" grpId="0"/>
          <p:bldP spid="546" grpId="0"/>
          <p:bldP spid="559" grpId="0"/>
          <p:bldP spid="560" grpId="0"/>
          <p:bldP spid="561" grpId="0"/>
          <p:bldP spid="562" grpId="0" animBg="1"/>
          <p:bldP spid="73" grpId="0" animBg="1"/>
          <p:bldP spid="73" grpId="1" animBg="1"/>
          <p:bldP spid="542" grpId="0" animBg="1"/>
          <p:bldP spid="542" grpId="1" animBg="1"/>
          <p:bldP spid="533" grpId="0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8" presetClass="emph" presetSubtype="0" repeatCount="indefinite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-21600000">
                                          <p:cBhvr>
                                            <p:cTn id="6" dur="60000" fill="hold"/>
                                            <p:tgtEl>
                                              <p:spTgt spid="459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7" presetID="8" presetClass="emph" presetSubtype="0" repeatCount="indefinite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21600000">
                                          <p:cBhvr>
                                            <p:cTn id="8" dur="240000" fill="hold"/>
                                            <p:tgtEl>
                                              <p:spTgt spid="164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  <p:seq concurrent="1" nextAc="seek">
                  <p:cTn id="9" restart="whenNotActive" fill="hold" evtFilter="cancelBubble" nodeType="interactiveSeq">
                    <p:stCondLst>
                      <p:cond evt="onClick" delay="0">
                        <p:tgtEl>
                          <p:spTgt spid="94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10" fill="hold">
                          <p:stCondLst>
                            <p:cond delay="0"/>
                          </p:stCondLst>
                          <p:childTnLst>
                            <p:par>
                              <p:cTn id="1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2" presetID="1" presetClass="exit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4" presetID="1" presetClass="exit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9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6" presetID="1" presetClass="exit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8" presetID="1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20" presetID="1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4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22" presetID="26" presetClass="emph" presetSubtype="0" repeatCount="indefinite" fill="hold" grpId="0" nodeType="withEffect">
                                      <p:stCondLst>
                                        <p:cond delay="0"/>
                                      </p:stCondLst>
                                      <p:endCondLst>
                                        <p:cond evt="onNext" delay="0">
                                          <p:tgtEl>
                                            <p:sldTgt/>
                                          </p:tgtEl>
                                        </p:cond>
                                      </p:endCondLst>
                                      <p:childTnLst>
                                        <p:animEffect transition="out" filter="fade">
                                          <p:cBhvr>
                                            <p:cTn id="23" dur="500" tmFilter="0, 0; .2, .5; .8, .5; 1, 0"/>
                                            <p:tgtEl>
                                              <p:spTgt spid="64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24" dur="250" autoRev="1" fill="hold"/>
                                            <p:tgtEl>
                                              <p:spTgt spid="64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94"/>
                      </p:tgtEl>
                    </p:cond>
                  </p:nextCondLst>
                </p:seq>
                <p:seq concurrent="1" nextAc="seek">
                  <p:cTn id="25" restart="whenNotActive" fill="hold" evtFilter="cancelBubble" nodeType="interactiveSeq">
                    <p:stCondLst>
                      <p:cond evt="onClick" delay="0">
                        <p:tgtEl>
                          <p:spTgt spid="499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26" fill="hold">
                          <p:stCondLst>
                            <p:cond delay="0"/>
                          </p:stCondLst>
                          <p:childTnLst>
                            <p:par>
                              <p:cTn id="2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8" presetID="1" presetClass="exit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9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30" presetID="1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0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3" presetID="1" presetClass="exit" presetSubtype="0" fill="hold" nodeType="after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0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35" presetID="1" presetClass="entr" presetSubtype="0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0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7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38" presetID="1" presetClass="exit" presetSubtype="0" fill="hold" nodeType="after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0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40" presetID="1" presetClass="entr" presetSubtype="0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4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0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2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43" presetID="1" presetClass="exit" presetSubtype="0" fill="hold" nodeType="after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4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0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45" presetID="1" presetClass="entr" presetSubtype="0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4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7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48" presetID="1" presetClass="exit" presetSubtype="0" fill="hold" nodeType="after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4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50" presetID="1" presetClass="entr" presetSubtype="0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5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2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53" presetID="1" presetClass="exit" presetSubtype="0" fill="hold" nodeType="after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5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55" presetID="1" presetClass="entr" presetSubtype="0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5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7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58" presetID="1" presetClass="exit" presetSubtype="0" fill="hold" nodeType="after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5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60" presetID="1" presetClass="entr" presetSubtype="0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6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2" fill="hold">
                                <p:stCondLst>
                                  <p:cond delay="3000"/>
                                </p:stCondLst>
                                <p:childTnLst>
                                  <p:par>
                                    <p:cTn id="63" presetID="1" presetClass="exit" presetSubtype="0" fill="hold" nodeType="after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6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65" presetID="1" presetClass="entr" presetSubtype="0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6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499"/>
                      </p:tgtEl>
                    </p:cond>
                  </p:nextCondLst>
                </p:seq>
                <p:seq concurrent="1" nextAc="seek">
                  <p:cTn id="67" restart="whenNotActive" fill="hold" evtFilter="cancelBubble" nodeType="interactiveSeq">
                    <p:stCondLst>
                      <p:cond evt="onClick" delay="0">
                        <p:tgtEl>
                          <p:spTgt spid="54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68" fill="hold">
                          <p:stCondLst>
                            <p:cond delay="0"/>
                          </p:stCondLst>
                          <p:childTnLst>
                            <p:par>
                              <p:cTn id="6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70" presetID="10" presetClass="exit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71" dur="2000"/>
                                            <p:tgtEl>
                                              <p:spTgt spid="54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72" dur="1" fill="hold">
                                              <p:stCondLst>
                                                <p:cond delay="1999"/>
                                              </p:stCondLst>
                                            </p:cTn>
                                            <p:tgtEl>
                                              <p:spTgt spid="5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54"/>
                      </p:tgtEl>
                    </p:cond>
                  </p:nextCondLst>
                </p:seq>
                <p:seq concurrent="1" nextAc="seek">
                  <p:cTn id="73" restart="whenNotActive" fill="hold" evtFilter="cancelBubble" nodeType="interactiveSeq">
                    <p:stCondLst>
                      <p:cond evt="onClick" delay="0">
                        <p:tgtEl>
                          <p:spTgt spid="293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74" fill="hold">
                          <p:stCondLst>
                            <p:cond delay="0"/>
                          </p:stCondLst>
                          <p:childTnLst>
                            <p:par>
                              <p:cTn id="7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76" presetID="8" presetClass="emph" presetSubtype="0" accel="20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5400000">
                                          <p:cBhvr>
                                            <p:cTn id="77" dur="2000" fill="hold"/>
                                            <p:tgtEl>
                                              <p:spTgt spid="293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293"/>
                      </p:tgtEl>
                    </p:cond>
                  </p:nextCondLst>
                </p:seq>
                <p:seq concurrent="1" nextAc="seek">
                  <p:cTn id="78" restart="whenNotActive" fill="hold" evtFilter="cancelBubble" nodeType="interactiveSeq">
                    <p:stCondLst>
                      <p:cond evt="onClick" delay="0">
                        <p:tgtEl>
                          <p:spTgt spid="304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79" fill="hold">
                          <p:stCondLst>
                            <p:cond delay="0"/>
                          </p:stCondLst>
                          <p:childTnLst>
                            <p:par>
                              <p:cTn id="8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81" presetID="8" presetClass="emph" presetSubtype="0" accel="16000" fill="hold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animRot by="5400000">
                                          <p:cBhvr>
                                            <p:cTn id="82" dur="2000" fill="hold"/>
                                            <p:tgtEl>
                                              <p:spTgt spid="304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304"/>
                      </p:tgtEl>
                    </p:cond>
                  </p:nextCondLst>
                </p:seq>
                <p:seq concurrent="1" nextAc="seek">
                  <p:cTn id="83" restart="whenNotActive" fill="hold" evtFilter="cancelBubble" nodeType="interactiveSeq">
                    <p:stCondLst>
                      <p:cond evt="onClick" delay="0">
                        <p:tgtEl>
                          <p:spTgt spid="341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84" fill="hold">
                          <p:stCondLst>
                            <p:cond delay="0"/>
                          </p:stCondLst>
                          <p:childTnLst>
                            <p:par>
                              <p:cTn id="8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86" presetID="8" presetClass="emph" presetSubtype="0" fill="hold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animRot by="-5400000">
                                          <p:cBhvr>
                                            <p:cTn id="87" dur="1000" fill="hold"/>
                                            <p:tgtEl>
                                              <p:spTgt spid="341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341"/>
                      </p:tgtEl>
                    </p:cond>
                  </p:nextCondLst>
                </p:seq>
                <p:seq concurrent="1" nextAc="seek">
                  <p:cTn id="88" restart="whenNotActive" fill="hold" evtFilter="cancelBubble" nodeType="interactiveSeq">
                    <p:stCondLst>
                      <p:cond evt="onClick" delay="0">
                        <p:tgtEl>
                          <p:spTgt spid="359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89" fill="hold">
                          <p:stCondLst>
                            <p:cond delay="0"/>
                          </p:stCondLst>
                          <p:childTnLst>
                            <p:par>
                              <p:cTn id="9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91" presetID="8" presetClass="emph" presetSubtype="0" accel="500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5400000">
                                          <p:cBhvr>
                                            <p:cTn id="92" dur="200" fill="hold"/>
                                            <p:tgtEl>
                                              <p:spTgt spid="32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3" fill="hold">
                                <p:stCondLst>
                                  <p:cond delay="200"/>
                                </p:stCondLst>
                                <p:childTnLst>
                                  <p:par>
                                    <p:cTn id="94" presetID="8" presetClass="emph" presetSubtype="0" accel="1000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-5400000">
                                          <p:cBhvr>
                                            <p:cTn id="95" dur="100" fill="hold"/>
                                            <p:tgtEl>
                                              <p:spTgt spid="359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96" presetID="0" presetClass="path" presetSubtype="0" accel="50000" decel="50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0.00069 -0.05486 C 0.00069 -0.07592 0.00052 -0.06736 0.00104 -0.08148 C 0.00122 -0.08449 0.00156 -0.08703 0.00174 -0.08981 C 0.0026 -0.10347 0.00365 -0.1162 0.00469 -0.12893 C 0.00504 -0.13634 0.00538 -0.14398 0.0059 -0.15069 C 0.00608 -0.15694 0.0066 -0.16273 0.00694 -0.16875 C 0.00764 -0.17893 0.00816 -0.19328 0.00972 -0.19884 C 0.01129 -0.2037 0.01354 -0.2037 0.0151 -0.20463 C 0.01528 -0.20463 0.01701 -0.20463 0.01754 -0.20277 C 0.01875 -0.19861 0.01979 -0.19259 0.02118 -0.18842 C 0.0217 -0.18263 0.02118 -0.18773 0.02222 -0.18425 C 0.02309 -0.18148 0.02361 -0.17546 0.02448 -0.17199 C 0.02569 -0.16111 0.02708 -0.15 0.02847 -0.13912 C 0.03021 -0.12361 0.02778 -0.13657 0.02986 -0.12685 C 0.03004 -0.11805 0.03108 -0.10787 0.03194 -0.1 C 0.03212 -0.09583 0.03229 -0.09282 0.03247 -0.08888 C 0.03299 -0.08217 0.03316 -0.07407 0.03351 -0.06736 C 0.03368 -0.0618 0.03385 -0.05069 0.03385 -0.05046 C 0.03438 -0.01805 0.03385 -0.05717 0.03385 -0.00023 C 0.03385 0.00394 0.03351 0.01088 0.03403 0.01204 C 0.03629 0.01621 0.03872 0.01274 0.04115 0.01297 C 0.04167 0.01528 0.04184 0.01806 0.04254 0.02037 C 0.04254 0.02385 0.04288 0.02616 0.04306 0.0294 C 0.04323 0.0419 0.04254 0.05556 0.04323 0.06667 C 0.0441 0.07825 0.04635 0.06019 0.04635 0.07292 L 0.04757 0.06667 " pathEditMode="relative" rAng="0" ptsTypes="AAAAAAAAAAAAAAAAAAAAAAAAAA">
                                          <p:cBhvr>
                                            <p:cTn id="97" dur="1500" fill="hold"/>
                                            <p:tgtEl>
                                              <p:spTgt spid="356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2344" y="-1111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8" fill="hold">
                                <p:stCondLst>
                                  <p:cond delay="1700"/>
                                </p:stCondLst>
                                <p:childTnLst>
                                  <p:par>
                                    <p:cTn id="99" presetID="8" presetClass="emph" presetSubtype="0" accel="500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5400000">
                                          <p:cBhvr>
                                            <p:cTn id="100" dur="200" fill="hold"/>
                                            <p:tgtEl>
                                              <p:spTgt spid="35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359"/>
                      </p:tgtEl>
                    </p:cond>
                  </p:nextCondLst>
                </p:seq>
                <p:seq concurrent="1" nextAc="seek">
                  <p:cTn id="101" restart="whenNotActive" fill="hold" evtFilter="cancelBubble" nodeType="interactiveSeq">
                    <p:stCondLst>
                      <p:cond evt="onClick" delay="0">
                        <p:tgtEl>
                          <p:spTgt spid="460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102" fill="hold">
                          <p:stCondLst>
                            <p:cond delay="0"/>
                          </p:stCondLst>
                          <p:childTnLst>
                            <p:par>
                              <p:cTn id="10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04" presetID="32" presetClass="emph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105" dur="1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60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106" dur="200" fill="hold">
                                              <p:stCondLst>
                                                <p:cond delay="200"/>
                                              </p:stCondLst>
                                            </p:cTn>
                                            <p:tgtEl>
                                              <p:spTgt spid="460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107" dur="200" fill="hold">
                                              <p:stCondLst>
                                                <p:cond delay="400"/>
                                              </p:stCondLst>
                                            </p:cTn>
                                            <p:tgtEl>
                                              <p:spTgt spid="460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108" dur="200" fill="hold">
                                              <p:stCondLst>
                                                <p:cond delay="600"/>
                                              </p:stCondLst>
                                            </p:cTn>
                                            <p:tgtEl>
                                              <p:spTgt spid="460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109" dur="200" fill="hold">
                                              <p:stCondLst>
                                                <p:cond delay="800"/>
                                              </p:stCondLst>
                                            </p:cTn>
                                            <p:tgtEl>
                                              <p:spTgt spid="460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110" presetID="26" presetClass="emph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111" dur="500" tmFilter="0, 0; .2, .5; .8, .5; 1, 0"/>
                                            <p:tgtEl>
                                              <p:spTgt spid="460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112" dur="250" autoRev="1" fill="hold"/>
                                            <p:tgtEl>
                                              <p:spTgt spid="460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110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29" name="chimes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13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14" presetID="10" presetClass="exit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115" dur="2000"/>
                                            <p:tgtEl>
                                              <p:spTgt spid="460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116" dur="1" fill="hold">
                                              <p:stCondLst>
                                                <p:cond delay="1999"/>
                                              </p:stCondLst>
                                            </p:cTn>
                                            <p:tgtEl>
                                              <p:spTgt spid="46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460"/>
                      </p:tgtEl>
                    </p:cond>
                  </p:nextCondLst>
                </p:seq>
                <p:seq concurrent="1" nextAc="seek">
                  <p:cTn id="117" restart="whenNotActive" fill="hold" evtFilter="cancelBubble" nodeType="interactiveSeq">
                    <p:stCondLst>
                      <p:cond evt="onClick" delay="0">
                        <p:tgtEl>
                          <p:spTgt spid="316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118" fill="hold">
                          <p:stCondLst>
                            <p:cond delay="0"/>
                          </p:stCondLst>
                          <p:childTnLst>
                            <p:par>
                              <p:cTn id="11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20" presetID="1" presetClass="exit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22" presetID="1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316"/>
                      </p:tgtEl>
                    </p:cond>
                  </p:nextCondLst>
                </p:seq>
                <p:seq concurrent="1" nextAc="seek">
                  <p:cTn id="124" restart="whenNotActive" fill="hold" evtFilter="cancelBubble" nodeType="interactiveSeq">
                    <p:stCondLst>
                      <p:cond evt="onClick" delay="0">
                        <p:tgtEl>
                          <p:spTgt spid="313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125" fill="hold">
                          <p:stCondLst>
                            <p:cond delay="0"/>
                          </p:stCondLst>
                          <p:childTnLst>
                            <p:par>
                              <p:cTn id="12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27" presetID="1" presetClass="exit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29" presetID="1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313"/>
                      </p:tgtEl>
                    </p:cond>
                  </p:nextCondLst>
                </p:seq>
                <p:seq concurrent="1" nextAc="seek">
                  <p:cTn id="131" restart="whenNotActive" fill="hold" evtFilter="cancelBubble" nodeType="interactiveSeq">
                    <p:stCondLst>
                      <p:cond evt="onClick" delay="0">
                        <p:tgtEl>
                          <p:spTgt spid="234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132" fill="hold">
                          <p:stCondLst>
                            <p:cond delay="0"/>
                          </p:stCondLst>
                          <p:childTnLst>
                            <p:par>
                              <p:cTn id="13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34" presetID="1" presetClass="exit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36" presetID="1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234"/>
                      </p:tgtEl>
                    </p:cond>
                  </p:nextCondLst>
                </p:seq>
                <p:seq concurrent="1" nextAc="seek">
                  <p:cTn id="138" restart="whenNotActive" fill="hold" evtFilter="cancelBubble" nodeType="interactiveSeq">
                    <p:stCondLst>
                      <p:cond evt="onClick" delay="0">
                        <p:tgtEl>
                          <p:spTgt spid="235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139" fill="hold">
                          <p:stCondLst>
                            <p:cond delay="0"/>
                          </p:stCondLst>
                          <p:childTnLst>
                            <p:par>
                              <p:cTn id="14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41" presetID="1" presetClass="exit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43" presetID="1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235"/>
                      </p:tgtEl>
                    </p:cond>
                  </p:nextCondLst>
                </p:seq>
                <p:seq concurrent="1" nextAc="seek">
                  <p:cTn id="145" restart="whenNotActive" fill="hold" evtFilter="cancelBubble" nodeType="interactiveSeq">
                    <p:stCondLst>
                      <p:cond evt="onClick" delay="0">
                        <p:tgtEl>
                          <p:spTgt spid="24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146" fill="hold">
                          <p:stCondLst>
                            <p:cond delay="0"/>
                          </p:stCondLst>
                          <p:childTnLst>
                            <p:par>
                              <p:cTn id="14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48" presetID="1" presetClass="exit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50" presetID="1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24"/>
                      </p:tgtEl>
                    </p:cond>
                  </p:nextCondLst>
                </p:seq>
                <p:seq concurrent="1" nextAc="seek">
                  <p:cTn id="152" restart="whenNotActive" fill="hold" evtFilter="cancelBubble" nodeType="interactiveSeq">
                    <p:stCondLst>
                      <p:cond evt="onClick" delay="0">
                        <p:tgtEl>
                          <p:spTgt spid="25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153" fill="hold">
                          <p:stCondLst>
                            <p:cond delay="0"/>
                          </p:stCondLst>
                          <p:childTnLst>
                            <p:par>
                              <p:cTn id="15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55" presetID="1" presetClass="exit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57" presetID="1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25"/>
                      </p:tgtEl>
                    </p:cond>
                  </p:nextCondLst>
                </p:seq>
                <p:seq concurrent="1" nextAc="seek">
                  <p:cTn id="159" restart="whenNotActive" fill="hold" evtFilter="cancelBubble" nodeType="interactiveSeq">
                    <p:stCondLst>
                      <p:cond evt="onClick" delay="0">
                        <p:tgtEl>
                          <p:spTgt spid="240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160" fill="hold">
                          <p:stCondLst>
                            <p:cond delay="0"/>
                          </p:stCondLst>
                          <p:childTnLst>
                            <p:par>
                              <p:cTn id="16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62" presetID="32" presetClass="emph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163" dur="1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0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164" dur="200" fill="hold">
                                              <p:stCondLst>
                                                <p:cond delay="200"/>
                                              </p:stCondLst>
                                            </p:cTn>
                                            <p:tgtEl>
                                              <p:spTgt spid="240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165" dur="200" fill="hold">
                                              <p:stCondLst>
                                                <p:cond delay="400"/>
                                              </p:stCondLst>
                                            </p:cTn>
                                            <p:tgtEl>
                                              <p:spTgt spid="240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166" dur="200" fill="hold">
                                              <p:stCondLst>
                                                <p:cond delay="600"/>
                                              </p:stCondLst>
                                            </p:cTn>
                                            <p:tgtEl>
                                              <p:spTgt spid="240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167" dur="200" fill="hold">
                                              <p:stCondLst>
                                                <p:cond delay="800"/>
                                              </p:stCondLst>
                                            </p:cTn>
                                            <p:tgtEl>
                                              <p:spTgt spid="240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240"/>
                      </p:tgtEl>
                    </p:cond>
                  </p:nextCondLst>
                </p:seq>
                <p:seq concurrent="1" nextAc="seek">
                  <p:cTn id="168" restart="whenNotActive" fill="hold" evtFilter="cancelBubble" nodeType="interactiveSeq">
                    <p:stCondLst>
                      <p:cond evt="onClick" delay="0">
                        <p:tgtEl>
                          <p:spTgt spid="28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169" fill="hold">
                          <p:stCondLst>
                            <p:cond delay="0"/>
                          </p:stCondLst>
                          <p:childTnLst>
                            <p:par>
                              <p:cTn id="17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71" presetID="1" presetClass="exit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73" presetID="1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28"/>
                      </p:tgtEl>
                    </p:cond>
                  </p:nextCondLst>
                </p:seq>
                <p:seq concurrent="1" nextAc="seek">
                  <p:cTn id="175" restart="whenNotActive" fill="hold" evtFilter="cancelBubble" nodeType="interactiveSeq">
                    <p:stCondLst>
                      <p:cond evt="onClick" delay="0">
                        <p:tgtEl>
                          <p:spTgt spid="29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176" fill="hold">
                          <p:stCondLst>
                            <p:cond delay="0"/>
                          </p:stCondLst>
                          <p:childTnLst>
                            <p:par>
                              <p:cTn id="17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78" presetID="1" presetClass="exit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80" presetID="1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29"/>
                      </p:tgtEl>
                    </p:cond>
                  </p:nextCondLst>
                </p:seq>
                <p:seq concurrent="1" nextAc="seek">
                  <p:cTn id="182" restart="whenNotActive" fill="hold" evtFilter="cancelBubble" nodeType="interactiveSeq">
                    <p:stCondLst>
                      <p:cond evt="onClick" delay="0">
                        <p:tgtEl>
                          <p:spTgt spid="1026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183" fill="hold">
                          <p:stCondLst>
                            <p:cond delay="0"/>
                          </p:stCondLst>
                          <p:childTnLst>
                            <p:par>
                              <p:cTn id="18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85" presetID="32" presetClass="emph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186" dur="1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2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187" dur="200" fill="hold">
                                              <p:stCondLst>
                                                <p:cond delay="200"/>
                                              </p:stCondLst>
                                            </p:cTn>
                                            <p:tgtEl>
                                              <p:spTgt spid="102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188" dur="200" fill="hold">
                                              <p:stCondLst>
                                                <p:cond delay="400"/>
                                              </p:stCondLst>
                                            </p:cTn>
                                            <p:tgtEl>
                                              <p:spTgt spid="102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189" dur="200" fill="hold">
                                              <p:stCondLst>
                                                <p:cond delay="600"/>
                                              </p:stCondLst>
                                            </p:cTn>
                                            <p:tgtEl>
                                              <p:spTgt spid="102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190" dur="200" fill="hold">
                                              <p:stCondLst>
                                                <p:cond delay="800"/>
                                              </p:stCondLst>
                                            </p:cTn>
                                            <p:tgtEl>
                                              <p:spTgt spid="102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1026"/>
                      </p:tgtEl>
                    </p:cond>
                  </p:nextCondLst>
                </p:seq>
                <p:seq concurrent="1" nextAc="seek">
                  <p:cTn id="191" restart="whenNotActive" fill="hold" evtFilter="cancelBubble" nodeType="interactiveSeq">
                    <p:stCondLst>
                      <p:cond evt="onClick" delay="0">
                        <p:tgtEl>
                          <p:spTgt spid="41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192" fill="hold">
                          <p:stCondLst>
                            <p:cond delay="0"/>
                          </p:stCondLst>
                          <p:childTnLst>
                            <p:par>
                              <p:cTn id="19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94" presetID="32" presetClass="emph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195" dur="1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196" dur="200" fill="hold">
                                              <p:stCondLst>
                                                <p:cond delay="200"/>
                                              </p:stCondLst>
                                            </p:cTn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197" dur="200" fill="hold">
                                              <p:stCondLst>
                                                <p:cond delay="400"/>
                                              </p:stCondLst>
                                            </p:cTn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198" dur="200" fill="hold">
                                              <p:stCondLst>
                                                <p:cond delay="600"/>
                                              </p:stCondLst>
                                            </p:cTn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199" dur="200" fill="hold">
                                              <p:stCondLst>
                                                <p:cond delay="800"/>
                                              </p:stCondLst>
                                            </p:cTn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41"/>
                      </p:tgtEl>
                    </p:cond>
                  </p:nextCondLst>
                </p:seq>
                <p:seq concurrent="1" nextAc="seek">
                  <p:cTn id="200" restart="whenNotActive" fill="hold" evtFilter="cancelBubble" nodeType="interactiveSeq">
                    <p:stCondLst>
                      <p:cond evt="onClick" delay="0">
                        <p:tgtEl>
                          <p:spTgt spid="42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201" fill="hold">
                          <p:stCondLst>
                            <p:cond delay="0"/>
                          </p:stCondLst>
                          <p:childTnLst>
                            <p:par>
                              <p:cTn id="20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03" presetID="32" presetClass="emph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204" dur="1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205" dur="200" fill="hold">
                                              <p:stCondLst>
                                                <p:cond delay="200"/>
                                              </p:stCondLst>
                                            </p:cTn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206" dur="200" fill="hold">
                                              <p:stCondLst>
                                                <p:cond delay="400"/>
                                              </p:stCondLst>
                                            </p:cTn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207" dur="200" fill="hold">
                                              <p:stCondLst>
                                                <p:cond delay="600"/>
                                              </p:stCondLst>
                                            </p:cTn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208" dur="200" fill="hold">
                                              <p:stCondLst>
                                                <p:cond delay="800"/>
                                              </p:stCondLst>
                                            </p:cTn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42"/>
                      </p:tgtEl>
                    </p:cond>
                  </p:nextCondLst>
                </p:seq>
                <p:seq concurrent="1" nextAc="seek">
                  <p:cTn id="209" restart="whenNotActive" fill="hold" evtFilter="cancelBubble" nodeType="interactiveSeq">
                    <p:stCondLst>
                      <p:cond evt="onClick" delay="0">
                        <p:tgtEl>
                          <p:spTgt spid="282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210" fill="hold">
                          <p:stCondLst>
                            <p:cond delay="0"/>
                          </p:stCondLst>
                          <p:childTnLst>
                            <p:par>
                              <p:cTn id="21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12" presetID="32" presetClass="emph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213" dur="1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2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214" dur="200" fill="hold">
                                              <p:stCondLst>
                                                <p:cond delay="200"/>
                                              </p:stCondLst>
                                            </p:cTn>
                                            <p:tgtEl>
                                              <p:spTgt spid="282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215" dur="200" fill="hold">
                                              <p:stCondLst>
                                                <p:cond delay="400"/>
                                              </p:stCondLst>
                                            </p:cTn>
                                            <p:tgtEl>
                                              <p:spTgt spid="282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216" dur="200" fill="hold">
                                              <p:stCondLst>
                                                <p:cond delay="600"/>
                                              </p:stCondLst>
                                            </p:cTn>
                                            <p:tgtEl>
                                              <p:spTgt spid="282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217" dur="200" fill="hold">
                                              <p:stCondLst>
                                                <p:cond delay="800"/>
                                              </p:stCondLst>
                                            </p:cTn>
                                            <p:tgtEl>
                                              <p:spTgt spid="282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282"/>
                      </p:tgtEl>
                    </p:cond>
                  </p:nextCondLst>
                </p:seq>
                <p:seq concurrent="1" nextAc="seek">
                  <p:cTn id="218" restart="whenNotActive" fill="hold" evtFilter="cancelBubble" nodeType="interactiveSeq">
                    <p:stCondLst>
                      <p:cond evt="onClick" delay="0">
                        <p:tgtEl>
                          <p:spTgt spid="262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219" fill="hold">
                          <p:stCondLst>
                            <p:cond delay="0"/>
                          </p:stCondLst>
                          <p:childTnLst>
                            <p:par>
                              <p:cTn id="22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21" presetID="32" presetClass="emph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222" dur="1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2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223" dur="200" fill="hold">
                                              <p:stCondLst>
                                                <p:cond delay="200"/>
                                              </p:stCondLst>
                                            </p:cTn>
                                            <p:tgtEl>
                                              <p:spTgt spid="262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224" dur="200" fill="hold">
                                              <p:stCondLst>
                                                <p:cond delay="400"/>
                                              </p:stCondLst>
                                            </p:cTn>
                                            <p:tgtEl>
                                              <p:spTgt spid="262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225" dur="200" fill="hold">
                                              <p:stCondLst>
                                                <p:cond delay="600"/>
                                              </p:stCondLst>
                                            </p:cTn>
                                            <p:tgtEl>
                                              <p:spTgt spid="262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226" dur="200" fill="hold">
                                              <p:stCondLst>
                                                <p:cond delay="800"/>
                                              </p:stCondLst>
                                            </p:cTn>
                                            <p:tgtEl>
                                              <p:spTgt spid="262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262"/>
                      </p:tgtEl>
                    </p:cond>
                  </p:nextCondLst>
                </p:seq>
                <p:seq concurrent="1" nextAc="seek">
                  <p:cTn id="227" restart="whenNotActive" fill="hold" evtFilter="cancelBubble" nodeType="interactiveSeq">
                    <p:stCondLst>
                      <p:cond evt="onClick" delay="0">
                        <p:tgtEl>
                          <p:spTgt spid="533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228" fill="hold">
                          <p:stCondLst>
                            <p:cond delay="0"/>
                          </p:stCondLst>
                          <p:childTnLst>
                            <p:par>
                              <p:cTn id="22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30" presetID="1" presetClass="exit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3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232" presetID="0" presetClass="path" presetSubtype="0" accel="14000" decel="17000" fill="hold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animMotion origin="layout" path="M 0.00065 0.0007 C 0.06328 0.00648 0.12643 0.00972 0.1888 0.01667 C 0.19583 0.01736 0.20208 0.01968 0.20872 0.02199 C 0.21693 0.02477 0.23216 0.03264 0.23216 0.03287 C 0.28971 0.03009 0.34245 0.04722 0.38854 0.00602 C 0.39167 0.0007 0.3944 -0.00417 0.39648 -0.00995 C 0.39883 -0.01505 0.39883 -0.02106 0.40104 -0.02592 C 0.40573 -0.03704 0.41159 -0.04722 0.41667 -0.05787 C 0.41862 -0.06204 0.4224 -0.06481 0.42448 -0.06875 C 0.43034 -0.07893 0.43385 -0.0919 0.44089 -0.10046 C 0.45391 -0.11759 0.46315 -0.13611 0.46901 -0.15903 C 0.46445 -0.27963 0.48763 -0.27731 0.41667 -0.26574 C 0.38346 -0.22153 0.3612 -0.14838 0.30846 -0.14305 C 0.28594 -0.11967 0.29792 -0.11667 0.2819 -0.10509 C 0.26615 -0.09398 0.24388 -0.07986 0.21432 -0.07361 C 0.17708 -0.07153 0.1418 -0.07153 0.10443 -0.06991 C 0.07852 -0.06134 0.01523 -0.06389 -0.01185 -0.06065 C -0.04648 -0.06227 -0.08385 -0.05764 -0.12214 -0.06782 C -0.15846 -0.06991 -0.20586 -0.06574 -0.2276 -0.07153 C -0.2487 -0.07755 -0.24297 -0.09606 -0.25104 -0.10417 C -0.2556 -0.1044 -0.26797 -0.11736 -0.27266 -0.12014 C -0.2875 -0.13009 -0.28867 -0.14444 -0.303 -0.15787 C -0.31354 -0.16805 -0.33112 -0.18565 -0.33112 -0.18542 C -0.34466 -0.19768 -0.35404 -0.21667 -0.36732 -0.22847 C -0.37539 -0.23565 -0.3832 -0.24259 -0.39128 -0.24977 C -0.39518 -0.25324 -0.39922 -0.25694 -0.40313 -0.26042 C -0.41003 -0.26667 -0.42721 -0.27245 -0.42721 -0.27176 C -0.46875 -0.26412 -0.45352 -0.27917 -0.47513 -0.2338 C -0.478 -0.22847 -0.48047 -0.22315 -0.48333 -0.21782 C -0.48568 -0.2125 -0.49128 -0.20185 -0.49128 -0.20162 C -0.49375 -0.13403 -0.49479 -0.07037 -0.50677 -0.00463 C -0.50534 0.03773 -0.51289 0.08218 -0.50273 0.12315 C -0.50013 0.13704 -0.49245 0.10208 -0.48737 0.0912 C -0.48451 0.08611 -0.4793 0.07546 -0.4793 0.0757 C -0.46445 0.01574 -0.44948 -0.06852 -0.49128 -0.10579 C -0.51823 -0.0544 -0.51667 -0.06412 -0.49531 0.05394 C -0.49375 0.06273 -0.48216 0.05023 -0.47513 0.04861 C -0.45599 0.00995 -0.4569 0.01852 -0.47148 -0.06342 C -0.47227 -0.06898 -0.48216 -0.06319 -0.48333 -0.05787 C -0.48659 -0.04259 -0.49479 -0.04259 -0.49479 -0.02662 " pathEditMode="relative" rAng="0" ptsTypes="AAAAAAAAAAAAAAAAAAAAAAAAAAAAAAAAAAAAAAAA">
                                          <p:cBhvr>
                                            <p:cTn id="233" dur="34000" fill="hold"/>
                                            <p:tgtEl>
                                              <p:spTgt spid="495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2187" y="-7361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533"/>
                      </p:tgtEl>
                    </p:cond>
                  </p:nextCondLst>
                </p:seq>
                <p:seq concurrent="1" nextAc="seek">
                  <p:cTn id="234" restart="whenNotActive" fill="hold" evtFilter="cancelBubble" nodeType="interactiveSeq">
                    <p:stCondLst>
                      <p:cond evt="onClick" delay="0">
                        <p:tgtEl>
                          <p:spTgt spid="200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235" fill="hold">
                          <p:stCondLst>
                            <p:cond delay="0"/>
                          </p:stCondLst>
                          <p:childTnLst>
                            <p:par>
                              <p:cTn id="23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37" presetID="8" presetClass="emph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37800000">
                                          <p:cBhvr>
                                            <p:cTn id="238" dur="3000" fill="hold"/>
                                            <p:tgtEl>
                                              <p:spTgt spid="200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200"/>
                      </p:tgtEl>
                    </p:cond>
                  </p:nextCondLst>
                </p:seq>
                <p:seq concurrent="1" nextAc="seek">
                  <p:cTn id="239" restart="whenNotActive" fill="hold" evtFilter="cancelBubble" nodeType="interactiveSeq">
                    <p:stCondLst>
                      <p:cond evt="onClick" delay="0">
                        <p:tgtEl>
                          <p:spTgt spid="562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240" fill="hold">
                          <p:stCondLst>
                            <p:cond delay="0"/>
                          </p:stCondLst>
                          <p:childTnLst>
                            <p:par>
                              <p:cTn id="24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42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4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44" dur="500"/>
                                            <p:tgtEl>
                                              <p:spTgt spid="54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45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6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47" dur="500"/>
                                            <p:tgtEl>
                                              <p:spTgt spid="56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48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5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50" dur="500"/>
                                            <p:tgtEl>
                                              <p:spTgt spid="55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51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5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6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53" dur="500"/>
                                            <p:tgtEl>
                                              <p:spTgt spid="56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54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255" presetID="10" presetClass="entr" presetSubtype="0" repeatCount="indefinite" fill="hold" grpId="0" nodeType="afterEffect">
                                      <p:stCondLst>
                                        <p:cond delay="0"/>
                                      </p:stCondLst>
                                      <p:endCondLst>
                                        <p:cond evt="onNext" delay="0">
                                          <p:tgtEl>
                                            <p:sldTgt/>
                                          </p:tgtEl>
                                        </p:cond>
                                      </p:endCondLst>
                                      <p:childTnLst>
                                        <p:set>
                                          <p:cBhvr>
                                            <p:cTn id="25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4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57" dur="500"/>
                                            <p:tgtEl>
                                              <p:spTgt spid="54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562"/>
                      </p:tgtEl>
                    </p:cond>
                  </p:nextCondLst>
                </p:seq>
                <p:seq concurrent="1" nextAc="seek">
                  <p:cTn id="258" restart="whenNotActive" fill="hold" evtFilter="cancelBubble" nodeType="interactiveSeq">
                    <p:stCondLst>
                      <p:cond evt="onClick" delay="0">
                        <p:tgtEl>
                          <p:spTgt spid="71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259" fill="hold">
                          <p:stCondLst>
                            <p:cond delay="0"/>
                          </p:stCondLst>
                          <p:childTnLst>
                            <p:par>
                              <p:cTn id="26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61" presetID="53" presetClass="entr" presetSubtype="16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4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63" dur="500" fill="hold"/>
                                            <p:tgtEl>
                                              <p:spTgt spid="54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64" dur="500" fill="hold"/>
                                            <p:tgtEl>
                                              <p:spTgt spid="54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65" dur="500"/>
                                            <p:tgtEl>
                                              <p:spTgt spid="54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71"/>
                      </p:tgtEl>
                    </p:cond>
                  </p:nextCondLst>
                </p:seq>
                <p:seq concurrent="1" nextAc="seek">
                  <p:cTn id="266" restart="whenNotActive" fill="hold" evtFilter="cancelBubble" nodeType="interactiveSeq">
                    <p:stCondLst>
                      <p:cond evt="onClick" delay="0">
                        <p:tgtEl>
                          <p:spTgt spid="541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267" fill="hold">
                          <p:stCondLst>
                            <p:cond delay="0"/>
                          </p:stCondLst>
                          <p:childTnLst>
                            <p:par>
                              <p:cTn id="26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69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71" fill="hold">
                          <p:stCondLst>
                            <p:cond delay="indefinite"/>
                          </p:stCondLst>
                          <p:childTnLst>
                            <p:par>
                              <p:cTn id="27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73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4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75" fill="hold">
                          <p:stCondLst>
                            <p:cond delay="indefinite"/>
                          </p:stCondLst>
                          <p:childTnLst>
                            <p:par>
                              <p:cTn id="27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77" presetID="1" presetClass="exit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4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279" presetID="1" presetClass="exit" presetSubtype="0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8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281" presetID="1" presetClass="exit" presetSubtype="0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8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4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8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84" presetID="10" presetClass="exit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285" dur="500"/>
                                            <p:tgtEl>
                                              <p:spTgt spid="58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286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5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284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30" name="cashreg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287" presetID="10" presetClass="exit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288" dur="500"/>
                                            <p:tgtEl>
                                              <p:spTgt spid="71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289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7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541"/>
                      </p:tgtEl>
                    </p:cond>
                  </p:nextCondLst>
                </p:seq>
                <p:seq concurrent="1" nextAc="seek">
                  <p:cTn id="290" restart="whenNotActive" fill="hold" evtFilter="cancelBubble" nodeType="interactiveSeq">
                    <p:stCondLst>
                      <p:cond evt="onClick" delay="0">
                        <p:tgtEl>
                          <p:spTgt spid="553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291" fill="hold">
                          <p:stCondLst>
                            <p:cond delay="0"/>
                          </p:stCondLst>
                          <p:childTnLst>
                            <p:par>
                              <p:cTn id="29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93" presetID="41" presetClass="path" presetSubtype="0" accel="50000" decel="5000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5E-6 -0.00463 C -0.00429 -0.01042 -0.01901 -0.01598 -0.02434 -0.01598 C -0.0569 -0.01598 -0.09062 0.07291 -0.09062 0.1618 C -0.09062 0.11689 -0.10756 0.07291 -0.12331 0.07291 C -0.14011 0.07291 -0.15586 0.11759 -0.15586 0.1618 C -0.15586 0.13958 -0.1642 0.11689 -0.17279 0.11689 C -0.18112 0.11689 -0.18959 0.13889 -0.18959 0.1618 C -0.18959 0.15023 -0.19389 0.13958 -0.19792 0.13958 C -0.20222 0.13958 -0.20639 0.15092 -0.20639 0.1618 C -0.20639 0.15601 -0.20834 0.15023 -0.21055 0.15023 C -0.21172 0.15023 -0.21485 0.15601 -0.21485 0.1618 C -0.21485 0.15879 -0.21589 0.15601 -0.21693 0.15601 C -0.21693 0.15532 -0.21889 0.15879 -0.21889 0.1618 C -0.21889 0.16018 -0.21889 0.15879 -0.22006 0.15879 C -0.22006 0.15949 -0.2211 0.16041 -0.2211 0.1618 C -0.2211 0.16111 -0.2211 0.16018 -0.2211 0.15949 C -0.22227 0.15949 -0.22227 0.16018 -0.22227 0.16111 C -0.22331 0.16111 -0.22331 0.16041 -0.22331 0.15949 C -0.22435 0.15949 -0.22435 0.16018 -0.22435 0.16111 " pathEditMode="relative" rAng="0" ptsTypes="AAAAAAAAAAAAAAAAAAA">
                                          <p:cBhvr>
                                            <p:cTn id="294" dur="2000" fill="hold"/>
                                            <p:tgtEl>
                                              <p:spTgt spid="553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11224" y="7755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95" fill="hold">
                          <p:stCondLst>
                            <p:cond delay="indefinite"/>
                          </p:stCondLst>
                          <p:childTnLst>
                            <p:par>
                              <p:cTn id="29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97" presetID="53" presetClass="entr" presetSubtype="16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9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6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99" dur="500" fill="hold"/>
                                            <p:tgtEl>
                                              <p:spTgt spid="56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00" dur="500" fill="hold"/>
                                            <p:tgtEl>
                                              <p:spTgt spid="56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01" dur="500"/>
                                            <p:tgtEl>
                                              <p:spTgt spid="56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02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303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4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05" dur="500" fill="hold"/>
                                            <p:tgtEl>
                                              <p:spTgt spid="54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06" dur="500" fill="hold"/>
                                            <p:tgtEl>
                                              <p:spTgt spid="54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07" dur="500"/>
                                            <p:tgtEl>
                                              <p:spTgt spid="54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553"/>
                      </p:tgtEl>
                    </p:cond>
                  </p:nextCondLst>
                </p:seq>
                <p:seq concurrent="1" nextAc="seek">
                  <p:cTn id="308" restart="whenNotActive" fill="hold" evtFilter="cancelBubble" nodeType="interactiveSeq">
                    <p:stCondLst>
                      <p:cond evt="onClick" delay="0">
                        <p:tgtEl>
                          <p:spTgt spid="569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309" fill="hold">
                          <p:stCondLst>
                            <p:cond delay="0"/>
                          </p:stCondLst>
                          <p:childTnLst>
                            <p:par>
                              <p:cTn id="3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11" presetID="10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13" dur="500"/>
                                            <p:tgtEl>
                                              <p:spTgt spid="7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14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315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6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17" dur="500"/>
                                            <p:tgtEl>
                                              <p:spTgt spid="56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569"/>
                      </p:tgtEl>
                    </p:cond>
                  </p:nextCondLst>
                </p:seq>
              </p:childTnLst>
            </p:cTn>
          </p:par>
        </p:tnLst>
        <p:bldLst>
          <p:bldP spid="260" grpId="0" animBg="1"/>
          <p:bldP spid="249" grpId="0" animBg="1"/>
          <p:bldP spid="236" grpId="0" animBg="1"/>
          <p:bldP spid="181" grpId="0" animBg="1"/>
          <p:bldP spid="245" grpId="0" animBg="1"/>
          <p:bldP spid="255" grpId="0" animBg="1"/>
          <p:bldP spid="42" grpId="0" animBg="1"/>
          <p:bldP spid="244" grpId="0" animBg="1"/>
          <p:bldP spid="237" grpId="0" animBg="1"/>
          <p:bldP spid="68" grpId="0" animBg="1"/>
          <p:bldP spid="64" grpId="0" animBg="1"/>
          <p:bldP spid="447" grpId="0" animBg="1"/>
          <p:bldP spid="544" grpId="0" animBg="1"/>
          <p:bldP spid="545" grpId="0"/>
          <p:bldP spid="546" grpId="0"/>
          <p:bldP spid="559" grpId="0"/>
          <p:bldP spid="560" grpId="0"/>
          <p:bldP spid="561" grpId="0"/>
          <p:bldP spid="562" grpId="0" animBg="1"/>
          <p:bldP spid="73" grpId="0" animBg="1"/>
          <p:bldP spid="73" grpId="1" animBg="1"/>
          <p:bldP spid="542" grpId="0" animBg="1"/>
          <p:bldP spid="542" grpId="1" animBg="1"/>
          <p:bldP spid="533" grpId="0" animBg="1"/>
        </p:bldLst>
      </p:timing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0" y="-13113"/>
            <a:ext cx="12192000" cy="6876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C96FE3BE-5EAE-44BA-AE1A-E7A79A39A83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4145" y="2286000"/>
            <a:ext cx="2783710" cy="2226968"/>
          </a:xfrm>
          <a:prstGeom prst="rect">
            <a:avLst/>
          </a:prstGeom>
        </p:spPr>
      </p:pic>
      <p:pic>
        <p:nvPicPr>
          <p:cNvPr id="1028" name="Picture 4"/>
          <p:cNvPicPr>
            <a:picLocks noChangeArrowheads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0" y="-13113"/>
            <a:ext cx="12192000" cy="6876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70EF24EE-BEB3-48D1-B269-E0BCC961EBB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2876" y="1600201"/>
            <a:ext cx="4286249" cy="3428999"/>
          </a:xfrm>
          <a:prstGeom prst="rect">
            <a:avLst/>
          </a:prstGeom>
        </p:spPr>
      </p:pic>
      <p:pic>
        <p:nvPicPr>
          <p:cNvPr id="1026" name="Picture 2"/>
          <p:cNvPicPr>
            <a:picLocks noChangeArrowheads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0" y="-13113"/>
            <a:ext cx="12192000" cy="6876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D8F8AA99-BEEB-4C40-B5BD-F6196DA2F234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667" t="10556" r="21111" b="6080"/>
          <a:stretch/>
        </p:blipFill>
        <p:spPr>
          <a:xfrm>
            <a:off x="4358680" y="1316339"/>
            <a:ext cx="3492083" cy="4217383"/>
          </a:xfrm>
          <a:prstGeom prst="rect">
            <a:avLst/>
          </a:prstGeom>
        </p:spPr>
      </p:pic>
      <p:pic>
        <p:nvPicPr>
          <p:cNvPr id="1029" name="Picture 5"/>
          <p:cNvPicPr>
            <a:picLocks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0" y="-228600"/>
            <a:ext cx="12192000" cy="7239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1749A412-65B0-446F-9DE7-07FC26557D8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4999" y="-87790"/>
            <a:ext cx="8305801" cy="7025640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26C7D83D-ECCC-461F-B32F-A52E25F77E64}"/>
              </a:ext>
            </a:extLst>
          </p:cNvPr>
          <p:cNvSpPr/>
          <p:nvPr/>
        </p:nvSpPr>
        <p:spPr>
          <a:xfrm>
            <a:off x="4191000" y="914400"/>
            <a:ext cx="3886200" cy="5410200"/>
          </a:xfrm>
          <a:prstGeom prst="rect">
            <a:avLst/>
          </a:prstGeom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C5443A4C-2E6D-4D6A-9C62-3C8A13F72267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2876" y="1146532"/>
            <a:ext cx="4488736" cy="4488736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CB2944D9-2154-4893-82E4-B53A996B8F18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 t="13232" r="25230" b="8677"/>
          <a:stretch/>
        </p:blipFill>
        <p:spPr>
          <a:xfrm>
            <a:off x="6019800" y="838200"/>
            <a:ext cx="2057401" cy="5486400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C567A56C-88DD-463E-BC0D-4655116788D8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366" t="13232" r="48641" b="8677"/>
          <a:stretch/>
        </p:blipFill>
        <p:spPr>
          <a:xfrm>
            <a:off x="4179314" y="838200"/>
            <a:ext cx="1992886" cy="548640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E52E6131-F373-4216-82D3-5994613629CA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231" t="27778" r="29716" b="34194"/>
          <a:stretch/>
        </p:blipFill>
        <p:spPr>
          <a:xfrm>
            <a:off x="5676530" y="2887016"/>
            <a:ext cx="856381" cy="855368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23D1578A-F523-4379-9AEC-FC145B139657}"/>
              </a:ext>
            </a:extLst>
          </p:cNvPr>
          <p:cNvPicPr>
            <a:picLocks noChangeAspect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750" r="34098"/>
          <a:stretch/>
        </p:blipFill>
        <p:spPr>
          <a:xfrm>
            <a:off x="169565" y="2743200"/>
            <a:ext cx="3179189" cy="4572000"/>
          </a:xfrm>
          <a:prstGeom prst="rect">
            <a:avLst/>
          </a:prstGeom>
        </p:spPr>
      </p:pic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A537844E-C190-40A6-9531-03F5247CCF03}"/>
              </a:ext>
            </a:extLst>
          </p:cNvPr>
          <p:cNvSpPr/>
          <p:nvPr/>
        </p:nvSpPr>
        <p:spPr>
          <a:xfrm>
            <a:off x="3581399" y="381000"/>
            <a:ext cx="8534399" cy="594360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文本框 8">
            <a:extLst>
              <a:ext uri="{FF2B5EF4-FFF2-40B4-BE49-F238E27FC236}">
                <a16:creationId xmlns:a16="http://schemas.microsoft.com/office/drawing/2014/main" id="{A86C7250-D45C-435D-85E6-3D87563ED024}"/>
              </a:ext>
            </a:extLst>
          </p:cNvPr>
          <p:cNvSpPr txBox="1"/>
          <p:nvPr/>
        </p:nvSpPr>
        <p:spPr>
          <a:xfrm>
            <a:off x="3581401" y="381000"/>
            <a:ext cx="7848600" cy="156966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/>
            <a:r>
              <a:rPr lang="en-US" altLang="zh-CN" sz="4800" b="1">
                <a:latin typeface="UVN Van Chuong Nang" panose="00000400000000000000" pitchFamily="2" charset="0"/>
                <a:ea typeface="小美好体" panose="02010601030101010101" pitchFamily="2" charset="-122"/>
              </a:rPr>
              <a:t>Chọn </a:t>
            </a:r>
            <a:r>
              <a:rPr lang="vi-VN" altLang="zh-CN" sz="4800" b="1">
                <a:latin typeface="UVN Van Chuong Nang" panose="00000400000000000000" pitchFamily="2" charset="0"/>
                <a:ea typeface="小美好体" panose="02010601030101010101" pitchFamily="2" charset="-122"/>
              </a:rPr>
              <a:t>câu trả lời đúng:</a:t>
            </a:r>
          </a:p>
          <a:p>
            <a:pPr algn="ctr"/>
            <a:r>
              <a:rPr lang="vi-VN" altLang="zh-CN" sz="4800" b="1">
                <a:latin typeface="UVN Van Chuong Nang" panose="00000400000000000000" pitchFamily="2" charset="0"/>
                <a:ea typeface="小美好体" panose="02010601030101010101" pitchFamily="2" charset="-122"/>
              </a:rPr>
              <a:t>13660 : 130 = ?</a:t>
            </a: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8E6C505E-AC0C-498A-BF0B-403011784A34}"/>
              </a:ext>
            </a:extLst>
          </p:cNvPr>
          <p:cNvSpPr/>
          <p:nvPr/>
        </p:nvSpPr>
        <p:spPr>
          <a:xfrm>
            <a:off x="3610682" y="1905000"/>
            <a:ext cx="748333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altLang="zh-CN" sz="4800">
                <a:solidFill>
                  <a:srgbClr val="C00000"/>
                </a:solidFill>
                <a:latin typeface="UVN Van Chuong Nang" panose="00000400000000000000" pitchFamily="2" charset="0"/>
                <a:ea typeface="小美好体" panose="02010601030101010101" pitchFamily="2" charset="-122"/>
              </a:rPr>
              <a:t>A. 13660 : 130 = 15 (dư 1)</a:t>
            </a: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B337AEA0-0B9F-4F4E-9311-5C8F774CD983}"/>
              </a:ext>
            </a:extLst>
          </p:cNvPr>
          <p:cNvSpPr/>
          <p:nvPr/>
        </p:nvSpPr>
        <p:spPr>
          <a:xfrm>
            <a:off x="3610682" y="3485366"/>
            <a:ext cx="858131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4800">
                <a:solidFill>
                  <a:srgbClr val="C00000"/>
                </a:solidFill>
                <a:latin typeface="UVN Van Chuong Nang" panose="00000400000000000000" pitchFamily="2" charset="0"/>
                <a:ea typeface="小美好体" panose="02010601030101010101" pitchFamily="2" charset="-122"/>
              </a:rPr>
              <a:t>C. </a:t>
            </a:r>
            <a:r>
              <a:rPr lang="vi-VN" altLang="zh-CN" sz="4800">
                <a:solidFill>
                  <a:srgbClr val="C00000"/>
                </a:solidFill>
                <a:latin typeface="UVN Van Chuong Nang" panose="00000400000000000000" pitchFamily="2" charset="0"/>
                <a:ea typeface="小美好体" panose="02010601030101010101" pitchFamily="2" charset="-122"/>
              </a:rPr>
              <a:t>13660 : 130 = 1</a:t>
            </a:r>
            <a:r>
              <a:rPr lang="en-US" altLang="zh-CN" sz="4800">
                <a:solidFill>
                  <a:srgbClr val="C00000"/>
                </a:solidFill>
                <a:latin typeface="UVN Van Chuong Nang" panose="00000400000000000000" pitchFamily="2" charset="0"/>
                <a:ea typeface="小美好体" panose="02010601030101010101" pitchFamily="2" charset="-122"/>
              </a:rPr>
              <a:t>0</a:t>
            </a:r>
            <a:r>
              <a:rPr lang="vi-VN" altLang="zh-CN" sz="4800">
                <a:solidFill>
                  <a:srgbClr val="C00000"/>
                </a:solidFill>
                <a:latin typeface="UVN Van Chuong Nang" panose="00000400000000000000" pitchFamily="2" charset="0"/>
                <a:ea typeface="小美好体" panose="02010601030101010101" pitchFamily="2" charset="-122"/>
              </a:rPr>
              <a:t>5 (dư 1</a:t>
            </a:r>
            <a:r>
              <a:rPr lang="en-US" altLang="zh-CN" sz="4800">
                <a:solidFill>
                  <a:srgbClr val="C00000"/>
                </a:solidFill>
                <a:latin typeface="UVN Van Chuong Nang" panose="00000400000000000000" pitchFamily="2" charset="0"/>
                <a:ea typeface="小美好体" panose="02010601030101010101" pitchFamily="2" charset="-122"/>
              </a:rPr>
              <a:t>)</a:t>
            </a:r>
            <a:endParaRPr lang="zh-CN" altLang="en-US" sz="4800" dirty="0">
              <a:solidFill>
                <a:srgbClr val="C00000"/>
              </a:solidFill>
              <a:latin typeface="UVN Van Chuong Nang" panose="00000400000000000000" pitchFamily="2" charset="0"/>
              <a:ea typeface="小美好体" panose="02010601030101010101" pitchFamily="2" charset="-122"/>
            </a:endParaRP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672B6E16-5568-4ABC-9742-BCD771DADE15}"/>
              </a:ext>
            </a:extLst>
          </p:cNvPr>
          <p:cNvSpPr/>
          <p:nvPr/>
        </p:nvSpPr>
        <p:spPr>
          <a:xfrm>
            <a:off x="3610682" y="2695183"/>
            <a:ext cx="766596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altLang="zh-CN" sz="4800">
                <a:solidFill>
                  <a:srgbClr val="C00000"/>
                </a:solidFill>
                <a:latin typeface="UVN Van Chuong Nang" panose="00000400000000000000" pitchFamily="2" charset="0"/>
                <a:ea typeface="小美好体" panose="02010601030101010101" pitchFamily="2" charset="-122"/>
              </a:rPr>
              <a:t>B. 13660 : 130 = 15 (dư 10</a:t>
            </a:r>
            <a:r>
              <a:rPr lang="en-US" altLang="zh-CN" sz="4800">
                <a:solidFill>
                  <a:srgbClr val="C00000"/>
                </a:solidFill>
                <a:latin typeface="UVN Van Chuong Nang" panose="00000400000000000000" pitchFamily="2" charset="0"/>
                <a:ea typeface="小美好体" panose="02010601030101010101" pitchFamily="2" charset="-122"/>
              </a:rPr>
              <a:t>)</a:t>
            </a:r>
            <a:endParaRPr lang="zh-CN" altLang="en-US" sz="4800" dirty="0">
              <a:solidFill>
                <a:srgbClr val="C00000"/>
              </a:solidFill>
              <a:latin typeface="UVN Van Chuong Nang" panose="00000400000000000000" pitchFamily="2" charset="0"/>
              <a:ea typeface="小美好体" panose="02010601030101010101" pitchFamily="2" charset="-122"/>
            </a:endParaRP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686A1AF9-5DCC-41DC-85BC-CAC865A1D1ED}"/>
              </a:ext>
            </a:extLst>
          </p:cNvPr>
          <p:cNvSpPr/>
          <p:nvPr/>
        </p:nvSpPr>
        <p:spPr>
          <a:xfrm>
            <a:off x="3610682" y="4275550"/>
            <a:ext cx="818225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4800">
                <a:solidFill>
                  <a:srgbClr val="C00000"/>
                </a:solidFill>
                <a:latin typeface="UVN Van Chuong Nang" panose="00000400000000000000" pitchFamily="2" charset="0"/>
                <a:ea typeface="小美好体" panose="02010601030101010101" pitchFamily="2" charset="-122"/>
              </a:rPr>
              <a:t>D. </a:t>
            </a:r>
            <a:r>
              <a:rPr lang="vi-VN" altLang="zh-CN" sz="4800">
                <a:solidFill>
                  <a:srgbClr val="C00000"/>
                </a:solidFill>
                <a:latin typeface="UVN Van Chuong Nang" panose="00000400000000000000" pitchFamily="2" charset="0"/>
                <a:ea typeface="小美好体" panose="02010601030101010101" pitchFamily="2" charset="-122"/>
              </a:rPr>
              <a:t>13660 : 130 = 1</a:t>
            </a:r>
            <a:r>
              <a:rPr lang="en-US" altLang="zh-CN" sz="4800">
                <a:solidFill>
                  <a:srgbClr val="C00000"/>
                </a:solidFill>
                <a:latin typeface="UVN Van Chuong Nang" panose="00000400000000000000" pitchFamily="2" charset="0"/>
                <a:ea typeface="小美好体" panose="02010601030101010101" pitchFamily="2" charset="-122"/>
              </a:rPr>
              <a:t>0</a:t>
            </a:r>
            <a:r>
              <a:rPr lang="vi-VN" altLang="zh-CN" sz="4800">
                <a:solidFill>
                  <a:srgbClr val="C00000"/>
                </a:solidFill>
                <a:latin typeface="UVN Van Chuong Nang" panose="00000400000000000000" pitchFamily="2" charset="0"/>
                <a:ea typeface="小美好体" panose="02010601030101010101" pitchFamily="2" charset="-122"/>
              </a:rPr>
              <a:t>5 (dư 10</a:t>
            </a:r>
            <a:r>
              <a:rPr lang="en-US" altLang="zh-CN" sz="4800">
                <a:solidFill>
                  <a:srgbClr val="C00000"/>
                </a:solidFill>
                <a:latin typeface="UVN Van Chuong Nang" panose="00000400000000000000" pitchFamily="2" charset="0"/>
                <a:ea typeface="小美好体" panose="02010601030101010101" pitchFamily="2" charset="-122"/>
              </a:rPr>
              <a:t>)</a:t>
            </a:r>
            <a:endParaRPr lang="zh-CN" altLang="en-US" sz="4800" dirty="0">
              <a:solidFill>
                <a:srgbClr val="C00000"/>
              </a:solidFill>
              <a:latin typeface="UVN Van Chuong Nang" panose="00000400000000000000" pitchFamily="2" charset="0"/>
              <a:ea typeface="小美好体" panose="02010601030101010101" pitchFamily="2" charset="-122"/>
            </a:endParaRPr>
          </a:p>
        </p:txBody>
      </p:sp>
      <p:sp>
        <p:nvSpPr>
          <p:cNvPr id="41" name="Rectangle: Rounded Corners 40">
            <a:extLst>
              <a:ext uri="{FF2B5EF4-FFF2-40B4-BE49-F238E27FC236}">
                <a16:creationId xmlns:a16="http://schemas.microsoft.com/office/drawing/2014/main" id="{DB51654B-6218-42E7-955D-7DCBF259EC79}"/>
              </a:ext>
            </a:extLst>
          </p:cNvPr>
          <p:cNvSpPr/>
          <p:nvPr/>
        </p:nvSpPr>
        <p:spPr>
          <a:xfrm>
            <a:off x="5960481" y="5475214"/>
            <a:ext cx="3881719" cy="712136"/>
          </a:xfrm>
          <a:prstGeom prst="round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spc="3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Đáp án</a:t>
            </a:r>
          </a:p>
        </p:txBody>
      </p:sp>
      <p:sp>
        <p:nvSpPr>
          <p:cNvPr id="42" name="Rectangle: Rounded Corners 41">
            <a:extLst>
              <a:ext uri="{FF2B5EF4-FFF2-40B4-BE49-F238E27FC236}">
                <a16:creationId xmlns:a16="http://schemas.microsoft.com/office/drawing/2014/main" id="{4A3172D6-930F-4E68-8174-D0A66527CAF9}"/>
              </a:ext>
            </a:extLst>
          </p:cNvPr>
          <p:cNvSpPr/>
          <p:nvPr/>
        </p:nvSpPr>
        <p:spPr>
          <a:xfrm>
            <a:off x="5960481" y="4675166"/>
            <a:ext cx="3881719" cy="712136"/>
          </a:xfrm>
          <a:prstGeom prst="round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spc="3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Mở cửa</a:t>
            </a:r>
          </a:p>
        </p:txBody>
      </p:sp>
    </p:spTree>
    <p:extLst>
      <p:ext uri="{BB962C8B-B14F-4D97-AF65-F5344CB8AC3E}">
        <p14:creationId xmlns:p14="http://schemas.microsoft.com/office/powerpoint/2010/main" val="28778536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500"/>
                            </p:stCondLst>
                            <p:childTnLst>
                              <p:par>
                                <p:cTn id="3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000"/>
                            </p:stCondLst>
                            <p:childTnLst>
                              <p:par>
                                <p:cTn id="4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2500"/>
                            </p:stCondLst>
                            <p:childTnLst>
                              <p:par>
                                <p:cTn id="5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61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2" fill="hold">
                      <p:stCondLst>
                        <p:cond delay="0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64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-0.25 E" pathEditMode="relative" ptsTypes="">
                                      <p:cBhvr>
                                        <p:cTn id="74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2000"/>
                            </p:stCondLst>
                            <p:childTnLst>
                              <p:par>
                                <p:cTn id="7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79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0" fill="hold">
                      <p:stCondLst>
                        <p:cond delay="0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-2.22222E-6 L 0.03607 -2.22222E-6 " pathEditMode="relative" rAng="0" ptsTypes="AA">
                                      <p:cBhvr>
                                        <p:cTn id="96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97" y="0"/>
                                    </p:animMotion>
                                  </p:childTnLst>
                                </p:cTn>
                              </p:par>
                              <p:par>
                                <p:cTn id="97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-2.22222E-6 L -0.02344 -2.22222E-6 " pathEditMode="relative" rAng="0" ptsTypes="AA">
                                      <p:cBhvr>
                                        <p:cTn id="98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72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</p:childTnLst>
        </p:cTn>
      </p:par>
    </p:tnLst>
    <p:bldLst>
      <p:bldP spid="12" grpId="0" animBg="1"/>
      <p:bldP spid="15" grpId="0" animBg="1"/>
      <p:bldP spid="15" grpId="1" animBg="1"/>
      <p:bldP spid="33" grpId="0"/>
      <p:bldP spid="33" grpId="1"/>
      <p:bldP spid="34" grpId="0"/>
      <p:bldP spid="34" grpId="1"/>
      <p:bldP spid="35" grpId="0"/>
      <p:bldP spid="35" grpId="1"/>
      <p:bldP spid="36" grpId="0"/>
      <p:bldP spid="36" grpId="1"/>
      <p:bldP spid="37" grpId="0"/>
      <p:bldP spid="37" grpId="1"/>
      <p:bldP spid="37" grpId="2"/>
      <p:bldP spid="41" grpId="0" animBg="1"/>
      <p:bldP spid="41" grpId="1" animBg="1"/>
      <p:bldP spid="42" grpId="0" animBg="1"/>
      <p:bldP spid="42" grpId="1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>
            <a:extLst>
              <a:ext uri="{FF2B5EF4-FFF2-40B4-BE49-F238E27FC236}">
                <a16:creationId xmlns:a16="http://schemas.microsoft.com/office/drawing/2014/main" id="{6FCFE50D-71E5-4584-9A76-52FDDDFC0DCB}"/>
              </a:ext>
            </a:extLst>
          </p:cNvPr>
          <p:cNvGrpSpPr/>
          <p:nvPr/>
        </p:nvGrpSpPr>
        <p:grpSpPr>
          <a:xfrm>
            <a:off x="-457200" y="253999"/>
            <a:ext cx="4034880" cy="6604001"/>
            <a:chOff x="587208" y="0"/>
            <a:chExt cx="4034880" cy="6604001"/>
          </a:xfrm>
        </p:grpSpPr>
        <p:sp>
          <p:nvSpPr>
            <p:cNvPr id="4" name="Google Shape;163;p16">
              <a:extLst>
                <a:ext uri="{FF2B5EF4-FFF2-40B4-BE49-F238E27FC236}">
                  <a16:creationId xmlns:a16="http://schemas.microsoft.com/office/drawing/2014/main" id="{18E3032C-78DD-4EB6-B9C2-0E3196E2D3A4}"/>
                </a:ext>
              </a:extLst>
            </p:cNvPr>
            <p:cNvSpPr/>
            <p:nvPr/>
          </p:nvSpPr>
          <p:spPr>
            <a:xfrm>
              <a:off x="838200" y="2858964"/>
              <a:ext cx="3703565" cy="3744989"/>
            </a:xfrm>
            <a:custGeom>
              <a:avLst/>
              <a:gdLst/>
              <a:ahLst/>
              <a:cxnLst/>
              <a:rect l="l" t="t" r="r" b="b"/>
              <a:pathLst>
                <a:path w="98438" h="99539" extrusionOk="0">
                  <a:moveTo>
                    <a:pt x="30489" y="1"/>
                  </a:moveTo>
                  <a:cubicBezTo>
                    <a:pt x="30489" y="1"/>
                    <a:pt x="1" y="12243"/>
                    <a:pt x="1" y="48569"/>
                  </a:cubicBezTo>
                  <a:lnTo>
                    <a:pt x="1" y="99539"/>
                  </a:lnTo>
                  <a:lnTo>
                    <a:pt x="98438" y="99539"/>
                  </a:lnTo>
                  <a:lnTo>
                    <a:pt x="98438" y="48569"/>
                  </a:lnTo>
                  <a:cubicBezTo>
                    <a:pt x="98438" y="12243"/>
                    <a:pt x="67983" y="1"/>
                    <a:pt x="67983" y="1"/>
                  </a:cubicBezTo>
                  <a:close/>
                </a:path>
              </a:pathLst>
            </a:custGeom>
            <a:solidFill>
              <a:srgbClr val="6D59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" name="Google Shape;164;p16">
              <a:extLst>
                <a:ext uri="{FF2B5EF4-FFF2-40B4-BE49-F238E27FC236}">
                  <a16:creationId xmlns:a16="http://schemas.microsoft.com/office/drawing/2014/main" id="{6B6B0E9F-23B9-4552-B5D4-9AD52048E638}"/>
                </a:ext>
              </a:extLst>
            </p:cNvPr>
            <p:cNvSpPr/>
            <p:nvPr/>
          </p:nvSpPr>
          <p:spPr>
            <a:xfrm>
              <a:off x="1372842" y="3215418"/>
              <a:ext cx="1332881" cy="976439"/>
            </a:xfrm>
            <a:custGeom>
              <a:avLst/>
              <a:gdLst/>
              <a:ahLst/>
              <a:cxnLst/>
              <a:rect l="l" t="t" r="r" b="b"/>
              <a:pathLst>
                <a:path w="35427" h="25953" extrusionOk="0">
                  <a:moveTo>
                    <a:pt x="11042" y="0"/>
                  </a:moveTo>
                  <a:cubicBezTo>
                    <a:pt x="11042" y="0"/>
                    <a:pt x="6105" y="1335"/>
                    <a:pt x="4071" y="3470"/>
                  </a:cubicBezTo>
                  <a:cubicBezTo>
                    <a:pt x="1836" y="5771"/>
                    <a:pt x="1" y="9741"/>
                    <a:pt x="1" y="9741"/>
                  </a:cubicBezTo>
                  <a:lnTo>
                    <a:pt x="35426" y="25952"/>
                  </a:lnTo>
                  <a:lnTo>
                    <a:pt x="35426" y="25952"/>
                  </a:lnTo>
                  <a:lnTo>
                    <a:pt x="11042" y="0"/>
                  </a:lnTo>
                  <a:close/>
                </a:path>
              </a:pathLst>
            </a:custGeom>
            <a:solidFill>
              <a:srgbClr val="5C4D6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" name="Google Shape;165;p16">
              <a:extLst>
                <a:ext uri="{FF2B5EF4-FFF2-40B4-BE49-F238E27FC236}">
                  <a16:creationId xmlns:a16="http://schemas.microsoft.com/office/drawing/2014/main" id="{54B4C6B2-149B-4C0F-A759-11443A95EE80}"/>
                </a:ext>
              </a:extLst>
            </p:cNvPr>
            <p:cNvSpPr/>
            <p:nvPr/>
          </p:nvSpPr>
          <p:spPr>
            <a:xfrm>
              <a:off x="774201" y="1793442"/>
              <a:ext cx="1949077" cy="1519869"/>
            </a:xfrm>
            <a:custGeom>
              <a:avLst/>
              <a:gdLst/>
              <a:ahLst/>
              <a:cxnLst/>
              <a:rect l="l" t="t" r="r" b="b"/>
              <a:pathLst>
                <a:path w="51805" h="40397" extrusionOk="0">
                  <a:moveTo>
                    <a:pt x="51070" y="1"/>
                  </a:moveTo>
                  <a:cubicBezTo>
                    <a:pt x="51070" y="1"/>
                    <a:pt x="35192" y="5638"/>
                    <a:pt x="1" y="18881"/>
                  </a:cubicBezTo>
                  <a:cubicBezTo>
                    <a:pt x="1" y="18881"/>
                    <a:pt x="15445" y="20482"/>
                    <a:pt x="27053" y="40396"/>
                  </a:cubicBezTo>
                  <a:lnTo>
                    <a:pt x="51804" y="40396"/>
                  </a:lnTo>
                  <a:lnTo>
                    <a:pt x="51070" y="1"/>
                  </a:lnTo>
                  <a:close/>
                </a:path>
              </a:pathLst>
            </a:custGeom>
            <a:solidFill>
              <a:srgbClr val="4A2C5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" name="Google Shape;166;p16">
              <a:extLst>
                <a:ext uri="{FF2B5EF4-FFF2-40B4-BE49-F238E27FC236}">
                  <a16:creationId xmlns:a16="http://schemas.microsoft.com/office/drawing/2014/main" id="{6E1992BD-3B0C-471E-99F0-2B3B9BAC93B1}"/>
                </a:ext>
              </a:extLst>
            </p:cNvPr>
            <p:cNvSpPr/>
            <p:nvPr/>
          </p:nvSpPr>
          <p:spPr>
            <a:xfrm>
              <a:off x="2604060" y="1793442"/>
              <a:ext cx="2014316" cy="1519869"/>
            </a:xfrm>
            <a:custGeom>
              <a:avLst/>
              <a:gdLst/>
              <a:ahLst/>
              <a:cxnLst/>
              <a:rect l="l" t="t" r="r" b="b"/>
              <a:pathLst>
                <a:path w="53539" h="40397" extrusionOk="0">
                  <a:moveTo>
                    <a:pt x="734" y="1"/>
                  </a:moveTo>
                  <a:lnTo>
                    <a:pt x="0" y="40396"/>
                  </a:lnTo>
                  <a:lnTo>
                    <a:pt x="24751" y="40396"/>
                  </a:lnTo>
                  <a:cubicBezTo>
                    <a:pt x="36326" y="20482"/>
                    <a:pt x="53539" y="18881"/>
                    <a:pt x="53539" y="18881"/>
                  </a:cubicBezTo>
                  <a:cubicBezTo>
                    <a:pt x="18480" y="5638"/>
                    <a:pt x="734" y="1"/>
                    <a:pt x="734" y="1"/>
                  </a:cubicBezTo>
                  <a:close/>
                </a:path>
              </a:pathLst>
            </a:custGeom>
            <a:solidFill>
              <a:srgbClr val="4A2C5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" name="Google Shape;167;p16">
              <a:extLst>
                <a:ext uri="{FF2B5EF4-FFF2-40B4-BE49-F238E27FC236}">
                  <a16:creationId xmlns:a16="http://schemas.microsoft.com/office/drawing/2014/main" id="{BA79502F-5D80-409F-B61F-394C241D2063}"/>
                </a:ext>
              </a:extLst>
            </p:cNvPr>
            <p:cNvSpPr/>
            <p:nvPr/>
          </p:nvSpPr>
          <p:spPr>
            <a:xfrm>
              <a:off x="1399217" y="5210940"/>
              <a:ext cx="200833" cy="1383033"/>
            </a:xfrm>
            <a:custGeom>
              <a:avLst/>
              <a:gdLst/>
              <a:ahLst/>
              <a:cxnLst/>
              <a:rect l="l" t="t" r="r" b="b"/>
              <a:pathLst>
                <a:path w="5338" h="36760" extrusionOk="0">
                  <a:moveTo>
                    <a:pt x="2035" y="0"/>
                  </a:moveTo>
                  <a:lnTo>
                    <a:pt x="0" y="36760"/>
                  </a:lnTo>
                  <a:lnTo>
                    <a:pt x="5338" y="36693"/>
                  </a:lnTo>
                  <a:lnTo>
                    <a:pt x="3036" y="0"/>
                  </a:lnTo>
                  <a:close/>
                </a:path>
              </a:pathLst>
            </a:custGeom>
            <a:solidFill>
              <a:srgbClr val="55426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" name="Google Shape;168;p16">
              <a:extLst>
                <a:ext uri="{FF2B5EF4-FFF2-40B4-BE49-F238E27FC236}">
                  <a16:creationId xmlns:a16="http://schemas.microsoft.com/office/drawing/2014/main" id="{91761B1E-7D4B-4375-89E2-1F7279D3380A}"/>
                </a:ext>
              </a:extLst>
            </p:cNvPr>
            <p:cNvSpPr/>
            <p:nvPr/>
          </p:nvSpPr>
          <p:spPr>
            <a:xfrm>
              <a:off x="3754912" y="5210939"/>
              <a:ext cx="210879" cy="1381792"/>
            </a:xfrm>
            <a:custGeom>
              <a:avLst/>
              <a:gdLst/>
              <a:ahLst/>
              <a:cxnLst/>
              <a:rect l="l" t="t" r="r" b="b"/>
              <a:pathLst>
                <a:path w="5605" h="36727" extrusionOk="0">
                  <a:moveTo>
                    <a:pt x="4437" y="0"/>
                  </a:moveTo>
                  <a:lnTo>
                    <a:pt x="1" y="36727"/>
                  </a:lnTo>
                  <a:lnTo>
                    <a:pt x="5605" y="36727"/>
                  </a:lnTo>
                  <a:lnTo>
                    <a:pt x="5405" y="0"/>
                  </a:lnTo>
                  <a:close/>
                </a:path>
              </a:pathLst>
            </a:custGeom>
            <a:solidFill>
              <a:srgbClr val="55426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" name="Google Shape;169;p16">
              <a:extLst>
                <a:ext uri="{FF2B5EF4-FFF2-40B4-BE49-F238E27FC236}">
                  <a16:creationId xmlns:a16="http://schemas.microsoft.com/office/drawing/2014/main" id="{6FA74B58-4CA9-4AC1-90CB-F7F969931C9C}"/>
                </a:ext>
              </a:extLst>
            </p:cNvPr>
            <p:cNvSpPr/>
            <p:nvPr/>
          </p:nvSpPr>
          <p:spPr>
            <a:xfrm>
              <a:off x="2595256" y="4583402"/>
              <a:ext cx="89167" cy="2020599"/>
            </a:xfrm>
            <a:custGeom>
              <a:avLst/>
              <a:gdLst/>
              <a:ahLst/>
              <a:cxnLst/>
              <a:rect l="l" t="t" r="r" b="b"/>
              <a:pathLst>
                <a:path w="2370" h="53706" extrusionOk="0">
                  <a:moveTo>
                    <a:pt x="1368" y="1"/>
                  </a:moveTo>
                  <a:lnTo>
                    <a:pt x="1" y="1935"/>
                  </a:lnTo>
                  <a:lnTo>
                    <a:pt x="1002" y="53706"/>
                  </a:lnTo>
                  <a:lnTo>
                    <a:pt x="2369" y="53673"/>
                  </a:lnTo>
                  <a:lnTo>
                    <a:pt x="1368" y="1"/>
                  </a:lnTo>
                  <a:close/>
                </a:path>
              </a:pathLst>
            </a:custGeom>
            <a:solidFill>
              <a:srgbClr val="4A2C5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" name="Google Shape;170;p16">
              <a:extLst>
                <a:ext uri="{FF2B5EF4-FFF2-40B4-BE49-F238E27FC236}">
                  <a16:creationId xmlns:a16="http://schemas.microsoft.com/office/drawing/2014/main" id="{D9A18040-16F7-41FA-AA67-31A6C63D2A1B}"/>
                </a:ext>
              </a:extLst>
            </p:cNvPr>
            <p:cNvSpPr/>
            <p:nvPr/>
          </p:nvSpPr>
          <p:spPr>
            <a:xfrm>
              <a:off x="1583688" y="4735254"/>
              <a:ext cx="719171" cy="102975"/>
            </a:xfrm>
            <a:custGeom>
              <a:avLst/>
              <a:gdLst/>
              <a:ahLst/>
              <a:cxnLst/>
              <a:rect l="l" t="t" r="r" b="b"/>
              <a:pathLst>
                <a:path w="19115" h="2737" extrusionOk="0">
                  <a:moveTo>
                    <a:pt x="1" y="1"/>
                  </a:moveTo>
                  <a:lnTo>
                    <a:pt x="1" y="2736"/>
                  </a:lnTo>
                  <a:lnTo>
                    <a:pt x="19115" y="2736"/>
                  </a:lnTo>
                  <a:lnTo>
                    <a:pt x="19115" y="1"/>
                  </a:lnTo>
                  <a:close/>
                </a:path>
              </a:pathLst>
            </a:custGeom>
            <a:solidFill>
              <a:srgbClr val="4A2C5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" name="Google Shape;171;p16">
              <a:extLst>
                <a:ext uri="{FF2B5EF4-FFF2-40B4-BE49-F238E27FC236}">
                  <a16:creationId xmlns:a16="http://schemas.microsoft.com/office/drawing/2014/main" id="{C9BD078E-21D3-4FF5-83CB-7F4686138984}"/>
                </a:ext>
              </a:extLst>
            </p:cNvPr>
            <p:cNvSpPr/>
            <p:nvPr/>
          </p:nvSpPr>
          <p:spPr>
            <a:xfrm>
              <a:off x="1962716" y="3215418"/>
              <a:ext cx="1424495" cy="1006537"/>
            </a:xfrm>
            <a:custGeom>
              <a:avLst/>
              <a:gdLst/>
              <a:ahLst/>
              <a:cxnLst/>
              <a:rect l="l" t="t" r="r" b="b"/>
              <a:pathLst>
                <a:path w="37862" h="26753" extrusionOk="0">
                  <a:moveTo>
                    <a:pt x="1" y="0"/>
                  </a:moveTo>
                  <a:lnTo>
                    <a:pt x="21850" y="26753"/>
                  </a:lnTo>
                  <a:lnTo>
                    <a:pt x="3786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" name="Google Shape;172;p16">
              <a:extLst>
                <a:ext uri="{FF2B5EF4-FFF2-40B4-BE49-F238E27FC236}">
                  <a16:creationId xmlns:a16="http://schemas.microsoft.com/office/drawing/2014/main" id="{EC22587B-14A0-46EB-8D9E-7FEDF480EC2F}"/>
                </a:ext>
              </a:extLst>
            </p:cNvPr>
            <p:cNvSpPr/>
            <p:nvPr/>
          </p:nvSpPr>
          <p:spPr>
            <a:xfrm>
              <a:off x="2258932" y="2384558"/>
              <a:ext cx="874780" cy="1152140"/>
            </a:xfrm>
            <a:custGeom>
              <a:avLst/>
              <a:gdLst/>
              <a:ahLst/>
              <a:cxnLst/>
              <a:rect l="l" t="t" r="r" b="b"/>
              <a:pathLst>
                <a:path w="23251" h="30623" extrusionOk="0">
                  <a:moveTo>
                    <a:pt x="4904" y="1"/>
                  </a:moveTo>
                  <a:cubicBezTo>
                    <a:pt x="2202" y="1"/>
                    <a:pt x="0" y="2469"/>
                    <a:pt x="0" y="5505"/>
                  </a:cubicBezTo>
                  <a:lnTo>
                    <a:pt x="0" y="19048"/>
                  </a:lnTo>
                  <a:cubicBezTo>
                    <a:pt x="0" y="26220"/>
                    <a:pt x="5204" y="30623"/>
                    <a:pt x="11608" y="30623"/>
                  </a:cubicBezTo>
                  <a:cubicBezTo>
                    <a:pt x="18046" y="30623"/>
                    <a:pt x="23250" y="26220"/>
                    <a:pt x="23250" y="19048"/>
                  </a:cubicBezTo>
                  <a:lnTo>
                    <a:pt x="23250" y="5505"/>
                  </a:lnTo>
                  <a:cubicBezTo>
                    <a:pt x="23217" y="2469"/>
                    <a:pt x="21048" y="1"/>
                    <a:pt x="18313" y="1"/>
                  </a:cubicBezTo>
                  <a:close/>
                </a:path>
              </a:pathLst>
            </a:custGeom>
            <a:solidFill>
              <a:srgbClr val="FEB3A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" name="Google Shape;173;p16">
              <a:extLst>
                <a:ext uri="{FF2B5EF4-FFF2-40B4-BE49-F238E27FC236}">
                  <a16:creationId xmlns:a16="http://schemas.microsoft.com/office/drawing/2014/main" id="{791A333A-ECFC-421A-A931-95AB6132EA22}"/>
                </a:ext>
              </a:extLst>
            </p:cNvPr>
            <p:cNvSpPr/>
            <p:nvPr/>
          </p:nvSpPr>
          <p:spPr>
            <a:xfrm>
              <a:off x="2228794" y="2789961"/>
              <a:ext cx="873539" cy="326345"/>
            </a:xfrm>
            <a:custGeom>
              <a:avLst/>
              <a:gdLst/>
              <a:ahLst/>
              <a:cxnLst/>
              <a:rect l="l" t="t" r="r" b="b"/>
              <a:pathLst>
                <a:path w="23218" h="8674" extrusionOk="0">
                  <a:moveTo>
                    <a:pt x="1" y="0"/>
                  </a:moveTo>
                  <a:cubicBezTo>
                    <a:pt x="1" y="0"/>
                    <a:pt x="935" y="8673"/>
                    <a:pt x="11609" y="8673"/>
                  </a:cubicBezTo>
                  <a:cubicBezTo>
                    <a:pt x="22283" y="8673"/>
                    <a:pt x="23217" y="0"/>
                    <a:pt x="23217" y="0"/>
                  </a:cubicBezTo>
                  <a:close/>
                </a:path>
              </a:pathLst>
            </a:custGeom>
            <a:solidFill>
              <a:srgbClr val="DD8E8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" name="Google Shape;174;p16">
              <a:extLst>
                <a:ext uri="{FF2B5EF4-FFF2-40B4-BE49-F238E27FC236}">
                  <a16:creationId xmlns:a16="http://schemas.microsoft.com/office/drawing/2014/main" id="{3CF079FD-B0A9-415E-B55A-12072DA73FF2}"/>
                </a:ext>
              </a:extLst>
            </p:cNvPr>
            <p:cNvSpPr/>
            <p:nvPr/>
          </p:nvSpPr>
          <p:spPr>
            <a:xfrm>
              <a:off x="1333937" y="1459563"/>
              <a:ext cx="651411" cy="605096"/>
            </a:xfrm>
            <a:custGeom>
              <a:avLst/>
              <a:gdLst/>
              <a:ahLst/>
              <a:cxnLst/>
              <a:rect l="l" t="t" r="r" b="b"/>
              <a:pathLst>
                <a:path w="17314" h="16083" extrusionOk="0">
                  <a:moveTo>
                    <a:pt x="8672" y="0"/>
                  </a:moveTo>
                  <a:cubicBezTo>
                    <a:pt x="4797" y="0"/>
                    <a:pt x="1367" y="2830"/>
                    <a:pt x="735" y="6773"/>
                  </a:cubicBezTo>
                  <a:cubicBezTo>
                    <a:pt x="1" y="11143"/>
                    <a:pt x="3003" y="15279"/>
                    <a:pt x="7373" y="15980"/>
                  </a:cubicBezTo>
                  <a:cubicBezTo>
                    <a:pt x="7806" y="16049"/>
                    <a:pt x="8237" y="16082"/>
                    <a:pt x="8662" y="16082"/>
                  </a:cubicBezTo>
                  <a:cubicBezTo>
                    <a:pt x="12551" y="16082"/>
                    <a:pt x="15948" y="13281"/>
                    <a:pt x="16579" y="9342"/>
                  </a:cubicBezTo>
                  <a:cubicBezTo>
                    <a:pt x="17313" y="4939"/>
                    <a:pt x="14311" y="836"/>
                    <a:pt x="9941" y="102"/>
                  </a:cubicBezTo>
                  <a:cubicBezTo>
                    <a:pt x="9515" y="33"/>
                    <a:pt x="9091" y="0"/>
                    <a:pt x="8672" y="0"/>
                  </a:cubicBezTo>
                  <a:close/>
                </a:path>
              </a:pathLst>
            </a:custGeom>
            <a:solidFill>
              <a:srgbClr val="ED9F9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" name="Google Shape;175;p16">
              <a:extLst>
                <a:ext uri="{FF2B5EF4-FFF2-40B4-BE49-F238E27FC236}">
                  <a16:creationId xmlns:a16="http://schemas.microsoft.com/office/drawing/2014/main" id="{0FC54DA8-63DE-4EC4-B81D-56365F580DD3}"/>
                </a:ext>
              </a:extLst>
            </p:cNvPr>
            <p:cNvSpPr/>
            <p:nvPr/>
          </p:nvSpPr>
          <p:spPr>
            <a:xfrm>
              <a:off x="3394735" y="1460466"/>
              <a:ext cx="651373" cy="604495"/>
            </a:xfrm>
            <a:custGeom>
              <a:avLst/>
              <a:gdLst/>
              <a:ahLst/>
              <a:cxnLst/>
              <a:rect l="l" t="t" r="r" b="b"/>
              <a:pathLst>
                <a:path w="17313" h="16067" extrusionOk="0">
                  <a:moveTo>
                    <a:pt x="8621" y="1"/>
                  </a:moveTo>
                  <a:cubicBezTo>
                    <a:pt x="4767" y="1"/>
                    <a:pt x="1364" y="2823"/>
                    <a:pt x="734" y="6749"/>
                  </a:cubicBezTo>
                  <a:cubicBezTo>
                    <a:pt x="0" y="11152"/>
                    <a:pt x="3002" y="15255"/>
                    <a:pt x="7372" y="15956"/>
                  </a:cubicBezTo>
                  <a:cubicBezTo>
                    <a:pt x="7819" y="16030"/>
                    <a:pt x="8263" y="16066"/>
                    <a:pt x="8700" y="16066"/>
                  </a:cubicBezTo>
                  <a:cubicBezTo>
                    <a:pt x="12573" y="16066"/>
                    <a:pt x="15949" y="13244"/>
                    <a:pt x="16579" y="9318"/>
                  </a:cubicBezTo>
                  <a:cubicBezTo>
                    <a:pt x="17313" y="4915"/>
                    <a:pt x="14311" y="812"/>
                    <a:pt x="9941" y="111"/>
                  </a:cubicBezTo>
                  <a:cubicBezTo>
                    <a:pt x="9497" y="37"/>
                    <a:pt x="9056" y="1"/>
                    <a:pt x="8621" y="1"/>
                  </a:cubicBezTo>
                  <a:close/>
                </a:path>
              </a:pathLst>
            </a:custGeom>
            <a:solidFill>
              <a:srgbClr val="ED9F9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" name="Google Shape;176;p16">
              <a:extLst>
                <a:ext uri="{FF2B5EF4-FFF2-40B4-BE49-F238E27FC236}">
                  <a16:creationId xmlns:a16="http://schemas.microsoft.com/office/drawing/2014/main" id="{EDB85C69-87B2-4391-A11B-2192D0F5F8D8}"/>
                </a:ext>
              </a:extLst>
            </p:cNvPr>
            <p:cNvSpPr/>
            <p:nvPr/>
          </p:nvSpPr>
          <p:spPr>
            <a:xfrm>
              <a:off x="1423070" y="1301466"/>
              <a:ext cx="237215" cy="463143"/>
            </a:xfrm>
            <a:custGeom>
              <a:avLst/>
              <a:gdLst/>
              <a:ahLst/>
              <a:cxnLst/>
              <a:rect l="l" t="t" r="r" b="b"/>
              <a:pathLst>
                <a:path w="6305" h="12310" extrusionOk="0">
                  <a:moveTo>
                    <a:pt x="0" y="1"/>
                  </a:moveTo>
                  <a:lnTo>
                    <a:pt x="0" y="7172"/>
                  </a:lnTo>
                  <a:cubicBezTo>
                    <a:pt x="0" y="10008"/>
                    <a:pt x="2335" y="12309"/>
                    <a:pt x="5171" y="12309"/>
                  </a:cubicBezTo>
                  <a:lnTo>
                    <a:pt x="6305" y="12309"/>
                  </a:lnTo>
                  <a:lnTo>
                    <a:pt x="6305" y="1"/>
                  </a:lnTo>
                  <a:close/>
                </a:path>
              </a:pathLst>
            </a:custGeom>
            <a:solidFill>
              <a:srgbClr val="4C2D2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" name="Google Shape;177;p16">
              <a:extLst>
                <a:ext uri="{FF2B5EF4-FFF2-40B4-BE49-F238E27FC236}">
                  <a16:creationId xmlns:a16="http://schemas.microsoft.com/office/drawing/2014/main" id="{9681E3FC-D093-4254-838F-8562DF6282FF}"/>
                </a:ext>
              </a:extLst>
            </p:cNvPr>
            <p:cNvSpPr/>
            <p:nvPr/>
          </p:nvSpPr>
          <p:spPr>
            <a:xfrm>
              <a:off x="3721051" y="1301466"/>
              <a:ext cx="235973" cy="463143"/>
            </a:xfrm>
            <a:custGeom>
              <a:avLst/>
              <a:gdLst/>
              <a:ahLst/>
              <a:cxnLst/>
              <a:rect l="l" t="t" r="r" b="b"/>
              <a:pathLst>
                <a:path w="6272" h="12310" extrusionOk="0">
                  <a:moveTo>
                    <a:pt x="0" y="1"/>
                  </a:moveTo>
                  <a:lnTo>
                    <a:pt x="0" y="12309"/>
                  </a:lnTo>
                  <a:lnTo>
                    <a:pt x="1134" y="12309"/>
                  </a:lnTo>
                  <a:cubicBezTo>
                    <a:pt x="3970" y="12309"/>
                    <a:pt x="6271" y="10008"/>
                    <a:pt x="6271" y="7172"/>
                  </a:cubicBezTo>
                  <a:lnTo>
                    <a:pt x="6271" y="1"/>
                  </a:lnTo>
                  <a:close/>
                </a:path>
              </a:pathLst>
            </a:custGeom>
            <a:solidFill>
              <a:srgbClr val="4C2D2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" name="Google Shape;178;p16">
              <a:extLst>
                <a:ext uri="{FF2B5EF4-FFF2-40B4-BE49-F238E27FC236}">
                  <a16:creationId xmlns:a16="http://schemas.microsoft.com/office/drawing/2014/main" id="{FCECB4BD-6869-40DC-B88E-7A8DADDE2312}"/>
                </a:ext>
              </a:extLst>
            </p:cNvPr>
            <p:cNvSpPr/>
            <p:nvPr/>
          </p:nvSpPr>
          <p:spPr>
            <a:xfrm>
              <a:off x="1660254" y="279587"/>
              <a:ext cx="2060780" cy="2698571"/>
            </a:xfrm>
            <a:custGeom>
              <a:avLst/>
              <a:gdLst/>
              <a:ahLst/>
              <a:cxnLst/>
              <a:rect l="l" t="t" r="r" b="b"/>
              <a:pathLst>
                <a:path w="54774" h="71726" extrusionOk="0">
                  <a:moveTo>
                    <a:pt x="17018" y="0"/>
                  </a:moveTo>
                  <a:cubicBezTo>
                    <a:pt x="7027" y="0"/>
                    <a:pt x="1" y="1379"/>
                    <a:pt x="1" y="12750"/>
                  </a:cubicBezTo>
                  <a:lnTo>
                    <a:pt x="1" y="44540"/>
                  </a:lnTo>
                  <a:cubicBezTo>
                    <a:pt x="1" y="58783"/>
                    <a:pt x="11075" y="70458"/>
                    <a:pt x="25152" y="71592"/>
                  </a:cubicBezTo>
                  <a:lnTo>
                    <a:pt x="25085" y="71626"/>
                  </a:lnTo>
                  <a:cubicBezTo>
                    <a:pt x="25853" y="71693"/>
                    <a:pt x="26620" y="71726"/>
                    <a:pt x="27387" y="71726"/>
                  </a:cubicBezTo>
                  <a:cubicBezTo>
                    <a:pt x="29689" y="71726"/>
                    <a:pt x="31924" y="71426"/>
                    <a:pt x="34092" y="70892"/>
                  </a:cubicBezTo>
                  <a:cubicBezTo>
                    <a:pt x="34092" y="70892"/>
                    <a:pt x="34092" y="70859"/>
                    <a:pt x="34092" y="70859"/>
                  </a:cubicBezTo>
                  <a:cubicBezTo>
                    <a:pt x="45967" y="67890"/>
                    <a:pt x="54773" y="57215"/>
                    <a:pt x="54773" y="44540"/>
                  </a:cubicBezTo>
                  <a:lnTo>
                    <a:pt x="54773" y="12750"/>
                  </a:lnTo>
                  <a:cubicBezTo>
                    <a:pt x="54773" y="1379"/>
                    <a:pt x="47728" y="0"/>
                    <a:pt x="37742" y="0"/>
                  </a:cubicBezTo>
                  <a:cubicBezTo>
                    <a:pt x="34547" y="0"/>
                    <a:pt x="31050" y="141"/>
                    <a:pt x="27387" y="141"/>
                  </a:cubicBezTo>
                  <a:cubicBezTo>
                    <a:pt x="23716" y="141"/>
                    <a:pt x="20215" y="0"/>
                    <a:pt x="17018" y="0"/>
                  </a:cubicBezTo>
                  <a:close/>
                </a:path>
              </a:pathLst>
            </a:custGeom>
            <a:solidFill>
              <a:srgbClr val="FEB3A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" name="Google Shape;179;p16">
              <a:extLst>
                <a:ext uri="{FF2B5EF4-FFF2-40B4-BE49-F238E27FC236}">
                  <a16:creationId xmlns:a16="http://schemas.microsoft.com/office/drawing/2014/main" id="{93DEBEAD-E9DD-47E5-AE71-7B4A97DD2A2A}"/>
                </a:ext>
              </a:extLst>
            </p:cNvPr>
            <p:cNvSpPr/>
            <p:nvPr/>
          </p:nvSpPr>
          <p:spPr>
            <a:xfrm>
              <a:off x="2507403" y="2309273"/>
              <a:ext cx="369009" cy="102937"/>
            </a:xfrm>
            <a:custGeom>
              <a:avLst/>
              <a:gdLst/>
              <a:ahLst/>
              <a:cxnLst/>
              <a:rect l="l" t="t" r="r" b="b"/>
              <a:pathLst>
                <a:path w="9808" h="2736" extrusionOk="0">
                  <a:moveTo>
                    <a:pt x="1368" y="0"/>
                  </a:moveTo>
                  <a:cubicBezTo>
                    <a:pt x="601" y="0"/>
                    <a:pt x="1" y="601"/>
                    <a:pt x="1" y="1368"/>
                  </a:cubicBezTo>
                  <a:cubicBezTo>
                    <a:pt x="1" y="2102"/>
                    <a:pt x="601" y="2736"/>
                    <a:pt x="1368" y="2736"/>
                  </a:cubicBezTo>
                  <a:lnTo>
                    <a:pt x="8474" y="2736"/>
                  </a:lnTo>
                  <a:cubicBezTo>
                    <a:pt x="9207" y="2736"/>
                    <a:pt x="9808" y="2102"/>
                    <a:pt x="9808" y="1368"/>
                  </a:cubicBezTo>
                  <a:cubicBezTo>
                    <a:pt x="9808" y="601"/>
                    <a:pt x="9207" y="0"/>
                    <a:pt x="8474" y="0"/>
                  </a:cubicBezTo>
                  <a:close/>
                </a:path>
              </a:pathLst>
            </a:custGeom>
            <a:solidFill>
              <a:srgbClr val="ED9F9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" name="Google Shape;180;p16">
              <a:extLst>
                <a:ext uri="{FF2B5EF4-FFF2-40B4-BE49-F238E27FC236}">
                  <a16:creationId xmlns:a16="http://schemas.microsoft.com/office/drawing/2014/main" id="{C5F5695A-6E62-452A-95C0-57DC3596B6A4}"/>
                </a:ext>
              </a:extLst>
            </p:cNvPr>
            <p:cNvSpPr/>
            <p:nvPr/>
          </p:nvSpPr>
          <p:spPr>
            <a:xfrm>
              <a:off x="2060615" y="1962751"/>
              <a:ext cx="1228703" cy="410132"/>
            </a:xfrm>
            <a:custGeom>
              <a:avLst/>
              <a:gdLst/>
              <a:ahLst/>
              <a:cxnLst/>
              <a:rect l="l" t="t" r="r" b="b"/>
              <a:pathLst>
                <a:path w="32658" h="10901" extrusionOk="0">
                  <a:moveTo>
                    <a:pt x="21025" y="0"/>
                  </a:moveTo>
                  <a:cubicBezTo>
                    <a:pt x="18748" y="0"/>
                    <a:pt x="17122" y="242"/>
                    <a:pt x="16312" y="404"/>
                  </a:cubicBezTo>
                  <a:cubicBezTo>
                    <a:pt x="15501" y="242"/>
                    <a:pt x="13868" y="15"/>
                    <a:pt x="11580" y="15"/>
                  </a:cubicBezTo>
                  <a:cubicBezTo>
                    <a:pt x="10577" y="15"/>
                    <a:pt x="9448" y="59"/>
                    <a:pt x="8207" y="171"/>
                  </a:cubicBezTo>
                  <a:cubicBezTo>
                    <a:pt x="3537" y="604"/>
                    <a:pt x="1" y="4540"/>
                    <a:pt x="1" y="9244"/>
                  </a:cubicBezTo>
                  <a:cubicBezTo>
                    <a:pt x="1" y="10155"/>
                    <a:pt x="748" y="10900"/>
                    <a:pt x="1637" y="10900"/>
                  </a:cubicBezTo>
                  <a:cubicBezTo>
                    <a:pt x="1724" y="10900"/>
                    <a:pt x="1813" y="10893"/>
                    <a:pt x="1902" y="10878"/>
                  </a:cubicBezTo>
                  <a:cubicBezTo>
                    <a:pt x="4404" y="10478"/>
                    <a:pt x="9241" y="9878"/>
                    <a:pt x="15745" y="9878"/>
                  </a:cubicBezTo>
                  <a:lnTo>
                    <a:pt x="16913" y="9878"/>
                  </a:lnTo>
                  <a:cubicBezTo>
                    <a:pt x="23417" y="9878"/>
                    <a:pt x="28254" y="10478"/>
                    <a:pt x="30756" y="10878"/>
                  </a:cubicBezTo>
                  <a:cubicBezTo>
                    <a:pt x="30845" y="10893"/>
                    <a:pt x="30934" y="10900"/>
                    <a:pt x="31021" y="10900"/>
                  </a:cubicBezTo>
                  <a:cubicBezTo>
                    <a:pt x="31910" y="10900"/>
                    <a:pt x="32657" y="10155"/>
                    <a:pt x="32657" y="9244"/>
                  </a:cubicBezTo>
                  <a:cubicBezTo>
                    <a:pt x="32657" y="4540"/>
                    <a:pt x="29088" y="604"/>
                    <a:pt x="24418" y="171"/>
                  </a:cubicBezTo>
                  <a:cubicBezTo>
                    <a:pt x="23169" y="48"/>
                    <a:pt x="22033" y="0"/>
                    <a:pt x="21025" y="0"/>
                  </a:cubicBezTo>
                  <a:close/>
                </a:path>
              </a:pathLst>
            </a:custGeom>
            <a:solidFill>
              <a:srgbClr val="4C2D2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" name="Google Shape;181;p16">
              <a:extLst>
                <a:ext uri="{FF2B5EF4-FFF2-40B4-BE49-F238E27FC236}">
                  <a16:creationId xmlns:a16="http://schemas.microsoft.com/office/drawing/2014/main" id="{68647884-7606-4ED1-BC96-70E672F8E973}"/>
                </a:ext>
              </a:extLst>
            </p:cNvPr>
            <p:cNvSpPr/>
            <p:nvPr/>
          </p:nvSpPr>
          <p:spPr>
            <a:xfrm>
              <a:off x="2479787" y="1911432"/>
              <a:ext cx="144399" cy="144361"/>
            </a:xfrm>
            <a:custGeom>
              <a:avLst/>
              <a:gdLst/>
              <a:ahLst/>
              <a:cxnLst/>
              <a:rect l="l" t="t" r="r" b="b"/>
              <a:pathLst>
                <a:path w="3838" h="3837" extrusionOk="0">
                  <a:moveTo>
                    <a:pt x="1936" y="0"/>
                  </a:moveTo>
                  <a:cubicBezTo>
                    <a:pt x="868" y="0"/>
                    <a:pt x="1" y="868"/>
                    <a:pt x="1" y="1935"/>
                  </a:cubicBezTo>
                  <a:cubicBezTo>
                    <a:pt x="1" y="2969"/>
                    <a:pt x="868" y="3836"/>
                    <a:pt x="1936" y="3836"/>
                  </a:cubicBezTo>
                  <a:cubicBezTo>
                    <a:pt x="2970" y="3836"/>
                    <a:pt x="3837" y="2969"/>
                    <a:pt x="3837" y="1935"/>
                  </a:cubicBezTo>
                  <a:cubicBezTo>
                    <a:pt x="3837" y="868"/>
                    <a:pt x="3003" y="0"/>
                    <a:pt x="1936" y="0"/>
                  </a:cubicBezTo>
                  <a:close/>
                </a:path>
              </a:pathLst>
            </a:custGeom>
            <a:solidFill>
              <a:srgbClr val="DD8E8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" name="Google Shape;182;p16">
              <a:extLst>
                <a:ext uri="{FF2B5EF4-FFF2-40B4-BE49-F238E27FC236}">
                  <a16:creationId xmlns:a16="http://schemas.microsoft.com/office/drawing/2014/main" id="{BF5179EA-30B5-41D5-9551-223E7B313347}"/>
                </a:ext>
              </a:extLst>
            </p:cNvPr>
            <p:cNvSpPr/>
            <p:nvPr/>
          </p:nvSpPr>
          <p:spPr>
            <a:xfrm>
              <a:off x="2705722" y="1911432"/>
              <a:ext cx="144361" cy="144361"/>
            </a:xfrm>
            <a:custGeom>
              <a:avLst/>
              <a:gdLst/>
              <a:ahLst/>
              <a:cxnLst/>
              <a:rect l="l" t="t" r="r" b="b"/>
              <a:pathLst>
                <a:path w="3837" h="3837" extrusionOk="0">
                  <a:moveTo>
                    <a:pt x="1935" y="0"/>
                  </a:moveTo>
                  <a:cubicBezTo>
                    <a:pt x="868" y="0"/>
                    <a:pt x="0" y="868"/>
                    <a:pt x="0" y="1935"/>
                  </a:cubicBezTo>
                  <a:cubicBezTo>
                    <a:pt x="0" y="2969"/>
                    <a:pt x="868" y="3836"/>
                    <a:pt x="1935" y="3836"/>
                  </a:cubicBezTo>
                  <a:cubicBezTo>
                    <a:pt x="2969" y="3836"/>
                    <a:pt x="3836" y="2969"/>
                    <a:pt x="3836" y="1935"/>
                  </a:cubicBezTo>
                  <a:cubicBezTo>
                    <a:pt x="3836" y="868"/>
                    <a:pt x="2969" y="0"/>
                    <a:pt x="1935" y="0"/>
                  </a:cubicBezTo>
                  <a:close/>
                </a:path>
              </a:pathLst>
            </a:custGeom>
            <a:solidFill>
              <a:srgbClr val="DD8E8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" name="Google Shape;183;p16">
              <a:extLst>
                <a:ext uri="{FF2B5EF4-FFF2-40B4-BE49-F238E27FC236}">
                  <a16:creationId xmlns:a16="http://schemas.microsoft.com/office/drawing/2014/main" id="{22922A6E-A13A-4319-AE9C-CAA96A7E0E9C}"/>
                </a:ext>
              </a:extLst>
            </p:cNvPr>
            <p:cNvSpPr/>
            <p:nvPr/>
          </p:nvSpPr>
          <p:spPr>
            <a:xfrm>
              <a:off x="2546307" y="1713113"/>
              <a:ext cx="244777" cy="411675"/>
            </a:xfrm>
            <a:custGeom>
              <a:avLst/>
              <a:gdLst/>
              <a:ahLst/>
              <a:cxnLst/>
              <a:rect l="l" t="t" r="r" b="b"/>
              <a:pathLst>
                <a:path w="6506" h="10942" extrusionOk="0">
                  <a:moveTo>
                    <a:pt x="3237" y="1"/>
                  </a:moveTo>
                  <a:cubicBezTo>
                    <a:pt x="2002" y="1"/>
                    <a:pt x="968" y="935"/>
                    <a:pt x="801" y="2169"/>
                  </a:cubicBezTo>
                  <a:lnTo>
                    <a:pt x="168" y="8173"/>
                  </a:lnTo>
                  <a:cubicBezTo>
                    <a:pt x="1" y="9641"/>
                    <a:pt x="1135" y="10942"/>
                    <a:pt x="2636" y="10942"/>
                  </a:cubicBezTo>
                  <a:lnTo>
                    <a:pt x="3870" y="10942"/>
                  </a:lnTo>
                  <a:cubicBezTo>
                    <a:pt x="5371" y="10942"/>
                    <a:pt x="6506" y="9641"/>
                    <a:pt x="6305" y="8173"/>
                  </a:cubicBezTo>
                  <a:lnTo>
                    <a:pt x="5705" y="2169"/>
                  </a:lnTo>
                  <a:cubicBezTo>
                    <a:pt x="5538" y="935"/>
                    <a:pt x="4504" y="1"/>
                    <a:pt x="3237" y="1"/>
                  </a:cubicBezTo>
                  <a:close/>
                </a:path>
              </a:pathLst>
            </a:custGeom>
            <a:solidFill>
              <a:srgbClr val="ED9F9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" name="Google Shape;184;p16">
              <a:extLst>
                <a:ext uri="{FF2B5EF4-FFF2-40B4-BE49-F238E27FC236}">
                  <a16:creationId xmlns:a16="http://schemas.microsoft.com/office/drawing/2014/main" id="{6BBAF6B0-DCF1-46E8-AF6E-9CDF0F0311CB}"/>
                </a:ext>
              </a:extLst>
            </p:cNvPr>
            <p:cNvSpPr/>
            <p:nvPr/>
          </p:nvSpPr>
          <p:spPr>
            <a:xfrm>
              <a:off x="1820909" y="1463363"/>
              <a:ext cx="768117" cy="598700"/>
            </a:xfrm>
            <a:custGeom>
              <a:avLst/>
              <a:gdLst/>
              <a:ahLst/>
              <a:cxnLst/>
              <a:rect l="l" t="t" r="r" b="b"/>
              <a:pathLst>
                <a:path w="20416" h="15913" extrusionOk="0">
                  <a:moveTo>
                    <a:pt x="4237" y="1"/>
                  </a:moveTo>
                  <a:cubicBezTo>
                    <a:pt x="1902" y="1"/>
                    <a:pt x="0" y="1902"/>
                    <a:pt x="0" y="4237"/>
                  </a:cubicBezTo>
                  <a:lnTo>
                    <a:pt x="0" y="7940"/>
                  </a:lnTo>
                  <a:cubicBezTo>
                    <a:pt x="0" y="12343"/>
                    <a:pt x="3570" y="15912"/>
                    <a:pt x="7939" y="15912"/>
                  </a:cubicBezTo>
                  <a:lnTo>
                    <a:pt x="13543" y="15912"/>
                  </a:lnTo>
                  <a:cubicBezTo>
                    <a:pt x="17346" y="15912"/>
                    <a:pt x="20415" y="12810"/>
                    <a:pt x="20415" y="9007"/>
                  </a:cubicBezTo>
                  <a:lnTo>
                    <a:pt x="20415" y="4737"/>
                  </a:lnTo>
                  <a:cubicBezTo>
                    <a:pt x="20415" y="2136"/>
                    <a:pt x="18314" y="1"/>
                    <a:pt x="1567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" name="Google Shape;185;p16">
              <a:extLst>
                <a:ext uri="{FF2B5EF4-FFF2-40B4-BE49-F238E27FC236}">
                  <a16:creationId xmlns:a16="http://schemas.microsoft.com/office/drawing/2014/main" id="{6470E635-4ECE-4D21-916B-9D0E655B7C8D}"/>
                </a:ext>
              </a:extLst>
            </p:cNvPr>
            <p:cNvSpPr/>
            <p:nvPr/>
          </p:nvSpPr>
          <p:spPr>
            <a:xfrm>
              <a:off x="2748386" y="1463363"/>
              <a:ext cx="768080" cy="598700"/>
            </a:xfrm>
            <a:custGeom>
              <a:avLst/>
              <a:gdLst/>
              <a:ahLst/>
              <a:cxnLst/>
              <a:rect l="l" t="t" r="r" b="b"/>
              <a:pathLst>
                <a:path w="20415" h="15913" extrusionOk="0">
                  <a:moveTo>
                    <a:pt x="4737" y="1"/>
                  </a:moveTo>
                  <a:cubicBezTo>
                    <a:pt x="2135" y="1"/>
                    <a:pt x="0" y="2136"/>
                    <a:pt x="0" y="4737"/>
                  </a:cubicBezTo>
                  <a:lnTo>
                    <a:pt x="0" y="9007"/>
                  </a:lnTo>
                  <a:cubicBezTo>
                    <a:pt x="0" y="12810"/>
                    <a:pt x="3103" y="15912"/>
                    <a:pt x="6905" y="15912"/>
                  </a:cubicBezTo>
                  <a:lnTo>
                    <a:pt x="12476" y="15912"/>
                  </a:lnTo>
                  <a:cubicBezTo>
                    <a:pt x="16846" y="15912"/>
                    <a:pt x="20415" y="12343"/>
                    <a:pt x="20415" y="7940"/>
                  </a:cubicBezTo>
                  <a:lnTo>
                    <a:pt x="20415" y="4237"/>
                  </a:lnTo>
                  <a:cubicBezTo>
                    <a:pt x="20415" y="1902"/>
                    <a:pt x="18514" y="1"/>
                    <a:pt x="1617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" name="Google Shape;186;p16">
              <a:extLst>
                <a:ext uri="{FF2B5EF4-FFF2-40B4-BE49-F238E27FC236}">
                  <a16:creationId xmlns:a16="http://schemas.microsoft.com/office/drawing/2014/main" id="{A773011F-F859-4E9E-805A-BDACC0A47EE8}"/>
                </a:ext>
              </a:extLst>
            </p:cNvPr>
            <p:cNvSpPr/>
            <p:nvPr/>
          </p:nvSpPr>
          <p:spPr>
            <a:xfrm>
              <a:off x="2567640" y="1626540"/>
              <a:ext cx="194588" cy="140599"/>
            </a:xfrm>
            <a:custGeom>
              <a:avLst/>
              <a:gdLst/>
              <a:ahLst/>
              <a:cxnLst/>
              <a:rect l="l" t="t" r="r" b="b"/>
              <a:pathLst>
                <a:path w="5172" h="3737" extrusionOk="0">
                  <a:moveTo>
                    <a:pt x="1" y="0"/>
                  </a:moveTo>
                  <a:lnTo>
                    <a:pt x="1" y="3736"/>
                  </a:lnTo>
                  <a:lnTo>
                    <a:pt x="5171" y="3736"/>
                  </a:lnTo>
                  <a:lnTo>
                    <a:pt x="517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" name="Google Shape;187;p16">
              <a:extLst>
                <a:ext uri="{FF2B5EF4-FFF2-40B4-BE49-F238E27FC236}">
                  <a16:creationId xmlns:a16="http://schemas.microsoft.com/office/drawing/2014/main" id="{55373EA9-E976-46BE-B301-563076478CB6}"/>
                </a:ext>
              </a:extLst>
            </p:cNvPr>
            <p:cNvSpPr/>
            <p:nvPr/>
          </p:nvSpPr>
          <p:spPr>
            <a:xfrm>
              <a:off x="1764435" y="1463363"/>
              <a:ext cx="336391" cy="151885"/>
            </a:xfrm>
            <a:custGeom>
              <a:avLst/>
              <a:gdLst/>
              <a:ahLst/>
              <a:cxnLst/>
              <a:rect l="l" t="t" r="r" b="b"/>
              <a:pathLst>
                <a:path w="8941" h="4037" extrusionOk="0">
                  <a:moveTo>
                    <a:pt x="934" y="1"/>
                  </a:moveTo>
                  <a:cubicBezTo>
                    <a:pt x="434" y="1"/>
                    <a:pt x="0" y="434"/>
                    <a:pt x="0" y="968"/>
                  </a:cubicBezTo>
                  <a:lnTo>
                    <a:pt x="0" y="3103"/>
                  </a:lnTo>
                  <a:cubicBezTo>
                    <a:pt x="0" y="3603"/>
                    <a:pt x="434" y="4037"/>
                    <a:pt x="934" y="4037"/>
                  </a:cubicBezTo>
                  <a:lnTo>
                    <a:pt x="8006" y="4037"/>
                  </a:lnTo>
                  <a:cubicBezTo>
                    <a:pt x="8540" y="4037"/>
                    <a:pt x="8940" y="3603"/>
                    <a:pt x="8940" y="3103"/>
                  </a:cubicBezTo>
                  <a:lnTo>
                    <a:pt x="8940" y="968"/>
                  </a:lnTo>
                  <a:cubicBezTo>
                    <a:pt x="8940" y="434"/>
                    <a:pt x="8540" y="1"/>
                    <a:pt x="8006" y="1"/>
                  </a:cubicBezTo>
                  <a:close/>
                </a:path>
              </a:pathLst>
            </a:custGeom>
            <a:solidFill>
              <a:srgbClr val="150D0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" name="Google Shape;188;p16">
              <a:extLst>
                <a:ext uri="{FF2B5EF4-FFF2-40B4-BE49-F238E27FC236}">
                  <a16:creationId xmlns:a16="http://schemas.microsoft.com/office/drawing/2014/main" id="{EECEFE9D-4A42-4A99-B809-429C2E7E8363}"/>
                </a:ext>
              </a:extLst>
            </p:cNvPr>
            <p:cNvSpPr/>
            <p:nvPr/>
          </p:nvSpPr>
          <p:spPr>
            <a:xfrm>
              <a:off x="3230316" y="1463363"/>
              <a:ext cx="337632" cy="151885"/>
            </a:xfrm>
            <a:custGeom>
              <a:avLst/>
              <a:gdLst/>
              <a:ahLst/>
              <a:cxnLst/>
              <a:rect l="l" t="t" r="r" b="b"/>
              <a:pathLst>
                <a:path w="8974" h="4037" extrusionOk="0">
                  <a:moveTo>
                    <a:pt x="968" y="1"/>
                  </a:moveTo>
                  <a:cubicBezTo>
                    <a:pt x="434" y="1"/>
                    <a:pt x="1" y="434"/>
                    <a:pt x="1" y="935"/>
                  </a:cubicBezTo>
                  <a:lnTo>
                    <a:pt x="1" y="3070"/>
                  </a:lnTo>
                  <a:cubicBezTo>
                    <a:pt x="1" y="3603"/>
                    <a:pt x="434" y="4037"/>
                    <a:pt x="968" y="4037"/>
                  </a:cubicBezTo>
                  <a:lnTo>
                    <a:pt x="8006" y="4037"/>
                  </a:lnTo>
                  <a:cubicBezTo>
                    <a:pt x="8540" y="4037"/>
                    <a:pt x="8974" y="3603"/>
                    <a:pt x="8974" y="3070"/>
                  </a:cubicBezTo>
                  <a:lnTo>
                    <a:pt x="8974" y="935"/>
                  </a:lnTo>
                  <a:cubicBezTo>
                    <a:pt x="8974" y="434"/>
                    <a:pt x="8540" y="1"/>
                    <a:pt x="8006" y="1"/>
                  </a:cubicBezTo>
                  <a:close/>
                </a:path>
              </a:pathLst>
            </a:custGeom>
            <a:solidFill>
              <a:srgbClr val="150D0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" name="Google Shape;189;p16">
              <a:extLst>
                <a:ext uri="{FF2B5EF4-FFF2-40B4-BE49-F238E27FC236}">
                  <a16:creationId xmlns:a16="http://schemas.microsoft.com/office/drawing/2014/main" id="{38388C55-2B2F-4CD9-B088-1C32B0E2A96A}"/>
                </a:ext>
              </a:extLst>
            </p:cNvPr>
            <p:cNvSpPr/>
            <p:nvPr/>
          </p:nvSpPr>
          <p:spPr>
            <a:xfrm>
              <a:off x="715205" y="914912"/>
              <a:ext cx="3906883" cy="779405"/>
            </a:xfrm>
            <a:custGeom>
              <a:avLst/>
              <a:gdLst/>
              <a:ahLst/>
              <a:cxnLst/>
              <a:rect l="l" t="t" r="r" b="b"/>
              <a:pathLst>
                <a:path w="103842" h="20716" extrusionOk="0">
                  <a:moveTo>
                    <a:pt x="51905" y="1"/>
                  </a:moveTo>
                  <a:cubicBezTo>
                    <a:pt x="23251" y="1"/>
                    <a:pt x="1" y="4637"/>
                    <a:pt x="1" y="10375"/>
                  </a:cubicBezTo>
                  <a:cubicBezTo>
                    <a:pt x="1" y="16079"/>
                    <a:pt x="23251" y="20715"/>
                    <a:pt x="51905" y="20715"/>
                  </a:cubicBezTo>
                  <a:cubicBezTo>
                    <a:pt x="80592" y="20715"/>
                    <a:pt x="103842" y="16079"/>
                    <a:pt x="103842" y="10375"/>
                  </a:cubicBezTo>
                  <a:cubicBezTo>
                    <a:pt x="103842" y="4637"/>
                    <a:pt x="80592" y="1"/>
                    <a:pt x="51905" y="1"/>
                  </a:cubicBezTo>
                  <a:close/>
                </a:path>
              </a:pathLst>
            </a:custGeom>
            <a:solidFill>
              <a:srgbClr val="6D59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" name="Google Shape;190;p16">
              <a:extLst>
                <a:ext uri="{FF2B5EF4-FFF2-40B4-BE49-F238E27FC236}">
                  <a16:creationId xmlns:a16="http://schemas.microsoft.com/office/drawing/2014/main" id="{BA62BB7C-7F61-4066-A444-C516E7128DEA}"/>
                </a:ext>
              </a:extLst>
            </p:cNvPr>
            <p:cNvSpPr/>
            <p:nvPr/>
          </p:nvSpPr>
          <p:spPr>
            <a:xfrm>
              <a:off x="1490830" y="0"/>
              <a:ext cx="2399616" cy="1132048"/>
            </a:xfrm>
            <a:custGeom>
              <a:avLst/>
              <a:gdLst/>
              <a:ahLst/>
              <a:cxnLst/>
              <a:rect l="l" t="t" r="r" b="b"/>
              <a:pathLst>
                <a:path w="63780" h="30089" extrusionOk="0">
                  <a:moveTo>
                    <a:pt x="14111" y="0"/>
                  </a:moveTo>
                  <a:cubicBezTo>
                    <a:pt x="9707" y="0"/>
                    <a:pt x="5871" y="3069"/>
                    <a:pt x="4937" y="7406"/>
                  </a:cubicBezTo>
                  <a:lnTo>
                    <a:pt x="1" y="30088"/>
                  </a:lnTo>
                  <a:lnTo>
                    <a:pt x="63779" y="30088"/>
                  </a:lnTo>
                  <a:lnTo>
                    <a:pt x="58476" y="7272"/>
                  </a:lnTo>
                  <a:cubicBezTo>
                    <a:pt x="57475" y="3002"/>
                    <a:pt x="53706" y="0"/>
                    <a:pt x="49336" y="0"/>
                  </a:cubicBezTo>
                  <a:close/>
                </a:path>
              </a:pathLst>
            </a:custGeom>
            <a:solidFill>
              <a:srgbClr val="6D59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" name="Google Shape;191;p16">
              <a:extLst>
                <a:ext uri="{FF2B5EF4-FFF2-40B4-BE49-F238E27FC236}">
                  <a16:creationId xmlns:a16="http://schemas.microsoft.com/office/drawing/2014/main" id="{3D5BBE59-4334-4EB8-9999-2E3D6289032B}"/>
                </a:ext>
              </a:extLst>
            </p:cNvPr>
            <p:cNvSpPr/>
            <p:nvPr/>
          </p:nvSpPr>
          <p:spPr>
            <a:xfrm>
              <a:off x="1170798" y="2858965"/>
              <a:ext cx="1679243" cy="1488492"/>
            </a:xfrm>
            <a:custGeom>
              <a:avLst/>
              <a:gdLst/>
              <a:ahLst/>
              <a:cxnLst/>
              <a:rect l="l" t="t" r="r" b="b"/>
              <a:pathLst>
                <a:path w="44633" h="39563" extrusionOk="0">
                  <a:moveTo>
                    <a:pt x="24418" y="1"/>
                  </a:moveTo>
                  <a:lnTo>
                    <a:pt x="0" y="10875"/>
                  </a:lnTo>
                  <a:cubicBezTo>
                    <a:pt x="16812" y="19148"/>
                    <a:pt x="44632" y="39563"/>
                    <a:pt x="44632" y="39563"/>
                  </a:cubicBezTo>
                  <a:lnTo>
                    <a:pt x="24418" y="1"/>
                  </a:lnTo>
                  <a:close/>
                </a:path>
              </a:pathLst>
            </a:custGeom>
            <a:solidFill>
              <a:srgbClr val="4A2C5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" name="Google Shape;192;p16">
              <a:extLst>
                <a:ext uri="{FF2B5EF4-FFF2-40B4-BE49-F238E27FC236}">
                  <a16:creationId xmlns:a16="http://schemas.microsoft.com/office/drawing/2014/main" id="{B5FF344F-9FB2-4E85-A751-85BE7DB8DD07}"/>
                </a:ext>
              </a:extLst>
            </p:cNvPr>
            <p:cNvSpPr/>
            <p:nvPr/>
          </p:nvSpPr>
          <p:spPr>
            <a:xfrm>
              <a:off x="2021711" y="0"/>
              <a:ext cx="1110716" cy="155648"/>
            </a:xfrm>
            <a:custGeom>
              <a:avLst/>
              <a:gdLst/>
              <a:ahLst/>
              <a:cxnLst/>
              <a:rect l="l" t="t" r="r" b="b"/>
              <a:pathLst>
                <a:path w="29522" h="4137" extrusionOk="0">
                  <a:moveTo>
                    <a:pt x="1" y="0"/>
                  </a:moveTo>
                  <a:cubicBezTo>
                    <a:pt x="1" y="0"/>
                    <a:pt x="4152" y="4137"/>
                    <a:pt x="12899" y="4137"/>
                  </a:cubicBezTo>
                  <a:cubicBezTo>
                    <a:pt x="17272" y="4137"/>
                    <a:pt x="22795" y="3102"/>
                    <a:pt x="29522" y="0"/>
                  </a:cubicBezTo>
                  <a:close/>
                </a:path>
              </a:pathLst>
            </a:custGeom>
            <a:solidFill>
              <a:srgbClr val="5C4D6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" name="Google Shape;193;p16">
              <a:extLst>
                <a:ext uri="{FF2B5EF4-FFF2-40B4-BE49-F238E27FC236}">
                  <a16:creationId xmlns:a16="http://schemas.microsoft.com/office/drawing/2014/main" id="{6C0CD2EF-43E0-42C0-96FF-B55196AE4280}"/>
                </a:ext>
              </a:extLst>
            </p:cNvPr>
            <p:cNvSpPr/>
            <p:nvPr/>
          </p:nvSpPr>
          <p:spPr>
            <a:xfrm>
              <a:off x="2651730" y="3270650"/>
              <a:ext cx="1420732" cy="1428220"/>
            </a:xfrm>
            <a:custGeom>
              <a:avLst/>
              <a:gdLst/>
              <a:ahLst/>
              <a:cxnLst/>
              <a:rect l="l" t="t" r="r" b="b"/>
              <a:pathLst>
                <a:path w="37762" h="37961" extrusionOk="0">
                  <a:moveTo>
                    <a:pt x="28421" y="0"/>
                  </a:moveTo>
                  <a:cubicBezTo>
                    <a:pt x="8907" y="5771"/>
                    <a:pt x="1" y="37961"/>
                    <a:pt x="1" y="37961"/>
                  </a:cubicBezTo>
                  <a:cubicBezTo>
                    <a:pt x="12009" y="16012"/>
                    <a:pt x="37761" y="7539"/>
                    <a:pt x="37761" y="7539"/>
                  </a:cubicBezTo>
                  <a:lnTo>
                    <a:pt x="28421" y="0"/>
                  </a:lnTo>
                  <a:close/>
                </a:path>
              </a:pathLst>
            </a:custGeom>
            <a:solidFill>
              <a:srgbClr val="5C4D6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" name="Google Shape;194;p16">
              <a:extLst>
                <a:ext uri="{FF2B5EF4-FFF2-40B4-BE49-F238E27FC236}">
                  <a16:creationId xmlns:a16="http://schemas.microsoft.com/office/drawing/2014/main" id="{F28E59DE-8318-4E2F-950D-FB1820574E88}"/>
                </a:ext>
              </a:extLst>
            </p:cNvPr>
            <p:cNvSpPr/>
            <p:nvPr/>
          </p:nvSpPr>
          <p:spPr>
            <a:xfrm>
              <a:off x="1888671" y="648833"/>
              <a:ext cx="1970409" cy="506599"/>
            </a:xfrm>
            <a:custGeom>
              <a:avLst/>
              <a:gdLst/>
              <a:ahLst/>
              <a:cxnLst/>
              <a:rect l="l" t="t" r="r" b="b"/>
              <a:pathLst>
                <a:path w="52372" h="13465" extrusionOk="0">
                  <a:moveTo>
                    <a:pt x="50203" y="1"/>
                  </a:moveTo>
                  <a:cubicBezTo>
                    <a:pt x="50203" y="1"/>
                    <a:pt x="40087" y="2491"/>
                    <a:pt x="22968" y="2491"/>
                  </a:cubicBezTo>
                  <a:cubicBezTo>
                    <a:pt x="16310" y="2491"/>
                    <a:pt x="8594" y="2114"/>
                    <a:pt x="1" y="1068"/>
                  </a:cubicBezTo>
                  <a:lnTo>
                    <a:pt x="1" y="1068"/>
                  </a:lnTo>
                  <a:lnTo>
                    <a:pt x="1168" y="11809"/>
                  </a:lnTo>
                  <a:cubicBezTo>
                    <a:pt x="6179" y="12701"/>
                    <a:pt x="12742" y="13465"/>
                    <a:pt x="20529" y="13465"/>
                  </a:cubicBezTo>
                  <a:cubicBezTo>
                    <a:pt x="29641" y="13465"/>
                    <a:pt x="40429" y="12419"/>
                    <a:pt x="52371" y="9308"/>
                  </a:cubicBezTo>
                  <a:lnTo>
                    <a:pt x="50203" y="1"/>
                  </a:lnTo>
                  <a:close/>
                </a:path>
              </a:pathLst>
            </a:custGeom>
            <a:solidFill>
              <a:srgbClr val="4A2C5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" name="Google Shape;195;p16">
              <a:extLst>
                <a:ext uri="{FF2B5EF4-FFF2-40B4-BE49-F238E27FC236}">
                  <a16:creationId xmlns:a16="http://schemas.microsoft.com/office/drawing/2014/main" id="{3BBD8CCC-103B-467C-97B4-7DA3D14A950C}"/>
                </a:ext>
              </a:extLst>
            </p:cNvPr>
            <p:cNvSpPr/>
            <p:nvPr/>
          </p:nvSpPr>
          <p:spPr>
            <a:xfrm>
              <a:off x="1520968" y="62757"/>
              <a:ext cx="367731" cy="927491"/>
            </a:xfrm>
            <a:custGeom>
              <a:avLst/>
              <a:gdLst/>
              <a:ahLst/>
              <a:cxnLst/>
              <a:rect l="l" t="t" r="r" b="b"/>
              <a:pathLst>
                <a:path w="9774" h="24652" extrusionOk="0">
                  <a:moveTo>
                    <a:pt x="7972" y="0"/>
                  </a:moveTo>
                  <a:cubicBezTo>
                    <a:pt x="6471" y="234"/>
                    <a:pt x="4337" y="4103"/>
                    <a:pt x="4136" y="5738"/>
                  </a:cubicBezTo>
                  <a:lnTo>
                    <a:pt x="0" y="24651"/>
                  </a:lnTo>
                  <a:lnTo>
                    <a:pt x="2002" y="15545"/>
                  </a:lnTo>
                  <a:cubicBezTo>
                    <a:pt x="4670" y="15978"/>
                    <a:pt x="7272" y="16345"/>
                    <a:pt x="9774" y="16645"/>
                  </a:cubicBezTo>
                  <a:lnTo>
                    <a:pt x="7972" y="0"/>
                  </a:lnTo>
                  <a:close/>
                </a:path>
              </a:pathLst>
            </a:custGeom>
            <a:solidFill>
              <a:srgbClr val="5C4D6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" name="Google Shape;196;p16">
              <a:extLst>
                <a:ext uri="{FF2B5EF4-FFF2-40B4-BE49-F238E27FC236}">
                  <a16:creationId xmlns:a16="http://schemas.microsoft.com/office/drawing/2014/main" id="{D094F139-A019-4D01-BF96-40A4C01ED0FF}"/>
                </a:ext>
              </a:extLst>
            </p:cNvPr>
            <p:cNvSpPr/>
            <p:nvPr/>
          </p:nvSpPr>
          <p:spPr>
            <a:xfrm>
              <a:off x="1520968" y="647591"/>
              <a:ext cx="411675" cy="445573"/>
            </a:xfrm>
            <a:custGeom>
              <a:avLst/>
              <a:gdLst/>
              <a:ahLst/>
              <a:cxnLst/>
              <a:rect l="l" t="t" r="r" b="b"/>
              <a:pathLst>
                <a:path w="10942" h="11843" extrusionOk="0">
                  <a:moveTo>
                    <a:pt x="2002" y="1"/>
                  </a:moveTo>
                  <a:lnTo>
                    <a:pt x="0" y="9107"/>
                  </a:lnTo>
                  <a:cubicBezTo>
                    <a:pt x="567" y="9307"/>
                    <a:pt x="1068" y="9474"/>
                    <a:pt x="1601" y="9641"/>
                  </a:cubicBezTo>
                  <a:cubicBezTo>
                    <a:pt x="3369" y="10174"/>
                    <a:pt x="6538" y="11075"/>
                    <a:pt x="10941" y="11842"/>
                  </a:cubicBezTo>
                  <a:lnTo>
                    <a:pt x="9774" y="1101"/>
                  </a:lnTo>
                  <a:cubicBezTo>
                    <a:pt x="7272" y="801"/>
                    <a:pt x="4670" y="434"/>
                    <a:pt x="2002" y="1"/>
                  </a:cubicBezTo>
                  <a:close/>
                </a:path>
              </a:pathLst>
            </a:custGeom>
            <a:solidFill>
              <a:srgbClr val="3A224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" name="Google Shape;197;p16">
              <a:extLst>
                <a:ext uri="{FF2B5EF4-FFF2-40B4-BE49-F238E27FC236}">
                  <a16:creationId xmlns:a16="http://schemas.microsoft.com/office/drawing/2014/main" id="{EE8A49B5-1214-478A-BE39-46FD9BA4912D}"/>
                </a:ext>
              </a:extLst>
            </p:cNvPr>
            <p:cNvSpPr/>
            <p:nvPr/>
          </p:nvSpPr>
          <p:spPr>
            <a:xfrm>
              <a:off x="587208" y="990237"/>
              <a:ext cx="1345411" cy="648852"/>
            </a:xfrm>
            <a:custGeom>
              <a:avLst/>
              <a:gdLst/>
              <a:ahLst/>
              <a:cxnLst/>
              <a:rect l="l" t="t" r="r" b="b"/>
              <a:pathLst>
                <a:path w="35760" h="17246" extrusionOk="0">
                  <a:moveTo>
                    <a:pt x="24818" y="0"/>
                  </a:moveTo>
                  <a:cubicBezTo>
                    <a:pt x="24818" y="0"/>
                    <a:pt x="6038" y="2135"/>
                    <a:pt x="3403" y="7305"/>
                  </a:cubicBezTo>
                  <a:cubicBezTo>
                    <a:pt x="0" y="13910"/>
                    <a:pt x="28521" y="17246"/>
                    <a:pt x="28521" y="17246"/>
                  </a:cubicBezTo>
                  <a:cubicBezTo>
                    <a:pt x="20482" y="8373"/>
                    <a:pt x="35759" y="2735"/>
                    <a:pt x="35759" y="2735"/>
                  </a:cubicBezTo>
                  <a:lnTo>
                    <a:pt x="24818" y="0"/>
                  </a:lnTo>
                  <a:close/>
                </a:path>
              </a:pathLst>
            </a:custGeom>
            <a:solidFill>
              <a:srgbClr val="5C4D6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" name="Google Shape;198;p16">
              <a:extLst>
                <a:ext uri="{FF2B5EF4-FFF2-40B4-BE49-F238E27FC236}">
                  <a16:creationId xmlns:a16="http://schemas.microsoft.com/office/drawing/2014/main" id="{39D75D1E-7634-4B4F-B1BC-A3178E09F2E7}"/>
                </a:ext>
              </a:extLst>
            </p:cNvPr>
            <p:cNvSpPr/>
            <p:nvPr/>
          </p:nvSpPr>
          <p:spPr>
            <a:xfrm>
              <a:off x="1647724" y="4444117"/>
              <a:ext cx="500767" cy="291167"/>
            </a:xfrm>
            <a:custGeom>
              <a:avLst/>
              <a:gdLst/>
              <a:ahLst/>
              <a:cxnLst/>
              <a:rect l="l" t="t" r="r" b="b"/>
              <a:pathLst>
                <a:path w="13310" h="7739" extrusionOk="0">
                  <a:moveTo>
                    <a:pt x="6004" y="0"/>
                  </a:moveTo>
                  <a:lnTo>
                    <a:pt x="0" y="7739"/>
                  </a:lnTo>
                  <a:lnTo>
                    <a:pt x="13310" y="7739"/>
                  </a:lnTo>
                  <a:lnTo>
                    <a:pt x="6004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" name="Google Shape;199;p16">
              <a:extLst>
                <a:ext uri="{FF2B5EF4-FFF2-40B4-BE49-F238E27FC236}">
                  <a16:creationId xmlns:a16="http://schemas.microsoft.com/office/drawing/2014/main" id="{21924E44-63C1-44F1-B323-6C00D5A3C8B7}"/>
                </a:ext>
              </a:extLst>
            </p:cNvPr>
            <p:cNvSpPr/>
            <p:nvPr/>
          </p:nvSpPr>
          <p:spPr>
            <a:xfrm>
              <a:off x="1942661" y="4552023"/>
              <a:ext cx="296208" cy="183263"/>
            </a:xfrm>
            <a:custGeom>
              <a:avLst/>
              <a:gdLst/>
              <a:ahLst/>
              <a:cxnLst/>
              <a:rect l="l" t="t" r="r" b="b"/>
              <a:pathLst>
                <a:path w="7873" h="4871" extrusionOk="0">
                  <a:moveTo>
                    <a:pt x="3903" y="1"/>
                  </a:moveTo>
                  <a:lnTo>
                    <a:pt x="0" y="4871"/>
                  </a:lnTo>
                  <a:lnTo>
                    <a:pt x="7872" y="4871"/>
                  </a:lnTo>
                  <a:lnTo>
                    <a:pt x="3903" y="1"/>
                  </a:lnTo>
                  <a:close/>
                </a:path>
              </a:pathLst>
            </a:custGeom>
            <a:solidFill>
              <a:srgbClr val="00C3B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" name="Google Shape;200;p16">
              <a:extLst>
                <a:ext uri="{FF2B5EF4-FFF2-40B4-BE49-F238E27FC236}">
                  <a16:creationId xmlns:a16="http://schemas.microsoft.com/office/drawing/2014/main" id="{19CD4190-7F51-4BBB-A258-4F81C7F0415C}"/>
                </a:ext>
              </a:extLst>
            </p:cNvPr>
            <p:cNvSpPr/>
            <p:nvPr/>
          </p:nvSpPr>
          <p:spPr>
            <a:xfrm>
              <a:off x="2595256" y="2309272"/>
              <a:ext cx="1590151" cy="2505037"/>
            </a:xfrm>
            <a:custGeom>
              <a:avLst/>
              <a:gdLst/>
              <a:ahLst/>
              <a:cxnLst/>
              <a:rect l="l" t="t" r="r" b="b"/>
              <a:pathLst>
                <a:path w="42265" h="66582" extrusionOk="0">
                  <a:moveTo>
                    <a:pt x="35393" y="0"/>
                  </a:moveTo>
                  <a:lnTo>
                    <a:pt x="35393" y="0"/>
                  </a:lnTo>
                  <a:cubicBezTo>
                    <a:pt x="24885" y="2502"/>
                    <a:pt x="19048" y="9040"/>
                    <a:pt x="19048" y="9040"/>
                  </a:cubicBezTo>
                  <a:cubicBezTo>
                    <a:pt x="4004" y="20982"/>
                    <a:pt x="735" y="50370"/>
                    <a:pt x="1" y="62145"/>
                  </a:cubicBezTo>
                  <a:lnTo>
                    <a:pt x="68" y="66581"/>
                  </a:lnTo>
                  <a:cubicBezTo>
                    <a:pt x="11476" y="39529"/>
                    <a:pt x="42264" y="25185"/>
                    <a:pt x="42264" y="25185"/>
                  </a:cubicBezTo>
                  <a:lnTo>
                    <a:pt x="27354" y="18580"/>
                  </a:lnTo>
                  <a:lnTo>
                    <a:pt x="35393" y="0"/>
                  </a:lnTo>
                  <a:close/>
                </a:path>
              </a:pathLst>
            </a:custGeom>
            <a:solidFill>
              <a:srgbClr val="4A2C5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2587823F-AC49-45C7-96F8-FA5844E055FC}"/>
                </a:ext>
              </a:extLst>
            </p:cNvPr>
            <p:cNvSpPr txBox="1"/>
            <p:nvPr/>
          </p:nvSpPr>
          <p:spPr>
            <a:xfrm>
              <a:off x="2936715" y="4347457"/>
              <a:ext cx="94377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/>
                <a:t>KTUTS</a:t>
              </a:r>
            </a:p>
          </p:txBody>
        </p:sp>
      </p:grpSp>
      <p:sp>
        <p:nvSpPr>
          <p:cNvPr id="44" name="Google Shape;474;p38">
            <a:extLst>
              <a:ext uri="{FF2B5EF4-FFF2-40B4-BE49-F238E27FC236}">
                <a16:creationId xmlns:a16="http://schemas.microsoft.com/office/drawing/2014/main" id="{491CFDAA-C593-42AA-A0ED-83D5F5D42BFA}"/>
              </a:ext>
            </a:extLst>
          </p:cNvPr>
          <p:cNvSpPr txBox="1">
            <a:spLocks/>
          </p:cNvSpPr>
          <p:nvPr/>
        </p:nvSpPr>
        <p:spPr>
          <a:xfrm>
            <a:off x="4065897" y="2047441"/>
            <a:ext cx="8471624" cy="1978807"/>
          </a:xfrm>
          <a:prstGeom prst="rect">
            <a:avLst/>
          </a:prstGeom>
          <a:solidFill>
            <a:schemeClr val="accent4">
              <a:alpha val="80000"/>
            </a:schemeClr>
          </a:solidFill>
        </p:spPr>
        <p:txBody>
          <a:bodyPr spcFirstLastPara="1" wrap="square" lIns="121900" tIns="121900" rIns="121900" bIns="1219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vi-VN" sz="6600" kern="0"/>
              <a:t>Xin chúc mừng</a:t>
            </a:r>
            <a:r>
              <a:rPr lang="en-US" sz="6600" kern="0"/>
              <a:t>!</a:t>
            </a:r>
            <a:r>
              <a:rPr lang="vi-VN" sz="6600" kern="0"/>
              <a:t> </a:t>
            </a:r>
            <a:endParaRPr lang="en-US" sz="6600" kern="0"/>
          </a:p>
          <a:p>
            <a:r>
              <a:rPr lang="en-US" sz="6600" kern="0"/>
              <a:t>Các bạn thật tài giỏi</a:t>
            </a:r>
            <a:endParaRPr lang="vi-VN" sz="6600" kern="0"/>
          </a:p>
        </p:txBody>
      </p:sp>
      <p:sp>
        <p:nvSpPr>
          <p:cNvPr id="45" name="Google Shape;474;p38">
            <a:extLst>
              <a:ext uri="{FF2B5EF4-FFF2-40B4-BE49-F238E27FC236}">
                <a16:creationId xmlns:a16="http://schemas.microsoft.com/office/drawing/2014/main" id="{A9474188-8D84-45A1-8698-8B943E202368}"/>
              </a:ext>
            </a:extLst>
          </p:cNvPr>
          <p:cNvSpPr txBox="1">
            <a:spLocks/>
          </p:cNvSpPr>
          <p:nvPr/>
        </p:nvSpPr>
        <p:spPr>
          <a:xfrm>
            <a:off x="11482566" y="3207132"/>
            <a:ext cx="762000" cy="67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Font typeface="Black Han Sans"/>
              <a:buNone/>
              <a:defRPr sz="4000" b="0" i="0" u="none" strike="noStrike" cap="none">
                <a:solidFill>
                  <a:schemeClr val="accent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Black Han Sans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9pPr>
          </a:lstStyle>
          <a:p>
            <a:r>
              <a:rPr lang="vi-VN" sz="6000" kern="0">
                <a:solidFill>
                  <a:schemeClr val="bg1"/>
                </a:solidFill>
              </a:rPr>
              <a:t>…</a:t>
            </a:r>
          </a:p>
        </p:txBody>
      </p:sp>
      <p:sp>
        <p:nvSpPr>
          <p:cNvPr id="46" name="Google Shape;474;p38">
            <a:extLst>
              <a:ext uri="{FF2B5EF4-FFF2-40B4-BE49-F238E27FC236}">
                <a16:creationId xmlns:a16="http://schemas.microsoft.com/office/drawing/2014/main" id="{10AF2D96-D3D6-4BC5-B381-012804BBB23F}"/>
              </a:ext>
            </a:extLst>
          </p:cNvPr>
          <p:cNvSpPr txBox="1">
            <a:spLocks/>
          </p:cNvSpPr>
          <p:nvPr/>
        </p:nvSpPr>
        <p:spPr>
          <a:xfrm>
            <a:off x="4303066" y="2006239"/>
            <a:ext cx="7943850" cy="2061210"/>
          </a:xfrm>
          <a:prstGeom prst="rect">
            <a:avLst/>
          </a:prstGeom>
          <a:solidFill>
            <a:schemeClr val="accent4">
              <a:alpha val="80000"/>
            </a:schemeClr>
          </a:solidFill>
        </p:spPr>
        <p:txBody>
          <a:bodyPr spcFirstLastPara="1" wrap="square" lIns="121900" tIns="121900" rIns="121900" bIns="1219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lang="en-US"/>
            </a:defPPr>
            <a:lvl1pPr marR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6600" b="0" i="0" u="none" strike="noStrike" kern="0" cap="none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R="0"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2pPr>
            <a:lvl3pPr marR="0"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3pPr>
            <a:lvl4pPr marR="0"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4pPr>
            <a:lvl5pPr marR="0"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5pPr>
            <a:lvl6pPr marR="0"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6pPr>
            <a:lvl7pPr marR="0"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7pPr>
            <a:lvl8pPr marR="0"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8pPr>
            <a:lvl9pPr marR="0"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9pPr>
          </a:lstStyle>
          <a:p>
            <a:pPr algn="ctr"/>
            <a:r>
              <a:rPr lang="en-US"/>
              <a:t>TẠM BIỆT!</a:t>
            </a:r>
          </a:p>
          <a:p>
            <a:pPr algn="ctr"/>
            <a:r>
              <a:rPr lang="en-US"/>
              <a:t>HẸN GẶP LẠI!</a:t>
            </a:r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2436669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  <p:sndAc>
          <p:stSnd>
            <p:snd r:embed="rId2" name="chimes.wav"/>
          </p:stSnd>
        </p:sndAc>
      </p:transition>
    </mc:Choice>
    <mc:Fallback xmlns="">
      <p:transition spd="slow">
        <p:fade/>
        <p:sndAc>
          <p:stSnd>
            <p:snd r:embed="rId4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800"/>
                            </p:stCondLst>
                            <p:childTnLst>
                              <p:par>
                                <p:cTn id="9" presetID="10" presetClass="entr" presetSubtype="0" repeatCount="3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300"/>
                            </p:stCondLst>
                            <p:childTnLst>
                              <p:par>
                                <p:cTn id="13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3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 animBg="1"/>
      <p:bldP spid="44" grpId="1" animBg="1"/>
      <p:bldP spid="45" grpId="0"/>
      <p:bldP spid="45" grpId="1"/>
      <p:bldP spid="4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50063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>
            <a:extLst>
              <a:ext uri="{FF2B5EF4-FFF2-40B4-BE49-F238E27FC236}">
                <a16:creationId xmlns:a16="http://schemas.microsoft.com/office/drawing/2014/main" id="{2B08BF30-5DDC-4F7F-AE08-16A98BE852A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183972" y="-483621"/>
            <a:ext cx="10433656" cy="7825242"/>
          </a:xfrm>
          <a:prstGeom prst="rect">
            <a:avLst/>
          </a:prstGeom>
        </p:spPr>
      </p:pic>
      <p:pic>
        <p:nvPicPr>
          <p:cNvPr id="19" name="Nhac-chuong-tin-nhan-Nokia-www_nhacchuongvui_com">
            <a:hlinkClick r:id="" action="ppaction://media"/>
            <a:extLst>
              <a:ext uri="{FF2B5EF4-FFF2-40B4-BE49-F238E27FC236}">
                <a16:creationId xmlns:a16="http://schemas.microsoft.com/office/drawing/2014/main" id="{DAC10710-D858-4B59-8D16-4A4E198DDF2F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791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676927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429" fill="hold"/>
                                        <p:tgtEl>
                                          <p:spTgt spid="1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929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1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9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50063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>
            <a:extLst>
              <a:ext uri="{FF2B5EF4-FFF2-40B4-BE49-F238E27FC236}">
                <a16:creationId xmlns:a16="http://schemas.microsoft.com/office/drawing/2014/main" id="{2B08BF30-5DDC-4F7F-AE08-16A98BE852A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3200400"/>
            <a:ext cx="4876800" cy="3657600"/>
          </a:xfrm>
          <a:prstGeom prst="rect">
            <a:avLst/>
          </a:prstGeom>
        </p:spPr>
      </p:pic>
      <p:sp>
        <p:nvSpPr>
          <p:cNvPr id="2" name="Speech Bubble: Rectangle with Corners Rounded 1">
            <a:extLst>
              <a:ext uri="{FF2B5EF4-FFF2-40B4-BE49-F238E27FC236}">
                <a16:creationId xmlns:a16="http://schemas.microsoft.com/office/drawing/2014/main" id="{C2170BBF-1311-4B20-B4B8-E25BC67FEEEB}"/>
              </a:ext>
            </a:extLst>
          </p:cNvPr>
          <p:cNvSpPr/>
          <p:nvPr/>
        </p:nvSpPr>
        <p:spPr>
          <a:xfrm>
            <a:off x="3029392" y="667106"/>
            <a:ext cx="8782050" cy="5809894"/>
          </a:xfrm>
          <a:custGeom>
            <a:avLst/>
            <a:gdLst>
              <a:gd name="connsiteX0" fmla="*/ 0 w 7620000"/>
              <a:gd name="connsiteY0" fmla="*/ 990620 h 5943600"/>
              <a:gd name="connsiteX1" fmla="*/ 990620 w 7620000"/>
              <a:gd name="connsiteY1" fmla="*/ 0 h 5943600"/>
              <a:gd name="connsiteX2" fmla="*/ 1270000 w 7620000"/>
              <a:gd name="connsiteY2" fmla="*/ 0 h 5943600"/>
              <a:gd name="connsiteX3" fmla="*/ 1270000 w 7620000"/>
              <a:gd name="connsiteY3" fmla="*/ 0 h 5943600"/>
              <a:gd name="connsiteX4" fmla="*/ 3175000 w 7620000"/>
              <a:gd name="connsiteY4" fmla="*/ 0 h 5943600"/>
              <a:gd name="connsiteX5" fmla="*/ 6629380 w 7620000"/>
              <a:gd name="connsiteY5" fmla="*/ 0 h 5943600"/>
              <a:gd name="connsiteX6" fmla="*/ 7620000 w 7620000"/>
              <a:gd name="connsiteY6" fmla="*/ 990620 h 5943600"/>
              <a:gd name="connsiteX7" fmla="*/ 7620000 w 7620000"/>
              <a:gd name="connsiteY7" fmla="*/ 3467100 h 5943600"/>
              <a:gd name="connsiteX8" fmla="*/ 7620000 w 7620000"/>
              <a:gd name="connsiteY8" fmla="*/ 3467100 h 5943600"/>
              <a:gd name="connsiteX9" fmla="*/ 7620000 w 7620000"/>
              <a:gd name="connsiteY9" fmla="*/ 4953000 h 5943600"/>
              <a:gd name="connsiteX10" fmla="*/ 7620000 w 7620000"/>
              <a:gd name="connsiteY10" fmla="*/ 4952980 h 5943600"/>
              <a:gd name="connsiteX11" fmla="*/ 6629380 w 7620000"/>
              <a:gd name="connsiteY11" fmla="*/ 5943600 h 5943600"/>
              <a:gd name="connsiteX12" fmla="*/ 3175000 w 7620000"/>
              <a:gd name="connsiteY12" fmla="*/ 5943600 h 5943600"/>
              <a:gd name="connsiteX13" fmla="*/ 1270000 w 7620000"/>
              <a:gd name="connsiteY13" fmla="*/ 5943600 h 5943600"/>
              <a:gd name="connsiteX14" fmla="*/ 1270000 w 7620000"/>
              <a:gd name="connsiteY14" fmla="*/ 5943600 h 5943600"/>
              <a:gd name="connsiteX15" fmla="*/ 990620 w 7620000"/>
              <a:gd name="connsiteY15" fmla="*/ 5943600 h 5943600"/>
              <a:gd name="connsiteX16" fmla="*/ 0 w 7620000"/>
              <a:gd name="connsiteY16" fmla="*/ 4952980 h 5943600"/>
              <a:gd name="connsiteX17" fmla="*/ 0 w 7620000"/>
              <a:gd name="connsiteY17" fmla="*/ 4953000 h 5943600"/>
              <a:gd name="connsiteX18" fmla="*/ -1492225 w 7620000"/>
              <a:gd name="connsiteY18" fmla="*/ 4875595 h 5943600"/>
              <a:gd name="connsiteX19" fmla="*/ 0 w 7620000"/>
              <a:gd name="connsiteY19" fmla="*/ 3467100 h 5943600"/>
              <a:gd name="connsiteX20" fmla="*/ 0 w 7620000"/>
              <a:gd name="connsiteY20" fmla="*/ 990620 h 5943600"/>
              <a:gd name="connsiteX0" fmla="*/ 1492225 w 9112225"/>
              <a:gd name="connsiteY0" fmla="*/ 990620 h 5943600"/>
              <a:gd name="connsiteX1" fmla="*/ 2482845 w 9112225"/>
              <a:gd name="connsiteY1" fmla="*/ 0 h 5943600"/>
              <a:gd name="connsiteX2" fmla="*/ 2762225 w 9112225"/>
              <a:gd name="connsiteY2" fmla="*/ 0 h 5943600"/>
              <a:gd name="connsiteX3" fmla="*/ 2762225 w 9112225"/>
              <a:gd name="connsiteY3" fmla="*/ 0 h 5943600"/>
              <a:gd name="connsiteX4" fmla="*/ 4667225 w 9112225"/>
              <a:gd name="connsiteY4" fmla="*/ 0 h 5943600"/>
              <a:gd name="connsiteX5" fmla="*/ 8121605 w 9112225"/>
              <a:gd name="connsiteY5" fmla="*/ 0 h 5943600"/>
              <a:gd name="connsiteX6" fmla="*/ 9112225 w 9112225"/>
              <a:gd name="connsiteY6" fmla="*/ 990620 h 5943600"/>
              <a:gd name="connsiteX7" fmla="*/ 9112225 w 9112225"/>
              <a:gd name="connsiteY7" fmla="*/ 3467100 h 5943600"/>
              <a:gd name="connsiteX8" fmla="*/ 9112225 w 9112225"/>
              <a:gd name="connsiteY8" fmla="*/ 3467100 h 5943600"/>
              <a:gd name="connsiteX9" fmla="*/ 9112225 w 9112225"/>
              <a:gd name="connsiteY9" fmla="*/ 4953000 h 5943600"/>
              <a:gd name="connsiteX10" fmla="*/ 9112225 w 9112225"/>
              <a:gd name="connsiteY10" fmla="*/ 4952980 h 5943600"/>
              <a:gd name="connsiteX11" fmla="*/ 8121605 w 9112225"/>
              <a:gd name="connsiteY11" fmla="*/ 5943600 h 5943600"/>
              <a:gd name="connsiteX12" fmla="*/ 4667225 w 9112225"/>
              <a:gd name="connsiteY12" fmla="*/ 5943600 h 5943600"/>
              <a:gd name="connsiteX13" fmla="*/ 2762225 w 9112225"/>
              <a:gd name="connsiteY13" fmla="*/ 5943600 h 5943600"/>
              <a:gd name="connsiteX14" fmla="*/ 2762225 w 9112225"/>
              <a:gd name="connsiteY14" fmla="*/ 5943600 h 5943600"/>
              <a:gd name="connsiteX15" fmla="*/ 2482845 w 9112225"/>
              <a:gd name="connsiteY15" fmla="*/ 5943600 h 5943600"/>
              <a:gd name="connsiteX16" fmla="*/ 1492225 w 9112225"/>
              <a:gd name="connsiteY16" fmla="*/ 4952980 h 5943600"/>
              <a:gd name="connsiteX17" fmla="*/ 1492225 w 9112225"/>
              <a:gd name="connsiteY17" fmla="*/ 4953000 h 5943600"/>
              <a:gd name="connsiteX18" fmla="*/ 0 w 9112225"/>
              <a:gd name="connsiteY18" fmla="*/ 4875595 h 5943600"/>
              <a:gd name="connsiteX19" fmla="*/ 1492225 w 9112225"/>
              <a:gd name="connsiteY19" fmla="*/ 4171950 h 5943600"/>
              <a:gd name="connsiteX20" fmla="*/ 1492225 w 9112225"/>
              <a:gd name="connsiteY20" fmla="*/ 990620 h 5943600"/>
              <a:gd name="connsiteX0" fmla="*/ 1492225 w 9112225"/>
              <a:gd name="connsiteY0" fmla="*/ 990620 h 5943600"/>
              <a:gd name="connsiteX1" fmla="*/ 2482845 w 9112225"/>
              <a:gd name="connsiteY1" fmla="*/ 0 h 5943600"/>
              <a:gd name="connsiteX2" fmla="*/ 2762225 w 9112225"/>
              <a:gd name="connsiteY2" fmla="*/ 0 h 5943600"/>
              <a:gd name="connsiteX3" fmla="*/ 2762225 w 9112225"/>
              <a:gd name="connsiteY3" fmla="*/ 0 h 5943600"/>
              <a:gd name="connsiteX4" fmla="*/ 4667225 w 9112225"/>
              <a:gd name="connsiteY4" fmla="*/ 0 h 5943600"/>
              <a:gd name="connsiteX5" fmla="*/ 8121605 w 9112225"/>
              <a:gd name="connsiteY5" fmla="*/ 0 h 5943600"/>
              <a:gd name="connsiteX6" fmla="*/ 9112225 w 9112225"/>
              <a:gd name="connsiteY6" fmla="*/ 990620 h 5943600"/>
              <a:gd name="connsiteX7" fmla="*/ 9112225 w 9112225"/>
              <a:gd name="connsiteY7" fmla="*/ 3467100 h 5943600"/>
              <a:gd name="connsiteX8" fmla="*/ 9112225 w 9112225"/>
              <a:gd name="connsiteY8" fmla="*/ 3467100 h 5943600"/>
              <a:gd name="connsiteX9" fmla="*/ 9112225 w 9112225"/>
              <a:gd name="connsiteY9" fmla="*/ 4953000 h 5943600"/>
              <a:gd name="connsiteX10" fmla="*/ 9112225 w 9112225"/>
              <a:gd name="connsiteY10" fmla="*/ 4952980 h 5943600"/>
              <a:gd name="connsiteX11" fmla="*/ 8121605 w 9112225"/>
              <a:gd name="connsiteY11" fmla="*/ 5943600 h 5943600"/>
              <a:gd name="connsiteX12" fmla="*/ 4667225 w 9112225"/>
              <a:gd name="connsiteY12" fmla="*/ 5943600 h 5943600"/>
              <a:gd name="connsiteX13" fmla="*/ 2762225 w 9112225"/>
              <a:gd name="connsiteY13" fmla="*/ 5943600 h 5943600"/>
              <a:gd name="connsiteX14" fmla="*/ 2762225 w 9112225"/>
              <a:gd name="connsiteY14" fmla="*/ 5943600 h 5943600"/>
              <a:gd name="connsiteX15" fmla="*/ 2482845 w 9112225"/>
              <a:gd name="connsiteY15" fmla="*/ 5943600 h 5943600"/>
              <a:gd name="connsiteX16" fmla="*/ 1492225 w 9112225"/>
              <a:gd name="connsiteY16" fmla="*/ 4952980 h 5943600"/>
              <a:gd name="connsiteX17" fmla="*/ 1492225 w 9112225"/>
              <a:gd name="connsiteY17" fmla="*/ 4533900 h 5943600"/>
              <a:gd name="connsiteX18" fmla="*/ 0 w 9112225"/>
              <a:gd name="connsiteY18" fmla="*/ 4875595 h 5943600"/>
              <a:gd name="connsiteX19" fmla="*/ 1492225 w 9112225"/>
              <a:gd name="connsiteY19" fmla="*/ 4171950 h 5943600"/>
              <a:gd name="connsiteX20" fmla="*/ 1492225 w 9112225"/>
              <a:gd name="connsiteY20" fmla="*/ 990620 h 5943600"/>
              <a:gd name="connsiteX0" fmla="*/ 1492225 w 9112225"/>
              <a:gd name="connsiteY0" fmla="*/ 990620 h 5943600"/>
              <a:gd name="connsiteX1" fmla="*/ 2482845 w 9112225"/>
              <a:gd name="connsiteY1" fmla="*/ 0 h 5943600"/>
              <a:gd name="connsiteX2" fmla="*/ 2762225 w 9112225"/>
              <a:gd name="connsiteY2" fmla="*/ 0 h 5943600"/>
              <a:gd name="connsiteX3" fmla="*/ 2762225 w 9112225"/>
              <a:gd name="connsiteY3" fmla="*/ 0 h 5943600"/>
              <a:gd name="connsiteX4" fmla="*/ 4667225 w 9112225"/>
              <a:gd name="connsiteY4" fmla="*/ 0 h 5943600"/>
              <a:gd name="connsiteX5" fmla="*/ 8121605 w 9112225"/>
              <a:gd name="connsiteY5" fmla="*/ 0 h 5943600"/>
              <a:gd name="connsiteX6" fmla="*/ 9112225 w 9112225"/>
              <a:gd name="connsiteY6" fmla="*/ 990620 h 5943600"/>
              <a:gd name="connsiteX7" fmla="*/ 9112225 w 9112225"/>
              <a:gd name="connsiteY7" fmla="*/ 3467100 h 5943600"/>
              <a:gd name="connsiteX8" fmla="*/ 9112225 w 9112225"/>
              <a:gd name="connsiteY8" fmla="*/ 3467100 h 5943600"/>
              <a:gd name="connsiteX9" fmla="*/ 9112225 w 9112225"/>
              <a:gd name="connsiteY9" fmla="*/ 4953000 h 5943600"/>
              <a:gd name="connsiteX10" fmla="*/ 9112225 w 9112225"/>
              <a:gd name="connsiteY10" fmla="*/ 4952980 h 5943600"/>
              <a:gd name="connsiteX11" fmla="*/ 8121605 w 9112225"/>
              <a:gd name="connsiteY11" fmla="*/ 5943600 h 5943600"/>
              <a:gd name="connsiteX12" fmla="*/ 4667225 w 9112225"/>
              <a:gd name="connsiteY12" fmla="*/ 5943600 h 5943600"/>
              <a:gd name="connsiteX13" fmla="*/ 2762225 w 9112225"/>
              <a:gd name="connsiteY13" fmla="*/ 5943600 h 5943600"/>
              <a:gd name="connsiteX14" fmla="*/ 2762225 w 9112225"/>
              <a:gd name="connsiteY14" fmla="*/ 5943600 h 5943600"/>
              <a:gd name="connsiteX15" fmla="*/ 2482845 w 9112225"/>
              <a:gd name="connsiteY15" fmla="*/ 5943600 h 5943600"/>
              <a:gd name="connsiteX16" fmla="*/ 1492225 w 9112225"/>
              <a:gd name="connsiteY16" fmla="*/ 4952980 h 5943600"/>
              <a:gd name="connsiteX17" fmla="*/ 1492225 w 9112225"/>
              <a:gd name="connsiteY17" fmla="*/ 4533900 h 5943600"/>
              <a:gd name="connsiteX18" fmla="*/ 0 w 9112225"/>
              <a:gd name="connsiteY18" fmla="*/ 4875595 h 5943600"/>
              <a:gd name="connsiteX19" fmla="*/ 1492225 w 9112225"/>
              <a:gd name="connsiteY19" fmla="*/ 3867150 h 5943600"/>
              <a:gd name="connsiteX20" fmla="*/ 1492225 w 9112225"/>
              <a:gd name="connsiteY20" fmla="*/ 990620 h 5943600"/>
              <a:gd name="connsiteX0" fmla="*/ 1492225 w 9112225"/>
              <a:gd name="connsiteY0" fmla="*/ 990620 h 5943600"/>
              <a:gd name="connsiteX1" fmla="*/ 2482845 w 9112225"/>
              <a:gd name="connsiteY1" fmla="*/ 0 h 5943600"/>
              <a:gd name="connsiteX2" fmla="*/ 2762225 w 9112225"/>
              <a:gd name="connsiteY2" fmla="*/ 0 h 5943600"/>
              <a:gd name="connsiteX3" fmla="*/ 2762225 w 9112225"/>
              <a:gd name="connsiteY3" fmla="*/ 0 h 5943600"/>
              <a:gd name="connsiteX4" fmla="*/ 4667225 w 9112225"/>
              <a:gd name="connsiteY4" fmla="*/ 0 h 5943600"/>
              <a:gd name="connsiteX5" fmla="*/ 8121605 w 9112225"/>
              <a:gd name="connsiteY5" fmla="*/ 0 h 5943600"/>
              <a:gd name="connsiteX6" fmla="*/ 9112225 w 9112225"/>
              <a:gd name="connsiteY6" fmla="*/ 990620 h 5943600"/>
              <a:gd name="connsiteX7" fmla="*/ 9112225 w 9112225"/>
              <a:gd name="connsiteY7" fmla="*/ 3467100 h 5943600"/>
              <a:gd name="connsiteX8" fmla="*/ 9112225 w 9112225"/>
              <a:gd name="connsiteY8" fmla="*/ 3467100 h 5943600"/>
              <a:gd name="connsiteX9" fmla="*/ 9112225 w 9112225"/>
              <a:gd name="connsiteY9" fmla="*/ 4953000 h 5943600"/>
              <a:gd name="connsiteX10" fmla="*/ 9112225 w 9112225"/>
              <a:gd name="connsiteY10" fmla="*/ 4952980 h 5943600"/>
              <a:gd name="connsiteX11" fmla="*/ 8121605 w 9112225"/>
              <a:gd name="connsiteY11" fmla="*/ 5943600 h 5943600"/>
              <a:gd name="connsiteX12" fmla="*/ 4667225 w 9112225"/>
              <a:gd name="connsiteY12" fmla="*/ 5943600 h 5943600"/>
              <a:gd name="connsiteX13" fmla="*/ 2762225 w 9112225"/>
              <a:gd name="connsiteY13" fmla="*/ 5943600 h 5943600"/>
              <a:gd name="connsiteX14" fmla="*/ 2762225 w 9112225"/>
              <a:gd name="connsiteY14" fmla="*/ 5943600 h 5943600"/>
              <a:gd name="connsiteX15" fmla="*/ 2482845 w 9112225"/>
              <a:gd name="connsiteY15" fmla="*/ 5943600 h 5943600"/>
              <a:gd name="connsiteX16" fmla="*/ 1492225 w 9112225"/>
              <a:gd name="connsiteY16" fmla="*/ 4952980 h 5943600"/>
              <a:gd name="connsiteX17" fmla="*/ 1530325 w 9112225"/>
              <a:gd name="connsiteY17" fmla="*/ 5029200 h 5943600"/>
              <a:gd name="connsiteX18" fmla="*/ 0 w 9112225"/>
              <a:gd name="connsiteY18" fmla="*/ 4875595 h 5943600"/>
              <a:gd name="connsiteX19" fmla="*/ 1492225 w 9112225"/>
              <a:gd name="connsiteY19" fmla="*/ 3867150 h 5943600"/>
              <a:gd name="connsiteX20" fmla="*/ 1492225 w 9112225"/>
              <a:gd name="connsiteY20" fmla="*/ 990620 h 5943600"/>
              <a:gd name="connsiteX0" fmla="*/ 1492225 w 9112225"/>
              <a:gd name="connsiteY0" fmla="*/ 990620 h 5943600"/>
              <a:gd name="connsiteX1" fmla="*/ 2482845 w 9112225"/>
              <a:gd name="connsiteY1" fmla="*/ 0 h 5943600"/>
              <a:gd name="connsiteX2" fmla="*/ 2762225 w 9112225"/>
              <a:gd name="connsiteY2" fmla="*/ 0 h 5943600"/>
              <a:gd name="connsiteX3" fmla="*/ 2762225 w 9112225"/>
              <a:gd name="connsiteY3" fmla="*/ 0 h 5943600"/>
              <a:gd name="connsiteX4" fmla="*/ 4667225 w 9112225"/>
              <a:gd name="connsiteY4" fmla="*/ 0 h 5943600"/>
              <a:gd name="connsiteX5" fmla="*/ 8121605 w 9112225"/>
              <a:gd name="connsiteY5" fmla="*/ 0 h 5943600"/>
              <a:gd name="connsiteX6" fmla="*/ 9112225 w 9112225"/>
              <a:gd name="connsiteY6" fmla="*/ 990620 h 5943600"/>
              <a:gd name="connsiteX7" fmla="*/ 9112225 w 9112225"/>
              <a:gd name="connsiteY7" fmla="*/ 3467100 h 5943600"/>
              <a:gd name="connsiteX8" fmla="*/ 9112225 w 9112225"/>
              <a:gd name="connsiteY8" fmla="*/ 3467100 h 5943600"/>
              <a:gd name="connsiteX9" fmla="*/ 9112225 w 9112225"/>
              <a:gd name="connsiteY9" fmla="*/ 4953000 h 5943600"/>
              <a:gd name="connsiteX10" fmla="*/ 9112225 w 9112225"/>
              <a:gd name="connsiteY10" fmla="*/ 4952980 h 5943600"/>
              <a:gd name="connsiteX11" fmla="*/ 8121605 w 9112225"/>
              <a:gd name="connsiteY11" fmla="*/ 5943600 h 5943600"/>
              <a:gd name="connsiteX12" fmla="*/ 4667225 w 9112225"/>
              <a:gd name="connsiteY12" fmla="*/ 5943600 h 5943600"/>
              <a:gd name="connsiteX13" fmla="*/ 2762225 w 9112225"/>
              <a:gd name="connsiteY13" fmla="*/ 5943600 h 5943600"/>
              <a:gd name="connsiteX14" fmla="*/ 2762225 w 9112225"/>
              <a:gd name="connsiteY14" fmla="*/ 5943600 h 5943600"/>
              <a:gd name="connsiteX15" fmla="*/ 2482845 w 9112225"/>
              <a:gd name="connsiteY15" fmla="*/ 5943600 h 5943600"/>
              <a:gd name="connsiteX16" fmla="*/ 1492225 w 9112225"/>
              <a:gd name="connsiteY16" fmla="*/ 4952980 h 5943600"/>
              <a:gd name="connsiteX17" fmla="*/ 1530325 w 9112225"/>
              <a:gd name="connsiteY17" fmla="*/ 5029200 h 5943600"/>
              <a:gd name="connsiteX18" fmla="*/ 0 w 9112225"/>
              <a:gd name="connsiteY18" fmla="*/ 4875595 h 5943600"/>
              <a:gd name="connsiteX19" fmla="*/ 1454125 w 9112225"/>
              <a:gd name="connsiteY19" fmla="*/ 4362450 h 5943600"/>
              <a:gd name="connsiteX20" fmla="*/ 1492225 w 9112225"/>
              <a:gd name="connsiteY20" fmla="*/ 990620 h 5943600"/>
              <a:gd name="connsiteX0" fmla="*/ 1492225 w 9112225"/>
              <a:gd name="connsiteY0" fmla="*/ 990620 h 5943600"/>
              <a:gd name="connsiteX1" fmla="*/ 2482845 w 9112225"/>
              <a:gd name="connsiteY1" fmla="*/ 0 h 5943600"/>
              <a:gd name="connsiteX2" fmla="*/ 2762225 w 9112225"/>
              <a:gd name="connsiteY2" fmla="*/ 0 h 5943600"/>
              <a:gd name="connsiteX3" fmla="*/ 2762225 w 9112225"/>
              <a:gd name="connsiteY3" fmla="*/ 0 h 5943600"/>
              <a:gd name="connsiteX4" fmla="*/ 4667225 w 9112225"/>
              <a:gd name="connsiteY4" fmla="*/ 0 h 5943600"/>
              <a:gd name="connsiteX5" fmla="*/ 8121605 w 9112225"/>
              <a:gd name="connsiteY5" fmla="*/ 0 h 5943600"/>
              <a:gd name="connsiteX6" fmla="*/ 9112225 w 9112225"/>
              <a:gd name="connsiteY6" fmla="*/ 990620 h 5943600"/>
              <a:gd name="connsiteX7" fmla="*/ 9112225 w 9112225"/>
              <a:gd name="connsiteY7" fmla="*/ 3467100 h 5943600"/>
              <a:gd name="connsiteX8" fmla="*/ 9112225 w 9112225"/>
              <a:gd name="connsiteY8" fmla="*/ 3467100 h 5943600"/>
              <a:gd name="connsiteX9" fmla="*/ 9112225 w 9112225"/>
              <a:gd name="connsiteY9" fmla="*/ 4953000 h 5943600"/>
              <a:gd name="connsiteX10" fmla="*/ 9112225 w 9112225"/>
              <a:gd name="connsiteY10" fmla="*/ 4952980 h 5943600"/>
              <a:gd name="connsiteX11" fmla="*/ 8121605 w 9112225"/>
              <a:gd name="connsiteY11" fmla="*/ 5943600 h 5943600"/>
              <a:gd name="connsiteX12" fmla="*/ 4667225 w 9112225"/>
              <a:gd name="connsiteY12" fmla="*/ 5943600 h 5943600"/>
              <a:gd name="connsiteX13" fmla="*/ 2762225 w 9112225"/>
              <a:gd name="connsiteY13" fmla="*/ 5943600 h 5943600"/>
              <a:gd name="connsiteX14" fmla="*/ 2762225 w 9112225"/>
              <a:gd name="connsiteY14" fmla="*/ 5943600 h 5943600"/>
              <a:gd name="connsiteX15" fmla="*/ 2482845 w 9112225"/>
              <a:gd name="connsiteY15" fmla="*/ 5943600 h 5943600"/>
              <a:gd name="connsiteX16" fmla="*/ 1492225 w 9112225"/>
              <a:gd name="connsiteY16" fmla="*/ 4952980 h 5943600"/>
              <a:gd name="connsiteX17" fmla="*/ 1530325 w 9112225"/>
              <a:gd name="connsiteY17" fmla="*/ 5029200 h 5943600"/>
              <a:gd name="connsiteX18" fmla="*/ 0 w 9112225"/>
              <a:gd name="connsiteY18" fmla="*/ 4875595 h 5943600"/>
              <a:gd name="connsiteX19" fmla="*/ 1527610 w 9112225"/>
              <a:gd name="connsiteY19" fmla="*/ 4381500 h 5943600"/>
              <a:gd name="connsiteX20" fmla="*/ 1492225 w 9112225"/>
              <a:gd name="connsiteY20" fmla="*/ 990620 h 5943600"/>
              <a:gd name="connsiteX0" fmla="*/ 1492225 w 9112225"/>
              <a:gd name="connsiteY0" fmla="*/ 990620 h 5943600"/>
              <a:gd name="connsiteX1" fmla="*/ 2482845 w 9112225"/>
              <a:gd name="connsiteY1" fmla="*/ 0 h 5943600"/>
              <a:gd name="connsiteX2" fmla="*/ 2762225 w 9112225"/>
              <a:gd name="connsiteY2" fmla="*/ 0 h 5943600"/>
              <a:gd name="connsiteX3" fmla="*/ 2762225 w 9112225"/>
              <a:gd name="connsiteY3" fmla="*/ 0 h 5943600"/>
              <a:gd name="connsiteX4" fmla="*/ 4667225 w 9112225"/>
              <a:gd name="connsiteY4" fmla="*/ 0 h 5943600"/>
              <a:gd name="connsiteX5" fmla="*/ 8121605 w 9112225"/>
              <a:gd name="connsiteY5" fmla="*/ 0 h 5943600"/>
              <a:gd name="connsiteX6" fmla="*/ 9112225 w 9112225"/>
              <a:gd name="connsiteY6" fmla="*/ 990620 h 5943600"/>
              <a:gd name="connsiteX7" fmla="*/ 9112225 w 9112225"/>
              <a:gd name="connsiteY7" fmla="*/ 3467100 h 5943600"/>
              <a:gd name="connsiteX8" fmla="*/ 9112225 w 9112225"/>
              <a:gd name="connsiteY8" fmla="*/ 3467100 h 5943600"/>
              <a:gd name="connsiteX9" fmla="*/ 9112225 w 9112225"/>
              <a:gd name="connsiteY9" fmla="*/ 4953000 h 5943600"/>
              <a:gd name="connsiteX10" fmla="*/ 9112225 w 9112225"/>
              <a:gd name="connsiteY10" fmla="*/ 4952980 h 5943600"/>
              <a:gd name="connsiteX11" fmla="*/ 8121605 w 9112225"/>
              <a:gd name="connsiteY11" fmla="*/ 5943600 h 5943600"/>
              <a:gd name="connsiteX12" fmla="*/ 4667225 w 9112225"/>
              <a:gd name="connsiteY12" fmla="*/ 5943600 h 5943600"/>
              <a:gd name="connsiteX13" fmla="*/ 2762225 w 9112225"/>
              <a:gd name="connsiteY13" fmla="*/ 5943600 h 5943600"/>
              <a:gd name="connsiteX14" fmla="*/ 2762225 w 9112225"/>
              <a:gd name="connsiteY14" fmla="*/ 5943600 h 5943600"/>
              <a:gd name="connsiteX15" fmla="*/ 2482845 w 9112225"/>
              <a:gd name="connsiteY15" fmla="*/ 5943600 h 5943600"/>
              <a:gd name="connsiteX16" fmla="*/ 1492225 w 9112225"/>
              <a:gd name="connsiteY16" fmla="*/ 4952980 h 5943600"/>
              <a:gd name="connsiteX17" fmla="*/ 1530325 w 9112225"/>
              <a:gd name="connsiteY17" fmla="*/ 5029200 h 5943600"/>
              <a:gd name="connsiteX18" fmla="*/ 0 w 9112225"/>
              <a:gd name="connsiteY18" fmla="*/ 4875595 h 5943600"/>
              <a:gd name="connsiteX19" fmla="*/ 1490868 w 9112225"/>
              <a:gd name="connsiteY19" fmla="*/ 4381500 h 5943600"/>
              <a:gd name="connsiteX20" fmla="*/ 1492225 w 9112225"/>
              <a:gd name="connsiteY20" fmla="*/ 990620 h 5943600"/>
              <a:gd name="connsiteX0" fmla="*/ 1592140 w 9212140"/>
              <a:gd name="connsiteY0" fmla="*/ 990620 h 5943600"/>
              <a:gd name="connsiteX1" fmla="*/ 2582760 w 9212140"/>
              <a:gd name="connsiteY1" fmla="*/ 0 h 5943600"/>
              <a:gd name="connsiteX2" fmla="*/ 2862140 w 9212140"/>
              <a:gd name="connsiteY2" fmla="*/ 0 h 5943600"/>
              <a:gd name="connsiteX3" fmla="*/ 2862140 w 9212140"/>
              <a:gd name="connsiteY3" fmla="*/ 0 h 5943600"/>
              <a:gd name="connsiteX4" fmla="*/ 4767140 w 9212140"/>
              <a:gd name="connsiteY4" fmla="*/ 0 h 5943600"/>
              <a:gd name="connsiteX5" fmla="*/ 8221520 w 9212140"/>
              <a:gd name="connsiteY5" fmla="*/ 0 h 5943600"/>
              <a:gd name="connsiteX6" fmla="*/ 9212140 w 9212140"/>
              <a:gd name="connsiteY6" fmla="*/ 990620 h 5943600"/>
              <a:gd name="connsiteX7" fmla="*/ 9212140 w 9212140"/>
              <a:gd name="connsiteY7" fmla="*/ 3467100 h 5943600"/>
              <a:gd name="connsiteX8" fmla="*/ 9212140 w 9212140"/>
              <a:gd name="connsiteY8" fmla="*/ 3467100 h 5943600"/>
              <a:gd name="connsiteX9" fmla="*/ 9212140 w 9212140"/>
              <a:gd name="connsiteY9" fmla="*/ 4953000 h 5943600"/>
              <a:gd name="connsiteX10" fmla="*/ 9212140 w 9212140"/>
              <a:gd name="connsiteY10" fmla="*/ 4952980 h 5943600"/>
              <a:gd name="connsiteX11" fmla="*/ 8221520 w 9212140"/>
              <a:gd name="connsiteY11" fmla="*/ 5943600 h 5943600"/>
              <a:gd name="connsiteX12" fmla="*/ 4767140 w 9212140"/>
              <a:gd name="connsiteY12" fmla="*/ 5943600 h 5943600"/>
              <a:gd name="connsiteX13" fmla="*/ 2862140 w 9212140"/>
              <a:gd name="connsiteY13" fmla="*/ 5943600 h 5943600"/>
              <a:gd name="connsiteX14" fmla="*/ 2862140 w 9212140"/>
              <a:gd name="connsiteY14" fmla="*/ 5943600 h 5943600"/>
              <a:gd name="connsiteX15" fmla="*/ 2582760 w 9212140"/>
              <a:gd name="connsiteY15" fmla="*/ 5943600 h 5943600"/>
              <a:gd name="connsiteX16" fmla="*/ 1592140 w 9212140"/>
              <a:gd name="connsiteY16" fmla="*/ 4952980 h 5943600"/>
              <a:gd name="connsiteX17" fmla="*/ 1630240 w 9212140"/>
              <a:gd name="connsiteY17" fmla="*/ 5029200 h 5943600"/>
              <a:gd name="connsiteX18" fmla="*/ 0 w 9212140"/>
              <a:gd name="connsiteY18" fmla="*/ 4918914 h 5943600"/>
              <a:gd name="connsiteX19" fmla="*/ 1590783 w 9212140"/>
              <a:gd name="connsiteY19" fmla="*/ 4381500 h 5943600"/>
              <a:gd name="connsiteX20" fmla="*/ 1592140 w 9212140"/>
              <a:gd name="connsiteY20" fmla="*/ 990620 h 5943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9212140" h="5943600">
                <a:moveTo>
                  <a:pt x="1592140" y="990620"/>
                </a:moveTo>
                <a:cubicBezTo>
                  <a:pt x="1592140" y="443516"/>
                  <a:pt x="2035656" y="0"/>
                  <a:pt x="2582760" y="0"/>
                </a:cubicBezTo>
                <a:lnTo>
                  <a:pt x="2862140" y="0"/>
                </a:lnTo>
                <a:lnTo>
                  <a:pt x="2862140" y="0"/>
                </a:lnTo>
                <a:lnTo>
                  <a:pt x="4767140" y="0"/>
                </a:lnTo>
                <a:lnTo>
                  <a:pt x="8221520" y="0"/>
                </a:lnTo>
                <a:cubicBezTo>
                  <a:pt x="8768624" y="0"/>
                  <a:pt x="9212140" y="443516"/>
                  <a:pt x="9212140" y="990620"/>
                </a:cubicBezTo>
                <a:lnTo>
                  <a:pt x="9212140" y="3467100"/>
                </a:lnTo>
                <a:lnTo>
                  <a:pt x="9212140" y="3467100"/>
                </a:lnTo>
                <a:lnTo>
                  <a:pt x="9212140" y="4953000"/>
                </a:lnTo>
                <a:lnTo>
                  <a:pt x="9212140" y="4952980"/>
                </a:lnTo>
                <a:cubicBezTo>
                  <a:pt x="9212140" y="5500084"/>
                  <a:pt x="8768624" y="5943600"/>
                  <a:pt x="8221520" y="5943600"/>
                </a:cubicBezTo>
                <a:lnTo>
                  <a:pt x="4767140" y="5943600"/>
                </a:lnTo>
                <a:lnTo>
                  <a:pt x="2862140" y="5943600"/>
                </a:lnTo>
                <a:lnTo>
                  <a:pt x="2862140" y="5943600"/>
                </a:lnTo>
                <a:lnTo>
                  <a:pt x="2582760" y="5943600"/>
                </a:lnTo>
                <a:cubicBezTo>
                  <a:pt x="2035656" y="5943600"/>
                  <a:pt x="1592140" y="5500084"/>
                  <a:pt x="1592140" y="4952980"/>
                </a:cubicBezTo>
                <a:lnTo>
                  <a:pt x="1630240" y="5029200"/>
                </a:lnTo>
                <a:lnTo>
                  <a:pt x="0" y="4918914"/>
                </a:lnTo>
                <a:lnTo>
                  <a:pt x="1590783" y="4381500"/>
                </a:lnTo>
                <a:cubicBezTo>
                  <a:pt x="1591235" y="3251207"/>
                  <a:pt x="1591688" y="2120913"/>
                  <a:pt x="1592140" y="990620"/>
                </a:cubicBezTo>
                <a:close/>
              </a:path>
            </a:pathLst>
          </a:cu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文本框 8">
            <a:extLst>
              <a:ext uri="{FF2B5EF4-FFF2-40B4-BE49-F238E27FC236}">
                <a16:creationId xmlns:a16="http://schemas.microsoft.com/office/drawing/2014/main" id="{6B4D60F6-A63F-4AB4-81C9-420E482B4FAF}"/>
              </a:ext>
            </a:extLst>
          </p:cNvPr>
          <p:cNvSpPr txBox="1"/>
          <p:nvPr/>
        </p:nvSpPr>
        <p:spPr>
          <a:xfrm>
            <a:off x="5680737" y="838200"/>
            <a:ext cx="4987263" cy="1754326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/>
            <a:r>
              <a:rPr lang="en-US" altLang="zh-CN" sz="5400" b="1" dirty="0" err="1">
                <a:solidFill>
                  <a:srgbClr val="E43C50"/>
                </a:solidFill>
                <a:latin typeface="UVN Van Chuong Nang" panose="00000400000000000000" pitchFamily="2" charset="0"/>
                <a:ea typeface="小美好体" panose="02010601030101010101" pitchFamily="2" charset="-122"/>
              </a:rPr>
              <a:t>Đặt</a:t>
            </a:r>
            <a:r>
              <a:rPr lang="en-US" altLang="zh-CN" sz="5400" b="1" dirty="0">
                <a:solidFill>
                  <a:srgbClr val="E43C50"/>
                </a:solidFill>
                <a:latin typeface="UVN Van Chuong Nang" panose="00000400000000000000" pitchFamily="2" charset="0"/>
                <a:ea typeface="小美好体" panose="02010601030101010101" pitchFamily="2" charset="-122"/>
              </a:rPr>
              <a:t> </a:t>
            </a:r>
            <a:r>
              <a:rPr lang="en-US" altLang="zh-CN" sz="5400" b="1" dirty="0" err="1">
                <a:solidFill>
                  <a:srgbClr val="E43C50"/>
                </a:solidFill>
                <a:latin typeface="UVN Van Chuong Nang" panose="00000400000000000000" pitchFamily="2" charset="0"/>
                <a:ea typeface="小美好体" panose="02010601030101010101" pitchFamily="2" charset="-122"/>
              </a:rPr>
              <a:t>tính</a:t>
            </a:r>
            <a:r>
              <a:rPr lang="en-US" altLang="zh-CN" sz="5400" b="1" dirty="0">
                <a:solidFill>
                  <a:srgbClr val="E43C50"/>
                </a:solidFill>
                <a:latin typeface="UVN Van Chuong Nang" panose="00000400000000000000" pitchFamily="2" charset="0"/>
                <a:ea typeface="小美好体" panose="02010601030101010101" pitchFamily="2" charset="-122"/>
              </a:rPr>
              <a:t> </a:t>
            </a:r>
            <a:r>
              <a:rPr lang="en-US" altLang="zh-CN" sz="5400" b="1" dirty="0" err="1">
                <a:solidFill>
                  <a:srgbClr val="E43C50"/>
                </a:solidFill>
                <a:latin typeface="UVN Van Chuong Nang" panose="00000400000000000000" pitchFamily="2" charset="0"/>
                <a:ea typeface="小美好体" panose="02010601030101010101" pitchFamily="2" charset="-122"/>
              </a:rPr>
              <a:t>rồi</a:t>
            </a:r>
            <a:r>
              <a:rPr lang="en-US" altLang="zh-CN" sz="5400" b="1" dirty="0">
                <a:solidFill>
                  <a:srgbClr val="E43C50"/>
                </a:solidFill>
                <a:latin typeface="UVN Van Chuong Nang" panose="00000400000000000000" pitchFamily="2" charset="0"/>
                <a:ea typeface="小美好体" panose="02010601030101010101" pitchFamily="2" charset="-122"/>
              </a:rPr>
              <a:t> </a:t>
            </a:r>
            <a:r>
              <a:rPr lang="en-US" altLang="zh-CN" sz="5400" b="1" dirty="0" err="1">
                <a:solidFill>
                  <a:srgbClr val="E43C50"/>
                </a:solidFill>
                <a:latin typeface="UVN Van Chuong Nang" panose="00000400000000000000" pitchFamily="2" charset="0"/>
                <a:ea typeface="小美好体" panose="02010601030101010101" pitchFamily="2" charset="-122"/>
              </a:rPr>
              <a:t>tính</a:t>
            </a:r>
            <a:endParaRPr lang="en-US" altLang="zh-CN" sz="5400" b="1" dirty="0">
              <a:solidFill>
                <a:srgbClr val="E43C50"/>
              </a:solidFill>
              <a:latin typeface="UVN Van Chuong Nang" panose="00000400000000000000" pitchFamily="2" charset="0"/>
              <a:ea typeface="小美好体" panose="02010601030101010101" pitchFamily="2" charset="-122"/>
            </a:endParaRPr>
          </a:p>
          <a:p>
            <a:pPr algn="ctr"/>
            <a:r>
              <a:rPr lang="en-US" altLang="zh-CN" sz="5400" b="1">
                <a:solidFill>
                  <a:srgbClr val="E43C50"/>
                </a:solidFill>
                <a:latin typeface="UVN Van Chuong Nang" panose="00000400000000000000" pitchFamily="2" charset="0"/>
                <a:ea typeface="小美好体" panose="02010601030101010101" pitchFamily="2" charset="-122"/>
              </a:rPr>
              <a:t>80 080 : 157</a:t>
            </a:r>
            <a:endParaRPr lang="en-US" altLang="zh-CN" sz="5400" b="1" dirty="0">
              <a:solidFill>
                <a:srgbClr val="E43C50"/>
              </a:solidFill>
              <a:latin typeface="UVN Van Chuong Nang" panose="00000400000000000000" pitchFamily="2" charset="0"/>
              <a:ea typeface="小美好体" panose="02010601030101010101" pitchFamily="2" charset="-122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79A1ACC-C839-4880-99C0-E07EBCEF160C}"/>
              </a:ext>
            </a:extLst>
          </p:cNvPr>
          <p:cNvSpPr/>
          <p:nvPr/>
        </p:nvSpPr>
        <p:spPr>
          <a:xfrm>
            <a:off x="5734980" y="2534115"/>
            <a:ext cx="4416594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CN" sz="6000">
                <a:solidFill>
                  <a:srgbClr val="1E675C"/>
                </a:solidFill>
                <a:latin typeface="UVN Van Chuong Nang" panose="00000400000000000000" pitchFamily="2" charset="0"/>
                <a:ea typeface="小美好体" panose="02010601030101010101" pitchFamily="2" charset="-122"/>
              </a:rPr>
              <a:t>80080   157</a:t>
            </a:r>
            <a:endParaRPr lang="zh-CN" altLang="en-US" sz="6000" dirty="0">
              <a:solidFill>
                <a:srgbClr val="1E675C"/>
              </a:solidFill>
              <a:latin typeface="UVN Van Chuong Nang" panose="00000400000000000000" pitchFamily="2" charset="0"/>
              <a:ea typeface="小美好体" panose="02010601030101010101" pitchFamily="2" charset="-122"/>
            </a:endParaRP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F0605EA8-B5F0-4910-BAF9-8384E979453C}"/>
              </a:ext>
            </a:extLst>
          </p:cNvPr>
          <p:cNvGrpSpPr/>
          <p:nvPr/>
        </p:nvGrpSpPr>
        <p:grpSpPr>
          <a:xfrm>
            <a:off x="8534000" y="2656562"/>
            <a:ext cx="1586283" cy="1953170"/>
            <a:chOff x="4962493" y="2318418"/>
            <a:chExt cx="1586283" cy="1953170"/>
          </a:xfrm>
        </p:grpSpPr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13981DFB-0F8D-4CBF-89A4-83AAF1C24834}"/>
                </a:ext>
              </a:extLst>
            </p:cNvPr>
            <p:cNvCxnSpPr/>
            <p:nvPr/>
          </p:nvCxnSpPr>
          <p:spPr>
            <a:xfrm flipH="1">
              <a:off x="4962493" y="2318418"/>
              <a:ext cx="12463" cy="1953170"/>
            </a:xfrm>
            <a:prstGeom prst="line">
              <a:avLst/>
            </a:prstGeom>
            <a:ln w="476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615DA285-7473-4058-A193-7CBA7B59B600}"/>
                </a:ext>
              </a:extLst>
            </p:cNvPr>
            <p:cNvCxnSpPr/>
            <p:nvPr/>
          </p:nvCxnSpPr>
          <p:spPr>
            <a:xfrm flipV="1">
              <a:off x="4978951" y="3334081"/>
              <a:ext cx="1569825" cy="1"/>
            </a:xfrm>
            <a:prstGeom prst="line">
              <a:avLst/>
            </a:prstGeom>
            <a:ln w="476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1" name="Rectangle 10">
            <a:extLst>
              <a:ext uri="{FF2B5EF4-FFF2-40B4-BE49-F238E27FC236}">
                <a16:creationId xmlns:a16="http://schemas.microsoft.com/office/drawing/2014/main" id="{17C7A953-1650-4386-9F9D-A60FCFBB35CD}"/>
              </a:ext>
            </a:extLst>
          </p:cNvPr>
          <p:cNvSpPr/>
          <p:nvPr/>
        </p:nvSpPr>
        <p:spPr>
          <a:xfrm>
            <a:off x="8727285" y="3549778"/>
            <a:ext cx="1555234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CN" sz="6000">
                <a:solidFill>
                  <a:srgbClr val="1E675C"/>
                </a:solidFill>
                <a:latin typeface="UVN Van Chuong Nang" panose="00000400000000000000" pitchFamily="2" charset="0"/>
                <a:ea typeface="小美好体" panose="02010601030101010101" pitchFamily="2" charset="-122"/>
              </a:rPr>
              <a:t>510</a:t>
            </a:r>
            <a:endParaRPr lang="zh-CN" altLang="en-US" sz="6000" dirty="0">
              <a:solidFill>
                <a:srgbClr val="1E675C"/>
              </a:solidFill>
              <a:latin typeface="UVN Van Chuong Nang" panose="00000400000000000000" pitchFamily="2" charset="0"/>
              <a:ea typeface="小美好体" panose="02010601030101010101" pitchFamily="2" charset="-122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D604040B-19BA-45E8-8C9E-F54885CAD774}"/>
              </a:ext>
            </a:extLst>
          </p:cNvPr>
          <p:cNvSpPr/>
          <p:nvPr/>
        </p:nvSpPr>
        <p:spPr>
          <a:xfrm>
            <a:off x="6217166" y="3461551"/>
            <a:ext cx="1555234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CN" sz="6000">
                <a:solidFill>
                  <a:srgbClr val="1E675C"/>
                </a:solidFill>
                <a:latin typeface="UVN Van Chuong Nang" panose="00000400000000000000" pitchFamily="2" charset="0"/>
                <a:ea typeface="小美好体" panose="02010601030101010101" pitchFamily="2" charset="-122"/>
              </a:rPr>
              <a:t>158</a:t>
            </a:r>
            <a:endParaRPr lang="zh-CN" altLang="en-US" sz="6000" dirty="0">
              <a:solidFill>
                <a:srgbClr val="1E675C"/>
              </a:solidFill>
              <a:latin typeface="UVN Van Chuong Nang" panose="00000400000000000000" pitchFamily="2" charset="0"/>
              <a:ea typeface="小美好体" panose="02010601030101010101" pitchFamily="2" charset="-122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78DDC46F-D0CB-4F3C-BCA0-48AF32F45A95}"/>
              </a:ext>
            </a:extLst>
          </p:cNvPr>
          <p:cNvSpPr/>
          <p:nvPr/>
        </p:nvSpPr>
        <p:spPr>
          <a:xfrm>
            <a:off x="7077105" y="4364341"/>
            <a:ext cx="1228695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6000">
                <a:solidFill>
                  <a:srgbClr val="1E675C"/>
                </a:solidFill>
                <a:latin typeface="UVN Van Chuong Nang" panose="00000400000000000000" pitchFamily="2" charset="0"/>
                <a:ea typeface="小美好体" panose="02010601030101010101" pitchFamily="2" charset="-122"/>
              </a:rPr>
              <a:t>10</a:t>
            </a:r>
            <a:endParaRPr lang="zh-CN" altLang="en-US" sz="6000" dirty="0">
              <a:solidFill>
                <a:srgbClr val="1E675C"/>
              </a:solidFill>
              <a:latin typeface="UVN Van Chuong Nang" panose="00000400000000000000" pitchFamily="2" charset="0"/>
              <a:ea typeface="小美好体" panose="02010601030101010101" pitchFamily="2" charset="-122"/>
            </a:endParaRP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FE7A68C6-1F99-4633-A6DB-5290D2DB3555}"/>
              </a:ext>
            </a:extLst>
          </p:cNvPr>
          <p:cNvSpPr/>
          <p:nvPr/>
        </p:nvSpPr>
        <p:spPr>
          <a:xfrm>
            <a:off x="6400800" y="5478758"/>
            <a:ext cx="3881719" cy="712136"/>
          </a:xfrm>
          <a:prstGeom prst="round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spc="3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Tiếp theo</a:t>
            </a:r>
          </a:p>
        </p:txBody>
      </p:sp>
    </p:spTree>
    <p:extLst>
      <p:ext uri="{BB962C8B-B14F-4D97-AF65-F5344CB8AC3E}">
        <p14:creationId xmlns:p14="http://schemas.microsoft.com/office/powerpoint/2010/main" val="21741211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11" grpId="0"/>
      <p:bldP spid="12" grpId="0"/>
      <p:bldP spid="13" grpId="0"/>
      <p:bldP spid="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50063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>
            <a:extLst>
              <a:ext uri="{FF2B5EF4-FFF2-40B4-BE49-F238E27FC236}">
                <a16:creationId xmlns:a16="http://schemas.microsoft.com/office/drawing/2014/main" id="{2B08BF30-5DDC-4F7F-AE08-16A98BE852A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3276600"/>
            <a:ext cx="4775200" cy="3581400"/>
          </a:xfrm>
          <a:prstGeom prst="rect">
            <a:avLst/>
          </a:prstGeom>
        </p:spPr>
      </p:pic>
      <p:sp>
        <p:nvSpPr>
          <p:cNvPr id="2" name="Speech Bubble: Rectangle with Corners Rounded 1">
            <a:extLst>
              <a:ext uri="{FF2B5EF4-FFF2-40B4-BE49-F238E27FC236}">
                <a16:creationId xmlns:a16="http://schemas.microsoft.com/office/drawing/2014/main" id="{C2170BBF-1311-4B20-B4B8-E25BC67FEEEB}"/>
              </a:ext>
            </a:extLst>
          </p:cNvPr>
          <p:cNvSpPr/>
          <p:nvPr/>
        </p:nvSpPr>
        <p:spPr>
          <a:xfrm>
            <a:off x="3029392" y="667106"/>
            <a:ext cx="8782050" cy="5809894"/>
          </a:xfrm>
          <a:custGeom>
            <a:avLst/>
            <a:gdLst>
              <a:gd name="connsiteX0" fmla="*/ 0 w 7620000"/>
              <a:gd name="connsiteY0" fmla="*/ 990620 h 5943600"/>
              <a:gd name="connsiteX1" fmla="*/ 990620 w 7620000"/>
              <a:gd name="connsiteY1" fmla="*/ 0 h 5943600"/>
              <a:gd name="connsiteX2" fmla="*/ 1270000 w 7620000"/>
              <a:gd name="connsiteY2" fmla="*/ 0 h 5943600"/>
              <a:gd name="connsiteX3" fmla="*/ 1270000 w 7620000"/>
              <a:gd name="connsiteY3" fmla="*/ 0 h 5943600"/>
              <a:gd name="connsiteX4" fmla="*/ 3175000 w 7620000"/>
              <a:gd name="connsiteY4" fmla="*/ 0 h 5943600"/>
              <a:gd name="connsiteX5" fmla="*/ 6629380 w 7620000"/>
              <a:gd name="connsiteY5" fmla="*/ 0 h 5943600"/>
              <a:gd name="connsiteX6" fmla="*/ 7620000 w 7620000"/>
              <a:gd name="connsiteY6" fmla="*/ 990620 h 5943600"/>
              <a:gd name="connsiteX7" fmla="*/ 7620000 w 7620000"/>
              <a:gd name="connsiteY7" fmla="*/ 3467100 h 5943600"/>
              <a:gd name="connsiteX8" fmla="*/ 7620000 w 7620000"/>
              <a:gd name="connsiteY8" fmla="*/ 3467100 h 5943600"/>
              <a:gd name="connsiteX9" fmla="*/ 7620000 w 7620000"/>
              <a:gd name="connsiteY9" fmla="*/ 4953000 h 5943600"/>
              <a:gd name="connsiteX10" fmla="*/ 7620000 w 7620000"/>
              <a:gd name="connsiteY10" fmla="*/ 4952980 h 5943600"/>
              <a:gd name="connsiteX11" fmla="*/ 6629380 w 7620000"/>
              <a:gd name="connsiteY11" fmla="*/ 5943600 h 5943600"/>
              <a:gd name="connsiteX12" fmla="*/ 3175000 w 7620000"/>
              <a:gd name="connsiteY12" fmla="*/ 5943600 h 5943600"/>
              <a:gd name="connsiteX13" fmla="*/ 1270000 w 7620000"/>
              <a:gd name="connsiteY13" fmla="*/ 5943600 h 5943600"/>
              <a:gd name="connsiteX14" fmla="*/ 1270000 w 7620000"/>
              <a:gd name="connsiteY14" fmla="*/ 5943600 h 5943600"/>
              <a:gd name="connsiteX15" fmla="*/ 990620 w 7620000"/>
              <a:gd name="connsiteY15" fmla="*/ 5943600 h 5943600"/>
              <a:gd name="connsiteX16" fmla="*/ 0 w 7620000"/>
              <a:gd name="connsiteY16" fmla="*/ 4952980 h 5943600"/>
              <a:gd name="connsiteX17" fmla="*/ 0 w 7620000"/>
              <a:gd name="connsiteY17" fmla="*/ 4953000 h 5943600"/>
              <a:gd name="connsiteX18" fmla="*/ -1492225 w 7620000"/>
              <a:gd name="connsiteY18" fmla="*/ 4875595 h 5943600"/>
              <a:gd name="connsiteX19" fmla="*/ 0 w 7620000"/>
              <a:gd name="connsiteY19" fmla="*/ 3467100 h 5943600"/>
              <a:gd name="connsiteX20" fmla="*/ 0 w 7620000"/>
              <a:gd name="connsiteY20" fmla="*/ 990620 h 5943600"/>
              <a:gd name="connsiteX0" fmla="*/ 1492225 w 9112225"/>
              <a:gd name="connsiteY0" fmla="*/ 990620 h 5943600"/>
              <a:gd name="connsiteX1" fmla="*/ 2482845 w 9112225"/>
              <a:gd name="connsiteY1" fmla="*/ 0 h 5943600"/>
              <a:gd name="connsiteX2" fmla="*/ 2762225 w 9112225"/>
              <a:gd name="connsiteY2" fmla="*/ 0 h 5943600"/>
              <a:gd name="connsiteX3" fmla="*/ 2762225 w 9112225"/>
              <a:gd name="connsiteY3" fmla="*/ 0 h 5943600"/>
              <a:gd name="connsiteX4" fmla="*/ 4667225 w 9112225"/>
              <a:gd name="connsiteY4" fmla="*/ 0 h 5943600"/>
              <a:gd name="connsiteX5" fmla="*/ 8121605 w 9112225"/>
              <a:gd name="connsiteY5" fmla="*/ 0 h 5943600"/>
              <a:gd name="connsiteX6" fmla="*/ 9112225 w 9112225"/>
              <a:gd name="connsiteY6" fmla="*/ 990620 h 5943600"/>
              <a:gd name="connsiteX7" fmla="*/ 9112225 w 9112225"/>
              <a:gd name="connsiteY7" fmla="*/ 3467100 h 5943600"/>
              <a:gd name="connsiteX8" fmla="*/ 9112225 w 9112225"/>
              <a:gd name="connsiteY8" fmla="*/ 3467100 h 5943600"/>
              <a:gd name="connsiteX9" fmla="*/ 9112225 w 9112225"/>
              <a:gd name="connsiteY9" fmla="*/ 4953000 h 5943600"/>
              <a:gd name="connsiteX10" fmla="*/ 9112225 w 9112225"/>
              <a:gd name="connsiteY10" fmla="*/ 4952980 h 5943600"/>
              <a:gd name="connsiteX11" fmla="*/ 8121605 w 9112225"/>
              <a:gd name="connsiteY11" fmla="*/ 5943600 h 5943600"/>
              <a:gd name="connsiteX12" fmla="*/ 4667225 w 9112225"/>
              <a:gd name="connsiteY12" fmla="*/ 5943600 h 5943600"/>
              <a:gd name="connsiteX13" fmla="*/ 2762225 w 9112225"/>
              <a:gd name="connsiteY13" fmla="*/ 5943600 h 5943600"/>
              <a:gd name="connsiteX14" fmla="*/ 2762225 w 9112225"/>
              <a:gd name="connsiteY14" fmla="*/ 5943600 h 5943600"/>
              <a:gd name="connsiteX15" fmla="*/ 2482845 w 9112225"/>
              <a:gd name="connsiteY15" fmla="*/ 5943600 h 5943600"/>
              <a:gd name="connsiteX16" fmla="*/ 1492225 w 9112225"/>
              <a:gd name="connsiteY16" fmla="*/ 4952980 h 5943600"/>
              <a:gd name="connsiteX17" fmla="*/ 1492225 w 9112225"/>
              <a:gd name="connsiteY17" fmla="*/ 4953000 h 5943600"/>
              <a:gd name="connsiteX18" fmla="*/ 0 w 9112225"/>
              <a:gd name="connsiteY18" fmla="*/ 4875595 h 5943600"/>
              <a:gd name="connsiteX19" fmla="*/ 1492225 w 9112225"/>
              <a:gd name="connsiteY19" fmla="*/ 4171950 h 5943600"/>
              <a:gd name="connsiteX20" fmla="*/ 1492225 w 9112225"/>
              <a:gd name="connsiteY20" fmla="*/ 990620 h 5943600"/>
              <a:gd name="connsiteX0" fmla="*/ 1492225 w 9112225"/>
              <a:gd name="connsiteY0" fmla="*/ 990620 h 5943600"/>
              <a:gd name="connsiteX1" fmla="*/ 2482845 w 9112225"/>
              <a:gd name="connsiteY1" fmla="*/ 0 h 5943600"/>
              <a:gd name="connsiteX2" fmla="*/ 2762225 w 9112225"/>
              <a:gd name="connsiteY2" fmla="*/ 0 h 5943600"/>
              <a:gd name="connsiteX3" fmla="*/ 2762225 w 9112225"/>
              <a:gd name="connsiteY3" fmla="*/ 0 h 5943600"/>
              <a:gd name="connsiteX4" fmla="*/ 4667225 w 9112225"/>
              <a:gd name="connsiteY4" fmla="*/ 0 h 5943600"/>
              <a:gd name="connsiteX5" fmla="*/ 8121605 w 9112225"/>
              <a:gd name="connsiteY5" fmla="*/ 0 h 5943600"/>
              <a:gd name="connsiteX6" fmla="*/ 9112225 w 9112225"/>
              <a:gd name="connsiteY6" fmla="*/ 990620 h 5943600"/>
              <a:gd name="connsiteX7" fmla="*/ 9112225 w 9112225"/>
              <a:gd name="connsiteY7" fmla="*/ 3467100 h 5943600"/>
              <a:gd name="connsiteX8" fmla="*/ 9112225 w 9112225"/>
              <a:gd name="connsiteY8" fmla="*/ 3467100 h 5943600"/>
              <a:gd name="connsiteX9" fmla="*/ 9112225 w 9112225"/>
              <a:gd name="connsiteY9" fmla="*/ 4953000 h 5943600"/>
              <a:gd name="connsiteX10" fmla="*/ 9112225 w 9112225"/>
              <a:gd name="connsiteY10" fmla="*/ 4952980 h 5943600"/>
              <a:gd name="connsiteX11" fmla="*/ 8121605 w 9112225"/>
              <a:gd name="connsiteY11" fmla="*/ 5943600 h 5943600"/>
              <a:gd name="connsiteX12" fmla="*/ 4667225 w 9112225"/>
              <a:gd name="connsiteY12" fmla="*/ 5943600 h 5943600"/>
              <a:gd name="connsiteX13" fmla="*/ 2762225 w 9112225"/>
              <a:gd name="connsiteY13" fmla="*/ 5943600 h 5943600"/>
              <a:gd name="connsiteX14" fmla="*/ 2762225 w 9112225"/>
              <a:gd name="connsiteY14" fmla="*/ 5943600 h 5943600"/>
              <a:gd name="connsiteX15" fmla="*/ 2482845 w 9112225"/>
              <a:gd name="connsiteY15" fmla="*/ 5943600 h 5943600"/>
              <a:gd name="connsiteX16" fmla="*/ 1492225 w 9112225"/>
              <a:gd name="connsiteY16" fmla="*/ 4952980 h 5943600"/>
              <a:gd name="connsiteX17" fmla="*/ 1492225 w 9112225"/>
              <a:gd name="connsiteY17" fmla="*/ 4533900 h 5943600"/>
              <a:gd name="connsiteX18" fmla="*/ 0 w 9112225"/>
              <a:gd name="connsiteY18" fmla="*/ 4875595 h 5943600"/>
              <a:gd name="connsiteX19" fmla="*/ 1492225 w 9112225"/>
              <a:gd name="connsiteY19" fmla="*/ 4171950 h 5943600"/>
              <a:gd name="connsiteX20" fmla="*/ 1492225 w 9112225"/>
              <a:gd name="connsiteY20" fmla="*/ 990620 h 5943600"/>
              <a:gd name="connsiteX0" fmla="*/ 1492225 w 9112225"/>
              <a:gd name="connsiteY0" fmla="*/ 990620 h 5943600"/>
              <a:gd name="connsiteX1" fmla="*/ 2482845 w 9112225"/>
              <a:gd name="connsiteY1" fmla="*/ 0 h 5943600"/>
              <a:gd name="connsiteX2" fmla="*/ 2762225 w 9112225"/>
              <a:gd name="connsiteY2" fmla="*/ 0 h 5943600"/>
              <a:gd name="connsiteX3" fmla="*/ 2762225 w 9112225"/>
              <a:gd name="connsiteY3" fmla="*/ 0 h 5943600"/>
              <a:gd name="connsiteX4" fmla="*/ 4667225 w 9112225"/>
              <a:gd name="connsiteY4" fmla="*/ 0 h 5943600"/>
              <a:gd name="connsiteX5" fmla="*/ 8121605 w 9112225"/>
              <a:gd name="connsiteY5" fmla="*/ 0 h 5943600"/>
              <a:gd name="connsiteX6" fmla="*/ 9112225 w 9112225"/>
              <a:gd name="connsiteY6" fmla="*/ 990620 h 5943600"/>
              <a:gd name="connsiteX7" fmla="*/ 9112225 w 9112225"/>
              <a:gd name="connsiteY7" fmla="*/ 3467100 h 5943600"/>
              <a:gd name="connsiteX8" fmla="*/ 9112225 w 9112225"/>
              <a:gd name="connsiteY8" fmla="*/ 3467100 h 5943600"/>
              <a:gd name="connsiteX9" fmla="*/ 9112225 w 9112225"/>
              <a:gd name="connsiteY9" fmla="*/ 4953000 h 5943600"/>
              <a:gd name="connsiteX10" fmla="*/ 9112225 w 9112225"/>
              <a:gd name="connsiteY10" fmla="*/ 4952980 h 5943600"/>
              <a:gd name="connsiteX11" fmla="*/ 8121605 w 9112225"/>
              <a:gd name="connsiteY11" fmla="*/ 5943600 h 5943600"/>
              <a:gd name="connsiteX12" fmla="*/ 4667225 w 9112225"/>
              <a:gd name="connsiteY12" fmla="*/ 5943600 h 5943600"/>
              <a:gd name="connsiteX13" fmla="*/ 2762225 w 9112225"/>
              <a:gd name="connsiteY13" fmla="*/ 5943600 h 5943600"/>
              <a:gd name="connsiteX14" fmla="*/ 2762225 w 9112225"/>
              <a:gd name="connsiteY14" fmla="*/ 5943600 h 5943600"/>
              <a:gd name="connsiteX15" fmla="*/ 2482845 w 9112225"/>
              <a:gd name="connsiteY15" fmla="*/ 5943600 h 5943600"/>
              <a:gd name="connsiteX16" fmla="*/ 1492225 w 9112225"/>
              <a:gd name="connsiteY16" fmla="*/ 4952980 h 5943600"/>
              <a:gd name="connsiteX17" fmla="*/ 1492225 w 9112225"/>
              <a:gd name="connsiteY17" fmla="*/ 4533900 h 5943600"/>
              <a:gd name="connsiteX18" fmla="*/ 0 w 9112225"/>
              <a:gd name="connsiteY18" fmla="*/ 4875595 h 5943600"/>
              <a:gd name="connsiteX19" fmla="*/ 1492225 w 9112225"/>
              <a:gd name="connsiteY19" fmla="*/ 3867150 h 5943600"/>
              <a:gd name="connsiteX20" fmla="*/ 1492225 w 9112225"/>
              <a:gd name="connsiteY20" fmla="*/ 990620 h 5943600"/>
              <a:gd name="connsiteX0" fmla="*/ 1492225 w 9112225"/>
              <a:gd name="connsiteY0" fmla="*/ 990620 h 5943600"/>
              <a:gd name="connsiteX1" fmla="*/ 2482845 w 9112225"/>
              <a:gd name="connsiteY1" fmla="*/ 0 h 5943600"/>
              <a:gd name="connsiteX2" fmla="*/ 2762225 w 9112225"/>
              <a:gd name="connsiteY2" fmla="*/ 0 h 5943600"/>
              <a:gd name="connsiteX3" fmla="*/ 2762225 w 9112225"/>
              <a:gd name="connsiteY3" fmla="*/ 0 h 5943600"/>
              <a:gd name="connsiteX4" fmla="*/ 4667225 w 9112225"/>
              <a:gd name="connsiteY4" fmla="*/ 0 h 5943600"/>
              <a:gd name="connsiteX5" fmla="*/ 8121605 w 9112225"/>
              <a:gd name="connsiteY5" fmla="*/ 0 h 5943600"/>
              <a:gd name="connsiteX6" fmla="*/ 9112225 w 9112225"/>
              <a:gd name="connsiteY6" fmla="*/ 990620 h 5943600"/>
              <a:gd name="connsiteX7" fmla="*/ 9112225 w 9112225"/>
              <a:gd name="connsiteY7" fmla="*/ 3467100 h 5943600"/>
              <a:gd name="connsiteX8" fmla="*/ 9112225 w 9112225"/>
              <a:gd name="connsiteY8" fmla="*/ 3467100 h 5943600"/>
              <a:gd name="connsiteX9" fmla="*/ 9112225 w 9112225"/>
              <a:gd name="connsiteY9" fmla="*/ 4953000 h 5943600"/>
              <a:gd name="connsiteX10" fmla="*/ 9112225 w 9112225"/>
              <a:gd name="connsiteY10" fmla="*/ 4952980 h 5943600"/>
              <a:gd name="connsiteX11" fmla="*/ 8121605 w 9112225"/>
              <a:gd name="connsiteY11" fmla="*/ 5943600 h 5943600"/>
              <a:gd name="connsiteX12" fmla="*/ 4667225 w 9112225"/>
              <a:gd name="connsiteY12" fmla="*/ 5943600 h 5943600"/>
              <a:gd name="connsiteX13" fmla="*/ 2762225 w 9112225"/>
              <a:gd name="connsiteY13" fmla="*/ 5943600 h 5943600"/>
              <a:gd name="connsiteX14" fmla="*/ 2762225 w 9112225"/>
              <a:gd name="connsiteY14" fmla="*/ 5943600 h 5943600"/>
              <a:gd name="connsiteX15" fmla="*/ 2482845 w 9112225"/>
              <a:gd name="connsiteY15" fmla="*/ 5943600 h 5943600"/>
              <a:gd name="connsiteX16" fmla="*/ 1492225 w 9112225"/>
              <a:gd name="connsiteY16" fmla="*/ 4952980 h 5943600"/>
              <a:gd name="connsiteX17" fmla="*/ 1530325 w 9112225"/>
              <a:gd name="connsiteY17" fmla="*/ 5029200 h 5943600"/>
              <a:gd name="connsiteX18" fmla="*/ 0 w 9112225"/>
              <a:gd name="connsiteY18" fmla="*/ 4875595 h 5943600"/>
              <a:gd name="connsiteX19" fmla="*/ 1492225 w 9112225"/>
              <a:gd name="connsiteY19" fmla="*/ 3867150 h 5943600"/>
              <a:gd name="connsiteX20" fmla="*/ 1492225 w 9112225"/>
              <a:gd name="connsiteY20" fmla="*/ 990620 h 5943600"/>
              <a:gd name="connsiteX0" fmla="*/ 1492225 w 9112225"/>
              <a:gd name="connsiteY0" fmla="*/ 990620 h 5943600"/>
              <a:gd name="connsiteX1" fmla="*/ 2482845 w 9112225"/>
              <a:gd name="connsiteY1" fmla="*/ 0 h 5943600"/>
              <a:gd name="connsiteX2" fmla="*/ 2762225 w 9112225"/>
              <a:gd name="connsiteY2" fmla="*/ 0 h 5943600"/>
              <a:gd name="connsiteX3" fmla="*/ 2762225 w 9112225"/>
              <a:gd name="connsiteY3" fmla="*/ 0 h 5943600"/>
              <a:gd name="connsiteX4" fmla="*/ 4667225 w 9112225"/>
              <a:gd name="connsiteY4" fmla="*/ 0 h 5943600"/>
              <a:gd name="connsiteX5" fmla="*/ 8121605 w 9112225"/>
              <a:gd name="connsiteY5" fmla="*/ 0 h 5943600"/>
              <a:gd name="connsiteX6" fmla="*/ 9112225 w 9112225"/>
              <a:gd name="connsiteY6" fmla="*/ 990620 h 5943600"/>
              <a:gd name="connsiteX7" fmla="*/ 9112225 w 9112225"/>
              <a:gd name="connsiteY7" fmla="*/ 3467100 h 5943600"/>
              <a:gd name="connsiteX8" fmla="*/ 9112225 w 9112225"/>
              <a:gd name="connsiteY8" fmla="*/ 3467100 h 5943600"/>
              <a:gd name="connsiteX9" fmla="*/ 9112225 w 9112225"/>
              <a:gd name="connsiteY9" fmla="*/ 4953000 h 5943600"/>
              <a:gd name="connsiteX10" fmla="*/ 9112225 w 9112225"/>
              <a:gd name="connsiteY10" fmla="*/ 4952980 h 5943600"/>
              <a:gd name="connsiteX11" fmla="*/ 8121605 w 9112225"/>
              <a:gd name="connsiteY11" fmla="*/ 5943600 h 5943600"/>
              <a:gd name="connsiteX12" fmla="*/ 4667225 w 9112225"/>
              <a:gd name="connsiteY12" fmla="*/ 5943600 h 5943600"/>
              <a:gd name="connsiteX13" fmla="*/ 2762225 w 9112225"/>
              <a:gd name="connsiteY13" fmla="*/ 5943600 h 5943600"/>
              <a:gd name="connsiteX14" fmla="*/ 2762225 w 9112225"/>
              <a:gd name="connsiteY14" fmla="*/ 5943600 h 5943600"/>
              <a:gd name="connsiteX15" fmla="*/ 2482845 w 9112225"/>
              <a:gd name="connsiteY15" fmla="*/ 5943600 h 5943600"/>
              <a:gd name="connsiteX16" fmla="*/ 1492225 w 9112225"/>
              <a:gd name="connsiteY16" fmla="*/ 4952980 h 5943600"/>
              <a:gd name="connsiteX17" fmla="*/ 1530325 w 9112225"/>
              <a:gd name="connsiteY17" fmla="*/ 5029200 h 5943600"/>
              <a:gd name="connsiteX18" fmla="*/ 0 w 9112225"/>
              <a:gd name="connsiteY18" fmla="*/ 4875595 h 5943600"/>
              <a:gd name="connsiteX19" fmla="*/ 1454125 w 9112225"/>
              <a:gd name="connsiteY19" fmla="*/ 4362450 h 5943600"/>
              <a:gd name="connsiteX20" fmla="*/ 1492225 w 9112225"/>
              <a:gd name="connsiteY20" fmla="*/ 990620 h 5943600"/>
              <a:gd name="connsiteX0" fmla="*/ 1492225 w 9112225"/>
              <a:gd name="connsiteY0" fmla="*/ 990620 h 5943600"/>
              <a:gd name="connsiteX1" fmla="*/ 2482845 w 9112225"/>
              <a:gd name="connsiteY1" fmla="*/ 0 h 5943600"/>
              <a:gd name="connsiteX2" fmla="*/ 2762225 w 9112225"/>
              <a:gd name="connsiteY2" fmla="*/ 0 h 5943600"/>
              <a:gd name="connsiteX3" fmla="*/ 2762225 w 9112225"/>
              <a:gd name="connsiteY3" fmla="*/ 0 h 5943600"/>
              <a:gd name="connsiteX4" fmla="*/ 4667225 w 9112225"/>
              <a:gd name="connsiteY4" fmla="*/ 0 h 5943600"/>
              <a:gd name="connsiteX5" fmla="*/ 8121605 w 9112225"/>
              <a:gd name="connsiteY5" fmla="*/ 0 h 5943600"/>
              <a:gd name="connsiteX6" fmla="*/ 9112225 w 9112225"/>
              <a:gd name="connsiteY6" fmla="*/ 990620 h 5943600"/>
              <a:gd name="connsiteX7" fmla="*/ 9112225 w 9112225"/>
              <a:gd name="connsiteY7" fmla="*/ 3467100 h 5943600"/>
              <a:gd name="connsiteX8" fmla="*/ 9112225 w 9112225"/>
              <a:gd name="connsiteY8" fmla="*/ 3467100 h 5943600"/>
              <a:gd name="connsiteX9" fmla="*/ 9112225 w 9112225"/>
              <a:gd name="connsiteY9" fmla="*/ 4953000 h 5943600"/>
              <a:gd name="connsiteX10" fmla="*/ 9112225 w 9112225"/>
              <a:gd name="connsiteY10" fmla="*/ 4952980 h 5943600"/>
              <a:gd name="connsiteX11" fmla="*/ 8121605 w 9112225"/>
              <a:gd name="connsiteY11" fmla="*/ 5943600 h 5943600"/>
              <a:gd name="connsiteX12" fmla="*/ 4667225 w 9112225"/>
              <a:gd name="connsiteY12" fmla="*/ 5943600 h 5943600"/>
              <a:gd name="connsiteX13" fmla="*/ 2762225 w 9112225"/>
              <a:gd name="connsiteY13" fmla="*/ 5943600 h 5943600"/>
              <a:gd name="connsiteX14" fmla="*/ 2762225 w 9112225"/>
              <a:gd name="connsiteY14" fmla="*/ 5943600 h 5943600"/>
              <a:gd name="connsiteX15" fmla="*/ 2482845 w 9112225"/>
              <a:gd name="connsiteY15" fmla="*/ 5943600 h 5943600"/>
              <a:gd name="connsiteX16" fmla="*/ 1492225 w 9112225"/>
              <a:gd name="connsiteY16" fmla="*/ 4952980 h 5943600"/>
              <a:gd name="connsiteX17" fmla="*/ 1530325 w 9112225"/>
              <a:gd name="connsiteY17" fmla="*/ 5029200 h 5943600"/>
              <a:gd name="connsiteX18" fmla="*/ 0 w 9112225"/>
              <a:gd name="connsiteY18" fmla="*/ 4875595 h 5943600"/>
              <a:gd name="connsiteX19" fmla="*/ 1527610 w 9112225"/>
              <a:gd name="connsiteY19" fmla="*/ 4381500 h 5943600"/>
              <a:gd name="connsiteX20" fmla="*/ 1492225 w 9112225"/>
              <a:gd name="connsiteY20" fmla="*/ 990620 h 5943600"/>
              <a:gd name="connsiteX0" fmla="*/ 1492225 w 9112225"/>
              <a:gd name="connsiteY0" fmla="*/ 990620 h 5943600"/>
              <a:gd name="connsiteX1" fmla="*/ 2482845 w 9112225"/>
              <a:gd name="connsiteY1" fmla="*/ 0 h 5943600"/>
              <a:gd name="connsiteX2" fmla="*/ 2762225 w 9112225"/>
              <a:gd name="connsiteY2" fmla="*/ 0 h 5943600"/>
              <a:gd name="connsiteX3" fmla="*/ 2762225 w 9112225"/>
              <a:gd name="connsiteY3" fmla="*/ 0 h 5943600"/>
              <a:gd name="connsiteX4" fmla="*/ 4667225 w 9112225"/>
              <a:gd name="connsiteY4" fmla="*/ 0 h 5943600"/>
              <a:gd name="connsiteX5" fmla="*/ 8121605 w 9112225"/>
              <a:gd name="connsiteY5" fmla="*/ 0 h 5943600"/>
              <a:gd name="connsiteX6" fmla="*/ 9112225 w 9112225"/>
              <a:gd name="connsiteY6" fmla="*/ 990620 h 5943600"/>
              <a:gd name="connsiteX7" fmla="*/ 9112225 w 9112225"/>
              <a:gd name="connsiteY7" fmla="*/ 3467100 h 5943600"/>
              <a:gd name="connsiteX8" fmla="*/ 9112225 w 9112225"/>
              <a:gd name="connsiteY8" fmla="*/ 3467100 h 5943600"/>
              <a:gd name="connsiteX9" fmla="*/ 9112225 w 9112225"/>
              <a:gd name="connsiteY9" fmla="*/ 4953000 h 5943600"/>
              <a:gd name="connsiteX10" fmla="*/ 9112225 w 9112225"/>
              <a:gd name="connsiteY10" fmla="*/ 4952980 h 5943600"/>
              <a:gd name="connsiteX11" fmla="*/ 8121605 w 9112225"/>
              <a:gd name="connsiteY11" fmla="*/ 5943600 h 5943600"/>
              <a:gd name="connsiteX12" fmla="*/ 4667225 w 9112225"/>
              <a:gd name="connsiteY12" fmla="*/ 5943600 h 5943600"/>
              <a:gd name="connsiteX13" fmla="*/ 2762225 w 9112225"/>
              <a:gd name="connsiteY13" fmla="*/ 5943600 h 5943600"/>
              <a:gd name="connsiteX14" fmla="*/ 2762225 w 9112225"/>
              <a:gd name="connsiteY14" fmla="*/ 5943600 h 5943600"/>
              <a:gd name="connsiteX15" fmla="*/ 2482845 w 9112225"/>
              <a:gd name="connsiteY15" fmla="*/ 5943600 h 5943600"/>
              <a:gd name="connsiteX16" fmla="*/ 1492225 w 9112225"/>
              <a:gd name="connsiteY16" fmla="*/ 4952980 h 5943600"/>
              <a:gd name="connsiteX17" fmla="*/ 1530325 w 9112225"/>
              <a:gd name="connsiteY17" fmla="*/ 5029200 h 5943600"/>
              <a:gd name="connsiteX18" fmla="*/ 0 w 9112225"/>
              <a:gd name="connsiteY18" fmla="*/ 4875595 h 5943600"/>
              <a:gd name="connsiteX19" fmla="*/ 1490868 w 9112225"/>
              <a:gd name="connsiteY19" fmla="*/ 4381500 h 5943600"/>
              <a:gd name="connsiteX20" fmla="*/ 1492225 w 9112225"/>
              <a:gd name="connsiteY20" fmla="*/ 990620 h 5943600"/>
              <a:gd name="connsiteX0" fmla="*/ 1592140 w 9212140"/>
              <a:gd name="connsiteY0" fmla="*/ 990620 h 5943600"/>
              <a:gd name="connsiteX1" fmla="*/ 2582760 w 9212140"/>
              <a:gd name="connsiteY1" fmla="*/ 0 h 5943600"/>
              <a:gd name="connsiteX2" fmla="*/ 2862140 w 9212140"/>
              <a:gd name="connsiteY2" fmla="*/ 0 h 5943600"/>
              <a:gd name="connsiteX3" fmla="*/ 2862140 w 9212140"/>
              <a:gd name="connsiteY3" fmla="*/ 0 h 5943600"/>
              <a:gd name="connsiteX4" fmla="*/ 4767140 w 9212140"/>
              <a:gd name="connsiteY4" fmla="*/ 0 h 5943600"/>
              <a:gd name="connsiteX5" fmla="*/ 8221520 w 9212140"/>
              <a:gd name="connsiteY5" fmla="*/ 0 h 5943600"/>
              <a:gd name="connsiteX6" fmla="*/ 9212140 w 9212140"/>
              <a:gd name="connsiteY6" fmla="*/ 990620 h 5943600"/>
              <a:gd name="connsiteX7" fmla="*/ 9212140 w 9212140"/>
              <a:gd name="connsiteY7" fmla="*/ 3467100 h 5943600"/>
              <a:gd name="connsiteX8" fmla="*/ 9212140 w 9212140"/>
              <a:gd name="connsiteY8" fmla="*/ 3467100 h 5943600"/>
              <a:gd name="connsiteX9" fmla="*/ 9212140 w 9212140"/>
              <a:gd name="connsiteY9" fmla="*/ 4953000 h 5943600"/>
              <a:gd name="connsiteX10" fmla="*/ 9212140 w 9212140"/>
              <a:gd name="connsiteY10" fmla="*/ 4952980 h 5943600"/>
              <a:gd name="connsiteX11" fmla="*/ 8221520 w 9212140"/>
              <a:gd name="connsiteY11" fmla="*/ 5943600 h 5943600"/>
              <a:gd name="connsiteX12" fmla="*/ 4767140 w 9212140"/>
              <a:gd name="connsiteY12" fmla="*/ 5943600 h 5943600"/>
              <a:gd name="connsiteX13" fmla="*/ 2862140 w 9212140"/>
              <a:gd name="connsiteY13" fmla="*/ 5943600 h 5943600"/>
              <a:gd name="connsiteX14" fmla="*/ 2862140 w 9212140"/>
              <a:gd name="connsiteY14" fmla="*/ 5943600 h 5943600"/>
              <a:gd name="connsiteX15" fmla="*/ 2582760 w 9212140"/>
              <a:gd name="connsiteY15" fmla="*/ 5943600 h 5943600"/>
              <a:gd name="connsiteX16" fmla="*/ 1592140 w 9212140"/>
              <a:gd name="connsiteY16" fmla="*/ 4952980 h 5943600"/>
              <a:gd name="connsiteX17" fmla="*/ 1630240 w 9212140"/>
              <a:gd name="connsiteY17" fmla="*/ 5029200 h 5943600"/>
              <a:gd name="connsiteX18" fmla="*/ 0 w 9212140"/>
              <a:gd name="connsiteY18" fmla="*/ 4918914 h 5943600"/>
              <a:gd name="connsiteX19" fmla="*/ 1590783 w 9212140"/>
              <a:gd name="connsiteY19" fmla="*/ 4381500 h 5943600"/>
              <a:gd name="connsiteX20" fmla="*/ 1592140 w 9212140"/>
              <a:gd name="connsiteY20" fmla="*/ 990620 h 5943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9212140" h="5943600">
                <a:moveTo>
                  <a:pt x="1592140" y="990620"/>
                </a:moveTo>
                <a:cubicBezTo>
                  <a:pt x="1592140" y="443516"/>
                  <a:pt x="2035656" y="0"/>
                  <a:pt x="2582760" y="0"/>
                </a:cubicBezTo>
                <a:lnTo>
                  <a:pt x="2862140" y="0"/>
                </a:lnTo>
                <a:lnTo>
                  <a:pt x="2862140" y="0"/>
                </a:lnTo>
                <a:lnTo>
                  <a:pt x="4767140" y="0"/>
                </a:lnTo>
                <a:lnTo>
                  <a:pt x="8221520" y="0"/>
                </a:lnTo>
                <a:cubicBezTo>
                  <a:pt x="8768624" y="0"/>
                  <a:pt x="9212140" y="443516"/>
                  <a:pt x="9212140" y="990620"/>
                </a:cubicBezTo>
                <a:lnTo>
                  <a:pt x="9212140" y="3467100"/>
                </a:lnTo>
                <a:lnTo>
                  <a:pt x="9212140" y="3467100"/>
                </a:lnTo>
                <a:lnTo>
                  <a:pt x="9212140" y="4953000"/>
                </a:lnTo>
                <a:lnTo>
                  <a:pt x="9212140" y="4952980"/>
                </a:lnTo>
                <a:cubicBezTo>
                  <a:pt x="9212140" y="5500084"/>
                  <a:pt x="8768624" y="5943600"/>
                  <a:pt x="8221520" y="5943600"/>
                </a:cubicBezTo>
                <a:lnTo>
                  <a:pt x="4767140" y="5943600"/>
                </a:lnTo>
                <a:lnTo>
                  <a:pt x="2862140" y="5943600"/>
                </a:lnTo>
                <a:lnTo>
                  <a:pt x="2862140" y="5943600"/>
                </a:lnTo>
                <a:lnTo>
                  <a:pt x="2582760" y="5943600"/>
                </a:lnTo>
                <a:cubicBezTo>
                  <a:pt x="2035656" y="5943600"/>
                  <a:pt x="1592140" y="5500084"/>
                  <a:pt x="1592140" y="4952980"/>
                </a:cubicBezTo>
                <a:lnTo>
                  <a:pt x="1630240" y="5029200"/>
                </a:lnTo>
                <a:lnTo>
                  <a:pt x="0" y="4918914"/>
                </a:lnTo>
                <a:lnTo>
                  <a:pt x="1590783" y="4381500"/>
                </a:lnTo>
                <a:cubicBezTo>
                  <a:pt x="1591235" y="3251207"/>
                  <a:pt x="1591688" y="2120913"/>
                  <a:pt x="1592140" y="990620"/>
                </a:cubicBezTo>
                <a:close/>
              </a:path>
            </a:pathLst>
          </a:cu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文本框 8">
            <a:extLst>
              <a:ext uri="{FF2B5EF4-FFF2-40B4-BE49-F238E27FC236}">
                <a16:creationId xmlns:a16="http://schemas.microsoft.com/office/drawing/2014/main" id="{6B4D60F6-A63F-4AB4-81C9-420E482B4FAF}"/>
              </a:ext>
            </a:extLst>
          </p:cNvPr>
          <p:cNvSpPr txBox="1"/>
          <p:nvPr/>
        </p:nvSpPr>
        <p:spPr>
          <a:xfrm>
            <a:off x="5680737" y="838200"/>
            <a:ext cx="4987263" cy="1754326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/>
            <a:r>
              <a:rPr lang="en-US" altLang="zh-CN" sz="5400" b="1" dirty="0" err="1">
                <a:solidFill>
                  <a:srgbClr val="E43C50"/>
                </a:solidFill>
                <a:latin typeface="UVN Van Chuong Nang" panose="00000400000000000000" pitchFamily="2" charset="0"/>
                <a:ea typeface="小美好体" panose="02010601030101010101" pitchFamily="2" charset="-122"/>
              </a:rPr>
              <a:t>Đặt</a:t>
            </a:r>
            <a:r>
              <a:rPr lang="en-US" altLang="zh-CN" sz="5400" b="1" dirty="0">
                <a:solidFill>
                  <a:srgbClr val="E43C50"/>
                </a:solidFill>
                <a:latin typeface="UVN Van Chuong Nang" panose="00000400000000000000" pitchFamily="2" charset="0"/>
                <a:ea typeface="小美好体" panose="02010601030101010101" pitchFamily="2" charset="-122"/>
              </a:rPr>
              <a:t> </a:t>
            </a:r>
            <a:r>
              <a:rPr lang="en-US" altLang="zh-CN" sz="5400" b="1" dirty="0" err="1">
                <a:solidFill>
                  <a:srgbClr val="E43C50"/>
                </a:solidFill>
                <a:latin typeface="UVN Van Chuong Nang" panose="00000400000000000000" pitchFamily="2" charset="0"/>
                <a:ea typeface="小美好体" panose="02010601030101010101" pitchFamily="2" charset="-122"/>
              </a:rPr>
              <a:t>tính</a:t>
            </a:r>
            <a:r>
              <a:rPr lang="en-US" altLang="zh-CN" sz="5400" b="1" dirty="0">
                <a:solidFill>
                  <a:srgbClr val="E43C50"/>
                </a:solidFill>
                <a:latin typeface="UVN Van Chuong Nang" panose="00000400000000000000" pitchFamily="2" charset="0"/>
                <a:ea typeface="小美好体" panose="02010601030101010101" pitchFamily="2" charset="-122"/>
              </a:rPr>
              <a:t> </a:t>
            </a:r>
            <a:r>
              <a:rPr lang="en-US" altLang="zh-CN" sz="5400" b="1" dirty="0" err="1">
                <a:solidFill>
                  <a:srgbClr val="E43C50"/>
                </a:solidFill>
                <a:latin typeface="UVN Van Chuong Nang" panose="00000400000000000000" pitchFamily="2" charset="0"/>
                <a:ea typeface="小美好体" panose="02010601030101010101" pitchFamily="2" charset="-122"/>
              </a:rPr>
              <a:t>rồi</a:t>
            </a:r>
            <a:r>
              <a:rPr lang="en-US" altLang="zh-CN" sz="5400" b="1" dirty="0">
                <a:solidFill>
                  <a:srgbClr val="E43C50"/>
                </a:solidFill>
                <a:latin typeface="UVN Van Chuong Nang" panose="00000400000000000000" pitchFamily="2" charset="0"/>
                <a:ea typeface="小美好体" panose="02010601030101010101" pitchFamily="2" charset="-122"/>
              </a:rPr>
              <a:t> </a:t>
            </a:r>
            <a:r>
              <a:rPr lang="en-US" altLang="zh-CN" sz="5400" b="1" dirty="0" err="1">
                <a:solidFill>
                  <a:srgbClr val="E43C50"/>
                </a:solidFill>
                <a:latin typeface="UVN Van Chuong Nang" panose="00000400000000000000" pitchFamily="2" charset="0"/>
                <a:ea typeface="小美好体" panose="02010601030101010101" pitchFamily="2" charset="-122"/>
              </a:rPr>
              <a:t>tính</a:t>
            </a:r>
            <a:endParaRPr lang="en-US" altLang="zh-CN" sz="5400" b="1" dirty="0">
              <a:solidFill>
                <a:srgbClr val="E43C50"/>
              </a:solidFill>
              <a:latin typeface="UVN Van Chuong Nang" panose="00000400000000000000" pitchFamily="2" charset="0"/>
              <a:ea typeface="小美好体" panose="02010601030101010101" pitchFamily="2" charset="-122"/>
            </a:endParaRPr>
          </a:p>
          <a:p>
            <a:pPr algn="ctr"/>
            <a:r>
              <a:rPr lang="en-US" altLang="zh-CN" sz="5400" b="1">
                <a:solidFill>
                  <a:srgbClr val="E43C50"/>
                </a:solidFill>
                <a:latin typeface="UVN Van Chuong Nang" panose="00000400000000000000" pitchFamily="2" charset="0"/>
                <a:ea typeface="小美好体" panose="02010601030101010101" pitchFamily="2" charset="-122"/>
              </a:rPr>
              <a:t>51 865 : 253</a:t>
            </a:r>
            <a:endParaRPr lang="en-US" altLang="zh-CN" sz="5400" b="1" dirty="0">
              <a:solidFill>
                <a:srgbClr val="E43C50"/>
              </a:solidFill>
              <a:latin typeface="UVN Van Chuong Nang" panose="00000400000000000000" pitchFamily="2" charset="0"/>
              <a:ea typeface="小美好体" panose="02010601030101010101" pitchFamily="2" charset="-122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79A1ACC-C839-4880-99C0-E07EBCEF160C}"/>
              </a:ext>
            </a:extLst>
          </p:cNvPr>
          <p:cNvSpPr/>
          <p:nvPr/>
        </p:nvSpPr>
        <p:spPr>
          <a:xfrm>
            <a:off x="5870406" y="2534115"/>
            <a:ext cx="4416594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CN" sz="6000">
                <a:solidFill>
                  <a:srgbClr val="1E675C"/>
                </a:solidFill>
                <a:latin typeface="UVN Van Chuong Nang" panose="00000400000000000000" pitchFamily="2" charset="0"/>
                <a:ea typeface="小美好体" panose="02010601030101010101" pitchFamily="2" charset="-122"/>
              </a:rPr>
              <a:t>51865   253</a:t>
            </a:r>
            <a:endParaRPr lang="zh-CN" altLang="en-US" sz="6000" dirty="0">
              <a:solidFill>
                <a:srgbClr val="1E675C"/>
              </a:solidFill>
              <a:latin typeface="UVN Van Chuong Nang" panose="00000400000000000000" pitchFamily="2" charset="0"/>
              <a:ea typeface="小美好体" panose="02010601030101010101" pitchFamily="2" charset="-122"/>
            </a:endParaRP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F0605EA8-B5F0-4910-BAF9-8384E979453C}"/>
              </a:ext>
            </a:extLst>
          </p:cNvPr>
          <p:cNvGrpSpPr/>
          <p:nvPr/>
        </p:nvGrpSpPr>
        <p:grpSpPr>
          <a:xfrm>
            <a:off x="8534000" y="2656562"/>
            <a:ext cx="1586283" cy="1953170"/>
            <a:chOff x="4962493" y="2318418"/>
            <a:chExt cx="1586283" cy="1953170"/>
          </a:xfrm>
        </p:grpSpPr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13981DFB-0F8D-4CBF-89A4-83AAF1C24834}"/>
                </a:ext>
              </a:extLst>
            </p:cNvPr>
            <p:cNvCxnSpPr/>
            <p:nvPr/>
          </p:nvCxnSpPr>
          <p:spPr>
            <a:xfrm flipH="1">
              <a:off x="4962493" y="2318418"/>
              <a:ext cx="12463" cy="1953170"/>
            </a:xfrm>
            <a:prstGeom prst="line">
              <a:avLst/>
            </a:prstGeom>
            <a:ln w="476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615DA285-7473-4058-A193-7CBA7B59B600}"/>
                </a:ext>
              </a:extLst>
            </p:cNvPr>
            <p:cNvCxnSpPr/>
            <p:nvPr/>
          </p:nvCxnSpPr>
          <p:spPr>
            <a:xfrm flipV="1">
              <a:off x="4978951" y="3334081"/>
              <a:ext cx="1569825" cy="1"/>
            </a:xfrm>
            <a:prstGeom prst="line">
              <a:avLst/>
            </a:prstGeom>
            <a:ln w="476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1" name="Rectangle 10">
            <a:extLst>
              <a:ext uri="{FF2B5EF4-FFF2-40B4-BE49-F238E27FC236}">
                <a16:creationId xmlns:a16="http://schemas.microsoft.com/office/drawing/2014/main" id="{17C7A953-1650-4386-9F9D-A60FCFBB35CD}"/>
              </a:ext>
            </a:extLst>
          </p:cNvPr>
          <p:cNvSpPr/>
          <p:nvPr/>
        </p:nvSpPr>
        <p:spPr>
          <a:xfrm>
            <a:off x="8727285" y="3549778"/>
            <a:ext cx="1555234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CN" sz="6000">
                <a:solidFill>
                  <a:srgbClr val="1E675C"/>
                </a:solidFill>
                <a:latin typeface="UVN Van Chuong Nang" panose="00000400000000000000" pitchFamily="2" charset="0"/>
                <a:ea typeface="小美好体" panose="02010601030101010101" pitchFamily="2" charset="-122"/>
              </a:rPr>
              <a:t>205</a:t>
            </a:r>
            <a:endParaRPr lang="zh-CN" altLang="en-US" sz="6000" dirty="0">
              <a:solidFill>
                <a:srgbClr val="1E675C"/>
              </a:solidFill>
              <a:latin typeface="UVN Van Chuong Nang" panose="00000400000000000000" pitchFamily="2" charset="0"/>
              <a:ea typeface="小美好体" panose="02010601030101010101" pitchFamily="2" charset="-122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D604040B-19BA-45E8-8C9E-F54885CAD774}"/>
              </a:ext>
            </a:extLst>
          </p:cNvPr>
          <p:cNvSpPr/>
          <p:nvPr/>
        </p:nvSpPr>
        <p:spPr>
          <a:xfrm>
            <a:off x="6293711" y="3461551"/>
            <a:ext cx="2012089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CN" sz="6000">
                <a:solidFill>
                  <a:srgbClr val="1E675C"/>
                </a:solidFill>
                <a:latin typeface="UVN Van Chuong Nang" panose="00000400000000000000" pitchFamily="2" charset="0"/>
                <a:ea typeface="小美好体" panose="02010601030101010101" pitchFamily="2" charset="-122"/>
              </a:rPr>
              <a:t>1265</a:t>
            </a:r>
            <a:endParaRPr lang="zh-CN" altLang="en-US" sz="6000" dirty="0">
              <a:solidFill>
                <a:srgbClr val="1E675C"/>
              </a:solidFill>
              <a:latin typeface="UVN Van Chuong Nang" panose="00000400000000000000" pitchFamily="2" charset="0"/>
              <a:ea typeface="小美好体" panose="02010601030101010101" pitchFamily="2" charset="-122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78DDC46F-D0CB-4F3C-BCA0-48AF32F45A95}"/>
              </a:ext>
            </a:extLst>
          </p:cNvPr>
          <p:cNvSpPr/>
          <p:nvPr/>
        </p:nvSpPr>
        <p:spPr>
          <a:xfrm>
            <a:off x="7381905" y="4364341"/>
            <a:ext cx="1228695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6000">
                <a:solidFill>
                  <a:srgbClr val="1E675C"/>
                </a:solidFill>
                <a:latin typeface="UVN Van Chuong Nang" panose="00000400000000000000" pitchFamily="2" charset="0"/>
                <a:ea typeface="小美好体" panose="02010601030101010101" pitchFamily="2" charset="-122"/>
              </a:rPr>
              <a:t>0</a:t>
            </a:r>
            <a:endParaRPr lang="zh-CN" altLang="en-US" sz="6000" dirty="0">
              <a:solidFill>
                <a:srgbClr val="1E675C"/>
              </a:solidFill>
              <a:latin typeface="UVN Van Chuong Nang" panose="00000400000000000000" pitchFamily="2" charset="0"/>
              <a:ea typeface="小美好体" panose="02010601030101010101" pitchFamily="2" charset="-122"/>
            </a:endParaRP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FE7A68C6-1F99-4633-A6DB-5290D2DB3555}"/>
              </a:ext>
            </a:extLst>
          </p:cNvPr>
          <p:cNvSpPr/>
          <p:nvPr/>
        </p:nvSpPr>
        <p:spPr>
          <a:xfrm>
            <a:off x="6400800" y="5478758"/>
            <a:ext cx="3881719" cy="712136"/>
          </a:xfrm>
          <a:prstGeom prst="round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spc="3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Tiếp theo</a:t>
            </a:r>
          </a:p>
        </p:txBody>
      </p:sp>
    </p:spTree>
    <p:extLst>
      <p:ext uri="{BB962C8B-B14F-4D97-AF65-F5344CB8AC3E}">
        <p14:creationId xmlns:p14="http://schemas.microsoft.com/office/powerpoint/2010/main" val="117415562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11" grpId="0"/>
      <p:bldP spid="12" grpId="0"/>
      <p:bldP spid="13" grpId="0"/>
      <p:bldP spid="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1"/>
        </a:solidFill>
        <a:effectLst/>
      </p:bgPr>
    </p:bg>
    <p:spTree>
      <p:nvGrpSpPr>
        <p:cNvPr id="1" name="Shape 4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4" name="Google Shape;474;p38"/>
          <p:cNvSpPr txBox="1">
            <a:spLocks noGrp="1"/>
          </p:cNvSpPr>
          <p:nvPr>
            <p:ph type="title"/>
          </p:nvPr>
        </p:nvSpPr>
        <p:spPr>
          <a:xfrm>
            <a:off x="914400" y="2971800"/>
            <a:ext cx="5334000" cy="6704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r>
              <a:rPr lang="en" sz="5400"/>
              <a:t>Xin chúc mừng, bạn đã được chọn trở thành người chơi mới</a:t>
            </a:r>
            <a:endParaRPr sz="5400"/>
          </a:p>
        </p:txBody>
      </p:sp>
      <p:sp>
        <p:nvSpPr>
          <p:cNvPr id="27" name="Google Shape;474;p38">
            <a:extLst>
              <a:ext uri="{FF2B5EF4-FFF2-40B4-BE49-F238E27FC236}">
                <a16:creationId xmlns:a16="http://schemas.microsoft.com/office/drawing/2014/main" id="{384ADFA0-02F7-4732-A2A2-932CB2BFB3F9}"/>
              </a:ext>
            </a:extLst>
          </p:cNvPr>
          <p:cNvSpPr txBox="1">
            <a:spLocks/>
          </p:cNvSpPr>
          <p:nvPr/>
        </p:nvSpPr>
        <p:spPr>
          <a:xfrm>
            <a:off x="5486400" y="4206400"/>
            <a:ext cx="762000" cy="67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Font typeface="Black Han Sans"/>
              <a:buNone/>
              <a:defRPr sz="4000" b="0" i="0" u="none" strike="noStrike" cap="none">
                <a:solidFill>
                  <a:schemeClr val="accent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Black Han Sans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9pPr>
          </a:lstStyle>
          <a:p>
            <a:r>
              <a:rPr lang="vi-VN" sz="5400" kern="0"/>
              <a:t>…</a:t>
            </a:r>
          </a:p>
        </p:txBody>
      </p:sp>
      <p:sp>
        <p:nvSpPr>
          <p:cNvPr id="28" name="Google Shape;474;p38">
            <a:extLst>
              <a:ext uri="{FF2B5EF4-FFF2-40B4-BE49-F238E27FC236}">
                <a16:creationId xmlns:a16="http://schemas.microsoft.com/office/drawing/2014/main" id="{DCD76709-168B-4139-812E-EF5B72DBE64B}"/>
              </a:ext>
            </a:extLst>
          </p:cNvPr>
          <p:cNvSpPr txBox="1">
            <a:spLocks/>
          </p:cNvSpPr>
          <p:nvPr/>
        </p:nvSpPr>
        <p:spPr>
          <a:xfrm>
            <a:off x="228600" y="2918700"/>
            <a:ext cx="7943850" cy="67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Font typeface="Black Han Sans"/>
              <a:buNone/>
              <a:defRPr sz="4000" b="0" i="0" u="none" strike="noStrike" cap="none">
                <a:solidFill>
                  <a:schemeClr val="accent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Black Han Sans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9pPr>
          </a:lstStyle>
          <a:p>
            <a:pPr algn="ctr"/>
            <a:r>
              <a:rPr lang="en-US" sz="5400" kern="0"/>
              <a:t>HÃY SẴN SÀNG!</a:t>
            </a:r>
          </a:p>
          <a:p>
            <a:pPr algn="ctr"/>
            <a:r>
              <a:rPr lang="en-US" sz="5400" kern="0"/>
              <a:t>CHÀO MỪNG ĐẾN VỚI TRÒ CHƠI THOÁT HIỂM!</a:t>
            </a:r>
            <a:endParaRPr lang="vi-VN" sz="5400" kern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7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400"/>
                            </p:stCondLst>
                            <p:childTnLst>
                              <p:par>
                                <p:cTn id="9" presetID="10" presetClass="entr" presetSubtype="0" repeatCount="3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6900"/>
                            </p:stCondLst>
                            <p:childTnLst>
                              <p:par>
                                <p:cTn id="13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69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4" grpId="0"/>
      <p:bldP spid="474" grpId="1"/>
      <p:bldP spid="27" grpId="0"/>
      <p:bldP spid="27" grpId="1"/>
      <p:bldP spid="2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474;p38">
            <a:extLst>
              <a:ext uri="{FF2B5EF4-FFF2-40B4-BE49-F238E27FC236}">
                <a16:creationId xmlns:a16="http://schemas.microsoft.com/office/drawing/2014/main" id="{B6942D76-3577-42CC-80E8-F4B71671B840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4500716" y="5257800"/>
            <a:ext cx="6553200" cy="8990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/>
            <a:r>
              <a:rPr lang="en" sz="5400"/>
              <a:t>CHÚC MAY MẮN!</a:t>
            </a:r>
            <a:endParaRPr sz="5400"/>
          </a:p>
        </p:txBody>
      </p:sp>
      <p:sp>
        <p:nvSpPr>
          <p:cNvPr id="21" name="Google Shape;474;p38">
            <a:extLst>
              <a:ext uri="{FF2B5EF4-FFF2-40B4-BE49-F238E27FC236}">
                <a16:creationId xmlns:a16="http://schemas.microsoft.com/office/drawing/2014/main" id="{C397BC78-D306-4E08-A5D9-F40B586F0085}"/>
              </a:ext>
            </a:extLst>
          </p:cNvPr>
          <p:cNvSpPr txBox="1">
            <a:spLocks/>
          </p:cNvSpPr>
          <p:nvPr/>
        </p:nvSpPr>
        <p:spPr>
          <a:xfrm>
            <a:off x="4500716" y="2861350"/>
            <a:ext cx="6076950" cy="113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Font typeface="Black Han Sans"/>
              <a:buNone/>
              <a:defRPr sz="5067" b="0" i="0" u="none" strike="noStrike" cap="none">
                <a:solidFill>
                  <a:schemeClr val="accent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Black Han Sans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0"/>
              <a:buFont typeface="Arial"/>
              <a:buNone/>
              <a:defRPr sz="16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0"/>
              <a:buFont typeface="Arial"/>
              <a:buNone/>
              <a:defRPr sz="16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0"/>
              <a:buFont typeface="Arial"/>
              <a:buNone/>
              <a:defRPr sz="16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0"/>
              <a:buFont typeface="Arial"/>
              <a:buNone/>
              <a:defRPr sz="16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0"/>
              <a:buFont typeface="Arial"/>
              <a:buNone/>
              <a:defRPr sz="16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0"/>
              <a:buFont typeface="Arial"/>
              <a:buNone/>
              <a:defRPr sz="16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0"/>
              <a:buFont typeface="Arial"/>
              <a:buNone/>
              <a:defRPr sz="16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0"/>
              <a:buFont typeface="Arial"/>
              <a:buNone/>
              <a:defRPr sz="16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vi-VN" sz="5400" kern="0"/>
              <a:t>Hãy tìm gợi ý </a:t>
            </a:r>
            <a:r>
              <a:rPr lang="en-US" sz="5400" kern="0"/>
              <a:t>và giải câu hỏi </a:t>
            </a:r>
            <a:r>
              <a:rPr lang="vi-VN" sz="5400" kern="0"/>
              <a:t>để </a:t>
            </a:r>
            <a:endParaRPr lang="en-US" sz="5400" kern="0"/>
          </a:p>
          <a:p>
            <a:pPr algn="ctr"/>
            <a:r>
              <a:rPr lang="vi-VN" sz="5400" kern="0"/>
              <a:t>có thể thoát khỏi những căn phòng bị khóa.</a:t>
            </a:r>
            <a:br>
              <a:rPr lang="vi-VN" sz="5400" kern="0"/>
            </a:br>
            <a:endParaRPr lang="vi-VN" sz="5400" ker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67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4" name="Picture 6"/>
          <p:cNvPicPr>
            <a:picLocks noChangeAspect="1" noChangeArrowheads="1"/>
          </p:cNvPicPr>
          <p:nvPr/>
        </p:nvPicPr>
        <p:blipFill>
          <a:blip r:embed="rId3" cstate="screen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Blur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906000" y="4778467"/>
            <a:ext cx="208012" cy="3861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90" name="Picture 289">
            <a:extLst>
              <a:ext uri="{FF2B5EF4-FFF2-40B4-BE49-F238E27FC236}">
                <a16:creationId xmlns:a16="http://schemas.microsoft.com/office/drawing/2014/main" id="{95369EF1-48AD-489D-97C2-658D57129743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724" t="52593" r="25176" b="3012"/>
          <a:stretch/>
        </p:blipFill>
        <p:spPr>
          <a:xfrm>
            <a:off x="-381001" y="-914402"/>
            <a:ext cx="12573003" cy="7803451"/>
          </a:xfrm>
          <a:prstGeom prst="rect">
            <a:avLst/>
          </a:prstGeom>
        </p:spPr>
      </p:pic>
      <p:sp>
        <p:nvSpPr>
          <p:cNvPr id="284" name="Rectangle 283">
            <a:extLst>
              <a:ext uri="{FF2B5EF4-FFF2-40B4-BE49-F238E27FC236}">
                <a16:creationId xmlns:a16="http://schemas.microsoft.com/office/drawing/2014/main" id="{BC562FD1-40DC-4292-95F3-3BFBF6638F7E}"/>
              </a:ext>
            </a:extLst>
          </p:cNvPr>
          <p:cNvSpPr/>
          <p:nvPr/>
        </p:nvSpPr>
        <p:spPr>
          <a:xfrm>
            <a:off x="8030382" y="-2013730"/>
            <a:ext cx="6162841" cy="14465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8800" b="1">
                <a:ln w="17780" cmpd="sng">
                  <a:solidFill>
                    <a:schemeClr val="accent5">
                      <a:lumMod val="60000"/>
                      <a:lumOff val="40000"/>
                    </a:schemeClr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GrilledCheese BTN" panose="020B0604060402040206" pitchFamily="34" charset="0"/>
              </a:rPr>
              <a:t>THOÁT HIỂM</a:t>
            </a:r>
            <a:endParaRPr lang="en-US" sz="8800" b="1" dirty="0">
              <a:ln w="17780" cmpd="sng">
                <a:solidFill>
                  <a:schemeClr val="accent5">
                    <a:lumMod val="60000"/>
                    <a:lumOff val="40000"/>
                  </a:schemeClr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  <a:latin typeface="GrilledCheese BTN" panose="020B0604060402040206" pitchFamily="34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BF478491-7795-44B3-95DE-D7C4B9585CD3}"/>
              </a:ext>
            </a:extLst>
          </p:cNvPr>
          <p:cNvSpPr/>
          <p:nvPr/>
        </p:nvSpPr>
        <p:spPr>
          <a:xfrm>
            <a:off x="4724400" y="2514600"/>
            <a:ext cx="2667000" cy="3677498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91" name="Picture 290">
            <a:extLst>
              <a:ext uri="{FF2B5EF4-FFF2-40B4-BE49-F238E27FC236}">
                <a16:creationId xmlns:a16="http://schemas.microsoft.com/office/drawing/2014/main" id="{1EA0079D-AADC-4A28-A766-2E2C8912F967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925" t="71719" r="50298" b="6718"/>
          <a:stretch/>
        </p:blipFill>
        <p:spPr>
          <a:xfrm>
            <a:off x="4009464" y="2458298"/>
            <a:ext cx="2086536" cy="3733800"/>
          </a:xfrm>
          <a:prstGeom prst="rect">
            <a:avLst/>
          </a:prstGeom>
        </p:spPr>
      </p:pic>
      <p:pic>
        <p:nvPicPr>
          <p:cNvPr id="294" name="Picture 293">
            <a:extLst>
              <a:ext uri="{FF2B5EF4-FFF2-40B4-BE49-F238E27FC236}">
                <a16:creationId xmlns:a16="http://schemas.microsoft.com/office/drawing/2014/main" id="{065FA911-9560-4F99-9E12-EE3DFAD22CB5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925" t="71719" r="50298" b="6718"/>
          <a:stretch/>
        </p:blipFill>
        <p:spPr>
          <a:xfrm flipH="1">
            <a:off x="5990664" y="2458298"/>
            <a:ext cx="2086536" cy="3733800"/>
          </a:xfrm>
          <a:prstGeom prst="rect">
            <a:avLst/>
          </a:prstGeom>
        </p:spPr>
      </p:pic>
      <p:grpSp>
        <p:nvGrpSpPr>
          <p:cNvPr id="383" name="Group 382"/>
          <p:cNvGrpSpPr/>
          <p:nvPr/>
        </p:nvGrpSpPr>
        <p:grpSpPr>
          <a:xfrm rot="7488145">
            <a:off x="5486980" y="5794461"/>
            <a:ext cx="1322387" cy="294562"/>
            <a:chOff x="12453710" y="2558353"/>
            <a:chExt cx="1322387" cy="294562"/>
          </a:xfrm>
        </p:grpSpPr>
        <p:pic>
          <p:nvPicPr>
            <p:cNvPr id="1028" name="Picture 4"/>
            <p:cNvPicPr>
              <a:picLocks noChangeAspect="1" noChangeArrowheads="1"/>
            </p:cNvPicPr>
            <p:nvPr/>
          </p:nvPicPr>
          <p:blipFill rotWithShape="1">
            <a:blip r:embed="rId7" cstate="screen">
              <a:duotone>
                <a:prstClr val="black"/>
                <a:schemeClr val="accent6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t="-4"/>
            <a:stretch/>
          </p:blipFill>
          <p:spPr bwMode="auto">
            <a:xfrm>
              <a:off x="12453710" y="2558353"/>
              <a:ext cx="1322387" cy="28234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grpSp>
          <p:nvGrpSpPr>
            <p:cNvPr id="382" name="Group 381"/>
            <p:cNvGrpSpPr/>
            <p:nvPr/>
          </p:nvGrpSpPr>
          <p:grpSpPr>
            <a:xfrm>
              <a:off x="12676483" y="2578608"/>
              <a:ext cx="837194" cy="274307"/>
              <a:chOff x="12676483" y="2578608"/>
              <a:chExt cx="837194" cy="274307"/>
            </a:xfrm>
          </p:grpSpPr>
          <p:sp>
            <p:nvSpPr>
              <p:cNvPr id="380" name="Rectangle 379"/>
              <p:cNvSpPr/>
              <p:nvPr/>
            </p:nvSpPr>
            <p:spPr>
              <a:xfrm>
                <a:off x="12713060" y="2578608"/>
                <a:ext cx="749956" cy="112866"/>
              </a:xfrm>
              <a:prstGeom prst="rect">
                <a:avLst/>
              </a:prstGeom>
              <a:solidFill>
                <a:srgbClr val="F9B67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>
                  <a:solidFill>
                    <a:prstClr val="white"/>
                  </a:solidFill>
                </a:endParaRPr>
              </a:p>
            </p:txBody>
          </p:sp>
          <p:cxnSp>
            <p:nvCxnSpPr>
              <p:cNvPr id="372" name="Straight Connector 371"/>
              <p:cNvCxnSpPr/>
              <p:nvPr/>
            </p:nvCxnSpPr>
            <p:spPr>
              <a:xfrm flipV="1">
                <a:off x="12676483" y="2840699"/>
                <a:ext cx="837194" cy="12216"/>
              </a:xfrm>
              <a:prstGeom prst="line">
                <a:avLst/>
              </a:prstGeom>
              <a:ln w="28575"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412" name="Vertical Scroll 411"/>
          <p:cNvSpPr/>
          <p:nvPr/>
        </p:nvSpPr>
        <p:spPr>
          <a:xfrm rot="21224268">
            <a:off x="3344462" y="414175"/>
            <a:ext cx="5122074" cy="5892777"/>
          </a:xfrm>
          <a:prstGeom prst="verticalScroll">
            <a:avLst>
              <a:gd name="adj" fmla="val 5654"/>
            </a:avLst>
          </a:prstGeom>
          <a:gradFill flip="none" rotWithShape="1">
            <a:gsLst>
              <a:gs pos="0">
                <a:schemeClr val="accent6">
                  <a:lumMod val="60000"/>
                  <a:lumOff val="40000"/>
                </a:schemeClr>
              </a:gs>
              <a:gs pos="50000">
                <a:schemeClr val="accent6">
                  <a:lumMod val="40000"/>
                  <a:lumOff val="60000"/>
                </a:schemeClr>
              </a:gs>
              <a:gs pos="100000">
                <a:schemeClr val="accent6">
                  <a:lumMod val="20000"/>
                  <a:lumOff val="80000"/>
                </a:schemeClr>
              </a:gs>
            </a:gsLst>
            <a:lin ang="0" scaled="1"/>
            <a:tileRect/>
          </a:gra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6000" b="1">
                <a:solidFill>
                  <a:srgbClr val="EEECE1">
                    <a:lumMod val="25000"/>
                  </a:srgbClr>
                </a:solidFill>
                <a:latin typeface="UVN Muc Cham" pitchFamily="2" charset="0"/>
              </a:rPr>
              <a:t>Hãy tìm và giải gợi ý để có được thể thoát khỏi những căn phòng bị khóa.</a:t>
            </a:r>
            <a:endParaRPr lang="en-US" sz="6000" b="1">
              <a:solidFill>
                <a:srgbClr val="EEECE1">
                  <a:lumMod val="25000"/>
                </a:srgbClr>
              </a:solidFill>
              <a:latin typeface="UVN Muc Cham" pitchFamily="2" charset="0"/>
            </a:endParaRPr>
          </a:p>
          <a:p>
            <a:pPr algn="ctr"/>
            <a:r>
              <a:rPr lang="en-US" sz="6000" b="1">
                <a:solidFill>
                  <a:srgbClr val="EEECE1">
                    <a:lumMod val="25000"/>
                  </a:srgbClr>
                </a:solidFill>
                <a:latin typeface="UVN Muc Cham" pitchFamily="2" charset="0"/>
              </a:rPr>
              <a:t>CHÚC MAY MẮN!</a:t>
            </a:r>
          </a:p>
          <a:p>
            <a:pPr algn="ctr"/>
            <a:endParaRPr lang="en-GB" sz="2000" b="1" dirty="0">
              <a:solidFill>
                <a:srgbClr val="EEECE1">
                  <a:lumMod val="25000"/>
                </a:srgbClr>
              </a:solidFill>
              <a:latin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520820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animMotion origin="layout" path="M 0.13295 0.28866 L 0.03581 -0.18102 " pathEditMode="relative" rAng="0" ptsTypes="AA">
                                      <p:cBhvr>
                                        <p:cTn id="6" dur="3000" fill="hold"/>
                                        <p:tgtEl>
                                          <p:spTgt spid="36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857" y="-23495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10" presetClass="entr" presetSubtype="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3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7000"/>
                            </p:stCondLst>
                            <p:childTnLst>
                              <p:par>
                                <p:cTn id="11" presetID="42" presetClass="exit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1000"/>
                                        <p:tgtEl>
                                          <p:spTgt spid="36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/>
                                        <p:tgtEl>
                                          <p:spTgt spid="3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3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95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3000"/>
                                        <p:tgtEl>
                                          <p:spTgt spid="28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3000" fill="hold"/>
                                        <p:tgtEl>
                                          <p:spTgt spid="2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3000" fill="hold"/>
                                        <p:tgtEl>
                                          <p:spTgt spid="2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38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4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3"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29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125E-6 2.96296E-6 L -0.0707 2.96296E-6 " pathEditMode="relative" rAng="0" ptsTypes="AA">
                                      <p:cBhvr>
                                        <p:cTn id="37" dur="2000" fill="hold"/>
                                        <p:tgtEl>
                                          <p:spTgt spid="29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542" y="0"/>
                                    </p:animMotion>
                                  </p:childTnLst>
                                </p:cTn>
                              </p:par>
                              <p:par>
                                <p:cTn id="38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125E-6 2.96296E-6 L 0.05248 2.96296E-6 " pathEditMode="relative" rAng="0" ptsTypes="AA">
                                      <p:cBhvr>
                                        <p:cTn id="39" dur="2000" fill="hold"/>
                                        <p:tgtEl>
                                          <p:spTgt spid="29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17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1"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29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125E-6 2.96296E-6 L 0.05248 0.00555 " pathEditMode="relative" rAng="0" ptsTypes="AA">
                                      <p:cBhvr>
                                        <p:cTn id="44" dur="2000" fill="hold"/>
                                        <p:tgtEl>
                                          <p:spTgt spid="29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17" y="278"/>
                                    </p:animMotion>
                                  </p:childTnLst>
                                </p:cTn>
                              </p:par>
                              <p:par>
                                <p:cTn id="45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125E-6 2.96296E-6 L -0.06445 2.96296E-6 " pathEditMode="relative" rAng="0" ptsTypes="AA">
                                      <p:cBhvr>
                                        <p:cTn id="46" dur="2000" fill="hold"/>
                                        <p:tgtEl>
                                          <p:spTgt spid="29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229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4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4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2"/>
                  </p:tgtEl>
                </p:cond>
              </p:nextCondLst>
            </p:seq>
          </p:childTnLst>
        </p:cTn>
      </p:par>
    </p:tnLst>
    <p:bldLst>
      <p:bldP spid="284" grpId="0"/>
      <p:bldP spid="412" grpId="0" animBg="1"/>
      <p:bldP spid="412" grpId="1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-165948" y="-131497"/>
            <a:ext cx="12733105" cy="7240819"/>
          </a:xfrm>
          <a:prstGeom prst="rect">
            <a:avLst/>
          </a:prstGeom>
          <a:solidFill>
            <a:srgbClr val="F2F2F2">
              <a:alpha val="117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47" name="Group 46"/>
          <p:cNvGrpSpPr/>
          <p:nvPr/>
        </p:nvGrpSpPr>
        <p:grpSpPr>
          <a:xfrm>
            <a:off x="-325049" y="8021"/>
            <a:ext cx="12572999" cy="6885261"/>
            <a:chOff x="-1144470" y="58805"/>
            <a:chExt cx="11525256" cy="6579249"/>
          </a:xfrm>
        </p:grpSpPr>
        <p:sp>
          <p:nvSpPr>
            <p:cNvPr id="24" name="Trapezoid 23"/>
            <p:cNvSpPr/>
            <p:nvPr/>
          </p:nvSpPr>
          <p:spPr>
            <a:xfrm>
              <a:off x="-1144470" y="5278103"/>
              <a:ext cx="11525256" cy="1359951"/>
            </a:xfrm>
            <a:prstGeom prst="trapezoid">
              <a:avLst>
                <a:gd name="adj" fmla="val 135155"/>
              </a:avLst>
            </a:prstGeom>
            <a:blipFill>
              <a:blip r:embed="rId5">
                <a:duotone>
                  <a:prstClr val="black"/>
                  <a:schemeClr val="accent6">
                    <a:tint val="45000"/>
                    <a:satMod val="400000"/>
                  </a:schemeClr>
                </a:duotone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brightnessContrast bright="-40000" contrast="4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/>
                  </a:ext>
                </a:extLst>
              </a:blip>
              <a:tile tx="0" ty="0" sx="100000" sy="100000" flip="none" algn="tl"/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prstClr val="white"/>
                </a:solidFill>
              </a:endParaRPr>
            </a:p>
          </p:txBody>
        </p:sp>
        <p:sp>
          <p:nvSpPr>
            <p:cNvPr id="18" name="Trapezoid 17"/>
            <p:cNvSpPr/>
            <p:nvPr/>
          </p:nvSpPr>
          <p:spPr>
            <a:xfrm rot="10800000">
              <a:off x="-957511" y="76199"/>
              <a:ext cx="11338296" cy="1367778"/>
            </a:xfrm>
            <a:prstGeom prst="trapezoid">
              <a:avLst>
                <a:gd name="adj" fmla="val 135789"/>
              </a:avLst>
            </a:prstGeom>
            <a:solidFill>
              <a:schemeClr val="bg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prstClr val="white"/>
                </a:solidFill>
              </a:endParaRPr>
            </a:p>
          </p:txBody>
        </p:sp>
        <p:grpSp>
          <p:nvGrpSpPr>
            <p:cNvPr id="17" name="Group 16"/>
            <p:cNvGrpSpPr/>
            <p:nvPr/>
          </p:nvGrpSpPr>
          <p:grpSpPr>
            <a:xfrm>
              <a:off x="-957510" y="58805"/>
              <a:ext cx="11240456" cy="6558152"/>
              <a:chOff x="-957510" y="58805"/>
              <a:chExt cx="11240456" cy="6558152"/>
            </a:xfrm>
          </p:grpSpPr>
          <p:grpSp>
            <p:nvGrpSpPr>
              <p:cNvPr id="11" name="Group 10"/>
              <p:cNvGrpSpPr/>
              <p:nvPr/>
            </p:nvGrpSpPr>
            <p:grpSpPr>
              <a:xfrm>
                <a:off x="-957510" y="58805"/>
                <a:ext cx="11240456" cy="6558152"/>
                <a:chOff x="971426" y="1039640"/>
                <a:chExt cx="6920686" cy="4818618"/>
              </a:xfrm>
            </p:grpSpPr>
            <p:sp>
              <p:nvSpPr>
                <p:cNvPr id="4" name="Rectangle 3"/>
                <p:cNvSpPr/>
                <p:nvPr/>
              </p:nvSpPr>
              <p:spPr>
                <a:xfrm>
                  <a:off x="2008527" y="2009368"/>
                  <a:ext cx="4831776" cy="2873800"/>
                </a:xfrm>
                <a:prstGeom prst="rect">
                  <a:avLst/>
                </a:prstGeom>
                <a:gradFill flip="none" rotWithShape="1">
                  <a:gsLst>
                    <a:gs pos="0">
                      <a:schemeClr val="bg2">
                        <a:lumMod val="25000"/>
                        <a:shade val="30000"/>
                        <a:satMod val="115000"/>
                      </a:schemeClr>
                    </a:gs>
                    <a:gs pos="50000">
                      <a:schemeClr val="bg2">
                        <a:lumMod val="25000"/>
                        <a:shade val="67500"/>
                        <a:satMod val="115000"/>
                      </a:schemeClr>
                    </a:gs>
                    <a:gs pos="100000">
                      <a:schemeClr val="bg2">
                        <a:lumMod val="25000"/>
                        <a:shade val="100000"/>
                        <a:satMod val="115000"/>
                      </a:scheme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ln>
                  <a:noFill/>
                </a:ln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9" name="Trapezoid 8"/>
                <p:cNvSpPr/>
                <p:nvPr/>
              </p:nvSpPr>
              <p:spPr>
                <a:xfrm rot="16200000" flipH="1">
                  <a:off x="4951951" y="2918097"/>
                  <a:ext cx="4809226" cy="1071096"/>
                </a:xfrm>
                <a:prstGeom prst="trapezoid">
                  <a:avLst>
                    <a:gd name="adj" fmla="val 72041"/>
                  </a:avLst>
                </a:prstGeom>
                <a:gradFill>
                  <a:gsLst>
                    <a:gs pos="72000">
                      <a:schemeClr val="bg2">
                        <a:lumMod val="25000"/>
                      </a:schemeClr>
                    </a:gs>
                    <a:gs pos="0">
                      <a:schemeClr val="tx1">
                        <a:lumMod val="95000"/>
                        <a:lumOff val="5000"/>
                      </a:schemeClr>
                    </a:gs>
                  </a:gsLst>
                  <a:lin ang="5400000" scaled="0"/>
                </a:gradFill>
                <a:ln>
                  <a:noFill/>
                </a:ln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10" name="Trapezoid 9"/>
                <p:cNvSpPr/>
                <p:nvPr/>
              </p:nvSpPr>
              <p:spPr>
                <a:xfrm rot="5400000">
                  <a:off x="-903384" y="2914450"/>
                  <a:ext cx="4809226" cy="1059606"/>
                </a:xfrm>
                <a:prstGeom prst="trapezoid">
                  <a:avLst>
                    <a:gd name="adj" fmla="val 72624"/>
                  </a:avLst>
                </a:prstGeom>
                <a:gradFill flip="none" rotWithShape="1">
                  <a:gsLst>
                    <a:gs pos="87000">
                      <a:schemeClr val="bg2">
                        <a:lumMod val="10000"/>
                      </a:schemeClr>
                    </a:gs>
                    <a:gs pos="50000">
                      <a:schemeClr val="bg2">
                        <a:lumMod val="25000"/>
                      </a:schemeClr>
                    </a:gs>
                    <a:gs pos="14000">
                      <a:schemeClr val="bg2">
                        <a:lumMod val="50000"/>
                      </a:schemeClr>
                    </a:gs>
                  </a:gsLst>
                  <a:lin ang="13500000" scaled="1"/>
                  <a:tileRect/>
                </a:gradFill>
                <a:ln>
                  <a:noFill/>
                </a:ln>
                <a:effectLst>
                  <a:innerShdw blurRad="63500" dist="50800" dir="108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>
                    <a:solidFill>
                      <a:prstClr val="white"/>
                    </a:solidFill>
                  </a:endParaRPr>
                </a:p>
              </p:txBody>
            </p:sp>
          </p:grpSp>
          <p:cxnSp>
            <p:nvCxnSpPr>
              <p:cNvPr id="13" name="Straight Connector 12"/>
              <p:cNvCxnSpPr/>
              <p:nvPr/>
            </p:nvCxnSpPr>
            <p:spPr>
              <a:xfrm>
                <a:off x="457199" y="84029"/>
                <a:ext cx="8382001" cy="0"/>
              </a:xfrm>
              <a:prstGeom prst="line">
                <a:avLst/>
              </a:prstGeom>
              <a:ln w="28575">
                <a:noFill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15" name="Trapezoid 14"/>
          <p:cNvSpPr/>
          <p:nvPr/>
        </p:nvSpPr>
        <p:spPr>
          <a:xfrm>
            <a:off x="4316219" y="5594037"/>
            <a:ext cx="3481541" cy="1515285"/>
          </a:xfrm>
          <a:prstGeom prst="trapezoid">
            <a:avLst>
              <a:gd name="adj" fmla="val 44026"/>
            </a:avLst>
          </a:prstGeom>
          <a:blipFill>
            <a:blip r:embed="rId7">
              <a:duotone>
                <a:prstClr val="black"/>
                <a:schemeClr val="accent2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tile tx="0" ty="0" sx="100000" sy="100000" flip="none" algn="tl"/>
          </a:blipFill>
          <a:ln w="76200">
            <a:solidFill>
              <a:schemeClr val="accent2">
                <a:lumMod val="50000"/>
              </a:schemeClr>
            </a:solidFill>
          </a:ln>
          <a:scene3d>
            <a:camera prst="orthographicFront">
              <a:rot lat="17999990" lon="0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sp>
        <p:nvSpPr>
          <p:cNvPr id="6" name="Trapezoid 5"/>
          <p:cNvSpPr/>
          <p:nvPr/>
        </p:nvSpPr>
        <p:spPr>
          <a:xfrm rot="5400000">
            <a:off x="-843429" y="3525264"/>
            <a:ext cx="4402696" cy="856128"/>
          </a:xfrm>
          <a:prstGeom prst="trapezoid">
            <a:avLst>
              <a:gd name="adj" fmla="val 72779"/>
            </a:avLst>
          </a:prstGeom>
          <a:solidFill>
            <a:schemeClr val="tx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sp>
        <p:nvSpPr>
          <p:cNvPr id="88" name="Can 87"/>
          <p:cNvSpPr/>
          <p:nvPr/>
        </p:nvSpPr>
        <p:spPr>
          <a:xfrm rot="10800000">
            <a:off x="5961451" y="685800"/>
            <a:ext cx="442117" cy="193500"/>
          </a:xfrm>
          <a:prstGeom prst="can">
            <a:avLst>
              <a:gd name="adj" fmla="val 47445"/>
            </a:avLst>
          </a:prstGeom>
          <a:gradFill flip="none" rotWithShape="1">
            <a:gsLst>
              <a:gs pos="0">
                <a:schemeClr val="bg1">
                  <a:lumMod val="95000"/>
                  <a:shade val="30000"/>
                  <a:satMod val="115000"/>
                </a:schemeClr>
              </a:gs>
              <a:gs pos="50000">
                <a:schemeClr val="bg1">
                  <a:lumMod val="95000"/>
                  <a:shade val="67500"/>
                  <a:satMod val="115000"/>
                </a:schemeClr>
              </a:gs>
              <a:gs pos="100000">
                <a:schemeClr val="bg1">
                  <a:lumMod val="95000"/>
                  <a:shade val="100000"/>
                  <a:satMod val="115000"/>
                </a:schemeClr>
              </a:gs>
            </a:gsLst>
            <a:lin ang="0" scaled="1"/>
            <a:tileRect/>
          </a:gra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grpSp>
        <p:nvGrpSpPr>
          <p:cNvPr id="85" name="Group 84"/>
          <p:cNvGrpSpPr/>
          <p:nvPr/>
        </p:nvGrpSpPr>
        <p:grpSpPr>
          <a:xfrm>
            <a:off x="2514469" y="3310295"/>
            <a:ext cx="1001435" cy="2175319"/>
            <a:chOff x="2514600" y="3006304"/>
            <a:chExt cx="950342" cy="2377761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52" name="Rectangle 51"/>
            <p:cNvSpPr/>
            <p:nvPr/>
          </p:nvSpPr>
          <p:spPr>
            <a:xfrm>
              <a:off x="2514600" y="3006304"/>
              <a:ext cx="838200" cy="2377761"/>
            </a:xfrm>
            <a:prstGeom prst="rect">
              <a:avLst/>
            </a:prstGeom>
            <a:blipFill>
              <a:blip r:embed="rId8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tile tx="0" ty="0" sx="100000" sy="100000" flip="none" algn="tl"/>
            </a:blipFill>
            <a:ln>
              <a:solidFill>
                <a:srgbClr val="9966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prstClr val="white"/>
                </a:solidFill>
              </a:endParaRPr>
            </a:p>
          </p:txBody>
        </p:sp>
        <p:sp>
          <p:nvSpPr>
            <p:cNvPr id="53" name="Trapezoid 52"/>
            <p:cNvSpPr/>
            <p:nvPr/>
          </p:nvSpPr>
          <p:spPr>
            <a:xfrm rot="5400000">
              <a:off x="2217833" y="4136956"/>
              <a:ext cx="2377761" cy="116457"/>
            </a:xfrm>
            <a:prstGeom prst="trapezoid">
              <a:avLst>
                <a:gd name="adj" fmla="val 46523"/>
              </a:avLst>
            </a:prstGeom>
            <a:blipFill>
              <a:blip r:embed="rId9">
                <a:extLst>
                  <a:ext uri="{BEBA8EAE-BF5A-486C-A8C5-ECC9F3942E4B}">
                    <a14:imgProps xmlns:a14="http://schemas.microsoft.com/office/drawing/2010/main">
                      <a14:imgLayer r:embed="rId10">
                        <a14:imgEffect>
                          <a14:brightnessContrast bright="-20000" contrast="-2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/>
                  </a:ext>
                </a:extLst>
              </a:blip>
              <a:tile tx="0" ty="0" sx="100000" sy="100000" flip="none" algn="tl"/>
            </a:blipFill>
            <a:ln>
              <a:solidFill>
                <a:srgbClr val="9966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prstClr val="white"/>
                </a:solidFill>
              </a:endParaRPr>
            </a:p>
          </p:txBody>
        </p:sp>
      </p:grpSp>
      <p:cxnSp>
        <p:nvCxnSpPr>
          <p:cNvPr id="20" name="Straight Connector 19"/>
          <p:cNvCxnSpPr/>
          <p:nvPr/>
        </p:nvCxnSpPr>
        <p:spPr>
          <a:xfrm>
            <a:off x="6172198" y="827548"/>
            <a:ext cx="3380" cy="518175"/>
          </a:xfrm>
          <a:prstGeom prst="line">
            <a:avLst/>
          </a:prstGeom>
          <a:ln w="28575">
            <a:solidFill>
              <a:schemeClr val="bg2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rapezoid 11">
            <a:hlinkClick r:id="" action="ppaction://hlinkshowjump?jump=nextslide"/>
          </p:cNvPr>
          <p:cNvSpPr/>
          <p:nvPr/>
        </p:nvSpPr>
        <p:spPr>
          <a:xfrm rot="5400000">
            <a:off x="-40408" y="3831845"/>
            <a:ext cx="3214529" cy="313718"/>
          </a:xfrm>
          <a:prstGeom prst="trapezoid">
            <a:avLst/>
          </a:prstGeom>
          <a:solidFill>
            <a:srgbClr val="FFFFFF">
              <a:alpha val="117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grpSp>
        <p:nvGrpSpPr>
          <p:cNvPr id="210" name="Group 209"/>
          <p:cNvGrpSpPr/>
          <p:nvPr/>
        </p:nvGrpSpPr>
        <p:grpSpPr>
          <a:xfrm>
            <a:off x="298221" y="1882187"/>
            <a:ext cx="1487763" cy="4286076"/>
            <a:chOff x="2743200" y="764924"/>
            <a:chExt cx="1487763" cy="4286076"/>
          </a:xfrm>
          <a:scene3d>
            <a:camera prst="orthographicFront">
              <a:rot lat="0" lon="21599955" rev="0"/>
            </a:camera>
            <a:lightRig rig="threePt" dir="t"/>
          </a:scene3d>
        </p:grpSpPr>
        <p:sp>
          <p:nvSpPr>
            <p:cNvPr id="211" name="Trapezoid 210"/>
            <p:cNvSpPr/>
            <p:nvPr/>
          </p:nvSpPr>
          <p:spPr>
            <a:xfrm rot="16200000">
              <a:off x="1026623" y="2556444"/>
              <a:ext cx="4211133" cy="777979"/>
            </a:xfrm>
            <a:prstGeom prst="trapezoid">
              <a:avLst>
                <a:gd name="adj" fmla="val 72891"/>
              </a:avLst>
            </a:prstGeom>
            <a:solidFill>
              <a:srgbClr val="000000">
                <a:alpha val="1176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prstClr val="white"/>
                </a:solidFill>
              </a:endParaRPr>
            </a:p>
          </p:txBody>
        </p:sp>
        <p:sp>
          <p:nvSpPr>
            <p:cNvPr id="212" name="Trapezoid 211"/>
            <p:cNvSpPr/>
            <p:nvPr/>
          </p:nvSpPr>
          <p:spPr>
            <a:xfrm rot="5400000">
              <a:off x="1735823" y="2481501"/>
              <a:ext cx="4211133" cy="777979"/>
            </a:xfrm>
            <a:prstGeom prst="trapezoid">
              <a:avLst>
                <a:gd name="adj" fmla="val 72891"/>
              </a:avLst>
            </a:prstGeom>
            <a:gradFill flip="none" rotWithShape="1">
              <a:gsLst>
                <a:gs pos="0">
                  <a:schemeClr val="accent2">
                    <a:lumMod val="75000"/>
                    <a:shade val="30000"/>
                    <a:satMod val="115000"/>
                  </a:schemeClr>
                </a:gs>
                <a:gs pos="50000">
                  <a:schemeClr val="accent2">
                    <a:lumMod val="75000"/>
                    <a:shade val="67500"/>
                    <a:satMod val="115000"/>
                  </a:schemeClr>
                </a:gs>
                <a:gs pos="100000">
                  <a:schemeClr val="accent2">
                    <a:lumMod val="75000"/>
                    <a:shade val="100000"/>
                    <a:satMod val="115000"/>
                  </a:schemeClr>
                </a:gs>
              </a:gsLst>
              <a:lin ang="2700000" scaled="1"/>
              <a:tileRect/>
            </a:gradFill>
            <a:ln>
              <a:noFill/>
            </a:ln>
            <a:sp3d extrusionH="69850">
              <a:extrusionClr>
                <a:srgbClr val="C00000"/>
              </a:extrusion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prstClr val="white"/>
                </a:solidFill>
              </a:endParaRPr>
            </a:p>
          </p:txBody>
        </p:sp>
        <p:grpSp>
          <p:nvGrpSpPr>
            <p:cNvPr id="213" name="Group 212"/>
            <p:cNvGrpSpPr/>
            <p:nvPr/>
          </p:nvGrpSpPr>
          <p:grpSpPr>
            <a:xfrm>
              <a:off x="4078218" y="2565180"/>
              <a:ext cx="152745" cy="482820"/>
              <a:chOff x="5184200" y="3718632"/>
              <a:chExt cx="186162" cy="581652"/>
            </a:xfrm>
          </p:grpSpPr>
          <p:grpSp>
            <p:nvGrpSpPr>
              <p:cNvPr id="214" name="Group 213"/>
              <p:cNvGrpSpPr/>
              <p:nvPr/>
            </p:nvGrpSpPr>
            <p:grpSpPr>
              <a:xfrm>
                <a:off x="5184200" y="3718632"/>
                <a:ext cx="128516" cy="581652"/>
                <a:chOff x="5184200" y="3718632"/>
                <a:chExt cx="128516" cy="581652"/>
              </a:xfrm>
            </p:grpSpPr>
            <p:sp>
              <p:nvSpPr>
                <p:cNvPr id="216" name="Trapezoid 215"/>
                <p:cNvSpPr/>
                <p:nvPr/>
              </p:nvSpPr>
              <p:spPr>
                <a:xfrm rot="5400000">
                  <a:off x="4957632" y="3945200"/>
                  <a:ext cx="581652" cy="128516"/>
                </a:xfrm>
                <a:prstGeom prst="trapezoid">
                  <a:avLst>
                    <a:gd name="adj" fmla="val 39261"/>
                  </a:avLst>
                </a:prstGeom>
                <a:solidFill>
                  <a:srgbClr val="FFC000"/>
                </a:solidFill>
                <a:ln>
                  <a:noFill/>
                </a:ln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sp3d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>
                    <a:solidFill>
                      <a:prstClr val="white"/>
                    </a:solidFill>
                  </a:endParaRPr>
                </a:p>
              </p:txBody>
            </p:sp>
            <p:grpSp>
              <p:nvGrpSpPr>
                <p:cNvPr id="217" name="Group 216"/>
                <p:cNvGrpSpPr/>
                <p:nvPr/>
              </p:nvGrpSpPr>
              <p:grpSpPr>
                <a:xfrm>
                  <a:off x="5252980" y="4065334"/>
                  <a:ext cx="47582" cy="113625"/>
                  <a:chOff x="5130281" y="2133600"/>
                  <a:chExt cx="225984" cy="357661"/>
                </a:xfrm>
                <a:solidFill>
                  <a:schemeClr val="tx1">
                    <a:lumMod val="85000"/>
                    <a:lumOff val="15000"/>
                  </a:schemeClr>
                </a:solidFill>
              </p:grpSpPr>
              <p:sp>
                <p:nvSpPr>
                  <p:cNvPr id="218" name="Oval 217"/>
                  <p:cNvSpPr/>
                  <p:nvPr/>
                </p:nvSpPr>
                <p:spPr>
                  <a:xfrm>
                    <a:off x="5154637" y="2133600"/>
                    <a:ext cx="177273" cy="177273"/>
                  </a:xfrm>
                  <a:prstGeom prst="ellipse">
                    <a:avLst/>
                  </a:prstGeom>
                  <a:grpFill/>
                  <a:ln>
                    <a:noFill/>
                  </a:ln>
                  <a:sp3d extrusionH="6350">
                    <a:extrusionClr>
                      <a:schemeClr val="accent2">
                        <a:lumMod val="50000"/>
                      </a:schemeClr>
                    </a:extrusionClr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>
                      <a:solidFill>
                        <a:prstClr val="black"/>
                      </a:solidFill>
                    </a:endParaRPr>
                  </a:p>
                </p:txBody>
              </p:sp>
              <p:sp>
                <p:nvSpPr>
                  <p:cNvPr id="219" name="Trapezoid 218"/>
                  <p:cNvSpPr/>
                  <p:nvPr/>
                </p:nvSpPr>
                <p:spPr>
                  <a:xfrm>
                    <a:off x="5130281" y="2218765"/>
                    <a:ext cx="225984" cy="272496"/>
                  </a:xfrm>
                  <a:prstGeom prst="trapezoid">
                    <a:avLst>
                      <a:gd name="adj" fmla="val 44835"/>
                    </a:avLst>
                  </a:prstGeom>
                  <a:grpFill/>
                  <a:ln>
                    <a:noFill/>
                  </a:ln>
                  <a:sp3d extrusionH="6350">
                    <a:extrusionClr>
                      <a:schemeClr val="accent2">
                        <a:lumMod val="50000"/>
                      </a:schemeClr>
                    </a:extrusionClr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>
                      <a:solidFill>
                        <a:prstClr val="black"/>
                      </a:solidFill>
                    </a:endParaRPr>
                  </a:p>
                </p:txBody>
              </p:sp>
            </p:grpSp>
          </p:grpSp>
          <p:sp>
            <p:nvSpPr>
              <p:cNvPr id="215" name="Oval 214"/>
              <p:cNvSpPr/>
              <p:nvPr/>
            </p:nvSpPr>
            <p:spPr>
              <a:xfrm>
                <a:off x="5238346" y="3832769"/>
                <a:ext cx="132016" cy="132016"/>
              </a:xfrm>
              <a:prstGeom prst="ellipse">
                <a:avLst/>
              </a:prstGeom>
              <a:solidFill>
                <a:srgbClr val="FFC000"/>
              </a:solidFill>
              <a:ln>
                <a:noFill/>
              </a:ln>
              <a:effectLst>
                <a:innerShdw blurRad="63500" dist="50800" dir="108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>
                  <a:solidFill>
                    <a:prstClr val="white"/>
                  </a:solidFill>
                </a:endParaRPr>
              </a:p>
            </p:txBody>
          </p:sp>
        </p:grpSp>
      </p:grpSp>
      <p:grpSp>
        <p:nvGrpSpPr>
          <p:cNvPr id="220" name="Group 219"/>
          <p:cNvGrpSpPr/>
          <p:nvPr/>
        </p:nvGrpSpPr>
        <p:grpSpPr>
          <a:xfrm>
            <a:off x="298221" y="1882187"/>
            <a:ext cx="1487763" cy="4286076"/>
            <a:chOff x="2743200" y="764924"/>
            <a:chExt cx="1487763" cy="4286076"/>
          </a:xfrm>
          <a:scene3d>
            <a:camera prst="orthographicFront">
              <a:rot lat="0" lon="20999952" rev="0"/>
            </a:camera>
            <a:lightRig rig="threePt" dir="t"/>
          </a:scene3d>
        </p:grpSpPr>
        <p:sp>
          <p:nvSpPr>
            <p:cNvPr id="221" name="Trapezoid 220"/>
            <p:cNvSpPr/>
            <p:nvPr/>
          </p:nvSpPr>
          <p:spPr>
            <a:xfrm rot="16200000">
              <a:off x="1026623" y="2556444"/>
              <a:ext cx="4211133" cy="777979"/>
            </a:xfrm>
            <a:prstGeom prst="trapezoid">
              <a:avLst>
                <a:gd name="adj" fmla="val 72891"/>
              </a:avLst>
            </a:prstGeom>
            <a:solidFill>
              <a:srgbClr val="000000">
                <a:alpha val="1176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prstClr val="white"/>
                </a:solidFill>
              </a:endParaRPr>
            </a:p>
          </p:txBody>
        </p:sp>
        <p:sp>
          <p:nvSpPr>
            <p:cNvPr id="222" name="Trapezoid 221"/>
            <p:cNvSpPr/>
            <p:nvPr/>
          </p:nvSpPr>
          <p:spPr>
            <a:xfrm rot="5400000">
              <a:off x="1735823" y="2481501"/>
              <a:ext cx="4211133" cy="777979"/>
            </a:xfrm>
            <a:prstGeom prst="trapezoid">
              <a:avLst>
                <a:gd name="adj" fmla="val 72891"/>
              </a:avLst>
            </a:prstGeom>
            <a:gradFill flip="none" rotWithShape="1">
              <a:gsLst>
                <a:gs pos="0">
                  <a:schemeClr val="accent2">
                    <a:lumMod val="75000"/>
                    <a:shade val="30000"/>
                    <a:satMod val="115000"/>
                  </a:schemeClr>
                </a:gs>
                <a:gs pos="50000">
                  <a:schemeClr val="accent2">
                    <a:lumMod val="75000"/>
                    <a:shade val="67500"/>
                    <a:satMod val="115000"/>
                  </a:schemeClr>
                </a:gs>
                <a:gs pos="100000">
                  <a:schemeClr val="accent2">
                    <a:lumMod val="75000"/>
                    <a:shade val="100000"/>
                    <a:satMod val="115000"/>
                  </a:schemeClr>
                </a:gs>
              </a:gsLst>
              <a:lin ang="2700000" scaled="1"/>
              <a:tileRect/>
            </a:gradFill>
            <a:ln>
              <a:noFill/>
            </a:ln>
            <a:sp3d extrusionH="69850">
              <a:extrusionClr>
                <a:srgbClr val="C00000"/>
              </a:extrusion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prstClr val="white"/>
                </a:solidFill>
              </a:endParaRPr>
            </a:p>
          </p:txBody>
        </p:sp>
        <p:grpSp>
          <p:nvGrpSpPr>
            <p:cNvPr id="223" name="Group 222"/>
            <p:cNvGrpSpPr/>
            <p:nvPr/>
          </p:nvGrpSpPr>
          <p:grpSpPr>
            <a:xfrm>
              <a:off x="4078218" y="2565180"/>
              <a:ext cx="152745" cy="482820"/>
              <a:chOff x="5184200" y="3718632"/>
              <a:chExt cx="186162" cy="581652"/>
            </a:xfrm>
          </p:grpSpPr>
          <p:grpSp>
            <p:nvGrpSpPr>
              <p:cNvPr id="224" name="Group 223"/>
              <p:cNvGrpSpPr/>
              <p:nvPr/>
            </p:nvGrpSpPr>
            <p:grpSpPr>
              <a:xfrm>
                <a:off x="5184200" y="3718632"/>
                <a:ext cx="128516" cy="581652"/>
                <a:chOff x="5184200" y="3718632"/>
                <a:chExt cx="128516" cy="581652"/>
              </a:xfrm>
            </p:grpSpPr>
            <p:sp>
              <p:nvSpPr>
                <p:cNvPr id="226" name="Trapezoid 225"/>
                <p:cNvSpPr/>
                <p:nvPr/>
              </p:nvSpPr>
              <p:spPr>
                <a:xfrm rot="5400000">
                  <a:off x="4957632" y="3945200"/>
                  <a:ext cx="581652" cy="128516"/>
                </a:xfrm>
                <a:prstGeom prst="trapezoid">
                  <a:avLst>
                    <a:gd name="adj" fmla="val 39261"/>
                  </a:avLst>
                </a:prstGeom>
                <a:solidFill>
                  <a:srgbClr val="FFC000"/>
                </a:solidFill>
                <a:ln>
                  <a:noFill/>
                </a:ln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sp3d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>
                    <a:solidFill>
                      <a:prstClr val="white"/>
                    </a:solidFill>
                  </a:endParaRPr>
                </a:p>
              </p:txBody>
            </p:sp>
            <p:grpSp>
              <p:nvGrpSpPr>
                <p:cNvPr id="227" name="Group 226"/>
                <p:cNvGrpSpPr/>
                <p:nvPr/>
              </p:nvGrpSpPr>
              <p:grpSpPr>
                <a:xfrm>
                  <a:off x="5252980" y="4065334"/>
                  <a:ext cx="47582" cy="113625"/>
                  <a:chOff x="5130281" y="2133600"/>
                  <a:chExt cx="225984" cy="357661"/>
                </a:xfrm>
                <a:solidFill>
                  <a:schemeClr val="tx1">
                    <a:lumMod val="85000"/>
                    <a:lumOff val="15000"/>
                  </a:schemeClr>
                </a:solidFill>
              </p:grpSpPr>
              <p:sp>
                <p:nvSpPr>
                  <p:cNvPr id="228" name="Oval 227"/>
                  <p:cNvSpPr/>
                  <p:nvPr/>
                </p:nvSpPr>
                <p:spPr>
                  <a:xfrm>
                    <a:off x="5154637" y="2133600"/>
                    <a:ext cx="177273" cy="177273"/>
                  </a:xfrm>
                  <a:prstGeom prst="ellipse">
                    <a:avLst/>
                  </a:prstGeom>
                  <a:grpFill/>
                  <a:ln>
                    <a:noFill/>
                  </a:ln>
                  <a:sp3d extrusionH="6350">
                    <a:extrusionClr>
                      <a:schemeClr val="accent2">
                        <a:lumMod val="50000"/>
                      </a:schemeClr>
                    </a:extrusionClr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>
                      <a:solidFill>
                        <a:prstClr val="black"/>
                      </a:solidFill>
                    </a:endParaRPr>
                  </a:p>
                </p:txBody>
              </p:sp>
              <p:sp>
                <p:nvSpPr>
                  <p:cNvPr id="229" name="Trapezoid 228"/>
                  <p:cNvSpPr/>
                  <p:nvPr/>
                </p:nvSpPr>
                <p:spPr>
                  <a:xfrm>
                    <a:off x="5130281" y="2218765"/>
                    <a:ext cx="225984" cy="272496"/>
                  </a:xfrm>
                  <a:prstGeom prst="trapezoid">
                    <a:avLst>
                      <a:gd name="adj" fmla="val 44835"/>
                    </a:avLst>
                  </a:prstGeom>
                  <a:grpFill/>
                  <a:ln>
                    <a:noFill/>
                  </a:ln>
                  <a:sp3d extrusionH="6350">
                    <a:extrusionClr>
                      <a:schemeClr val="accent2">
                        <a:lumMod val="50000"/>
                      </a:schemeClr>
                    </a:extrusionClr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>
                      <a:solidFill>
                        <a:prstClr val="black"/>
                      </a:solidFill>
                    </a:endParaRPr>
                  </a:p>
                </p:txBody>
              </p:sp>
            </p:grpSp>
          </p:grpSp>
          <p:sp>
            <p:nvSpPr>
              <p:cNvPr id="225" name="Oval 224"/>
              <p:cNvSpPr/>
              <p:nvPr/>
            </p:nvSpPr>
            <p:spPr>
              <a:xfrm>
                <a:off x="5238346" y="3832769"/>
                <a:ext cx="132016" cy="132016"/>
              </a:xfrm>
              <a:prstGeom prst="ellipse">
                <a:avLst/>
              </a:prstGeom>
              <a:solidFill>
                <a:srgbClr val="FFC000"/>
              </a:solidFill>
              <a:ln>
                <a:noFill/>
              </a:ln>
              <a:effectLst>
                <a:innerShdw blurRad="63500" dist="50800" dir="108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>
                  <a:solidFill>
                    <a:prstClr val="white"/>
                  </a:solidFill>
                </a:endParaRPr>
              </a:p>
            </p:txBody>
          </p:sp>
        </p:grpSp>
      </p:grpSp>
      <p:grpSp>
        <p:nvGrpSpPr>
          <p:cNvPr id="230" name="Group 229"/>
          <p:cNvGrpSpPr/>
          <p:nvPr/>
        </p:nvGrpSpPr>
        <p:grpSpPr>
          <a:xfrm>
            <a:off x="298221" y="1882187"/>
            <a:ext cx="1487763" cy="4286076"/>
            <a:chOff x="2743200" y="764924"/>
            <a:chExt cx="1487763" cy="4286076"/>
          </a:xfrm>
          <a:scene3d>
            <a:camera prst="orthographicFront">
              <a:rot lat="0" lon="20400000" rev="0"/>
            </a:camera>
            <a:lightRig rig="threePt" dir="t"/>
          </a:scene3d>
        </p:grpSpPr>
        <p:sp>
          <p:nvSpPr>
            <p:cNvPr id="231" name="Trapezoid 230"/>
            <p:cNvSpPr/>
            <p:nvPr/>
          </p:nvSpPr>
          <p:spPr>
            <a:xfrm rot="16200000">
              <a:off x="1026623" y="2556444"/>
              <a:ext cx="4211133" cy="777979"/>
            </a:xfrm>
            <a:prstGeom prst="trapezoid">
              <a:avLst>
                <a:gd name="adj" fmla="val 72891"/>
              </a:avLst>
            </a:prstGeom>
            <a:solidFill>
              <a:srgbClr val="000000">
                <a:alpha val="1176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prstClr val="white"/>
                </a:solidFill>
              </a:endParaRPr>
            </a:p>
          </p:txBody>
        </p:sp>
        <p:sp>
          <p:nvSpPr>
            <p:cNvPr id="232" name="Trapezoid 231"/>
            <p:cNvSpPr/>
            <p:nvPr/>
          </p:nvSpPr>
          <p:spPr>
            <a:xfrm rot="5400000">
              <a:off x="1735823" y="2481501"/>
              <a:ext cx="4211133" cy="777979"/>
            </a:xfrm>
            <a:prstGeom prst="trapezoid">
              <a:avLst>
                <a:gd name="adj" fmla="val 72891"/>
              </a:avLst>
            </a:prstGeom>
            <a:gradFill flip="none" rotWithShape="1">
              <a:gsLst>
                <a:gs pos="0">
                  <a:schemeClr val="accent2">
                    <a:lumMod val="75000"/>
                    <a:shade val="30000"/>
                    <a:satMod val="115000"/>
                  </a:schemeClr>
                </a:gs>
                <a:gs pos="50000">
                  <a:schemeClr val="accent2">
                    <a:lumMod val="75000"/>
                    <a:shade val="67500"/>
                    <a:satMod val="115000"/>
                  </a:schemeClr>
                </a:gs>
                <a:gs pos="100000">
                  <a:schemeClr val="accent2">
                    <a:lumMod val="75000"/>
                    <a:shade val="100000"/>
                    <a:satMod val="115000"/>
                  </a:schemeClr>
                </a:gs>
              </a:gsLst>
              <a:lin ang="2700000" scaled="1"/>
              <a:tileRect/>
            </a:gradFill>
            <a:ln>
              <a:noFill/>
            </a:ln>
            <a:sp3d extrusionH="69850">
              <a:extrusionClr>
                <a:srgbClr val="C00000"/>
              </a:extrusion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prstClr val="white"/>
                </a:solidFill>
              </a:endParaRPr>
            </a:p>
          </p:txBody>
        </p:sp>
        <p:grpSp>
          <p:nvGrpSpPr>
            <p:cNvPr id="233" name="Group 232"/>
            <p:cNvGrpSpPr/>
            <p:nvPr/>
          </p:nvGrpSpPr>
          <p:grpSpPr>
            <a:xfrm>
              <a:off x="4078218" y="2565180"/>
              <a:ext cx="152745" cy="482820"/>
              <a:chOff x="5184200" y="3718632"/>
              <a:chExt cx="186162" cy="581652"/>
            </a:xfrm>
          </p:grpSpPr>
          <p:grpSp>
            <p:nvGrpSpPr>
              <p:cNvPr id="234" name="Group 233"/>
              <p:cNvGrpSpPr/>
              <p:nvPr/>
            </p:nvGrpSpPr>
            <p:grpSpPr>
              <a:xfrm>
                <a:off x="5184200" y="3718632"/>
                <a:ext cx="128516" cy="581652"/>
                <a:chOff x="5184200" y="3718632"/>
                <a:chExt cx="128516" cy="581652"/>
              </a:xfrm>
            </p:grpSpPr>
            <p:sp>
              <p:nvSpPr>
                <p:cNvPr id="236" name="Trapezoid 235"/>
                <p:cNvSpPr/>
                <p:nvPr/>
              </p:nvSpPr>
              <p:spPr>
                <a:xfrm rot="5400000">
                  <a:off x="4957632" y="3945200"/>
                  <a:ext cx="581652" cy="128516"/>
                </a:xfrm>
                <a:prstGeom prst="trapezoid">
                  <a:avLst>
                    <a:gd name="adj" fmla="val 39261"/>
                  </a:avLst>
                </a:prstGeom>
                <a:solidFill>
                  <a:srgbClr val="FFC000"/>
                </a:solidFill>
                <a:ln>
                  <a:noFill/>
                </a:ln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sp3d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>
                    <a:solidFill>
                      <a:prstClr val="white"/>
                    </a:solidFill>
                  </a:endParaRPr>
                </a:p>
              </p:txBody>
            </p:sp>
            <p:grpSp>
              <p:nvGrpSpPr>
                <p:cNvPr id="237" name="Group 236"/>
                <p:cNvGrpSpPr/>
                <p:nvPr/>
              </p:nvGrpSpPr>
              <p:grpSpPr>
                <a:xfrm>
                  <a:off x="5252980" y="4065334"/>
                  <a:ext cx="47582" cy="113625"/>
                  <a:chOff x="5130281" y="2133600"/>
                  <a:chExt cx="225984" cy="357661"/>
                </a:xfrm>
                <a:solidFill>
                  <a:schemeClr val="tx1">
                    <a:lumMod val="85000"/>
                    <a:lumOff val="15000"/>
                  </a:schemeClr>
                </a:solidFill>
              </p:grpSpPr>
              <p:sp>
                <p:nvSpPr>
                  <p:cNvPr id="238" name="Oval 237"/>
                  <p:cNvSpPr/>
                  <p:nvPr/>
                </p:nvSpPr>
                <p:spPr>
                  <a:xfrm>
                    <a:off x="5154637" y="2133600"/>
                    <a:ext cx="177273" cy="177273"/>
                  </a:xfrm>
                  <a:prstGeom prst="ellipse">
                    <a:avLst/>
                  </a:prstGeom>
                  <a:grpFill/>
                  <a:ln>
                    <a:noFill/>
                  </a:ln>
                  <a:sp3d extrusionH="6350">
                    <a:extrusionClr>
                      <a:schemeClr val="accent2">
                        <a:lumMod val="50000"/>
                      </a:schemeClr>
                    </a:extrusionClr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>
                      <a:solidFill>
                        <a:prstClr val="black"/>
                      </a:solidFill>
                    </a:endParaRPr>
                  </a:p>
                </p:txBody>
              </p:sp>
              <p:sp>
                <p:nvSpPr>
                  <p:cNvPr id="239" name="Trapezoid 238"/>
                  <p:cNvSpPr/>
                  <p:nvPr/>
                </p:nvSpPr>
                <p:spPr>
                  <a:xfrm>
                    <a:off x="5130281" y="2218765"/>
                    <a:ext cx="225984" cy="272496"/>
                  </a:xfrm>
                  <a:prstGeom prst="trapezoid">
                    <a:avLst>
                      <a:gd name="adj" fmla="val 44835"/>
                    </a:avLst>
                  </a:prstGeom>
                  <a:grpFill/>
                  <a:ln>
                    <a:noFill/>
                  </a:ln>
                  <a:sp3d extrusionH="6350">
                    <a:extrusionClr>
                      <a:schemeClr val="accent2">
                        <a:lumMod val="50000"/>
                      </a:schemeClr>
                    </a:extrusionClr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>
                      <a:solidFill>
                        <a:prstClr val="black"/>
                      </a:solidFill>
                    </a:endParaRPr>
                  </a:p>
                </p:txBody>
              </p:sp>
            </p:grpSp>
          </p:grpSp>
          <p:sp>
            <p:nvSpPr>
              <p:cNvPr id="235" name="Oval 234"/>
              <p:cNvSpPr/>
              <p:nvPr/>
            </p:nvSpPr>
            <p:spPr>
              <a:xfrm>
                <a:off x="5238346" y="3832769"/>
                <a:ext cx="132016" cy="132016"/>
              </a:xfrm>
              <a:prstGeom prst="ellipse">
                <a:avLst/>
              </a:prstGeom>
              <a:solidFill>
                <a:srgbClr val="FFC000"/>
              </a:solidFill>
              <a:ln>
                <a:noFill/>
              </a:ln>
              <a:effectLst>
                <a:innerShdw blurRad="63500" dist="50800" dir="108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>
                  <a:solidFill>
                    <a:prstClr val="white"/>
                  </a:solidFill>
                </a:endParaRPr>
              </a:p>
            </p:txBody>
          </p:sp>
        </p:grpSp>
      </p:grpSp>
      <p:grpSp>
        <p:nvGrpSpPr>
          <p:cNvPr id="240" name="Group 239"/>
          <p:cNvGrpSpPr/>
          <p:nvPr/>
        </p:nvGrpSpPr>
        <p:grpSpPr>
          <a:xfrm>
            <a:off x="298221" y="1882187"/>
            <a:ext cx="1487763" cy="4286076"/>
            <a:chOff x="2743200" y="764924"/>
            <a:chExt cx="1487763" cy="4286076"/>
          </a:xfrm>
          <a:scene3d>
            <a:camera prst="orthographicFront">
              <a:rot lat="0" lon="19800000" rev="0"/>
            </a:camera>
            <a:lightRig rig="threePt" dir="t"/>
          </a:scene3d>
        </p:grpSpPr>
        <p:sp>
          <p:nvSpPr>
            <p:cNvPr id="241" name="Trapezoid 240"/>
            <p:cNvSpPr/>
            <p:nvPr/>
          </p:nvSpPr>
          <p:spPr>
            <a:xfrm rot="16200000">
              <a:off x="1026623" y="2556444"/>
              <a:ext cx="4211133" cy="777979"/>
            </a:xfrm>
            <a:prstGeom prst="trapezoid">
              <a:avLst>
                <a:gd name="adj" fmla="val 72891"/>
              </a:avLst>
            </a:prstGeom>
            <a:solidFill>
              <a:srgbClr val="000000">
                <a:alpha val="1176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prstClr val="white"/>
                </a:solidFill>
              </a:endParaRPr>
            </a:p>
          </p:txBody>
        </p:sp>
        <p:sp>
          <p:nvSpPr>
            <p:cNvPr id="242" name="Trapezoid 241"/>
            <p:cNvSpPr/>
            <p:nvPr/>
          </p:nvSpPr>
          <p:spPr>
            <a:xfrm rot="5400000">
              <a:off x="1735823" y="2481501"/>
              <a:ext cx="4211133" cy="777979"/>
            </a:xfrm>
            <a:prstGeom prst="trapezoid">
              <a:avLst>
                <a:gd name="adj" fmla="val 72891"/>
              </a:avLst>
            </a:prstGeom>
            <a:gradFill flip="none" rotWithShape="1">
              <a:gsLst>
                <a:gs pos="0">
                  <a:schemeClr val="accent2">
                    <a:lumMod val="75000"/>
                    <a:shade val="30000"/>
                    <a:satMod val="115000"/>
                  </a:schemeClr>
                </a:gs>
                <a:gs pos="50000">
                  <a:schemeClr val="accent2">
                    <a:lumMod val="75000"/>
                    <a:shade val="67500"/>
                    <a:satMod val="115000"/>
                  </a:schemeClr>
                </a:gs>
                <a:gs pos="100000">
                  <a:schemeClr val="accent2">
                    <a:lumMod val="75000"/>
                    <a:shade val="100000"/>
                    <a:satMod val="115000"/>
                  </a:schemeClr>
                </a:gs>
              </a:gsLst>
              <a:lin ang="2700000" scaled="1"/>
              <a:tileRect/>
            </a:gradFill>
            <a:ln>
              <a:noFill/>
            </a:ln>
            <a:sp3d extrusionH="69850">
              <a:extrusionClr>
                <a:srgbClr val="C00000"/>
              </a:extrusion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prstClr val="white"/>
                </a:solidFill>
              </a:endParaRPr>
            </a:p>
          </p:txBody>
        </p:sp>
        <p:grpSp>
          <p:nvGrpSpPr>
            <p:cNvPr id="243" name="Group 242"/>
            <p:cNvGrpSpPr/>
            <p:nvPr/>
          </p:nvGrpSpPr>
          <p:grpSpPr>
            <a:xfrm>
              <a:off x="4078218" y="2565180"/>
              <a:ext cx="152745" cy="482820"/>
              <a:chOff x="5184200" y="3718632"/>
              <a:chExt cx="186162" cy="581652"/>
            </a:xfrm>
          </p:grpSpPr>
          <p:grpSp>
            <p:nvGrpSpPr>
              <p:cNvPr id="244" name="Group 243"/>
              <p:cNvGrpSpPr/>
              <p:nvPr/>
            </p:nvGrpSpPr>
            <p:grpSpPr>
              <a:xfrm>
                <a:off x="5184200" y="3718632"/>
                <a:ext cx="128516" cy="581652"/>
                <a:chOff x="5184200" y="3718632"/>
                <a:chExt cx="128516" cy="581652"/>
              </a:xfrm>
            </p:grpSpPr>
            <p:sp>
              <p:nvSpPr>
                <p:cNvPr id="246" name="Trapezoid 245"/>
                <p:cNvSpPr/>
                <p:nvPr/>
              </p:nvSpPr>
              <p:spPr>
                <a:xfrm rot="5400000">
                  <a:off x="4957632" y="3945200"/>
                  <a:ext cx="581652" cy="128516"/>
                </a:xfrm>
                <a:prstGeom prst="trapezoid">
                  <a:avLst>
                    <a:gd name="adj" fmla="val 39261"/>
                  </a:avLst>
                </a:prstGeom>
                <a:solidFill>
                  <a:srgbClr val="FFC000"/>
                </a:solidFill>
                <a:ln>
                  <a:noFill/>
                </a:ln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sp3d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>
                    <a:solidFill>
                      <a:prstClr val="white"/>
                    </a:solidFill>
                  </a:endParaRPr>
                </a:p>
              </p:txBody>
            </p:sp>
            <p:grpSp>
              <p:nvGrpSpPr>
                <p:cNvPr id="247" name="Group 246"/>
                <p:cNvGrpSpPr/>
                <p:nvPr/>
              </p:nvGrpSpPr>
              <p:grpSpPr>
                <a:xfrm>
                  <a:off x="5252980" y="4065334"/>
                  <a:ext cx="47582" cy="113625"/>
                  <a:chOff x="5130281" y="2133600"/>
                  <a:chExt cx="225984" cy="357661"/>
                </a:xfrm>
                <a:solidFill>
                  <a:schemeClr val="tx1">
                    <a:lumMod val="85000"/>
                    <a:lumOff val="15000"/>
                  </a:schemeClr>
                </a:solidFill>
              </p:grpSpPr>
              <p:sp>
                <p:nvSpPr>
                  <p:cNvPr id="248" name="Oval 247"/>
                  <p:cNvSpPr/>
                  <p:nvPr/>
                </p:nvSpPr>
                <p:spPr>
                  <a:xfrm>
                    <a:off x="5154637" y="2133600"/>
                    <a:ext cx="177273" cy="177273"/>
                  </a:xfrm>
                  <a:prstGeom prst="ellipse">
                    <a:avLst/>
                  </a:prstGeom>
                  <a:grpFill/>
                  <a:ln>
                    <a:noFill/>
                  </a:ln>
                  <a:sp3d extrusionH="6350">
                    <a:extrusionClr>
                      <a:schemeClr val="accent2">
                        <a:lumMod val="50000"/>
                      </a:schemeClr>
                    </a:extrusionClr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>
                      <a:solidFill>
                        <a:prstClr val="black"/>
                      </a:solidFill>
                    </a:endParaRPr>
                  </a:p>
                </p:txBody>
              </p:sp>
              <p:sp>
                <p:nvSpPr>
                  <p:cNvPr id="249" name="Trapezoid 248"/>
                  <p:cNvSpPr/>
                  <p:nvPr/>
                </p:nvSpPr>
                <p:spPr>
                  <a:xfrm>
                    <a:off x="5130281" y="2218765"/>
                    <a:ext cx="225984" cy="272496"/>
                  </a:xfrm>
                  <a:prstGeom prst="trapezoid">
                    <a:avLst>
                      <a:gd name="adj" fmla="val 44835"/>
                    </a:avLst>
                  </a:prstGeom>
                  <a:grpFill/>
                  <a:ln>
                    <a:noFill/>
                  </a:ln>
                  <a:sp3d extrusionH="6350">
                    <a:extrusionClr>
                      <a:schemeClr val="accent2">
                        <a:lumMod val="50000"/>
                      </a:schemeClr>
                    </a:extrusionClr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>
                      <a:solidFill>
                        <a:prstClr val="black"/>
                      </a:solidFill>
                    </a:endParaRPr>
                  </a:p>
                </p:txBody>
              </p:sp>
            </p:grpSp>
          </p:grpSp>
          <p:sp>
            <p:nvSpPr>
              <p:cNvPr id="245" name="Oval 244"/>
              <p:cNvSpPr/>
              <p:nvPr/>
            </p:nvSpPr>
            <p:spPr>
              <a:xfrm>
                <a:off x="5238346" y="3832769"/>
                <a:ext cx="132016" cy="132016"/>
              </a:xfrm>
              <a:prstGeom prst="ellipse">
                <a:avLst/>
              </a:prstGeom>
              <a:solidFill>
                <a:srgbClr val="FFC000"/>
              </a:solidFill>
              <a:ln>
                <a:noFill/>
              </a:ln>
              <a:effectLst>
                <a:innerShdw blurRad="63500" dist="50800" dir="108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>
                  <a:solidFill>
                    <a:prstClr val="white"/>
                  </a:solidFill>
                </a:endParaRPr>
              </a:p>
            </p:txBody>
          </p:sp>
        </p:grpSp>
      </p:grpSp>
      <p:grpSp>
        <p:nvGrpSpPr>
          <p:cNvPr id="250" name="Group 249"/>
          <p:cNvGrpSpPr/>
          <p:nvPr/>
        </p:nvGrpSpPr>
        <p:grpSpPr>
          <a:xfrm>
            <a:off x="298221" y="1882187"/>
            <a:ext cx="1487763" cy="4286076"/>
            <a:chOff x="2743200" y="764924"/>
            <a:chExt cx="1487763" cy="4286076"/>
          </a:xfrm>
          <a:scene3d>
            <a:camera prst="orthographicFront">
              <a:rot lat="0" lon="19200000" rev="0"/>
            </a:camera>
            <a:lightRig rig="threePt" dir="t"/>
          </a:scene3d>
        </p:grpSpPr>
        <p:sp>
          <p:nvSpPr>
            <p:cNvPr id="251" name="Trapezoid 250"/>
            <p:cNvSpPr/>
            <p:nvPr/>
          </p:nvSpPr>
          <p:spPr>
            <a:xfrm rot="16200000">
              <a:off x="1026623" y="2556444"/>
              <a:ext cx="4211133" cy="777979"/>
            </a:xfrm>
            <a:prstGeom prst="trapezoid">
              <a:avLst>
                <a:gd name="adj" fmla="val 72891"/>
              </a:avLst>
            </a:prstGeom>
            <a:solidFill>
              <a:srgbClr val="000000">
                <a:alpha val="1176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prstClr val="white"/>
                </a:solidFill>
              </a:endParaRPr>
            </a:p>
          </p:txBody>
        </p:sp>
        <p:sp>
          <p:nvSpPr>
            <p:cNvPr id="252" name="Trapezoid 251"/>
            <p:cNvSpPr/>
            <p:nvPr/>
          </p:nvSpPr>
          <p:spPr>
            <a:xfrm rot="5400000">
              <a:off x="1735823" y="2481501"/>
              <a:ext cx="4211133" cy="777979"/>
            </a:xfrm>
            <a:prstGeom prst="trapezoid">
              <a:avLst>
                <a:gd name="adj" fmla="val 72891"/>
              </a:avLst>
            </a:prstGeom>
            <a:gradFill flip="none" rotWithShape="1">
              <a:gsLst>
                <a:gs pos="0">
                  <a:schemeClr val="accent2">
                    <a:lumMod val="75000"/>
                    <a:shade val="30000"/>
                    <a:satMod val="115000"/>
                  </a:schemeClr>
                </a:gs>
                <a:gs pos="50000">
                  <a:schemeClr val="accent2">
                    <a:lumMod val="75000"/>
                    <a:shade val="67500"/>
                    <a:satMod val="115000"/>
                  </a:schemeClr>
                </a:gs>
                <a:gs pos="100000">
                  <a:schemeClr val="accent2">
                    <a:lumMod val="75000"/>
                    <a:shade val="100000"/>
                    <a:satMod val="115000"/>
                  </a:schemeClr>
                </a:gs>
              </a:gsLst>
              <a:lin ang="2700000" scaled="1"/>
              <a:tileRect/>
            </a:gradFill>
            <a:ln>
              <a:noFill/>
            </a:ln>
            <a:sp3d extrusionH="69850">
              <a:extrusionClr>
                <a:srgbClr val="C00000"/>
              </a:extrusion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prstClr val="white"/>
                </a:solidFill>
              </a:endParaRPr>
            </a:p>
          </p:txBody>
        </p:sp>
        <p:grpSp>
          <p:nvGrpSpPr>
            <p:cNvPr id="253" name="Group 252"/>
            <p:cNvGrpSpPr/>
            <p:nvPr/>
          </p:nvGrpSpPr>
          <p:grpSpPr>
            <a:xfrm>
              <a:off x="4078218" y="2565180"/>
              <a:ext cx="152745" cy="482820"/>
              <a:chOff x="5184200" y="3718632"/>
              <a:chExt cx="186162" cy="581652"/>
            </a:xfrm>
          </p:grpSpPr>
          <p:grpSp>
            <p:nvGrpSpPr>
              <p:cNvPr id="254" name="Group 253"/>
              <p:cNvGrpSpPr/>
              <p:nvPr/>
            </p:nvGrpSpPr>
            <p:grpSpPr>
              <a:xfrm>
                <a:off x="5184200" y="3718632"/>
                <a:ext cx="128516" cy="581652"/>
                <a:chOff x="5184200" y="3718632"/>
                <a:chExt cx="128516" cy="581652"/>
              </a:xfrm>
            </p:grpSpPr>
            <p:sp>
              <p:nvSpPr>
                <p:cNvPr id="256" name="Trapezoid 255"/>
                <p:cNvSpPr/>
                <p:nvPr/>
              </p:nvSpPr>
              <p:spPr>
                <a:xfrm rot="5400000">
                  <a:off x="4957632" y="3945200"/>
                  <a:ext cx="581652" cy="128516"/>
                </a:xfrm>
                <a:prstGeom prst="trapezoid">
                  <a:avLst>
                    <a:gd name="adj" fmla="val 39261"/>
                  </a:avLst>
                </a:prstGeom>
                <a:solidFill>
                  <a:srgbClr val="FFC000"/>
                </a:solidFill>
                <a:ln>
                  <a:noFill/>
                </a:ln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sp3d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>
                    <a:solidFill>
                      <a:prstClr val="white"/>
                    </a:solidFill>
                  </a:endParaRPr>
                </a:p>
              </p:txBody>
            </p:sp>
            <p:grpSp>
              <p:nvGrpSpPr>
                <p:cNvPr id="257" name="Group 256"/>
                <p:cNvGrpSpPr/>
                <p:nvPr/>
              </p:nvGrpSpPr>
              <p:grpSpPr>
                <a:xfrm>
                  <a:off x="5252980" y="4065334"/>
                  <a:ext cx="47582" cy="113625"/>
                  <a:chOff x="5130281" y="2133600"/>
                  <a:chExt cx="225984" cy="357661"/>
                </a:xfrm>
                <a:solidFill>
                  <a:schemeClr val="tx1">
                    <a:lumMod val="85000"/>
                    <a:lumOff val="15000"/>
                  </a:schemeClr>
                </a:solidFill>
              </p:grpSpPr>
              <p:sp>
                <p:nvSpPr>
                  <p:cNvPr id="258" name="Oval 257"/>
                  <p:cNvSpPr/>
                  <p:nvPr/>
                </p:nvSpPr>
                <p:spPr>
                  <a:xfrm>
                    <a:off x="5154637" y="2133600"/>
                    <a:ext cx="177273" cy="177273"/>
                  </a:xfrm>
                  <a:prstGeom prst="ellipse">
                    <a:avLst/>
                  </a:prstGeom>
                  <a:grpFill/>
                  <a:ln>
                    <a:noFill/>
                  </a:ln>
                  <a:sp3d extrusionH="6350">
                    <a:extrusionClr>
                      <a:schemeClr val="accent2">
                        <a:lumMod val="50000"/>
                      </a:schemeClr>
                    </a:extrusionClr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>
                      <a:solidFill>
                        <a:prstClr val="black"/>
                      </a:solidFill>
                    </a:endParaRPr>
                  </a:p>
                </p:txBody>
              </p:sp>
              <p:sp>
                <p:nvSpPr>
                  <p:cNvPr id="259" name="Trapezoid 258"/>
                  <p:cNvSpPr/>
                  <p:nvPr/>
                </p:nvSpPr>
                <p:spPr>
                  <a:xfrm>
                    <a:off x="5130281" y="2218765"/>
                    <a:ext cx="225984" cy="272496"/>
                  </a:xfrm>
                  <a:prstGeom prst="trapezoid">
                    <a:avLst>
                      <a:gd name="adj" fmla="val 44835"/>
                    </a:avLst>
                  </a:prstGeom>
                  <a:grpFill/>
                  <a:ln>
                    <a:noFill/>
                  </a:ln>
                  <a:sp3d extrusionH="6350">
                    <a:extrusionClr>
                      <a:schemeClr val="accent2">
                        <a:lumMod val="50000"/>
                      </a:schemeClr>
                    </a:extrusionClr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>
                      <a:solidFill>
                        <a:prstClr val="black"/>
                      </a:solidFill>
                    </a:endParaRPr>
                  </a:p>
                </p:txBody>
              </p:sp>
            </p:grpSp>
          </p:grpSp>
          <p:sp>
            <p:nvSpPr>
              <p:cNvPr id="255" name="Oval 254"/>
              <p:cNvSpPr/>
              <p:nvPr/>
            </p:nvSpPr>
            <p:spPr>
              <a:xfrm>
                <a:off x="5238346" y="3832769"/>
                <a:ext cx="132016" cy="132016"/>
              </a:xfrm>
              <a:prstGeom prst="ellipse">
                <a:avLst/>
              </a:prstGeom>
              <a:solidFill>
                <a:srgbClr val="FFC000"/>
              </a:solidFill>
              <a:ln>
                <a:noFill/>
              </a:ln>
              <a:effectLst>
                <a:innerShdw blurRad="63500" dist="50800" dir="108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>
                  <a:solidFill>
                    <a:prstClr val="white"/>
                  </a:solidFill>
                </a:endParaRPr>
              </a:p>
            </p:txBody>
          </p:sp>
        </p:grpSp>
      </p:grpSp>
      <p:grpSp>
        <p:nvGrpSpPr>
          <p:cNvPr id="260" name="Group 259"/>
          <p:cNvGrpSpPr/>
          <p:nvPr/>
        </p:nvGrpSpPr>
        <p:grpSpPr>
          <a:xfrm>
            <a:off x="298221" y="1882187"/>
            <a:ext cx="1487763" cy="4286076"/>
            <a:chOff x="2743200" y="764924"/>
            <a:chExt cx="1487763" cy="4286076"/>
          </a:xfrm>
          <a:scene3d>
            <a:camera prst="orthographicFront">
              <a:rot lat="0" lon="18600000" rev="0"/>
            </a:camera>
            <a:lightRig rig="threePt" dir="t"/>
          </a:scene3d>
        </p:grpSpPr>
        <p:sp>
          <p:nvSpPr>
            <p:cNvPr id="261" name="Trapezoid 260"/>
            <p:cNvSpPr/>
            <p:nvPr/>
          </p:nvSpPr>
          <p:spPr>
            <a:xfrm rot="16200000">
              <a:off x="1026623" y="2556444"/>
              <a:ext cx="4211133" cy="777979"/>
            </a:xfrm>
            <a:prstGeom prst="trapezoid">
              <a:avLst>
                <a:gd name="adj" fmla="val 72891"/>
              </a:avLst>
            </a:prstGeom>
            <a:solidFill>
              <a:srgbClr val="000000">
                <a:alpha val="1176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prstClr val="white"/>
                </a:solidFill>
              </a:endParaRPr>
            </a:p>
          </p:txBody>
        </p:sp>
        <p:sp>
          <p:nvSpPr>
            <p:cNvPr id="262" name="Trapezoid 261"/>
            <p:cNvSpPr/>
            <p:nvPr/>
          </p:nvSpPr>
          <p:spPr>
            <a:xfrm rot="5400000">
              <a:off x="1735823" y="2481501"/>
              <a:ext cx="4211133" cy="777979"/>
            </a:xfrm>
            <a:prstGeom prst="trapezoid">
              <a:avLst>
                <a:gd name="adj" fmla="val 72891"/>
              </a:avLst>
            </a:prstGeom>
            <a:gradFill flip="none" rotWithShape="1">
              <a:gsLst>
                <a:gs pos="0">
                  <a:schemeClr val="accent2">
                    <a:lumMod val="75000"/>
                    <a:shade val="30000"/>
                    <a:satMod val="115000"/>
                  </a:schemeClr>
                </a:gs>
                <a:gs pos="50000">
                  <a:schemeClr val="accent2">
                    <a:lumMod val="75000"/>
                    <a:shade val="67500"/>
                    <a:satMod val="115000"/>
                  </a:schemeClr>
                </a:gs>
                <a:gs pos="100000">
                  <a:schemeClr val="accent2">
                    <a:lumMod val="75000"/>
                    <a:shade val="100000"/>
                    <a:satMod val="115000"/>
                  </a:schemeClr>
                </a:gs>
              </a:gsLst>
              <a:lin ang="2700000" scaled="1"/>
              <a:tileRect/>
            </a:gradFill>
            <a:ln>
              <a:noFill/>
            </a:ln>
            <a:sp3d extrusionH="69850">
              <a:extrusionClr>
                <a:srgbClr val="C00000"/>
              </a:extrusion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prstClr val="white"/>
                </a:solidFill>
              </a:endParaRPr>
            </a:p>
          </p:txBody>
        </p:sp>
        <p:grpSp>
          <p:nvGrpSpPr>
            <p:cNvPr id="263" name="Group 262"/>
            <p:cNvGrpSpPr/>
            <p:nvPr/>
          </p:nvGrpSpPr>
          <p:grpSpPr>
            <a:xfrm>
              <a:off x="4078218" y="2565180"/>
              <a:ext cx="152745" cy="482820"/>
              <a:chOff x="5184200" y="3718632"/>
              <a:chExt cx="186162" cy="581652"/>
            </a:xfrm>
          </p:grpSpPr>
          <p:grpSp>
            <p:nvGrpSpPr>
              <p:cNvPr id="264" name="Group 263"/>
              <p:cNvGrpSpPr/>
              <p:nvPr/>
            </p:nvGrpSpPr>
            <p:grpSpPr>
              <a:xfrm>
                <a:off x="5184200" y="3718632"/>
                <a:ext cx="128516" cy="581652"/>
                <a:chOff x="5184200" y="3718632"/>
                <a:chExt cx="128516" cy="581652"/>
              </a:xfrm>
            </p:grpSpPr>
            <p:sp>
              <p:nvSpPr>
                <p:cNvPr id="266" name="Trapezoid 265"/>
                <p:cNvSpPr/>
                <p:nvPr/>
              </p:nvSpPr>
              <p:spPr>
                <a:xfrm rot="5400000">
                  <a:off x="4957632" y="3945200"/>
                  <a:ext cx="581652" cy="128516"/>
                </a:xfrm>
                <a:prstGeom prst="trapezoid">
                  <a:avLst>
                    <a:gd name="adj" fmla="val 39261"/>
                  </a:avLst>
                </a:prstGeom>
                <a:solidFill>
                  <a:srgbClr val="FFC000"/>
                </a:solidFill>
                <a:ln>
                  <a:noFill/>
                </a:ln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sp3d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>
                    <a:solidFill>
                      <a:prstClr val="white"/>
                    </a:solidFill>
                  </a:endParaRPr>
                </a:p>
              </p:txBody>
            </p:sp>
            <p:grpSp>
              <p:nvGrpSpPr>
                <p:cNvPr id="267" name="Group 266"/>
                <p:cNvGrpSpPr/>
                <p:nvPr/>
              </p:nvGrpSpPr>
              <p:grpSpPr>
                <a:xfrm>
                  <a:off x="5252980" y="4065334"/>
                  <a:ext cx="47582" cy="113625"/>
                  <a:chOff x="5130281" y="2133600"/>
                  <a:chExt cx="225984" cy="357661"/>
                </a:xfrm>
                <a:solidFill>
                  <a:schemeClr val="tx1">
                    <a:lumMod val="85000"/>
                    <a:lumOff val="15000"/>
                  </a:schemeClr>
                </a:solidFill>
              </p:grpSpPr>
              <p:sp>
                <p:nvSpPr>
                  <p:cNvPr id="268" name="Oval 267"/>
                  <p:cNvSpPr/>
                  <p:nvPr/>
                </p:nvSpPr>
                <p:spPr>
                  <a:xfrm>
                    <a:off x="5154637" y="2133600"/>
                    <a:ext cx="177273" cy="177273"/>
                  </a:xfrm>
                  <a:prstGeom prst="ellipse">
                    <a:avLst/>
                  </a:prstGeom>
                  <a:grpFill/>
                  <a:ln>
                    <a:noFill/>
                  </a:ln>
                  <a:sp3d extrusionH="6350">
                    <a:extrusionClr>
                      <a:schemeClr val="accent2">
                        <a:lumMod val="50000"/>
                      </a:schemeClr>
                    </a:extrusionClr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>
                      <a:solidFill>
                        <a:prstClr val="black"/>
                      </a:solidFill>
                    </a:endParaRPr>
                  </a:p>
                </p:txBody>
              </p:sp>
              <p:sp>
                <p:nvSpPr>
                  <p:cNvPr id="269" name="Trapezoid 268"/>
                  <p:cNvSpPr/>
                  <p:nvPr/>
                </p:nvSpPr>
                <p:spPr>
                  <a:xfrm>
                    <a:off x="5130281" y="2218765"/>
                    <a:ext cx="225984" cy="272496"/>
                  </a:xfrm>
                  <a:prstGeom prst="trapezoid">
                    <a:avLst>
                      <a:gd name="adj" fmla="val 44835"/>
                    </a:avLst>
                  </a:prstGeom>
                  <a:grpFill/>
                  <a:ln>
                    <a:noFill/>
                  </a:ln>
                  <a:sp3d extrusionH="6350">
                    <a:extrusionClr>
                      <a:schemeClr val="accent2">
                        <a:lumMod val="50000"/>
                      </a:schemeClr>
                    </a:extrusionClr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>
                      <a:solidFill>
                        <a:prstClr val="black"/>
                      </a:solidFill>
                    </a:endParaRPr>
                  </a:p>
                </p:txBody>
              </p:sp>
            </p:grpSp>
          </p:grpSp>
          <p:sp>
            <p:nvSpPr>
              <p:cNvPr id="265" name="Oval 264"/>
              <p:cNvSpPr/>
              <p:nvPr/>
            </p:nvSpPr>
            <p:spPr>
              <a:xfrm>
                <a:off x="5238346" y="3832769"/>
                <a:ext cx="132016" cy="132016"/>
              </a:xfrm>
              <a:prstGeom prst="ellipse">
                <a:avLst/>
              </a:prstGeom>
              <a:solidFill>
                <a:srgbClr val="FFC000"/>
              </a:solidFill>
              <a:ln>
                <a:noFill/>
              </a:ln>
              <a:effectLst>
                <a:innerShdw blurRad="63500" dist="50800" dir="108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>
                  <a:solidFill>
                    <a:prstClr val="white"/>
                  </a:solidFill>
                </a:endParaRPr>
              </a:p>
            </p:txBody>
          </p:sp>
        </p:grpSp>
      </p:grpSp>
      <p:grpSp>
        <p:nvGrpSpPr>
          <p:cNvPr id="270" name="Group 269"/>
          <p:cNvGrpSpPr/>
          <p:nvPr/>
        </p:nvGrpSpPr>
        <p:grpSpPr>
          <a:xfrm>
            <a:off x="298221" y="1882187"/>
            <a:ext cx="1487763" cy="4286076"/>
            <a:chOff x="2743200" y="764924"/>
            <a:chExt cx="1487763" cy="4286076"/>
          </a:xfrm>
          <a:scene3d>
            <a:camera prst="orthographicFront">
              <a:rot lat="0" lon="18600000" rev="0"/>
            </a:camera>
            <a:lightRig rig="threePt" dir="t"/>
          </a:scene3d>
        </p:grpSpPr>
        <p:sp>
          <p:nvSpPr>
            <p:cNvPr id="271" name="Trapezoid 270"/>
            <p:cNvSpPr/>
            <p:nvPr/>
          </p:nvSpPr>
          <p:spPr>
            <a:xfrm rot="16200000">
              <a:off x="1026623" y="2556444"/>
              <a:ext cx="4211133" cy="777979"/>
            </a:xfrm>
            <a:prstGeom prst="trapezoid">
              <a:avLst>
                <a:gd name="adj" fmla="val 72891"/>
              </a:avLst>
            </a:prstGeom>
            <a:solidFill>
              <a:srgbClr val="000000">
                <a:alpha val="1176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prstClr val="white"/>
                </a:solidFill>
              </a:endParaRPr>
            </a:p>
          </p:txBody>
        </p:sp>
        <p:sp>
          <p:nvSpPr>
            <p:cNvPr id="272" name="Trapezoid 271"/>
            <p:cNvSpPr/>
            <p:nvPr/>
          </p:nvSpPr>
          <p:spPr>
            <a:xfrm rot="5400000">
              <a:off x="1735823" y="2481501"/>
              <a:ext cx="4211133" cy="777979"/>
            </a:xfrm>
            <a:prstGeom prst="trapezoid">
              <a:avLst>
                <a:gd name="adj" fmla="val 72891"/>
              </a:avLst>
            </a:prstGeom>
            <a:gradFill flip="none" rotWithShape="1">
              <a:gsLst>
                <a:gs pos="0">
                  <a:schemeClr val="accent2">
                    <a:lumMod val="75000"/>
                    <a:shade val="30000"/>
                    <a:satMod val="115000"/>
                  </a:schemeClr>
                </a:gs>
                <a:gs pos="50000">
                  <a:schemeClr val="accent2">
                    <a:lumMod val="75000"/>
                    <a:shade val="67500"/>
                    <a:satMod val="115000"/>
                  </a:schemeClr>
                </a:gs>
                <a:gs pos="100000">
                  <a:schemeClr val="accent2">
                    <a:lumMod val="75000"/>
                    <a:shade val="100000"/>
                    <a:satMod val="115000"/>
                  </a:schemeClr>
                </a:gs>
              </a:gsLst>
              <a:lin ang="2700000" scaled="1"/>
              <a:tileRect/>
            </a:gradFill>
            <a:ln>
              <a:noFill/>
            </a:ln>
            <a:sp3d extrusionH="69850">
              <a:extrusionClr>
                <a:srgbClr val="C00000"/>
              </a:extrusion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prstClr val="white"/>
                </a:solidFill>
              </a:endParaRPr>
            </a:p>
          </p:txBody>
        </p:sp>
        <p:grpSp>
          <p:nvGrpSpPr>
            <p:cNvPr id="273" name="Group 272"/>
            <p:cNvGrpSpPr/>
            <p:nvPr/>
          </p:nvGrpSpPr>
          <p:grpSpPr>
            <a:xfrm>
              <a:off x="4078218" y="2565180"/>
              <a:ext cx="152745" cy="482820"/>
              <a:chOff x="5184200" y="3718632"/>
              <a:chExt cx="186162" cy="581652"/>
            </a:xfrm>
          </p:grpSpPr>
          <p:grpSp>
            <p:nvGrpSpPr>
              <p:cNvPr id="274" name="Group 273"/>
              <p:cNvGrpSpPr/>
              <p:nvPr/>
            </p:nvGrpSpPr>
            <p:grpSpPr>
              <a:xfrm>
                <a:off x="5184200" y="3718632"/>
                <a:ext cx="128516" cy="581652"/>
                <a:chOff x="5184200" y="3718632"/>
                <a:chExt cx="128516" cy="581652"/>
              </a:xfrm>
            </p:grpSpPr>
            <p:sp>
              <p:nvSpPr>
                <p:cNvPr id="276" name="Trapezoid 275"/>
                <p:cNvSpPr/>
                <p:nvPr/>
              </p:nvSpPr>
              <p:spPr>
                <a:xfrm rot="5400000">
                  <a:off x="4957632" y="3945200"/>
                  <a:ext cx="581652" cy="128516"/>
                </a:xfrm>
                <a:prstGeom prst="trapezoid">
                  <a:avLst>
                    <a:gd name="adj" fmla="val 39261"/>
                  </a:avLst>
                </a:prstGeom>
                <a:solidFill>
                  <a:srgbClr val="FFC000"/>
                </a:solidFill>
                <a:ln>
                  <a:noFill/>
                </a:ln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sp3d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>
                    <a:solidFill>
                      <a:prstClr val="white"/>
                    </a:solidFill>
                  </a:endParaRPr>
                </a:p>
              </p:txBody>
            </p:sp>
            <p:grpSp>
              <p:nvGrpSpPr>
                <p:cNvPr id="277" name="Group 276"/>
                <p:cNvGrpSpPr/>
                <p:nvPr/>
              </p:nvGrpSpPr>
              <p:grpSpPr>
                <a:xfrm>
                  <a:off x="5252980" y="4065334"/>
                  <a:ext cx="47582" cy="113625"/>
                  <a:chOff x="5130281" y="2133600"/>
                  <a:chExt cx="225984" cy="357661"/>
                </a:xfrm>
                <a:solidFill>
                  <a:schemeClr val="tx1">
                    <a:lumMod val="85000"/>
                    <a:lumOff val="15000"/>
                  </a:schemeClr>
                </a:solidFill>
              </p:grpSpPr>
              <p:sp>
                <p:nvSpPr>
                  <p:cNvPr id="278" name="Oval 277"/>
                  <p:cNvSpPr/>
                  <p:nvPr/>
                </p:nvSpPr>
                <p:spPr>
                  <a:xfrm>
                    <a:off x="5154637" y="2133600"/>
                    <a:ext cx="177273" cy="177273"/>
                  </a:xfrm>
                  <a:prstGeom prst="ellipse">
                    <a:avLst/>
                  </a:prstGeom>
                  <a:grpFill/>
                  <a:ln>
                    <a:noFill/>
                  </a:ln>
                  <a:sp3d extrusionH="6350">
                    <a:extrusionClr>
                      <a:schemeClr val="accent2">
                        <a:lumMod val="50000"/>
                      </a:schemeClr>
                    </a:extrusionClr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>
                      <a:solidFill>
                        <a:prstClr val="black"/>
                      </a:solidFill>
                    </a:endParaRPr>
                  </a:p>
                </p:txBody>
              </p:sp>
              <p:sp>
                <p:nvSpPr>
                  <p:cNvPr id="279" name="Trapezoid 278"/>
                  <p:cNvSpPr/>
                  <p:nvPr/>
                </p:nvSpPr>
                <p:spPr>
                  <a:xfrm>
                    <a:off x="5130281" y="2218765"/>
                    <a:ext cx="225984" cy="272496"/>
                  </a:xfrm>
                  <a:prstGeom prst="trapezoid">
                    <a:avLst>
                      <a:gd name="adj" fmla="val 44835"/>
                    </a:avLst>
                  </a:prstGeom>
                  <a:grpFill/>
                  <a:ln>
                    <a:noFill/>
                  </a:ln>
                  <a:sp3d extrusionH="6350">
                    <a:extrusionClr>
                      <a:schemeClr val="accent2">
                        <a:lumMod val="50000"/>
                      </a:schemeClr>
                    </a:extrusionClr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>
                      <a:solidFill>
                        <a:prstClr val="black"/>
                      </a:solidFill>
                    </a:endParaRPr>
                  </a:p>
                </p:txBody>
              </p:sp>
            </p:grpSp>
          </p:grpSp>
          <p:sp>
            <p:nvSpPr>
              <p:cNvPr id="275" name="Oval 274"/>
              <p:cNvSpPr/>
              <p:nvPr/>
            </p:nvSpPr>
            <p:spPr>
              <a:xfrm>
                <a:off x="5238346" y="3832769"/>
                <a:ext cx="132016" cy="132016"/>
              </a:xfrm>
              <a:prstGeom prst="ellipse">
                <a:avLst/>
              </a:prstGeom>
              <a:solidFill>
                <a:srgbClr val="FFC000"/>
              </a:solidFill>
              <a:ln>
                <a:noFill/>
              </a:ln>
              <a:effectLst>
                <a:innerShdw blurRad="63500" dist="50800" dir="108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>
                  <a:solidFill>
                    <a:prstClr val="white"/>
                  </a:solidFill>
                </a:endParaRPr>
              </a:p>
            </p:txBody>
          </p:sp>
        </p:grpSp>
      </p:grpSp>
      <p:grpSp>
        <p:nvGrpSpPr>
          <p:cNvPr id="280" name="Group 279"/>
          <p:cNvGrpSpPr/>
          <p:nvPr/>
        </p:nvGrpSpPr>
        <p:grpSpPr>
          <a:xfrm>
            <a:off x="298221" y="1882187"/>
            <a:ext cx="1487763" cy="4286076"/>
            <a:chOff x="2743200" y="764924"/>
            <a:chExt cx="1487763" cy="4286076"/>
          </a:xfrm>
          <a:scene3d>
            <a:camera prst="orthographicFront">
              <a:rot lat="0" lon="18000000" rev="0"/>
            </a:camera>
            <a:lightRig rig="threePt" dir="t"/>
          </a:scene3d>
        </p:grpSpPr>
        <p:sp>
          <p:nvSpPr>
            <p:cNvPr id="281" name="Trapezoid 280"/>
            <p:cNvSpPr/>
            <p:nvPr/>
          </p:nvSpPr>
          <p:spPr>
            <a:xfrm rot="16200000">
              <a:off x="1026623" y="2556444"/>
              <a:ext cx="4211133" cy="777979"/>
            </a:xfrm>
            <a:prstGeom prst="trapezoid">
              <a:avLst>
                <a:gd name="adj" fmla="val 72891"/>
              </a:avLst>
            </a:prstGeom>
            <a:solidFill>
              <a:srgbClr val="000000">
                <a:alpha val="1176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prstClr val="white"/>
                </a:solidFill>
              </a:endParaRPr>
            </a:p>
          </p:txBody>
        </p:sp>
        <p:sp>
          <p:nvSpPr>
            <p:cNvPr id="282" name="Trapezoid 281"/>
            <p:cNvSpPr/>
            <p:nvPr/>
          </p:nvSpPr>
          <p:spPr>
            <a:xfrm rot="5400000">
              <a:off x="1735823" y="2481501"/>
              <a:ext cx="4211133" cy="777979"/>
            </a:xfrm>
            <a:prstGeom prst="trapezoid">
              <a:avLst>
                <a:gd name="adj" fmla="val 72891"/>
              </a:avLst>
            </a:prstGeom>
            <a:gradFill flip="none" rotWithShape="1">
              <a:gsLst>
                <a:gs pos="0">
                  <a:schemeClr val="accent2">
                    <a:lumMod val="75000"/>
                    <a:shade val="30000"/>
                    <a:satMod val="115000"/>
                  </a:schemeClr>
                </a:gs>
                <a:gs pos="50000">
                  <a:schemeClr val="accent2">
                    <a:lumMod val="75000"/>
                    <a:shade val="67500"/>
                    <a:satMod val="115000"/>
                  </a:schemeClr>
                </a:gs>
                <a:gs pos="100000">
                  <a:schemeClr val="accent2">
                    <a:lumMod val="75000"/>
                    <a:shade val="100000"/>
                    <a:satMod val="115000"/>
                  </a:schemeClr>
                </a:gs>
              </a:gsLst>
              <a:lin ang="2700000" scaled="1"/>
              <a:tileRect/>
            </a:gradFill>
            <a:ln>
              <a:noFill/>
            </a:ln>
            <a:sp3d extrusionH="69850">
              <a:extrusionClr>
                <a:srgbClr val="C00000"/>
              </a:extrusion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prstClr val="white"/>
                </a:solidFill>
              </a:endParaRPr>
            </a:p>
          </p:txBody>
        </p:sp>
        <p:grpSp>
          <p:nvGrpSpPr>
            <p:cNvPr id="283" name="Group 282"/>
            <p:cNvGrpSpPr/>
            <p:nvPr/>
          </p:nvGrpSpPr>
          <p:grpSpPr>
            <a:xfrm>
              <a:off x="4078218" y="2565180"/>
              <a:ext cx="152745" cy="482820"/>
              <a:chOff x="5184200" y="3718632"/>
              <a:chExt cx="186162" cy="581652"/>
            </a:xfrm>
          </p:grpSpPr>
          <p:grpSp>
            <p:nvGrpSpPr>
              <p:cNvPr id="284" name="Group 283"/>
              <p:cNvGrpSpPr/>
              <p:nvPr/>
            </p:nvGrpSpPr>
            <p:grpSpPr>
              <a:xfrm>
                <a:off x="5184200" y="3718632"/>
                <a:ext cx="128516" cy="581652"/>
                <a:chOff x="5184200" y="3718632"/>
                <a:chExt cx="128516" cy="581652"/>
              </a:xfrm>
            </p:grpSpPr>
            <p:sp>
              <p:nvSpPr>
                <p:cNvPr id="286" name="Trapezoid 285"/>
                <p:cNvSpPr/>
                <p:nvPr/>
              </p:nvSpPr>
              <p:spPr>
                <a:xfrm rot="5400000">
                  <a:off x="4957632" y="3945200"/>
                  <a:ext cx="581652" cy="128516"/>
                </a:xfrm>
                <a:prstGeom prst="trapezoid">
                  <a:avLst>
                    <a:gd name="adj" fmla="val 39261"/>
                  </a:avLst>
                </a:prstGeom>
                <a:solidFill>
                  <a:srgbClr val="FFC000"/>
                </a:solidFill>
                <a:ln>
                  <a:noFill/>
                </a:ln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sp3d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>
                    <a:solidFill>
                      <a:prstClr val="white"/>
                    </a:solidFill>
                  </a:endParaRPr>
                </a:p>
              </p:txBody>
            </p:sp>
            <p:grpSp>
              <p:nvGrpSpPr>
                <p:cNvPr id="287" name="Group 286"/>
                <p:cNvGrpSpPr/>
                <p:nvPr/>
              </p:nvGrpSpPr>
              <p:grpSpPr>
                <a:xfrm>
                  <a:off x="5252980" y="4065334"/>
                  <a:ext cx="47582" cy="113625"/>
                  <a:chOff x="5130281" y="2133600"/>
                  <a:chExt cx="225984" cy="357661"/>
                </a:xfrm>
                <a:solidFill>
                  <a:schemeClr val="tx1">
                    <a:lumMod val="85000"/>
                    <a:lumOff val="15000"/>
                  </a:schemeClr>
                </a:solidFill>
              </p:grpSpPr>
              <p:sp>
                <p:nvSpPr>
                  <p:cNvPr id="288" name="Oval 287"/>
                  <p:cNvSpPr/>
                  <p:nvPr/>
                </p:nvSpPr>
                <p:spPr>
                  <a:xfrm>
                    <a:off x="5154637" y="2133600"/>
                    <a:ext cx="177273" cy="177273"/>
                  </a:xfrm>
                  <a:prstGeom prst="ellipse">
                    <a:avLst/>
                  </a:prstGeom>
                  <a:grpFill/>
                  <a:ln>
                    <a:noFill/>
                  </a:ln>
                  <a:sp3d extrusionH="6350">
                    <a:extrusionClr>
                      <a:schemeClr val="accent2">
                        <a:lumMod val="50000"/>
                      </a:schemeClr>
                    </a:extrusionClr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>
                      <a:solidFill>
                        <a:prstClr val="black"/>
                      </a:solidFill>
                    </a:endParaRPr>
                  </a:p>
                </p:txBody>
              </p:sp>
              <p:sp>
                <p:nvSpPr>
                  <p:cNvPr id="289" name="Trapezoid 288"/>
                  <p:cNvSpPr/>
                  <p:nvPr/>
                </p:nvSpPr>
                <p:spPr>
                  <a:xfrm>
                    <a:off x="5130281" y="2218765"/>
                    <a:ext cx="225984" cy="272496"/>
                  </a:xfrm>
                  <a:prstGeom prst="trapezoid">
                    <a:avLst>
                      <a:gd name="adj" fmla="val 44835"/>
                    </a:avLst>
                  </a:prstGeom>
                  <a:grpFill/>
                  <a:ln>
                    <a:noFill/>
                  </a:ln>
                  <a:sp3d extrusionH="6350">
                    <a:extrusionClr>
                      <a:schemeClr val="accent2">
                        <a:lumMod val="50000"/>
                      </a:schemeClr>
                    </a:extrusionClr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>
                      <a:solidFill>
                        <a:prstClr val="black"/>
                      </a:solidFill>
                    </a:endParaRPr>
                  </a:p>
                </p:txBody>
              </p:sp>
            </p:grpSp>
          </p:grpSp>
          <p:sp>
            <p:nvSpPr>
              <p:cNvPr id="285" name="Oval 284"/>
              <p:cNvSpPr/>
              <p:nvPr/>
            </p:nvSpPr>
            <p:spPr>
              <a:xfrm>
                <a:off x="5238346" y="3832769"/>
                <a:ext cx="132016" cy="132016"/>
              </a:xfrm>
              <a:prstGeom prst="ellipse">
                <a:avLst/>
              </a:prstGeom>
              <a:solidFill>
                <a:srgbClr val="FFC000"/>
              </a:solidFill>
              <a:ln>
                <a:noFill/>
              </a:ln>
              <a:effectLst>
                <a:innerShdw blurRad="63500" dist="50800" dir="108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>
                  <a:solidFill>
                    <a:prstClr val="white"/>
                  </a:solidFill>
                </a:endParaRPr>
              </a:p>
            </p:txBody>
          </p:sp>
        </p:grpSp>
      </p:grpSp>
      <p:grpSp>
        <p:nvGrpSpPr>
          <p:cNvPr id="290" name="Group 289"/>
          <p:cNvGrpSpPr/>
          <p:nvPr/>
        </p:nvGrpSpPr>
        <p:grpSpPr>
          <a:xfrm>
            <a:off x="298221" y="1882187"/>
            <a:ext cx="1487763" cy="4286076"/>
            <a:chOff x="2743200" y="764924"/>
            <a:chExt cx="1487763" cy="4286076"/>
          </a:xfrm>
          <a:scene3d>
            <a:camera prst="orthographicFront">
              <a:rot lat="0" lon="18000000" rev="0"/>
            </a:camera>
            <a:lightRig rig="threePt" dir="t"/>
          </a:scene3d>
        </p:grpSpPr>
        <p:sp>
          <p:nvSpPr>
            <p:cNvPr id="291" name="Trapezoid 290"/>
            <p:cNvSpPr/>
            <p:nvPr/>
          </p:nvSpPr>
          <p:spPr>
            <a:xfrm rot="16200000">
              <a:off x="1026623" y="2556444"/>
              <a:ext cx="4211133" cy="777979"/>
            </a:xfrm>
            <a:prstGeom prst="trapezoid">
              <a:avLst>
                <a:gd name="adj" fmla="val 72891"/>
              </a:avLst>
            </a:prstGeom>
            <a:solidFill>
              <a:srgbClr val="000000">
                <a:alpha val="1176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prstClr val="white"/>
                </a:solidFill>
              </a:endParaRPr>
            </a:p>
          </p:txBody>
        </p:sp>
        <p:sp>
          <p:nvSpPr>
            <p:cNvPr id="292" name="Trapezoid 291"/>
            <p:cNvSpPr/>
            <p:nvPr/>
          </p:nvSpPr>
          <p:spPr>
            <a:xfrm rot="5400000">
              <a:off x="1735823" y="2481501"/>
              <a:ext cx="4211133" cy="777979"/>
            </a:xfrm>
            <a:prstGeom prst="trapezoid">
              <a:avLst>
                <a:gd name="adj" fmla="val 72891"/>
              </a:avLst>
            </a:prstGeom>
            <a:gradFill flip="none" rotWithShape="1">
              <a:gsLst>
                <a:gs pos="0">
                  <a:schemeClr val="accent2">
                    <a:lumMod val="75000"/>
                    <a:shade val="30000"/>
                    <a:satMod val="115000"/>
                  </a:schemeClr>
                </a:gs>
                <a:gs pos="50000">
                  <a:schemeClr val="accent2">
                    <a:lumMod val="75000"/>
                    <a:shade val="67500"/>
                    <a:satMod val="115000"/>
                  </a:schemeClr>
                </a:gs>
                <a:gs pos="100000">
                  <a:schemeClr val="accent2">
                    <a:lumMod val="75000"/>
                    <a:shade val="100000"/>
                    <a:satMod val="115000"/>
                  </a:schemeClr>
                </a:gs>
              </a:gsLst>
              <a:lin ang="2700000" scaled="1"/>
              <a:tileRect/>
            </a:gradFill>
            <a:ln>
              <a:noFill/>
            </a:ln>
            <a:sp3d extrusionH="69850">
              <a:extrusionClr>
                <a:srgbClr val="C00000"/>
              </a:extrusion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prstClr val="white"/>
                </a:solidFill>
              </a:endParaRPr>
            </a:p>
          </p:txBody>
        </p:sp>
        <p:grpSp>
          <p:nvGrpSpPr>
            <p:cNvPr id="293" name="Group 292"/>
            <p:cNvGrpSpPr/>
            <p:nvPr/>
          </p:nvGrpSpPr>
          <p:grpSpPr>
            <a:xfrm>
              <a:off x="4078218" y="2565180"/>
              <a:ext cx="152745" cy="482820"/>
              <a:chOff x="5184200" y="3718632"/>
              <a:chExt cx="186162" cy="581652"/>
            </a:xfrm>
          </p:grpSpPr>
          <p:grpSp>
            <p:nvGrpSpPr>
              <p:cNvPr id="294" name="Group 293"/>
              <p:cNvGrpSpPr/>
              <p:nvPr/>
            </p:nvGrpSpPr>
            <p:grpSpPr>
              <a:xfrm>
                <a:off x="5184200" y="3718632"/>
                <a:ext cx="128516" cy="581652"/>
                <a:chOff x="5184200" y="3718632"/>
                <a:chExt cx="128516" cy="581652"/>
              </a:xfrm>
            </p:grpSpPr>
            <p:sp>
              <p:nvSpPr>
                <p:cNvPr id="296" name="Trapezoid 295"/>
                <p:cNvSpPr/>
                <p:nvPr/>
              </p:nvSpPr>
              <p:spPr>
                <a:xfrm rot="5400000">
                  <a:off x="4957632" y="3945200"/>
                  <a:ext cx="581652" cy="128516"/>
                </a:xfrm>
                <a:prstGeom prst="trapezoid">
                  <a:avLst>
                    <a:gd name="adj" fmla="val 39261"/>
                  </a:avLst>
                </a:prstGeom>
                <a:solidFill>
                  <a:srgbClr val="FFC000"/>
                </a:solidFill>
                <a:ln>
                  <a:noFill/>
                </a:ln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sp3d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>
                    <a:solidFill>
                      <a:prstClr val="white"/>
                    </a:solidFill>
                  </a:endParaRPr>
                </a:p>
              </p:txBody>
            </p:sp>
            <p:grpSp>
              <p:nvGrpSpPr>
                <p:cNvPr id="297" name="Group 296"/>
                <p:cNvGrpSpPr/>
                <p:nvPr/>
              </p:nvGrpSpPr>
              <p:grpSpPr>
                <a:xfrm>
                  <a:off x="5252980" y="4065334"/>
                  <a:ext cx="47582" cy="113625"/>
                  <a:chOff x="5130281" y="2133600"/>
                  <a:chExt cx="225984" cy="357661"/>
                </a:xfrm>
                <a:solidFill>
                  <a:schemeClr val="tx1">
                    <a:lumMod val="85000"/>
                    <a:lumOff val="15000"/>
                  </a:schemeClr>
                </a:solidFill>
              </p:grpSpPr>
              <p:sp>
                <p:nvSpPr>
                  <p:cNvPr id="298" name="Oval 297"/>
                  <p:cNvSpPr/>
                  <p:nvPr/>
                </p:nvSpPr>
                <p:spPr>
                  <a:xfrm>
                    <a:off x="5154637" y="2133600"/>
                    <a:ext cx="177273" cy="177273"/>
                  </a:xfrm>
                  <a:prstGeom prst="ellipse">
                    <a:avLst/>
                  </a:prstGeom>
                  <a:grpFill/>
                  <a:ln>
                    <a:noFill/>
                  </a:ln>
                  <a:sp3d extrusionH="6350">
                    <a:extrusionClr>
                      <a:schemeClr val="accent2">
                        <a:lumMod val="50000"/>
                      </a:schemeClr>
                    </a:extrusionClr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>
                      <a:solidFill>
                        <a:prstClr val="black"/>
                      </a:solidFill>
                    </a:endParaRPr>
                  </a:p>
                </p:txBody>
              </p:sp>
              <p:sp>
                <p:nvSpPr>
                  <p:cNvPr id="299" name="Trapezoid 298"/>
                  <p:cNvSpPr/>
                  <p:nvPr/>
                </p:nvSpPr>
                <p:spPr>
                  <a:xfrm>
                    <a:off x="5130281" y="2218765"/>
                    <a:ext cx="225984" cy="272496"/>
                  </a:xfrm>
                  <a:prstGeom prst="trapezoid">
                    <a:avLst>
                      <a:gd name="adj" fmla="val 44835"/>
                    </a:avLst>
                  </a:prstGeom>
                  <a:grpFill/>
                  <a:ln>
                    <a:noFill/>
                  </a:ln>
                  <a:sp3d extrusionH="6350">
                    <a:extrusionClr>
                      <a:schemeClr val="accent2">
                        <a:lumMod val="50000"/>
                      </a:schemeClr>
                    </a:extrusionClr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>
                      <a:solidFill>
                        <a:prstClr val="black"/>
                      </a:solidFill>
                    </a:endParaRPr>
                  </a:p>
                </p:txBody>
              </p:sp>
            </p:grpSp>
          </p:grpSp>
          <p:sp>
            <p:nvSpPr>
              <p:cNvPr id="295" name="Oval 294"/>
              <p:cNvSpPr/>
              <p:nvPr/>
            </p:nvSpPr>
            <p:spPr>
              <a:xfrm>
                <a:off x="5238346" y="3832769"/>
                <a:ext cx="132016" cy="132016"/>
              </a:xfrm>
              <a:prstGeom prst="ellipse">
                <a:avLst/>
              </a:prstGeom>
              <a:solidFill>
                <a:srgbClr val="FFC000"/>
              </a:solidFill>
              <a:ln>
                <a:noFill/>
              </a:ln>
              <a:effectLst>
                <a:innerShdw blurRad="63500" dist="50800" dir="108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>
                  <a:solidFill>
                    <a:prstClr val="white"/>
                  </a:solidFill>
                </a:endParaRPr>
              </a:p>
            </p:txBody>
          </p:sp>
        </p:grpSp>
      </p:grpSp>
      <p:grpSp>
        <p:nvGrpSpPr>
          <p:cNvPr id="300" name="Group 299"/>
          <p:cNvGrpSpPr/>
          <p:nvPr/>
        </p:nvGrpSpPr>
        <p:grpSpPr>
          <a:xfrm>
            <a:off x="298221" y="1882187"/>
            <a:ext cx="1487763" cy="4286076"/>
            <a:chOff x="2743200" y="764924"/>
            <a:chExt cx="1487763" cy="4286076"/>
          </a:xfrm>
          <a:scene3d>
            <a:camera prst="orthographicFront">
              <a:rot lat="0" lon="17400000" rev="0"/>
            </a:camera>
            <a:lightRig rig="threePt" dir="t"/>
          </a:scene3d>
        </p:grpSpPr>
        <p:sp>
          <p:nvSpPr>
            <p:cNvPr id="301" name="Trapezoid 300"/>
            <p:cNvSpPr/>
            <p:nvPr/>
          </p:nvSpPr>
          <p:spPr>
            <a:xfrm rot="16200000">
              <a:off x="1026623" y="2556444"/>
              <a:ext cx="4211133" cy="777979"/>
            </a:xfrm>
            <a:prstGeom prst="trapezoid">
              <a:avLst>
                <a:gd name="adj" fmla="val 72891"/>
              </a:avLst>
            </a:prstGeom>
            <a:solidFill>
              <a:srgbClr val="000000">
                <a:alpha val="1176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prstClr val="white"/>
                </a:solidFill>
              </a:endParaRPr>
            </a:p>
          </p:txBody>
        </p:sp>
        <p:sp>
          <p:nvSpPr>
            <p:cNvPr id="302" name="Trapezoid 301"/>
            <p:cNvSpPr/>
            <p:nvPr/>
          </p:nvSpPr>
          <p:spPr>
            <a:xfrm rot="5400000">
              <a:off x="1735823" y="2481501"/>
              <a:ext cx="4211133" cy="777979"/>
            </a:xfrm>
            <a:prstGeom prst="trapezoid">
              <a:avLst>
                <a:gd name="adj" fmla="val 72891"/>
              </a:avLst>
            </a:prstGeom>
            <a:gradFill flip="none" rotWithShape="1">
              <a:gsLst>
                <a:gs pos="0">
                  <a:schemeClr val="accent2">
                    <a:lumMod val="75000"/>
                    <a:shade val="30000"/>
                    <a:satMod val="115000"/>
                  </a:schemeClr>
                </a:gs>
                <a:gs pos="50000">
                  <a:schemeClr val="accent2">
                    <a:lumMod val="75000"/>
                    <a:shade val="67500"/>
                    <a:satMod val="115000"/>
                  </a:schemeClr>
                </a:gs>
                <a:gs pos="100000">
                  <a:schemeClr val="accent2">
                    <a:lumMod val="75000"/>
                    <a:shade val="100000"/>
                    <a:satMod val="115000"/>
                  </a:schemeClr>
                </a:gs>
              </a:gsLst>
              <a:lin ang="2700000" scaled="1"/>
              <a:tileRect/>
            </a:gradFill>
            <a:ln>
              <a:noFill/>
            </a:ln>
            <a:sp3d extrusionH="69850">
              <a:extrusionClr>
                <a:srgbClr val="C00000"/>
              </a:extrusion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prstClr val="white"/>
                </a:solidFill>
              </a:endParaRPr>
            </a:p>
          </p:txBody>
        </p:sp>
        <p:grpSp>
          <p:nvGrpSpPr>
            <p:cNvPr id="303" name="Group 302"/>
            <p:cNvGrpSpPr/>
            <p:nvPr/>
          </p:nvGrpSpPr>
          <p:grpSpPr>
            <a:xfrm>
              <a:off x="4078218" y="2565180"/>
              <a:ext cx="152745" cy="482820"/>
              <a:chOff x="5184200" y="3718632"/>
              <a:chExt cx="186162" cy="581652"/>
            </a:xfrm>
          </p:grpSpPr>
          <p:grpSp>
            <p:nvGrpSpPr>
              <p:cNvPr id="304" name="Group 303"/>
              <p:cNvGrpSpPr/>
              <p:nvPr/>
            </p:nvGrpSpPr>
            <p:grpSpPr>
              <a:xfrm>
                <a:off x="5184200" y="3718632"/>
                <a:ext cx="128516" cy="581652"/>
                <a:chOff x="5184200" y="3718632"/>
                <a:chExt cx="128516" cy="581652"/>
              </a:xfrm>
            </p:grpSpPr>
            <p:sp>
              <p:nvSpPr>
                <p:cNvPr id="306" name="Trapezoid 305"/>
                <p:cNvSpPr/>
                <p:nvPr/>
              </p:nvSpPr>
              <p:spPr>
                <a:xfrm rot="5400000">
                  <a:off x="4957632" y="3945200"/>
                  <a:ext cx="581652" cy="128516"/>
                </a:xfrm>
                <a:prstGeom prst="trapezoid">
                  <a:avLst>
                    <a:gd name="adj" fmla="val 39261"/>
                  </a:avLst>
                </a:prstGeom>
                <a:solidFill>
                  <a:srgbClr val="FFC000"/>
                </a:solidFill>
                <a:ln>
                  <a:noFill/>
                </a:ln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sp3d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>
                    <a:solidFill>
                      <a:prstClr val="white"/>
                    </a:solidFill>
                  </a:endParaRPr>
                </a:p>
              </p:txBody>
            </p:sp>
            <p:grpSp>
              <p:nvGrpSpPr>
                <p:cNvPr id="307" name="Group 306"/>
                <p:cNvGrpSpPr/>
                <p:nvPr/>
              </p:nvGrpSpPr>
              <p:grpSpPr>
                <a:xfrm>
                  <a:off x="5252980" y="4065334"/>
                  <a:ext cx="47582" cy="113625"/>
                  <a:chOff x="5130281" y="2133600"/>
                  <a:chExt cx="225984" cy="357661"/>
                </a:xfrm>
                <a:solidFill>
                  <a:schemeClr val="tx1">
                    <a:lumMod val="85000"/>
                    <a:lumOff val="15000"/>
                  </a:schemeClr>
                </a:solidFill>
              </p:grpSpPr>
              <p:sp>
                <p:nvSpPr>
                  <p:cNvPr id="308" name="Oval 307"/>
                  <p:cNvSpPr/>
                  <p:nvPr/>
                </p:nvSpPr>
                <p:spPr>
                  <a:xfrm>
                    <a:off x="5154637" y="2133600"/>
                    <a:ext cx="177273" cy="177273"/>
                  </a:xfrm>
                  <a:prstGeom prst="ellipse">
                    <a:avLst/>
                  </a:prstGeom>
                  <a:grpFill/>
                  <a:ln>
                    <a:noFill/>
                  </a:ln>
                  <a:sp3d extrusionH="6350">
                    <a:extrusionClr>
                      <a:schemeClr val="accent2">
                        <a:lumMod val="50000"/>
                      </a:schemeClr>
                    </a:extrusionClr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>
                      <a:solidFill>
                        <a:prstClr val="black"/>
                      </a:solidFill>
                    </a:endParaRPr>
                  </a:p>
                </p:txBody>
              </p:sp>
              <p:sp>
                <p:nvSpPr>
                  <p:cNvPr id="309" name="Trapezoid 308"/>
                  <p:cNvSpPr/>
                  <p:nvPr/>
                </p:nvSpPr>
                <p:spPr>
                  <a:xfrm>
                    <a:off x="5130281" y="2218765"/>
                    <a:ext cx="225984" cy="272496"/>
                  </a:xfrm>
                  <a:prstGeom prst="trapezoid">
                    <a:avLst>
                      <a:gd name="adj" fmla="val 44835"/>
                    </a:avLst>
                  </a:prstGeom>
                  <a:grpFill/>
                  <a:ln>
                    <a:noFill/>
                  </a:ln>
                  <a:sp3d extrusionH="6350">
                    <a:extrusionClr>
                      <a:schemeClr val="accent2">
                        <a:lumMod val="50000"/>
                      </a:schemeClr>
                    </a:extrusionClr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>
                      <a:solidFill>
                        <a:prstClr val="black"/>
                      </a:solidFill>
                    </a:endParaRPr>
                  </a:p>
                </p:txBody>
              </p:sp>
            </p:grpSp>
          </p:grpSp>
          <p:sp>
            <p:nvSpPr>
              <p:cNvPr id="305" name="Oval 304"/>
              <p:cNvSpPr/>
              <p:nvPr/>
            </p:nvSpPr>
            <p:spPr>
              <a:xfrm>
                <a:off x="5238346" y="3832769"/>
                <a:ext cx="132016" cy="132016"/>
              </a:xfrm>
              <a:prstGeom prst="ellipse">
                <a:avLst/>
              </a:prstGeom>
              <a:solidFill>
                <a:srgbClr val="FFC000"/>
              </a:solidFill>
              <a:ln>
                <a:noFill/>
              </a:ln>
              <a:effectLst>
                <a:innerShdw blurRad="63500" dist="50800" dir="108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>
                  <a:solidFill>
                    <a:prstClr val="white"/>
                  </a:solidFill>
                </a:endParaRPr>
              </a:p>
            </p:txBody>
          </p:sp>
        </p:grpSp>
      </p:grpSp>
      <p:grpSp>
        <p:nvGrpSpPr>
          <p:cNvPr id="48" name="Group 47"/>
          <p:cNvGrpSpPr/>
          <p:nvPr/>
        </p:nvGrpSpPr>
        <p:grpSpPr>
          <a:xfrm>
            <a:off x="6068208" y="1287189"/>
            <a:ext cx="228600" cy="304800"/>
            <a:chOff x="5545615" y="228600"/>
            <a:chExt cx="228600" cy="304800"/>
          </a:xfrm>
        </p:grpSpPr>
        <p:sp>
          <p:nvSpPr>
            <p:cNvPr id="5" name="Oval 4"/>
            <p:cNvSpPr/>
            <p:nvPr/>
          </p:nvSpPr>
          <p:spPr>
            <a:xfrm>
              <a:off x="5545615" y="304800"/>
              <a:ext cx="228600" cy="228600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prstClr val="white"/>
                </a:solidFill>
              </a:endParaRPr>
            </a:p>
          </p:txBody>
        </p:sp>
        <p:sp>
          <p:nvSpPr>
            <p:cNvPr id="32" name="Can 31"/>
            <p:cNvSpPr/>
            <p:nvPr/>
          </p:nvSpPr>
          <p:spPr>
            <a:xfrm>
              <a:off x="5637056" y="228600"/>
              <a:ext cx="45719" cy="76200"/>
            </a:xfrm>
            <a:prstGeom prst="can">
              <a:avLst/>
            </a:prstGeom>
            <a:solidFill>
              <a:schemeClr val="bg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prstClr val="white"/>
                </a:solidFill>
              </a:endParaRPr>
            </a:p>
          </p:txBody>
        </p:sp>
      </p:grpSp>
      <p:sp>
        <p:nvSpPr>
          <p:cNvPr id="23" name="Can 22"/>
          <p:cNvSpPr/>
          <p:nvPr/>
        </p:nvSpPr>
        <p:spPr>
          <a:xfrm rot="10800000">
            <a:off x="5948265" y="1277601"/>
            <a:ext cx="462749" cy="609600"/>
          </a:xfrm>
          <a:prstGeom prst="can">
            <a:avLst/>
          </a:prstGeom>
          <a:gradFill flip="none" rotWithShape="1">
            <a:gsLst>
              <a:gs pos="0">
                <a:schemeClr val="accent3">
                  <a:lumMod val="60000"/>
                  <a:lumOff val="40000"/>
                  <a:shade val="30000"/>
                  <a:satMod val="115000"/>
                </a:schemeClr>
              </a:gs>
              <a:gs pos="50000">
                <a:schemeClr val="accent3">
                  <a:lumMod val="60000"/>
                  <a:lumOff val="40000"/>
                  <a:shade val="67500"/>
                  <a:satMod val="115000"/>
                </a:schemeClr>
              </a:gs>
              <a:gs pos="100000">
                <a:schemeClr val="accent3">
                  <a:lumMod val="60000"/>
                  <a:lumOff val="40000"/>
                  <a:shade val="100000"/>
                  <a:satMod val="115000"/>
                </a:schemeClr>
              </a:gs>
            </a:gsLst>
            <a:lin ang="0" scaled="1"/>
            <a:tileRect/>
          </a:gra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grpSp>
        <p:nvGrpSpPr>
          <p:cNvPr id="86" name="Group 85"/>
          <p:cNvGrpSpPr/>
          <p:nvPr/>
        </p:nvGrpSpPr>
        <p:grpSpPr>
          <a:xfrm>
            <a:off x="5784247" y="4457997"/>
            <a:ext cx="3409248" cy="1454799"/>
            <a:chOff x="4260247" y="4457996"/>
            <a:chExt cx="3409248" cy="1454799"/>
          </a:xfrm>
        </p:grpSpPr>
        <p:sp>
          <p:nvSpPr>
            <p:cNvPr id="60" name="Cube 59"/>
            <p:cNvSpPr/>
            <p:nvPr/>
          </p:nvSpPr>
          <p:spPr>
            <a:xfrm>
              <a:off x="4333416" y="4632815"/>
              <a:ext cx="83153" cy="1214544"/>
            </a:xfrm>
            <a:prstGeom prst="cube">
              <a:avLst/>
            </a:prstGeom>
            <a:blipFill>
              <a:blip r:embed="rId8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tile tx="0" ty="0" sx="100000" sy="100000" flip="none" algn="tl"/>
            </a:blipFill>
            <a:ln>
              <a:solidFill>
                <a:srgbClr val="9966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prstClr val="white"/>
                </a:solidFill>
              </a:endParaRPr>
            </a:p>
          </p:txBody>
        </p:sp>
        <p:sp>
          <p:nvSpPr>
            <p:cNvPr id="332" name="Cube 331"/>
            <p:cNvSpPr/>
            <p:nvPr/>
          </p:nvSpPr>
          <p:spPr>
            <a:xfrm>
              <a:off x="4520309" y="4474540"/>
              <a:ext cx="83153" cy="994352"/>
            </a:xfrm>
            <a:prstGeom prst="cube">
              <a:avLst/>
            </a:prstGeom>
            <a:blipFill>
              <a:blip r:embed="rId8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tile tx="0" ty="0" sx="100000" sy="100000" flip="none" algn="tl"/>
            </a:blipFill>
            <a:ln>
              <a:solidFill>
                <a:srgbClr val="9966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prstClr val="white"/>
                </a:solidFill>
              </a:endParaRPr>
            </a:p>
          </p:txBody>
        </p:sp>
        <p:sp>
          <p:nvSpPr>
            <p:cNvPr id="333" name="Cube 332"/>
            <p:cNvSpPr/>
            <p:nvPr/>
          </p:nvSpPr>
          <p:spPr>
            <a:xfrm>
              <a:off x="7359909" y="4474540"/>
              <a:ext cx="60690" cy="960253"/>
            </a:xfrm>
            <a:prstGeom prst="cube">
              <a:avLst/>
            </a:prstGeom>
            <a:blipFill>
              <a:blip r:embed="rId8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tile tx="0" ty="0" sx="100000" sy="100000" flip="none" algn="tl"/>
            </a:blipFill>
            <a:ln>
              <a:solidFill>
                <a:srgbClr val="9966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prstClr val="white"/>
                </a:solidFill>
              </a:endParaRPr>
            </a:p>
          </p:txBody>
        </p:sp>
        <p:sp>
          <p:nvSpPr>
            <p:cNvPr id="334" name="Cube 333"/>
            <p:cNvSpPr/>
            <p:nvPr/>
          </p:nvSpPr>
          <p:spPr>
            <a:xfrm>
              <a:off x="7577039" y="4698251"/>
              <a:ext cx="83153" cy="1214544"/>
            </a:xfrm>
            <a:prstGeom prst="cube">
              <a:avLst/>
            </a:prstGeom>
            <a:blipFill>
              <a:blip r:embed="rId8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tile tx="0" ty="0" sx="100000" sy="100000" flip="none" algn="tl"/>
            </a:blipFill>
            <a:ln>
              <a:solidFill>
                <a:srgbClr val="9966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prstClr val="white"/>
                </a:solidFill>
              </a:endParaRPr>
            </a:p>
          </p:txBody>
        </p:sp>
        <p:grpSp>
          <p:nvGrpSpPr>
            <p:cNvPr id="62" name="Group 61"/>
            <p:cNvGrpSpPr/>
            <p:nvPr/>
          </p:nvGrpSpPr>
          <p:grpSpPr>
            <a:xfrm>
              <a:off x="4260247" y="4457996"/>
              <a:ext cx="3409248" cy="275766"/>
              <a:chOff x="4260247" y="4457996"/>
              <a:chExt cx="3409248" cy="275766"/>
            </a:xfrm>
          </p:grpSpPr>
          <p:sp>
            <p:nvSpPr>
              <p:cNvPr id="58" name="Trapezoid 57"/>
              <p:cNvSpPr/>
              <p:nvPr/>
            </p:nvSpPr>
            <p:spPr>
              <a:xfrm>
                <a:off x="4260247" y="4457996"/>
                <a:ext cx="3399945" cy="199566"/>
              </a:xfrm>
              <a:prstGeom prst="trapezoid">
                <a:avLst>
                  <a:gd name="adj" fmla="val 125532"/>
                </a:avLst>
              </a:prstGeom>
              <a:blipFill>
                <a:blip r:embed="rId8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tile tx="0" ty="0" sx="100000" sy="100000" flip="none" algn="tl"/>
              </a:blipFill>
              <a:ln>
                <a:solidFill>
                  <a:srgbClr val="996633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>
                  <a:solidFill>
                    <a:prstClr val="white"/>
                  </a:solidFill>
                </a:endParaRPr>
              </a:p>
            </p:txBody>
          </p:sp>
          <p:sp>
            <p:nvSpPr>
              <p:cNvPr id="59" name="Rectangle 58"/>
              <p:cNvSpPr/>
              <p:nvPr/>
            </p:nvSpPr>
            <p:spPr>
              <a:xfrm>
                <a:off x="4269837" y="4657562"/>
                <a:ext cx="3399658" cy="76200"/>
              </a:xfrm>
              <a:prstGeom prst="rect">
                <a:avLst/>
              </a:prstGeom>
              <a:blipFill>
                <a:blip r:embed="rId8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tile tx="0" ty="0" sx="100000" sy="100000" flip="none" algn="tl"/>
              </a:blipFill>
              <a:ln w="19050">
                <a:solidFill>
                  <a:srgbClr val="996633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>
                  <a:solidFill>
                    <a:prstClr val="white"/>
                  </a:solidFill>
                </a:endParaRPr>
              </a:p>
            </p:txBody>
          </p:sp>
        </p:grpSp>
      </p:grpSp>
      <p:grpSp>
        <p:nvGrpSpPr>
          <p:cNvPr id="106" name="Group 105"/>
          <p:cNvGrpSpPr/>
          <p:nvPr/>
        </p:nvGrpSpPr>
        <p:grpSpPr>
          <a:xfrm rot="10559027">
            <a:off x="6938561" y="3073597"/>
            <a:ext cx="854838" cy="154485"/>
            <a:chOff x="12453710" y="2558353"/>
            <a:chExt cx="1322387" cy="294562"/>
          </a:xfr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grpSpPr>
        <p:pic>
          <p:nvPicPr>
            <p:cNvPr id="107" name="Picture 4"/>
            <p:cNvPicPr>
              <a:picLocks noChangeAspect="1" noChangeArrowheads="1"/>
            </p:cNvPicPr>
            <p:nvPr/>
          </p:nvPicPr>
          <p:blipFill rotWithShape="1">
            <a:blip r:embed="rId11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t="-4"/>
            <a:stretch/>
          </p:blipFill>
          <p:spPr bwMode="auto">
            <a:xfrm>
              <a:off x="12453710" y="2558353"/>
              <a:ext cx="1322387" cy="28234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grpSp>
          <p:nvGrpSpPr>
            <p:cNvPr id="108" name="Group 107"/>
            <p:cNvGrpSpPr/>
            <p:nvPr/>
          </p:nvGrpSpPr>
          <p:grpSpPr>
            <a:xfrm>
              <a:off x="12676483" y="2578608"/>
              <a:ext cx="837194" cy="274307"/>
              <a:chOff x="12676483" y="2578608"/>
              <a:chExt cx="837194" cy="274307"/>
            </a:xfrm>
          </p:grpSpPr>
          <p:sp>
            <p:nvSpPr>
              <p:cNvPr id="109" name="Rectangle 108"/>
              <p:cNvSpPr/>
              <p:nvPr/>
            </p:nvSpPr>
            <p:spPr>
              <a:xfrm>
                <a:off x="12713060" y="2578608"/>
                <a:ext cx="749956" cy="112866"/>
              </a:xfrm>
              <a:prstGeom prst="rect">
                <a:avLst/>
              </a:prstGeom>
              <a:solidFill>
                <a:srgbClr val="F9B67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>
                  <a:solidFill>
                    <a:prstClr val="white"/>
                  </a:solidFill>
                </a:endParaRPr>
              </a:p>
            </p:txBody>
          </p:sp>
          <p:cxnSp>
            <p:nvCxnSpPr>
              <p:cNvPr id="110" name="Straight Connector 109"/>
              <p:cNvCxnSpPr/>
              <p:nvPr/>
            </p:nvCxnSpPr>
            <p:spPr>
              <a:xfrm flipV="1">
                <a:off x="12676483" y="2840699"/>
                <a:ext cx="837194" cy="12216"/>
              </a:xfrm>
              <a:prstGeom prst="line">
                <a:avLst/>
              </a:prstGeom>
              <a:ln w="28575"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7" name="Rectangle 6"/>
          <p:cNvSpPr/>
          <p:nvPr/>
        </p:nvSpPr>
        <p:spPr>
          <a:xfrm>
            <a:off x="6716889" y="5580293"/>
            <a:ext cx="767328" cy="352018"/>
          </a:xfrm>
          <a:prstGeom prst="rect">
            <a:avLst/>
          </a:prstGeom>
          <a:solidFill>
            <a:srgbClr val="F2F2F2">
              <a:alpha val="117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grpSp>
        <p:nvGrpSpPr>
          <p:cNvPr id="1027" name="Group 1026"/>
          <p:cNvGrpSpPr/>
          <p:nvPr/>
        </p:nvGrpSpPr>
        <p:grpSpPr>
          <a:xfrm>
            <a:off x="9241195" y="4549851"/>
            <a:ext cx="2667000" cy="2129382"/>
            <a:chOff x="8704251" y="4821594"/>
            <a:chExt cx="2667000" cy="2129382"/>
          </a:xfrm>
        </p:grpSpPr>
        <p:grpSp>
          <p:nvGrpSpPr>
            <p:cNvPr id="87" name="Group 86"/>
            <p:cNvGrpSpPr/>
            <p:nvPr/>
          </p:nvGrpSpPr>
          <p:grpSpPr>
            <a:xfrm>
              <a:off x="8704251" y="4821594"/>
              <a:ext cx="2667000" cy="2129382"/>
              <a:chOff x="6477000" y="4527885"/>
              <a:chExt cx="2667000" cy="2129382"/>
            </a:xfrm>
          </p:grpSpPr>
          <p:sp>
            <p:nvSpPr>
              <p:cNvPr id="324" name="Rounded Rectangle 323"/>
              <p:cNvSpPr/>
              <p:nvPr/>
            </p:nvSpPr>
            <p:spPr>
              <a:xfrm>
                <a:off x="6477000" y="5385378"/>
                <a:ext cx="1772901" cy="539700"/>
              </a:xfrm>
              <a:prstGeom prst="roundRect">
                <a:avLst/>
              </a:prstGeom>
              <a:gradFill flip="none" rotWithShape="1">
                <a:gsLst>
                  <a:gs pos="0">
                    <a:schemeClr val="accent2">
                      <a:lumMod val="75000"/>
                      <a:shade val="30000"/>
                      <a:satMod val="115000"/>
                    </a:schemeClr>
                  </a:gs>
                  <a:gs pos="50000">
                    <a:schemeClr val="accent2">
                      <a:lumMod val="75000"/>
                      <a:shade val="67500"/>
                      <a:satMod val="115000"/>
                    </a:schemeClr>
                  </a:gs>
                  <a:gs pos="100000">
                    <a:schemeClr val="accent2">
                      <a:lumMod val="75000"/>
                      <a:shade val="100000"/>
                      <a:satMod val="115000"/>
                    </a:schemeClr>
                  </a:gs>
                </a:gsLst>
                <a:lin ang="10800000" scaled="1"/>
                <a:tileRect/>
              </a:gradFill>
              <a:ln>
                <a:solidFill>
                  <a:schemeClr val="accent2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>
                  <a:solidFill>
                    <a:prstClr val="white"/>
                  </a:solidFill>
                </a:endParaRPr>
              </a:p>
            </p:txBody>
          </p:sp>
          <p:sp>
            <p:nvSpPr>
              <p:cNvPr id="325" name="Can 324"/>
              <p:cNvSpPr/>
              <p:nvPr/>
            </p:nvSpPr>
            <p:spPr>
              <a:xfrm rot="5400000" flipV="1">
                <a:off x="6907237" y="4589503"/>
                <a:ext cx="438272" cy="1165422"/>
              </a:xfrm>
              <a:prstGeom prst="can">
                <a:avLst/>
              </a:prstGeom>
              <a:gradFill flip="none" rotWithShape="1">
                <a:gsLst>
                  <a:gs pos="0">
                    <a:schemeClr val="accent2">
                      <a:lumMod val="75000"/>
                      <a:shade val="30000"/>
                      <a:satMod val="115000"/>
                    </a:schemeClr>
                  </a:gs>
                  <a:gs pos="50000">
                    <a:schemeClr val="accent2">
                      <a:lumMod val="75000"/>
                      <a:shade val="67500"/>
                      <a:satMod val="115000"/>
                    </a:schemeClr>
                  </a:gs>
                  <a:gs pos="100000">
                    <a:schemeClr val="accent2">
                      <a:lumMod val="75000"/>
                      <a:shade val="100000"/>
                      <a:satMod val="115000"/>
                    </a:schemeClr>
                  </a:gs>
                </a:gsLst>
                <a:lin ang="10800000" scaled="1"/>
                <a:tileRect/>
              </a:gradFill>
              <a:ln>
                <a:solidFill>
                  <a:schemeClr val="accent2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>
                  <a:solidFill>
                    <a:prstClr val="white"/>
                  </a:solidFill>
                </a:endParaRPr>
              </a:p>
            </p:txBody>
          </p:sp>
          <p:sp>
            <p:nvSpPr>
              <p:cNvPr id="326" name="Freeform 325"/>
              <p:cNvSpPr/>
              <p:nvPr/>
            </p:nvSpPr>
            <p:spPr>
              <a:xfrm>
                <a:off x="7418950" y="4527885"/>
                <a:ext cx="1687346" cy="1417290"/>
              </a:xfrm>
              <a:custGeom>
                <a:avLst/>
                <a:gdLst>
                  <a:gd name="connsiteX0" fmla="*/ 53435 w 977546"/>
                  <a:gd name="connsiteY0" fmla="*/ 220400 h 726036"/>
                  <a:gd name="connsiteX1" fmla="*/ 372924 w 977546"/>
                  <a:gd name="connsiteY1" fmla="*/ 62 h 726036"/>
                  <a:gd name="connsiteX2" fmla="*/ 956818 w 977546"/>
                  <a:gd name="connsiteY2" fmla="*/ 242434 h 726036"/>
                  <a:gd name="connsiteX3" fmla="*/ 791565 w 977546"/>
                  <a:gd name="connsiteY3" fmla="*/ 716159 h 726036"/>
                  <a:gd name="connsiteX4" fmla="*/ 262756 w 977546"/>
                  <a:gd name="connsiteY4" fmla="*/ 550906 h 726036"/>
                  <a:gd name="connsiteX5" fmla="*/ 20384 w 977546"/>
                  <a:gd name="connsiteY5" fmla="*/ 396670 h 726036"/>
                  <a:gd name="connsiteX6" fmla="*/ 53435 w 977546"/>
                  <a:gd name="connsiteY6" fmla="*/ 220400 h 72603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977546" h="726036">
                    <a:moveTo>
                      <a:pt x="53435" y="220400"/>
                    </a:moveTo>
                    <a:cubicBezTo>
                      <a:pt x="112192" y="154299"/>
                      <a:pt x="222360" y="-3610"/>
                      <a:pt x="372924" y="62"/>
                    </a:cubicBezTo>
                    <a:cubicBezTo>
                      <a:pt x="523488" y="3734"/>
                      <a:pt x="887045" y="123084"/>
                      <a:pt x="956818" y="242434"/>
                    </a:cubicBezTo>
                    <a:cubicBezTo>
                      <a:pt x="1026592" y="361784"/>
                      <a:pt x="907242" y="664747"/>
                      <a:pt x="791565" y="716159"/>
                    </a:cubicBezTo>
                    <a:cubicBezTo>
                      <a:pt x="675888" y="767571"/>
                      <a:pt x="391286" y="604154"/>
                      <a:pt x="262756" y="550906"/>
                    </a:cubicBezTo>
                    <a:cubicBezTo>
                      <a:pt x="134226" y="497658"/>
                      <a:pt x="55271" y="455427"/>
                      <a:pt x="20384" y="396670"/>
                    </a:cubicBezTo>
                    <a:cubicBezTo>
                      <a:pt x="-14503" y="337913"/>
                      <a:pt x="-5322" y="286501"/>
                      <a:pt x="53435" y="220400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accent2">
                      <a:lumMod val="75000"/>
                      <a:shade val="30000"/>
                      <a:satMod val="115000"/>
                    </a:schemeClr>
                  </a:gs>
                  <a:gs pos="50000">
                    <a:schemeClr val="accent2">
                      <a:lumMod val="75000"/>
                      <a:shade val="67500"/>
                      <a:satMod val="115000"/>
                    </a:schemeClr>
                  </a:gs>
                  <a:gs pos="100000">
                    <a:schemeClr val="accent2">
                      <a:lumMod val="75000"/>
                      <a:shade val="100000"/>
                      <a:satMod val="115000"/>
                    </a:schemeClr>
                  </a:gs>
                </a:gsLst>
                <a:lin ang="10800000" scaled="1"/>
                <a:tileRect/>
              </a:gradFill>
              <a:ln>
                <a:solidFill>
                  <a:schemeClr val="accent2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>
                  <a:solidFill>
                    <a:prstClr val="white"/>
                  </a:solidFill>
                </a:endParaRPr>
              </a:p>
            </p:txBody>
          </p:sp>
          <p:sp>
            <p:nvSpPr>
              <p:cNvPr id="327" name="Freeform 326"/>
              <p:cNvSpPr/>
              <p:nvPr/>
            </p:nvSpPr>
            <p:spPr>
              <a:xfrm>
                <a:off x="6531675" y="5404603"/>
                <a:ext cx="849133" cy="1239533"/>
              </a:xfrm>
              <a:custGeom>
                <a:avLst/>
                <a:gdLst>
                  <a:gd name="connsiteX0" fmla="*/ 0 w 532562"/>
                  <a:gd name="connsiteY0" fmla="*/ 0 h 673240"/>
                  <a:gd name="connsiteX1" fmla="*/ 0 w 532562"/>
                  <a:gd name="connsiteY1" fmla="*/ 271306 h 673240"/>
                  <a:gd name="connsiteX2" fmla="*/ 522514 w 532562"/>
                  <a:gd name="connsiteY2" fmla="*/ 673240 h 673240"/>
                  <a:gd name="connsiteX3" fmla="*/ 532562 w 532562"/>
                  <a:gd name="connsiteY3" fmla="*/ 271306 h 673240"/>
                  <a:gd name="connsiteX4" fmla="*/ 0 w 532562"/>
                  <a:gd name="connsiteY4" fmla="*/ 0 h 6732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32562" h="673240">
                    <a:moveTo>
                      <a:pt x="0" y="0"/>
                    </a:moveTo>
                    <a:lnTo>
                      <a:pt x="0" y="271306"/>
                    </a:lnTo>
                    <a:lnTo>
                      <a:pt x="522514" y="673240"/>
                    </a:lnTo>
                    <a:lnTo>
                      <a:pt x="532562" y="271306"/>
                    </a:lnTo>
                    <a:lnTo>
                      <a:pt x="0" y="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accent2">
                      <a:lumMod val="75000"/>
                      <a:shade val="30000"/>
                      <a:satMod val="115000"/>
                    </a:schemeClr>
                  </a:gs>
                  <a:gs pos="50000">
                    <a:schemeClr val="accent2">
                      <a:lumMod val="75000"/>
                      <a:shade val="67500"/>
                      <a:satMod val="115000"/>
                    </a:schemeClr>
                  </a:gs>
                  <a:gs pos="100000">
                    <a:schemeClr val="accent2">
                      <a:lumMod val="75000"/>
                      <a:shade val="100000"/>
                      <a:satMod val="115000"/>
                    </a:schemeClr>
                  </a:gs>
                </a:gsLst>
                <a:lin ang="10800000" scaled="1"/>
                <a:tileRect/>
              </a:gradFill>
              <a:ln>
                <a:solidFill>
                  <a:schemeClr val="accent2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>
                  <a:solidFill>
                    <a:prstClr val="white"/>
                  </a:solidFill>
                </a:endParaRPr>
              </a:p>
            </p:txBody>
          </p:sp>
          <p:sp>
            <p:nvSpPr>
              <p:cNvPr id="328" name="Freeform 327"/>
              <p:cNvSpPr/>
              <p:nvPr/>
            </p:nvSpPr>
            <p:spPr>
              <a:xfrm>
                <a:off x="6543662" y="5391353"/>
                <a:ext cx="2501409" cy="783893"/>
              </a:xfrm>
              <a:custGeom>
                <a:avLst/>
                <a:gdLst>
                  <a:gd name="connsiteX0" fmla="*/ 1905918 w 1905918"/>
                  <a:gd name="connsiteY0" fmla="*/ 627961 h 661012"/>
                  <a:gd name="connsiteX1" fmla="*/ 672029 w 1905918"/>
                  <a:gd name="connsiteY1" fmla="*/ 22034 h 661012"/>
                  <a:gd name="connsiteX2" fmla="*/ 0 w 1905918"/>
                  <a:gd name="connsiteY2" fmla="*/ 0 h 661012"/>
                  <a:gd name="connsiteX3" fmla="*/ 892366 w 1905918"/>
                  <a:gd name="connsiteY3" fmla="*/ 661012 h 661012"/>
                  <a:gd name="connsiteX4" fmla="*/ 1905918 w 1905918"/>
                  <a:gd name="connsiteY4" fmla="*/ 627961 h 6610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905918" h="661012">
                    <a:moveTo>
                      <a:pt x="1905918" y="627961"/>
                    </a:moveTo>
                    <a:lnTo>
                      <a:pt x="672029" y="22034"/>
                    </a:lnTo>
                    <a:lnTo>
                      <a:pt x="0" y="0"/>
                    </a:lnTo>
                    <a:lnTo>
                      <a:pt x="892366" y="661012"/>
                    </a:lnTo>
                    <a:lnTo>
                      <a:pt x="1905918" y="627961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accent2">
                      <a:lumMod val="75000"/>
                      <a:shade val="30000"/>
                      <a:satMod val="115000"/>
                    </a:schemeClr>
                  </a:gs>
                  <a:gs pos="50000">
                    <a:schemeClr val="accent2">
                      <a:lumMod val="75000"/>
                      <a:shade val="67500"/>
                      <a:satMod val="115000"/>
                    </a:schemeClr>
                  </a:gs>
                  <a:gs pos="100000">
                    <a:schemeClr val="accent2">
                      <a:lumMod val="75000"/>
                      <a:shade val="100000"/>
                      <a:satMod val="115000"/>
                    </a:schemeClr>
                  </a:gs>
                </a:gsLst>
                <a:lin ang="10800000" scaled="1"/>
                <a:tileRect/>
              </a:gradFill>
              <a:ln>
                <a:solidFill>
                  <a:schemeClr val="accent2">
                    <a:lumMod val="50000"/>
                  </a:schemeClr>
                </a:solidFill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>
                  <a:solidFill>
                    <a:prstClr val="white"/>
                  </a:solidFill>
                </a:endParaRPr>
              </a:p>
            </p:txBody>
          </p:sp>
          <p:sp>
            <p:nvSpPr>
              <p:cNvPr id="329" name="Rounded Rectangle 328"/>
              <p:cNvSpPr/>
              <p:nvPr/>
            </p:nvSpPr>
            <p:spPr>
              <a:xfrm>
                <a:off x="7332452" y="6024370"/>
                <a:ext cx="1811548" cy="632897"/>
              </a:xfrm>
              <a:prstGeom prst="roundRect">
                <a:avLst/>
              </a:prstGeom>
              <a:gradFill flip="none" rotWithShape="1">
                <a:gsLst>
                  <a:gs pos="0">
                    <a:schemeClr val="accent2">
                      <a:lumMod val="75000"/>
                      <a:shade val="30000"/>
                      <a:satMod val="115000"/>
                    </a:schemeClr>
                  </a:gs>
                  <a:gs pos="50000">
                    <a:schemeClr val="accent2">
                      <a:lumMod val="75000"/>
                      <a:shade val="67500"/>
                      <a:satMod val="115000"/>
                    </a:schemeClr>
                  </a:gs>
                  <a:gs pos="100000">
                    <a:schemeClr val="accent2">
                      <a:lumMod val="75000"/>
                      <a:shade val="100000"/>
                      <a:satMod val="115000"/>
                    </a:schemeClr>
                  </a:gs>
                </a:gsLst>
                <a:lin ang="10800000" scaled="1"/>
                <a:tileRect/>
              </a:gradFill>
              <a:ln>
                <a:solidFill>
                  <a:schemeClr val="accent2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>
                  <a:solidFill>
                    <a:prstClr val="white"/>
                  </a:solidFill>
                </a:endParaRPr>
              </a:p>
            </p:txBody>
          </p:sp>
        </p:grpSp>
        <p:sp>
          <p:nvSpPr>
            <p:cNvPr id="89" name="Oval 88"/>
            <p:cNvSpPr/>
            <p:nvPr/>
          </p:nvSpPr>
          <p:spPr>
            <a:xfrm>
              <a:off x="8783937" y="5238667"/>
              <a:ext cx="85738" cy="400133"/>
            </a:xfrm>
            <a:prstGeom prst="ellipse">
              <a:avLst/>
            </a:prstGeom>
            <a:solidFill>
              <a:schemeClr val="accent2">
                <a:lumMod val="75000"/>
              </a:schemeClr>
            </a:solidFill>
            <a:ln>
              <a:solidFill>
                <a:schemeClr val="accent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prstClr val="white"/>
                </a:solidFill>
              </a:endParaRPr>
            </a:p>
          </p:txBody>
        </p:sp>
      </p:grpSp>
      <p:sp>
        <p:nvSpPr>
          <p:cNvPr id="330" name="Rounded Rectangle 329"/>
          <p:cNvSpPr/>
          <p:nvPr/>
        </p:nvSpPr>
        <p:spPr>
          <a:xfrm rot="1236462">
            <a:off x="9804688" y="4867590"/>
            <a:ext cx="770883" cy="656957"/>
          </a:xfrm>
          <a:prstGeom prst="roundRect">
            <a:avLst>
              <a:gd name="adj" fmla="val 0"/>
            </a:avLst>
          </a:prstGeom>
          <a:blipFill>
            <a:blip r:embed="rId12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tile tx="0" ty="0" sx="100000" sy="100000" flip="none" algn="tl"/>
          </a:blipFill>
          <a:ln>
            <a:noFill/>
          </a:ln>
          <a:effectLst>
            <a:innerShdw blurRad="393700" dist="127000" dir="6000000">
              <a:prstClr val="black">
                <a:alpha val="64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grpSp>
        <p:nvGrpSpPr>
          <p:cNvPr id="92" name="Group 91"/>
          <p:cNvGrpSpPr/>
          <p:nvPr/>
        </p:nvGrpSpPr>
        <p:grpSpPr>
          <a:xfrm flipV="1">
            <a:off x="10115197" y="5467714"/>
            <a:ext cx="1810246" cy="657575"/>
            <a:chOff x="7752098" y="5455795"/>
            <a:chExt cx="1772902" cy="657575"/>
          </a:xfrm>
        </p:grpSpPr>
        <p:sp>
          <p:nvSpPr>
            <p:cNvPr id="331" name="Can 330"/>
            <p:cNvSpPr/>
            <p:nvPr/>
          </p:nvSpPr>
          <p:spPr>
            <a:xfrm rot="16200000">
              <a:off x="8309761" y="4898132"/>
              <a:ext cx="657575" cy="1772902"/>
            </a:xfrm>
            <a:prstGeom prst="can">
              <a:avLst/>
            </a:prstGeom>
            <a:gradFill flip="none" rotWithShape="1">
              <a:gsLst>
                <a:gs pos="0">
                  <a:schemeClr val="accent2">
                    <a:lumMod val="75000"/>
                    <a:shade val="30000"/>
                    <a:satMod val="115000"/>
                  </a:schemeClr>
                </a:gs>
                <a:gs pos="50000">
                  <a:schemeClr val="accent2">
                    <a:lumMod val="75000"/>
                    <a:shade val="67500"/>
                    <a:satMod val="115000"/>
                  </a:schemeClr>
                </a:gs>
                <a:gs pos="100000">
                  <a:schemeClr val="accent2">
                    <a:lumMod val="75000"/>
                    <a:shade val="100000"/>
                    <a:satMod val="115000"/>
                  </a:schemeClr>
                </a:gs>
              </a:gsLst>
              <a:lin ang="10800000" scaled="1"/>
              <a:tileRect/>
            </a:gradFill>
            <a:ln>
              <a:solidFill>
                <a:schemeClr val="accent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prstClr val="white"/>
                </a:solidFill>
              </a:endParaRPr>
            </a:p>
          </p:txBody>
        </p:sp>
        <p:sp>
          <p:nvSpPr>
            <p:cNvPr id="335" name="Oval 334"/>
            <p:cNvSpPr/>
            <p:nvPr/>
          </p:nvSpPr>
          <p:spPr>
            <a:xfrm>
              <a:off x="7772399" y="5481697"/>
              <a:ext cx="125375" cy="585216"/>
            </a:xfrm>
            <a:prstGeom prst="ellipse">
              <a:avLst/>
            </a:prstGeom>
            <a:solidFill>
              <a:schemeClr val="accent2">
                <a:lumMod val="75000"/>
              </a:schemeClr>
            </a:solidFill>
            <a:ln>
              <a:solidFill>
                <a:schemeClr val="accent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prstClr val="white"/>
                </a:solidFill>
              </a:endParaRPr>
            </a:p>
          </p:txBody>
        </p:sp>
      </p:grpSp>
      <p:sp>
        <p:nvSpPr>
          <p:cNvPr id="438" name="Rectangle 437"/>
          <p:cNvSpPr/>
          <p:nvPr/>
        </p:nvSpPr>
        <p:spPr>
          <a:xfrm>
            <a:off x="5943601" y="2220202"/>
            <a:ext cx="1775459" cy="1361198"/>
          </a:xfrm>
          <a:prstGeom prst="rect">
            <a:avLst/>
          </a:prstGeom>
          <a:solidFill>
            <a:srgbClr val="F2F2F2">
              <a:alpha val="1176"/>
            </a:srgb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sp>
        <p:nvSpPr>
          <p:cNvPr id="437" name="Oval 436"/>
          <p:cNvSpPr/>
          <p:nvPr/>
        </p:nvSpPr>
        <p:spPr>
          <a:xfrm>
            <a:off x="798768" y="6472525"/>
            <a:ext cx="637421" cy="161297"/>
          </a:xfrm>
          <a:prstGeom prst="ellipse">
            <a:avLst/>
          </a:pr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grpSp>
        <p:nvGrpSpPr>
          <p:cNvPr id="55" name="Group 54"/>
          <p:cNvGrpSpPr/>
          <p:nvPr/>
        </p:nvGrpSpPr>
        <p:grpSpPr>
          <a:xfrm flipH="1">
            <a:off x="464806" y="4749743"/>
            <a:ext cx="1297391" cy="1516089"/>
            <a:chOff x="6262309" y="3765372"/>
            <a:chExt cx="1297391" cy="1516089"/>
          </a:xfrm>
          <a:effectLst/>
        </p:grpSpPr>
        <p:grpSp>
          <p:nvGrpSpPr>
            <p:cNvPr id="51" name="Group 50"/>
            <p:cNvGrpSpPr/>
            <p:nvPr/>
          </p:nvGrpSpPr>
          <p:grpSpPr>
            <a:xfrm>
              <a:off x="6262309" y="3765372"/>
              <a:ext cx="1215050" cy="1516089"/>
              <a:chOff x="8914611" y="3171683"/>
              <a:chExt cx="1215050" cy="1516089"/>
            </a:xfrm>
          </p:grpSpPr>
          <p:sp>
            <p:nvSpPr>
              <p:cNvPr id="101" name="plant"/>
              <p:cNvSpPr>
                <a:spLocks noEditPoints="1" noChangeArrowheads="1"/>
              </p:cNvSpPr>
              <p:nvPr/>
            </p:nvSpPr>
            <p:spPr bwMode="auto">
              <a:xfrm rot="18773189">
                <a:off x="9408759" y="3194246"/>
                <a:ext cx="407381" cy="362256"/>
              </a:xfrm>
              <a:custGeom>
                <a:avLst/>
                <a:gdLst>
                  <a:gd name="T0" fmla="*/ 0 w 21600"/>
                  <a:gd name="T1" fmla="*/ 0 h 21600"/>
                  <a:gd name="T2" fmla="*/ 10800 w 21600"/>
                  <a:gd name="T3" fmla="*/ 0 h 21600"/>
                  <a:gd name="T4" fmla="*/ 21600 w 21600"/>
                  <a:gd name="T5" fmla="*/ 0 h 21600"/>
                  <a:gd name="T6" fmla="*/ 21600 w 21600"/>
                  <a:gd name="T7" fmla="*/ 10800 h 21600"/>
                  <a:gd name="T8" fmla="*/ 21600 w 21600"/>
                  <a:gd name="T9" fmla="*/ 21600 h 21600"/>
                  <a:gd name="T10" fmla="*/ 10800 w 21600"/>
                  <a:gd name="T11" fmla="*/ 21600 h 21600"/>
                  <a:gd name="T12" fmla="*/ 0 w 21600"/>
                  <a:gd name="T13" fmla="*/ 21600 h 21600"/>
                  <a:gd name="T14" fmla="*/ 0 w 21600"/>
                  <a:gd name="T15" fmla="*/ 10800 h 21600"/>
                  <a:gd name="T16" fmla="*/ 7100 w 21600"/>
                  <a:gd name="T17" fmla="*/ 10092 h 21600"/>
                  <a:gd name="T18" fmla="*/ 14545 w 21600"/>
                  <a:gd name="T19" fmla="*/ 13573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T16" t="T17" r="T18" b="T19"/>
                <a:pathLst>
                  <a:path w="21600" h="21600">
                    <a:moveTo>
                      <a:pt x="9368" y="9002"/>
                    </a:moveTo>
                    <a:lnTo>
                      <a:pt x="9254" y="8422"/>
                    </a:lnTo>
                    <a:lnTo>
                      <a:pt x="9139" y="7935"/>
                    </a:lnTo>
                    <a:lnTo>
                      <a:pt x="8819" y="7355"/>
                    </a:lnTo>
                    <a:lnTo>
                      <a:pt x="8475" y="6728"/>
                    </a:lnTo>
                    <a:lnTo>
                      <a:pt x="8040" y="6287"/>
                    </a:lnTo>
                    <a:lnTo>
                      <a:pt x="7421" y="5707"/>
                    </a:lnTo>
                    <a:lnTo>
                      <a:pt x="6574" y="5429"/>
                    </a:lnTo>
                    <a:lnTo>
                      <a:pt x="5452" y="5313"/>
                    </a:lnTo>
                    <a:lnTo>
                      <a:pt x="4856" y="5220"/>
                    </a:lnTo>
                    <a:lnTo>
                      <a:pt x="4169" y="5220"/>
                    </a:lnTo>
                    <a:lnTo>
                      <a:pt x="3665" y="5104"/>
                    </a:lnTo>
                    <a:lnTo>
                      <a:pt x="3001" y="4872"/>
                    </a:lnTo>
                    <a:lnTo>
                      <a:pt x="2497" y="4756"/>
                    </a:lnTo>
                    <a:lnTo>
                      <a:pt x="2062" y="4408"/>
                    </a:lnTo>
                    <a:lnTo>
                      <a:pt x="1603" y="4083"/>
                    </a:lnTo>
                    <a:lnTo>
                      <a:pt x="1283" y="3689"/>
                    </a:lnTo>
                    <a:lnTo>
                      <a:pt x="1283" y="4315"/>
                    </a:lnTo>
                    <a:lnTo>
                      <a:pt x="1489" y="5104"/>
                    </a:lnTo>
                    <a:lnTo>
                      <a:pt x="1832" y="6055"/>
                    </a:lnTo>
                    <a:lnTo>
                      <a:pt x="2382" y="6914"/>
                    </a:lnTo>
                    <a:lnTo>
                      <a:pt x="2680" y="7471"/>
                    </a:lnTo>
                    <a:lnTo>
                      <a:pt x="3115" y="7935"/>
                    </a:lnTo>
                    <a:lnTo>
                      <a:pt x="3573" y="8213"/>
                    </a:lnTo>
                    <a:lnTo>
                      <a:pt x="4077" y="8654"/>
                    </a:lnTo>
                    <a:lnTo>
                      <a:pt x="4627" y="9002"/>
                    </a:lnTo>
                    <a:lnTo>
                      <a:pt x="5245" y="9234"/>
                    </a:lnTo>
                    <a:lnTo>
                      <a:pt x="6024" y="9443"/>
                    </a:lnTo>
                    <a:lnTo>
                      <a:pt x="6757" y="9628"/>
                    </a:lnTo>
                    <a:lnTo>
                      <a:pt x="5177" y="10069"/>
                    </a:lnTo>
                    <a:lnTo>
                      <a:pt x="3963" y="10649"/>
                    </a:lnTo>
                    <a:lnTo>
                      <a:pt x="3344" y="11044"/>
                    </a:lnTo>
                    <a:lnTo>
                      <a:pt x="2886" y="11600"/>
                    </a:lnTo>
                    <a:lnTo>
                      <a:pt x="2497" y="12041"/>
                    </a:lnTo>
                    <a:lnTo>
                      <a:pt x="1947" y="12343"/>
                    </a:lnTo>
                    <a:lnTo>
                      <a:pt x="1168" y="12668"/>
                    </a:lnTo>
                    <a:lnTo>
                      <a:pt x="0" y="12900"/>
                    </a:lnTo>
                    <a:lnTo>
                      <a:pt x="435" y="13248"/>
                    </a:lnTo>
                    <a:lnTo>
                      <a:pt x="779" y="13456"/>
                    </a:lnTo>
                    <a:lnTo>
                      <a:pt x="1283" y="13642"/>
                    </a:lnTo>
                    <a:lnTo>
                      <a:pt x="1718" y="13758"/>
                    </a:lnTo>
                    <a:lnTo>
                      <a:pt x="2680" y="13851"/>
                    </a:lnTo>
                    <a:lnTo>
                      <a:pt x="3573" y="13758"/>
                    </a:lnTo>
                    <a:lnTo>
                      <a:pt x="4512" y="13526"/>
                    </a:lnTo>
                    <a:lnTo>
                      <a:pt x="5360" y="13248"/>
                    </a:lnTo>
                    <a:lnTo>
                      <a:pt x="6139" y="12900"/>
                    </a:lnTo>
                    <a:lnTo>
                      <a:pt x="6757" y="12552"/>
                    </a:lnTo>
                    <a:lnTo>
                      <a:pt x="6459" y="13132"/>
                    </a:lnTo>
                    <a:lnTo>
                      <a:pt x="6139" y="13642"/>
                    </a:lnTo>
                    <a:lnTo>
                      <a:pt x="5910" y="14199"/>
                    </a:lnTo>
                    <a:lnTo>
                      <a:pt x="5681" y="14663"/>
                    </a:lnTo>
                    <a:lnTo>
                      <a:pt x="5681" y="15150"/>
                    </a:lnTo>
                    <a:lnTo>
                      <a:pt x="5681" y="15730"/>
                    </a:lnTo>
                    <a:lnTo>
                      <a:pt x="5681" y="16241"/>
                    </a:lnTo>
                    <a:lnTo>
                      <a:pt x="5795" y="16913"/>
                    </a:lnTo>
                    <a:lnTo>
                      <a:pt x="5910" y="17586"/>
                    </a:lnTo>
                    <a:lnTo>
                      <a:pt x="5910" y="18213"/>
                    </a:lnTo>
                    <a:lnTo>
                      <a:pt x="5795" y="18885"/>
                    </a:lnTo>
                    <a:lnTo>
                      <a:pt x="5566" y="19396"/>
                    </a:lnTo>
                    <a:lnTo>
                      <a:pt x="5245" y="19976"/>
                    </a:lnTo>
                    <a:lnTo>
                      <a:pt x="4971" y="20370"/>
                    </a:lnTo>
                    <a:lnTo>
                      <a:pt x="4512" y="20811"/>
                    </a:lnTo>
                    <a:lnTo>
                      <a:pt x="4077" y="21043"/>
                    </a:lnTo>
                    <a:lnTo>
                      <a:pt x="5177" y="20927"/>
                    </a:lnTo>
                    <a:lnTo>
                      <a:pt x="6253" y="20486"/>
                    </a:lnTo>
                    <a:lnTo>
                      <a:pt x="7421" y="19976"/>
                    </a:lnTo>
                    <a:lnTo>
                      <a:pt x="8361" y="19187"/>
                    </a:lnTo>
                    <a:lnTo>
                      <a:pt x="8819" y="18769"/>
                    </a:lnTo>
                    <a:lnTo>
                      <a:pt x="9139" y="18213"/>
                    </a:lnTo>
                    <a:lnTo>
                      <a:pt x="9437" y="17772"/>
                    </a:lnTo>
                    <a:lnTo>
                      <a:pt x="9643" y="17261"/>
                    </a:lnTo>
                    <a:lnTo>
                      <a:pt x="9872" y="16681"/>
                    </a:lnTo>
                    <a:lnTo>
                      <a:pt x="9872" y="16171"/>
                    </a:lnTo>
                    <a:lnTo>
                      <a:pt x="9872" y="15614"/>
                    </a:lnTo>
                    <a:lnTo>
                      <a:pt x="9758" y="15057"/>
                    </a:lnTo>
                    <a:lnTo>
                      <a:pt x="10216" y="15498"/>
                    </a:lnTo>
                    <a:lnTo>
                      <a:pt x="10537" y="16241"/>
                    </a:lnTo>
                    <a:lnTo>
                      <a:pt x="10834" y="17145"/>
                    </a:lnTo>
                    <a:lnTo>
                      <a:pt x="11041" y="18213"/>
                    </a:lnTo>
                    <a:lnTo>
                      <a:pt x="11155" y="19187"/>
                    </a:lnTo>
                    <a:lnTo>
                      <a:pt x="11155" y="20185"/>
                    </a:lnTo>
                    <a:lnTo>
                      <a:pt x="11155" y="20579"/>
                    </a:lnTo>
                    <a:lnTo>
                      <a:pt x="11041" y="21043"/>
                    </a:lnTo>
                    <a:lnTo>
                      <a:pt x="10926" y="21391"/>
                    </a:lnTo>
                    <a:lnTo>
                      <a:pt x="10766" y="21600"/>
                    </a:lnTo>
                    <a:lnTo>
                      <a:pt x="11499" y="21484"/>
                    </a:lnTo>
                    <a:lnTo>
                      <a:pt x="12323" y="21043"/>
                    </a:lnTo>
                    <a:lnTo>
                      <a:pt x="13102" y="20370"/>
                    </a:lnTo>
                    <a:lnTo>
                      <a:pt x="13606" y="19628"/>
                    </a:lnTo>
                    <a:lnTo>
                      <a:pt x="13950" y="19071"/>
                    </a:lnTo>
                    <a:lnTo>
                      <a:pt x="14064" y="18677"/>
                    </a:lnTo>
                    <a:lnTo>
                      <a:pt x="14179" y="18097"/>
                    </a:lnTo>
                    <a:lnTo>
                      <a:pt x="14293" y="17586"/>
                    </a:lnTo>
                    <a:lnTo>
                      <a:pt x="14179" y="16913"/>
                    </a:lnTo>
                    <a:lnTo>
                      <a:pt x="14064" y="16241"/>
                    </a:lnTo>
                    <a:lnTo>
                      <a:pt x="13835" y="15614"/>
                    </a:lnTo>
                    <a:lnTo>
                      <a:pt x="13560" y="14872"/>
                    </a:lnTo>
                    <a:lnTo>
                      <a:pt x="13950" y="14941"/>
                    </a:lnTo>
                    <a:lnTo>
                      <a:pt x="14408" y="15150"/>
                    </a:lnTo>
                    <a:lnTo>
                      <a:pt x="14843" y="15266"/>
                    </a:lnTo>
                    <a:lnTo>
                      <a:pt x="15232" y="15614"/>
                    </a:lnTo>
                    <a:lnTo>
                      <a:pt x="15576" y="15846"/>
                    </a:lnTo>
                    <a:lnTo>
                      <a:pt x="15897" y="16171"/>
                    </a:lnTo>
                    <a:lnTo>
                      <a:pt x="16126" y="16473"/>
                    </a:lnTo>
                    <a:lnTo>
                      <a:pt x="16240" y="16913"/>
                    </a:lnTo>
                    <a:lnTo>
                      <a:pt x="16515" y="17261"/>
                    </a:lnTo>
                    <a:lnTo>
                      <a:pt x="17088" y="17586"/>
                    </a:lnTo>
                    <a:lnTo>
                      <a:pt x="17798" y="17865"/>
                    </a:lnTo>
                    <a:lnTo>
                      <a:pt x="18576" y="18097"/>
                    </a:lnTo>
                    <a:lnTo>
                      <a:pt x="19424" y="18213"/>
                    </a:lnTo>
                    <a:lnTo>
                      <a:pt x="20317" y="18213"/>
                    </a:lnTo>
                    <a:lnTo>
                      <a:pt x="21050" y="18213"/>
                    </a:lnTo>
                    <a:lnTo>
                      <a:pt x="21600" y="17865"/>
                    </a:lnTo>
                    <a:lnTo>
                      <a:pt x="21165" y="17656"/>
                    </a:lnTo>
                    <a:lnTo>
                      <a:pt x="20592" y="17470"/>
                    </a:lnTo>
                    <a:lnTo>
                      <a:pt x="20088" y="17029"/>
                    </a:lnTo>
                    <a:lnTo>
                      <a:pt x="19653" y="16681"/>
                    </a:lnTo>
                    <a:lnTo>
                      <a:pt x="19195" y="16241"/>
                    </a:lnTo>
                    <a:lnTo>
                      <a:pt x="18920" y="15962"/>
                    </a:lnTo>
                    <a:lnTo>
                      <a:pt x="18576" y="15498"/>
                    </a:lnTo>
                    <a:lnTo>
                      <a:pt x="18576" y="15057"/>
                    </a:lnTo>
                    <a:lnTo>
                      <a:pt x="18485" y="14756"/>
                    </a:lnTo>
                    <a:lnTo>
                      <a:pt x="18256" y="14199"/>
                    </a:lnTo>
                    <a:lnTo>
                      <a:pt x="17912" y="13526"/>
                    </a:lnTo>
                    <a:lnTo>
                      <a:pt x="17523" y="13016"/>
                    </a:lnTo>
                    <a:lnTo>
                      <a:pt x="16973" y="12436"/>
                    </a:lnTo>
                    <a:lnTo>
                      <a:pt x="16355" y="12041"/>
                    </a:lnTo>
                    <a:lnTo>
                      <a:pt x="16011" y="11832"/>
                    </a:lnTo>
                    <a:lnTo>
                      <a:pt x="15690" y="11716"/>
                    </a:lnTo>
                    <a:lnTo>
                      <a:pt x="15232" y="11716"/>
                    </a:lnTo>
                    <a:lnTo>
                      <a:pt x="14843" y="11716"/>
                    </a:lnTo>
                    <a:lnTo>
                      <a:pt x="15461" y="11252"/>
                    </a:lnTo>
                    <a:lnTo>
                      <a:pt x="16126" y="10858"/>
                    </a:lnTo>
                    <a:lnTo>
                      <a:pt x="16973" y="10649"/>
                    </a:lnTo>
                    <a:lnTo>
                      <a:pt x="17798" y="10417"/>
                    </a:lnTo>
                    <a:lnTo>
                      <a:pt x="18806" y="10301"/>
                    </a:lnTo>
                    <a:lnTo>
                      <a:pt x="19653" y="10301"/>
                    </a:lnTo>
                    <a:lnTo>
                      <a:pt x="20478" y="10417"/>
                    </a:lnTo>
                    <a:lnTo>
                      <a:pt x="21256" y="10533"/>
                    </a:lnTo>
                    <a:lnTo>
                      <a:pt x="20707" y="9837"/>
                    </a:lnTo>
                    <a:lnTo>
                      <a:pt x="19859" y="9234"/>
                    </a:lnTo>
                    <a:lnTo>
                      <a:pt x="18806" y="8538"/>
                    </a:lnTo>
                    <a:lnTo>
                      <a:pt x="17637" y="8144"/>
                    </a:lnTo>
                    <a:lnTo>
                      <a:pt x="16973" y="8027"/>
                    </a:lnTo>
                    <a:lnTo>
                      <a:pt x="16355" y="7935"/>
                    </a:lnTo>
                    <a:lnTo>
                      <a:pt x="15805" y="7935"/>
                    </a:lnTo>
                    <a:lnTo>
                      <a:pt x="15118" y="8027"/>
                    </a:lnTo>
                    <a:lnTo>
                      <a:pt x="14614" y="8144"/>
                    </a:lnTo>
                    <a:lnTo>
                      <a:pt x="14064" y="8422"/>
                    </a:lnTo>
                    <a:lnTo>
                      <a:pt x="13606" y="8886"/>
                    </a:lnTo>
                    <a:lnTo>
                      <a:pt x="13217" y="9327"/>
                    </a:lnTo>
                    <a:lnTo>
                      <a:pt x="13606" y="8538"/>
                    </a:lnTo>
                    <a:lnTo>
                      <a:pt x="13950" y="7935"/>
                    </a:lnTo>
                    <a:lnTo>
                      <a:pt x="14293" y="7123"/>
                    </a:lnTo>
                    <a:lnTo>
                      <a:pt x="14499" y="6519"/>
                    </a:lnTo>
                    <a:lnTo>
                      <a:pt x="14614" y="5823"/>
                    </a:lnTo>
                    <a:lnTo>
                      <a:pt x="14614" y="5220"/>
                    </a:lnTo>
                    <a:lnTo>
                      <a:pt x="14408" y="4524"/>
                    </a:lnTo>
                    <a:lnTo>
                      <a:pt x="14064" y="3898"/>
                    </a:lnTo>
                    <a:lnTo>
                      <a:pt x="13606" y="3225"/>
                    </a:lnTo>
                    <a:lnTo>
                      <a:pt x="13331" y="2598"/>
                    </a:lnTo>
                    <a:lnTo>
                      <a:pt x="13102" y="2042"/>
                    </a:lnTo>
                    <a:lnTo>
                      <a:pt x="12896" y="1485"/>
                    </a:lnTo>
                    <a:lnTo>
                      <a:pt x="12781" y="1090"/>
                    </a:lnTo>
                    <a:lnTo>
                      <a:pt x="12667" y="626"/>
                    </a:lnTo>
                    <a:lnTo>
                      <a:pt x="12667" y="278"/>
                    </a:lnTo>
                    <a:lnTo>
                      <a:pt x="12667" y="0"/>
                    </a:lnTo>
                    <a:lnTo>
                      <a:pt x="12163" y="394"/>
                    </a:lnTo>
                    <a:lnTo>
                      <a:pt x="11728" y="974"/>
                    </a:lnTo>
                    <a:lnTo>
                      <a:pt x="11155" y="1601"/>
                    </a:lnTo>
                    <a:lnTo>
                      <a:pt x="10766" y="2390"/>
                    </a:lnTo>
                    <a:lnTo>
                      <a:pt x="10330" y="3109"/>
                    </a:lnTo>
                    <a:lnTo>
                      <a:pt x="10101" y="3898"/>
                    </a:lnTo>
                    <a:lnTo>
                      <a:pt x="9987" y="4524"/>
                    </a:lnTo>
                    <a:lnTo>
                      <a:pt x="10101" y="5220"/>
                    </a:lnTo>
                    <a:lnTo>
                      <a:pt x="10216" y="5823"/>
                    </a:lnTo>
                    <a:lnTo>
                      <a:pt x="10330" y="6403"/>
                    </a:lnTo>
                    <a:lnTo>
                      <a:pt x="10330" y="6914"/>
                    </a:lnTo>
                    <a:lnTo>
                      <a:pt x="10216" y="7471"/>
                    </a:lnTo>
                    <a:lnTo>
                      <a:pt x="10101" y="7935"/>
                    </a:lnTo>
                    <a:lnTo>
                      <a:pt x="9872" y="8329"/>
                    </a:lnTo>
                    <a:lnTo>
                      <a:pt x="9643" y="8654"/>
                    </a:lnTo>
                    <a:lnTo>
                      <a:pt x="9368" y="9002"/>
                    </a:lnTo>
                    <a:close/>
                  </a:path>
                </a:pathLst>
              </a:custGeom>
              <a:blipFill>
                <a:blip r:embed="rId13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tile tx="0" ty="0" sx="100000" sy="100000" flip="none" algn="tl"/>
              </a:blip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solidFill>
                    <a:prstClr val="black"/>
                  </a:solidFill>
                </a:endParaRPr>
              </a:p>
            </p:txBody>
          </p:sp>
          <p:sp>
            <p:nvSpPr>
              <p:cNvPr id="105" name="plant"/>
              <p:cNvSpPr>
                <a:spLocks noEditPoints="1" noChangeArrowheads="1"/>
              </p:cNvSpPr>
              <p:nvPr/>
            </p:nvSpPr>
            <p:spPr bwMode="auto">
              <a:xfrm rot="2826811" flipH="1">
                <a:off x="9258445" y="3353059"/>
                <a:ext cx="407381" cy="362256"/>
              </a:xfrm>
              <a:custGeom>
                <a:avLst/>
                <a:gdLst>
                  <a:gd name="T0" fmla="*/ 0 w 21600"/>
                  <a:gd name="T1" fmla="*/ 0 h 21600"/>
                  <a:gd name="T2" fmla="*/ 10800 w 21600"/>
                  <a:gd name="T3" fmla="*/ 0 h 21600"/>
                  <a:gd name="T4" fmla="*/ 21600 w 21600"/>
                  <a:gd name="T5" fmla="*/ 0 h 21600"/>
                  <a:gd name="T6" fmla="*/ 21600 w 21600"/>
                  <a:gd name="T7" fmla="*/ 10800 h 21600"/>
                  <a:gd name="T8" fmla="*/ 21600 w 21600"/>
                  <a:gd name="T9" fmla="*/ 21600 h 21600"/>
                  <a:gd name="T10" fmla="*/ 10800 w 21600"/>
                  <a:gd name="T11" fmla="*/ 21600 h 21600"/>
                  <a:gd name="T12" fmla="*/ 0 w 21600"/>
                  <a:gd name="T13" fmla="*/ 21600 h 21600"/>
                  <a:gd name="T14" fmla="*/ 0 w 21600"/>
                  <a:gd name="T15" fmla="*/ 10800 h 21600"/>
                  <a:gd name="T16" fmla="*/ 7100 w 21600"/>
                  <a:gd name="T17" fmla="*/ 10092 h 21600"/>
                  <a:gd name="T18" fmla="*/ 14545 w 21600"/>
                  <a:gd name="T19" fmla="*/ 13573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T16" t="T17" r="T18" b="T19"/>
                <a:pathLst>
                  <a:path w="21600" h="21600">
                    <a:moveTo>
                      <a:pt x="9368" y="9002"/>
                    </a:moveTo>
                    <a:lnTo>
                      <a:pt x="9254" y="8422"/>
                    </a:lnTo>
                    <a:lnTo>
                      <a:pt x="9139" y="7935"/>
                    </a:lnTo>
                    <a:lnTo>
                      <a:pt x="8819" y="7355"/>
                    </a:lnTo>
                    <a:lnTo>
                      <a:pt x="8475" y="6728"/>
                    </a:lnTo>
                    <a:lnTo>
                      <a:pt x="8040" y="6287"/>
                    </a:lnTo>
                    <a:lnTo>
                      <a:pt x="7421" y="5707"/>
                    </a:lnTo>
                    <a:lnTo>
                      <a:pt x="6574" y="5429"/>
                    </a:lnTo>
                    <a:lnTo>
                      <a:pt x="5452" y="5313"/>
                    </a:lnTo>
                    <a:lnTo>
                      <a:pt x="4856" y="5220"/>
                    </a:lnTo>
                    <a:lnTo>
                      <a:pt x="4169" y="5220"/>
                    </a:lnTo>
                    <a:lnTo>
                      <a:pt x="3665" y="5104"/>
                    </a:lnTo>
                    <a:lnTo>
                      <a:pt x="3001" y="4872"/>
                    </a:lnTo>
                    <a:lnTo>
                      <a:pt x="2497" y="4756"/>
                    </a:lnTo>
                    <a:lnTo>
                      <a:pt x="2062" y="4408"/>
                    </a:lnTo>
                    <a:lnTo>
                      <a:pt x="1603" y="4083"/>
                    </a:lnTo>
                    <a:lnTo>
                      <a:pt x="1283" y="3689"/>
                    </a:lnTo>
                    <a:lnTo>
                      <a:pt x="1283" y="4315"/>
                    </a:lnTo>
                    <a:lnTo>
                      <a:pt x="1489" y="5104"/>
                    </a:lnTo>
                    <a:lnTo>
                      <a:pt x="1832" y="6055"/>
                    </a:lnTo>
                    <a:lnTo>
                      <a:pt x="2382" y="6914"/>
                    </a:lnTo>
                    <a:lnTo>
                      <a:pt x="2680" y="7471"/>
                    </a:lnTo>
                    <a:lnTo>
                      <a:pt x="3115" y="7935"/>
                    </a:lnTo>
                    <a:lnTo>
                      <a:pt x="3573" y="8213"/>
                    </a:lnTo>
                    <a:lnTo>
                      <a:pt x="4077" y="8654"/>
                    </a:lnTo>
                    <a:lnTo>
                      <a:pt x="4627" y="9002"/>
                    </a:lnTo>
                    <a:lnTo>
                      <a:pt x="5245" y="9234"/>
                    </a:lnTo>
                    <a:lnTo>
                      <a:pt x="6024" y="9443"/>
                    </a:lnTo>
                    <a:lnTo>
                      <a:pt x="6757" y="9628"/>
                    </a:lnTo>
                    <a:lnTo>
                      <a:pt x="5177" y="10069"/>
                    </a:lnTo>
                    <a:lnTo>
                      <a:pt x="3963" y="10649"/>
                    </a:lnTo>
                    <a:lnTo>
                      <a:pt x="3344" y="11044"/>
                    </a:lnTo>
                    <a:lnTo>
                      <a:pt x="2886" y="11600"/>
                    </a:lnTo>
                    <a:lnTo>
                      <a:pt x="2497" y="12041"/>
                    </a:lnTo>
                    <a:lnTo>
                      <a:pt x="1947" y="12343"/>
                    </a:lnTo>
                    <a:lnTo>
                      <a:pt x="1168" y="12668"/>
                    </a:lnTo>
                    <a:lnTo>
                      <a:pt x="0" y="12900"/>
                    </a:lnTo>
                    <a:lnTo>
                      <a:pt x="435" y="13248"/>
                    </a:lnTo>
                    <a:lnTo>
                      <a:pt x="779" y="13456"/>
                    </a:lnTo>
                    <a:lnTo>
                      <a:pt x="1283" y="13642"/>
                    </a:lnTo>
                    <a:lnTo>
                      <a:pt x="1718" y="13758"/>
                    </a:lnTo>
                    <a:lnTo>
                      <a:pt x="2680" y="13851"/>
                    </a:lnTo>
                    <a:lnTo>
                      <a:pt x="3573" y="13758"/>
                    </a:lnTo>
                    <a:lnTo>
                      <a:pt x="4512" y="13526"/>
                    </a:lnTo>
                    <a:lnTo>
                      <a:pt x="5360" y="13248"/>
                    </a:lnTo>
                    <a:lnTo>
                      <a:pt x="6139" y="12900"/>
                    </a:lnTo>
                    <a:lnTo>
                      <a:pt x="6757" y="12552"/>
                    </a:lnTo>
                    <a:lnTo>
                      <a:pt x="6459" y="13132"/>
                    </a:lnTo>
                    <a:lnTo>
                      <a:pt x="6139" y="13642"/>
                    </a:lnTo>
                    <a:lnTo>
                      <a:pt x="5910" y="14199"/>
                    </a:lnTo>
                    <a:lnTo>
                      <a:pt x="5681" y="14663"/>
                    </a:lnTo>
                    <a:lnTo>
                      <a:pt x="5681" y="15150"/>
                    </a:lnTo>
                    <a:lnTo>
                      <a:pt x="5681" y="15730"/>
                    </a:lnTo>
                    <a:lnTo>
                      <a:pt x="5681" y="16241"/>
                    </a:lnTo>
                    <a:lnTo>
                      <a:pt x="5795" y="16913"/>
                    </a:lnTo>
                    <a:lnTo>
                      <a:pt x="5910" y="17586"/>
                    </a:lnTo>
                    <a:lnTo>
                      <a:pt x="5910" y="18213"/>
                    </a:lnTo>
                    <a:lnTo>
                      <a:pt x="5795" y="18885"/>
                    </a:lnTo>
                    <a:lnTo>
                      <a:pt x="5566" y="19396"/>
                    </a:lnTo>
                    <a:lnTo>
                      <a:pt x="5245" y="19976"/>
                    </a:lnTo>
                    <a:lnTo>
                      <a:pt x="4971" y="20370"/>
                    </a:lnTo>
                    <a:lnTo>
                      <a:pt x="4512" y="20811"/>
                    </a:lnTo>
                    <a:lnTo>
                      <a:pt x="4077" y="21043"/>
                    </a:lnTo>
                    <a:lnTo>
                      <a:pt x="5177" y="20927"/>
                    </a:lnTo>
                    <a:lnTo>
                      <a:pt x="6253" y="20486"/>
                    </a:lnTo>
                    <a:lnTo>
                      <a:pt x="7421" y="19976"/>
                    </a:lnTo>
                    <a:lnTo>
                      <a:pt x="8361" y="19187"/>
                    </a:lnTo>
                    <a:lnTo>
                      <a:pt x="8819" y="18769"/>
                    </a:lnTo>
                    <a:lnTo>
                      <a:pt x="9139" y="18213"/>
                    </a:lnTo>
                    <a:lnTo>
                      <a:pt x="9437" y="17772"/>
                    </a:lnTo>
                    <a:lnTo>
                      <a:pt x="9643" y="17261"/>
                    </a:lnTo>
                    <a:lnTo>
                      <a:pt x="9872" y="16681"/>
                    </a:lnTo>
                    <a:lnTo>
                      <a:pt x="9872" y="16171"/>
                    </a:lnTo>
                    <a:lnTo>
                      <a:pt x="9872" y="15614"/>
                    </a:lnTo>
                    <a:lnTo>
                      <a:pt x="9758" y="15057"/>
                    </a:lnTo>
                    <a:lnTo>
                      <a:pt x="10216" y="15498"/>
                    </a:lnTo>
                    <a:lnTo>
                      <a:pt x="10537" y="16241"/>
                    </a:lnTo>
                    <a:lnTo>
                      <a:pt x="10834" y="17145"/>
                    </a:lnTo>
                    <a:lnTo>
                      <a:pt x="11041" y="18213"/>
                    </a:lnTo>
                    <a:lnTo>
                      <a:pt x="11155" y="19187"/>
                    </a:lnTo>
                    <a:lnTo>
                      <a:pt x="11155" y="20185"/>
                    </a:lnTo>
                    <a:lnTo>
                      <a:pt x="11155" y="20579"/>
                    </a:lnTo>
                    <a:lnTo>
                      <a:pt x="11041" y="21043"/>
                    </a:lnTo>
                    <a:lnTo>
                      <a:pt x="10926" y="21391"/>
                    </a:lnTo>
                    <a:lnTo>
                      <a:pt x="10766" y="21600"/>
                    </a:lnTo>
                    <a:lnTo>
                      <a:pt x="11499" y="21484"/>
                    </a:lnTo>
                    <a:lnTo>
                      <a:pt x="12323" y="21043"/>
                    </a:lnTo>
                    <a:lnTo>
                      <a:pt x="13102" y="20370"/>
                    </a:lnTo>
                    <a:lnTo>
                      <a:pt x="13606" y="19628"/>
                    </a:lnTo>
                    <a:lnTo>
                      <a:pt x="13950" y="19071"/>
                    </a:lnTo>
                    <a:lnTo>
                      <a:pt x="14064" y="18677"/>
                    </a:lnTo>
                    <a:lnTo>
                      <a:pt x="14179" y="18097"/>
                    </a:lnTo>
                    <a:lnTo>
                      <a:pt x="14293" y="17586"/>
                    </a:lnTo>
                    <a:lnTo>
                      <a:pt x="14179" y="16913"/>
                    </a:lnTo>
                    <a:lnTo>
                      <a:pt x="14064" y="16241"/>
                    </a:lnTo>
                    <a:lnTo>
                      <a:pt x="13835" y="15614"/>
                    </a:lnTo>
                    <a:lnTo>
                      <a:pt x="13560" y="14872"/>
                    </a:lnTo>
                    <a:lnTo>
                      <a:pt x="13950" y="14941"/>
                    </a:lnTo>
                    <a:lnTo>
                      <a:pt x="14408" y="15150"/>
                    </a:lnTo>
                    <a:lnTo>
                      <a:pt x="14843" y="15266"/>
                    </a:lnTo>
                    <a:lnTo>
                      <a:pt x="15232" y="15614"/>
                    </a:lnTo>
                    <a:lnTo>
                      <a:pt x="15576" y="15846"/>
                    </a:lnTo>
                    <a:lnTo>
                      <a:pt x="15897" y="16171"/>
                    </a:lnTo>
                    <a:lnTo>
                      <a:pt x="16126" y="16473"/>
                    </a:lnTo>
                    <a:lnTo>
                      <a:pt x="16240" y="16913"/>
                    </a:lnTo>
                    <a:lnTo>
                      <a:pt x="16515" y="17261"/>
                    </a:lnTo>
                    <a:lnTo>
                      <a:pt x="17088" y="17586"/>
                    </a:lnTo>
                    <a:lnTo>
                      <a:pt x="17798" y="17865"/>
                    </a:lnTo>
                    <a:lnTo>
                      <a:pt x="18576" y="18097"/>
                    </a:lnTo>
                    <a:lnTo>
                      <a:pt x="19424" y="18213"/>
                    </a:lnTo>
                    <a:lnTo>
                      <a:pt x="20317" y="18213"/>
                    </a:lnTo>
                    <a:lnTo>
                      <a:pt x="21050" y="18213"/>
                    </a:lnTo>
                    <a:lnTo>
                      <a:pt x="21600" y="17865"/>
                    </a:lnTo>
                    <a:lnTo>
                      <a:pt x="21165" y="17656"/>
                    </a:lnTo>
                    <a:lnTo>
                      <a:pt x="20592" y="17470"/>
                    </a:lnTo>
                    <a:lnTo>
                      <a:pt x="20088" y="17029"/>
                    </a:lnTo>
                    <a:lnTo>
                      <a:pt x="19653" y="16681"/>
                    </a:lnTo>
                    <a:lnTo>
                      <a:pt x="19195" y="16241"/>
                    </a:lnTo>
                    <a:lnTo>
                      <a:pt x="18920" y="15962"/>
                    </a:lnTo>
                    <a:lnTo>
                      <a:pt x="18576" y="15498"/>
                    </a:lnTo>
                    <a:lnTo>
                      <a:pt x="18576" y="15057"/>
                    </a:lnTo>
                    <a:lnTo>
                      <a:pt x="18485" y="14756"/>
                    </a:lnTo>
                    <a:lnTo>
                      <a:pt x="18256" y="14199"/>
                    </a:lnTo>
                    <a:lnTo>
                      <a:pt x="17912" y="13526"/>
                    </a:lnTo>
                    <a:lnTo>
                      <a:pt x="17523" y="13016"/>
                    </a:lnTo>
                    <a:lnTo>
                      <a:pt x="16973" y="12436"/>
                    </a:lnTo>
                    <a:lnTo>
                      <a:pt x="16355" y="12041"/>
                    </a:lnTo>
                    <a:lnTo>
                      <a:pt x="16011" y="11832"/>
                    </a:lnTo>
                    <a:lnTo>
                      <a:pt x="15690" y="11716"/>
                    </a:lnTo>
                    <a:lnTo>
                      <a:pt x="15232" y="11716"/>
                    </a:lnTo>
                    <a:lnTo>
                      <a:pt x="14843" y="11716"/>
                    </a:lnTo>
                    <a:lnTo>
                      <a:pt x="15461" y="11252"/>
                    </a:lnTo>
                    <a:lnTo>
                      <a:pt x="16126" y="10858"/>
                    </a:lnTo>
                    <a:lnTo>
                      <a:pt x="16973" y="10649"/>
                    </a:lnTo>
                    <a:lnTo>
                      <a:pt x="17798" y="10417"/>
                    </a:lnTo>
                    <a:lnTo>
                      <a:pt x="18806" y="10301"/>
                    </a:lnTo>
                    <a:lnTo>
                      <a:pt x="19653" y="10301"/>
                    </a:lnTo>
                    <a:lnTo>
                      <a:pt x="20478" y="10417"/>
                    </a:lnTo>
                    <a:lnTo>
                      <a:pt x="21256" y="10533"/>
                    </a:lnTo>
                    <a:lnTo>
                      <a:pt x="20707" y="9837"/>
                    </a:lnTo>
                    <a:lnTo>
                      <a:pt x="19859" y="9234"/>
                    </a:lnTo>
                    <a:lnTo>
                      <a:pt x="18806" y="8538"/>
                    </a:lnTo>
                    <a:lnTo>
                      <a:pt x="17637" y="8144"/>
                    </a:lnTo>
                    <a:lnTo>
                      <a:pt x="16973" y="8027"/>
                    </a:lnTo>
                    <a:lnTo>
                      <a:pt x="16355" y="7935"/>
                    </a:lnTo>
                    <a:lnTo>
                      <a:pt x="15805" y="7935"/>
                    </a:lnTo>
                    <a:lnTo>
                      <a:pt x="15118" y="8027"/>
                    </a:lnTo>
                    <a:lnTo>
                      <a:pt x="14614" y="8144"/>
                    </a:lnTo>
                    <a:lnTo>
                      <a:pt x="14064" y="8422"/>
                    </a:lnTo>
                    <a:lnTo>
                      <a:pt x="13606" y="8886"/>
                    </a:lnTo>
                    <a:lnTo>
                      <a:pt x="13217" y="9327"/>
                    </a:lnTo>
                    <a:lnTo>
                      <a:pt x="13606" y="8538"/>
                    </a:lnTo>
                    <a:lnTo>
                      <a:pt x="13950" y="7935"/>
                    </a:lnTo>
                    <a:lnTo>
                      <a:pt x="14293" y="7123"/>
                    </a:lnTo>
                    <a:lnTo>
                      <a:pt x="14499" y="6519"/>
                    </a:lnTo>
                    <a:lnTo>
                      <a:pt x="14614" y="5823"/>
                    </a:lnTo>
                    <a:lnTo>
                      <a:pt x="14614" y="5220"/>
                    </a:lnTo>
                    <a:lnTo>
                      <a:pt x="14408" y="4524"/>
                    </a:lnTo>
                    <a:lnTo>
                      <a:pt x="14064" y="3898"/>
                    </a:lnTo>
                    <a:lnTo>
                      <a:pt x="13606" y="3225"/>
                    </a:lnTo>
                    <a:lnTo>
                      <a:pt x="13331" y="2598"/>
                    </a:lnTo>
                    <a:lnTo>
                      <a:pt x="13102" y="2042"/>
                    </a:lnTo>
                    <a:lnTo>
                      <a:pt x="12896" y="1485"/>
                    </a:lnTo>
                    <a:lnTo>
                      <a:pt x="12781" y="1090"/>
                    </a:lnTo>
                    <a:lnTo>
                      <a:pt x="12667" y="626"/>
                    </a:lnTo>
                    <a:lnTo>
                      <a:pt x="12667" y="278"/>
                    </a:lnTo>
                    <a:lnTo>
                      <a:pt x="12667" y="0"/>
                    </a:lnTo>
                    <a:lnTo>
                      <a:pt x="12163" y="394"/>
                    </a:lnTo>
                    <a:lnTo>
                      <a:pt x="11728" y="974"/>
                    </a:lnTo>
                    <a:lnTo>
                      <a:pt x="11155" y="1601"/>
                    </a:lnTo>
                    <a:lnTo>
                      <a:pt x="10766" y="2390"/>
                    </a:lnTo>
                    <a:lnTo>
                      <a:pt x="10330" y="3109"/>
                    </a:lnTo>
                    <a:lnTo>
                      <a:pt x="10101" y="3898"/>
                    </a:lnTo>
                    <a:lnTo>
                      <a:pt x="9987" y="4524"/>
                    </a:lnTo>
                    <a:lnTo>
                      <a:pt x="10101" y="5220"/>
                    </a:lnTo>
                    <a:lnTo>
                      <a:pt x="10216" y="5823"/>
                    </a:lnTo>
                    <a:lnTo>
                      <a:pt x="10330" y="6403"/>
                    </a:lnTo>
                    <a:lnTo>
                      <a:pt x="10330" y="6914"/>
                    </a:lnTo>
                    <a:lnTo>
                      <a:pt x="10216" y="7471"/>
                    </a:lnTo>
                    <a:lnTo>
                      <a:pt x="10101" y="7935"/>
                    </a:lnTo>
                    <a:lnTo>
                      <a:pt x="9872" y="8329"/>
                    </a:lnTo>
                    <a:lnTo>
                      <a:pt x="9643" y="8654"/>
                    </a:lnTo>
                    <a:lnTo>
                      <a:pt x="9368" y="9002"/>
                    </a:lnTo>
                    <a:close/>
                  </a:path>
                </a:pathLst>
              </a:custGeom>
              <a:blipFill>
                <a:blip r:embed="rId13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tile tx="0" ty="0" sx="100000" sy="100000" flip="none" algn="tl"/>
              </a:blip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solidFill>
                    <a:prstClr val="black"/>
                  </a:solidFill>
                </a:endParaRPr>
              </a:p>
            </p:txBody>
          </p:sp>
          <p:sp>
            <p:nvSpPr>
              <p:cNvPr id="33" name="Oval 32"/>
              <p:cNvSpPr/>
              <p:nvPr/>
            </p:nvSpPr>
            <p:spPr>
              <a:xfrm>
                <a:off x="9516623" y="4304173"/>
                <a:ext cx="505582" cy="125716"/>
              </a:xfrm>
              <a:prstGeom prst="ellipse">
                <a:avLst/>
              </a:prstGeom>
              <a:blipFill>
                <a:blip r:embed="rId14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tile tx="0" ty="0" sx="100000" sy="100000" flip="none" algn="tl"/>
              </a:blip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>
                  <a:solidFill>
                    <a:prstClr val="white"/>
                  </a:solidFill>
                </a:endParaRPr>
              </a:p>
            </p:txBody>
          </p:sp>
          <p:grpSp>
            <p:nvGrpSpPr>
              <p:cNvPr id="36" name="Group 35"/>
              <p:cNvGrpSpPr/>
              <p:nvPr/>
            </p:nvGrpSpPr>
            <p:grpSpPr>
              <a:xfrm>
                <a:off x="9296400" y="3478314"/>
                <a:ext cx="560717" cy="859973"/>
                <a:chOff x="8307238" y="4321834"/>
                <a:chExt cx="560717" cy="707366"/>
              </a:xfrm>
            </p:grpSpPr>
            <p:sp>
              <p:nvSpPr>
                <p:cNvPr id="27" name="Freeform 26"/>
                <p:cNvSpPr/>
                <p:nvPr/>
              </p:nvSpPr>
              <p:spPr>
                <a:xfrm>
                  <a:off x="8563828" y="4416724"/>
                  <a:ext cx="216424" cy="612476"/>
                </a:xfrm>
                <a:custGeom>
                  <a:avLst/>
                  <a:gdLst>
                    <a:gd name="connsiteX0" fmla="*/ 0 w 216424"/>
                    <a:gd name="connsiteY0" fmla="*/ 0 h 612476"/>
                    <a:gd name="connsiteX1" fmla="*/ 8627 w 216424"/>
                    <a:gd name="connsiteY1" fmla="*/ 51759 h 612476"/>
                    <a:gd name="connsiteX2" fmla="*/ 25880 w 216424"/>
                    <a:gd name="connsiteY2" fmla="*/ 86264 h 612476"/>
                    <a:gd name="connsiteX3" fmla="*/ 43132 w 216424"/>
                    <a:gd name="connsiteY3" fmla="*/ 138023 h 612476"/>
                    <a:gd name="connsiteX4" fmla="*/ 51759 w 216424"/>
                    <a:gd name="connsiteY4" fmla="*/ 163902 h 612476"/>
                    <a:gd name="connsiteX5" fmla="*/ 60385 w 216424"/>
                    <a:gd name="connsiteY5" fmla="*/ 189781 h 612476"/>
                    <a:gd name="connsiteX6" fmla="*/ 69012 w 216424"/>
                    <a:gd name="connsiteY6" fmla="*/ 215660 h 612476"/>
                    <a:gd name="connsiteX7" fmla="*/ 86264 w 216424"/>
                    <a:gd name="connsiteY7" fmla="*/ 301925 h 612476"/>
                    <a:gd name="connsiteX8" fmla="*/ 94891 w 216424"/>
                    <a:gd name="connsiteY8" fmla="*/ 327804 h 612476"/>
                    <a:gd name="connsiteX9" fmla="*/ 120770 w 216424"/>
                    <a:gd name="connsiteY9" fmla="*/ 345057 h 612476"/>
                    <a:gd name="connsiteX10" fmla="*/ 163902 w 216424"/>
                    <a:gd name="connsiteY10" fmla="*/ 422694 h 612476"/>
                    <a:gd name="connsiteX11" fmla="*/ 181155 w 216424"/>
                    <a:gd name="connsiteY11" fmla="*/ 448574 h 612476"/>
                    <a:gd name="connsiteX12" fmla="*/ 198408 w 216424"/>
                    <a:gd name="connsiteY12" fmla="*/ 500332 h 612476"/>
                    <a:gd name="connsiteX13" fmla="*/ 215661 w 216424"/>
                    <a:gd name="connsiteY13" fmla="*/ 560717 h 612476"/>
                    <a:gd name="connsiteX14" fmla="*/ 215661 w 216424"/>
                    <a:gd name="connsiteY14" fmla="*/ 612476 h 61247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216424" h="612476">
                      <a:moveTo>
                        <a:pt x="0" y="0"/>
                      </a:moveTo>
                      <a:cubicBezTo>
                        <a:pt x="2876" y="17253"/>
                        <a:pt x="3601" y="35006"/>
                        <a:pt x="8627" y="51759"/>
                      </a:cubicBezTo>
                      <a:cubicBezTo>
                        <a:pt x="12322" y="64076"/>
                        <a:pt x="21104" y="74324"/>
                        <a:pt x="25880" y="86264"/>
                      </a:cubicBezTo>
                      <a:cubicBezTo>
                        <a:pt x="32634" y="103149"/>
                        <a:pt x="37381" y="120770"/>
                        <a:pt x="43132" y="138023"/>
                      </a:cubicBezTo>
                      <a:lnTo>
                        <a:pt x="51759" y="163902"/>
                      </a:lnTo>
                      <a:lnTo>
                        <a:pt x="60385" y="189781"/>
                      </a:lnTo>
                      <a:cubicBezTo>
                        <a:pt x="63261" y="198407"/>
                        <a:pt x="67229" y="206744"/>
                        <a:pt x="69012" y="215660"/>
                      </a:cubicBezTo>
                      <a:cubicBezTo>
                        <a:pt x="74763" y="244415"/>
                        <a:pt x="76990" y="274106"/>
                        <a:pt x="86264" y="301925"/>
                      </a:cubicBezTo>
                      <a:cubicBezTo>
                        <a:pt x="89140" y="310551"/>
                        <a:pt x="89211" y="320704"/>
                        <a:pt x="94891" y="327804"/>
                      </a:cubicBezTo>
                      <a:cubicBezTo>
                        <a:pt x="101368" y="335900"/>
                        <a:pt x="112144" y="339306"/>
                        <a:pt x="120770" y="345057"/>
                      </a:cubicBezTo>
                      <a:cubicBezTo>
                        <a:pt x="135955" y="390607"/>
                        <a:pt x="124353" y="363370"/>
                        <a:pt x="163902" y="422694"/>
                      </a:cubicBezTo>
                      <a:lnTo>
                        <a:pt x="181155" y="448574"/>
                      </a:lnTo>
                      <a:lnTo>
                        <a:pt x="198408" y="500332"/>
                      </a:lnTo>
                      <a:cubicBezTo>
                        <a:pt x="203662" y="516093"/>
                        <a:pt x="214114" y="545248"/>
                        <a:pt x="215661" y="560717"/>
                      </a:cubicBezTo>
                      <a:cubicBezTo>
                        <a:pt x="217378" y="577884"/>
                        <a:pt x="215661" y="595223"/>
                        <a:pt x="215661" y="612476"/>
                      </a:cubicBezTo>
                    </a:path>
                  </a:pathLst>
                </a:custGeom>
                <a:solidFill>
                  <a:srgbClr val="714B25"/>
                </a:solidFill>
                <a:ln w="76200">
                  <a:solidFill>
                    <a:srgbClr val="714B25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34" name="Freeform 33"/>
                <p:cNvSpPr/>
                <p:nvPr/>
              </p:nvSpPr>
              <p:spPr>
                <a:xfrm>
                  <a:off x="8609162" y="4321834"/>
                  <a:ext cx="258793" cy="250166"/>
                </a:xfrm>
                <a:custGeom>
                  <a:avLst/>
                  <a:gdLst>
                    <a:gd name="connsiteX0" fmla="*/ 0 w 258793"/>
                    <a:gd name="connsiteY0" fmla="*/ 250166 h 250166"/>
                    <a:gd name="connsiteX1" fmla="*/ 51759 w 258793"/>
                    <a:gd name="connsiteY1" fmla="*/ 232913 h 250166"/>
                    <a:gd name="connsiteX2" fmla="*/ 69012 w 258793"/>
                    <a:gd name="connsiteY2" fmla="*/ 207034 h 250166"/>
                    <a:gd name="connsiteX3" fmla="*/ 94891 w 258793"/>
                    <a:gd name="connsiteY3" fmla="*/ 189781 h 250166"/>
                    <a:gd name="connsiteX4" fmla="*/ 146649 w 258793"/>
                    <a:gd name="connsiteY4" fmla="*/ 146649 h 250166"/>
                    <a:gd name="connsiteX5" fmla="*/ 163902 w 258793"/>
                    <a:gd name="connsiteY5" fmla="*/ 120770 h 250166"/>
                    <a:gd name="connsiteX6" fmla="*/ 172529 w 258793"/>
                    <a:gd name="connsiteY6" fmla="*/ 94891 h 250166"/>
                    <a:gd name="connsiteX7" fmla="*/ 198408 w 258793"/>
                    <a:gd name="connsiteY7" fmla="*/ 77638 h 250166"/>
                    <a:gd name="connsiteX8" fmla="*/ 207034 w 258793"/>
                    <a:gd name="connsiteY8" fmla="*/ 51758 h 250166"/>
                    <a:gd name="connsiteX9" fmla="*/ 258793 w 258793"/>
                    <a:gd name="connsiteY9" fmla="*/ 0 h 25016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258793" h="250166">
                      <a:moveTo>
                        <a:pt x="0" y="250166"/>
                      </a:moveTo>
                      <a:cubicBezTo>
                        <a:pt x="17253" y="244415"/>
                        <a:pt x="36337" y="242552"/>
                        <a:pt x="51759" y="232913"/>
                      </a:cubicBezTo>
                      <a:cubicBezTo>
                        <a:pt x="60551" y="227418"/>
                        <a:pt x="61681" y="214365"/>
                        <a:pt x="69012" y="207034"/>
                      </a:cubicBezTo>
                      <a:cubicBezTo>
                        <a:pt x="76343" y="199703"/>
                        <a:pt x="86926" y="196418"/>
                        <a:pt x="94891" y="189781"/>
                      </a:cubicBezTo>
                      <a:cubicBezTo>
                        <a:pt x="161311" y="134431"/>
                        <a:pt x="82396" y="189485"/>
                        <a:pt x="146649" y="146649"/>
                      </a:cubicBezTo>
                      <a:cubicBezTo>
                        <a:pt x="152400" y="138023"/>
                        <a:pt x="159265" y="130043"/>
                        <a:pt x="163902" y="120770"/>
                      </a:cubicBezTo>
                      <a:cubicBezTo>
                        <a:pt x="167969" y="112637"/>
                        <a:pt x="166849" y="101991"/>
                        <a:pt x="172529" y="94891"/>
                      </a:cubicBezTo>
                      <a:cubicBezTo>
                        <a:pt x="179006" y="86795"/>
                        <a:pt x="189782" y="83389"/>
                        <a:pt x="198408" y="77638"/>
                      </a:cubicBezTo>
                      <a:cubicBezTo>
                        <a:pt x="201283" y="69011"/>
                        <a:pt x="201451" y="58936"/>
                        <a:pt x="207034" y="51758"/>
                      </a:cubicBezTo>
                      <a:cubicBezTo>
                        <a:pt x="222014" y="32498"/>
                        <a:pt x="258793" y="0"/>
                        <a:pt x="258793" y="0"/>
                      </a:cubicBezTo>
                    </a:path>
                  </a:pathLst>
                </a:custGeom>
                <a:noFill/>
                <a:ln w="57150">
                  <a:solidFill>
                    <a:schemeClr val="bg2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35" name="Freeform 34"/>
                <p:cNvSpPr/>
                <p:nvPr/>
              </p:nvSpPr>
              <p:spPr>
                <a:xfrm>
                  <a:off x="8307238" y="4373592"/>
                  <a:ext cx="267419" cy="163902"/>
                </a:xfrm>
                <a:custGeom>
                  <a:avLst/>
                  <a:gdLst>
                    <a:gd name="connsiteX0" fmla="*/ 267419 w 267419"/>
                    <a:gd name="connsiteY0" fmla="*/ 163902 h 163902"/>
                    <a:gd name="connsiteX1" fmla="*/ 224287 w 267419"/>
                    <a:gd name="connsiteY1" fmla="*/ 146650 h 163902"/>
                    <a:gd name="connsiteX2" fmla="*/ 198407 w 267419"/>
                    <a:gd name="connsiteY2" fmla="*/ 129397 h 163902"/>
                    <a:gd name="connsiteX3" fmla="*/ 146649 w 267419"/>
                    <a:gd name="connsiteY3" fmla="*/ 120770 h 163902"/>
                    <a:gd name="connsiteX4" fmla="*/ 120770 w 267419"/>
                    <a:gd name="connsiteY4" fmla="*/ 94891 h 163902"/>
                    <a:gd name="connsiteX5" fmla="*/ 51758 w 267419"/>
                    <a:gd name="connsiteY5" fmla="*/ 77638 h 163902"/>
                    <a:gd name="connsiteX6" fmla="*/ 8626 w 267419"/>
                    <a:gd name="connsiteY6" fmla="*/ 25880 h 163902"/>
                    <a:gd name="connsiteX7" fmla="*/ 0 w 267419"/>
                    <a:gd name="connsiteY7" fmla="*/ 0 h 16390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267419" h="163902">
                      <a:moveTo>
                        <a:pt x="267419" y="163902"/>
                      </a:moveTo>
                      <a:cubicBezTo>
                        <a:pt x="253042" y="158151"/>
                        <a:pt x="238137" y="153575"/>
                        <a:pt x="224287" y="146650"/>
                      </a:cubicBezTo>
                      <a:cubicBezTo>
                        <a:pt x="215014" y="142013"/>
                        <a:pt x="208243" y="132676"/>
                        <a:pt x="198407" y="129397"/>
                      </a:cubicBezTo>
                      <a:cubicBezTo>
                        <a:pt x="181814" y="123866"/>
                        <a:pt x="163902" y="123646"/>
                        <a:pt x="146649" y="120770"/>
                      </a:cubicBezTo>
                      <a:cubicBezTo>
                        <a:pt x="138023" y="112144"/>
                        <a:pt x="131876" y="99939"/>
                        <a:pt x="120770" y="94891"/>
                      </a:cubicBezTo>
                      <a:cubicBezTo>
                        <a:pt x="99183" y="85079"/>
                        <a:pt x="51758" y="77638"/>
                        <a:pt x="51758" y="77638"/>
                      </a:cubicBezTo>
                      <a:cubicBezTo>
                        <a:pt x="32681" y="58561"/>
                        <a:pt x="20635" y="49898"/>
                        <a:pt x="8626" y="25880"/>
                      </a:cubicBezTo>
                      <a:cubicBezTo>
                        <a:pt x="4559" y="17747"/>
                        <a:pt x="0" y="0"/>
                        <a:pt x="0" y="0"/>
                      </a:cubicBezTo>
                    </a:path>
                  </a:pathLst>
                </a:custGeom>
                <a:noFill/>
                <a:ln w="57150">
                  <a:solidFill>
                    <a:schemeClr val="bg2">
                      <a:lumMod val="2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>
                    <a:solidFill>
                      <a:prstClr val="white"/>
                    </a:solidFill>
                  </a:endParaRPr>
                </a:p>
              </p:txBody>
            </p:sp>
          </p:grpSp>
          <p:sp>
            <p:nvSpPr>
              <p:cNvPr id="21" name="plant"/>
              <p:cNvSpPr>
                <a:spLocks noEditPoints="1" noChangeArrowheads="1"/>
              </p:cNvSpPr>
              <p:nvPr/>
            </p:nvSpPr>
            <p:spPr bwMode="auto">
              <a:xfrm>
                <a:off x="8914611" y="3402799"/>
                <a:ext cx="576671" cy="585265"/>
              </a:xfrm>
              <a:custGeom>
                <a:avLst/>
                <a:gdLst>
                  <a:gd name="T0" fmla="*/ 0 w 21600"/>
                  <a:gd name="T1" fmla="*/ 0 h 21600"/>
                  <a:gd name="T2" fmla="*/ 10800 w 21600"/>
                  <a:gd name="T3" fmla="*/ 0 h 21600"/>
                  <a:gd name="T4" fmla="*/ 21600 w 21600"/>
                  <a:gd name="T5" fmla="*/ 0 h 21600"/>
                  <a:gd name="T6" fmla="*/ 21600 w 21600"/>
                  <a:gd name="T7" fmla="*/ 10800 h 21600"/>
                  <a:gd name="T8" fmla="*/ 21600 w 21600"/>
                  <a:gd name="T9" fmla="*/ 21600 h 21600"/>
                  <a:gd name="T10" fmla="*/ 10800 w 21600"/>
                  <a:gd name="T11" fmla="*/ 21600 h 21600"/>
                  <a:gd name="T12" fmla="*/ 0 w 21600"/>
                  <a:gd name="T13" fmla="*/ 21600 h 21600"/>
                  <a:gd name="T14" fmla="*/ 0 w 21600"/>
                  <a:gd name="T15" fmla="*/ 10800 h 21600"/>
                  <a:gd name="T16" fmla="*/ 7100 w 21600"/>
                  <a:gd name="T17" fmla="*/ 10092 h 21600"/>
                  <a:gd name="T18" fmla="*/ 14545 w 21600"/>
                  <a:gd name="T19" fmla="*/ 13573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T16" t="T17" r="T18" b="T19"/>
                <a:pathLst>
                  <a:path w="21600" h="21600">
                    <a:moveTo>
                      <a:pt x="9368" y="9002"/>
                    </a:moveTo>
                    <a:lnTo>
                      <a:pt x="9254" y="8422"/>
                    </a:lnTo>
                    <a:lnTo>
                      <a:pt x="9139" y="7935"/>
                    </a:lnTo>
                    <a:lnTo>
                      <a:pt x="8819" y="7355"/>
                    </a:lnTo>
                    <a:lnTo>
                      <a:pt x="8475" y="6728"/>
                    </a:lnTo>
                    <a:lnTo>
                      <a:pt x="8040" y="6287"/>
                    </a:lnTo>
                    <a:lnTo>
                      <a:pt x="7421" y="5707"/>
                    </a:lnTo>
                    <a:lnTo>
                      <a:pt x="6574" y="5429"/>
                    </a:lnTo>
                    <a:lnTo>
                      <a:pt x="5452" y="5313"/>
                    </a:lnTo>
                    <a:lnTo>
                      <a:pt x="4856" y="5220"/>
                    </a:lnTo>
                    <a:lnTo>
                      <a:pt x="4169" y="5220"/>
                    </a:lnTo>
                    <a:lnTo>
                      <a:pt x="3665" y="5104"/>
                    </a:lnTo>
                    <a:lnTo>
                      <a:pt x="3001" y="4872"/>
                    </a:lnTo>
                    <a:lnTo>
                      <a:pt x="2497" y="4756"/>
                    </a:lnTo>
                    <a:lnTo>
                      <a:pt x="2062" y="4408"/>
                    </a:lnTo>
                    <a:lnTo>
                      <a:pt x="1603" y="4083"/>
                    </a:lnTo>
                    <a:lnTo>
                      <a:pt x="1283" y="3689"/>
                    </a:lnTo>
                    <a:lnTo>
                      <a:pt x="1283" y="4315"/>
                    </a:lnTo>
                    <a:lnTo>
                      <a:pt x="1489" y="5104"/>
                    </a:lnTo>
                    <a:lnTo>
                      <a:pt x="1832" y="6055"/>
                    </a:lnTo>
                    <a:lnTo>
                      <a:pt x="2382" y="6914"/>
                    </a:lnTo>
                    <a:lnTo>
                      <a:pt x="2680" y="7471"/>
                    </a:lnTo>
                    <a:lnTo>
                      <a:pt x="3115" y="7935"/>
                    </a:lnTo>
                    <a:lnTo>
                      <a:pt x="3573" y="8213"/>
                    </a:lnTo>
                    <a:lnTo>
                      <a:pt x="4077" y="8654"/>
                    </a:lnTo>
                    <a:lnTo>
                      <a:pt x="4627" y="9002"/>
                    </a:lnTo>
                    <a:lnTo>
                      <a:pt x="5245" y="9234"/>
                    </a:lnTo>
                    <a:lnTo>
                      <a:pt x="6024" y="9443"/>
                    </a:lnTo>
                    <a:lnTo>
                      <a:pt x="6757" y="9628"/>
                    </a:lnTo>
                    <a:lnTo>
                      <a:pt x="5177" y="10069"/>
                    </a:lnTo>
                    <a:lnTo>
                      <a:pt x="3963" y="10649"/>
                    </a:lnTo>
                    <a:lnTo>
                      <a:pt x="3344" y="11044"/>
                    </a:lnTo>
                    <a:lnTo>
                      <a:pt x="2886" y="11600"/>
                    </a:lnTo>
                    <a:lnTo>
                      <a:pt x="2497" y="12041"/>
                    </a:lnTo>
                    <a:lnTo>
                      <a:pt x="1947" y="12343"/>
                    </a:lnTo>
                    <a:lnTo>
                      <a:pt x="1168" y="12668"/>
                    </a:lnTo>
                    <a:lnTo>
                      <a:pt x="0" y="12900"/>
                    </a:lnTo>
                    <a:lnTo>
                      <a:pt x="435" y="13248"/>
                    </a:lnTo>
                    <a:lnTo>
                      <a:pt x="779" y="13456"/>
                    </a:lnTo>
                    <a:lnTo>
                      <a:pt x="1283" y="13642"/>
                    </a:lnTo>
                    <a:lnTo>
                      <a:pt x="1718" y="13758"/>
                    </a:lnTo>
                    <a:lnTo>
                      <a:pt x="2680" y="13851"/>
                    </a:lnTo>
                    <a:lnTo>
                      <a:pt x="3573" y="13758"/>
                    </a:lnTo>
                    <a:lnTo>
                      <a:pt x="4512" y="13526"/>
                    </a:lnTo>
                    <a:lnTo>
                      <a:pt x="5360" y="13248"/>
                    </a:lnTo>
                    <a:lnTo>
                      <a:pt x="6139" y="12900"/>
                    </a:lnTo>
                    <a:lnTo>
                      <a:pt x="6757" y="12552"/>
                    </a:lnTo>
                    <a:lnTo>
                      <a:pt x="6459" y="13132"/>
                    </a:lnTo>
                    <a:lnTo>
                      <a:pt x="6139" y="13642"/>
                    </a:lnTo>
                    <a:lnTo>
                      <a:pt x="5910" y="14199"/>
                    </a:lnTo>
                    <a:lnTo>
                      <a:pt x="5681" y="14663"/>
                    </a:lnTo>
                    <a:lnTo>
                      <a:pt x="5681" y="15150"/>
                    </a:lnTo>
                    <a:lnTo>
                      <a:pt x="5681" y="15730"/>
                    </a:lnTo>
                    <a:lnTo>
                      <a:pt x="5681" y="16241"/>
                    </a:lnTo>
                    <a:lnTo>
                      <a:pt x="5795" y="16913"/>
                    </a:lnTo>
                    <a:lnTo>
                      <a:pt x="5910" y="17586"/>
                    </a:lnTo>
                    <a:lnTo>
                      <a:pt x="5910" y="18213"/>
                    </a:lnTo>
                    <a:lnTo>
                      <a:pt x="5795" y="18885"/>
                    </a:lnTo>
                    <a:lnTo>
                      <a:pt x="5566" y="19396"/>
                    </a:lnTo>
                    <a:lnTo>
                      <a:pt x="5245" y="19976"/>
                    </a:lnTo>
                    <a:lnTo>
                      <a:pt x="4971" y="20370"/>
                    </a:lnTo>
                    <a:lnTo>
                      <a:pt x="4512" y="20811"/>
                    </a:lnTo>
                    <a:lnTo>
                      <a:pt x="4077" y="21043"/>
                    </a:lnTo>
                    <a:lnTo>
                      <a:pt x="5177" y="20927"/>
                    </a:lnTo>
                    <a:lnTo>
                      <a:pt x="6253" y="20486"/>
                    </a:lnTo>
                    <a:lnTo>
                      <a:pt x="7421" y="19976"/>
                    </a:lnTo>
                    <a:lnTo>
                      <a:pt x="8361" y="19187"/>
                    </a:lnTo>
                    <a:lnTo>
                      <a:pt x="8819" y="18769"/>
                    </a:lnTo>
                    <a:lnTo>
                      <a:pt x="9139" y="18213"/>
                    </a:lnTo>
                    <a:lnTo>
                      <a:pt x="9437" y="17772"/>
                    </a:lnTo>
                    <a:lnTo>
                      <a:pt x="9643" y="17261"/>
                    </a:lnTo>
                    <a:lnTo>
                      <a:pt x="9872" y="16681"/>
                    </a:lnTo>
                    <a:lnTo>
                      <a:pt x="9872" y="16171"/>
                    </a:lnTo>
                    <a:lnTo>
                      <a:pt x="9872" y="15614"/>
                    </a:lnTo>
                    <a:lnTo>
                      <a:pt x="9758" y="15057"/>
                    </a:lnTo>
                    <a:lnTo>
                      <a:pt x="10216" y="15498"/>
                    </a:lnTo>
                    <a:lnTo>
                      <a:pt x="10537" y="16241"/>
                    </a:lnTo>
                    <a:lnTo>
                      <a:pt x="10834" y="17145"/>
                    </a:lnTo>
                    <a:lnTo>
                      <a:pt x="11041" y="18213"/>
                    </a:lnTo>
                    <a:lnTo>
                      <a:pt x="11155" y="19187"/>
                    </a:lnTo>
                    <a:lnTo>
                      <a:pt x="11155" y="20185"/>
                    </a:lnTo>
                    <a:lnTo>
                      <a:pt x="11155" y="20579"/>
                    </a:lnTo>
                    <a:lnTo>
                      <a:pt x="11041" y="21043"/>
                    </a:lnTo>
                    <a:lnTo>
                      <a:pt x="10926" y="21391"/>
                    </a:lnTo>
                    <a:lnTo>
                      <a:pt x="10766" y="21600"/>
                    </a:lnTo>
                    <a:lnTo>
                      <a:pt x="11499" y="21484"/>
                    </a:lnTo>
                    <a:lnTo>
                      <a:pt x="12323" y="21043"/>
                    </a:lnTo>
                    <a:lnTo>
                      <a:pt x="13102" y="20370"/>
                    </a:lnTo>
                    <a:lnTo>
                      <a:pt x="13606" y="19628"/>
                    </a:lnTo>
                    <a:lnTo>
                      <a:pt x="13950" y="19071"/>
                    </a:lnTo>
                    <a:lnTo>
                      <a:pt x="14064" y="18677"/>
                    </a:lnTo>
                    <a:lnTo>
                      <a:pt x="14179" y="18097"/>
                    </a:lnTo>
                    <a:lnTo>
                      <a:pt x="14293" y="17586"/>
                    </a:lnTo>
                    <a:lnTo>
                      <a:pt x="14179" y="16913"/>
                    </a:lnTo>
                    <a:lnTo>
                      <a:pt x="14064" y="16241"/>
                    </a:lnTo>
                    <a:lnTo>
                      <a:pt x="13835" y="15614"/>
                    </a:lnTo>
                    <a:lnTo>
                      <a:pt x="13560" y="14872"/>
                    </a:lnTo>
                    <a:lnTo>
                      <a:pt x="13950" y="14941"/>
                    </a:lnTo>
                    <a:lnTo>
                      <a:pt x="14408" y="15150"/>
                    </a:lnTo>
                    <a:lnTo>
                      <a:pt x="14843" y="15266"/>
                    </a:lnTo>
                    <a:lnTo>
                      <a:pt x="15232" y="15614"/>
                    </a:lnTo>
                    <a:lnTo>
                      <a:pt x="15576" y="15846"/>
                    </a:lnTo>
                    <a:lnTo>
                      <a:pt x="15897" y="16171"/>
                    </a:lnTo>
                    <a:lnTo>
                      <a:pt x="16126" y="16473"/>
                    </a:lnTo>
                    <a:lnTo>
                      <a:pt x="16240" y="16913"/>
                    </a:lnTo>
                    <a:lnTo>
                      <a:pt x="16515" y="17261"/>
                    </a:lnTo>
                    <a:lnTo>
                      <a:pt x="17088" y="17586"/>
                    </a:lnTo>
                    <a:lnTo>
                      <a:pt x="17798" y="17865"/>
                    </a:lnTo>
                    <a:lnTo>
                      <a:pt x="18576" y="18097"/>
                    </a:lnTo>
                    <a:lnTo>
                      <a:pt x="19424" y="18213"/>
                    </a:lnTo>
                    <a:lnTo>
                      <a:pt x="20317" y="18213"/>
                    </a:lnTo>
                    <a:lnTo>
                      <a:pt x="21050" y="18213"/>
                    </a:lnTo>
                    <a:lnTo>
                      <a:pt x="21600" y="17865"/>
                    </a:lnTo>
                    <a:lnTo>
                      <a:pt x="21165" y="17656"/>
                    </a:lnTo>
                    <a:lnTo>
                      <a:pt x="20592" y="17470"/>
                    </a:lnTo>
                    <a:lnTo>
                      <a:pt x="20088" y="17029"/>
                    </a:lnTo>
                    <a:lnTo>
                      <a:pt x="19653" y="16681"/>
                    </a:lnTo>
                    <a:lnTo>
                      <a:pt x="19195" y="16241"/>
                    </a:lnTo>
                    <a:lnTo>
                      <a:pt x="18920" y="15962"/>
                    </a:lnTo>
                    <a:lnTo>
                      <a:pt x="18576" y="15498"/>
                    </a:lnTo>
                    <a:lnTo>
                      <a:pt x="18576" y="15057"/>
                    </a:lnTo>
                    <a:lnTo>
                      <a:pt x="18485" y="14756"/>
                    </a:lnTo>
                    <a:lnTo>
                      <a:pt x="18256" y="14199"/>
                    </a:lnTo>
                    <a:lnTo>
                      <a:pt x="17912" y="13526"/>
                    </a:lnTo>
                    <a:lnTo>
                      <a:pt x="17523" y="13016"/>
                    </a:lnTo>
                    <a:lnTo>
                      <a:pt x="16973" y="12436"/>
                    </a:lnTo>
                    <a:lnTo>
                      <a:pt x="16355" y="12041"/>
                    </a:lnTo>
                    <a:lnTo>
                      <a:pt x="16011" y="11832"/>
                    </a:lnTo>
                    <a:lnTo>
                      <a:pt x="15690" y="11716"/>
                    </a:lnTo>
                    <a:lnTo>
                      <a:pt x="15232" y="11716"/>
                    </a:lnTo>
                    <a:lnTo>
                      <a:pt x="14843" y="11716"/>
                    </a:lnTo>
                    <a:lnTo>
                      <a:pt x="15461" y="11252"/>
                    </a:lnTo>
                    <a:lnTo>
                      <a:pt x="16126" y="10858"/>
                    </a:lnTo>
                    <a:lnTo>
                      <a:pt x="16973" y="10649"/>
                    </a:lnTo>
                    <a:lnTo>
                      <a:pt x="17798" y="10417"/>
                    </a:lnTo>
                    <a:lnTo>
                      <a:pt x="18806" y="10301"/>
                    </a:lnTo>
                    <a:lnTo>
                      <a:pt x="19653" y="10301"/>
                    </a:lnTo>
                    <a:lnTo>
                      <a:pt x="20478" y="10417"/>
                    </a:lnTo>
                    <a:lnTo>
                      <a:pt x="21256" y="10533"/>
                    </a:lnTo>
                    <a:lnTo>
                      <a:pt x="20707" y="9837"/>
                    </a:lnTo>
                    <a:lnTo>
                      <a:pt x="19859" y="9234"/>
                    </a:lnTo>
                    <a:lnTo>
                      <a:pt x="18806" y="8538"/>
                    </a:lnTo>
                    <a:lnTo>
                      <a:pt x="17637" y="8144"/>
                    </a:lnTo>
                    <a:lnTo>
                      <a:pt x="16973" y="8027"/>
                    </a:lnTo>
                    <a:lnTo>
                      <a:pt x="16355" y="7935"/>
                    </a:lnTo>
                    <a:lnTo>
                      <a:pt x="15805" y="7935"/>
                    </a:lnTo>
                    <a:lnTo>
                      <a:pt x="15118" y="8027"/>
                    </a:lnTo>
                    <a:lnTo>
                      <a:pt x="14614" y="8144"/>
                    </a:lnTo>
                    <a:lnTo>
                      <a:pt x="14064" y="8422"/>
                    </a:lnTo>
                    <a:lnTo>
                      <a:pt x="13606" y="8886"/>
                    </a:lnTo>
                    <a:lnTo>
                      <a:pt x="13217" y="9327"/>
                    </a:lnTo>
                    <a:lnTo>
                      <a:pt x="13606" y="8538"/>
                    </a:lnTo>
                    <a:lnTo>
                      <a:pt x="13950" y="7935"/>
                    </a:lnTo>
                    <a:lnTo>
                      <a:pt x="14293" y="7123"/>
                    </a:lnTo>
                    <a:lnTo>
                      <a:pt x="14499" y="6519"/>
                    </a:lnTo>
                    <a:lnTo>
                      <a:pt x="14614" y="5823"/>
                    </a:lnTo>
                    <a:lnTo>
                      <a:pt x="14614" y="5220"/>
                    </a:lnTo>
                    <a:lnTo>
                      <a:pt x="14408" y="4524"/>
                    </a:lnTo>
                    <a:lnTo>
                      <a:pt x="14064" y="3898"/>
                    </a:lnTo>
                    <a:lnTo>
                      <a:pt x="13606" y="3225"/>
                    </a:lnTo>
                    <a:lnTo>
                      <a:pt x="13331" y="2598"/>
                    </a:lnTo>
                    <a:lnTo>
                      <a:pt x="13102" y="2042"/>
                    </a:lnTo>
                    <a:lnTo>
                      <a:pt x="12896" y="1485"/>
                    </a:lnTo>
                    <a:lnTo>
                      <a:pt x="12781" y="1090"/>
                    </a:lnTo>
                    <a:lnTo>
                      <a:pt x="12667" y="626"/>
                    </a:lnTo>
                    <a:lnTo>
                      <a:pt x="12667" y="278"/>
                    </a:lnTo>
                    <a:lnTo>
                      <a:pt x="12667" y="0"/>
                    </a:lnTo>
                    <a:lnTo>
                      <a:pt x="12163" y="394"/>
                    </a:lnTo>
                    <a:lnTo>
                      <a:pt x="11728" y="974"/>
                    </a:lnTo>
                    <a:lnTo>
                      <a:pt x="11155" y="1601"/>
                    </a:lnTo>
                    <a:lnTo>
                      <a:pt x="10766" y="2390"/>
                    </a:lnTo>
                    <a:lnTo>
                      <a:pt x="10330" y="3109"/>
                    </a:lnTo>
                    <a:lnTo>
                      <a:pt x="10101" y="3898"/>
                    </a:lnTo>
                    <a:lnTo>
                      <a:pt x="9987" y="4524"/>
                    </a:lnTo>
                    <a:lnTo>
                      <a:pt x="10101" y="5220"/>
                    </a:lnTo>
                    <a:lnTo>
                      <a:pt x="10216" y="5823"/>
                    </a:lnTo>
                    <a:lnTo>
                      <a:pt x="10330" y="6403"/>
                    </a:lnTo>
                    <a:lnTo>
                      <a:pt x="10330" y="6914"/>
                    </a:lnTo>
                    <a:lnTo>
                      <a:pt x="10216" y="7471"/>
                    </a:lnTo>
                    <a:lnTo>
                      <a:pt x="10101" y="7935"/>
                    </a:lnTo>
                    <a:lnTo>
                      <a:pt x="9872" y="8329"/>
                    </a:lnTo>
                    <a:lnTo>
                      <a:pt x="9643" y="8654"/>
                    </a:lnTo>
                    <a:lnTo>
                      <a:pt x="9368" y="9002"/>
                    </a:lnTo>
                    <a:close/>
                  </a:path>
                </a:pathLst>
              </a:custGeom>
              <a:blipFill>
                <a:blip r:embed="rId13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tile tx="0" ty="0" sx="100000" sy="100000" flip="none" algn="tl"/>
              </a:blip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2" name="plant"/>
              <p:cNvSpPr>
                <a:spLocks noEditPoints="1" noChangeArrowheads="1"/>
              </p:cNvSpPr>
              <p:nvPr/>
            </p:nvSpPr>
            <p:spPr bwMode="auto">
              <a:xfrm rot="19991768">
                <a:off x="9119843" y="3756506"/>
                <a:ext cx="654050" cy="592206"/>
              </a:xfrm>
              <a:custGeom>
                <a:avLst/>
                <a:gdLst>
                  <a:gd name="T0" fmla="*/ 0 w 21600"/>
                  <a:gd name="T1" fmla="*/ 0 h 21600"/>
                  <a:gd name="T2" fmla="*/ 10800 w 21600"/>
                  <a:gd name="T3" fmla="*/ 0 h 21600"/>
                  <a:gd name="T4" fmla="*/ 21600 w 21600"/>
                  <a:gd name="T5" fmla="*/ 0 h 21600"/>
                  <a:gd name="T6" fmla="*/ 21600 w 21600"/>
                  <a:gd name="T7" fmla="*/ 10800 h 21600"/>
                  <a:gd name="T8" fmla="*/ 21600 w 21600"/>
                  <a:gd name="T9" fmla="*/ 21600 h 21600"/>
                  <a:gd name="T10" fmla="*/ 10800 w 21600"/>
                  <a:gd name="T11" fmla="*/ 21600 h 21600"/>
                  <a:gd name="T12" fmla="*/ 0 w 21600"/>
                  <a:gd name="T13" fmla="*/ 21600 h 21600"/>
                  <a:gd name="T14" fmla="*/ 0 w 21600"/>
                  <a:gd name="T15" fmla="*/ 10800 h 21600"/>
                  <a:gd name="T16" fmla="*/ 7100 w 21600"/>
                  <a:gd name="T17" fmla="*/ 10092 h 21600"/>
                  <a:gd name="T18" fmla="*/ 14545 w 21600"/>
                  <a:gd name="T19" fmla="*/ 13573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T16" t="T17" r="T18" b="T19"/>
                <a:pathLst>
                  <a:path w="21600" h="21600">
                    <a:moveTo>
                      <a:pt x="9368" y="9002"/>
                    </a:moveTo>
                    <a:lnTo>
                      <a:pt x="9254" y="8422"/>
                    </a:lnTo>
                    <a:lnTo>
                      <a:pt x="9139" y="7935"/>
                    </a:lnTo>
                    <a:lnTo>
                      <a:pt x="8819" y="7355"/>
                    </a:lnTo>
                    <a:lnTo>
                      <a:pt x="8475" y="6728"/>
                    </a:lnTo>
                    <a:lnTo>
                      <a:pt x="8040" y="6287"/>
                    </a:lnTo>
                    <a:lnTo>
                      <a:pt x="7421" y="5707"/>
                    </a:lnTo>
                    <a:lnTo>
                      <a:pt x="6574" y="5429"/>
                    </a:lnTo>
                    <a:lnTo>
                      <a:pt x="5452" y="5313"/>
                    </a:lnTo>
                    <a:lnTo>
                      <a:pt x="4856" y="5220"/>
                    </a:lnTo>
                    <a:lnTo>
                      <a:pt x="4169" y="5220"/>
                    </a:lnTo>
                    <a:lnTo>
                      <a:pt x="3665" y="5104"/>
                    </a:lnTo>
                    <a:lnTo>
                      <a:pt x="3001" y="4872"/>
                    </a:lnTo>
                    <a:lnTo>
                      <a:pt x="2497" y="4756"/>
                    </a:lnTo>
                    <a:lnTo>
                      <a:pt x="2062" y="4408"/>
                    </a:lnTo>
                    <a:lnTo>
                      <a:pt x="1603" y="4083"/>
                    </a:lnTo>
                    <a:lnTo>
                      <a:pt x="1283" y="3689"/>
                    </a:lnTo>
                    <a:lnTo>
                      <a:pt x="1283" y="4315"/>
                    </a:lnTo>
                    <a:lnTo>
                      <a:pt x="1489" y="5104"/>
                    </a:lnTo>
                    <a:lnTo>
                      <a:pt x="1832" y="6055"/>
                    </a:lnTo>
                    <a:lnTo>
                      <a:pt x="2382" y="6914"/>
                    </a:lnTo>
                    <a:lnTo>
                      <a:pt x="2680" y="7471"/>
                    </a:lnTo>
                    <a:lnTo>
                      <a:pt x="3115" y="7935"/>
                    </a:lnTo>
                    <a:lnTo>
                      <a:pt x="3573" y="8213"/>
                    </a:lnTo>
                    <a:lnTo>
                      <a:pt x="4077" y="8654"/>
                    </a:lnTo>
                    <a:lnTo>
                      <a:pt x="4627" y="9002"/>
                    </a:lnTo>
                    <a:lnTo>
                      <a:pt x="5245" y="9234"/>
                    </a:lnTo>
                    <a:lnTo>
                      <a:pt x="6024" y="9443"/>
                    </a:lnTo>
                    <a:lnTo>
                      <a:pt x="6757" y="9628"/>
                    </a:lnTo>
                    <a:lnTo>
                      <a:pt x="5177" y="10069"/>
                    </a:lnTo>
                    <a:lnTo>
                      <a:pt x="3963" y="10649"/>
                    </a:lnTo>
                    <a:lnTo>
                      <a:pt x="3344" y="11044"/>
                    </a:lnTo>
                    <a:lnTo>
                      <a:pt x="2886" y="11600"/>
                    </a:lnTo>
                    <a:lnTo>
                      <a:pt x="2497" y="12041"/>
                    </a:lnTo>
                    <a:lnTo>
                      <a:pt x="1947" y="12343"/>
                    </a:lnTo>
                    <a:lnTo>
                      <a:pt x="1168" y="12668"/>
                    </a:lnTo>
                    <a:lnTo>
                      <a:pt x="0" y="12900"/>
                    </a:lnTo>
                    <a:lnTo>
                      <a:pt x="435" y="13248"/>
                    </a:lnTo>
                    <a:lnTo>
                      <a:pt x="779" y="13456"/>
                    </a:lnTo>
                    <a:lnTo>
                      <a:pt x="1283" y="13642"/>
                    </a:lnTo>
                    <a:lnTo>
                      <a:pt x="1718" y="13758"/>
                    </a:lnTo>
                    <a:lnTo>
                      <a:pt x="2680" y="13851"/>
                    </a:lnTo>
                    <a:lnTo>
                      <a:pt x="3573" y="13758"/>
                    </a:lnTo>
                    <a:lnTo>
                      <a:pt x="4512" y="13526"/>
                    </a:lnTo>
                    <a:lnTo>
                      <a:pt x="5360" y="13248"/>
                    </a:lnTo>
                    <a:lnTo>
                      <a:pt x="6139" y="12900"/>
                    </a:lnTo>
                    <a:lnTo>
                      <a:pt x="6757" y="12552"/>
                    </a:lnTo>
                    <a:lnTo>
                      <a:pt x="6459" y="13132"/>
                    </a:lnTo>
                    <a:lnTo>
                      <a:pt x="6139" y="13642"/>
                    </a:lnTo>
                    <a:lnTo>
                      <a:pt x="5910" y="14199"/>
                    </a:lnTo>
                    <a:lnTo>
                      <a:pt x="5681" y="14663"/>
                    </a:lnTo>
                    <a:lnTo>
                      <a:pt x="5681" y="15150"/>
                    </a:lnTo>
                    <a:lnTo>
                      <a:pt x="5681" y="15730"/>
                    </a:lnTo>
                    <a:lnTo>
                      <a:pt x="5681" y="16241"/>
                    </a:lnTo>
                    <a:lnTo>
                      <a:pt x="5795" y="16913"/>
                    </a:lnTo>
                    <a:lnTo>
                      <a:pt x="5910" y="17586"/>
                    </a:lnTo>
                    <a:lnTo>
                      <a:pt x="5910" y="18213"/>
                    </a:lnTo>
                    <a:lnTo>
                      <a:pt x="5795" y="18885"/>
                    </a:lnTo>
                    <a:lnTo>
                      <a:pt x="5566" y="19396"/>
                    </a:lnTo>
                    <a:lnTo>
                      <a:pt x="5245" y="19976"/>
                    </a:lnTo>
                    <a:lnTo>
                      <a:pt x="4971" y="20370"/>
                    </a:lnTo>
                    <a:lnTo>
                      <a:pt x="4512" y="20811"/>
                    </a:lnTo>
                    <a:lnTo>
                      <a:pt x="4077" y="21043"/>
                    </a:lnTo>
                    <a:lnTo>
                      <a:pt x="5177" y="20927"/>
                    </a:lnTo>
                    <a:lnTo>
                      <a:pt x="6253" y="20486"/>
                    </a:lnTo>
                    <a:lnTo>
                      <a:pt x="7421" y="19976"/>
                    </a:lnTo>
                    <a:lnTo>
                      <a:pt x="8361" y="19187"/>
                    </a:lnTo>
                    <a:lnTo>
                      <a:pt x="8819" y="18769"/>
                    </a:lnTo>
                    <a:lnTo>
                      <a:pt x="9139" y="18213"/>
                    </a:lnTo>
                    <a:lnTo>
                      <a:pt x="9437" y="17772"/>
                    </a:lnTo>
                    <a:lnTo>
                      <a:pt x="9643" y="17261"/>
                    </a:lnTo>
                    <a:lnTo>
                      <a:pt x="9872" y="16681"/>
                    </a:lnTo>
                    <a:lnTo>
                      <a:pt x="9872" y="16171"/>
                    </a:lnTo>
                    <a:lnTo>
                      <a:pt x="9872" y="15614"/>
                    </a:lnTo>
                    <a:lnTo>
                      <a:pt x="9758" y="15057"/>
                    </a:lnTo>
                    <a:lnTo>
                      <a:pt x="10216" y="15498"/>
                    </a:lnTo>
                    <a:lnTo>
                      <a:pt x="10537" y="16241"/>
                    </a:lnTo>
                    <a:lnTo>
                      <a:pt x="10834" y="17145"/>
                    </a:lnTo>
                    <a:lnTo>
                      <a:pt x="11041" y="18213"/>
                    </a:lnTo>
                    <a:lnTo>
                      <a:pt x="11155" y="19187"/>
                    </a:lnTo>
                    <a:lnTo>
                      <a:pt x="11155" y="20185"/>
                    </a:lnTo>
                    <a:lnTo>
                      <a:pt x="11155" y="20579"/>
                    </a:lnTo>
                    <a:lnTo>
                      <a:pt x="11041" y="21043"/>
                    </a:lnTo>
                    <a:lnTo>
                      <a:pt x="10926" y="21391"/>
                    </a:lnTo>
                    <a:lnTo>
                      <a:pt x="10766" y="21600"/>
                    </a:lnTo>
                    <a:lnTo>
                      <a:pt x="11499" y="21484"/>
                    </a:lnTo>
                    <a:lnTo>
                      <a:pt x="12323" y="21043"/>
                    </a:lnTo>
                    <a:lnTo>
                      <a:pt x="13102" y="20370"/>
                    </a:lnTo>
                    <a:lnTo>
                      <a:pt x="13606" y="19628"/>
                    </a:lnTo>
                    <a:lnTo>
                      <a:pt x="13950" y="19071"/>
                    </a:lnTo>
                    <a:lnTo>
                      <a:pt x="14064" y="18677"/>
                    </a:lnTo>
                    <a:lnTo>
                      <a:pt x="14179" y="18097"/>
                    </a:lnTo>
                    <a:lnTo>
                      <a:pt x="14293" y="17586"/>
                    </a:lnTo>
                    <a:lnTo>
                      <a:pt x="14179" y="16913"/>
                    </a:lnTo>
                    <a:lnTo>
                      <a:pt x="14064" y="16241"/>
                    </a:lnTo>
                    <a:lnTo>
                      <a:pt x="13835" y="15614"/>
                    </a:lnTo>
                    <a:lnTo>
                      <a:pt x="13560" y="14872"/>
                    </a:lnTo>
                    <a:lnTo>
                      <a:pt x="13950" y="14941"/>
                    </a:lnTo>
                    <a:lnTo>
                      <a:pt x="14408" y="15150"/>
                    </a:lnTo>
                    <a:lnTo>
                      <a:pt x="14843" y="15266"/>
                    </a:lnTo>
                    <a:lnTo>
                      <a:pt x="15232" y="15614"/>
                    </a:lnTo>
                    <a:lnTo>
                      <a:pt x="15576" y="15846"/>
                    </a:lnTo>
                    <a:lnTo>
                      <a:pt x="15897" y="16171"/>
                    </a:lnTo>
                    <a:lnTo>
                      <a:pt x="16126" y="16473"/>
                    </a:lnTo>
                    <a:lnTo>
                      <a:pt x="16240" y="16913"/>
                    </a:lnTo>
                    <a:lnTo>
                      <a:pt x="16515" y="17261"/>
                    </a:lnTo>
                    <a:lnTo>
                      <a:pt x="17088" y="17586"/>
                    </a:lnTo>
                    <a:lnTo>
                      <a:pt x="17798" y="17865"/>
                    </a:lnTo>
                    <a:lnTo>
                      <a:pt x="18576" y="18097"/>
                    </a:lnTo>
                    <a:lnTo>
                      <a:pt x="19424" y="18213"/>
                    </a:lnTo>
                    <a:lnTo>
                      <a:pt x="20317" y="18213"/>
                    </a:lnTo>
                    <a:lnTo>
                      <a:pt x="21050" y="18213"/>
                    </a:lnTo>
                    <a:lnTo>
                      <a:pt x="21600" y="17865"/>
                    </a:lnTo>
                    <a:lnTo>
                      <a:pt x="21165" y="17656"/>
                    </a:lnTo>
                    <a:lnTo>
                      <a:pt x="20592" y="17470"/>
                    </a:lnTo>
                    <a:lnTo>
                      <a:pt x="20088" y="17029"/>
                    </a:lnTo>
                    <a:lnTo>
                      <a:pt x="19653" y="16681"/>
                    </a:lnTo>
                    <a:lnTo>
                      <a:pt x="19195" y="16241"/>
                    </a:lnTo>
                    <a:lnTo>
                      <a:pt x="18920" y="15962"/>
                    </a:lnTo>
                    <a:lnTo>
                      <a:pt x="18576" y="15498"/>
                    </a:lnTo>
                    <a:lnTo>
                      <a:pt x="18576" y="15057"/>
                    </a:lnTo>
                    <a:lnTo>
                      <a:pt x="18485" y="14756"/>
                    </a:lnTo>
                    <a:lnTo>
                      <a:pt x="18256" y="14199"/>
                    </a:lnTo>
                    <a:lnTo>
                      <a:pt x="17912" y="13526"/>
                    </a:lnTo>
                    <a:lnTo>
                      <a:pt x="17523" y="13016"/>
                    </a:lnTo>
                    <a:lnTo>
                      <a:pt x="16973" y="12436"/>
                    </a:lnTo>
                    <a:lnTo>
                      <a:pt x="16355" y="12041"/>
                    </a:lnTo>
                    <a:lnTo>
                      <a:pt x="16011" y="11832"/>
                    </a:lnTo>
                    <a:lnTo>
                      <a:pt x="15690" y="11716"/>
                    </a:lnTo>
                    <a:lnTo>
                      <a:pt x="15232" y="11716"/>
                    </a:lnTo>
                    <a:lnTo>
                      <a:pt x="14843" y="11716"/>
                    </a:lnTo>
                    <a:lnTo>
                      <a:pt x="15461" y="11252"/>
                    </a:lnTo>
                    <a:lnTo>
                      <a:pt x="16126" y="10858"/>
                    </a:lnTo>
                    <a:lnTo>
                      <a:pt x="16973" y="10649"/>
                    </a:lnTo>
                    <a:lnTo>
                      <a:pt x="17798" y="10417"/>
                    </a:lnTo>
                    <a:lnTo>
                      <a:pt x="18806" y="10301"/>
                    </a:lnTo>
                    <a:lnTo>
                      <a:pt x="19653" y="10301"/>
                    </a:lnTo>
                    <a:lnTo>
                      <a:pt x="20478" y="10417"/>
                    </a:lnTo>
                    <a:lnTo>
                      <a:pt x="21256" y="10533"/>
                    </a:lnTo>
                    <a:lnTo>
                      <a:pt x="20707" y="9837"/>
                    </a:lnTo>
                    <a:lnTo>
                      <a:pt x="19859" y="9234"/>
                    </a:lnTo>
                    <a:lnTo>
                      <a:pt x="18806" y="8538"/>
                    </a:lnTo>
                    <a:lnTo>
                      <a:pt x="17637" y="8144"/>
                    </a:lnTo>
                    <a:lnTo>
                      <a:pt x="16973" y="8027"/>
                    </a:lnTo>
                    <a:lnTo>
                      <a:pt x="16355" y="7935"/>
                    </a:lnTo>
                    <a:lnTo>
                      <a:pt x="15805" y="7935"/>
                    </a:lnTo>
                    <a:lnTo>
                      <a:pt x="15118" y="8027"/>
                    </a:lnTo>
                    <a:lnTo>
                      <a:pt x="14614" y="8144"/>
                    </a:lnTo>
                    <a:lnTo>
                      <a:pt x="14064" y="8422"/>
                    </a:lnTo>
                    <a:lnTo>
                      <a:pt x="13606" y="8886"/>
                    </a:lnTo>
                    <a:lnTo>
                      <a:pt x="13217" y="9327"/>
                    </a:lnTo>
                    <a:lnTo>
                      <a:pt x="13606" y="8538"/>
                    </a:lnTo>
                    <a:lnTo>
                      <a:pt x="13950" y="7935"/>
                    </a:lnTo>
                    <a:lnTo>
                      <a:pt x="14293" y="7123"/>
                    </a:lnTo>
                    <a:lnTo>
                      <a:pt x="14499" y="6519"/>
                    </a:lnTo>
                    <a:lnTo>
                      <a:pt x="14614" y="5823"/>
                    </a:lnTo>
                    <a:lnTo>
                      <a:pt x="14614" y="5220"/>
                    </a:lnTo>
                    <a:lnTo>
                      <a:pt x="14408" y="4524"/>
                    </a:lnTo>
                    <a:lnTo>
                      <a:pt x="14064" y="3898"/>
                    </a:lnTo>
                    <a:lnTo>
                      <a:pt x="13606" y="3225"/>
                    </a:lnTo>
                    <a:lnTo>
                      <a:pt x="13331" y="2598"/>
                    </a:lnTo>
                    <a:lnTo>
                      <a:pt x="13102" y="2042"/>
                    </a:lnTo>
                    <a:lnTo>
                      <a:pt x="12896" y="1485"/>
                    </a:lnTo>
                    <a:lnTo>
                      <a:pt x="12781" y="1090"/>
                    </a:lnTo>
                    <a:lnTo>
                      <a:pt x="12667" y="626"/>
                    </a:lnTo>
                    <a:lnTo>
                      <a:pt x="12667" y="278"/>
                    </a:lnTo>
                    <a:lnTo>
                      <a:pt x="12667" y="0"/>
                    </a:lnTo>
                    <a:lnTo>
                      <a:pt x="12163" y="394"/>
                    </a:lnTo>
                    <a:lnTo>
                      <a:pt x="11728" y="974"/>
                    </a:lnTo>
                    <a:lnTo>
                      <a:pt x="11155" y="1601"/>
                    </a:lnTo>
                    <a:lnTo>
                      <a:pt x="10766" y="2390"/>
                    </a:lnTo>
                    <a:lnTo>
                      <a:pt x="10330" y="3109"/>
                    </a:lnTo>
                    <a:lnTo>
                      <a:pt x="10101" y="3898"/>
                    </a:lnTo>
                    <a:lnTo>
                      <a:pt x="9987" y="4524"/>
                    </a:lnTo>
                    <a:lnTo>
                      <a:pt x="10101" y="5220"/>
                    </a:lnTo>
                    <a:lnTo>
                      <a:pt x="10216" y="5823"/>
                    </a:lnTo>
                    <a:lnTo>
                      <a:pt x="10330" y="6403"/>
                    </a:lnTo>
                    <a:lnTo>
                      <a:pt x="10330" y="6914"/>
                    </a:lnTo>
                    <a:lnTo>
                      <a:pt x="10216" y="7471"/>
                    </a:lnTo>
                    <a:lnTo>
                      <a:pt x="10101" y="7935"/>
                    </a:lnTo>
                    <a:lnTo>
                      <a:pt x="9872" y="8329"/>
                    </a:lnTo>
                    <a:lnTo>
                      <a:pt x="9643" y="8654"/>
                    </a:lnTo>
                    <a:lnTo>
                      <a:pt x="9368" y="9002"/>
                    </a:lnTo>
                    <a:close/>
                  </a:path>
                </a:pathLst>
              </a:custGeom>
              <a:blipFill>
                <a:blip r:embed="rId13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tile tx="0" ty="0" sx="100000" sy="100000" flip="none" algn="tl"/>
              </a:blip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solidFill>
                    <a:prstClr val="black"/>
                  </a:solidFill>
                </a:endParaRPr>
              </a:p>
            </p:txBody>
          </p:sp>
          <p:sp>
            <p:nvSpPr>
              <p:cNvPr id="37" name="Trapezoid 36"/>
              <p:cNvSpPr/>
              <p:nvPr/>
            </p:nvSpPr>
            <p:spPr>
              <a:xfrm rot="10800000">
                <a:off x="9503952" y="4388097"/>
                <a:ext cx="530923" cy="299675"/>
              </a:xfrm>
              <a:prstGeom prst="trapezoid">
                <a:avLst/>
              </a:prstGeom>
              <a:blipFill>
                <a:blip r:embed="rId14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tile tx="0" ty="0" sx="100000" sy="100000" flip="none" algn="tl"/>
              </a:blip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>
                  <a:solidFill>
                    <a:prstClr val="white"/>
                  </a:solidFill>
                </a:endParaRPr>
              </a:p>
            </p:txBody>
          </p:sp>
          <p:sp>
            <p:nvSpPr>
              <p:cNvPr id="38" name="Freeform 37"/>
              <p:cNvSpPr/>
              <p:nvPr/>
            </p:nvSpPr>
            <p:spPr>
              <a:xfrm>
                <a:off x="9635696" y="3614468"/>
                <a:ext cx="138032" cy="189781"/>
              </a:xfrm>
              <a:custGeom>
                <a:avLst/>
                <a:gdLst>
                  <a:gd name="connsiteX0" fmla="*/ 138032 w 138032"/>
                  <a:gd name="connsiteY0" fmla="*/ 0 h 189781"/>
                  <a:gd name="connsiteX1" fmla="*/ 112153 w 138032"/>
                  <a:gd name="connsiteY1" fmla="*/ 43132 h 189781"/>
                  <a:gd name="connsiteX2" fmla="*/ 60395 w 138032"/>
                  <a:gd name="connsiteY2" fmla="*/ 77638 h 189781"/>
                  <a:gd name="connsiteX3" fmla="*/ 43142 w 138032"/>
                  <a:gd name="connsiteY3" fmla="*/ 103517 h 189781"/>
                  <a:gd name="connsiteX4" fmla="*/ 34515 w 138032"/>
                  <a:gd name="connsiteY4" fmla="*/ 129396 h 189781"/>
                  <a:gd name="connsiteX5" fmla="*/ 10 w 138032"/>
                  <a:gd name="connsiteY5" fmla="*/ 189781 h 1897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38032" h="189781">
                    <a:moveTo>
                      <a:pt x="138032" y="0"/>
                    </a:moveTo>
                    <a:cubicBezTo>
                      <a:pt x="129406" y="14377"/>
                      <a:pt x="124009" y="31276"/>
                      <a:pt x="112153" y="43132"/>
                    </a:cubicBezTo>
                    <a:cubicBezTo>
                      <a:pt x="97491" y="57794"/>
                      <a:pt x="60395" y="77638"/>
                      <a:pt x="60395" y="77638"/>
                    </a:cubicBezTo>
                    <a:cubicBezTo>
                      <a:pt x="54644" y="86264"/>
                      <a:pt x="47779" y="94244"/>
                      <a:pt x="43142" y="103517"/>
                    </a:cubicBezTo>
                    <a:cubicBezTo>
                      <a:pt x="39075" y="111650"/>
                      <a:pt x="38931" y="121447"/>
                      <a:pt x="34515" y="129396"/>
                    </a:cubicBezTo>
                    <a:cubicBezTo>
                      <a:pt x="-1585" y="194376"/>
                      <a:pt x="10" y="158918"/>
                      <a:pt x="10" y="189781"/>
                    </a:cubicBezTo>
                  </a:path>
                </a:pathLst>
              </a:custGeom>
              <a:noFill/>
              <a:ln w="19050">
                <a:solidFill>
                  <a:srgbClr val="714B2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>
                  <a:solidFill>
                    <a:prstClr val="white"/>
                  </a:solidFill>
                </a:endParaRPr>
              </a:p>
            </p:txBody>
          </p:sp>
          <p:sp>
            <p:nvSpPr>
              <p:cNvPr id="39" name="Freeform 38"/>
              <p:cNvSpPr/>
              <p:nvPr/>
            </p:nvSpPr>
            <p:spPr>
              <a:xfrm>
                <a:off x="9523562" y="3657600"/>
                <a:ext cx="69012" cy="172528"/>
              </a:xfrm>
              <a:custGeom>
                <a:avLst/>
                <a:gdLst>
                  <a:gd name="connsiteX0" fmla="*/ 0 w 69012"/>
                  <a:gd name="connsiteY0" fmla="*/ 0 h 172528"/>
                  <a:gd name="connsiteX1" fmla="*/ 25880 w 69012"/>
                  <a:gd name="connsiteY1" fmla="*/ 94891 h 172528"/>
                  <a:gd name="connsiteX2" fmla="*/ 60385 w 69012"/>
                  <a:gd name="connsiteY2" fmla="*/ 146649 h 172528"/>
                  <a:gd name="connsiteX3" fmla="*/ 69012 w 69012"/>
                  <a:gd name="connsiteY3" fmla="*/ 172528 h 1725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69012" h="172528">
                    <a:moveTo>
                      <a:pt x="0" y="0"/>
                    </a:moveTo>
                    <a:cubicBezTo>
                      <a:pt x="4630" y="23147"/>
                      <a:pt x="13373" y="76130"/>
                      <a:pt x="25880" y="94891"/>
                    </a:cubicBezTo>
                    <a:cubicBezTo>
                      <a:pt x="37382" y="112144"/>
                      <a:pt x="53828" y="126978"/>
                      <a:pt x="60385" y="146649"/>
                    </a:cubicBezTo>
                    <a:lnTo>
                      <a:pt x="69012" y="172528"/>
                    </a:lnTo>
                  </a:path>
                </a:pathLst>
              </a:custGeom>
              <a:noFill/>
              <a:ln>
                <a:solidFill>
                  <a:srgbClr val="996633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>
                  <a:solidFill>
                    <a:prstClr val="white"/>
                  </a:solidFill>
                </a:endParaRPr>
              </a:p>
            </p:txBody>
          </p:sp>
          <p:sp>
            <p:nvSpPr>
              <p:cNvPr id="40" name="Freeform 39"/>
              <p:cNvSpPr/>
              <p:nvPr/>
            </p:nvSpPr>
            <p:spPr>
              <a:xfrm>
                <a:off x="9782048" y="4261449"/>
                <a:ext cx="8933" cy="86264"/>
              </a:xfrm>
              <a:custGeom>
                <a:avLst/>
                <a:gdLst>
                  <a:gd name="connsiteX0" fmla="*/ 8933 w 8933"/>
                  <a:gd name="connsiteY0" fmla="*/ 0 h 86264"/>
                  <a:gd name="connsiteX1" fmla="*/ 307 w 8933"/>
                  <a:gd name="connsiteY1" fmla="*/ 86264 h 862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8933" h="86264">
                    <a:moveTo>
                      <a:pt x="8933" y="0"/>
                    </a:moveTo>
                    <a:cubicBezTo>
                      <a:pt x="-2513" y="57230"/>
                      <a:pt x="307" y="28470"/>
                      <a:pt x="307" y="86264"/>
                    </a:cubicBezTo>
                  </a:path>
                </a:pathLst>
              </a:custGeom>
              <a:noFill/>
              <a:ln>
                <a:solidFill>
                  <a:schemeClr val="bg2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>
                  <a:solidFill>
                    <a:prstClr val="white"/>
                  </a:solidFill>
                </a:endParaRPr>
              </a:p>
            </p:txBody>
          </p:sp>
          <p:sp>
            <p:nvSpPr>
              <p:cNvPr id="102" name="plant"/>
              <p:cNvSpPr>
                <a:spLocks noEditPoints="1" noChangeArrowheads="1"/>
              </p:cNvSpPr>
              <p:nvPr/>
            </p:nvSpPr>
            <p:spPr bwMode="auto">
              <a:xfrm flipH="1">
                <a:off x="9552990" y="3241554"/>
                <a:ext cx="576671" cy="585265"/>
              </a:xfrm>
              <a:custGeom>
                <a:avLst/>
                <a:gdLst>
                  <a:gd name="T0" fmla="*/ 0 w 21600"/>
                  <a:gd name="T1" fmla="*/ 0 h 21600"/>
                  <a:gd name="T2" fmla="*/ 10800 w 21600"/>
                  <a:gd name="T3" fmla="*/ 0 h 21600"/>
                  <a:gd name="T4" fmla="*/ 21600 w 21600"/>
                  <a:gd name="T5" fmla="*/ 0 h 21600"/>
                  <a:gd name="T6" fmla="*/ 21600 w 21600"/>
                  <a:gd name="T7" fmla="*/ 10800 h 21600"/>
                  <a:gd name="T8" fmla="*/ 21600 w 21600"/>
                  <a:gd name="T9" fmla="*/ 21600 h 21600"/>
                  <a:gd name="T10" fmla="*/ 10800 w 21600"/>
                  <a:gd name="T11" fmla="*/ 21600 h 21600"/>
                  <a:gd name="T12" fmla="*/ 0 w 21600"/>
                  <a:gd name="T13" fmla="*/ 21600 h 21600"/>
                  <a:gd name="T14" fmla="*/ 0 w 21600"/>
                  <a:gd name="T15" fmla="*/ 10800 h 21600"/>
                  <a:gd name="T16" fmla="*/ 7100 w 21600"/>
                  <a:gd name="T17" fmla="*/ 10092 h 21600"/>
                  <a:gd name="T18" fmla="*/ 14545 w 21600"/>
                  <a:gd name="T19" fmla="*/ 13573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T16" t="T17" r="T18" b="T19"/>
                <a:pathLst>
                  <a:path w="21600" h="21600">
                    <a:moveTo>
                      <a:pt x="9368" y="9002"/>
                    </a:moveTo>
                    <a:lnTo>
                      <a:pt x="9254" y="8422"/>
                    </a:lnTo>
                    <a:lnTo>
                      <a:pt x="9139" y="7935"/>
                    </a:lnTo>
                    <a:lnTo>
                      <a:pt x="8819" y="7355"/>
                    </a:lnTo>
                    <a:lnTo>
                      <a:pt x="8475" y="6728"/>
                    </a:lnTo>
                    <a:lnTo>
                      <a:pt x="8040" y="6287"/>
                    </a:lnTo>
                    <a:lnTo>
                      <a:pt x="7421" y="5707"/>
                    </a:lnTo>
                    <a:lnTo>
                      <a:pt x="6574" y="5429"/>
                    </a:lnTo>
                    <a:lnTo>
                      <a:pt x="5452" y="5313"/>
                    </a:lnTo>
                    <a:lnTo>
                      <a:pt x="4856" y="5220"/>
                    </a:lnTo>
                    <a:lnTo>
                      <a:pt x="4169" y="5220"/>
                    </a:lnTo>
                    <a:lnTo>
                      <a:pt x="3665" y="5104"/>
                    </a:lnTo>
                    <a:lnTo>
                      <a:pt x="3001" y="4872"/>
                    </a:lnTo>
                    <a:lnTo>
                      <a:pt x="2497" y="4756"/>
                    </a:lnTo>
                    <a:lnTo>
                      <a:pt x="2062" y="4408"/>
                    </a:lnTo>
                    <a:lnTo>
                      <a:pt x="1603" y="4083"/>
                    </a:lnTo>
                    <a:lnTo>
                      <a:pt x="1283" y="3689"/>
                    </a:lnTo>
                    <a:lnTo>
                      <a:pt x="1283" y="4315"/>
                    </a:lnTo>
                    <a:lnTo>
                      <a:pt x="1489" y="5104"/>
                    </a:lnTo>
                    <a:lnTo>
                      <a:pt x="1832" y="6055"/>
                    </a:lnTo>
                    <a:lnTo>
                      <a:pt x="2382" y="6914"/>
                    </a:lnTo>
                    <a:lnTo>
                      <a:pt x="2680" y="7471"/>
                    </a:lnTo>
                    <a:lnTo>
                      <a:pt x="3115" y="7935"/>
                    </a:lnTo>
                    <a:lnTo>
                      <a:pt x="3573" y="8213"/>
                    </a:lnTo>
                    <a:lnTo>
                      <a:pt x="4077" y="8654"/>
                    </a:lnTo>
                    <a:lnTo>
                      <a:pt x="4627" y="9002"/>
                    </a:lnTo>
                    <a:lnTo>
                      <a:pt x="5245" y="9234"/>
                    </a:lnTo>
                    <a:lnTo>
                      <a:pt x="6024" y="9443"/>
                    </a:lnTo>
                    <a:lnTo>
                      <a:pt x="6757" y="9628"/>
                    </a:lnTo>
                    <a:lnTo>
                      <a:pt x="5177" y="10069"/>
                    </a:lnTo>
                    <a:lnTo>
                      <a:pt x="3963" y="10649"/>
                    </a:lnTo>
                    <a:lnTo>
                      <a:pt x="3344" y="11044"/>
                    </a:lnTo>
                    <a:lnTo>
                      <a:pt x="2886" y="11600"/>
                    </a:lnTo>
                    <a:lnTo>
                      <a:pt x="2497" y="12041"/>
                    </a:lnTo>
                    <a:lnTo>
                      <a:pt x="1947" y="12343"/>
                    </a:lnTo>
                    <a:lnTo>
                      <a:pt x="1168" y="12668"/>
                    </a:lnTo>
                    <a:lnTo>
                      <a:pt x="0" y="12900"/>
                    </a:lnTo>
                    <a:lnTo>
                      <a:pt x="435" y="13248"/>
                    </a:lnTo>
                    <a:lnTo>
                      <a:pt x="779" y="13456"/>
                    </a:lnTo>
                    <a:lnTo>
                      <a:pt x="1283" y="13642"/>
                    </a:lnTo>
                    <a:lnTo>
                      <a:pt x="1718" y="13758"/>
                    </a:lnTo>
                    <a:lnTo>
                      <a:pt x="2680" y="13851"/>
                    </a:lnTo>
                    <a:lnTo>
                      <a:pt x="3573" y="13758"/>
                    </a:lnTo>
                    <a:lnTo>
                      <a:pt x="4512" y="13526"/>
                    </a:lnTo>
                    <a:lnTo>
                      <a:pt x="5360" y="13248"/>
                    </a:lnTo>
                    <a:lnTo>
                      <a:pt x="6139" y="12900"/>
                    </a:lnTo>
                    <a:lnTo>
                      <a:pt x="6757" y="12552"/>
                    </a:lnTo>
                    <a:lnTo>
                      <a:pt x="6459" y="13132"/>
                    </a:lnTo>
                    <a:lnTo>
                      <a:pt x="6139" y="13642"/>
                    </a:lnTo>
                    <a:lnTo>
                      <a:pt x="5910" y="14199"/>
                    </a:lnTo>
                    <a:lnTo>
                      <a:pt x="5681" y="14663"/>
                    </a:lnTo>
                    <a:lnTo>
                      <a:pt x="5681" y="15150"/>
                    </a:lnTo>
                    <a:lnTo>
                      <a:pt x="5681" y="15730"/>
                    </a:lnTo>
                    <a:lnTo>
                      <a:pt x="5681" y="16241"/>
                    </a:lnTo>
                    <a:lnTo>
                      <a:pt x="5795" y="16913"/>
                    </a:lnTo>
                    <a:lnTo>
                      <a:pt x="5910" y="17586"/>
                    </a:lnTo>
                    <a:lnTo>
                      <a:pt x="5910" y="18213"/>
                    </a:lnTo>
                    <a:lnTo>
                      <a:pt x="5795" y="18885"/>
                    </a:lnTo>
                    <a:lnTo>
                      <a:pt x="5566" y="19396"/>
                    </a:lnTo>
                    <a:lnTo>
                      <a:pt x="5245" y="19976"/>
                    </a:lnTo>
                    <a:lnTo>
                      <a:pt x="4971" y="20370"/>
                    </a:lnTo>
                    <a:lnTo>
                      <a:pt x="4512" y="20811"/>
                    </a:lnTo>
                    <a:lnTo>
                      <a:pt x="4077" y="21043"/>
                    </a:lnTo>
                    <a:lnTo>
                      <a:pt x="5177" y="20927"/>
                    </a:lnTo>
                    <a:lnTo>
                      <a:pt x="6253" y="20486"/>
                    </a:lnTo>
                    <a:lnTo>
                      <a:pt x="7421" y="19976"/>
                    </a:lnTo>
                    <a:lnTo>
                      <a:pt x="8361" y="19187"/>
                    </a:lnTo>
                    <a:lnTo>
                      <a:pt x="8819" y="18769"/>
                    </a:lnTo>
                    <a:lnTo>
                      <a:pt x="9139" y="18213"/>
                    </a:lnTo>
                    <a:lnTo>
                      <a:pt x="9437" y="17772"/>
                    </a:lnTo>
                    <a:lnTo>
                      <a:pt x="9643" y="17261"/>
                    </a:lnTo>
                    <a:lnTo>
                      <a:pt x="9872" y="16681"/>
                    </a:lnTo>
                    <a:lnTo>
                      <a:pt x="9872" y="16171"/>
                    </a:lnTo>
                    <a:lnTo>
                      <a:pt x="9872" y="15614"/>
                    </a:lnTo>
                    <a:lnTo>
                      <a:pt x="9758" y="15057"/>
                    </a:lnTo>
                    <a:lnTo>
                      <a:pt x="10216" y="15498"/>
                    </a:lnTo>
                    <a:lnTo>
                      <a:pt x="10537" y="16241"/>
                    </a:lnTo>
                    <a:lnTo>
                      <a:pt x="10834" y="17145"/>
                    </a:lnTo>
                    <a:lnTo>
                      <a:pt x="11041" y="18213"/>
                    </a:lnTo>
                    <a:lnTo>
                      <a:pt x="11155" y="19187"/>
                    </a:lnTo>
                    <a:lnTo>
                      <a:pt x="11155" y="20185"/>
                    </a:lnTo>
                    <a:lnTo>
                      <a:pt x="11155" y="20579"/>
                    </a:lnTo>
                    <a:lnTo>
                      <a:pt x="11041" y="21043"/>
                    </a:lnTo>
                    <a:lnTo>
                      <a:pt x="10926" y="21391"/>
                    </a:lnTo>
                    <a:lnTo>
                      <a:pt x="10766" y="21600"/>
                    </a:lnTo>
                    <a:lnTo>
                      <a:pt x="11499" y="21484"/>
                    </a:lnTo>
                    <a:lnTo>
                      <a:pt x="12323" y="21043"/>
                    </a:lnTo>
                    <a:lnTo>
                      <a:pt x="13102" y="20370"/>
                    </a:lnTo>
                    <a:lnTo>
                      <a:pt x="13606" y="19628"/>
                    </a:lnTo>
                    <a:lnTo>
                      <a:pt x="13950" y="19071"/>
                    </a:lnTo>
                    <a:lnTo>
                      <a:pt x="14064" y="18677"/>
                    </a:lnTo>
                    <a:lnTo>
                      <a:pt x="14179" y="18097"/>
                    </a:lnTo>
                    <a:lnTo>
                      <a:pt x="14293" y="17586"/>
                    </a:lnTo>
                    <a:lnTo>
                      <a:pt x="14179" y="16913"/>
                    </a:lnTo>
                    <a:lnTo>
                      <a:pt x="14064" y="16241"/>
                    </a:lnTo>
                    <a:lnTo>
                      <a:pt x="13835" y="15614"/>
                    </a:lnTo>
                    <a:lnTo>
                      <a:pt x="13560" y="14872"/>
                    </a:lnTo>
                    <a:lnTo>
                      <a:pt x="13950" y="14941"/>
                    </a:lnTo>
                    <a:lnTo>
                      <a:pt x="14408" y="15150"/>
                    </a:lnTo>
                    <a:lnTo>
                      <a:pt x="14843" y="15266"/>
                    </a:lnTo>
                    <a:lnTo>
                      <a:pt x="15232" y="15614"/>
                    </a:lnTo>
                    <a:lnTo>
                      <a:pt x="15576" y="15846"/>
                    </a:lnTo>
                    <a:lnTo>
                      <a:pt x="15897" y="16171"/>
                    </a:lnTo>
                    <a:lnTo>
                      <a:pt x="16126" y="16473"/>
                    </a:lnTo>
                    <a:lnTo>
                      <a:pt x="16240" y="16913"/>
                    </a:lnTo>
                    <a:lnTo>
                      <a:pt x="16515" y="17261"/>
                    </a:lnTo>
                    <a:lnTo>
                      <a:pt x="17088" y="17586"/>
                    </a:lnTo>
                    <a:lnTo>
                      <a:pt x="17798" y="17865"/>
                    </a:lnTo>
                    <a:lnTo>
                      <a:pt x="18576" y="18097"/>
                    </a:lnTo>
                    <a:lnTo>
                      <a:pt x="19424" y="18213"/>
                    </a:lnTo>
                    <a:lnTo>
                      <a:pt x="20317" y="18213"/>
                    </a:lnTo>
                    <a:lnTo>
                      <a:pt x="21050" y="18213"/>
                    </a:lnTo>
                    <a:lnTo>
                      <a:pt x="21600" y="17865"/>
                    </a:lnTo>
                    <a:lnTo>
                      <a:pt x="21165" y="17656"/>
                    </a:lnTo>
                    <a:lnTo>
                      <a:pt x="20592" y="17470"/>
                    </a:lnTo>
                    <a:lnTo>
                      <a:pt x="20088" y="17029"/>
                    </a:lnTo>
                    <a:lnTo>
                      <a:pt x="19653" y="16681"/>
                    </a:lnTo>
                    <a:lnTo>
                      <a:pt x="19195" y="16241"/>
                    </a:lnTo>
                    <a:lnTo>
                      <a:pt x="18920" y="15962"/>
                    </a:lnTo>
                    <a:lnTo>
                      <a:pt x="18576" y="15498"/>
                    </a:lnTo>
                    <a:lnTo>
                      <a:pt x="18576" y="15057"/>
                    </a:lnTo>
                    <a:lnTo>
                      <a:pt x="18485" y="14756"/>
                    </a:lnTo>
                    <a:lnTo>
                      <a:pt x="18256" y="14199"/>
                    </a:lnTo>
                    <a:lnTo>
                      <a:pt x="17912" y="13526"/>
                    </a:lnTo>
                    <a:lnTo>
                      <a:pt x="17523" y="13016"/>
                    </a:lnTo>
                    <a:lnTo>
                      <a:pt x="16973" y="12436"/>
                    </a:lnTo>
                    <a:lnTo>
                      <a:pt x="16355" y="12041"/>
                    </a:lnTo>
                    <a:lnTo>
                      <a:pt x="16011" y="11832"/>
                    </a:lnTo>
                    <a:lnTo>
                      <a:pt x="15690" y="11716"/>
                    </a:lnTo>
                    <a:lnTo>
                      <a:pt x="15232" y="11716"/>
                    </a:lnTo>
                    <a:lnTo>
                      <a:pt x="14843" y="11716"/>
                    </a:lnTo>
                    <a:lnTo>
                      <a:pt x="15461" y="11252"/>
                    </a:lnTo>
                    <a:lnTo>
                      <a:pt x="16126" y="10858"/>
                    </a:lnTo>
                    <a:lnTo>
                      <a:pt x="16973" y="10649"/>
                    </a:lnTo>
                    <a:lnTo>
                      <a:pt x="17798" y="10417"/>
                    </a:lnTo>
                    <a:lnTo>
                      <a:pt x="18806" y="10301"/>
                    </a:lnTo>
                    <a:lnTo>
                      <a:pt x="19653" y="10301"/>
                    </a:lnTo>
                    <a:lnTo>
                      <a:pt x="20478" y="10417"/>
                    </a:lnTo>
                    <a:lnTo>
                      <a:pt x="21256" y="10533"/>
                    </a:lnTo>
                    <a:lnTo>
                      <a:pt x="20707" y="9837"/>
                    </a:lnTo>
                    <a:lnTo>
                      <a:pt x="19859" y="9234"/>
                    </a:lnTo>
                    <a:lnTo>
                      <a:pt x="18806" y="8538"/>
                    </a:lnTo>
                    <a:lnTo>
                      <a:pt x="17637" y="8144"/>
                    </a:lnTo>
                    <a:lnTo>
                      <a:pt x="16973" y="8027"/>
                    </a:lnTo>
                    <a:lnTo>
                      <a:pt x="16355" y="7935"/>
                    </a:lnTo>
                    <a:lnTo>
                      <a:pt x="15805" y="7935"/>
                    </a:lnTo>
                    <a:lnTo>
                      <a:pt x="15118" y="8027"/>
                    </a:lnTo>
                    <a:lnTo>
                      <a:pt x="14614" y="8144"/>
                    </a:lnTo>
                    <a:lnTo>
                      <a:pt x="14064" y="8422"/>
                    </a:lnTo>
                    <a:lnTo>
                      <a:pt x="13606" y="8886"/>
                    </a:lnTo>
                    <a:lnTo>
                      <a:pt x="13217" y="9327"/>
                    </a:lnTo>
                    <a:lnTo>
                      <a:pt x="13606" y="8538"/>
                    </a:lnTo>
                    <a:lnTo>
                      <a:pt x="13950" y="7935"/>
                    </a:lnTo>
                    <a:lnTo>
                      <a:pt x="14293" y="7123"/>
                    </a:lnTo>
                    <a:lnTo>
                      <a:pt x="14499" y="6519"/>
                    </a:lnTo>
                    <a:lnTo>
                      <a:pt x="14614" y="5823"/>
                    </a:lnTo>
                    <a:lnTo>
                      <a:pt x="14614" y="5220"/>
                    </a:lnTo>
                    <a:lnTo>
                      <a:pt x="14408" y="4524"/>
                    </a:lnTo>
                    <a:lnTo>
                      <a:pt x="14064" y="3898"/>
                    </a:lnTo>
                    <a:lnTo>
                      <a:pt x="13606" y="3225"/>
                    </a:lnTo>
                    <a:lnTo>
                      <a:pt x="13331" y="2598"/>
                    </a:lnTo>
                    <a:lnTo>
                      <a:pt x="13102" y="2042"/>
                    </a:lnTo>
                    <a:lnTo>
                      <a:pt x="12896" y="1485"/>
                    </a:lnTo>
                    <a:lnTo>
                      <a:pt x="12781" y="1090"/>
                    </a:lnTo>
                    <a:lnTo>
                      <a:pt x="12667" y="626"/>
                    </a:lnTo>
                    <a:lnTo>
                      <a:pt x="12667" y="278"/>
                    </a:lnTo>
                    <a:lnTo>
                      <a:pt x="12667" y="0"/>
                    </a:lnTo>
                    <a:lnTo>
                      <a:pt x="12163" y="394"/>
                    </a:lnTo>
                    <a:lnTo>
                      <a:pt x="11728" y="974"/>
                    </a:lnTo>
                    <a:lnTo>
                      <a:pt x="11155" y="1601"/>
                    </a:lnTo>
                    <a:lnTo>
                      <a:pt x="10766" y="2390"/>
                    </a:lnTo>
                    <a:lnTo>
                      <a:pt x="10330" y="3109"/>
                    </a:lnTo>
                    <a:lnTo>
                      <a:pt x="10101" y="3898"/>
                    </a:lnTo>
                    <a:lnTo>
                      <a:pt x="9987" y="4524"/>
                    </a:lnTo>
                    <a:lnTo>
                      <a:pt x="10101" y="5220"/>
                    </a:lnTo>
                    <a:lnTo>
                      <a:pt x="10216" y="5823"/>
                    </a:lnTo>
                    <a:lnTo>
                      <a:pt x="10330" y="6403"/>
                    </a:lnTo>
                    <a:lnTo>
                      <a:pt x="10330" y="6914"/>
                    </a:lnTo>
                    <a:lnTo>
                      <a:pt x="10216" y="7471"/>
                    </a:lnTo>
                    <a:lnTo>
                      <a:pt x="10101" y="7935"/>
                    </a:lnTo>
                    <a:lnTo>
                      <a:pt x="9872" y="8329"/>
                    </a:lnTo>
                    <a:lnTo>
                      <a:pt x="9643" y="8654"/>
                    </a:lnTo>
                    <a:lnTo>
                      <a:pt x="9368" y="9002"/>
                    </a:lnTo>
                    <a:close/>
                  </a:path>
                </a:pathLst>
              </a:custGeom>
              <a:blipFill>
                <a:blip r:embed="rId13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tile tx="0" ty="0" sx="100000" sy="100000" flip="none" algn="tl"/>
              </a:blip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104" name="plant"/>
            <p:cNvSpPr>
              <a:spLocks noEditPoints="1" noChangeArrowheads="1"/>
            </p:cNvSpPr>
            <p:nvPr/>
          </p:nvSpPr>
          <p:spPr bwMode="auto">
            <a:xfrm rot="18107591" flipH="1">
              <a:off x="6936572" y="4293885"/>
              <a:ext cx="654050" cy="592206"/>
            </a:xfrm>
            <a:custGeom>
              <a:avLst/>
              <a:gdLst>
                <a:gd name="T0" fmla="*/ 0 w 21600"/>
                <a:gd name="T1" fmla="*/ 0 h 21600"/>
                <a:gd name="T2" fmla="*/ 10800 w 21600"/>
                <a:gd name="T3" fmla="*/ 0 h 21600"/>
                <a:gd name="T4" fmla="*/ 21600 w 21600"/>
                <a:gd name="T5" fmla="*/ 0 h 21600"/>
                <a:gd name="T6" fmla="*/ 21600 w 21600"/>
                <a:gd name="T7" fmla="*/ 10800 h 21600"/>
                <a:gd name="T8" fmla="*/ 21600 w 21600"/>
                <a:gd name="T9" fmla="*/ 21600 h 21600"/>
                <a:gd name="T10" fmla="*/ 10800 w 21600"/>
                <a:gd name="T11" fmla="*/ 21600 h 21600"/>
                <a:gd name="T12" fmla="*/ 0 w 21600"/>
                <a:gd name="T13" fmla="*/ 21600 h 21600"/>
                <a:gd name="T14" fmla="*/ 0 w 21600"/>
                <a:gd name="T15" fmla="*/ 10800 h 21600"/>
                <a:gd name="T16" fmla="*/ 7100 w 21600"/>
                <a:gd name="T17" fmla="*/ 10092 h 21600"/>
                <a:gd name="T18" fmla="*/ 14545 w 21600"/>
                <a:gd name="T19" fmla="*/ 13573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9368" y="9002"/>
                  </a:moveTo>
                  <a:lnTo>
                    <a:pt x="9254" y="8422"/>
                  </a:lnTo>
                  <a:lnTo>
                    <a:pt x="9139" y="7935"/>
                  </a:lnTo>
                  <a:lnTo>
                    <a:pt x="8819" y="7355"/>
                  </a:lnTo>
                  <a:lnTo>
                    <a:pt x="8475" y="6728"/>
                  </a:lnTo>
                  <a:lnTo>
                    <a:pt x="8040" y="6287"/>
                  </a:lnTo>
                  <a:lnTo>
                    <a:pt x="7421" y="5707"/>
                  </a:lnTo>
                  <a:lnTo>
                    <a:pt x="6574" y="5429"/>
                  </a:lnTo>
                  <a:lnTo>
                    <a:pt x="5452" y="5313"/>
                  </a:lnTo>
                  <a:lnTo>
                    <a:pt x="4856" y="5220"/>
                  </a:lnTo>
                  <a:lnTo>
                    <a:pt x="4169" y="5220"/>
                  </a:lnTo>
                  <a:lnTo>
                    <a:pt x="3665" y="5104"/>
                  </a:lnTo>
                  <a:lnTo>
                    <a:pt x="3001" y="4872"/>
                  </a:lnTo>
                  <a:lnTo>
                    <a:pt x="2497" y="4756"/>
                  </a:lnTo>
                  <a:lnTo>
                    <a:pt x="2062" y="4408"/>
                  </a:lnTo>
                  <a:lnTo>
                    <a:pt x="1603" y="4083"/>
                  </a:lnTo>
                  <a:lnTo>
                    <a:pt x="1283" y="3689"/>
                  </a:lnTo>
                  <a:lnTo>
                    <a:pt x="1283" y="4315"/>
                  </a:lnTo>
                  <a:lnTo>
                    <a:pt x="1489" y="5104"/>
                  </a:lnTo>
                  <a:lnTo>
                    <a:pt x="1832" y="6055"/>
                  </a:lnTo>
                  <a:lnTo>
                    <a:pt x="2382" y="6914"/>
                  </a:lnTo>
                  <a:lnTo>
                    <a:pt x="2680" y="7471"/>
                  </a:lnTo>
                  <a:lnTo>
                    <a:pt x="3115" y="7935"/>
                  </a:lnTo>
                  <a:lnTo>
                    <a:pt x="3573" y="8213"/>
                  </a:lnTo>
                  <a:lnTo>
                    <a:pt x="4077" y="8654"/>
                  </a:lnTo>
                  <a:lnTo>
                    <a:pt x="4627" y="9002"/>
                  </a:lnTo>
                  <a:lnTo>
                    <a:pt x="5245" y="9234"/>
                  </a:lnTo>
                  <a:lnTo>
                    <a:pt x="6024" y="9443"/>
                  </a:lnTo>
                  <a:lnTo>
                    <a:pt x="6757" y="9628"/>
                  </a:lnTo>
                  <a:lnTo>
                    <a:pt x="5177" y="10069"/>
                  </a:lnTo>
                  <a:lnTo>
                    <a:pt x="3963" y="10649"/>
                  </a:lnTo>
                  <a:lnTo>
                    <a:pt x="3344" y="11044"/>
                  </a:lnTo>
                  <a:lnTo>
                    <a:pt x="2886" y="11600"/>
                  </a:lnTo>
                  <a:lnTo>
                    <a:pt x="2497" y="12041"/>
                  </a:lnTo>
                  <a:lnTo>
                    <a:pt x="1947" y="12343"/>
                  </a:lnTo>
                  <a:lnTo>
                    <a:pt x="1168" y="12668"/>
                  </a:lnTo>
                  <a:lnTo>
                    <a:pt x="0" y="12900"/>
                  </a:lnTo>
                  <a:lnTo>
                    <a:pt x="435" y="13248"/>
                  </a:lnTo>
                  <a:lnTo>
                    <a:pt x="779" y="13456"/>
                  </a:lnTo>
                  <a:lnTo>
                    <a:pt x="1283" y="13642"/>
                  </a:lnTo>
                  <a:lnTo>
                    <a:pt x="1718" y="13758"/>
                  </a:lnTo>
                  <a:lnTo>
                    <a:pt x="2680" y="13851"/>
                  </a:lnTo>
                  <a:lnTo>
                    <a:pt x="3573" y="13758"/>
                  </a:lnTo>
                  <a:lnTo>
                    <a:pt x="4512" y="13526"/>
                  </a:lnTo>
                  <a:lnTo>
                    <a:pt x="5360" y="13248"/>
                  </a:lnTo>
                  <a:lnTo>
                    <a:pt x="6139" y="12900"/>
                  </a:lnTo>
                  <a:lnTo>
                    <a:pt x="6757" y="12552"/>
                  </a:lnTo>
                  <a:lnTo>
                    <a:pt x="6459" y="13132"/>
                  </a:lnTo>
                  <a:lnTo>
                    <a:pt x="6139" y="13642"/>
                  </a:lnTo>
                  <a:lnTo>
                    <a:pt x="5910" y="14199"/>
                  </a:lnTo>
                  <a:lnTo>
                    <a:pt x="5681" y="14663"/>
                  </a:lnTo>
                  <a:lnTo>
                    <a:pt x="5681" y="15150"/>
                  </a:lnTo>
                  <a:lnTo>
                    <a:pt x="5681" y="15730"/>
                  </a:lnTo>
                  <a:lnTo>
                    <a:pt x="5681" y="16241"/>
                  </a:lnTo>
                  <a:lnTo>
                    <a:pt x="5795" y="16913"/>
                  </a:lnTo>
                  <a:lnTo>
                    <a:pt x="5910" y="17586"/>
                  </a:lnTo>
                  <a:lnTo>
                    <a:pt x="5910" y="18213"/>
                  </a:lnTo>
                  <a:lnTo>
                    <a:pt x="5795" y="18885"/>
                  </a:lnTo>
                  <a:lnTo>
                    <a:pt x="5566" y="19396"/>
                  </a:lnTo>
                  <a:lnTo>
                    <a:pt x="5245" y="19976"/>
                  </a:lnTo>
                  <a:lnTo>
                    <a:pt x="4971" y="20370"/>
                  </a:lnTo>
                  <a:lnTo>
                    <a:pt x="4512" y="20811"/>
                  </a:lnTo>
                  <a:lnTo>
                    <a:pt x="4077" y="21043"/>
                  </a:lnTo>
                  <a:lnTo>
                    <a:pt x="5177" y="20927"/>
                  </a:lnTo>
                  <a:lnTo>
                    <a:pt x="6253" y="20486"/>
                  </a:lnTo>
                  <a:lnTo>
                    <a:pt x="7421" y="19976"/>
                  </a:lnTo>
                  <a:lnTo>
                    <a:pt x="8361" y="19187"/>
                  </a:lnTo>
                  <a:lnTo>
                    <a:pt x="8819" y="18769"/>
                  </a:lnTo>
                  <a:lnTo>
                    <a:pt x="9139" y="18213"/>
                  </a:lnTo>
                  <a:lnTo>
                    <a:pt x="9437" y="17772"/>
                  </a:lnTo>
                  <a:lnTo>
                    <a:pt x="9643" y="17261"/>
                  </a:lnTo>
                  <a:lnTo>
                    <a:pt x="9872" y="16681"/>
                  </a:lnTo>
                  <a:lnTo>
                    <a:pt x="9872" y="16171"/>
                  </a:lnTo>
                  <a:lnTo>
                    <a:pt x="9872" y="15614"/>
                  </a:lnTo>
                  <a:lnTo>
                    <a:pt x="9758" y="15057"/>
                  </a:lnTo>
                  <a:lnTo>
                    <a:pt x="10216" y="15498"/>
                  </a:lnTo>
                  <a:lnTo>
                    <a:pt x="10537" y="16241"/>
                  </a:lnTo>
                  <a:lnTo>
                    <a:pt x="10834" y="17145"/>
                  </a:lnTo>
                  <a:lnTo>
                    <a:pt x="11041" y="18213"/>
                  </a:lnTo>
                  <a:lnTo>
                    <a:pt x="11155" y="19187"/>
                  </a:lnTo>
                  <a:lnTo>
                    <a:pt x="11155" y="20185"/>
                  </a:lnTo>
                  <a:lnTo>
                    <a:pt x="11155" y="20579"/>
                  </a:lnTo>
                  <a:lnTo>
                    <a:pt x="11041" y="21043"/>
                  </a:lnTo>
                  <a:lnTo>
                    <a:pt x="10926" y="21391"/>
                  </a:lnTo>
                  <a:lnTo>
                    <a:pt x="10766" y="21600"/>
                  </a:lnTo>
                  <a:lnTo>
                    <a:pt x="11499" y="21484"/>
                  </a:lnTo>
                  <a:lnTo>
                    <a:pt x="12323" y="21043"/>
                  </a:lnTo>
                  <a:lnTo>
                    <a:pt x="13102" y="20370"/>
                  </a:lnTo>
                  <a:lnTo>
                    <a:pt x="13606" y="19628"/>
                  </a:lnTo>
                  <a:lnTo>
                    <a:pt x="13950" y="19071"/>
                  </a:lnTo>
                  <a:lnTo>
                    <a:pt x="14064" y="18677"/>
                  </a:lnTo>
                  <a:lnTo>
                    <a:pt x="14179" y="18097"/>
                  </a:lnTo>
                  <a:lnTo>
                    <a:pt x="14293" y="17586"/>
                  </a:lnTo>
                  <a:lnTo>
                    <a:pt x="14179" y="16913"/>
                  </a:lnTo>
                  <a:lnTo>
                    <a:pt x="14064" y="16241"/>
                  </a:lnTo>
                  <a:lnTo>
                    <a:pt x="13835" y="15614"/>
                  </a:lnTo>
                  <a:lnTo>
                    <a:pt x="13560" y="14872"/>
                  </a:lnTo>
                  <a:lnTo>
                    <a:pt x="13950" y="14941"/>
                  </a:lnTo>
                  <a:lnTo>
                    <a:pt x="14408" y="15150"/>
                  </a:lnTo>
                  <a:lnTo>
                    <a:pt x="14843" y="15266"/>
                  </a:lnTo>
                  <a:lnTo>
                    <a:pt x="15232" y="15614"/>
                  </a:lnTo>
                  <a:lnTo>
                    <a:pt x="15576" y="15846"/>
                  </a:lnTo>
                  <a:lnTo>
                    <a:pt x="15897" y="16171"/>
                  </a:lnTo>
                  <a:lnTo>
                    <a:pt x="16126" y="16473"/>
                  </a:lnTo>
                  <a:lnTo>
                    <a:pt x="16240" y="16913"/>
                  </a:lnTo>
                  <a:lnTo>
                    <a:pt x="16515" y="17261"/>
                  </a:lnTo>
                  <a:lnTo>
                    <a:pt x="17088" y="17586"/>
                  </a:lnTo>
                  <a:lnTo>
                    <a:pt x="17798" y="17865"/>
                  </a:lnTo>
                  <a:lnTo>
                    <a:pt x="18576" y="18097"/>
                  </a:lnTo>
                  <a:lnTo>
                    <a:pt x="19424" y="18213"/>
                  </a:lnTo>
                  <a:lnTo>
                    <a:pt x="20317" y="18213"/>
                  </a:lnTo>
                  <a:lnTo>
                    <a:pt x="21050" y="18213"/>
                  </a:lnTo>
                  <a:lnTo>
                    <a:pt x="21600" y="17865"/>
                  </a:lnTo>
                  <a:lnTo>
                    <a:pt x="21165" y="17656"/>
                  </a:lnTo>
                  <a:lnTo>
                    <a:pt x="20592" y="17470"/>
                  </a:lnTo>
                  <a:lnTo>
                    <a:pt x="20088" y="17029"/>
                  </a:lnTo>
                  <a:lnTo>
                    <a:pt x="19653" y="16681"/>
                  </a:lnTo>
                  <a:lnTo>
                    <a:pt x="19195" y="16241"/>
                  </a:lnTo>
                  <a:lnTo>
                    <a:pt x="18920" y="15962"/>
                  </a:lnTo>
                  <a:lnTo>
                    <a:pt x="18576" y="15498"/>
                  </a:lnTo>
                  <a:lnTo>
                    <a:pt x="18576" y="15057"/>
                  </a:lnTo>
                  <a:lnTo>
                    <a:pt x="18485" y="14756"/>
                  </a:lnTo>
                  <a:lnTo>
                    <a:pt x="18256" y="14199"/>
                  </a:lnTo>
                  <a:lnTo>
                    <a:pt x="17912" y="13526"/>
                  </a:lnTo>
                  <a:lnTo>
                    <a:pt x="17523" y="13016"/>
                  </a:lnTo>
                  <a:lnTo>
                    <a:pt x="16973" y="12436"/>
                  </a:lnTo>
                  <a:lnTo>
                    <a:pt x="16355" y="12041"/>
                  </a:lnTo>
                  <a:lnTo>
                    <a:pt x="16011" y="11832"/>
                  </a:lnTo>
                  <a:lnTo>
                    <a:pt x="15690" y="11716"/>
                  </a:lnTo>
                  <a:lnTo>
                    <a:pt x="15232" y="11716"/>
                  </a:lnTo>
                  <a:lnTo>
                    <a:pt x="14843" y="11716"/>
                  </a:lnTo>
                  <a:lnTo>
                    <a:pt x="15461" y="11252"/>
                  </a:lnTo>
                  <a:lnTo>
                    <a:pt x="16126" y="10858"/>
                  </a:lnTo>
                  <a:lnTo>
                    <a:pt x="16973" y="10649"/>
                  </a:lnTo>
                  <a:lnTo>
                    <a:pt x="17798" y="10417"/>
                  </a:lnTo>
                  <a:lnTo>
                    <a:pt x="18806" y="10301"/>
                  </a:lnTo>
                  <a:lnTo>
                    <a:pt x="19653" y="10301"/>
                  </a:lnTo>
                  <a:lnTo>
                    <a:pt x="20478" y="10417"/>
                  </a:lnTo>
                  <a:lnTo>
                    <a:pt x="21256" y="10533"/>
                  </a:lnTo>
                  <a:lnTo>
                    <a:pt x="20707" y="9837"/>
                  </a:lnTo>
                  <a:lnTo>
                    <a:pt x="19859" y="9234"/>
                  </a:lnTo>
                  <a:lnTo>
                    <a:pt x="18806" y="8538"/>
                  </a:lnTo>
                  <a:lnTo>
                    <a:pt x="17637" y="8144"/>
                  </a:lnTo>
                  <a:lnTo>
                    <a:pt x="16973" y="8027"/>
                  </a:lnTo>
                  <a:lnTo>
                    <a:pt x="16355" y="7935"/>
                  </a:lnTo>
                  <a:lnTo>
                    <a:pt x="15805" y="7935"/>
                  </a:lnTo>
                  <a:lnTo>
                    <a:pt x="15118" y="8027"/>
                  </a:lnTo>
                  <a:lnTo>
                    <a:pt x="14614" y="8144"/>
                  </a:lnTo>
                  <a:lnTo>
                    <a:pt x="14064" y="8422"/>
                  </a:lnTo>
                  <a:lnTo>
                    <a:pt x="13606" y="8886"/>
                  </a:lnTo>
                  <a:lnTo>
                    <a:pt x="13217" y="9327"/>
                  </a:lnTo>
                  <a:lnTo>
                    <a:pt x="13606" y="8538"/>
                  </a:lnTo>
                  <a:lnTo>
                    <a:pt x="13950" y="7935"/>
                  </a:lnTo>
                  <a:lnTo>
                    <a:pt x="14293" y="7123"/>
                  </a:lnTo>
                  <a:lnTo>
                    <a:pt x="14499" y="6519"/>
                  </a:lnTo>
                  <a:lnTo>
                    <a:pt x="14614" y="5823"/>
                  </a:lnTo>
                  <a:lnTo>
                    <a:pt x="14614" y="5220"/>
                  </a:lnTo>
                  <a:lnTo>
                    <a:pt x="14408" y="4524"/>
                  </a:lnTo>
                  <a:lnTo>
                    <a:pt x="14064" y="3898"/>
                  </a:lnTo>
                  <a:lnTo>
                    <a:pt x="13606" y="3225"/>
                  </a:lnTo>
                  <a:lnTo>
                    <a:pt x="13331" y="2598"/>
                  </a:lnTo>
                  <a:lnTo>
                    <a:pt x="13102" y="2042"/>
                  </a:lnTo>
                  <a:lnTo>
                    <a:pt x="12896" y="1485"/>
                  </a:lnTo>
                  <a:lnTo>
                    <a:pt x="12781" y="1090"/>
                  </a:lnTo>
                  <a:lnTo>
                    <a:pt x="12667" y="626"/>
                  </a:lnTo>
                  <a:lnTo>
                    <a:pt x="12667" y="278"/>
                  </a:lnTo>
                  <a:lnTo>
                    <a:pt x="12667" y="0"/>
                  </a:lnTo>
                  <a:lnTo>
                    <a:pt x="12163" y="394"/>
                  </a:lnTo>
                  <a:lnTo>
                    <a:pt x="11728" y="974"/>
                  </a:lnTo>
                  <a:lnTo>
                    <a:pt x="11155" y="1601"/>
                  </a:lnTo>
                  <a:lnTo>
                    <a:pt x="10766" y="2390"/>
                  </a:lnTo>
                  <a:lnTo>
                    <a:pt x="10330" y="3109"/>
                  </a:lnTo>
                  <a:lnTo>
                    <a:pt x="10101" y="3898"/>
                  </a:lnTo>
                  <a:lnTo>
                    <a:pt x="9987" y="4524"/>
                  </a:lnTo>
                  <a:lnTo>
                    <a:pt x="10101" y="5220"/>
                  </a:lnTo>
                  <a:lnTo>
                    <a:pt x="10216" y="5823"/>
                  </a:lnTo>
                  <a:lnTo>
                    <a:pt x="10330" y="6403"/>
                  </a:lnTo>
                  <a:lnTo>
                    <a:pt x="10330" y="6914"/>
                  </a:lnTo>
                  <a:lnTo>
                    <a:pt x="10216" y="7471"/>
                  </a:lnTo>
                  <a:lnTo>
                    <a:pt x="10101" y="7935"/>
                  </a:lnTo>
                  <a:lnTo>
                    <a:pt x="9872" y="8329"/>
                  </a:lnTo>
                  <a:lnTo>
                    <a:pt x="9643" y="8654"/>
                  </a:lnTo>
                  <a:lnTo>
                    <a:pt x="9368" y="9002"/>
                  </a:lnTo>
                  <a:close/>
                </a:path>
              </a:pathLst>
            </a:custGeom>
            <a:blipFill>
              <a:blip r:embed="rId13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tile tx="0" ty="0" sx="100000" sy="100000" flip="none" algn="tl"/>
            </a:blipFill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prstClr val="black"/>
                </a:solidFill>
              </a:endParaRPr>
            </a:p>
          </p:txBody>
        </p:sp>
      </p:grpSp>
      <p:sp>
        <p:nvSpPr>
          <p:cNvPr id="436" name="Can 159"/>
          <p:cNvSpPr/>
          <p:nvPr/>
        </p:nvSpPr>
        <p:spPr>
          <a:xfrm flipH="1">
            <a:off x="593352" y="5866846"/>
            <a:ext cx="637421" cy="725545"/>
          </a:xfrm>
          <a:custGeom>
            <a:avLst/>
            <a:gdLst/>
            <a:ahLst/>
            <a:cxnLst/>
            <a:rect l="l" t="t" r="r" b="b"/>
            <a:pathLst>
              <a:path w="637421" h="725545">
                <a:moveTo>
                  <a:pt x="318711" y="0"/>
                </a:moveTo>
                <a:lnTo>
                  <a:pt x="315929" y="141"/>
                </a:lnTo>
                <a:cubicBezTo>
                  <a:pt x="483115" y="377"/>
                  <a:pt x="618229" y="38185"/>
                  <a:pt x="618229" y="84770"/>
                </a:cubicBezTo>
                <a:cubicBezTo>
                  <a:pt x="618229" y="131587"/>
                  <a:pt x="481765" y="169540"/>
                  <a:pt x="313428" y="169540"/>
                </a:cubicBezTo>
                <a:cubicBezTo>
                  <a:pt x="145091" y="169540"/>
                  <a:pt x="8627" y="131587"/>
                  <a:pt x="8627" y="84770"/>
                </a:cubicBezTo>
                <a:cubicBezTo>
                  <a:pt x="8627" y="42403"/>
                  <a:pt x="120384" y="7295"/>
                  <a:pt x="266454" y="2638"/>
                </a:cubicBezTo>
                <a:cubicBezTo>
                  <a:pt x="115263" y="7309"/>
                  <a:pt x="1" y="40128"/>
                  <a:pt x="1" y="79677"/>
                </a:cubicBezTo>
                <a:lnTo>
                  <a:pt x="0" y="645868"/>
                </a:lnTo>
                <a:cubicBezTo>
                  <a:pt x="0" y="689872"/>
                  <a:pt x="142691" y="725545"/>
                  <a:pt x="318710" y="725545"/>
                </a:cubicBezTo>
                <a:cubicBezTo>
                  <a:pt x="494729" y="725545"/>
                  <a:pt x="637420" y="689872"/>
                  <a:pt x="637420" y="645868"/>
                </a:cubicBezTo>
                <a:cubicBezTo>
                  <a:pt x="637420" y="457138"/>
                  <a:pt x="637421" y="268407"/>
                  <a:pt x="637421" y="79677"/>
                </a:cubicBezTo>
                <a:cubicBezTo>
                  <a:pt x="637421" y="35673"/>
                  <a:pt x="494730" y="0"/>
                  <a:pt x="318711" y="0"/>
                </a:cubicBezTo>
                <a:close/>
              </a:path>
            </a:pathLst>
          </a:custGeom>
          <a:blipFill>
            <a:blip r:embed="rId15">
              <a:duotone>
                <a:prstClr val="black"/>
                <a:schemeClr val="accent2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tile tx="0" ty="0" sx="100000" sy="100000" flip="none" algn="tl"/>
          </a:blipFill>
          <a:ln>
            <a:noFill/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grpSp>
        <p:nvGrpSpPr>
          <p:cNvPr id="439" name="Group 438"/>
          <p:cNvGrpSpPr/>
          <p:nvPr/>
        </p:nvGrpSpPr>
        <p:grpSpPr>
          <a:xfrm>
            <a:off x="7556634" y="3545889"/>
            <a:ext cx="1371725" cy="1079397"/>
            <a:chOff x="4120324" y="3814110"/>
            <a:chExt cx="2705917" cy="2491646"/>
          </a:xfrm>
        </p:grpSpPr>
        <p:pic>
          <p:nvPicPr>
            <p:cNvPr id="440" name="Picture 439" descr="C:\Users\John\AppData\Local\Microsoft\Windows\INetCache\IE\PO1ZCBA2\typewriter-ani[1].gif"/>
            <p:cNvPicPr>
              <a:picLocks noChangeAspect="1" noChangeArrowheads="1" noCrop="1"/>
            </p:cNvPicPr>
            <p:nvPr/>
          </p:nvPicPr>
          <p:blipFill>
            <a:blip r:embed="rId16" cstate="screen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prstClr val="black"/>
                <a:schemeClr val="accent6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20324" y="3814110"/>
              <a:ext cx="2705917" cy="249164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41" name="Rectangle 440"/>
            <p:cNvSpPr/>
            <p:nvPr/>
          </p:nvSpPr>
          <p:spPr>
            <a:xfrm>
              <a:off x="4763377" y="3814110"/>
              <a:ext cx="1408823" cy="486100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prstClr val="white"/>
                </a:solidFill>
              </a:endParaRPr>
            </a:p>
          </p:txBody>
        </p:sp>
        <p:sp>
          <p:nvSpPr>
            <p:cNvPr id="442" name="Rectangle 441"/>
            <p:cNvSpPr/>
            <p:nvPr/>
          </p:nvSpPr>
          <p:spPr>
            <a:xfrm>
              <a:off x="4774135" y="4300210"/>
              <a:ext cx="1408823" cy="359032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prstClr val="white"/>
                </a:solidFill>
              </a:endParaRPr>
            </a:p>
          </p:txBody>
        </p:sp>
      </p:grpSp>
      <p:pic>
        <p:nvPicPr>
          <p:cNvPr id="4099" name="Picture 3"/>
          <p:cNvPicPr>
            <a:picLocks noChangeAspect="1" noChangeArrowheads="1"/>
          </p:cNvPicPr>
          <p:nvPr/>
        </p:nvPicPr>
        <p:blipFill rotWithShape="1">
          <a:blip r:embed="rId1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7840031" y="3433748"/>
            <a:ext cx="756770" cy="4757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444" name="Straight Connector 443"/>
          <p:cNvCxnSpPr/>
          <p:nvPr/>
        </p:nvCxnSpPr>
        <p:spPr>
          <a:xfrm>
            <a:off x="7797759" y="3834237"/>
            <a:ext cx="876164" cy="0"/>
          </a:xfrm>
          <a:prstGeom prst="line">
            <a:avLst/>
          </a:prstGeom>
          <a:ln w="19050">
            <a:solidFill>
              <a:srgbClr val="F79F5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12" name="Group 311"/>
          <p:cNvGrpSpPr/>
          <p:nvPr/>
        </p:nvGrpSpPr>
        <p:grpSpPr>
          <a:xfrm>
            <a:off x="5709172" y="4264082"/>
            <a:ext cx="1377428" cy="3813118"/>
            <a:chOff x="4520309" y="4160245"/>
            <a:chExt cx="1377428" cy="3813118"/>
          </a:xfrm>
          <a:scene3d>
            <a:camera prst="orthographicFront">
              <a:rot lat="0" lon="20999978" rev="0"/>
            </a:camera>
            <a:lightRig rig="threePt" dir="t"/>
          </a:scene3d>
        </p:grpSpPr>
        <p:grpSp>
          <p:nvGrpSpPr>
            <p:cNvPr id="313" name="Group 312"/>
            <p:cNvGrpSpPr/>
            <p:nvPr/>
          </p:nvGrpSpPr>
          <p:grpSpPr>
            <a:xfrm>
              <a:off x="4696533" y="4160245"/>
              <a:ext cx="1059852" cy="1734080"/>
              <a:chOff x="4492700" y="4106118"/>
              <a:chExt cx="1059852" cy="1734080"/>
            </a:xfrm>
          </p:grpSpPr>
          <p:grpSp>
            <p:nvGrpSpPr>
              <p:cNvPr id="315" name="Group 314"/>
              <p:cNvGrpSpPr/>
              <p:nvPr/>
            </p:nvGrpSpPr>
            <p:grpSpPr>
              <a:xfrm>
                <a:off x="4627280" y="4744496"/>
                <a:ext cx="925272" cy="1095702"/>
                <a:chOff x="4718785" y="4778430"/>
                <a:chExt cx="1042012" cy="1134365"/>
              </a:xfrm>
            </p:grpSpPr>
            <p:sp>
              <p:nvSpPr>
                <p:cNvPr id="317" name="Oval 316"/>
                <p:cNvSpPr/>
                <p:nvPr/>
              </p:nvSpPr>
              <p:spPr>
                <a:xfrm>
                  <a:off x="4718785" y="5690829"/>
                  <a:ext cx="833338" cy="221966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tx1">
                        <a:lumMod val="65000"/>
                        <a:lumOff val="35000"/>
                        <a:shade val="30000"/>
                        <a:satMod val="115000"/>
                      </a:schemeClr>
                    </a:gs>
                    <a:gs pos="50000">
                      <a:schemeClr val="tx1">
                        <a:lumMod val="65000"/>
                        <a:lumOff val="35000"/>
                        <a:shade val="67500"/>
                        <a:satMod val="115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3000000" scaled="0"/>
                  <a:tileRect/>
                </a:gradFill>
                <a:ln>
                  <a:solidFill>
                    <a:schemeClr val="tx1">
                      <a:lumMod val="75000"/>
                      <a:lumOff val="2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318" name="Can 317"/>
                <p:cNvSpPr/>
                <p:nvPr/>
              </p:nvSpPr>
              <p:spPr>
                <a:xfrm>
                  <a:off x="5092953" y="5110911"/>
                  <a:ext cx="114793" cy="668949"/>
                </a:xfrm>
                <a:prstGeom prst="can">
                  <a:avLst/>
                </a:prstGeom>
                <a:gradFill flip="none" rotWithShape="1">
                  <a:gsLst>
                    <a:gs pos="0">
                      <a:schemeClr val="tx1">
                        <a:lumMod val="65000"/>
                        <a:lumOff val="35000"/>
                        <a:shade val="30000"/>
                        <a:satMod val="115000"/>
                      </a:schemeClr>
                    </a:gs>
                    <a:gs pos="50000">
                      <a:schemeClr val="tx1">
                        <a:lumMod val="65000"/>
                        <a:lumOff val="35000"/>
                        <a:shade val="67500"/>
                        <a:satMod val="115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18900000" scaled="1"/>
                  <a:tileRect/>
                </a:gradFill>
                <a:ln>
                  <a:solidFill>
                    <a:schemeClr val="tx1">
                      <a:lumMod val="75000"/>
                      <a:lumOff val="2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319" name="Freeform 318"/>
                <p:cNvSpPr/>
                <p:nvPr/>
              </p:nvSpPr>
              <p:spPr>
                <a:xfrm>
                  <a:off x="4755270" y="4778430"/>
                  <a:ext cx="1005527" cy="437826"/>
                </a:xfrm>
                <a:custGeom>
                  <a:avLst/>
                  <a:gdLst>
                    <a:gd name="connsiteX0" fmla="*/ 822817 w 1334949"/>
                    <a:gd name="connsiteY0" fmla="*/ 570559 h 601217"/>
                    <a:gd name="connsiteX1" fmla="*/ 1244848 w 1334949"/>
                    <a:gd name="connsiteY1" fmla="*/ 289205 h 601217"/>
                    <a:gd name="connsiteX2" fmla="*/ 1234799 w 1334949"/>
                    <a:gd name="connsiteY2" fmla="*/ 88238 h 601217"/>
                    <a:gd name="connsiteX3" fmla="*/ 179722 w 1334949"/>
                    <a:gd name="connsiteY3" fmla="*/ 27948 h 601217"/>
                    <a:gd name="connsiteX4" fmla="*/ 59142 w 1334949"/>
                    <a:gd name="connsiteY4" fmla="*/ 530366 h 601217"/>
                    <a:gd name="connsiteX5" fmla="*/ 822817 w 1334949"/>
                    <a:gd name="connsiteY5" fmla="*/ 570559 h 60121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334949" h="601217">
                      <a:moveTo>
                        <a:pt x="822817" y="570559"/>
                      </a:moveTo>
                      <a:cubicBezTo>
                        <a:pt x="1020435" y="530366"/>
                        <a:pt x="1176184" y="369592"/>
                        <a:pt x="1244848" y="289205"/>
                      </a:cubicBezTo>
                      <a:cubicBezTo>
                        <a:pt x="1313512" y="208818"/>
                        <a:pt x="1412320" y="131781"/>
                        <a:pt x="1234799" y="88238"/>
                      </a:cubicBezTo>
                      <a:cubicBezTo>
                        <a:pt x="1057278" y="44695"/>
                        <a:pt x="375665" y="-45740"/>
                        <a:pt x="179722" y="27948"/>
                      </a:cubicBezTo>
                      <a:cubicBezTo>
                        <a:pt x="-16221" y="101636"/>
                        <a:pt x="-44691" y="436581"/>
                        <a:pt x="59142" y="530366"/>
                      </a:cubicBezTo>
                      <a:cubicBezTo>
                        <a:pt x="162975" y="624151"/>
                        <a:pt x="625199" y="610752"/>
                        <a:pt x="822817" y="570559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chemeClr val="accent2">
                        <a:lumMod val="50000"/>
                        <a:shade val="30000"/>
                        <a:satMod val="115000"/>
                      </a:schemeClr>
                    </a:gs>
                    <a:gs pos="50000">
                      <a:schemeClr val="accent2">
                        <a:lumMod val="50000"/>
                        <a:shade val="67500"/>
                        <a:satMod val="115000"/>
                      </a:schemeClr>
                    </a:gs>
                    <a:gs pos="100000">
                      <a:schemeClr val="accent2">
                        <a:lumMod val="60000"/>
                        <a:lumOff val="40000"/>
                      </a:schemeClr>
                    </a:gs>
                  </a:gsLst>
                  <a:lin ang="18900000" scaled="1"/>
                  <a:tileRect/>
                </a:gradFill>
                <a:ln>
                  <a:solidFill>
                    <a:schemeClr val="accent2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320" name="Wave 319"/>
                <p:cNvSpPr/>
                <p:nvPr/>
              </p:nvSpPr>
              <p:spPr>
                <a:xfrm rot="5400000">
                  <a:off x="4873243" y="4829365"/>
                  <a:ext cx="332948" cy="250884"/>
                </a:xfrm>
                <a:prstGeom prst="wave">
                  <a:avLst/>
                </a:prstGeom>
                <a:gradFill flip="none" rotWithShape="1">
                  <a:gsLst>
                    <a:gs pos="18000">
                      <a:schemeClr val="tx1">
                        <a:lumMod val="65000"/>
                        <a:lumOff val="35000"/>
                        <a:shade val="30000"/>
                        <a:satMod val="115000"/>
                      </a:schemeClr>
                    </a:gs>
                    <a:gs pos="72000">
                      <a:schemeClr val="tx1">
                        <a:lumMod val="65000"/>
                        <a:lumOff val="35000"/>
                        <a:shade val="67500"/>
                        <a:satMod val="115000"/>
                      </a:schemeClr>
                    </a:gs>
                    <a:gs pos="58000">
                      <a:schemeClr val="bg1">
                        <a:lumMod val="65000"/>
                      </a:schemeClr>
                    </a:gs>
                  </a:gsLst>
                  <a:lin ang="2700000" scaled="1"/>
                  <a:tileRect/>
                </a:gradFill>
                <a:ln>
                  <a:solidFill>
                    <a:schemeClr val="tx1">
                      <a:lumMod val="75000"/>
                      <a:lumOff val="2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>
                    <a:solidFill>
                      <a:prstClr val="white"/>
                    </a:solidFill>
                  </a:endParaRPr>
                </a:p>
              </p:txBody>
            </p:sp>
          </p:grpSp>
          <p:sp>
            <p:nvSpPr>
              <p:cNvPr id="316" name="Freeform 315"/>
              <p:cNvSpPr/>
              <p:nvPr/>
            </p:nvSpPr>
            <p:spPr>
              <a:xfrm rot="21407851" flipH="1">
                <a:off x="4492700" y="4106118"/>
                <a:ext cx="766655" cy="842390"/>
              </a:xfrm>
              <a:custGeom>
                <a:avLst/>
                <a:gdLst>
                  <a:gd name="connsiteX0" fmla="*/ 28898 w 1017820"/>
                  <a:gd name="connsiteY0" fmla="*/ 343069 h 1541377"/>
                  <a:gd name="connsiteX1" fmla="*/ 249962 w 1017820"/>
                  <a:gd name="connsiteY1" fmla="*/ 51667 h 1541377"/>
                  <a:gd name="connsiteX2" fmla="*/ 722234 w 1017820"/>
                  <a:gd name="connsiteY2" fmla="*/ 21522 h 1541377"/>
                  <a:gd name="connsiteX3" fmla="*/ 943298 w 1017820"/>
                  <a:gd name="connsiteY3" fmla="*/ 282779 h 1541377"/>
                  <a:gd name="connsiteX4" fmla="*/ 983491 w 1017820"/>
                  <a:gd name="connsiteY4" fmla="*/ 1267517 h 1541377"/>
                  <a:gd name="connsiteX5" fmla="*/ 471025 w 1017820"/>
                  <a:gd name="connsiteY5" fmla="*/ 1498630 h 1541377"/>
                  <a:gd name="connsiteX6" fmla="*/ 48995 w 1017820"/>
                  <a:gd name="connsiteY6" fmla="*/ 1418243 h 1541377"/>
                  <a:gd name="connsiteX7" fmla="*/ 28898 w 1017820"/>
                  <a:gd name="connsiteY7" fmla="*/ 343069 h 154137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017820" h="1541377">
                    <a:moveTo>
                      <a:pt x="28898" y="343069"/>
                    </a:moveTo>
                    <a:cubicBezTo>
                      <a:pt x="62392" y="115306"/>
                      <a:pt x="134406" y="105258"/>
                      <a:pt x="249962" y="51667"/>
                    </a:cubicBezTo>
                    <a:cubicBezTo>
                      <a:pt x="365518" y="-1924"/>
                      <a:pt x="606678" y="-16997"/>
                      <a:pt x="722234" y="21522"/>
                    </a:cubicBezTo>
                    <a:cubicBezTo>
                      <a:pt x="837790" y="60041"/>
                      <a:pt x="899755" y="75113"/>
                      <a:pt x="943298" y="282779"/>
                    </a:cubicBezTo>
                    <a:cubicBezTo>
                      <a:pt x="986841" y="490445"/>
                      <a:pt x="1062203" y="1064875"/>
                      <a:pt x="983491" y="1267517"/>
                    </a:cubicBezTo>
                    <a:cubicBezTo>
                      <a:pt x="904779" y="1470159"/>
                      <a:pt x="626774" y="1473509"/>
                      <a:pt x="471025" y="1498630"/>
                    </a:cubicBezTo>
                    <a:cubicBezTo>
                      <a:pt x="315276" y="1523751"/>
                      <a:pt x="119333" y="1614186"/>
                      <a:pt x="48995" y="1418243"/>
                    </a:cubicBezTo>
                    <a:cubicBezTo>
                      <a:pt x="-21343" y="1222300"/>
                      <a:pt x="-4596" y="570832"/>
                      <a:pt x="28898" y="343069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accent2">
                      <a:lumMod val="50000"/>
                      <a:shade val="30000"/>
                      <a:satMod val="115000"/>
                    </a:schemeClr>
                  </a:gs>
                  <a:gs pos="50000">
                    <a:schemeClr val="accent2">
                      <a:lumMod val="50000"/>
                      <a:shade val="67500"/>
                      <a:satMod val="115000"/>
                    </a:schemeClr>
                  </a:gs>
                  <a:gs pos="100000">
                    <a:schemeClr val="accent2">
                      <a:lumMod val="60000"/>
                      <a:lumOff val="40000"/>
                    </a:schemeClr>
                  </a:gs>
                </a:gsLst>
                <a:lin ang="13800000" scaled="0"/>
                <a:tileRect/>
              </a:gradFill>
              <a:ln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>
                  <a:solidFill>
                    <a:prstClr val="white"/>
                  </a:solidFill>
                </a:endParaRPr>
              </a:p>
            </p:txBody>
          </p:sp>
        </p:grpSp>
        <p:sp>
          <p:nvSpPr>
            <p:cNvPr id="314" name="Rectangle 313"/>
            <p:cNvSpPr/>
            <p:nvPr/>
          </p:nvSpPr>
          <p:spPr>
            <a:xfrm>
              <a:off x="4520309" y="6037608"/>
              <a:ext cx="1377428" cy="1935755"/>
            </a:xfrm>
            <a:prstGeom prst="rect">
              <a:avLst/>
            </a:prstGeom>
            <a:solidFill>
              <a:srgbClr val="F2F2F2">
                <a:alpha val="1176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prstClr val="white"/>
                </a:solidFill>
              </a:endParaRPr>
            </a:p>
          </p:txBody>
        </p:sp>
      </p:grpSp>
      <p:grpSp>
        <p:nvGrpSpPr>
          <p:cNvPr id="321" name="Group 320"/>
          <p:cNvGrpSpPr/>
          <p:nvPr/>
        </p:nvGrpSpPr>
        <p:grpSpPr>
          <a:xfrm>
            <a:off x="5709172" y="4264082"/>
            <a:ext cx="1377428" cy="3813118"/>
            <a:chOff x="4520309" y="4160245"/>
            <a:chExt cx="1377428" cy="3813118"/>
          </a:xfrm>
          <a:scene3d>
            <a:camera prst="orthographicFront">
              <a:rot lat="0" lon="21000001" rev="900000"/>
            </a:camera>
            <a:lightRig rig="threePt" dir="t"/>
          </a:scene3d>
        </p:grpSpPr>
        <p:grpSp>
          <p:nvGrpSpPr>
            <p:cNvPr id="322" name="Group 321"/>
            <p:cNvGrpSpPr/>
            <p:nvPr/>
          </p:nvGrpSpPr>
          <p:grpSpPr>
            <a:xfrm>
              <a:off x="4696533" y="4160245"/>
              <a:ext cx="1059852" cy="1734080"/>
              <a:chOff x="4492700" y="4106118"/>
              <a:chExt cx="1059852" cy="1734080"/>
            </a:xfrm>
          </p:grpSpPr>
          <p:grpSp>
            <p:nvGrpSpPr>
              <p:cNvPr id="336" name="Group 335"/>
              <p:cNvGrpSpPr/>
              <p:nvPr/>
            </p:nvGrpSpPr>
            <p:grpSpPr>
              <a:xfrm>
                <a:off x="4627280" y="4744496"/>
                <a:ext cx="925272" cy="1095702"/>
                <a:chOff x="4718785" y="4778430"/>
                <a:chExt cx="1042012" cy="1134365"/>
              </a:xfrm>
            </p:grpSpPr>
            <p:sp>
              <p:nvSpPr>
                <p:cNvPr id="338" name="Oval 337"/>
                <p:cNvSpPr/>
                <p:nvPr/>
              </p:nvSpPr>
              <p:spPr>
                <a:xfrm>
                  <a:off x="4718785" y="5690829"/>
                  <a:ext cx="833338" cy="221966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tx1">
                        <a:lumMod val="65000"/>
                        <a:lumOff val="35000"/>
                        <a:shade val="30000"/>
                        <a:satMod val="115000"/>
                      </a:schemeClr>
                    </a:gs>
                    <a:gs pos="50000">
                      <a:schemeClr val="tx1">
                        <a:lumMod val="65000"/>
                        <a:lumOff val="35000"/>
                        <a:shade val="67500"/>
                        <a:satMod val="115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3000000" scaled="0"/>
                  <a:tileRect/>
                </a:gradFill>
                <a:ln>
                  <a:solidFill>
                    <a:schemeClr val="tx1">
                      <a:lumMod val="75000"/>
                      <a:lumOff val="2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339" name="Can 338"/>
                <p:cNvSpPr/>
                <p:nvPr/>
              </p:nvSpPr>
              <p:spPr>
                <a:xfrm>
                  <a:off x="5092953" y="5110911"/>
                  <a:ext cx="114793" cy="668949"/>
                </a:xfrm>
                <a:prstGeom prst="can">
                  <a:avLst/>
                </a:prstGeom>
                <a:gradFill flip="none" rotWithShape="1">
                  <a:gsLst>
                    <a:gs pos="0">
                      <a:schemeClr val="tx1">
                        <a:lumMod val="65000"/>
                        <a:lumOff val="35000"/>
                        <a:shade val="30000"/>
                        <a:satMod val="115000"/>
                      </a:schemeClr>
                    </a:gs>
                    <a:gs pos="50000">
                      <a:schemeClr val="tx1">
                        <a:lumMod val="65000"/>
                        <a:lumOff val="35000"/>
                        <a:shade val="67500"/>
                        <a:satMod val="115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18900000" scaled="1"/>
                  <a:tileRect/>
                </a:gradFill>
                <a:ln>
                  <a:solidFill>
                    <a:schemeClr val="tx1">
                      <a:lumMod val="75000"/>
                      <a:lumOff val="2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340" name="Freeform 339"/>
                <p:cNvSpPr/>
                <p:nvPr/>
              </p:nvSpPr>
              <p:spPr>
                <a:xfrm>
                  <a:off x="4755270" y="4778430"/>
                  <a:ext cx="1005527" cy="437826"/>
                </a:xfrm>
                <a:custGeom>
                  <a:avLst/>
                  <a:gdLst>
                    <a:gd name="connsiteX0" fmla="*/ 822817 w 1334949"/>
                    <a:gd name="connsiteY0" fmla="*/ 570559 h 601217"/>
                    <a:gd name="connsiteX1" fmla="*/ 1244848 w 1334949"/>
                    <a:gd name="connsiteY1" fmla="*/ 289205 h 601217"/>
                    <a:gd name="connsiteX2" fmla="*/ 1234799 w 1334949"/>
                    <a:gd name="connsiteY2" fmla="*/ 88238 h 601217"/>
                    <a:gd name="connsiteX3" fmla="*/ 179722 w 1334949"/>
                    <a:gd name="connsiteY3" fmla="*/ 27948 h 601217"/>
                    <a:gd name="connsiteX4" fmla="*/ 59142 w 1334949"/>
                    <a:gd name="connsiteY4" fmla="*/ 530366 h 601217"/>
                    <a:gd name="connsiteX5" fmla="*/ 822817 w 1334949"/>
                    <a:gd name="connsiteY5" fmla="*/ 570559 h 60121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334949" h="601217">
                      <a:moveTo>
                        <a:pt x="822817" y="570559"/>
                      </a:moveTo>
                      <a:cubicBezTo>
                        <a:pt x="1020435" y="530366"/>
                        <a:pt x="1176184" y="369592"/>
                        <a:pt x="1244848" y="289205"/>
                      </a:cubicBezTo>
                      <a:cubicBezTo>
                        <a:pt x="1313512" y="208818"/>
                        <a:pt x="1412320" y="131781"/>
                        <a:pt x="1234799" y="88238"/>
                      </a:cubicBezTo>
                      <a:cubicBezTo>
                        <a:pt x="1057278" y="44695"/>
                        <a:pt x="375665" y="-45740"/>
                        <a:pt x="179722" y="27948"/>
                      </a:cubicBezTo>
                      <a:cubicBezTo>
                        <a:pt x="-16221" y="101636"/>
                        <a:pt x="-44691" y="436581"/>
                        <a:pt x="59142" y="530366"/>
                      </a:cubicBezTo>
                      <a:cubicBezTo>
                        <a:pt x="162975" y="624151"/>
                        <a:pt x="625199" y="610752"/>
                        <a:pt x="822817" y="570559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chemeClr val="accent2">
                        <a:lumMod val="50000"/>
                        <a:shade val="30000"/>
                        <a:satMod val="115000"/>
                      </a:schemeClr>
                    </a:gs>
                    <a:gs pos="50000">
                      <a:schemeClr val="accent2">
                        <a:lumMod val="50000"/>
                        <a:shade val="67500"/>
                        <a:satMod val="115000"/>
                      </a:schemeClr>
                    </a:gs>
                    <a:gs pos="100000">
                      <a:schemeClr val="accent2">
                        <a:lumMod val="60000"/>
                        <a:lumOff val="40000"/>
                      </a:schemeClr>
                    </a:gs>
                  </a:gsLst>
                  <a:lin ang="18900000" scaled="1"/>
                  <a:tileRect/>
                </a:gradFill>
                <a:ln>
                  <a:solidFill>
                    <a:schemeClr val="accent2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348" name="Wave 347"/>
                <p:cNvSpPr/>
                <p:nvPr/>
              </p:nvSpPr>
              <p:spPr>
                <a:xfrm rot="5400000">
                  <a:off x="4873243" y="4829365"/>
                  <a:ext cx="332948" cy="250884"/>
                </a:xfrm>
                <a:prstGeom prst="wave">
                  <a:avLst/>
                </a:prstGeom>
                <a:gradFill flip="none" rotWithShape="1">
                  <a:gsLst>
                    <a:gs pos="18000">
                      <a:schemeClr val="tx1">
                        <a:lumMod val="65000"/>
                        <a:lumOff val="35000"/>
                        <a:shade val="30000"/>
                        <a:satMod val="115000"/>
                      </a:schemeClr>
                    </a:gs>
                    <a:gs pos="72000">
                      <a:schemeClr val="tx1">
                        <a:lumMod val="65000"/>
                        <a:lumOff val="35000"/>
                        <a:shade val="67500"/>
                        <a:satMod val="115000"/>
                      </a:schemeClr>
                    </a:gs>
                    <a:gs pos="58000">
                      <a:schemeClr val="bg1">
                        <a:lumMod val="65000"/>
                      </a:schemeClr>
                    </a:gs>
                  </a:gsLst>
                  <a:lin ang="2700000" scaled="1"/>
                  <a:tileRect/>
                </a:gradFill>
                <a:ln>
                  <a:solidFill>
                    <a:schemeClr val="tx1">
                      <a:lumMod val="75000"/>
                      <a:lumOff val="2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>
                    <a:solidFill>
                      <a:prstClr val="white"/>
                    </a:solidFill>
                  </a:endParaRPr>
                </a:p>
              </p:txBody>
            </p:sp>
          </p:grpSp>
          <p:sp>
            <p:nvSpPr>
              <p:cNvPr id="337" name="Freeform 336"/>
              <p:cNvSpPr/>
              <p:nvPr/>
            </p:nvSpPr>
            <p:spPr>
              <a:xfrm rot="21407851" flipH="1">
                <a:off x="4492700" y="4106118"/>
                <a:ext cx="766655" cy="842390"/>
              </a:xfrm>
              <a:custGeom>
                <a:avLst/>
                <a:gdLst>
                  <a:gd name="connsiteX0" fmla="*/ 28898 w 1017820"/>
                  <a:gd name="connsiteY0" fmla="*/ 343069 h 1541377"/>
                  <a:gd name="connsiteX1" fmla="*/ 249962 w 1017820"/>
                  <a:gd name="connsiteY1" fmla="*/ 51667 h 1541377"/>
                  <a:gd name="connsiteX2" fmla="*/ 722234 w 1017820"/>
                  <a:gd name="connsiteY2" fmla="*/ 21522 h 1541377"/>
                  <a:gd name="connsiteX3" fmla="*/ 943298 w 1017820"/>
                  <a:gd name="connsiteY3" fmla="*/ 282779 h 1541377"/>
                  <a:gd name="connsiteX4" fmla="*/ 983491 w 1017820"/>
                  <a:gd name="connsiteY4" fmla="*/ 1267517 h 1541377"/>
                  <a:gd name="connsiteX5" fmla="*/ 471025 w 1017820"/>
                  <a:gd name="connsiteY5" fmla="*/ 1498630 h 1541377"/>
                  <a:gd name="connsiteX6" fmla="*/ 48995 w 1017820"/>
                  <a:gd name="connsiteY6" fmla="*/ 1418243 h 1541377"/>
                  <a:gd name="connsiteX7" fmla="*/ 28898 w 1017820"/>
                  <a:gd name="connsiteY7" fmla="*/ 343069 h 154137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017820" h="1541377">
                    <a:moveTo>
                      <a:pt x="28898" y="343069"/>
                    </a:moveTo>
                    <a:cubicBezTo>
                      <a:pt x="62392" y="115306"/>
                      <a:pt x="134406" y="105258"/>
                      <a:pt x="249962" y="51667"/>
                    </a:cubicBezTo>
                    <a:cubicBezTo>
                      <a:pt x="365518" y="-1924"/>
                      <a:pt x="606678" y="-16997"/>
                      <a:pt x="722234" y="21522"/>
                    </a:cubicBezTo>
                    <a:cubicBezTo>
                      <a:pt x="837790" y="60041"/>
                      <a:pt x="899755" y="75113"/>
                      <a:pt x="943298" y="282779"/>
                    </a:cubicBezTo>
                    <a:cubicBezTo>
                      <a:pt x="986841" y="490445"/>
                      <a:pt x="1062203" y="1064875"/>
                      <a:pt x="983491" y="1267517"/>
                    </a:cubicBezTo>
                    <a:cubicBezTo>
                      <a:pt x="904779" y="1470159"/>
                      <a:pt x="626774" y="1473509"/>
                      <a:pt x="471025" y="1498630"/>
                    </a:cubicBezTo>
                    <a:cubicBezTo>
                      <a:pt x="315276" y="1523751"/>
                      <a:pt x="119333" y="1614186"/>
                      <a:pt x="48995" y="1418243"/>
                    </a:cubicBezTo>
                    <a:cubicBezTo>
                      <a:pt x="-21343" y="1222300"/>
                      <a:pt x="-4596" y="570832"/>
                      <a:pt x="28898" y="343069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accent2">
                      <a:lumMod val="50000"/>
                      <a:shade val="30000"/>
                      <a:satMod val="115000"/>
                    </a:schemeClr>
                  </a:gs>
                  <a:gs pos="50000">
                    <a:schemeClr val="accent2">
                      <a:lumMod val="50000"/>
                      <a:shade val="67500"/>
                      <a:satMod val="115000"/>
                    </a:schemeClr>
                  </a:gs>
                  <a:gs pos="100000">
                    <a:schemeClr val="accent2">
                      <a:lumMod val="60000"/>
                      <a:lumOff val="40000"/>
                    </a:schemeClr>
                  </a:gs>
                </a:gsLst>
                <a:lin ang="13800000" scaled="0"/>
                <a:tileRect/>
              </a:gradFill>
              <a:ln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>
                  <a:solidFill>
                    <a:prstClr val="white"/>
                  </a:solidFill>
                </a:endParaRPr>
              </a:p>
            </p:txBody>
          </p:sp>
        </p:grpSp>
        <p:sp>
          <p:nvSpPr>
            <p:cNvPr id="323" name="Rectangle 322"/>
            <p:cNvSpPr/>
            <p:nvPr/>
          </p:nvSpPr>
          <p:spPr>
            <a:xfrm>
              <a:off x="4520309" y="6037608"/>
              <a:ext cx="1377428" cy="1935755"/>
            </a:xfrm>
            <a:prstGeom prst="rect">
              <a:avLst/>
            </a:prstGeom>
            <a:solidFill>
              <a:srgbClr val="F2F2F2">
                <a:alpha val="1176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prstClr val="white"/>
                </a:solidFill>
              </a:endParaRPr>
            </a:p>
          </p:txBody>
        </p:sp>
      </p:grpSp>
      <p:grpSp>
        <p:nvGrpSpPr>
          <p:cNvPr id="354" name="Group 353"/>
          <p:cNvGrpSpPr/>
          <p:nvPr/>
        </p:nvGrpSpPr>
        <p:grpSpPr>
          <a:xfrm>
            <a:off x="5709172" y="4264082"/>
            <a:ext cx="1377428" cy="3813118"/>
            <a:chOff x="4520309" y="4160245"/>
            <a:chExt cx="1377428" cy="3813118"/>
          </a:xfrm>
          <a:scene3d>
            <a:camera prst="orthographicFront">
              <a:rot lat="0" lon="20999978" rev="1800000"/>
            </a:camera>
            <a:lightRig rig="threePt" dir="t"/>
          </a:scene3d>
        </p:grpSpPr>
        <p:grpSp>
          <p:nvGrpSpPr>
            <p:cNvPr id="355" name="Group 354"/>
            <p:cNvGrpSpPr/>
            <p:nvPr/>
          </p:nvGrpSpPr>
          <p:grpSpPr>
            <a:xfrm>
              <a:off x="4696533" y="4160245"/>
              <a:ext cx="1059852" cy="1734080"/>
              <a:chOff x="4492700" y="4106118"/>
              <a:chExt cx="1059852" cy="1734080"/>
            </a:xfrm>
          </p:grpSpPr>
          <p:grpSp>
            <p:nvGrpSpPr>
              <p:cNvPr id="357" name="Group 356"/>
              <p:cNvGrpSpPr/>
              <p:nvPr/>
            </p:nvGrpSpPr>
            <p:grpSpPr>
              <a:xfrm>
                <a:off x="4627280" y="4744496"/>
                <a:ext cx="925272" cy="1095702"/>
                <a:chOff x="4718785" y="4778430"/>
                <a:chExt cx="1042012" cy="1134365"/>
              </a:xfrm>
            </p:grpSpPr>
            <p:sp>
              <p:nvSpPr>
                <p:cNvPr id="359" name="Oval 358"/>
                <p:cNvSpPr/>
                <p:nvPr/>
              </p:nvSpPr>
              <p:spPr>
                <a:xfrm>
                  <a:off x="4718785" y="5690829"/>
                  <a:ext cx="833338" cy="221966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tx1">
                        <a:lumMod val="65000"/>
                        <a:lumOff val="35000"/>
                        <a:shade val="30000"/>
                        <a:satMod val="115000"/>
                      </a:schemeClr>
                    </a:gs>
                    <a:gs pos="50000">
                      <a:schemeClr val="tx1">
                        <a:lumMod val="65000"/>
                        <a:lumOff val="35000"/>
                        <a:shade val="67500"/>
                        <a:satMod val="115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3000000" scaled="0"/>
                  <a:tileRect/>
                </a:gradFill>
                <a:ln>
                  <a:solidFill>
                    <a:schemeClr val="tx1">
                      <a:lumMod val="75000"/>
                      <a:lumOff val="2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360" name="Can 359"/>
                <p:cNvSpPr/>
                <p:nvPr/>
              </p:nvSpPr>
              <p:spPr>
                <a:xfrm>
                  <a:off x="5092953" y="5110911"/>
                  <a:ext cx="114793" cy="668949"/>
                </a:xfrm>
                <a:prstGeom prst="can">
                  <a:avLst/>
                </a:prstGeom>
                <a:gradFill flip="none" rotWithShape="1">
                  <a:gsLst>
                    <a:gs pos="0">
                      <a:schemeClr val="tx1">
                        <a:lumMod val="65000"/>
                        <a:lumOff val="35000"/>
                        <a:shade val="30000"/>
                        <a:satMod val="115000"/>
                      </a:schemeClr>
                    </a:gs>
                    <a:gs pos="50000">
                      <a:schemeClr val="tx1">
                        <a:lumMod val="65000"/>
                        <a:lumOff val="35000"/>
                        <a:shade val="67500"/>
                        <a:satMod val="115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18900000" scaled="1"/>
                  <a:tileRect/>
                </a:gradFill>
                <a:ln>
                  <a:solidFill>
                    <a:schemeClr val="tx1">
                      <a:lumMod val="75000"/>
                      <a:lumOff val="2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361" name="Freeform 360"/>
                <p:cNvSpPr/>
                <p:nvPr/>
              </p:nvSpPr>
              <p:spPr>
                <a:xfrm>
                  <a:off x="4755270" y="4778430"/>
                  <a:ext cx="1005527" cy="437826"/>
                </a:xfrm>
                <a:custGeom>
                  <a:avLst/>
                  <a:gdLst>
                    <a:gd name="connsiteX0" fmla="*/ 822817 w 1334949"/>
                    <a:gd name="connsiteY0" fmla="*/ 570559 h 601217"/>
                    <a:gd name="connsiteX1" fmla="*/ 1244848 w 1334949"/>
                    <a:gd name="connsiteY1" fmla="*/ 289205 h 601217"/>
                    <a:gd name="connsiteX2" fmla="*/ 1234799 w 1334949"/>
                    <a:gd name="connsiteY2" fmla="*/ 88238 h 601217"/>
                    <a:gd name="connsiteX3" fmla="*/ 179722 w 1334949"/>
                    <a:gd name="connsiteY3" fmla="*/ 27948 h 601217"/>
                    <a:gd name="connsiteX4" fmla="*/ 59142 w 1334949"/>
                    <a:gd name="connsiteY4" fmla="*/ 530366 h 601217"/>
                    <a:gd name="connsiteX5" fmla="*/ 822817 w 1334949"/>
                    <a:gd name="connsiteY5" fmla="*/ 570559 h 60121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334949" h="601217">
                      <a:moveTo>
                        <a:pt x="822817" y="570559"/>
                      </a:moveTo>
                      <a:cubicBezTo>
                        <a:pt x="1020435" y="530366"/>
                        <a:pt x="1176184" y="369592"/>
                        <a:pt x="1244848" y="289205"/>
                      </a:cubicBezTo>
                      <a:cubicBezTo>
                        <a:pt x="1313512" y="208818"/>
                        <a:pt x="1412320" y="131781"/>
                        <a:pt x="1234799" y="88238"/>
                      </a:cubicBezTo>
                      <a:cubicBezTo>
                        <a:pt x="1057278" y="44695"/>
                        <a:pt x="375665" y="-45740"/>
                        <a:pt x="179722" y="27948"/>
                      </a:cubicBezTo>
                      <a:cubicBezTo>
                        <a:pt x="-16221" y="101636"/>
                        <a:pt x="-44691" y="436581"/>
                        <a:pt x="59142" y="530366"/>
                      </a:cubicBezTo>
                      <a:cubicBezTo>
                        <a:pt x="162975" y="624151"/>
                        <a:pt x="625199" y="610752"/>
                        <a:pt x="822817" y="570559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chemeClr val="accent2">
                        <a:lumMod val="50000"/>
                        <a:shade val="30000"/>
                        <a:satMod val="115000"/>
                      </a:schemeClr>
                    </a:gs>
                    <a:gs pos="50000">
                      <a:schemeClr val="accent2">
                        <a:lumMod val="50000"/>
                        <a:shade val="67500"/>
                        <a:satMod val="115000"/>
                      </a:schemeClr>
                    </a:gs>
                    <a:gs pos="100000">
                      <a:schemeClr val="accent2">
                        <a:lumMod val="60000"/>
                        <a:lumOff val="40000"/>
                      </a:schemeClr>
                    </a:gs>
                  </a:gsLst>
                  <a:lin ang="18900000" scaled="1"/>
                  <a:tileRect/>
                </a:gradFill>
                <a:ln>
                  <a:solidFill>
                    <a:schemeClr val="accent2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362" name="Wave 361"/>
                <p:cNvSpPr/>
                <p:nvPr/>
              </p:nvSpPr>
              <p:spPr>
                <a:xfrm rot="5400000">
                  <a:off x="4873243" y="4829365"/>
                  <a:ext cx="332948" cy="250884"/>
                </a:xfrm>
                <a:prstGeom prst="wave">
                  <a:avLst/>
                </a:prstGeom>
                <a:gradFill flip="none" rotWithShape="1">
                  <a:gsLst>
                    <a:gs pos="18000">
                      <a:schemeClr val="tx1">
                        <a:lumMod val="65000"/>
                        <a:lumOff val="35000"/>
                        <a:shade val="30000"/>
                        <a:satMod val="115000"/>
                      </a:schemeClr>
                    </a:gs>
                    <a:gs pos="72000">
                      <a:schemeClr val="tx1">
                        <a:lumMod val="65000"/>
                        <a:lumOff val="35000"/>
                        <a:shade val="67500"/>
                        <a:satMod val="115000"/>
                      </a:schemeClr>
                    </a:gs>
                    <a:gs pos="58000">
                      <a:schemeClr val="bg1">
                        <a:lumMod val="65000"/>
                      </a:schemeClr>
                    </a:gs>
                  </a:gsLst>
                  <a:lin ang="2700000" scaled="1"/>
                  <a:tileRect/>
                </a:gradFill>
                <a:ln>
                  <a:solidFill>
                    <a:schemeClr val="tx1">
                      <a:lumMod val="75000"/>
                      <a:lumOff val="2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>
                    <a:solidFill>
                      <a:prstClr val="white"/>
                    </a:solidFill>
                  </a:endParaRPr>
                </a:p>
              </p:txBody>
            </p:sp>
          </p:grpSp>
          <p:sp>
            <p:nvSpPr>
              <p:cNvPr id="358" name="Freeform 357"/>
              <p:cNvSpPr/>
              <p:nvPr/>
            </p:nvSpPr>
            <p:spPr>
              <a:xfrm rot="21407851" flipH="1">
                <a:off x="4492700" y="4106118"/>
                <a:ext cx="766655" cy="842390"/>
              </a:xfrm>
              <a:custGeom>
                <a:avLst/>
                <a:gdLst>
                  <a:gd name="connsiteX0" fmla="*/ 28898 w 1017820"/>
                  <a:gd name="connsiteY0" fmla="*/ 343069 h 1541377"/>
                  <a:gd name="connsiteX1" fmla="*/ 249962 w 1017820"/>
                  <a:gd name="connsiteY1" fmla="*/ 51667 h 1541377"/>
                  <a:gd name="connsiteX2" fmla="*/ 722234 w 1017820"/>
                  <a:gd name="connsiteY2" fmla="*/ 21522 h 1541377"/>
                  <a:gd name="connsiteX3" fmla="*/ 943298 w 1017820"/>
                  <a:gd name="connsiteY3" fmla="*/ 282779 h 1541377"/>
                  <a:gd name="connsiteX4" fmla="*/ 983491 w 1017820"/>
                  <a:gd name="connsiteY4" fmla="*/ 1267517 h 1541377"/>
                  <a:gd name="connsiteX5" fmla="*/ 471025 w 1017820"/>
                  <a:gd name="connsiteY5" fmla="*/ 1498630 h 1541377"/>
                  <a:gd name="connsiteX6" fmla="*/ 48995 w 1017820"/>
                  <a:gd name="connsiteY6" fmla="*/ 1418243 h 1541377"/>
                  <a:gd name="connsiteX7" fmla="*/ 28898 w 1017820"/>
                  <a:gd name="connsiteY7" fmla="*/ 343069 h 154137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017820" h="1541377">
                    <a:moveTo>
                      <a:pt x="28898" y="343069"/>
                    </a:moveTo>
                    <a:cubicBezTo>
                      <a:pt x="62392" y="115306"/>
                      <a:pt x="134406" y="105258"/>
                      <a:pt x="249962" y="51667"/>
                    </a:cubicBezTo>
                    <a:cubicBezTo>
                      <a:pt x="365518" y="-1924"/>
                      <a:pt x="606678" y="-16997"/>
                      <a:pt x="722234" y="21522"/>
                    </a:cubicBezTo>
                    <a:cubicBezTo>
                      <a:pt x="837790" y="60041"/>
                      <a:pt x="899755" y="75113"/>
                      <a:pt x="943298" y="282779"/>
                    </a:cubicBezTo>
                    <a:cubicBezTo>
                      <a:pt x="986841" y="490445"/>
                      <a:pt x="1062203" y="1064875"/>
                      <a:pt x="983491" y="1267517"/>
                    </a:cubicBezTo>
                    <a:cubicBezTo>
                      <a:pt x="904779" y="1470159"/>
                      <a:pt x="626774" y="1473509"/>
                      <a:pt x="471025" y="1498630"/>
                    </a:cubicBezTo>
                    <a:cubicBezTo>
                      <a:pt x="315276" y="1523751"/>
                      <a:pt x="119333" y="1614186"/>
                      <a:pt x="48995" y="1418243"/>
                    </a:cubicBezTo>
                    <a:cubicBezTo>
                      <a:pt x="-21343" y="1222300"/>
                      <a:pt x="-4596" y="570832"/>
                      <a:pt x="28898" y="343069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accent2">
                      <a:lumMod val="50000"/>
                      <a:shade val="30000"/>
                      <a:satMod val="115000"/>
                    </a:schemeClr>
                  </a:gs>
                  <a:gs pos="50000">
                    <a:schemeClr val="accent2">
                      <a:lumMod val="50000"/>
                      <a:shade val="67500"/>
                      <a:satMod val="115000"/>
                    </a:schemeClr>
                  </a:gs>
                  <a:gs pos="100000">
                    <a:schemeClr val="accent2">
                      <a:lumMod val="60000"/>
                      <a:lumOff val="40000"/>
                    </a:schemeClr>
                  </a:gs>
                </a:gsLst>
                <a:lin ang="13800000" scaled="0"/>
                <a:tileRect/>
              </a:gradFill>
              <a:ln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>
                  <a:solidFill>
                    <a:prstClr val="white"/>
                  </a:solidFill>
                </a:endParaRPr>
              </a:p>
            </p:txBody>
          </p:sp>
        </p:grpSp>
        <p:sp>
          <p:nvSpPr>
            <p:cNvPr id="356" name="Rectangle 355"/>
            <p:cNvSpPr/>
            <p:nvPr/>
          </p:nvSpPr>
          <p:spPr>
            <a:xfrm>
              <a:off x="4520309" y="6037608"/>
              <a:ext cx="1377428" cy="1935755"/>
            </a:xfrm>
            <a:prstGeom prst="rect">
              <a:avLst/>
            </a:prstGeom>
            <a:solidFill>
              <a:srgbClr val="F2F2F2">
                <a:alpha val="1176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prstClr val="white"/>
                </a:solidFill>
              </a:endParaRPr>
            </a:p>
          </p:txBody>
        </p:sp>
      </p:grpSp>
      <p:grpSp>
        <p:nvGrpSpPr>
          <p:cNvPr id="363" name="Group 362"/>
          <p:cNvGrpSpPr/>
          <p:nvPr/>
        </p:nvGrpSpPr>
        <p:grpSpPr>
          <a:xfrm>
            <a:off x="5709172" y="4264082"/>
            <a:ext cx="1377428" cy="3813118"/>
            <a:chOff x="4520309" y="4160245"/>
            <a:chExt cx="1377428" cy="3813118"/>
          </a:xfrm>
          <a:scene3d>
            <a:camera prst="orthographicFront">
              <a:rot lat="0" lon="20999978" rev="2700000"/>
            </a:camera>
            <a:lightRig rig="threePt" dir="t"/>
          </a:scene3d>
        </p:grpSpPr>
        <p:grpSp>
          <p:nvGrpSpPr>
            <p:cNvPr id="364" name="Group 363"/>
            <p:cNvGrpSpPr/>
            <p:nvPr/>
          </p:nvGrpSpPr>
          <p:grpSpPr>
            <a:xfrm>
              <a:off x="4696533" y="4160245"/>
              <a:ext cx="1059852" cy="1734080"/>
              <a:chOff x="4492700" y="4106118"/>
              <a:chExt cx="1059852" cy="1734080"/>
            </a:xfrm>
          </p:grpSpPr>
          <p:grpSp>
            <p:nvGrpSpPr>
              <p:cNvPr id="366" name="Group 365"/>
              <p:cNvGrpSpPr/>
              <p:nvPr/>
            </p:nvGrpSpPr>
            <p:grpSpPr>
              <a:xfrm>
                <a:off x="4627280" y="4744496"/>
                <a:ext cx="925272" cy="1095702"/>
                <a:chOff x="4718785" y="4778430"/>
                <a:chExt cx="1042012" cy="1134365"/>
              </a:xfrm>
            </p:grpSpPr>
            <p:sp>
              <p:nvSpPr>
                <p:cNvPr id="368" name="Oval 367"/>
                <p:cNvSpPr/>
                <p:nvPr/>
              </p:nvSpPr>
              <p:spPr>
                <a:xfrm>
                  <a:off x="4718785" y="5690829"/>
                  <a:ext cx="833338" cy="221966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tx1">
                        <a:lumMod val="65000"/>
                        <a:lumOff val="35000"/>
                        <a:shade val="30000"/>
                        <a:satMod val="115000"/>
                      </a:schemeClr>
                    </a:gs>
                    <a:gs pos="50000">
                      <a:schemeClr val="tx1">
                        <a:lumMod val="65000"/>
                        <a:lumOff val="35000"/>
                        <a:shade val="67500"/>
                        <a:satMod val="115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3000000" scaled="0"/>
                  <a:tileRect/>
                </a:gradFill>
                <a:ln>
                  <a:solidFill>
                    <a:schemeClr val="tx1">
                      <a:lumMod val="75000"/>
                      <a:lumOff val="2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369" name="Can 368"/>
                <p:cNvSpPr/>
                <p:nvPr/>
              </p:nvSpPr>
              <p:spPr>
                <a:xfrm>
                  <a:off x="5092953" y="5110911"/>
                  <a:ext cx="114793" cy="668949"/>
                </a:xfrm>
                <a:prstGeom prst="can">
                  <a:avLst/>
                </a:prstGeom>
                <a:gradFill flip="none" rotWithShape="1">
                  <a:gsLst>
                    <a:gs pos="0">
                      <a:schemeClr val="tx1">
                        <a:lumMod val="65000"/>
                        <a:lumOff val="35000"/>
                        <a:shade val="30000"/>
                        <a:satMod val="115000"/>
                      </a:schemeClr>
                    </a:gs>
                    <a:gs pos="50000">
                      <a:schemeClr val="tx1">
                        <a:lumMod val="65000"/>
                        <a:lumOff val="35000"/>
                        <a:shade val="67500"/>
                        <a:satMod val="115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18900000" scaled="1"/>
                  <a:tileRect/>
                </a:gradFill>
                <a:ln>
                  <a:solidFill>
                    <a:schemeClr val="tx1">
                      <a:lumMod val="75000"/>
                      <a:lumOff val="2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370" name="Freeform 369"/>
                <p:cNvSpPr/>
                <p:nvPr/>
              </p:nvSpPr>
              <p:spPr>
                <a:xfrm>
                  <a:off x="4755270" y="4778430"/>
                  <a:ext cx="1005527" cy="437826"/>
                </a:xfrm>
                <a:custGeom>
                  <a:avLst/>
                  <a:gdLst>
                    <a:gd name="connsiteX0" fmla="*/ 822817 w 1334949"/>
                    <a:gd name="connsiteY0" fmla="*/ 570559 h 601217"/>
                    <a:gd name="connsiteX1" fmla="*/ 1244848 w 1334949"/>
                    <a:gd name="connsiteY1" fmla="*/ 289205 h 601217"/>
                    <a:gd name="connsiteX2" fmla="*/ 1234799 w 1334949"/>
                    <a:gd name="connsiteY2" fmla="*/ 88238 h 601217"/>
                    <a:gd name="connsiteX3" fmla="*/ 179722 w 1334949"/>
                    <a:gd name="connsiteY3" fmla="*/ 27948 h 601217"/>
                    <a:gd name="connsiteX4" fmla="*/ 59142 w 1334949"/>
                    <a:gd name="connsiteY4" fmla="*/ 530366 h 601217"/>
                    <a:gd name="connsiteX5" fmla="*/ 822817 w 1334949"/>
                    <a:gd name="connsiteY5" fmla="*/ 570559 h 60121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334949" h="601217">
                      <a:moveTo>
                        <a:pt x="822817" y="570559"/>
                      </a:moveTo>
                      <a:cubicBezTo>
                        <a:pt x="1020435" y="530366"/>
                        <a:pt x="1176184" y="369592"/>
                        <a:pt x="1244848" y="289205"/>
                      </a:cubicBezTo>
                      <a:cubicBezTo>
                        <a:pt x="1313512" y="208818"/>
                        <a:pt x="1412320" y="131781"/>
                        <a:pt x="1234799" y="88238"/>
                      </a:cubicBezTo>
                      <a:cubicBezTo>
                        <a:pt x="1057278" y="44695"/>
                        <a:pt x="375665" y="-45740"/>
                        <a:pt x="179722" y="27948"/>
                      </a:cubicBezTo>
                      <a:cubicBezTo>
                        <a:pt x="-16221" y="101636"/>
                        <a:pt x="-44691" y="436581"/>
                        <a:pt x="59142" y="530366"/>
                      </a:cubicBezTo>
                      <a:cubicBezTo>
                        <a:pt x="162975" y="624151"/>
                        <a:pt x="625199" y="610752"/>
                        <a:pt x="822817" y="570559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chemeClr val="accent2">
                        <a:lumMod val="50000"/>
                        <a:shade val="30000"/>
                        <a:satMod val="115000"/>
                      </a:schemeClr>
                    </a:gs>
                    <a:gs pos="50000">
                      <a:schemeClr val="accent2">
                        <a:lumMod val="50000"/>
                        <a:shade val="67500"/>
                        <a:satMod val="115000"/>
                      </a:schemeClr>
                    </a:gs>
                    <a:gs pos="100000">
                      <a:schemeClr val="accent2">
                        <a:lumMod val="60000"/>
                        <a:lumOff val="40000"/>
                      </a:schemeClr>
                    </a:gs>
                  </a:gsLst>
                  <a:lin ang="18900000" scaled="1"/>
                  <a:tileRect/>
                </a:gradFill>
                <a:ln>
                  <a:solidFill>
                    <a:schemeClr val="accent2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371" name="Wave 370"/>
                <p:cNvSpPr/>
                <p:nvPr/>
              </p:nvSpPr>
              <p:spPr>
                <a:xfrm rot="5400000">
                  <a:off x="4873243" y="4829365"/>
                  <a:ext cx="332948" cy="250884"/>
                </a:xfrm>
                <a:prstGeom prst="wave">
                  <a:avLst/>
                </a:prstGeom>
                <a:gradFill flip="none" rotWithShape="1">
                  <a:gsLst>
                    <a:gs pos="18000">
                      <a:schemeClr val="tx1">
                        <a:lumMod val="65000"/>
                        <a:lumOff val="35000"/>
                        <a:shade val="30000"/>
                        <a:satMod val="115000"/>
                      </a:schemeClr>
                    </a:gs>
                    <a:gs pos="72000">
                      <a:schemeClr val="tx1">
                        <a:lumMod val="65000"/>
                        <a:lumOff val="35000"/>
                        <a:shade val="67500"/>
                        <a:satMod val="115000"/>
                      </a:schemeClr>
                    </a:gs>
                    <a:gs pos="58000">
                      <a:schemeClr val="bg1">
                        <a:lumMod val="65000"/>
                      </a:schemeClr>
                    </a:gs>
                  </a:gsLst>
                  <a:lin ang="2700000" scaled="1"/>
                  <a:tileRect/>
                </a:gradFill>
                <a:ln>
                  <a:solidFill>
                    <a:schemeClr val="tx1">
                      <a:lumMod val="75000"/>
                      <a:lumOff val="2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>
                    <a:solidFill>
                      <a:prstClr val="white"/>
                    </a:solidFill>
                  </a:endParaRPr>
                </a:p>
              </p:txBody>
            </p:sp>
          </p:grpSp>
          <p:sp>
            <p:nvSpPr>
              <p:cNvPr id="367" name="Freeform 366"/>
              <p:cNvSpPr/>
              <p:nvPr/>
            </p:nvSpPr>
            <p:spPr>
              <a:xfrm rot="21407851" flipH="1">
                <a:off x="4492700" y="4106118"/>
                <a:ext cx="766655" cy="842390"/>
              </a:xfrm>
              <a:custGeom>
                <a:avLst/>
                <a:gdLst>
                  <a:gd name="connsiteX0" fmla="*/ 28898 w 1017820"/>
                  <a:gd name="connsiteY0" fmla="*/ 343069 h 1541377"/>
                  <a:gd name="connsiteX1" fmla="*/ 249962 w 1017820"/>
                  <a:gd name="connsiteY1" fmla="*/ 51667 h 1541377"/>
                  <a:gd name="connsiteX2" fmla="*/ 722234 w 1017820"/>
                  <a:gd name="connsiteY2" fmla="*/ 21522 h 1541377"/>
                  <a:gd name="connsiteX3" fmla="*/ 943298 w 1017820"/>
                  <a:gd name="connsiteY3" fmla="*/ 282779 h 1541377"/>
                  <a:gd name="connsiteX4" fmla="*/ 983491 w 1017820"/>
                  <a:gd name="connsiteY4" fmla="*/ 1267517 h 1541377"/>
                  <a:gd name="connsiteX5" fmla="*/ 471025 w 1017820"/>
                  <a:gd name="connsiteY5" fmla="*/ 1498630 h 1541377"/>
                  <a:gd name="connsiteX6" fmla="*/ 48995 w 1017820"/>
                  <a:gd name="connsiteY6" fmla="*/ 1418243 h 1541377"/>
                  <a:gd name="connsiteX7" fmla="*/ 28898 w 1017820"/>
                  <a:gd name="connsiteY7" fmla="*/ 343069 h 154137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017820" h="1541377">
                    <a:moveTo>
                      <a:pt x="28898" y="343069"/>
                    </a:moveTo>
                    <a:cubicBezTo>
                      <a:pt x="62392" y="115306"/>
                      <a:pt x="134406" y="105258"/>
                      <a:pt x="249962" y="51667"/>
                    </a:cubicBezTo>
                    <a:cubicBezTo>
                      <a:pt x="365518" y="-1924"/>
                      <a:pt x="606678" y="-16997"/>
                      <a:pt x="722234" y="21522"/>
                    </a:cubicBezTo>
                    <a:cubicBezTo>
                      <a:pt x="837790" y="60041"/>
                      <a:pt x="899755" y="75113"/>
                      <a:pt x="943298" y="282779"/>
                    </a:cubicBezTo>
                    <a:cubicBezTo>
                      <a:pt x="986841" y="490445"/>
                      <a:pt x="1062203" y="1064875"/>
                      <a:pt x="983491" y="1267517"/>
                    </a:cubicBezTo>
                    <a:cubicBezTo>
                      <a:pt x="904779" y="1470159"/>
                      <a:pt x="626774" y="1473509"/>
                      <a:pt x="471025" y="1498630"/>
                    </a:cubicBezTo>
                    <a:cubicBezTo>
                      <a:pt x="315276" y="1523751"/>
                      <a:pt x="119333" y="1614186"/>
                      <a:pt x="48995" y="1418243"/>
                    </a:cubicBezTo>
                    <a:cubicBezTo>
                      <a:pt x="-21343" y="1222300"/>
                      <a:pt x="-4596" y="570832"/>
                      <a:pt x="28898" y="343069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accent2">
                      <a:lumMod val="50000"/>
                      <a:shade val="30000"/>
                      <a:satMod val="115000"/>
                    </a:schemeClr>
                  </a:gs>
                  <a:gs pos="50000">
                    <a:schemeClr val="accent2">
                      <a:lumMod val="50000"/>
                      <a:shade val="67500"/>
                      <a:satMod val="115000"/>
                    </a:schemeClr>
                  </a:gs>
                  <a:gs pos="100000">
                    <a:schemeClr val="accent2">
                      <a:lumMod val="60000"/>
                      <a:lumOff val="40000"/>
                    </a:schemeClr>
                  </a:gs>
                </a:gsLst>
                <a:lin ang="13800000" scaled="0"/>
                <a:tileRect/>
              </a:gradFill>
              <a:ln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>
                  <a:solidFill>
                    <a:prstClr val="white"/>
                  </a:solidFill>
                </a:endParaRPr>
              </a:p>
            </p:txBody>
          </p:sp>
        </p:grpSp>
        <p:sp>
          <p:nvSpPr>
            <p:cNvPr id="365" name="Rectangle 364"/>
            <p:cNvSpPr/>
            <p:nvPr/>
          </p:nvSpPr>
          <p:spPr>
            <a:xfrm>
              <a:off x="4520309" y="6037608"/>
              <a:ext cx="1377428" cy="1935755"/>
            </a:xfrm>
            <a:prstGeom prst="rect">
              <a:avLst/>
            </a:prstGeom>
            <a:solidFill>
              <a:srgbClr val="F2F2F2">
                <a:alpha val="1176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prstClr val="white"/>
                </a:solidFill>
              </a:endParaRPr>
            </a:p>
          </p:txBody>
        </p:sp>
      </p:grpSp>
      <p:grpSp>
        <p:nvGrpSpPr>
          <p:cNvPr id="372" name="Group 371"/>
          <p:cNvGrpSpPr/>
          <p:nvPr/>
        </p:nvGrpSpPr>
        <p:grpSpPr>
          <a:xfrm>
            <a:off x="5709172" y="4264082"/>
            <a:ext cx="1377428" cy="3813118"/>
            <a:chOff x="4520309" y="4160245"/>
            <a:chExt cx="1377428" cy="3813118"/>
          </a:xfrm>
          <a:scene3d>
            <a:camera prst="orthographicFront">
              <a:rot lat="0" lon="20999978" rev="3600000"/>
            </a:camera>
            <a:lightRig rig="threePt" dir="t"/>
          </a:scene3d>
        </p:grpSpPr>
        <p:grpSp>
          <p:nvGrpSpPr>
            <p:cNvPr id="373" name="Group 372"/>
            <p:cNvGrpSpPr/>
            <p:nvPr/>
          </p:nvGrpSpPr>
          <p:grpSpPr>
            <a:xfrm>
              <a:off x="4696533" y="4160245"/>
              <a:ext cx="1059852" cy="1734080"/>
              <a:chOff x="4492700" y="4106118"/>
              <a:chExt cx="1059852" cy="1734080"/>
            </a:xfrm>
          </p:grpSpPr>
          <p:grpSp>
            <p:nvGrpSpPr>
              <p:cNvPr id="375" name="Group 374"/>
              <p:cNvGrpSpPr/>
              <p:nvPr/>
            </p:nvGrpSpPr>
            <p:grpSpPr>
              <a:xfrm>
                <a:off x="4627280" y="4744496"/>
                <a:ext cx="925272" cy="1095702"/>
                <a:chOff x="4718785" y="4778430"/>
                <a:chExt cx="1042012" cy="1134365"/>
              </a:xfrm>
            </p:grpSpPr>
            <p:sp>
              <p:nvSpPr>
                <p:cNvPr id="377" name="Oval 376"/>
                <p:cNvSpPr/>
                <p:nvPr/>
              </p:nvSpPr>
              <p:spPr>
                <a:xfrm>
                  <a:off x="4718785" y="5690829"/>
                  <a:ext cx="833338" cy="221966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tx1">
                        <a:lumMod val="65000"/>
                        <a:lumOff val="35000"/>
                        <a:shade val="30000"/>
                        <a:satMod val="115000"/>
                      </a:schemeClr>
                    </a:gs>
                    <a:gs pos="50000">
                      <a:schemeClr val="tx1">
                        <a:lumMod val="65000"/>
                        <a:lumOff val="35000"/>
                        <a:shade val="67500"/>
                        <a:satMod val="115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3000000" scaled="0"/>
                  <a:tileRect/>
                </a:gradFill>
                <a:ln>
                  <a:solidFill>
                    <a:schemeClr val="tx1">
                      <a:lumMod val="75000"/>
                      <a:lumOff val="2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378" name="Can 377"/>
                <p:cNvSpPr/>
                <p:nvPr/>
              </p:nvSpPr>
              <p:spPr>
                <a:xfrm>
                  <a:off x="5092953" y="5110911"/>
                  <a:ext cx="114793" cy="668949"/>
                </a:xfrm>
                <a:prstGeom prst="can">
                  <a:avLst/>
                </a:prstGeom>
                <a:gradFill flip="none" rotWithShape="1">
                  <a:gsLst>
                    <a:gs pos="0">
                      <a:schemeClr val="tx1">
                        <a:lumMod val="65000"/>
                        <a:lumOff val="35000"/>
                        <a:shade val="30000"/>
                        <a:satMod val="115000"/>
                      </a:schemeClr>
                    </a:gs>
                    <a:gs pos="50000">
                      <a:schemeClr val="tx1">
                        <a:lumMod val="65000"/>
                        <a:lumOff val="35000"/>
                        <a:shade val="67500"/>
                        <a:satMod val="115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18900000" scaled="1"/>
                  <a:tileRect/>
                </a:gradFill>
                <a:ln>
                  <a:solidFill>
                    <a:schemeClr val="tx1">
                      <a:lumMod val="75000"/>
                      <a:lumOff val="2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379" name="Freeform 378"/>
                <p:cNvSpPr/>
                <p:nvPr/>
              </p:nvSpPr>
              <p:spPr>
                <a:xfrm>
                  <a:off x="4755270" y="4778430"/>
                  <a:ext cx="1005527" cy="437826"/>
                </a:xfrm>
                <a:custGeom>
                  <a:avLst/>
                  <a:gdLst>
                    <a:gd name="connsiteX0" fmla="*/ 822817 w 1334949"/>
                    <a:gd name="connsiteY0" fmla="*/ 570559 h 601217"/>
                    <a:gd name="connsiteX1" fmla="*/ 1244848 w 1334949"/>
                    <a:gd name="connsiteY1" fmla="*/ 289205 h 601217"/>
                    <a:gd name="connsiteX2" fmla="*/ 1234799 w 1334949"/>
                    <a:gd name="connsiteY2" fmla="*/ 88238 h 601217"/>
                    <a:gd name="connsiteX3" fmla="*/ 179722 w 1334949"/>
                    <a:gd name="connsiteY3" fmla="*/ 27948 h 601217"/>
                    <a:gd name="connsiteX4" fmla="*/ 59142 w 1334949"/>
                    <a:gd name="connsiteY4" fmla="*/ 530366 h 601217"/>
                    <a:gd name="connsiteX5" fmla="*/ 822817 w 1334949"/>
                    <a:gd name="connsiteY5" fmla="*/ 570559 h 60121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334949" h="601217">
                      <a:moveTo>
                        <a:pt x="822817" y="570559"/>
                      </a:moveTo>
                      <a:cubicBezTo>
                        <a:pt x="1020435" y="530366"/>
                        <a:pt x="1176184" y="369592"/>
                        <a:pt x="1244848" y="289205"/>
                      </a:cubicBezTo>
                      <a:cubicBezTo>
                        <a:pt x="1313512" y="208818"/>
                        <a:pt x="1412320" y="131781"/>
                        <a:pt x="1234799" y="88238"/>
                      </a:cubicBezTo>
                      <a:cubicBezTo>
                        <a:pt x="1057278" y="44695"/>
                        <a:pt x="375665" y="-45740"/>
                        <a:pt x="179722" y="27948"/>
                      </a:cubicBezTo>
                      <a:cubicBezTo>
                        <a:pt x="-16221" y="101636"/>
                        <a:pt x="-44691" y="436581"/>
                        <a:pt x="59142" y="530366"/>
                      </a:cubicBezTo>
                      <a:cubicBezTo>
                        <a:pt x="162975" y="624151"/>
                        <a:pt x="625199" y="610752"/>
                        <a:pt x="822817" y="570559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chemeClr val="accent2">
                        <a:lumMod val="50000"/>
                        <a:shade val="30000"/>
                        <a:satMod val="115000"/>
                      </a:schemeClr>
                    </a:gs>
                    <a:gs pos="50000">
                      <a:schemeClr val="accent2">
                        <a:lumMod val="50000"/>
                        <a:shade val="67500"/>
                        <a:satMod val="115000"/>
                      </a:schemeClr>
                    </a:gs>
                    <a:gs pos="100000">
                      <a:schemeClr val="accent2">
                        <a:lumMod val="60000"/>
                        <a:lumOff val="40000"/>
                      </a:schemeClr>
                    </a:gs>
                  </a:gsLst>
                  <a:lin ang="18900000" scaled="1"/>
                  <a:tileRect/>
                </a:gradFill>
                <a:ln>
                  <a:solidFill>
                    <a:schemeClr val="accent2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380" name="Wave 379"/>
                <p:cNvSpPr/>
                <p:nvPr/>
              </p:nvSpPr>
              <p:spPr>
                <a:xfrm rot="5400000">
                  <a:off x="4873243" y="4829365"/>
                  <a:ext cx="332948" cy="250884"/>
                </a:xfrm>
                <a:prstGeom prst="wave">
                  <a:avLst/>
                </a:prstGeom>
                <a:gradFill flip="none" rotWithShape="1">
                  <a:gsLst>
                    <a:gs pos="18000">
                      <a:schemeClr val="tx1">
                        <a:lumMod val="65000"/>
                        <a:lumOff val="35000"/>
                        <a:shade val="30000"/>
                        <a:satMod val="115000"/>
                      </a:schemeClr>
                    </a:gs>
                    <a:gs pos="72000">
                      <a:schemeClr val="tx1">
                        <a:lumMod val="65000"/>
                        <a:lumOff val="35000"/>
                        <a:shade val="67500"/>
                        <a:satMod val="115000"/>
                      </a:schemeClr>
                    </a:gs>
                    <a:gs pos="58000">
                      <a:schemeClr val="bg1">
                        <a:lumMod val="65000"/>
                      </a:schemeClr>
                    </a:gs>
                  </a:gsLst>
                  <a:lin ang="2700000" scaled="1"/>
                  <a:tileRect/>
                </a:gradFill>
                <a:ln>
                  <a:solidFill>
                    <a:schemeClr val="tx1">
                      <a:lumMod val="75000"/>
                      <a:lumOff val="2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>
                    <a:solidFill>
                      <a:prstClr val="white"/>
                    </a:solidFill>
                  </a:endParaRPr>
                </a:p>
              </p:txBody>
            </p:sp>
          </p:grpSp>
          <p:sp>
            <p:nvSpPr>
              <p:cNvPr id="376" name="Freeform 375"/>
              <p:cNvSpPr/>
              <p:nvPr/>
            </p:nvSpPr>
            <p:spPr>
              <a:xfrm rot="21407851" flipH="1">
                <a:off x="4492700" y="4106118"/>
                <a:ext cx="766655" cy="842390"/>
              </a:xfrm>
              <a:custGeom>
                <a:avLst/>
                <a:gdLst>
                  <a:gd name="connsiteX0" fmla="*/ 28898 w 1017820"/>
                  <a:gd name="connsiteY0" fmla="*/ 343069 h 1541377"/>
                  <a:gd name="connsiteX1" fmla="*/ 249962 w 1017820"/>
                  <a:gd name="connsiteY1" fmla="*/ 51667 h 1541377"/>
                  <a:gd name="connsiteX2" fmla="*/ 722234 w 1017820"/>
                  <a:gd name="connsiteY2" fmla="*/ 21522 h 1541377"/>
                  <a:gd name="connsiteX3" fmla="*/ 943298 w 1017820"/>
                  <a:gd name="connsiteY3" fmla="*/ 282779 h 1541377"/>
                  <a:gd name="connsiteX4" fmla="*/ 983491 w 1017820"/>
                  <a:gd name="connsiteY4" fmla="*/ 1267517 h 1541377"/>
                  <a:gd name="connsiteX5" fmla="*/ 471025 w 1017820"/>
                  <a:gd name="connsiteY5" fmla="*/ 1498630 h 1541377"/>
                  <a:gd name="connsiteX6" fmla="*/ 48995 w 1017820"/>
                  <a:gd name="connsiteY6" fmla="*/ 1418243 h 1541377"/>
                  <a:gd name="connsiteX7" fmla="*/ 28898 w 1017820"/>
                  <a:gd name="connsiteY7" fmla="*/ 343069 h 154137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017820" h="1541377">
                    <a:moveTo>
                      <a:pt x="28898" y="343069"/>
                    </a:moveTo>
                    <a:cubicBezTo>
                      <a:pt x="62392" y="115306"/>
                      <a:pt x="134406" y="105258"/>
                      <a:pt x="249962" y="51667"/>
                    </a:cubicBezTo>
                    <a:cubicBezTo>
                      <a:pt x="365518" y="-1924"/>
                      <a:pt x="606678" y="-16997"/>
                      <a:pt x="722234" y="21522"/>
                    </a:cubicBezTo>
                    <a:cubicBezTo>
                      <a:pt x="837790" y="60041"/>
                      <a:pt x="899755" y="75113"/>
                      <a:pt x="943298" y="282779"/>
                    </a:cubicBezTo>
                    <a:cubicBezTo>
                      <a:pt x="986841" y="490445"/>
                      <a:pt x="1062203" y="1064875"/>
                      <a:pt x="983491" y="1267517"/>
                    </a:cubicBezTo>
                    <a:cubicBezTo>
                      <a:pt x="904779" y="1470159"/>
                      <a:pt x="626774" y="1473509"/>
                      <a:pt x="471025" y="1498630"/>
                    </a:cubicBezTo>
                    <a:cubicBezTo>
                      <a:pt x="315276" y="1523751"/>
                      <a:pt x="119333" y="1614186"/>
                      <a:pt x="48995" y="1418243"/>
                    </a:cubicBezTo>
                    <a:cubicBezTo>
                      <a:pt x="-21343" y="1222300"/>
                      <a:pt x="-4596" y="570832"/>
                      <a:pt x="28898" y="343069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accent2">
                      <a:lumMod val="50000"/>
                      <a:shade val="30000"/>
                      <a:satMod val="115000"/>
                    </a:schemeClr>
                  </a:gs>
                  <a:gs pos="50000">
                    <a:schemeClr val="accent2">
                      <a:lumMod val="50000"/>
                      <a:shade val="67500"/>
                      <a:satMod val="115000"/>
                    </a:schemeClr>
                  </a:gs>
                  <a:gs pos="100000">
                    <a:schemeClr val="accent2">
                      <a:lumMod val="60000"/>
                      <a:lumOff val="40000"/>
                    </a:schemeClr>
                  </a:gs>
                </a:gsLst>
                <a:lin ang="13800000" scaled="0"/>
                <a:tileRect/>
              </a:gradFill>
              <a:ln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>
                  <a:solidFill>
                    <a:prstClr val="white"/>
                  </a:solidFill>
                </a:endParaRPr>
              </a:p>
            </p:txBody>
          </p:sp>
        </p:grpSp>
        <p:sp>
          <p:nvSpPr>
            <p:cNvPr id="374" name="Rectangle 373"/>
            <p:cNvSpPr/>
            <p:nvPr/>
          </p:nvSpPr>
          <p:spPr>
            <a:xfrm>
              <a:off x="4520309" y="6037608"/>
              <a:ext cx="1377428" cy="1935755"/>
            </a:xfrm>
            <a:prstGeom prst="rect">
              <a:avLst/>
            </a:prstGeom>
            <a:solidFill>
              <a:srgbClr val="F2F2F2">
                <a:alpha val="1176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prstClr val="white"/>
                </a:solidFill>
              </a:endParaRPr>
            </a:p>
          </p:txBody>
        </p:sp>
      </p:grpSp>
      <p:sp>
        <p:nvSpPr>
          <p:cNvPr id="311" name="Rectangle 310"/>
          <p:cNvSpPr/>
          <p:nvPr/>
        </p:nvSpPr>
        <p:spPr>
          <a:xfrm>
            <a:off x="1558945" y="5765106"/>
            <a:ext cx="788947" cy="430193"/>
          </a:xfrm>
          <a:prstGeom prst="rect">
            <a:avLst/>
          </a:prstGeom>
          <a:solidFill>
            <a:srgbClr val="F2F2F2">
              <a:alpha val="117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sp>
        <p:nvSpPr>
          <p:cNvPr id="382" name="Oval 381"/>
          <p:cNvSpPr/>
          <p:nvPr/>
        </p:nvSpPr>
        <p:spPr>
          <a:xfrm flipV="1">
            <a:off x="7696201" y="228601"/>
            <a:ext cx="45719" cy="45719"/>
          </a:xfrm>
          <a:prstGeom prst="ellipse">
            <a:avLst/>
          </a:prstGeom>
          <a:solidFill>
            <a:srgbClr val="FFFFFF">
              <a:alpha val="117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sp>
        <p:nvSpPr>
          <p:cNvPr id="383" name="Oval 382"/>
          <p:cNvSpPr/>
          <p:nvPr/>
        </p:nvSpPr>
        <p:spPr>
          <a:xfrm flipV="1">
            <a:off x="7848601" y="228601"/>
            <a:ext cx="45719" cy="45719"/>
          </a:xfrm>
          <a:prstGeom prst="ellipse">
            <a:avLst/>
          </a:prstGeom>
          <a:solidFill>
            <a:srgbClr val="FFFFFF">
              <a:alpha val="117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sp>
        <p:nvSpPr>
          <p:cNvPr id="384" name="Oval 383"/>
          <p:cNvSpPr/>
          <p:nvPr/>
        </p:nvSpPr>
        <p:spPr>
          <a:xfrm flipV="1">
            <a:off x="8001001" y="228601"/>
            <a:ext cx="45719" cy="45719"/>
          </a:xfrm>
          <a:prstGeom prst="ellipse">
            <a:avLst/>
          </a:prstGeom>
          <a:solidFill>
            <a:srgbClr val="FFFFFF">
              <a:alpha val="117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sp>
        <p:nvSpPr>
          <p:cNvPr id="385" name="Oval 384"/>
          <p:cNvSpPr/>
          <p:nvPr/>
        </p:nvSpPr>
        <p:spPr>
          <a:xfrm flipV="1">
            <a:off x="8153401" y="228601"/>
            <a:ext cx="45719" cy="45719"/>
          </a:xfrm>
          <a:prstGeom prst="ellipse">
            <a:avLst/>
          </a:prstGeom>
          <a:solidFill>
            <a:srgbClr val="FFFFFF">
              <a:alpha val="117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sp>
        <p:nvSpPr>
          <p:cNvPr id="386" name="Oval 385"/>
          <p:cNvSpPr/>
          <p:nvPr/>
        </p:nvSpPr>
        <p:spPr>
          <a:xfrm flipV="1">
            <a:off x="8305801" y="228601"/>
            <a:ext cx="45719" cy="45719"/>
          </a:xfrm>
          <a:prstGeom prst="ellipse">
            <a:avLst/>
          </a:prstGeom>
          <a:solidFill>
            <a:srgbClr val="FFFFFF">
              <a:alpha val="117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sp>
        <p:nvSpPr>
          <p:cNvPr id="387" name="Oval 386"/>
          <p:cNvSpPr/>
          <p:nvPr/>
        </p:nvSpPr>
        <p:spPr>
          <a:xfrm flipV="1">
            <a:off x="8458201" y="228601"/>
            <a:ext cx="45719" cy="45719"/>
          </a:xfrm>
          <a:prstGeom prst="ellipse">
            <a:avLst/>
          </a:prstGeom>
          <a:solidFill>
            <a:srgbClr val="FFFFFF">
              <a:alpha val="117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sp>
        <p:nvSpPr>
          <p:cNvPr id="388" name="Oval 387"/>
          <p:cNvSpPr/>
          <p:nvPr/>
        </p:nvSpPr>
        <p:spPr>
          <a:xfrm flipV="1">
            <a:off x="8610601" y="228601"/>
            <a:ext cx="45719" cy="45719"/>
          </a:xfrm>
          <a:prstGeom prst="ellipse">
            <a:avLst/>
          </a:prstGeom>
          <a:solidFill>
            <a:srgbClr val="FFFFFF">
              <a:alpha val="117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sp>
        <p:nvSpPr>
          <p:cNvPr id="389" name="Oval 388"/>
          <p:cNvSpPr/>
          <p:nvPr/>
        </p:nvSpPr>
        <p:spPr>
          <a:xfrm flipV="1">
            <a:off x="8763001" y="228601"/>
            <a:ext cx="45719" cy="45719"/>
          </a:xfrm>
          <a:prstGeom prst="ellipse">
            <a:avLst/>
          </a:prstGeom>
          <a:solidFill>
            <a:srgbClr val="FFFFFF">
              <a:alpha val="117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sp>
        <p:nvSpPr>
          <p:cNvPr id="390" name="Oval 389"/>
          <p:cNvSpPr/>
          <p:nvPr/>
        </p:nvSpPr>
        <p:spPr>
          <a:xfrm flipV="1">
            <a:off x="8915401" y="228601"/>
            <a:ext cx="45719" cy="45719"/>
          </a:xfrm>
          <a:prstGeom prst="ellipse">
            <a:avLst/>
          </a:prstGeom>
          <a:solidFill>
            <a:srgbClr val="FFFFFF">
              <a:alpha val="117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sp>
        <p:nvSpPr>
          <p:cNvPr id="391" name="Oval 390"/>
          <p:cNvSpPr/>
          <p:nvPr/>
        </p:nvSpPr>
        <p:spPr>
          <a:xfrm flipV="1">
            <a:off x="9067801" y="228601"/>
            <a:ext cx="45719" cy="45719"/>
          </a:xfrm>
          <a:prstGeom prst="ellipse">
            <a:avLst/>
          </a:prstGeom>
          <a:solidFill>
            <a:srgbClr val="FFFFFF">
              <a:alpha val="117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sp>
        <p:nvSpPr>
          <p:cNvPr id="392" name="Oval 391"/>
          <p:cNvSpPr/>
          <p:nvPr/>
        </p:nvSpPr>
        <p:spPr>
          <a:xfrm flipV="1">
            <a:off x="9220201" y="228601"/>
            <a:ext cx="45719" cy="45719"/>
          </a:xfrm>
          <a:prstGeom prst="ellipse">
            <a:avLst/>
          </a:prstGeom>
          <a:solidFill>
            <a:srgbClr val="FFFFFF">
              <a:alpha val="117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sp>
        <p:nvSpPr>
          <p:cNvPr id="393" name="Oval 392"/>
          <p:cNvSpPr/>
          <p:nvPr/>
        </p:nvSpPr>
        <p:spPr>
          <a:xfrm flipV="1">
            <a:off x="9372601" y="228601"/>
            <a:ext cx="45719" cy="45719"/>
          </a:xfrm>
          <a:prstGeom prst="ellipse">
            <a:avLst/>
          </a:prstGeom>
          <a:solidFill>
            <a:srgbClr val="FFFFFF">
              <a:alpha val="117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sp>
        <p:nvSpPr>
          <p:cNvPr id="394" name="Oval 393"/>
          <p:cNvSpPr/>
          <p:nvPr/>
        </p:nvSpPr>
        <p:spPr>
          <a:xfrm flipV="1">
            <a:off x="9525001" y="228601"/>
            <a:ext cx="45719" cy="45719"/>
          </a:xfrm>
          <a:prstGeom prst="ellipse">
            <a:avLst/>
          </a:prstGeom>
          <a:solidFill>
            <a:srgbClr val="FFFFFF">
              <a:alpha val="117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sp>
        <p:nvSpPr>
          <p:cNvPr id="395" name="Oval 394"/>
          <p:cNvSpPr/>
          <p:nvPr/>
        </p:nvSpPr>
        <p:spPr>
          <a:xfrm flipV="1">
            <a:off x="9677401" y="228601"/>
            <a:ext cx="45719" cy="45719"/>
          </a:xfrm>
          <a:prstGeom prst="ellipse">
            <a:avLst/>
          </a:prstGeom>
          <a:solidFill>
            <a:srgbClr val="FFFFFF">
              <a:alpha val="117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pic>
        <p:nvPicPr>
          <p:cNvPr id="1026" name="Picture 2" descr="C:\Users\John\AppData\Local\Microsoft\Windows\INetCache\IE\X0JUMOUO\clipart0140[1].jpg"/>
          <p:cNvPicPr>
            <a:picLocks noChangeAspect="1" noChangeArrowheads="1"/>
          </p:cNvPicPr>
          <p:nvPr/>
        </p:nvPicPr>
        <p:blipFill>
          <a:blip r:embed="rId18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96000" y="2019466"/>
            <a:ext cx="1485734" cy="1485734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Oval 1"/>
          <p:cNvSpPr/>
          <p:nvPr/>
        </p:nvSpPr>
        <p:spPr>
          <a:xfrm flipV="1">
            <a:off x="7239001" y="228601"/>
            <a:ext cx="45719" cy="45719"/>
          </a:xfrm>
          <a:prstGeom prst="ellipse">
            <a:avLst/>
          </a:prstGeom>
          <a:solidFill>
            <a:srgbClr val="FFFFFF">
              <a:alpha val="117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sp>
        <p:nvSpPr>
          <p:cNvPr id="310" name="Oval 309"/>
          <p:cNvSpPr/>
          <p:nvPr/>
        </p:nvSpPr>
        <p:spPr>
          <a:xfrm flipV="1">
            <a:off x="7391401" y="228601"/>
            <a:ext cx="45719" cy="45719"/>
          </a:xfrm>
          <a:prstGeom prst="ellipse">
            <a:avLst/>
          </a:prstGeom>
          <a:solidFill>
            <a:srgbClr val="FFFFFF">
              <a:alpha val="117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sp>
        <p:nvSpPr>
          <p:cNvPr id="381" name="Oval 380"/>
          <p:cNvSpPr/>
          <p:nvPr/>
        </p:nvSpPr>
        <p:spPr>
          <a:xfrm flipV="1">
            <a:off x="7543801" y="228601"/>
            <a:ext cx="45719" cy="45719"/>
          </a:xfrm>
          <a:prstGeom prst="ellipse">
            <a:avLst/>
          </a:prstGeom>
          <a:solidFill>
            <a:srgbClr val="FFFFFF">
              <a:alpha val="117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grpSp>
        <p:nvGrpSpPr>
          <p:cNvPr id="405" name="Group 404"/>
          <p:cNvGrpSpPr/>
          <p:nvPr/>
        </p:nvGrpSpPr>
        <p:grpSpPr>
          <a:xfrm>
            <a:off x="6258341" y="2638023"/>
            <a:ext cx="1155919" cy="678261"/>
            <a:chOff x="1673120" y="4195810"/>
            <a:chExt cx="3260925" cy="2682678"/>
          </a:xfrm>
        </p:grpSpPr>
        <p:sp>
          <p:nvSpPr>
            <p:cNvPr id="422" name="Rectangle 421"/>
            <p:cNvSpPr/>
            <p:nvPr/>
          </p:nvSpPr>
          <p:spPr>
            <a:xfrm>
              <a:off x="1673120" y="4195810"/>
              <a:ext cx="3260925" cy="2682678"/>
            </a:xfrm>
            <a:prstGeom prst="rect">
              <a:avLst/>
            </a:prstGeom>
            <a:gradFill flip="none" rotWithShape="1">
              <a:gsLst>
                <a:gs pos="65846">
                  <a:schemeClr val="accent3">
                    <a:lumMod val="50000"/>
                  </a:schemeClr>
                </a:gs>
                <a:gs pos="88000">
                  <a:schemeClr val="tx1"/>
                </a:gs>
                <a:gs pos="50000">
                  <a:schemeClr val="tx1">
                    <a:lumMod val="75000"/>
                    <a:lumOff val="25000"/>
                  </a:schemeClr>
                </a:gs>
                <a:gs pos="4000">
                  <a:schemeClr val="accent1">
                    <a:tint val="23500"/>
                    <a:satMod val="16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prstClr val="white"/>
                </a:solidFill>
              </a:endParaRPr>
            </a:p>
          </p:txBody>
        </p:sp>
        <p:pic>
          <p:nvPicPr>
            <p:cNvPr id="423" name="Picture 6" descr="C:\Users\John\AppData\Local\Microsoft\Windows\INetCache\IE\HCPYEGB0\noble_family[1].jpg"/>
            <p:cNvPicPr>
              <a:picLocks noChangeAspect="1" noChangeArrowheads="1"/>
            </p:cNvPicPr>
            <p:nvPr/>
          </p:nvPicPr>
          <p:blipFill>
            <a:blip r:embed="rId19">
              <a:extLst>
                <a:ext uri="{BEBA8EAE-BF5A-486C-A8C5-ECC9F3942E4B}">
                  <a14:imgProps xmlns:a14="http://schemas.microsoft.com/office/drawing/2010/main">
                    <a14:imgLayer r:embed="rId20">
                      <a14:imgEffect>
                        <a14:backgroundRemoval t="2381" b="98214" l="4412" r="94853">
                          <a14:foregroundMark x1="25000" y1="10714" x2="30882" y2="22024"/>
                          <a14:foregroundMark x1="41912" y1="32143" x2="50000" y2="32738"/>
                        </a14:backgroundRemoval>
                      </a14:imgEffect>
                      <a14:imgEffect>
                        <a14:artisticFilmGrain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57400" y="4495800"/>
              <a:ext cx="2492366" cy="20826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64" name="Group 63">
            <a:extLst>
              <a:ext uri="{FF2B5EF4-FFF2-40B4-BE49-F238E27FC236}">
                <a16:creationId xmlns:a16="http://schemas.microsoft.com/office/drawing/2014/main" id="{784FA19F-669D-40AB-9B20-3D7BC0133566}"/>
              </a:ext>
            </a:extLst>
          </p:cNvPr>
          <p:cNvGrpSpPr/>
          <p:nvPr/>
        </p:nvGrpSpPr>
        <p:grpSpPr>
          <a:xfrm>
            <a:off x="2577514" y="3401557"/>
            <a:ext cx="722670" cy="369332"/>
            <a:chOff x="2577514" y="3401557"/>
            <a:chExt cx="722670" cy="369332"/>
          </a:xfrm>
        </p:grpSpPr>
        <p:sp>
          <p:nvSpPr>
            <p:cNvPr id="54" name="Rectangle 53"/>
            <p:cNvSpPr/>
            <p:nvPr/>
          </p:nvSpPr>
          <p:spPr>
            <a:xfrm>
              <a:off x="2577514" y="3441846"/>
              <a:ext cx="722670" cy="270296"/>
            </a:xfrm>
            <a:prstGeom prst="rect">
              <a:avLst/>
            </a:prstGeom>
            <a:blipFill>
              <a:blip r:embed="rId8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tile tx="0" ty="0" sx="100000" sy="100000" flip="none" algn="tl"/>
            </a:blipFill>
            <a:ln>
              <a:solidFill>
                <a:srgbClr val="996633"/>
              </a:solidFill>
            </a:ln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prstClr val="white"/>
                </a:solidFill>
              </a:endParaRPr>
            </a:p>
          </p:txBody>
        </p:sp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id="{D1822FB6-4DB2-41F9-9528-A060C8C8CA2E}"/>
                </a:ext>
              </a:extLst>
            </p:cNvPr>
            <p:cNvSpPr txBox="1"/>
            <p:nvPr/>
          </p:nvSpPr>
          <p:spPr>
            <a:xfrm>
              <a:off x="2660226" y="3401557"/>
              <a:ext cx="55671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/>
                <a:t>154</a:t>
              </a:r>
            </a:p>
          </p:txBody>
        </p:sp>
      </p:grpSp>
      <p:grpSp>
        <p:nvGrpSpPr>
          <p:cNvPr id="84" name="Group 83">
            <a:extLst>
              <a:ext uri="{FF2B5EF4-FFF2-40B4-BE49-F238E27FC236}">
                <a16:creationId xmlns:a16="http://schemas.microsoft.com/office/drawing/2014/main" id="{3357C348-95B3-45AA-B02A-D53A1DC15715}"/>
              </a:ext>
            </a:extLst>
          </p:cNvPr>
          <p:cNvGrpSpPr/>
          <p:nvPr/>
        </p:nvGrpSpPr>
        <p:grpSpPr>
          <a:xfrm>
            <a:off x="2577513" y="3728296"/>
            <a:ext cx="722670" cy="369332"/>
            <a:chOff x="2577513" y="3728296"/>
            <a:chExt cx="722670" cy="369332"/>
          </a:xfrm>
        </p:grpSpPr>
        <p:sp>
          <p:nvSpPr>
            <p:cNvPr id="68" name="Rectangle 67"/>
            <p:cNvSpPr/>
            <p:nvPr/>
          </p:nvSpPr>
          <p:spPr>
            <a:xfrm>
              <a:off x="2577513" y="3770230"/>
              <a:ext cx="722670" cy="270296"/>
            </a:xfrm>
            <a:prstGeom prst="rect">
              <a:avLst/>
            </a:prstGeom>
            <a:blipFill>
              <a:blip r:embed="rId8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tile tx="0" ty="0" sx="100000" sy="100000" flip="none" algn="tl"/>
            </a:blipFill>
            <a:ln>
              <a:solidFill>
                <a:srgbClr val="996633"/>
              </a:solidFill>
            </a:ln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prstClr val="white"/>
                </a:solidFill>
              </a:endParaRPr>
            </a:p>
          </p:txBody>
        </p:sp>
        <p:sp>
          <p:nvSpPr>
            <p:cNvPr id="341" name="TextBox 340">
              <a:extLst>
                <a:ext uri="{FF2B5EF4-FFF2-40B4-BE49-F238E27FC236}">
                  <a16:creationId xmlns:a16="http://schemas.microsoft.com/office/drawing/2014/main" id="{C70953AD-082C-4E5A-B8F4-43D40F3DCEE4}"/>
                </a:ext>
              </a:extLst>
            </p:cNvPr>
            <p:cNvSpPr txBox="1"/>
            <p:nvPr/>
          </p:nvSpPr>
          <p:spPr>
            <a:xfrm>
              <a:off x="2644648" y="3728296"/>
              <a:ext cx="55671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/>
                <a:t>155</a:t>
              </a:r>
            </a:p>
          </p:txBody>
        </p:sp>
      </p:grpSp>
      <p:grpSp>
        <p:nvGrpSpPr>
          <p:cNvPr id="90" name="Group 89">
            <a:extLst>
              <a:ext uri="{FF2B5EF4-FFF2-40B4-BE49-F238E27FC236}">
                <a16:creationId xmlns:a16="http://schemas.microsoft.com/office/drawing/2014/main" id="{B9980E00-6B74-4735-B23E-2E149E3E273D}"/>
              </a:ext>
            </a:extLst>
          </p:cNvPr>
          <p:cNvGrpSpPr/>
          <p:nvPr/>
        </p:nvGrpSpPr>
        <p:grpSpPr>
          <a:xfrm>
            <a:off x="2577513" y="4050268"/>
            <a:ext cx="722670" cy="369332"/>
            <a:chOff x="2577513" y="4050268"/>
            <a:chExt cx="722670" cy="369332"/>
          </a:xfrm>
        </p:grpSpPr>
        <p:sp>
          <p:nvSpPr>
            <p:cNvPr id="71" name="Rectangle 70"/>
            <p:cNvSpPr/>
            <p:nvPr/>
          </p:nvSpPr>
          <p:spPr>
            <a:xfrm>
              <a:off x="2577513" y="4098614"/>
              <a:ext cx="722670" cy="270296"/>
            </a:xfrm>
            <a:prstGeom prst="rect">
              <a:avLst/>
            </a:prstGeom>
            <a:blipFill>
              <a:blip r:embed="rId8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tile tx="0" ty="0" sx="100000" sy="100000" flip="none" algn="tl"/>
            </a:blipFill>
            <a:ln>
              <a:solidFill>
                <a:srgbClr val="996633"/>
              </a:solidFill>
            </a:ln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prstClr val="white"/>
                </a:solidFill>
              </a:endParaRPr>
            </a:p>
          </p:txBody>
        </p:sp>
        <p:sp>
          <p:nvSpPr>
            <p:cNvPr id="347" name="TextBox 346">
              <a:extLst>
                <a:ext uri="{FF2B5EF4-FFF2-40B4-BE49-F238E27FC236}">
                  <a16:creationId xmlns:a16="http://schemas.microsoft.com/office/drawing/2014/main" id="{3C5EC7E0-902C-4BD2-A501-0E8F7C1B88B2}"/>
                </a:ext>
              </a:extLst>
            </p:cNvPr>
            <p:cNvSpPr txBox="1"/>
            <p:nvPr/>
          </p:nvSpPr>
          <p:spPr>
            <a:xfrm>
              <a:off x="2644648" y="4050268"/>
              <a:ext cx="55671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/>
                <a:t>156</a:t>
              </a:r>
            </a:p>
          </p:txBody>
        </p:sp>
      </p:grpSp>
      <p:grpSp>
        <p:nvGrpSpPr>
          <p:cNvPr id="65" name="Group 64">
            <a:extLst>
              <a:ext uri="{FF2B5EF4-FFF2-40B4-BE49-F238E27FC236}">
                <a16:creationId xmlns:a16="http://schemas.microsoft.com/office/drawing/2014/main" id="{83D2498A-80DA-4042-AE97-4525D1BAB496}"/>
              </a:ext>
            </a:extLst>
          </p:cNvPr>
          <p:cNvGrpSpPr/>
          <p:nvPr/>
        </p:nvGrpSpPr>
        <p:grpSpPr>
          <a:xfrm>
            <a:off x="2570225" y="4417189"/>
            <a:ext cx="722670" cy="369332"/>
            <a:chOff x="3629661" y="4165264"/>
            <a:chExt cx="722670" cy="369332"/>
          </a:xfrm>
        </p:grpSpPr>
        <p:sp>
          <p:nvSpPr>
            <p:cNvPr id="74" name="Rectangle 73"/>
            <p:cNvSpPr/>
            <p:nvPr/>
          </p:nvSpPr>
          <p:spPr>
            <a:xfrm>
              <a:off x="3629661" y="4209884"/>
              <a:ext cx="722670" cy="270296"/>
            </a:xfrm>
            <a:prstGeom prst="rect">
              <a:avLst/>
            </a:prstGeom>
            <a:blipFill>
              <a:blip r:embed="rId8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tile tx="0" ty="0" sx="100000" sy="100000" flip="none" algn="tl"/>
            </a:blipFill>
            <a:ln>
              <a:solidFill>
                <a:srgbClr val="996633"/>
              </a:solidFill>
            </a:ln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prstClr val="white"/>
                </a:solidFill>
              </a:endParaRPr>
            </a:p>
          </p:txBody>
        </p:sp>
        <p:sp>
          <p:nvSpPr>
            <p:cNvPr id="350" name="TextBox 349">
              <a:extLst>
                <a:ext uri="{FF2B5EF4-FFF2-40B4-BE49-F238E27FC236}">
                  <a16:creationId xmlns:a16="http://schemas.microsoft.com/office/drawing/2014/main" id="{77E5FA45-7ABB-4E00-9640-AAF0E4E848EC}"/>
                </a:ext>
              </a:extLst>
            </p:cNvPr>
            <p:cNvSpPr txBox="1"/>
            <p:nvPr/>
          </p:nvSpPr>
          <p:spPr>
            <a:xfrm>
              <a:off x="3680578" y="4165264"/>
              <a:ext cx="55671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/>
                <a:t>157</a:t>
              </a:r>
            </a:p>
          </p:txBody>
        </p:sp>
      </p:grpSp>
      <p:grpSp>
        <p:nvGrpSpPr>
          <p:cNvPr id="97" name="Group 96"/>
          <p:cNvGrpSpPr/>
          <p:nvPr/>
        </p:nvGrpSpPr>
        <p:grpSpPr>
          <a:xfrm>
            <a:off x="2501958" y="4384728"/>
            <a:ext cx="822960" cy="408180"/>
            <a:chOff x="4879567" y="5562601"/>
            <a:chExt cx="822960" cy="408180"/>
          </a:xfrm>
        </p:grpSpPr>
        <p:sp>
          <p:nvSpPr>
            <p:cNvPr id="91" name="Cube 90"/>
            <p:cNvSpPr/>
            <p:nvPr/>
          </p:nvSpPr>
          <p:spPr>
            <a:xfrm>
              <a:off x="4879567" y="5562601"/>
              <a:ext cx="822960" cy="408180"/>
            </a:xfrm>
            <a:prstGeom prst="cube">
              <a:avLst/>
            </a:prstGeom>
            <a:blipFill>
              <a:blip r:embed="rId21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tile tx="0" ty="0" sx="100000" sy="100000" flip="none" algn="tl"/>
            </a:blipFill>
            <a:ln w="19050">
              <a:solidFill>
                <a:srgbClr val="9966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ln w="12700">
                  <a:noFill/>
                </a:ln>
                <a:solidFill>
                  <a:prstClr val="white"/>
                </a:solidFill>
              </a:endParaRPr>
            </a:p>
          </p:txBody>
        </p:sp>
        <p:grpSp>
          <p:nvGrpSpPr>
            <p:cNvPr id="76" name="Group 75"/>
            <p:cNvGrpSpPr/>
            <p:nvPr/>
          </p:nvGrpSpPr>
          <p:grpSpPr>
            <a:xfrm>
              <a:off x="4879567" y="5669290"/>
              <a:ext cx="722670" cy="270296"/>
              <a:chOff x="2580740" y="3174520"/>
              <a:chExt cx="685800" cy="270296"/>
            </a:xfrm>
          </p:grpSpPr>
          <p:sp>
            <p:nvSpPr>
              <p:cNvPr id="77" name="Rectangle 76"/>
              <p:cNvSpPr/>
              <p:nvPr/>
            </p:nvSpPr>
            <p:spPr>
              <a:xfrm>
                <a:off x="2580740" y="3174520"/>
                <a:ext cx="685800" cy="270296"/>
              </a:xfrm>
              <a:prstGeom prst="rect">
                <a:avLst/>
              </a:prstGeom>
              <a:blipFill>
                <a:blip r:embed="rId8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tile tx="0" ty="0" sx="100000" sy="100000" flip="none" algn="tl"/>
              </a:blipFill>
              <a:ln w="19050">
                <a:solidFill>
                  <a:srgbClr val="996633"/>
                </a:solidFill>
              </a:ln>
              <a:scene3d>
                <a:camera prst="orthographicFront"/>
                <a:lightRig rig="threePt" dir="t"/>
              </a:scene3d>
              <a:sp3d>
                <a:bevelT w="165100" prst="coolSlant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>
                  <a:ln w="12700">
                    <a:noFill/>
                  </a:ln>
                  <a:solidFill>
                    <a:prstClr val="white"/>
                  </a:solidFill>
                </a:endParaRPr>
              </a:p>
            </p:txBody>
          </p:sp>
          <p:sp>
            <p:nvSpPr>
              <p:cNvPr id="78" name="Oval 77"/>
              <p:cNvSpPr/>
              <p:nvPr/>
            </p:nvSpPr>
            <p:spPr>
              <a:xfrm>
                <a:off x="2856066" y="3242094"/>
                <a:ext cx="135148" cy="135148"/>
              </a:xfrm>
              <a:prstGeom prst="ellipse">
                <a:avLst/>
              </a:prstGeom>
              <a:blipFill>
                <a:blip r:embed="rId22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tile tx="0" ty="0" sx="100000" sy="100000" flip="none" algn="tl"/>
              </a:blipFill>
              <a:ln w="19050">
                <a:solidFill>
                  <a:srgbClr val="996633"/>
                </a:solidFill>
              </a:ln>
              <a:scene3d>
                <a:camera prst="orthographicFront"/>
                <a:lightRig rig="threePt" dir="t"/>
              </a:scene3d>
              <a:sp3d>
                <a:bevelT w="101600" prst="riblet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>
                  <a:ln w="12700">
                    <a:noFill/>
                  </a:ln>
                  <a:solidFill>
                    <a:prstClr val="white"/>
                  </a:solidFill>
                </a:endParaRPr>
              </a:p>
            </p:txBody>
          </p:sp>
        </p:grpSp>
        <p:cxnSp>
          <p:nvCxnSpPr>
            <p:cNvPr id="93" name="Straight Connector 92"/>
            <p:cNvCxnSpPr/>
            <p:nvPr/>
          </p:nvCxnSpPr>
          <p:spPr>
            <a:xfrm>
              <a:off x="5029200" y="5562601"/>
              <a:ext cx="0" cy="106689"/>
            </a:xfrm>
            <a:prstGeom prst="line">
              <a:avLst/>
            </a:prstGeom>
            <a:ln w="19050">
              <a:solidFill>
                <a:srgbClr val="714B2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3" name="Rectangle 102"/>
          <p:cNvSpPr/>
          <p:nvPr/>
        </p:nvSpPr>
        <p:spPr>
          <a:xfrm>
            <a:off x="2885361" y="4230732"/>
            <a:ext cx="516324" cy="228600"/>
          </a:xfrm>
          <a:custGeom>
            <a:avLst/>
            <a:gdLst/>
            <a:ahLst/>
            <a:cxnLst/>
            <a:rect l="l" t="t" r="r" b="b"/>
            <a:pathLst>
              <a:path w="843951" h="457200">
                <a:moveTo>
                  <a:pt x="152400" y="73420"/>
                </a:moveTo>
                <a:cubicBezTo>
                  <a:pt x="108781" y="73420"/>
                  <a:pt x="73420" y="142896"/>
                  <a:pt x="73420" y="228600"/>
                </a:cubicBezTo>
                <a:cubicBezTo>
                  <a:pt x="73420" y="314304"/>
                  <a:pt x="108781" y="383780"/>
                  <a:pt x="152400" y="383780"/>
                </a:cubicBezTo>
                <a:cubicBezTo>
                  <a:pt x="196019" y="383780"/>
                  <a:pt x="231380" y="314304"/>
                  <a:pt x="231380" y="228600"/>
                </a:cubicBezTo>
                <a:cubicBezTo>
                  <a:pt x="231380" y="142896"/>
                  <a:pt x="196019" y="73420"/>
                  <a:pt x="152400" y="73420"/>
                </a:cubicBezTo>
                <a:close/>
                <a:moveTo>
                  <a:pt x="152400" y="0"/>
                </a:moveTo>
                <a:cubicBezTo>
                  <a:pt x="224687" y="0"/>
                  <a:pt x="285220" y="75494"/>
                  <a:pt x="297888" y="177247"/>
                </a:cubicBezTo>
                <a:cubicBezTo>
                  <a:pt x="299726" y="171364"/>
                  <a:pt x="305355" y="167769"/>
                  <a:pt x="311824" y="167769"/>
                </a:cubicBezTo>
                <a:lnTo>
                  <a:pt x="826863" y="167769"/>
                </a:lnTo>
                <a:cubicBezTo>
                  <a:pt x="832581" y="167769"/>
                  <a:pt x="837644" y="170578"/>
                  <a:pt x="840035" y="175403"/>
                </a:cubicBezTo>
                <a:lnTo>
                  <a:pt x="843951" y="175403"/>
                </a:lnTo>
                <a:lnTo>
                  <a:pt x="843951" y="184857"/>
                </a:lnTo>
                <a:lnTo>
                  <a:pt x="843951" y="253208"/>
                </a:lnTo>
                <a:lnTo>
                  <a:pt x="843951" y="327803"/>
                </a:lnTo>
                <a:lnTo>
                  <a:pt x="806858" y="327803"/>
                </a:lnTo>
                <a:lnTo>
                  <a:pt x="806858" y="397310"/>
                </a:lnTo>
                <a:lnTo>
                  <a:pt x="730657" y="397310"/>
                </a:lnTo>
                <a:lnTo>
                  <a:pt x="730657" y="371432"/>
                </a:lnTo>
                <a:lnTo>
                  <a:pt x="654458" y="371432"/>
                </a:lnTo>
                <a:lnTo>
                  <a:pt x="654458" y="327803"/>
                </a:lnTo>
                <a:lnTo>
                  <a:pt x="612762" y="327803"/>
                </a:lnTo>
                <a:lnTo>
                  <a:pt x="612762" y="397310"/>
                </a:lnTo>
                <a:lnTo>
                  <a:pt x="536561" y="397310"/>
                </a:lnTo>
                <a:lnTo>
                  <a:pt x="536561" y="270296"/>
                </a:lnTo>
                <a:lnTo>
                  <a:pt x="311824" y="270296"/>
                </a:lnTo>
                <a:lnTo>
                  <a:pt x="299855" y="265338"/>
                </a:lnTo>
                <a:cubicBezTo>
                  <a:pt x="291002" y="374287"/>
                  <a:pt x="228156" y="457200"/>
                  <a:pt x="152400" y="457200"/>
                </a:cubicBezTo>
                <a:cubicBezTo>
                  <a:pt x="68232" y="457200"/>
                  <a:pt x="0" y="354852"/>
                  <a:pt x="0" y="228600"/>
                </a:cubicBezTo>
                <a:cubicBezTo>
                  <a:pt x="0" y="102348"/>
                  <a:pt x="68232" y="0"/>
                  <a:pt x="152400" y="0"/>
                </a:cubicBezTo>
                <a:close/>
              </a:path>
            </a:pathLst>
          </a:custGeom>
          <a:solidFill>
            <a:schemeClr val="bg2">
              <a:lumMod val="25000"/>
            </a:schemeClr>
          </a:solidFill>
          <a:ln>
            <a:noFill/>
          </a:ln>
          <a:scene3d>
            <a:camera prst="isometricTopUp"/>
            <a:lightRig rig="threePt" dir="t"/>
          </a:scene3d>
          <a:sp3d>
            <a:bevelT w="101600" prst="ribl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sp>
        <p:nvSpPr>
          <p:cNvPr id="83" name="Arrow: Down 82">
            <a:extLst>
              <a:ext uri="{FF2B5EF4-FFF2-40B4-BE49-F238E27FC236}">
                <a16:creationId xmlns:a16="http://schemas.microsoft.com/office/drawing/2014/main" id="{0FD8A3F7-1887-48F3-9F68-D81EC9D3A3A2}"/>
              </a:ext>
            </a:extLst>
          </p:cNvPr>
          <p:cNvSpPr/>
          <p:nvPr/>
        </p:nvSpPr>
        <p:spPr>
          <a:xfrm>
            <a:off x="2722644" y="2534115"/>
            <a:ext cx="510884" cy="555348"/>
          </a:xfrm>
          <a:prstGeom prst="down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8" name="Group 97">
            <a:extLst>
              <a:ext uri="{FF2B5EF4-FFF2-40B4-BE49-F238E27FC236}">
                <a16:creationId xmlns:a16="http://schemas.microsoft.com/office/drawing/2014/main" id="{20112512-4CF2-41B7-AA8F-AAFC5FEEF61A}"/>
              </a:ext>
            </a:extLst>
          </p:cNvPr>
          <p:cNvGrpSpPr/>
          <p:nvPr/>
        </p:nvGrpSpPr>
        <p:grpSpPr>
          <a:xfrm>
            <a:off x="2577981" y="4734291"/>
            <a:ext cx="722670" cy="369332"/>
            <a:chOff x="2577981" y="4734291"/>
            <a:chExt cx="722670" cy="369332"/>
          </a:xfrm>
        </p:grpSpPr>
        <p:sp>
          <p:nvSpPr>
            <p:cNvPr id="95" name="Rectangle 94"/>
            <p:cNvSpPr/>
            <p:nvPr/>
          </p:nvSpPr>
          <p:spPr>
            <a:xfrm>
              <a:off x="2577981" y="4755382"/>
              <a:ext cx="722670" cy="270296"/>
            </a:xfrm>
            <a:prstGeom prst="rect">
              <a:avLst/>
            </a:prstGeom>
            <a:blipFill>
              <a:blip r:embed="rId8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tile tx="0" ty="0" sx="100000" sy="100000" flip="none" algn="tl"/>
            </a:blipFill>
            <a:ln>
              <a:solidFill>
                <a:srgbClr val="996633"/>
              </a:solidFill>
            </a:ln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prstClr val="white"/>
                </a:solidFill>
              </a:endParaRPr>
            </a:p>
          </p:txBody>
        </p:sp>
        <p:sp>
          <p:nvSpPr>
            <p:cNvPr id="448" name="TextBox 447">
              <a:extLst>
                <a:ext uri="{FF2B5EF4-FFF2-40B4-BE49-F238E27FC236}">
                  <a16:creationId xmlns:a16="http://schemas.microsoft.com/office/drawing/2014/main" id="{A907F4D7-0439-4826-AB33-8174A6D07C13}"/>
                </a:ext>
              </a:extLst>
            </p:cNvPr>
            <p:cNvSpPr txBox="1"/>
            <p:nvPr/>
          </p:nvSpPr>
          <p:spPr>
            <a:xfrm>
              <a:off x="2644648" y="4734291"/>
              <a:ext cx="55671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/>
                <a:t>158</a:t>
              </a:r>
            </a:p>
          </p:txBody>
        </p:sp>
      </p:grpSp>
      <p:grpSp>
        <p:nvGrpSpPr>
          <p:cNvPr id="99" name="Group 98">
            <a:extLst>
              <a:ext uri="{FF2B5EF4-FFF2-40B4-BE49-F238E27FC236}">
                <a16:creationId xmlns:a16="http://schemas.microsoft.com/office/drawing/2014/main" id="{1A22CD43-B08B-47BE-A224-E1B3619AB9BC}"/>
              </a:ext>
            </a:extLst>
          </p:cNvPr>
          <p:cNvGrpSpPr/>
          <p:nvPr/>
        </p:nvGrpSpPr>
        <p:grpSpPr>
          <a:xfrm>
            <a:off x="2577513" y="5053494"/>
            <a:ext cx="722670" cy="369332"/>
            <a:chOff x="2577513" y="5053494"/>
            <a:chExt cx="722670" cy="369332"/>
          </a:xfrm>
        </p:grpSpPr>
        <p:sp>
          <p:nvSpPr>
            <p:cNvPr id="80" name="Rectangle 79"/>
            <p:cNvSpPr/>
            <p:nvPr/>
          </p:nvSpPr>
          <p:spPr>
            <a:xfrm>
              <a:off x="2577513" y="5083764"/>
              <a:ext cx="722670" cy="270296"/>
            </a:xfrm>
            <a:prstGeom prst="rect">
              <a:avLst/>
            </a:prstGeom>
            <a:blipFill>
              <a:blip r:embed="rId8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tile tx="0" ty="0" sx="100000" sy="100000" flip="none" algn="tl"/>
            </a:blipFill>
            <a:ln>
              <a:solidFill>
                <a:srgbClr val="996633"/>
              </a:solidFill>
            </a:ln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prstClr val="white"/>
                </a:solidFill>
              </a:endParaRPr>
            </a:p>
          </p:txBody>
        </p:sp>
        <p:sp>
          <p:nvSpPr>
            <p:cNvPr id="449" name="TextBox 448">
              <a:extLst>
                <a:ext uri="{FF2B5EF4-FFF2-40B4-BE49-F238E27FC236}">
                  <a16:creationId xmlns:a16="http://schemas.microsoft.com/office/drawing/2014/main" id="{FD801FCE-5352-4F9E-BE27-D782554DAC7A}"/>
                </a:ext>
              </a:extLst>
            </p:cNvPr>
            <p:cNvSpPr txBox="1"/>
            <p:nvPr/>
          </p:nvSpPr>
          <p:spPr>
            <a:xfrm>
              <a:off x="2644648" y="5053494"/>
              <a:ext cx="55671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/>
                <a:t>159</a:t>
              </a:r>
            </a:p>
          </p:txBody>
        </p:sp>
      </p:grpSp>
      <p:sp>
        <p:nvSpPr>
          <p:cNvPr id="342" name="TextBox 341">
            <a:extLst>
              <a:ext uri="{FF2B5EF4-FFF2-40B4-BE49-F238E27FC236}">
                <a16:creationId xmlns:a16="http://schemas.microsoft.com/office/drawing/2014/main" id="{1D004491-93EB-479A-AF2B-1AA097D5D4F5}"/>
              </a:ext>
            </a:extLst>
          </p:cNvPr>
          <p:cNvSpPr txBox="1"/>
          <p:nvPr/>
        </p:nvSpPr>
        <p:spPr>
          <a:xfrm>
            <a:off x="10897738" y="6446744"/>
            <a:ext cx="13596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KTUTS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0C0EB5E0-DB3C-4100-BD3B-89918445375A}"/>
              </a:ext>
            </a:extLst>
          </p:cNvPr>
          <p:cNvPicPr>
            <a:picLocks noChangeAspect="1"/>
          </p:cNvPicPr>
          <p:nvPr/>
        </p:nvPicPr>
        <p:blipFill>
          <a:blip r:embed="rId23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0616" y="206984"/>
            <a:ext cx="7303641" cy="6444031"/>
          </a:xfrm>
          <a:prstGeom prst="rect">
            <a:avLst/>
          </a:prstGeom>
        </p:spPr>
      </p:pic>
      <p:sp>
        <p:nvSpPr>
          <p:cNvPr id="351" name="文本框 8">
            <a:extLst>
              <a:ext uri="{FF2B5EF4-FFF2-40B4-BE49-F238E27FC236}">
                <a16:creationId xmlns:a16="http://schemas.microsoft.com/office/drawing/2014/main" id="{07EDDE91-7E6C-488A-811C-B37E9656A30D}"/>
              </a:ext>
            </a:extLst>
          </p:cNvPr>
          <p:cNvSpPr txBox="1"/>
          <p:nvPr/>
        </p:nvSpPr>
        <p:spPr>
          <a:xfrm>
            <a:off x="4146436" y="764296"/>
            <a:ext cx="4987263" cy="1754326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/>
            <a:r>
              <a:rPr lang="en-US" altLang="zh-CN" sz="5400" b="1" dirty="0" err="1">
                <a:latin typeface="UVN Van Chuong Nang" panose="00000400000000000000" pitchFamily="2" charset="0"/>
                <a:ea typeface="小美好体" panose="02010601030101010101" pitchFamily="2" charset="-122"/>
              </a:rPr>
              <a:t>Đặt</a:t>
            </a:r>
            <a:r>
              <a:rPr lang="en-US" altLang="zh-CN" sz="5400" b="1" dirty="0">
                <a:latin typeface="UVN Van Chuong Nang" panose="00000400000000000000" pitchFamily="2" charset="0"/>
                <a:ea typeface="小美好体" panose="02010601030101010101" pitchFamily="2" charset="-122"/>
              </a:rPr>
              <a:t> </a:t>
            </a:r>
            <a:r>
              <a:rPr lang="en-US" altLang="zh-CN" sz="5400" b="1" dirty="0" err="1">
                <a:latin typeface="UVN Van Chuong Nang" panose="00000400000000000000" pitchFamily="2" charset="0"/>
                <a:ea typeface="小美好体" panose="02010601030101010101" pitchFamily="2" charset="-122"/>
              </a:rPr>
              <a:t>tính</a:t>
            </a:r>
            <a:r>
              <a:rPr lang="en-US" altLang="zh-CN" sz="5400" b="1" dirty="0">
                <a:latin typeface="UVN Van Chuong Nang" panose="00000400000000000000" pitchFamily="2" charset="0"/>
                <a:ea typeface="小美好体" panose="02010601030101010101" pitchFamily="2" charset="-122"/>
              </a:rPr>
              <a:t> </a:t>
            </a:r>
            <a:r>
              <a:rPr lang="en-US" altLang="zh-CN" sz="5400" b="1" dirty="0" err="1">
                <a:latin typeface="UVN Van Chuong Nang" panose="00000400000000000000" pitchFamily="2" charset="0"/>
                <a:ea typeface="小美好体" panose="02010601030101010101" pitchFamily="2" charset="-122"/>
              </a:rPr>
              <a:t>rồi</a:t>
            </a:r>
            <a:r>
              <a:rPr lang="en-US" altLang="zh-CN" sz="5400" b="1" dirty="0">
                <a:latin typeface="UVN Van Chuong Nang" panose="00000400000000000000" pitchFamily="2" charset="0"/>
                <a:ea typeface="小美好体" panose="02010601030101010101" pitchFamily="2" charset="-122"/>
              </a:rPr>
              <a:t> </a:t>
            </a:r>
            <a:r>
              <a:rPr lang="en-US" altLang="zh-CN" sz="5400" b="1" dirty="0" err="1">
                <a:latin typeface="UVN Van Chuong Nang" panose="00000400000000000000" pitchFamily="2" charset="0"/>
                <a:ea typeface="小美好体" panose="02010601030101010101" pitchFamily="2" charset="-122"/>
              </a:rPr>
              <a:t>tính</a:t>
            </a:r>
            <a:endParaRPr lang="en-US" altLang="zh-CN" sz="5400" b="1" dirty="0">
              <a:latin typeface="UVN Van Chuong Nang" panose="00000400000000000000" pitchFamily="2" charset="0"/>
              <a:ea typeface="小美好体" panose="02010601030101010101" pitchFamily="2" charset="-122"/>
            </a:endParaRPr>
          </a:p>
          <a:p>
            <a:pPr algn="ctr"/>
            <a:r>
              <a:rPr lang="en-US" altLang="zh-CN" sz="5400" b="1">
                <a:latin typeface="UVN Van Chuong Nang" panose="00000400000000000000" pitchFamily="2" charset="0"/>
                <a:ea typeface="小美好体" panose="02010601030101010101" pitchFamily="2" charset="-122"/>
              </a:rPr>
              <a:t>54 322 : 346</a:t>
            </a:r>
            <a:endParaRPr lang="en-US" altLang="zh-CN" sz="5400" b="1" dirty="0">
              <a:latin typeface="UVN Van Chuong Nang" panose="00000400000000000000" pitchFamily="2" charset="0"/>
              <a:ea typeface="小美好体" panose="02010601030101010101" pitchFamily="2" charset="-122"/>
            </a:endParaRPr>
          </a:p>
        </p:txBody>
      </p:sp>
      <p:sp>
        <p:nvSpPr>
          <p:cNvPr id="352" name="Rectangle 351">
            <a:extLst>
              <a:ext uri="{FF2B5EF4-FFF2-40B4-BE49-F238E27FC236}">
                <a16:creationId xmlns:a16="http://schemas.microsoft.com/office/drawing/2014/main" id="{9078242E-A1D4-4ED9-98BC-6A37CDF309D2}"/>
              </a:ext>
            </a:extLst>
          </p:cNvPr>
          <p:cNvSpPr/>
          <p:nvPr/>
        </p:nvSpPr>
        <p:spPr>
          <a:xfrm>
            <a:off x="4221904" y="2460211"/>
            <a:ext cx="4374147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CN" sz="6000">
                <a:solidFill>
                  <a:srgbClr val="C00000"/>
                </a:solidFill>
                <a:latin typeface="UVN Van Chuong Nang" panose="00000400000000000000" pitchFamily="2" charset="0"/>
                <a:ea typeface="小美好体" panose="02010601030101010101" pitchFamily="2" charset="-122"/>
              </a:rPr>
              <a:t>54322   346</a:t>
            </a:r>
            <a:endParaRPr lang="zh-CN" altLang="en-US" sz="6000" dirty="0">
              <a:solidFill>
                <a:srgbClr val="C00000"/>
              </a:solidFill>
              <a:latin typeface="UVN Van Chuong Nang" panose="00000400000000000000" pitchFamily="2" charset="0"/>
              <a:ea typeface="小美好体" panose="02010601030101010101" pitchFamily="2" charset="-122"/>
            </a:endParaRPr>
          </a:p>
        </p:txBody>
      </p:sp>
      <p:grpSp>
        <p:nvGrpSpPr>
          <p:cNvPr id="353" name="Group 352">
            <a:extLst>
              <a:ext uri="{FF2B5EF4-FFF2-40B4-BE49-F238E27FC236}">
                <a16:creationId xmlns:a16="http://schemas.microsoft.com/office/drawing/2014/main" id="{7BB08FD1-4257-4F0A-B442-004B96C1454E}"/>
              </a:ext>
            </a:extLst>
          </p:cNvPr>
          <p:cNvGrpSpPr/>
          <p:nvPr/>
        </p:nvGrpSpPr>
        <p:grpSpPr>
          <a:xfrm>
            <a:off x="6999699" y="2582658"/>
            <a:ext cx="1586283" cy="1953170"/>
            <a:chOff x="4962493" y="2318418"/>
            <a:chExt cx="1586283" cy="1953170"/>
          </a:xfrm>
        </p:grpSpPr>
        <p:cxnSp>
          <p:nvCxnSpPr>
            <p:cNvPr id="424" name="Straight Connector 423">
              <a:extLst>
                <a:ext uri="{FF2B5EF4-FFF2-40B4-BE49-F238E27FC236}">
                  <a16:creationId xmlns:a16="http://schemas.microsoft.com/office/drawing/2014/main" id="{4FB98D08-D9C8-4F3B-9C7F-47311EA1B3C5}"/>
                </a:ext>
              </a:extLst>
            </p:cNvPr>
            <p:cNvCxnSpPr/>
            <p:nvPr/>
          </p:nvCxnSpPr>
          <p:spPr>
            <a:xfrm flipH="1">
              <a:off x="4962493" y="2318418"/>
              <a:ext cx="12463" cy="1953170"/>
            </a:xfrm>
            <a:prstGeom prst="line">
              <a:avLst/>
            </a:prstGeom>
            <a:ln w="476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5" name="Straight Connector 424">
              <a:extLst>
                <a:ext uri="{FF2B5EF4-FFF2-40B4-BE49-F238E27FC236}">
                  <a16:creationId xmlns:a16="http://schemas.microsoft.com/office/drawing/2014/main" id="{0CFBB33B-04FE-450E-86AD-7DF82C38F19F}"/>
                </a:ext>
              </a:extLst>
            </p:cNvPr>
            <p:cNvCxnSpPr/>
            <p:nvPr/>
          </p:nvCxnSpPr>
          <p:spPr>
            <a:xfrm flipV="1">
              <a:off x="4978951" y="3334081"/>
              <a:ext cx="1569825" cy="1"/>
            </a:xfrm>
            <a:prstGeom prst="line">
              <a:avLst/>
            </a:prstGeom>
            <a:ln w="476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26" name="Rectangle 425">
            <a:extLst>
              <a:ext uri="{FF2B5EF4-FFF2-40B4-BE49-F238E27FC236}">
                <a16:creationId xmlns:a16="http://schemas.microsoft.com/office/drawing/2014/main" id="{55CAA106-1284-413A-9B3E-EA4FA4E0EFDD}"/>
              </a:ext>
            </a:extLst>
          </p:cNvPr>
          <p:cNvSpPr/>
          <p:nvPr/>
        </p:nvSpPr>
        <p:spPr>
          <a:xfrm>
            <a:off x="7192984" y="3475874"/>
            <a:ext cx="1555234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CN" sz="6000">
                <a:solidFill>
                  <a:srgbClr val="C00000"/>
                </a:solidFill>
                <a:latin typeface="UVN Van Chuong Nang" panose="00000400000000000000" pitchFamily="2" charset="0"/>
                <a:ea typeface="小美好体" panose="02010601030101010101" pitchFamily="2" charset="-122"/>
              </a:rPr>
              <a:t>157</a:t>
            </a:r>
            <a:endParaRPr lang="zh-CN" altLang="en-US" sz="6000" dirty="0">
              <a:solidFill>
                <a:srgbClr val="C00000"/>
              </a:solidFill>
              <a:latin typeface="UVN Van Chuong Nang" panose="00000400000000000000" pitchFamily="2" charset="0"/>
              <a:ea typeface="小美好体" panose="02010601030101010101" pitchFamily="2" charset="-122"/>
            </a:endParaRPr>
          </a:p>
        </p:txBody>
      </p:sp>
      <p:sp>
        <p:nvSpPr>
          <p:cNvPr id="427" name="Rectangle 426">
            <a:extLst>
              <a:ext uri="{FF2B5EF4-FFF2-40B4-BE49-F238E27FC236}">
                <a16:creationId xmlns:a16="http://schemas.microsoft.com/office/drawing/2014/main" id="{B4EAEF28-C761-472F-8A53-9331F0800FCA}"/>
              </a:ext>
            </a:extLst>
          </p:cNvPr>
          <p:cNvSpPr/>
          <p:nvPr/>
        </p:nvSpPr>
        <p:spPr>
          <a:xfrm>
            <a:off x="4222636" y="3146707"/>
            <a:ext cx="2012089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CN" sz="6000">
                <a:solidFill>
                  <a:srgbClr val="C00000"/>
                </a:solidFill>
                <a:latin typeface="UVN Van Chuong Nang" panose="00000400000000000000" pitchFamily="2" charset="0"/>
                <a:ea typeface="小美好体" panose="02010601030101010101" pitchFamily="2" charset="-122"/>
              </a:rPr>
              <a:t>1972</a:t>
            </a:r>
            <a:endParaRPr lang="zh-CN" altLang="en-US" sz="6000" dirty="0">
              <a:solidFill>
                <a:srgbClr val="C00000"/>
              </a:solidFill>
              <a:latin typeface="UVN Van Chuong Nang" panose="00000400000000000000" pitchFamily="2" charset="0"/>
              <a:ea typeface="小美好体" panose="02010601030101010101" pitchFamily="2" charset="-122"/>
            </a:endParaRPr>
          </a:p>
        </p:txBody>
      </p:sp>
      <p:sp>
        <p:nvSpPr>
          <p:cNvPr id="428" name="Rectangle 427">
            <a:extLst>
              <a:ext uri="{FF2B5EF4-FFF2-40B4-BE49-F238E27FC236}">
                <a16:creationId xmlns:a16="http://schemas.microsoft.com/office/drawing/2014/main" id="{3509FE73-6F48-44E5-86A2-5D7F9A15AE73}"/>
              </a:ext>
            </a:extLst>
          </p:cNvPr>
          <p:cNvSpPr/>
          <p:nvPr/>
        </p:nvSpPr>
        <p:spPr>
          <a:xfrm>
            <a:off x="4603636" y="3787233"/>
            <a:ext cx="2090106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6000">
                <a:solidFill>
                  <a:srgbClr val="C00000"/>
                </a:solidFill>
                <a:latin typeface="UVN Van Chuong Nang" panose="00000400000000000000" pitchFamily="2" charset="0"/>
                <a:ea typeface="小美好体" panose="02010601030101010101" pitchFamily="2" charset="-122"/>
              </a:rPr>
              <a:t>2422</a:t>
            </a:r>
            <a:endParaRPr lang="zh-CN" altLang="en-US" sz="6000" dirty="0">
              <a:solidFill>
                <a:srgbClr val="C00000"/>
              </a:solidFill>
              <a:latin typeface="UVN Van Chuong Nang" panose="00000400000000000000" pitchFamily="2" charset="0"/>
              <a:ea typeface="小美好体" panose="02010601030101010101" pitchFamily="2" charset="-122"/>
            </a:endParaRPr>
          </a:p>
        </p:txBody>
      </p:sp>
      <p:sp>
        <p:nvSpPr>
          <p:cNvPr id="429" name="Rectangle: Rounded Corners 428">
            <a:extLst>
              <a:ext uri="{FF2B5EF4-FFF2-40B4-BE49-F238E27FC236}">
                <a16:creationId xmlns:a16="http://schemas.microsoft.com/office/drawing/2014/main" id="{D6B57506-A6B1-4561-9A4A-67BFC8BD3B76}"/>
              </a:ext>
            </a:extLst>
          </p:cNvPr>
          <p:cNvSpPr/>
          <p:nvPr/>
        </p:nvSpPr>
        <p:spPr>
          <a:xfrm>
            <a:off x="4866499" y="5404854"/>
            <a:ext cx="3881719" cy="712136"/>
          </a:xfrm>
          <a:prstGeom prst="round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spc="3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Đáp án</a:t>
            </a:r>
          </a:p>
        </p:txBody>
      </p:sp>
      <p:sp>
        <p:nvSpPr>
          <p:cNvPr id="430" name="Rectangle 429">
            <a:extLst>
              <a:ext uri="{FF2B5EF4-FFF2-40B4-BE49-F238E27FC236}">
                <a16:creationId xmlns:a16="http://schemas.microsoft.com/office/drawing/2014/main" id="{79CD64D3-01D4-4D03-AD7F-66EF3C6FD98C}"/>
              </a:ext>
            </a:extLst>
          </p:cNvPr>
          <p:cNvSpPr/>
          <p:nvPr/>
        </p:nvSpPr>
        <p:spPr>
          <a:xfrm>
            <a:off x="5060836" y="4435528"/>
            <a:ext cx="1730684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6000">
                <a:solidFill>
                  <a:srgbClr val="C00000"/>
                </a:solidFill>
                <a:latin typeface="UVN Van Chuong Nang" panose="00000400000000000000" pitchFamily="2" charset="0"/>
                <a:ea typeface="小美好体" panose="02010601030101010101" pitchFamily="2" charset="-122"/>
              </a:rPr>
              <a:t>000</a:t>
            </a:r>
            <a:endParaRPr lang="zh-CN" altLang="en-US" sz="6000" dirty="0">
              <a:solidFill>
                <a:srgbClr val="C00000"/>
              </a:solidFill>
              <a:latin typeface="UVN Van Chuong Nang" panose="00000400000000000000" pitchFamily="2" charset="0"/>
              <a:ea typeface="小美好体" panose="02010601030101010101" pitchFamily="2" charset="-122"/>
            </a:endParaRPr>
          </a:p>
        </p:txBody>
      </p:sp>
      <p:sp>
        <p:nvSpPr>
          <p:cNvPr id="343" name="TextBox 342">
            <a:extLst>
              <a:ext uri="{FF2B5EF4-FFF2-40B4-BE49-F238E27FC236}">
                <a16:creationId xmlns:a16="http://schemas.microsoft.com/office/drawing/2014/main" id="{1EE3D28C-5D02-420E-8629-B4D8D46941DE}"/>
              </a:ext>
            </a:extLst>
          </p:cNvPr>
          <p:cNvSpPr txBox="1"/>
          <p:nvPr/>
        </p:nvSpPr>
        <p:spPr>
          <a:xfrm>
            <a:off x="6114116" y="2456342"/>
            <a:ext cx="746774" cy="149082"/>
          </a:xfrm>
          <a:prstGeom prst="rect">
            <a:avLst/>
          </a:prstGeom>
          <a:noFill/>
        </p:spPr>
        <p:txBody>
          <a:bodyPr wrap="square" rtlCol="0">
            <a:prstTxWarp prst="textCanUp">
              <a:avLst>
                <a:gd name="adj" fmla="val 70634"/>
              </a:avLst>
            </a:prstTxWarp>
            <a:spAutoFit/>
          </a:bodyPr>
          <a:lstStyle/>
          <a:p>
            <a:r>
              <a:rPr lang="en-US" sz="1600">
                <a:solidFill>
                  <a:srgbClr val="FFFF00"/>
                </a:solidFill>
              </a:rPr>
              <a:t>KTUTS</a:t>
            </a:r>
          </a:p>
        </p:txBody>
      </p:sp>
    </p:spTree>
    <p:extLst>
      <p:ext uri="{BB962C8B-B14F-4D97-AF65-F5344CB8AC3E}">
        <p14:creationId xmlns:p14="http://schemas.microsoft.com/office/powerpoint/2010/main" val="2785254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doors dir="vert"/>
      </p:transition>
    </mc:Choice>
    <mc:Fallback xmlns="">
      <p:transition spd="slow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restart="whenNotActive" fill="hold" evtFilter="cancelBubble" nodeType="interactiveSeq">
                    <p:stCondLst>
                      <p:cond evt="onClick" delay="0">
                        <p:tgtEl>
                          <p:spTgt spid="97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3" fill="hold">
                          <p:stCondLst>
                            <p:cond delay="0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" presetClass="entr" presetSubtype="0" fill="hold" grpId="1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7" presetID="41" presetClass="path" presetSubtype="0" accel="50000" decel="50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3.75E-6 -4.44444E-6 C -0.0026 -0.00856 -0.01132 -0.01666 -0.01445 -0.01666 C -0.03385 -0.01666 -0.05377 0.11389 -0.05377 0.24445 C -0.05377 0.17848 -0.06367 0.11343 -0.0733 0.11343 C -0.0832 0.11343 -0.0927 0.1794 -0.0927 0.24445 C -0.0927 0.21204 -0.09752 0.17848 -0.1026 0.17848 C -0.10768 0.17848 -0.11263 0.21088 -0.11263 0.24445 C -0.11263 0.22755 -0.1151 0.21204 -0.11757 0.21204 C -0.12018 0.21204 -0.12252 0.22871 -0.12252 0.24445 C -0.12252 0.23588 -0.12395 0.22755 -0.125 0.22755 C -0.12565 0.22755 -0.1276 0.23612 -0.1276 0.24445 C -0.1276 0.24028 -0.12825 0.23588 -0.12877 0.23588 C -0.12877 0.23496 -0.1302 0.24005 -0.1302 0.24445 C -0.1302 0.24213 -0.1302 0.24028 -0.13086 0.24028 C -0.13086 0.24121 -0.13138 0.24237 -0.13138 0.24445 C -0.13138 0.24329 -0.13138 0.24213 -0.13138 0.24121 C -0.13216 0.24121 -0.13216 0.24213 -0.13216 0.24329 C -0.13281 0.24329 -0.13281 0.24237 -0.13281 0.24121 C -0.13333 0.24121 -0.13333 0.24213 -0.13333 0.24329 " pathEditMode="relative" rAng="0" ptsTypes="AAAAAAAAAAAAAAAAAAA">
                                          <p:cBhvr>
                                            <p:cTn id="8" dur="2000" fill="hold"/>
                                            <p:tgtEl>
                                              <p:spTgt spid="103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6667" y="11389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10" presetID="27" presetClass="emph" presetSubtype="0" fill="remove" grpId="2" nodeType="afterEffect">
                                      <p:stCondLst>
                                        <p:cond delay="500"/>
                                      </p:stCondLst>
                                      <p:childTnLst>
                                        <p:animClr clrSpc="rgb" dir="cw">
                                          <p:cBhvr override="childStyle">
                                            <p:cTn id="11" dur="500" autoRev="1" fill="remove"/>
                                            <p:tgtEl>
                                              <p:spTgt spid="103"/>
                                            </p:tgtEl>
                                            <p:attrNameLst>
                                              <p:attrName>style.color</p:attrName>
                                            </p:attrNameLst>
                                          </p:cBhvr>
                                          <p:to>
                                            <a:srgbClr val="FFFF66"/>
                                          </p:to>
                                        </p:animClr>
                                        <p:animClr clrSpc="rgb" dir="cw">
                                          <p:cBhvr>
                                            <p:cTn id="12" dur="500" autoRev="1" fill="remove"/>
                                            <p:tgtEl>
                                              <p:spTgt spid="103"/>
                                            </p:tgtEl>
                                            <p:attrNameLst>
                                              <p:attrName>fillcolor</p:attrName>
                                            </p:attrNameLst>
                                          </p:cBhvr>
                                          <p:to>
                                            <a:srgbClr val="FFFF66"/>
                                          </p:to>
                                        </p:animClr>
                                        <p:set>
                                          <p:cBhvr>
                                            <p:cTn id="13" dur="500" autoRev="1" fill="remove"/>
                                            <p:tgtEl>
                                              <p:spTgt spid="103"/>
                                            </p:tgtEl>
                                            <p:attrNameLst>
                                              <p:attrName>fill.type</p:attrName>
                                            </p:attrNameLst>
                                          </p:cBhvr>
                                          <p:to>
                                            <p:strVal val="solid"/>
                                          </p:to>
                                        </p:set>
                                        <p:set>
                                          <p:cBhvr>
                                            <p:cTn id="14" dur="500" autoRev="1" fill="remove"/>
                                            <p:tgtEl>
                                              <p:spTgt spid="103"/>
                                            </p:tgtEl>
                                            <p:attrNameLst>
                                              <p:attrName>fill.on</p:attrName>
                                            </p:attrNameLst>
                                          </p:cBhvr>
                                          <p:to>
                                            <p:strVal val="true"/>
                                          </p:to>
                                        </p:se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10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3" name="chimes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5" fill="hold">
                                <p:stCondLst>
                                  <p:cond delay="3500"/>
                                </p:stCondLst>
                                <p:childTnLst>
                                  <p:par>
                                    <p:cTn id="16" presetID="27" presetClass="emph" presetSubtype="0" fill="remove" grpId="3" nodeType="afterEffect">
                                      <p:stCondLst>
                                        <p:cond delay="750"/>
                                      </p:stCondLst>
                                      <p:childTnLst>
                                        <p:animClr clrSpc="rgb" dir="cw">
                                          <p:cBhvr override="childStyle">
                                            <p:cTn id="17" dur="500" autoRev="1" fill="remove"/>
                                            <p:tgtEl>
                                              <p:spTgt spid="103"/>
                                            </p:tgtEl>
                                            <p:attrNameLst>
                                              <p:attrName>style.color</p:attrName>
                                            </p:attrNameLst>
                                          </p:cBhvr>
                                          <p:to>
                                            <a:srgbClr val="FFFF66"/>
                                          </p:to>
                                        </p:animClr>
                                        <p:animClr clrSpc="rgb" dir="cw">
                                          <p:cBhvr>
                                            <p:cTn id="18" dur="500" autoRev="1" fill="remove"/>
                                            <p:tgtEl>
                                              <p:spTgt spid="103"/>
                                            </p:tgtEl>
                                            <p:attrNameLst>
                                              <p:attrName>fillcolor</p:attrName>
                                            </p:attrNameLst>
                                          </p:cBhvr>
                                          <p:to>
                                            <a:srgbClr val="FFFF66"/>
                                          </p:to>
                                        </p:animClr>
                                        <p:set>
                                          <p:cBhvr>
                                            <p:cTn id="19" dur="500" autoRev="1" fill="remove"/>
                                            <p:tgtEl>
                                              <p:spTgt spid="103"/>
                                            </p:tgtEl>
                                            <p:attrNameLst>
                                              <p:attrName>fill.type</p:attrName>
                                            </p:attrNameLst>
                                          </p:cBhvr>
                                          <p:to>
                                            <p:strVal val="solid"/>
                                          </p:to>
                                        </p:set>
                                        <p:set>
                                          <p:cBhvr>
                                            <p:cTn id="20" dur="500" autoRev="1" fill="remove"/>
                                            <p:tgtEl>
                                              <p:spTgt spid="103"/>
                                            </p:tgtEl>
                                            <p:attrNameLst>
                                              <p:attrName>fill.on</p:attrName>
                                            </p:attrNameLst>
                                          </p:cBhvr>
                                          <p:to>
                                            <p:strVal val="true"/>
                                          </p:to>
                                        </p:se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16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3" name="chimes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1" fill="hold">
                                <p:stCondLst>
                                  <p:cond delay="5250"/>
                                </p:stCondLst>
                                <p:childTnLst>
                                  <p:par>
                                    <p:cTn id="22" presetID="1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97"/>
                      </p:tgtEl>
                    </p:cond>
                  </p:nextCondLst>
                </p:seq>
                <p:seq concurrent="1" nextAc="seek">
                  <p:cTn id="24" restart="whenNotActive" fill="hold" evtFilter="cancelBubble" nodeType="interactiveSeq">
                    <p:stCondLst>
                      <p:cond evt="onClick" delay="0">
                        <p:tgtEl>
                          <p:spTgt spid="1026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25" fill="hold">
                          <p:stCondLst>
                            <p:cond delay="0"/>
                          </p:stCondLst>
                          <p:childTnLst>
                            <p:par>
                              <p:cTn id="2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7" presetID="32" presetClass="emph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28" dur="1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2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29" dur="200" fill="hold">
                                              <p:stCondLst>
                                                <p:cond delay="200"/>
                                              </p:stCondLst>
                                            </p:cTn>
                                            <p:tgtEl>
                                              <p:spTgt spid="102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30" dur="200" fill="hold">
                                              <p:stCondLst>
                                                <p:cond delay="400"/>
                                              </p:stCondLst>
                                            </p:cTn>
                                            <p:tgtEl>
                                              <p:spTgt spid="102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31" dur="200" fill="hold">
                                              <p:stCondLst>
                                                <p:cond delay="600"/>
                                              </p:stCondLst>
                                            </p:cTn>
                                            <p:tgtEl>
                                              <p:spTgt spid="102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32" dur="200" fill="hold">
                                              <p:stCondLst>
                                                <p:cond delay="800"/>
                                              </p:stCondLst>
                                            </p:cTn>
                                            <p:tgtEl>
                                              <p:spTgt spid="102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33" presetID="32" presetClass="emph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34" dur="1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05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35" dur="200" fill="hold">
                                              <p:stCondLst>
                                                <p:cond delay="200"/>
                                              </p:stCondLst>
                                            </p:cTn>
                                            <p:tgtEl>
                                              <p:spTgt spid="405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36" dur="200" fill="hold">
                                              <p:stCondLst>
                                                <p:cond delay="400"/>
                                              </p:stCondLst>
                                            </p:cTn>
                                            <p:tgtEl>
                                              <p:spTgt spid="405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37" dur="200" fill="hold">
                                              <p:stCondLst>
                                                <p:cond delay="600"/>
                                              </p:stCondLst>
                                            </p:cTn>
                                            <p:tgtEl>
                                              <p:spTgt spid="405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38" dur="200" fill="hold">
                                              <p:stCondLst>
                                                <p:cond delay="800"/>
                                              </p:stCondLst>
                                            </p:cTn>
                                            <p:tgtEl>
                                              <p:spTgt spid="405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9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40" presetID="0" presetClass="path" presetSubtype="0" accel="50000" decel="5000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1.11022E-16 -4.13506E-6 L -0.01111 0.02868 L -0.00799 0.20676 L -0.01458 0.18271 L -0.01736 0.22156 L -0.01944 0.23127 L -0.025 0.21346 L -0.03333 0.25555 L -0.03333 0.38853 " pathEditMode="relative" rAng="0" ptsTypes="AAAAAAAAA">
                                          <p:cBhvr>
                                            <p:cTn id="41" dur="2000" fill="hold"/>
                                            <p:tgtEl>
                                              <p:spTgt spid="106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1667" y="19426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42" presetID="1" presetClass="exit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1026"/>
                      </p:tgtEl>
                    </p:cond>
                  </p:nextCondLst>
                </p:seq>
                <p:seq concurrent="1" nextAc="seek">
                  <p:cTn id="44" restart="whenNotActive" fill="hold" evtFilter="cancelBubble" nodeType="interactiveSeq">
                    <p:stCondLst>
                      <p:cond evt="onClick" delay="0">
                        <p:tgtEl>
                          <p:spTgt spid="7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45" fill="hold">
                          <p:stCondLst>
                            <p:cond delay="0"/>
                          </p:stCondLst>
                          <p:childTnLst>
                            <p:par>
                              <p:cTn id="4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7" presetID="53" presetClass="entr" presetSubtype="1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9" dur="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0" dur="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51" dur="500"/>
                                            <p:tgtEl>
                                              <p:spTgt spid="1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2" presetID="1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3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4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55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5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7" dur="500" fill="hold"/>
                                            <p:tgtEl>
                                              <p:spTgt spid="35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8" dur="500" fill="hold"/>
                                            <p:tgtEl>
                                              <p:spTgt spid="35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59" dur="500"/>
                                            <p:tgtEl>
                                              <p:spTgt spid="35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0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61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63" dur="500"/>
                                            <p:tgtEl>
                                              <p:spTgt spid="42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7"/>
                      </p:tgtEl>
                    </p:cond>
                  </p:nextCondLst>
                </p:seq>
                <p:seq concurrent="1" nextAc="seek">
                  <p:cTn id="64" restart="whenNotActive" fill="hold" evtFilter="cancelBubble" nodeType="interactiveSeq">
                    <p:stCondLst>
                      <p:cond evt="onClick" delay="0">
                        <p:tgtEl>
                          <p:spTgt spid="330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65" fill="hold">
                          <p:stCondLst>
                            <p:cond delay="0"/>
                          </p:stCondLst>
                          <p:childTnLst>
                            <p:par>
                              <p:cTn id="6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7" presetID="42" presetClass="path" presetSubtype="0" accel="29333" autoRev="1" fill="hold" grpId="0" nodeType="clickEffect" p14:presetBounceEnd="13333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2.70833E-6 1.11111E-6 L 0.00833 -0.11343 " pathEditMode="relative" rAng="0" ptsTypes="AA" p14:bounceEnd="13333">
                                          <p:cBhvr>
                                            <p:cTn id="68" dur="1500" fill="hold"/>
                                            <p:tgtEl>
                                              <p:spTgt spid="330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417" y="-5671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330"/>
                      </p:tgtEl>
                    </p:cond>
                  </p:nextCondLst>
                </p:seq>
                <p:seq concurrent="1" nextAc="seek">
                  <p:cTn id="69" restart="whenNotActive" fill="hold" evtFilter="cancelBubble" nodeType="interactiveSeq">
                    <p:stCondLst>
                      <p:cond evt="onClick" delay="0">
                        <p:tgtEl>
                          <p:spTgt spid="439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70" fill="hold">
                          <p:stCondLst>
                            <p:cond delay="0"/>
                          </p:stCondLst>
                          <p:childTnLst>
                            <p:par>
                              <p:cTn id="7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72" presetID="1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09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4" dur="4000"/>
                                            <p:tgtEl>
                                              <p:spTgt spid="409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#ppt_h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up)">
                                          <p:cBhvr>
                                            <p:cTn id="75" dur="4000"/>
                                            <p:tgtEl>
                                              <p:spTgt spid="4099"/>
                                            </p:tgtEl>
                                          </p:cBhvr>
                                        </p:animEffec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72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4" name="type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76" presetID="32" presetClass="emph" presetSubtype="0" repeatCount="4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77" dur="1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39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78" dur="200" fill="hold">
                                              <p:stCondLst>
                                                <p:cond delay="200"/>
                                              </p:stCondLst>
                                            </p:cTn>
                                            <p:tgtEl>
                                              <p:spTgt spid="439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79" dur="200" fill="hold">
                                              <p:stCondLst>
                                                <p:cond delay="400"/>
                                              </p:stCondLst>
                                            </p:cTn>
                                            <p:tgtEl>
                                              <p:spTgt spid="439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80" dur="200" fill="hold">
                                              <p:stCondLst>
                                                <p:cond delay="600"/>
                                              </p:stCondLst>
                                            </p:cTn>
                                            <p:tgtEl>
                                              <p:spTgt spid="439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81" dur="200" fill="hold">
                                              <p:stCondLst>
                                                <p:cond delay="800"/>
                                              </p:stCondLst>
                                            </p:cTn>
                                            <p:tgtEl>
                                              <p:spTgt spid="439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82" presetID="1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82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4" name="type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84" presetID="1" presetClass="entr" presetSubtype="0" fill="hold" grpId="0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8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84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4" name="type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86" presetID="1" presetClass="entr" presetSubtype="0" fill="hold" grpId="0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8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8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86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4" name="type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88" presetID="1" presetClass="entr" presetSubtype="0" fill="hold" grpId="0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8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8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88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4" name="type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90" presetID="1" presetClass="entr" presetSubtype="0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9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8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90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4" name="type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92" presetID="1" presetClass="entr" presetSubtype="0" fill="hold" grpId="0" nodeType="withEffect">
                                      <p:stCondLst>
                                        <p:cond delay="600"/>
                                      </p:stCondLst>
                                      <p:childTnLst>
                                        <p:set>
                                          <p:cBhvr>
                                            <p:cTn id="9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8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92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4" name="type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94" presetID="1" presetClass="entr" presetSubtype="0" fill="hold" grpId="0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9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8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94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4" name="type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96" presetID="1" presetClass="entr" presetSubtype="0" fill="hold" grpId="0" nodeType="withEffect">
                                      <p:stCondLst>
                                        <p:cond delay="1300"/>
                                      </p:stCondLst>
                                      <p:childTnLst>
                                        <p:set>
                                          <p:cBhvr>
                                            <p:cTn id="9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8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96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4" name="type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98" presetID="1" presetClass="entr" presetSubtype="0" fill="hold" grpId="0" nodeType="withEffect">
                                      <p:stCondLst>
                                        <p:cond delay="1500"/>
                                      </p:stCondLst>
                                      <p:childTnLst>
                                        <p:set>
                                          <p:cBhvr>
                                            <p:cTn id="9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8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98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4" name="type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100" presetID="1" presetClass="entr" presetSubtype="0" fill="hold" grpId="0" nodeType="withEffect">
                                      <p:stCondLst>
                                        <p:cond delay="1400"/>
                                      </p:stCondLst>
                                      <p:childTnLst>
                                        <p:set>
                                          <p:cBhvr>
                                            <p:cTn id="10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8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100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4" name="type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102" presetID="1" presetClass="entr" presetSubtype="0" fill="hold" grpId="0" nodeType="withEffect">
                                      <p:stCondLst>
                                        <p:cond delay="2500"/>
                                      </p:stCondLst>
                                      <p:childTnLst>
                                        <p:set>
                                          <p:cBhvr>
                                            <p:cTn id="10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8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102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4" name="type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104" presetID="1" presetClass="entr" presetSubtype="0" fill="hold" grpId="0" nodeType="withEffect">
                                      <p:stCondLst>
                                        <p:cond delay="2700"/>
                                      </p:stCondLst>
                                      <p:childTnLst>
                                        <p:set>
                                          <p:cBhvr>
                                            <p:cTn id="10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9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104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4" name="type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106" presetID="1" presetClass="entr" presetSubtype="0" fill="hold" grpId="0" nodeType="withEffect">
                                      <p:stCondLst>
                                        <p:cond delay="3000"/>
                                      </p:stCondLst>
                                      <p:childTnLst>
                                        <p:set>
                                          <p:cBhvr>
                                            <p:cTn id="10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9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106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4" name="type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108" presetID="1" presetClass="entr" presetSubtype="0" fill="hold" grpId="0" nodeType="withEffect">
                                      <p:stCondLst>
                                        <p:cond delay="3300"/>
                                      </p:stCondLst>
                                      <p:childTnLst>
                                        <p:set>
                                          <p:cBhvr>
                                            <p:cTn id="10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9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108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4" name="type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110" presetID="1" presetClass="entr" presetSubtype="0" fill="hold" grpId="0" nodeType="withEffect">
                                      <p:stCondLst>
                                        <p:cond delay="3500"/>
                                      </p:stCondLst>
                                      <p:childTnLst>
                                        <p:set>
                                          <p:cBhvr>
                                            <p:cTn id="1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9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110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4" name="type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112" presetID="1" presetClass="entr" presetSubtype="0" fill="hold" grpId="0" nodeType="withEffect">
                                      <p:stCondLst>
                                        <p:cond delay="3700"/>
                                      </p:stCondLst>
                                      <p:childTnLst>
                                        <p:set>
                                          <p:cBhvr>
                                            <p:cTn id="1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9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112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4" name="type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114" presetID="1" presetClass="entr" presetSubtype="0" fill="hold" grpId="0" nodeType="withEffect">
                                      <p:stCondLst>
                                        <p:cond delay="4000"/>
                                      </p:stCondLst>
                                      <p:childTnLst>
                                        <p:set>
                                          <p:cBhvr>
                                            <p:cTn id="1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9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114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4" name="type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439"/>
                      </p:tgtEl>
                    </p:cond>
                  </p:nextCondLst>
                </p:seq>
                <p:seq concurrent="1" nextAc="seek">
                  <p:cTn id="116" restart="whenNotActive" fill="hold" evtFilter="cancelBubble" nodeType="interactiveSeq">
                    <p:stCondLst>
                      <p:cond evt="onClick" delay="0">
                        <p:tgtEl>
                          <p:spTgt spid="312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117" fill="hold">
                          <p:stCondLst>
                            <p:cond delay="0"/>
                          </p:stCondLst>
                          <p:childTnLst>
                            <p:par>
                              <p:cTn id="11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9" presetID="1" presetClass="exit" presetSubtype="0" fill="hold" nodeType="click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1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21" presetID="1" presetClass="entr" presetSubtype="0" fill="hold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1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23" fill="hold">
                                <p:stCondLst>
                                  <p:cond delay="200"/>
                                </p:stCondLst>
                                <p:childTnLst>
                                  <p:par>
                                    <p:cTn id="124" presetID="1" presetClass="exit" presetSubtype="0" fill="hold" nodeType="afterEffect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1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26" presetID="1" presetClass="entr" presetSubtype="0" fill="hold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1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5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28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29" presetID="1" presetClass="exit" presetSubtype="0" fill="hold" nodeType="afterEffect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1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5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31" presetID="1" presetClass="entr" presetSubtype="0" fill="hold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1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6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33" fill="hold">
                                <p:stCondLst>
                                  <p:cond delay="800"/>
                                </p:stCondLst>
                                <p:childTnLst>
                                  <p:par>
                                    <p:cTn id="134" presetID="1" presetClass="exit" presetSubtype="0" fill="hold" nodeType="afterEffect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1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6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36" presetID="1" presetClass="entr" presetSubtype="0" fill="hold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1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7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38" fill="hold">
                                <p:stCondLst>
                                  <p:cond delay="1100"/>
                                </p:stCondLst>
                                <p:childTnLst>
                                  <p:par>
                                    <p:cTn id="139" presetID="1" presetClass="exit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7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41" fill="hold">
                                <p:stCondLst>
                                  <p:cond delay="1100"/>
                                </p:stCondLst>
                                <p:childTnLst>
                                  <p:par>
                                    <p:cTn id="142" presetID="1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6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44" fill="hold">
                                <p:stCondLst>
                                  <p:cond delay="1100"/>
                                </p:stCondLst>
                                <p:childTnLst>
                                  <p:par>
                                    <p:cTn id="145" presetID="1" presetClass="exit" presetSubtype="0" fill="hold" nodeType="afterEffect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14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6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47" presetID="1" presetClass="entr" presetSubtype="0" fill="hold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14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5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49" fill="hold">
                                <p:stCondLst>
                                  <p:cond delay="1400"/>
                                </p:stCondLst>
                                <p:childTnLst>
                                  <p:par>
                                    <p:cTn id="150" presetID="1" presetClass="exit" presetSubtype="0" fill="hold" nodeType="afterEffect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15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5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52" presetID="1" presetClass="entr" presetSubtype="0" fill="hold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15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54" fill="hold">
                                <p:stCondLst>
                                  <p:cond delay="1700"/>
                                </p:stCondLst>
                                <p:childTnLst>
                                  <p:par>
                                    <p:cTn id="155" presetID="1" presetClass="exit" presetSubtype="0" fill="hold" nodeType="afterEffect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15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57" presetID="1" presetClass="entr" presetSubtype="0" fill="hold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15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312"/>
                      </p:tgtEl>
                    </p:cond>
                  </p:nextCondLst>
                </p:seq>
                <p:seq concurrent="1" nextAc="seek">
                  <p:cTn id="159" restart="whenNotActive" fill="hold" evtFilter="cancelBubble" nodeType="interactiveSeq">
                    <p:stCondLst>
                      <p:cond evt="onClick" delay="0">
                        <p:tgtEl>
                          <p:spTgt spid="311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160" fill="hold">
                          <p:stCondLst>
                            <p:cond delay="0"/>
                          </p:stCondLst>
                          <p:childTnLst>
                            <p:par>
                              <p:cTn id="16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62" presetID="1" presetClass="exit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6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65" presetID="1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6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68" presetID="1" presetClass="exit" presetSubtype="0" fill="hold" nodeType="after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16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70" presetID="1" presetClass="entr" presetSubtype="0" fill="hold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17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72" fill="hold">
                                <p:stCondLst>
                                  <p:cond delay="250"/>
                                </p:stCondLst>
                                <p:childTnLst>
                                  <p:par>
                                    <p:cTn id="173" presetID="1" presetClass="exit" presetSubtype="0" fill="hold" nodeType="after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17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75" presetID="1" presetClass="entr" presetSubtype="0" fill="hold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17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77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78" presetID="1" presetClass="exit" presetSubtype="0" fill="hold" nodeType="after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17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80" presetID="1" presetClass="entr" presetSubtype="0" fill="hold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18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82" fill="hold">
                                <p:stCondLst>
                                  <p:cond delay="750"/>
                                </p:stCondLst>
                                <p:childTnLst>
                                  <p:par>
                                    <p:cTn id="183" presetID="1" presetClass="exit" presetSubtype="0" fill="hold" nodeType="after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18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85" presetID="1" presetClass="entr" presetSubtype="0" fill="hold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18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87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88" presetID="1" presetClass="exit" presetSubtype="0" fill="hold" nodeType="after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18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90" presetID="1" presetClass="entr" presetSubtype="0" fill="hold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19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92" fill="hold">
                                <p:stCondLst>
                                  <p:cond delay="1250"/>
                                </p:stCondLst>
                                <p:childTnLst>
                                  <p:par>
                                    <p:cTn id="193" presetID="1" presetClass="exit" presetSubtype="0" fill="hold" nodeType="after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19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95" presetID="1" presetClass="entr" presetSubtype="0" fill="hold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19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97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198" presetID="1" presetClass="exit" presetSubtype="0" fill="hold" nodeType="after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19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200" presetID="1" presetClass="entr" presetSubtype="0" fill="hold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20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02" fill="hold">
                                <p:stCondLst>
                                  <p:cond delay="1750"/>
                                </p:stCondLst>
                                <p:childTnLst>
                                  <p:par>
                                    <p:cTn id="203" presetID="1" presetClass="exit" presetSubtype="0" fill="hold" nodeType="after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20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205" presetID="1" presetClass="entr" presetSubtype="0" fill="hold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20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311"/>
                      </p:tgtEl>
                    </p:cond>
                  </p:nextCondLst>
                </p:seq>
                <p:seq concurrent="1" nextAc="seek">
                  <p:cTn id="207" restart="whenNotActive" fill="hold" evtFilter="cancelBubble" nodeType="interactiveSeq">
                    <p:stCondLst>
                      <p:cond evt="onClick" delay="0">
                        <p:tgtEl>
                          <p:spTgt spid="15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208" fill="hold">
                          <p:stCondLst>
                            <p:cond delay="0"/>
                          </p:stCondLst>
                          <p:childTnLst>
                            <p:par>
                              <p:cTn id="20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10" presetID="32" presetClass="emph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211" dur="1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212" dur="200" fill="hold">
                                              <p:stCondLst>
                                                <p:cond delay="20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213" dur="200" fill="hold">
                                              <p:stCondLst>
                                                <p:cond delay="40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214" dur="200" fill="hold">
                                              <p:stCondLst>
                                                <p:cond delay="60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215" dur="200" fill="hold">
                                              <p:stCondLst>
                                                <p:cond delay="80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15"/>
                      </p:tgtEl>
                    </p:cond>
                  </p:nextCondLst>
                </p:seq>
                <p:seq concurrent="1" nextAc="seek">
                  <p:cTn id="216" restart="whenNotActive" fill="hold" evtFilter="cancelBubble" nodeType="interactiveSeq">
                    <p:stCondLst>
                      <p:cond evt="onClick" delay="0">
                        <p:tgtEl>
                          <p:spTgt spid="64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217" fill="hold">
                          <p:stCondLst>
                            <p:cond delay="0"/>
                          </p:stCondLst>
                          <p:childTnLst>
                            <p:par>
                              <p:cTn id="21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19" presetID="32" presetClass="emph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220" dur="1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4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221" dur="200" fill="hold">
                                              <p:stCondLst>
                                                <p:cond delay="200"/>
                                              </p:stCondLst>
                                            </p:cTn>
                                            <p:tgtEl>
                                              <p:spTgt spid="64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222" dur="200" fill="hold">
                                              <p:stCondLst>
                                                <p:cond delay="400"/>
                                              </p:stCondLst>
                                            </p:cTn>
                                            <p:tgtEl>
                                              <p:spTgt spid="64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223" dur="200" fill="hold">
                                              <p:stCondLst>
                                                <p:cond delay="600"/>
                                              </p:stCondLst>
                                            </p:cTn>
                                            <p:tgtEl>
                                              <p:spTgt spid="64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224" dur="200" fill="hold">
                                              <p:stCondLst>
                                                <p:cond delay="800"/>
                                              </p:stCondLst>
                                            </p:cTn>
                                            <p:tgtEl>
                                              <p:spTgt spid="64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64"/>
                      </p:tgtEl>
                    </p:cond>
                  </p:nextCondLst>
                </p:seq>
                <p:seq concurrent="1" nextAc="seek">
                  <p:cTn id="225" restart="whenNotActive" fill="hold" evtFilter="cancelBubble" nodeType="interactiveSeq">
                    <p:stCondLst>
                      <p:cond evt="onClick" delay="0">
                        <p:tgtEl>
                          <p:spTgt spid="65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226" fill="hold">
                          <p:stCondLst>
                            <p:cond delay="0"/>
                          </p:stCondLst>
                          <p:childTnLst>
                            <p:par>
                              <p:cTn id="22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28" presetID="1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65"/>
                      </p:tgtEl>
                    </p:cond>
                  </p:nextCondLst>
                </p:seq>
                <p:seq concurrent="1" nextAc="seek">
                  <p:cTn id="230" restart="whenNotActive" fill="hold" evtFilter="cancelBubble" nodeType="interactiveSeq">
                    <p:stCondLst>
                      <p:cond evt="onClick" delay="0">
                        <p:tgtEl>
                          <p:spTgt spid="429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231" fill="hold">
                          <p:stCondLst>
                            <p:cond delay="0"/>
                          </p:stCondLst>
                          <p:childTnLst>
                            <p:par>
                              <p:cTn id="23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33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5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35" dur="500"/>
                                            <p:tgtEl>
                                              <p:spTgt spid="35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36" presetID="10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5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38" dur="500"/>
                                            <p:tgtEl>
                                              <p:spTgt spid="35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39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41" dur="500"/>
                                            <p:tgtEl>
                                              <p:spTgt spid="42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42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44" dur="500"/>
                                            <p:tgtEl>
                                              <p:spTgt spid="42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45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47" dur="500"/>
                                            <p:tgtEl>
                                              <p:spTgt spid="42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48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50" dur="500"/>
                                            <p:tgtEl>
                                              <p:spTgt spid="43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51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252" presetID="10" presetClass="entr" presetSubtype="0" repeatCount="indefinite" fill="hold" grpId="0" nodeType="afterEffect">
                                      <p:stCondLst>
                                        <p:cond delay="0"/>
                                      </p:stCondLst>
                                      <p:endCondLst>
                                        <p:cond evt="onNext" delay="0">
                                          <p:tgtEl>
                                            <p:sldTgt/>
                                          </p:tgtEl>
                                        </p:cond>
                                      </p:endCondLst>
                                      <p:childTnLst>
                                        <p:set>
                                          <p:cBhvr>
                                            <p:cTn id="25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54" dur="500"/>
                                            <p:tgtEl>
                                              <p:spTgt spid="8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429"/>
                      </p:tgtEl>
                    </p:cond>
                  </p:nextCondLst>
                </p:seq>
                <p:seq concurrent="1" nextAc="seek">
                  <p:cTn id="255" restart="whenNotActive" fill="hold" evtFilter="cancelBubble" nodeType="interactiveSeq">
                    <p:stCondLst>
                      <p:cond evt="onClick" delay="0">
                        <p:tgtEl>
                          <p:spTgt spid="84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256" fill="hold">
                          <p:stCondLst>
                            <p:cond delay="0"/>
                          </p:stCondLst>
                          <p:childTnLst>
                            <p:par>
                              <p:cTn id="25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58" presetID="32" presetClass="emph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259" dur="1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4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260" dur="200" fill="hold">
                                              <p:stCondLst>
                                                <p:cond delay="200"/>
                                              </p:stCondLst>
                                            </p:cTn>
                                            <p:tgtEl>
                                              <p:spTgt spid="84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261" dur="200" fill="hold">
                                              <p:stCondLst>
                                                <p:cond delay="400"/>
                                              </p:stCondLst>
                                            </p:cTn>
                                            <p:tgtEl>
                                              <p:spTgt spid="84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262" dur="200" fill="hold">
                                              <p:stCondLst>
                                                <p:cond delay="600"/>
                                              </p:stCondLst>
                                            </p:cTn>
                                            <p:tgtEl>
                                              <p:spTgt spid="84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263" dur="200" fill="hold">
                                              <p:stCondLst>
                                                <p:cond delay="800"/>
                                              </p:stCondLst>
                                            </p:cTn>
                                            <p:tgtEl>
                                              <p:spTgt spid="84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84"/>
                      </p:tgtEl>
                    </p:cond>
                  </p:nextCondLst>
                </p:seq>
                <p:seq concurrent="1" nextAc="seek">
                  <p:cTn id="264" restart="whenNotActive" fill="hold" evtFilter="cancelBubble" nodeType="interactiveSeq">
                    <p:stCondLst>
                      <p:cond evt="onClick" delay="0">
                        <p:tgtEl>
                          <p:spTgt spid="90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265" fill="hold">
                          <p:stCondLst>
                            <p:cond delay="0"/>
                          </p:stCondLst>
                          <p:childTnLst>
                            <p:par>
                              <p:cTn id="26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67" presetID="32" presetClass="emph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268" dur="1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0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269" dur="200" fill="hold">
                                              <p:stCondLst>
                                                <p:cond delay="200"/>
                                              </p:stCondLst>
                                            </p:cTn>
                                            <p:tgtEl>
                                              <p:spTgt spid="90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270" dur="200" fill="hold">
                                              <p:stCondLst>
                                                <p:cond delay="400"/>
                                              </p:stCondLst>
                                            </p:cTn>
                                            <p:tgtEl>
                                              <p:spTgt spid="90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271" dur="200" fill="hold">
                                              <p:stCondLst>
                                                <p:cond delay="600"/>
                                              </p:stCondLst>
                                            </p:cTn>
                                            <p:tgtEl>
                                              <p:spTgt spid="90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272" dur="200" fill="hold">
                                              <p:stCondLst>
                                                <p:cond delay="800"/>
                                              </p:stCondLst>
                                            </p:cTn>
                                            <p:tgtEl>
                                              <p:spTgt spid="90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90"/>
                      </p:tgtEl>
                    </p:cond>
                  </p:nextCondLst>
                </p:seq>
                <p:seq concurrent="1" nextAc="seek">
                  <p:cTn id="273" restart="whenNotActive" fill="hold" evtFilter="cancelBubble" nodeType="interactiveSeq">
                    <p:stCondLst>
                      <p:cond evt="onClick" delay="0">
                        <p:tgtEl>
                          <p:spTgt spid="98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274" fill="hold">
                          <p:stCondLst>
                            <p:cond delay="0"/>
                          </p:stCondLst>
                          <p:childTnLst>
                            <p:par>
                              <p:cTn id="27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76" presetID="32" presetClass="emph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277" dur="1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8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278" dur="200" fill="hold">
                                              <p:stCondLst>
                                                <p:cond delay="200"/>
                                              </p:stCondLst>
                                            </p:cTn>
                                            <p:tgtEl>
                                              <p:spTgt spid="98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279" dur="200" fill="hold">
                                              <p:stCondLst>
                                                <p:cond delay="400"/>
                                              </p:stCondLst>
                                            </p:cTn>
                                            <p:tgtEl>
                                              <p:spTgt spid="98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280" dur="200" fill="hold">
                                              <p:stCondLst>
                                                <p:cond delay="600"/>
                                              </p:stCondLst>
                                            </p:cTn>
                                            <p:tgtEl>
                                              <p:spTgt spid="98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281" dur="200" fill="hold">
                                              <p:stCondLst>
                                                <p:cond delay="800"/>
                                              </p:stCondLst>
                                            </p:cTn>
                                            <p:tgtEl>
                                              <p:spTgt spid="98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98"/>
                      </p:tgtEl>
                    </p:cond>
                  </p:nextCondLst>
                </p:seq>
                <p:seq concurrent="1" nextAc="seek">
                  <p:cTn id="282" restart="whenNotActive" fill="hold" evtFilter="cancelBubble" nodeType="interactiveSeq">
                    <p:stCondLst>
                      <p:cond evt="onClick" delay="0">
                        <p:tgtEl>
                          <p:spTgt spid="99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283" fill="hold">
                          <p:stCondLst>
                            <p:cond delay="0"/>
                          </p:stCondLst>
                          <p:childTnLst>
                            <p:par>
                              <p:cTn id="28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85" presetID="32" presetClass="emph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286" dur="1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9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287" dur="200" fill="hold">
                                              <p:stCondLst>
                                                <p:cond delay="200"/>
                                              </p:stCondLst>
                                            </p:cTn>
                                            <p:tgtEl>
                                              <p:spTgt spid="99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288" dur="200" fill="hold">
                                              <p:stCondLst>
                                                <p:cond delay="400"/>
                                              </p:stCondLst>
                                            </p:cTn>
                                            <p:tgtEl>
                                              <p:spTgt spid="99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289" dur="200" fill="hold">
                                              <p:stCondLst>
                                                <p:cond delay="600"/>
                                              </p:stCondLst>
                                            </p:cTn>
                                            <p:tgtEl>
                                              <p:spTgt spid="99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290" dur="200" fill="hold">
                                              <p:stCondLst>
                                                <p:cond delay="800"/>
                                              </p:stCondLst>
                                            </p:cTn>
                                            <p:tgtEl>
                                              <p:spTgt spid="99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99"/>
                      </p:tgtEl>
                    </p:cond>
                  </p:nextCondLst>
                </p:seq>
              </p:childTnLst>
            </p:cTn>
          </p:par>
        </p:tnLst>
        <p:bldLst>
          <p:bldP spid="8" grpId="0" animBg="1"/>
          <p:bldP spid="15" grpId="0" animBg="1"/>
          <p:bldP spid="330" grpId="0" animBg="1"/>
          <p:bldP spid="438" grpId="0" animBg="1"/>
          <p:bldP spid="311" grpId="0" animBg="1"/>
          <p:bldP spid="382" grpId="0" animBg="1"/>
          <p:bldP spid="383" grpId="0" animBg="1"/>
          <p:bldP spid="384" grpId="0" animBg="1"/>
          <p:bldP spid="385" grpId="0" animBg="1"/>
          <p:bldP spid="386" grpId="0" animBg="1"/>
          <p:bldP spid="387" grpId="0" animBg="1"/>
          <p:bldP spid="388" grpId="0" animBg="1"/>
          <p:bldP spid="389" grpId="0" animBg="1"/>
          <p:bldP spid="390" grpId="0" animBg="1"/>
          <p:bldP spid="391" grpId="0" animBg="1"/>
          <p:bldP spid="392" grpId="0" animBg="1"/>
          <p:bldP spid="393" grpId="0" animBg="1"/>
          <p:bldP spid="394" grpId="0" animBg="1"/>
          <p:bldP spid="395" grpId="0" animBg="1"/>
          <p:bldP spid="2" grpId="0" animBg="1"/>
          <p:bldP spid="310" grpId="0" animBg="1"/>
          <p:bldP spid="381" grpId="0" animBg="1"/>
          <p:bldP spid="103" grpId="0" animBg="1"/>
          <p:bldP spid="103" grpId="1" animBg="1"/>
          <p:bldP spid="103" grpId="2" animBg="1"/>
          <p:bldP spid="103" grpId="3" animBg="1"/>
          <p:bldP spid="83" grpId="0" animBg="1"/>
          <p:bldP spid="351" grpId="0"/>
          <p:bldP spid="352" grpId="0"/>
          <p:bldP spid="426" grpId="0"/>
          <p:bldP spid="427" grpId="0"/>
          <p:bldP spid="428" grpId="0"/>
          <p:bldP spid="429" grpId="0" animBg="1"/>
          <p:bldP spid="430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restart="whenNotActive" fill="hold" evtFilter="cancelBubble" nodeType="interactiveSeq">
                    <p:stCondLst>
                      <p:cond evt="onClick" delay="0">
                        <p:tgtEl>
                          <p:spTgt spid="97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3" fill="hold">
                          <p:stCondLst>
                            <p:cond delay="0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" presetClass="entr" presetSubtype="0" fill="hold" grpId="1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7" presetID="41" presetClass="path" presetSubtype="0" accel="50000" decel="50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3.75E-6 -4.44444E-6 C -0.0026 -0.00856 -0.01132 -0.01666 -0.01445 -0.01666 C -0.03385 -0.01666 -0.05377 0.11389 -0.05377 0.24445 C -0.05377 0.17848 -0.06367 0.11343 -0.0733 0.11343 C -0.0832 0.11343 -0.0927 0.1794 -0.0927 0.24445 C -0.0927 0.21204 -0.09752 0.17848 -0.1026 0.17848 C -0.10768 0.17848 -0.11263 0.21088 -0.11263 0.24445 C -0.11263 0.22755 -0.1151 0.21204 -0.11757 0.21204 C -0.12018 0.21204 -0.12252 0.22871 -0.12252 0.24445 C -0.12252 0.23588 -0.12395 0.22755 -0.125 0.22755 C -0.12565 0.22755 -0.1276 0.23612 -0.1276 0.24445 C -0.1276 0.24028 -0.12825 0.23588 -0.12877 0.23588 C -0.12877 0.23496 -0.1302 0.24005 -0.1302 0.24445 C -0.1302 0.24213 -0.1302 0.24028 -0.13086 0.24028 C -0.13086 0.24121 -0.13138 0.24237 -0.13138 0.24445 C -0.13138 0.24329 -0.13138 0.24213 -0.13138 0.24121 C -0.13216 0.24121 -0.13216 0.24213 -0.13216 0.24329 C -0.13281 0.24329 -0.13281 0.24237 -0.13281 0.24121 C -0.13333 0.24121 -0.13333 0.24213 -0.13333 0.24329 " pathEditMode="relative" rAng="0" ptsTypes="AAAAAAAAAAAAAAAAAAA">
                                          <p:cBhvr>
                                            <p:cTn id="8" dur="2000" fill="hold"/>
                                            <p:tgtEl>
                                              <p:spTgt spid="103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6667" y="11389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10" presetID="27" presetClass="emph" presetSubtype="0" fill="remove" grpId="2" nodeType="afterEffect">
                                      <p:stCondLst>
                                        <p:cond delay="500"/>
                                      </p:stCondLst>
                                      <p:childTnLst>
                                        <p:animClr clrSpc="rgb" dir="cw">
                                          <p:cBhvr override="childStyle">
                                            <p:cTn id="11" dur="500" autoRev="1" fill="remove"/>
                                            <p:tgtEl>
                                              <p:spTgt spid="103"/>
                                            </p:tgtEl>
                                            <p:attrNameLst>
                                              <p:attrName>style.color</p:attrName>
                                            </p:attrNameLst>
                                          </p:cBhvr>
                                          <p:to>
                                            <a:srgbClr val="FFFF66"/>
                                          </p:to>
                                        </p:animClr>
                                        <p:animClr clrSpc="rgb" dir="cw">
                                          <p:cBhvr>
                                            <p:cTn id="12" dur="500" autoRev="1" fill="remove"/>
                                            <p:tgtEl>
                                              <p:spTgt spid="103"/>
                                            </p:tgtEl>
                                            <p:attrNameLst>
                                              <p:attrName>fillcolor</p:attrName>
                                            </p:attrNameLst>
                                          </p:cBhvr>
                                          <p:to>
                                            <a:srgbClr val="FFFF66"/>
                                          </p:to>
                                        </p:animClr>
                                        <p:set>
                                          <p:cBhvr>
                                            <p:cTn id="13" dur="500" autoRev="1" fill="remove"/>
                                            <p:tgtEl>
                                              <p:spTgt spid="103"/>
                                            </p:tgtEl>
                                            <p:attrNameLst>
                                              <p:attrName>fill.type</p:attrName>
                                            </p:attrNameLst>
                                          </p:cBhvr>
                                          <p:to>
                                            <p:strVal val="solid"/>
                                          </p:to>
                                        </p:set>
                                        <p:set>
                                          <p:cBhvr>
                                            <p:cTn id="14" dur="500" autoRev="1" fill="remove"/>
                                            <p:tgtEl>
                                              <p:spTgt spid="103"/>
                                            </p:tgtEl>
                                            <p:attrNameLst>
                                              <p:attrName>fill.on</p:attrName>
                                            </p:attrNameLst>
                                          </p:cBhvr>
                                          <p:to>
                                            <p:strVal val="true"/>
                                          </p:to>
                                        </p:se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10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24" name="chimes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5" fill="hold">
                                <p:stCondLst>
                                  <p:cond delay="3500"/>
                                </p:stCondLst>
                                <p:childTnLst>
                                  <p:par>
                                    <p:cTn id="16" presetID="27" presetClass="emph" presetSubtype="0" fill="remove" grpId="3" nodeType="afterEffect">
                                      <p:stCondLst>
                                        <p:cond delay="750"/>
                                      </p:stCondLst>
                                      <p:childTnLst>
                                        <p:animClr clrSpc="rgb" dir="cw">
                                          <p:cBhvr override="childStyle">
                                            <p:cTn id="17" dur="500" autoRev="1" fill="remove"/>
                                            <p:tgtEl>
                                              <p:spTgt spid="103"/>
                                            </p:tgtEl>
                                            <p:attrNameLst>
                                              <p:attrName>style.color</p:attrName>
                                            </p:attrNameLst>
                                          </p:cBhvr>
                                          <p:to>
                                            <a:srgbClr val="FFFF66"/>
                                          </p:to>
                                        </p:animClr>
                                        <p:animClr clrSpc="rgb" dir="cw">
                                          <p:cBhvr>
                                            <p:cTn id="18" dur="500" autoRev="1" fill="remove"/>
                                            <p:tgtEl>
                                              <p:spTgt spid="103"/>
                                            </p:tgtEl>
                                            <p:attrNameLst>
                                              <p:attrName>fillcolor</p:attrName>
                                            </p:attrNameLst>
                                          </p:cBhvr>
                                          <p:to>
                                            <a:srgbClr val="FFFF66"/>
                                          </p:to>
                                        </p:animClr>
                                        <p:set>
                                          <p:cBhvr>
                                            <p:cTn id="19" dur="500" autoRev="1" fill="remove"/>
                                            <p:tgtEl>
                                              <p:spTgt spid="103"/>
                                            </p:tgtEl>
                                            <p:attrNameLst>
                                              <p:attrName>fill.type</p:attrName>
                                            </p:attrNameLst>
                                          </p:cBhvr>
                                          <p:to>
                                            <p:strVal val="solid"/>
                                          </p:to>
                                        </p:set>
                                        <p:set>
                                          <p:cBhvr>
                                            <p:cTn id="20" dur="500" autoRev="1" fill="remove"/>
                                            <p:tgtEl>
                                              <p:spTgt spid="103"/>
                                            </p:tgtEl>
                                            <p:attrNameLst>
                                              <p:attrName>fill.on</p:attrName>
                                            </p:attrNameLst>
                                          </p:cBhvr>
                                          <p:to>
                                            <p:strVal val="true"/>
                                          </p:to>
                                        </p:se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16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24" name="chimes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1" fill="hold">
                                <p:stCondLst>
                                  <p:cond delay="5250"/>
                                </p:stCondLst>
                                <p:childTnLst>
                                  <p:par>
                                    <p:cTn id="22" presetID="1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97"/>
                      </p:tgtEl>
                    </p:cond>
                  </p:nextCondLst>
                </p:seq>
                <p:seq concurrent="1" nextAc="seek">
                  <p:cTn id="24" restart="whenNotActive" fill="hold" evtFilter="cancelBubble" nodeType="interactiveSeq">
                    <p:stCondLst>
                      <p:cond evt="onClick" delay="0">
                        <p:tgtEl>
                          <p:spTgt spid="1026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25" fill="hold">
                          <p:stCondLst>
                            <p:cond delay="0"/>
                          </p:stCondLst>
                          <p:childTnLst>
                            <p:par>
                              <p:cTn id="2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7" presetID="32" presetClass="emph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28" dur="1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2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29" dur="200" fill="hold">
                                              <p:stCondLst>
                                                <p:cond delay="200"/>
                                              </p:stCondLst>
                                            </p:cTn>
                                            <p:tgtEl>
                                              <p:spTgt spid="102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30" dur="200" fill="hold">
                                              <p:stCondLst>
                                                <p:cond delay="400"/>
                                              </p:stCondLst>
                                            </p:cTn>
                                            <p:tgtEl>
                                              <p:spTgt spid="102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31" dur="200" fill="hold">
                                              <p:stCondLst>
                                                <p:cond delay="600"/>
                                              </p:stCondLst>
                                            </p:cTn>
                                            <p:tgtEl>
                                              <p:spTgt spid="102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32" dur="200" fill="hold">
                                              <p:stCondLst>
                                                <p:cond delay="800"/>
                                              </p:stCondLst>
                                            </p:cTn>
                                            <p:tgtEl>
                                              <p:spTgt spid="102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33" presetID="32" presetClass="emph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34" dur="1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05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35" dur="200" fill="hold">
                                              <p:stCondLst>
                                                <p:cond delay="200"/>
                                              </p:stCondLst>
                                            </p:cTn>
                                            <p:tgtEl>
                                              <p:spTgt spid="405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36" dur="200" fill="hold">
                                              <p:stCondLst>
                                                <p:cond delay="400"/>
                                              </p:stCondLst>
                                            </p:cTn>
                                            <p:tgtEl>
                                              <p:spTgt spid="405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37" dur="200" fill="hold">
                                              <p:stCondLst>
                                                <p:cond delay="600"/>
                                              </p:stCondLst>
                                            </p:cTn>
                                            <p:tgtEl>
                                              <p:spTgt spid="405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38" dur="200" fill="hold">
                                              <p:stCondLst>
                                                <p:cond delay="800"/>
                                              </p:stCondLst>
                                            </p:cTn>
                                            <p:tgtEl>
                                              <p:spTgt spid="405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9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40" presetID="0" presetClass="path" presetSubtype="0" accel="50000" decel="5000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1.11022E-16 -4.13506E-6 L -0.01111 0.02868 L -0.00799 0.20676 L -0.01458 0.18271 L -0.01736 0.22156 L -0.01944 0.23127 L -0.025 0.21346 L -0.03333 0.25555 L -0.03333 0.38853 " pathEditMode="relative" rAng="0" ptsTypes="AAAAAAAAA">
                                          <p:cBhvr>
                                            <p:cTn id="41" dur="2000" fill="hold"/>
                                            <p:tgtEl>
                                              <p:spTgt spid="106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1667" y="19426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42" presetID="1" presetClass="exit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1026"/>
                      </p:tgtEl>
                    </p:cond>
                  </p:nextCondLst>
                </p:seq>
                <p:seq concurrent="1" nextAc="seek">
                  <p:cTn id="44" restart="whenNotActive" fill="hold" evtFilter="cancelBubble" nodeType="interactiveSeq">
                    <p:stCondLst>
                      <p:cond evt="onClick" delay="0">
                        <p:tgtEl>
                          <p:spTgt spid="7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45" fill="hold">
                          <p:stCondLst>
                            <p:cond delay="0"/>
                          </p:stCondLst>
                          <p:childTnLst>
                            <p:par>
                              <p:cTn id="4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7" presetID="53" presetClass="entr" presetSubtype="1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9" dur="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0" dur="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51" dur="500"/>
                                            <p:tgtEl>
                                              <p:spTgt spid="1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2" presetID="1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3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4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55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5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7" dur="500" fill="hold"/>
                                            <p:tgtEl>
                                              <p:spTgt spid="35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8" dur="500" fill="hold"/>
                                            <p:tgtEl>
                                              <p:spTgt spid="35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59" dur="500"/>
                                            <p:tgtEl>
                                              <p:spTgt spid="35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0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61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63" dur="500"/>
                                            <p:tgtEl>
                                              <p:spTgt spid="42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7"/>
                      </p:tgtEl>
                    </p:cond>
                  </p:nextCondLst>
                </p:seq>
                <p:seq concurrent="1" nextAc="seek">
                  <p:cTn id="64" restart="whenNotActive" fill="hold" evtFilter="cancelBubble" nodeType="interactiveSeq">
                    <p:stCondLst>
                      <p:cond evt="onClick" delay="0">
                        <p:tgtEl>
                          <p:spTgt spid="330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65" fill="hold">
                          <p:stCondLst>
                            <p:cond delay="0"/>
                          </p:stCondLst>
                          <p:childTnLst>
                            <p:par>
                              <p:cTn id="6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7" presetID="42" presetClass="path" presetSubtype="0" accel="29333" autoRev="1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2.70833E-6 1.11111E-6 L 0.00833 -0.11343 " pathEditMode="relative" rAng="0" ptsTypes="AA">
                                          <p:cBhvr>
                                            <p:cTn id="68" dur="1500" fill="hold"/>
                                            <p:tgtEl>
                                              <p:spTgt spid="330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417" y="-5671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330"/>
                      </p:tgtEl>
                    </p:cond>
                  </p:nextCondLst>
                </p:seq>
                <p:seq concurrent="1" nextAc="seek">
                  <p:cTn id="69" restart="whenNotActive" fill="hold" evtFilter="cancelBubble" nodeType="interactiveSeq">
                    <p:stCondLst>
                      <p:cond evt="onClick" delay="0">
                        <p:tgtEl>
                          <p:spTgt spid="439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70" fill="hold">
                          <p:stCondLst>
                            <p:cond delay="0"/>
                          </p:stCondLst>
                          <p:childTnLst>
                            <p:par>
                              <p:cTn id="7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72" presetID="1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09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4" dur="4000"/>
                                            <p:tgtEl>
                                              <p:spTgt spid="409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#ppt_h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up)">
                                          <p:cBhvr>
                                            <p:cTn id="75" dur="4000"/>
                                            <p:tgtEl>
                                              <p:spTgt spid="4099"/>
                                            </p:tgtEl>
                                          </p:cBhvr>
                                        </p:animEffec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72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25" name="type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76" presetID="32" presetClass="emph" presetSubtype="0" repeatCount="4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77" dur="1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39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78" dur="200" fill="hold">
                                              <p:stCondLst>
                                                <p:cond delay="200"/>
                                              </p:stCondLst>
                                            </p:cTn>
                                            <p:tgtEl>
                                              <p:spTgt spid="439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79" dur="200" fill="hold">
                                              <p:stCondLst>
                                                <p:cond delay="400"/>
                                              </p:stCondLst>
                                            </p:cTn>
                                            <p:tgtEl>
                                              <p:spTgt spid="439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80" dur="200" fill="hold">
                                              <p:stCondLst>
                                                <p:cond delay="600"/>
                                              </p:stCondLst>
                                            </p:cTn>
                                            <p:tgtEl>
                                              <p:spTgt spid="439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81" dur="200" fill="hold">
                                              <p:stCondLst>
                                                <p:cond delay="800"/>
                                              </p:stCondLst>
                                            </p:cTn>
                                            <p:tgtEl>
                                              <p:spTgt spid="439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82" presetID="1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82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25" name="type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84" presetID="1" presetClass="entr" presetSubtype="0" fill="hold" grpId="0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8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84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25" name="type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86" presetID="1" presetClass="entr" presetSubtype="0" fill="hold" grpId="0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8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8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86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25" name="type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88" presetID="1" presetClass="entr" presetSubtype="0" fill="hold" grpId="0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8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8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88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25" name="type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90" presetID="1" presetClass="entr" presetSubtype="0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9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8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90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25" name="type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92" presetID="1" presetClass="entr" presetSubtype="0" fill="hold" grpId="0" nodeType="withEffect">
                                      <p:stCondLst>
                                        <p:cond delay="600"/>
                                      </p:stCondLst>
                                      <p:childTnLst>
                                        <p:set>
                                          <p:cBhvr>
                                            <p:cTn id="9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8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92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25" name="type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94" presetID="1" presetClass="entr" presetSubtype="0" fill="hold" grpId="0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9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8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94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25" name="type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96" presetID="1" presetClass="entr" presetSubtype="0" fill="hold" grpId="0" nodeType="withEffect">
                                      <p:stCondLst>
                                        <p:cond delay="1300"/>
                                      </p:stCondLst>
                                      <p:childTnLst>
                                        <p:set>
                                          <p:cBhvr>
                                            <p:cTn id="9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8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96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25" name="type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98" presetID="1" presetClass="entr" presetSubtype="0" fill="hold" grpId="0" nodeType="withEffect">
                                      <p:stCondLst>
                                        <p:cond delay="1500"/>
                                      </p:stCondLst>
                                      <p:childTnLst>
                                        <p:set>
                                          <p:cBhvr>
                                            <p:cTn id="9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8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98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25" name="type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100" presetID="1" presetClass="entr" presetSubtype="0" fill="hold" grpId="0" nodeType="withEffect">
                                      <p:stCondLst>
                                        <p:cond delay="1400"/>
                                      </p:stCondLst>
                                      <p:childTnLst>
                                        <p:set>
                                          <p:cBhvr>
                                            <p:cTn id="10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8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100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25" name="type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102" presetID="1" presetClass="entr" presetSubtype="0" fill="hold" grpId="0" nodeType="withEffect">
                                      <p:stCondLst>
                                        <p:cond delay="2500"/>
                                      </p:stCondLst>
                                      <p:childTnLst>
                                        <p:set>
                                          <p:cBhvr>
                                            <p:cTn id="10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8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102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25" name="type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104" presetID="1" presetClass="entr" presetSubtype="0" fill="hold" grpId="0" nodeType="withEffect">
                                      <p:stCondLst>
                                        <p:cond delay="2700"/>
                                      </p:stCondLst>
                                      <p:childTnLst>
                                        <p:set>
                                          <p:cBhvr>
                                            <p:cTn id="10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9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104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25" name="type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106" presetID="1" presetClass="entr" presetSubtype="0" fill="hold" grpId="0" nodeType="withEffect">
                                      <p:stCondLst>
                                        <p:cond delay="3000"/>
                                      </p:stCondLst>
                                      <p:childTnLst>
                                        <p:set>
                                          <p:cBhvr>
                                            <p:cTn id="10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9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106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25" name="type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108" presetID="1" presetClass="entr" presetSubtype="0" fill="hold" grpId="0" nodeType="withEffect">
                                      <p:stCondLst>
                                        <p:cond delay="3300"/>
                                      </p:stCondLst>
                                      <p:childTnLst>
                                        <p:set>
                                          <p:cBhvr>
                                            <p:cTn id="10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9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108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25" name="type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110" presetID="1" presetClass="entr" presetSubtype="0" fill="hold" grpId="0" nodeType="withEffect">
                                      <p:stCondLst>
                                        <p:cond delay="3500"/>
                                      </p:stCondLst>
                                      <p:childTnLst>
                                        <p:set>
                                          <p:cBhvr>
                                            <p:cTn id="1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9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110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25" name="type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112" presetID="1" presetClass="entr" presetSubtype="0" fill="hold" grpId="0" nodeType="withEffect">
                                      <p:stCondLst>
                                        <p:cond delay="3700"/>
                                      </p:stCondLst>
                                      <p:childTnLst>
                                        <p:set>
                                          <p:cBhvr>
                                            <p:cTn id="1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9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112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25" name="type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114" presetID="1" presetClass="entr" presetSubtype="0" fill="hold" grpId="0" nodeType="withEffect">
                                      <p:stCondLst>
                                        <p:cond delay="4000"/>
                                      </p:stCondLst>
                                      <p:childTnLst>
                                        <p:set>
                                          <p:cBhvr>
                                            <p:cTn id="1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9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114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25" name="type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439"/>
                      </p:tgtEl>
                    </p:cond>
                  </p:nextCondLst>
                </p:seq>
                <p:seq concurrent="1" nextAc="seek">
                  <p:cTn id="116" restart="whenNotActive" fill="hold" evtFilter="cancelBubble" nodeType="interactiveSeq">
                    <p:stCondLst>
                      <p:cond evt="onClick" delay="0">
                        <p:tgtEl>
                          <p:spTgt spid="312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117" fill="hold">
                          <p:stCondLst>
                            <p:cond delay="0"/>
                          </p:stCondLst>
                          <p:childTnLst>
                            <p:par>
                              <p:cTn id="11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9" presetID="1" presetClass="exit" presetSubtype="0" fill="hold" nodeType="click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1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21" presetID="1" presetClass="entr" presetSubtype="0" fill="hold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1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23" fill="hold">
                                <p:stCondLst>
                                  <p:cond delay="200"/>
                                </p:stCondLst>
                                <p:childTnLst>
                                  <p:par>
                                    <p:cTn id="124" presetID="1" presetClass="exit" presetSubtype="0" fill="hold" nodeType="afterEffect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1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26" presetID="1" presetClass="entr" presetSubtype="0" fill="hold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1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5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28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29" presetID="1" presetClass="exit" presetSubtype="0" fill="hold" nodeType="afterEffect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1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5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31" presetID="1" presetClass="entr" presetSubtype="0" fill="hold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1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6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33" fill="hold">
                                <p:stCondLst>
                                  <p:cond delay="800"/>
                                </p:stCondLst>
                                <p:childTnLst>
                                  <p:par>
                                    <p:cTn id="134" presetID="1" presetClass="exit" presetSubtype="0" fill="hold" nodeType="afterEffect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1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6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36" presetID="1" presetClass="entr" presetSubtype="0" fill="hold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1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7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38" fill="hold">
                                <p:stCondLst>
                                  <p:cond delay="1100"/>
                                </p:stCondLst>
                                <p:childTnLst>
                                  <p:par>
                                    <p:cTn id="139" presetID="1" presetClass="exit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7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41" fill="hold">
                                <p:stCondLst>
                                  <p:cond delay="1100"/>
                                </p:stCondLst>
                                <p:childTnLst>
                                  <p:par>
                                    <p:cTn id="142" presetID="1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6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44" fill="hold">
                                <p:stCondLst>
                                  <p:cond delay="1100"/>
                                </p:stCondLst>
                                <p:childTnLst>
                                  <p:par>
                                    <p:cTn id="145" presetID="1" presetClass="exit" presetSubtype="0" fill="hold" nodeType="afterEffect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14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6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47" presetID="1" presetClass="entr" presetSubtype="0" fill="hold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14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5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49" fill="hold">
                                <p:stCondLst>
                                  <p:cond delay="1400"/>
                                </p:stCondLst>
                                <p:childTnLst>
                                  <p:par>
                                    <p:cTn id="150" presetID="1" presetClass="exit" presetSubtype="0" fill="hold" nodeType="afterEffect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15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5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52" presetID="1" presetClass="entr" presetSubtype="0" fill="hold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15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54" fill="hold">
                                <p:stCondLst>
                                  <p:cond delay="1700"/>
                                </p:stCondLst>
                                <p:childTnLst>
                                  <p:par>
                                    <p:cTn id="155" presetID="1" presetClass="exit" presetSubtype="0" fill="hold" nodeType="afterEffect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15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57" presetID="1" presetClass="entr" presetSubtype="0" fill="hold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15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312"/>
                      </p:tgtEl>
                    </p:cond>
                  </p:nextCondLst>
                </p:seq>
                <p:seq concurrent="1" nextAc="seek">
                  <p:cTn id="159" restart="whenNotActive" fill="hold" evtFilter="cancelBubble" nodeType="interactiveSeq">
                    <p:stCondLst>
                      <p:cond evt="onClick" delay="0">
                        <p:tgtEl>
                          <p:spTgt spid="311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160" fill="hold">
                          <p:stCondLst>
                            <p:cond delay="0"/>
                          </p:stCondLst>
                          <p:childTnLst>
                            <p:par>
                              <p:cTn id="16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62" presetID="1" presetClass="exit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6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65" presetID="1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6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68" presetID="1" presetClass="exit" presetSubtype="0" fill="hold" nodeType="after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16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70" presetID="1" presetClass="entr" presetSubtype="0" fill="hold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17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72" fill="hold">
                                <p:stCondLst>
                                  <p:cond delay="250"/>
                                </p:stCondLst>
                                <p:childTnLst>
                                  <p:par>
                                    <p:cTn id="173" presetID="1" presetClass="exit" presetSubtype="0" fill="hold" nodeType="after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17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75" presetID="1" presetClass="entr" presetSubtype="0" fill="hold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17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77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78" presetID="1" presetClass="exit" presetSubtype="0" fill="hold" nodeType="after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17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80" presetID="1" presetClass="entr" presetSubtype="0" fill="hold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18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82" fill="hold">
                                <p:stCondLst>
                                  <p:cond delay="750"/>
                                </p:stCondLst>
                                <p:childTnLst>
                                  <p:par>
                                    <p:cTn id="183" presetID="1" presetClass="exit" presetSubtype="0" fill="hold" nodeType="after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18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85" presetID="1" presetClass="entr" presetSubtype="0" fill="hold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18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87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88" presetID="1" presetClass="exit" presetSubtype="0" fill="hold" nodeType="after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18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90" presetID="1" presetClass="entr" presetSubtype="0" fill="hold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19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92" fill="hold">
                                <p:stCondLst>
                                  <p:cond delay="1250"/>
                                </p:stCondLst>
                                <p:childTnLst>
                                  <p:par>
                                    <p:cTn id="193" presetID="1" presetClass="exit" presetSubtype="0" fill="hold" nodeType="after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19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95" presetID="1" presetClass="entr" presetSubtype="0" fill="hold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19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97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198" presetID="1" presetClass="exit" presetSubtype="0" fill="hold" nodeType="after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19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200" presetID="1" presetClass="entr" presetSubtype="0" fill="hold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20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02" fill="hold">
                                <p:stCondLst>
                                  <p:cond delay="1750"/>
                                </p:stCondLst>
                                <p:childTnLst>
                                  <p:par>
                                    <p:cTn id="203" presetID="1" presetClass="exit" presetSubtype="0" fill="hold" nodeType="after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20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205" presetID="1" presetClass="entr" presetSubtype="0" fill="hold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20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311"/>
                      </p:tgtEl>
                    </p:cond>
                  </p:nextCondLst>
                </p:seq>
                <p:seq concurrent="1" nextAc="seek">
                  <p:cTn id="207" restart="whenNotActive" fill="hold" evtFilter="cancelBubble" nodeType="interactiveSeq">
                    <p:stCondLst>
                      <p:cond evt="onClick" delay="0">
                        <p:tgtEl>
                          <p:spTgt spid="15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208" fill="hold">
                          <p:stCondLst>
                            <p:cond delay="0"/>
                          </p:stCondLst>
                          <p:childTnLst>
                            <p:par>
                              <p:cTn id="20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10" presetID="32" presetClass="emph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211" dur="1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212" dur="200" fill="hold">
                                              <p:stCondLst>
                                                <p:cond delay="20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213" dur="200" fill="hold">
                                              <p:stCondLst>
                                                <p:cond delay="40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214" dur="200" fill="hold">
                                              <p:stCondLst>
                                                <p:cond delay="60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215" dur="200" fill="hold">
                                              <p:stCondLst>
                                                <p:cond delay="80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15"/>
                      </p:tgtEl>
                    </p:cond>
                  </p:nextCondLst>
                </p:seq>
                <p:seq concurrent="1" nextAc="seek">
                  <p:cTn id="216" restart="whenNotActive" fill="hold" evtFilter="cancelBubble" nodeType="interactiveSeq">
                    <p:stCondLst>
                      <p:cond evt="onClick" delay="0">
                        <p:tgtEl>
                          <p:spTgt spid="64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217" fill="hold">
                          <p:stCondLst>
                            <p:cond delay="0"/>
                          </p:stCondLst>
                          <p:childTnLst>
                            <p:par>
                              <p:cTn id="21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19" presetID="32" presetClass="emph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220" dur="1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4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221" dur="200" fill="hold">
                                              <p:stCondLst>
                                                <p:cond delay="200"/>
                                              </p:stCondLst>
                                            </p:cTn>
                                            <p:tgtEl>
                                              <p:spTgt spid="64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222" dur="200" fill="hold">
                                              <p:stCondLst>
                                                <p:cond delay="400"/>
                                              </p:stCondLst>
                                            </p:cTn>
                                            <p:tgtEl>
                                              <p:spTgt spid="64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223" dur="200" fill="hold">
                                              <p:stCondLst>
                                                <p:cond delay="600"/>
                                              </p:stCondLst>
                                            </p:cTn>
                                            <p:tgtEl>
                                              <p:spTgt spid="64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224" dur="200" fill="hold">
                                              <p:stCondLst>
                                                <p:cond delay="800"/>
                                              </p:stCondLst>
                                            </p:cTn>
                                            <p:tgtEl>
                                              <p:spTgt spid="64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64"/>
                      </p:tgtEl>
                    </p:cond>
                  </p:nextCondLst>
                </p:seq>
                <p:seq concurrent="1" nextAc="seek">
                  <p:cTn id="225" restart="whenNotActive" fill="hold" evtFilter="cancelBubble" nodeType="interactiveSeq">
                    <p:stCondLst>
                      <p:cond evt="onClick" delay="0">
                        <p:tgtEl>
                          <p:spTgt spid="65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226" fill="hold">
                          <p:stCondLst>
                            <p:cond delay="0"/>
                          </p:stCondLst>
                          <p:childTnLst>
                            <p:par>
                              <p:cTn id="22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28" presetID="1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65"/>
                      </p:tgtEl>
                    </p:cond>
                  </p:nextCondLst>
                </p:seq>
                <p:seq concurrent="1" nextAc="seek">
                  <p:cTn id="230" restart="whenNotActive" fill="hold" evtFilter="cancelBubble" nodeType="interactiveSeq">
                    <p:stCondLst>
                      <p:cond evt="onClick" delay="0">
                        <p:tgtEl>
                          <p:spTgt spid="429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231" fill="hold">
                          <p:stCondLst>
                            <p:cond delay="0"/>
                          </p:stCondLst>
                          <p:childTnLst>
                            <p:par>
                              <p:cTn id="23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33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5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35" dur="500"/>
                                            <p:tgtEl>
                                              <p:spTgt spid="35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36" presetID="10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5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38" dur="500"/>
                                            <p:tgtEl>
                                              <p:spTgt spid="35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39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41" dur="500"/>
                                            <p:tgtEl>
                                              <p:spTgt spid="42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42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44" dur="500"/>
                                            <p:tgtEl>
                                              <p:spTgt spid="42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45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47" dur="500"/>
                                            <p:tgtEl>
                                              <p:spTgt spid="42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48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50" dur="500"/>
                                            <p:tgtEl>
                                              <p:spTgt spid="43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51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252" presetID="10" presetClass="entr" presetSubtype="0" repeatCount="indefinite" fill="hold" grpId="0" nodeType="afterEffect">
                                      <p:stCondLst>
                                        <p:cond delay="0"/>
                                      </p:stCondLst>
                                      <p:endCondLst>
                                        <p:cond evt="onNext" delay="0">
                                          <p:tgtEl>
                                            <p:sldTgt/>
                                          </p:tgtEl>
                                        </p:cond>
                                      </p:endCondLst>
                                      <p:childTnLst>
                                        <p:set>
                                          <p:cBhvr>
                                            <p:cTn id="25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54" dur="500"/>
                                            <p:tgtEl>
                                              <p:spTgt spid="8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429"/>
                      </p:tgtEl>
                    </p:cond>
                  </p:nextCondLst>
                </p:seq>
                <p:seq concurrent="1" nextAc="seek">
                  <p:cTn id="255" restart="whenNotActive" fill="hold" evtFilter="cancelBubble" nodeType="interactiveSeq">
                    <p:stCondLst>
                      <p:cond evt="onClick" delay="0">
                        <p:tgtEl>
                          <p:spTgt spid="84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256" fill="hold">
                          <p:stCondLst>
                            <p:cond delay="0"/>
                          </p:stCondLst>
                          <p:childTnLst>
                            <p:par>
                              <p:cTn id="25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58" presetID="32" presetClass="emph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259" dur="1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4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260" dur="200" fill="hold">
                                              <p:stCondLst>
                                                <p:cond delay="200"/>
                                              </p:stCondLst>
                                            </p:cTn>
                                            <p:tgtEl>
                                              <p:spTgt spid="84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261" dur="200" fill="hold">
                                              <p:stCondLst>
                                                <p:cond delay="400"/>
                                              </p:stCondLst>
                                            </p:cTn>
                                            <p:tgtEl>
                                              <p:spTgt spid="84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262" dur="200" fill="hold">
                                              <p:stCondLst>
                                                <p:cond delay="600"/>
                                              </p:stCondLst>
                                            </p:cTn>
                                            <p:tgtEl>
                                              <p:spTgt spid="84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263" dur="200" fill="hold">
                                              <p:stCondLst>
                                                <p:cond delay="800"/>
                                              </p:stCondLst>
                                            </p:cTn>
                                            <p:tgtEl>
                                              <p:spTgt spid="84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84"/>
                      </p:tgtEl>
                    </p:cond>
                  </p:nextCondLst>
                </p:seq>
                <p:seq concurrent="1" nextAc="seek">
                  <p:cTn id="264" restart="whenNotActive" fill="hold" evtFilter="cancelBubble" nodeType="interactiveSeq">
                    <p:stCondLst>
                      <p:cond evt="onClick" delay="0">
                        <p:tgtEl>
                          <p:spTgt spid="90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265" fill="hold">
                          <p:stCondLst>
                            <p:cond delay="0"/>
                          </p:stCondLst>
                          <p:childTnLst>
                            <p:par>
                              <p:cTn id="26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67" presetID="32" presetClass="emph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268" dur="1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0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269" dur="200" fill="hold">
                                              <p:stCondLst>
                                                <p:cond delay="200"/>
                                              </p:stCondLst>
                                            </p:cTn>
                                            <p:tgtEl>
                                              <p:spTgt spid="90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270" dur="200" fill="hold">
                                              <p:stCondLst>
                                                <p:cond delay="400"/>
                                              </p:stCondLst>
                                            </p:cTn>
                                            <p:tgtEl>
                                              <p:spTgt spid="90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271" dur="200" fill="hold">
                                              <p:stCondLst>
                                                <p:cond delay="600"/>
                                              </p:stCondLst>
                                            </p:cTn>
                                            <p:tgtEl>
                                              <p:spTgt spid="90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272" dur="200" fill="hold">
                                              <p:stCondLst>
                                                <p:cond delay="800"/>
                                              </p:stCondLst>
                                            </p:cTn>
                                            <p:tgtEl>
                                              <p:spTgt spid="90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90"/>
                      </p:tgtEl>
                    </p:cond>
                  </p:nextCondLst>
                </p:seq>
                <p:seq concurrent="1" nextAc="seek">
                  <p:cTn id="273" restart="whenNotActive" fill="hold" evtFilter="cancelBubble" nodeType="interactiveSeq">
                    <p:stCondLst>
                      <p:cond evt="onClick" delay="0">
                        <p:tgtEl>
                          <p:spTgt spid="98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274" fill="hold">
                          <p:stCondLst>
                            <p:cond delay="0"/>
                          </p:stCondLst>
                          <p:childTnLst>
                            <p:par>
                              <p:cTn id="27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76" presetID="32" presetClass="emph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277" dur="1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8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278" dur="200" fill="hold">
                                              <p:stCondLst>
                                                <p:cond delay="200"/>
                                              </p:stCondLst>
                                            </p:cTn>
                                            <p:tgtEl>
                                              <p:spTgt spid="98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279" dur="200" fill="hold">
                                              <p:stCondLst>
                                                <p:cond delay="400"/>
                                              </p:stCondLst>
                                            </p:cTn>
                                            <p:tgtEl>
                                              <p:spTgt spid="98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280" dur="200" fill="hold">
                                              <p:stCondLst>
                                                <p:cond delay="600"/>
                                              </p:stCondLst>
                                            </p:cTn>
                                            <p:tgtEl>
                                              <p:spTgt spid="98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281" dur="200" fill="hold">
                                              <p:stCondLst>
                                                <p:cond delay="800"/>
                                              </p:stCondLst>
                                            </p:cTn>
                                            <p:tgtEl>
                                              <p:spTgt spid="98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98"/>
                      </p:tgtEl>
                    </p:cond>
                  </p:nextCondLst>
                </p:seq>
                <p:seq concurrent="1" nextAc="seek">
                  <p:cTn id="282" restart="whenNotActive" fill="hold" evtFilter="cancelBubble" nodeType="interactiveSeq">
                    <p:stCondLst>
                      <p:cond evt="onClick" delay="0">
                        <p:tgtEl>
                          <p:spTgt spid="99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283" fill="hold">
                          <p:stCondLst>
                            <p:cond delay="0"/>
                          </p:stCondLst>
                          <p:childTnLst>
                            <p:par>
                              <p:cTn id="28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85" presetID="32" presetClass="emph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286" dur="1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9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287" dur="200" fill="hold">
                                              <p:stCondLst>
                                                <p:cond delay="200"/>
                                              </p:stCondLst>
                                            </p:cTn>
                                            <p:tgtEl>
                                              <p:spTgt spid="99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288" dur="200" fill="hold">
                                              <p:stCondLst>
                                                <p:cond delay="400"/>
                                              </p:stCondLst>
                                            </p:cTn>
                                            <p:tgtEl>
                                              <p:spTgt spid="99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289" dur="200" fill="hold">
                                              <p:stCondLst>
                                                <p:cond delay="600"/>
                                              </p:stCondLst>
                                            </p:cTn>
                                            <p:tgtEl>
                                              <p:spTgt spid="99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290" dur="200" fill="hold">
                                              <p:stCondLst>
                                                <p:cond delay="800"/>
                                              </p:stCondLst>
                                            </p:cTn>
                                            <p:tgtEl>
                                              <p:spTgt spid="99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99"/>
                      </p:tgtEl>
                    </p:cond>
                  </p:nextCondLst>
                </p:seq>
              </p:childTnLst>
            </p:cTn>
          </p:par>
        </p:tnLst>
        <p:bldLst>
          <p:bldP spid="8" grpId="0" animBg="1"/>
          <p:bldP spid="15" grpId="0" animBg="1"/>
          <p:bldP spid="330" grpId="0" animBg="1"/>
          <p:bldP spid="438" grpId="0" animBg="1"/>
          <p:bldP spid="311" grpId="0" animBg="1"/>
          <p:bldP spid="382" grpId="0" animBg="1"/>
          <p:bldP spid="383" grpId="0" animBg="1"/>
          <p:bldP spid="384" grpId="0" animBg="1"/>
          <p:bldP spid="385" grpId="0" animBg="1"/>
          <p:bldP spid="386" grpId="0" animBg="1"/>
          <p:bldP spid="387" grpId="0" animBg="1"/>
          <p:bldP spid="388" grpId="0" animBg="1"/>
          <p:bldP spid="389" grpId="0" animBg="1"/>
          <p:bldP spid="390" grpId="0" animBg="1"/>
          <p:bldP spid="391" grpId="0" animBg="1"/>
          <p:bldP spid="392" grpId="0" animBg="1"/>
          <p:bldP spid="393" grpId="0" animBg="1"/>
          <p:bldP spid="394" grpId="0" animBg="1"/>
          <p:bldP spid="395" grpId="0" animBg="1"/>
          <p:bldP spid="2" grpId="0" animBg="1"/>
          <p:bldP spid="310" grpId="0" animBg="1"/>
          <p:bldP spid="381" grpId="0" animBg="1"/>
          <p:bldP spid="103" grpId="0" animBg="1"/>
          <p:bldP spid="103" grpId="1" animBg="1"/>
          <p:bldP spid="103" grpId="2" animBg="1"/>
          <p:bldP spid="103" grpId="3" animBg="1"/>
          <p:bldP spid="83" grpId="0" animBg="1"/>
          <p:bldP spid="351" grpId="0"/>
          <p:bldP spid="352" grpId="0"/>
          <p:bldP spid="426" grpId="0"/>
          <p:bldP spid="427" grpId="0"/>
          <p:bldP spid="428" grpId="0"/>
          <p:bldP spid="429" grpId="0" animBg="1"/>
          <p:bldP spid="430" grpId="0"/>
        </p:bldLst>
      </p:timing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796711" y="1252720"/>
            <a:ext cx="8556750" cy="4159041"/>
          </a:xfrm>
          <a:prstGeom prst="rect">
            <a:avLst/>
          </a:prstGeom>
          <a:blipFill>
            <a:blip r:embed="rId4">
              <a:duotone>
                <a:prstClr val="black"/>
                <a:schemeClr val="accent6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rightnessContrast bright="-40000"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pic>
        <p:nvPicPr>
          <p:cNvPr id="118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-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88132" y="1057874"/>
            <a:ext cx="8729456" cy="4524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4" name="Rectangle 23">
            <a:extLst>
              <a:ext uri="{FF2B5EF4-FFF2-40B4-BE49-F238E27FC236}">
                <a16:creationId xmlns:a16="http://schemas.microsoft.com/office/drawing/2014/main" id="{A5FA3B02-2E04-4FA6-820F-2D14964D99E2}"/>
              </a:ext>
            </a:extLst>
          </p:cNvPr>
          <p:cNvSpPr/>
          <p:nvPr/>
        </p:nvSpPr>
        <p:spPr>
          <a:xfrm>
            <a:off x="-609600" y="1676400"/>
            <a:ext cx="1757815" cy="2409533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Rectangle 21">
            <a:extLst>
              <a:ext uri="{FF2B5EF4-FFF2-40B4-BE49-F238E27FC236}">
                <a16:creationId xmlns:a16="http://schemas.microsoft.com/office/drawing/2014/main" id="{BF0DB53C-3B79-40AA-BC15-ADEC8BBDFF41}"/>
              </a:ext>
            </a:extLst>
          </p:cNvPr>
          <p:cNvSpPr/>
          <p:nvPr/>
        </p:nvSpPr>
        <p:spPr>
          <a:xfrm rot="6243893">
            <a:off x="45889" y="2809616"/>
            <a:ext cx="2400674" cy="834572"/>
          </a:xfrm>
          <a:custGeom>
            <a:avLst/>
            <a:gdLst>
              <a:gd name="connsiteX0" fmla="*/ 0 w 1364555"/>
              <a:gd name="connsiteY0" fmla="*/ 0 h 1066800"/>
              <a:gd name="connsiteX1" fmla="*/ 1364555 w 1364555"/>
              <a:gd name="connsiteY1" fmla="*/ 0 h 1066800"/>
              <a:gd name="connsiteX2" fmla="*/ 1364555 w 1364555"/>
              <a:gd name="connsiteY2" fmla="*/ 1066800 h 1066800"/>
              <a:gd name="connsiteX3" fmla="*/ 0 w 1364555"/>
              <a:gd name="connsiteY3" fmla="*/ 1066800 h 1066800"/>
              <a:gd name="connsiteX4" fmla="*/ 0 w 1364555"/>
              <a:gd name="connsiteY4" fmla="*/ 0 h 1066800"/>
              <a:gd name="connsiteX0" fmla="*/ 0 w 1524212"/>
              <a:gd name="connsiteY0" fmla="*/ 0 h 1066800"/>
              <a:gd name="connsiteX1" fmla="*/ 1364555 w 1524212"/>
              <a:gd name="connsiteY1" fmla="*/ 0 h 1066800"/>
              <a:gd name="connsiteX2" fmla="*/ 1524212 w 1524212"/>
              <a:gd name="connsiteY2" fmla="*/ 587829 h 1066800"/>
              <a:gd name="connsiteX3" fmla="*/ 0 w 1524212"/>
              <a:gd name="connsiteY3" fmla="*/ 1066800 h 1066800"/>
              <a:gd name="connsiteX4" fmla="*/ 0 w 1524212"/>
              <a:gd name="connsiteY4" fmla="*/ 0 h 1066800"/>
              <a:gd name="connsiteX0" fmla="*/ 0 w 1524212"/>
              <a:gd name="connsiteY0" fmla="*/ 0 h 1066800"/>
              <a:gd name="connsiteX1" fmla="*/ 1161355 w 1524212"/>
              <a:gd name="connsiteY1" fmla="*/ 217714 h 1066800"/>
              <a:gd name="connsiteX2" fmla="*/ 1524212 w 1524212"/>
              <a:gd name="connsiteY2" fmla="*/ 587829 h 1066800"/>
              <a:gd name="connsiteX3" fmla="*/ 0 w 1524212"/>
              <a:gd name="connsiteY3" fmla="*/ 1066800 h 1066800"/>
              <a:gd name="connsiteX4" fmla="*/ 0 w 1524212"/>
              <a:gd name="connsiteY4" fmla="*/ 0 h 1066800"/>
              <a:gd name="connsiteX0" fmla="*/ 0 w 1741926"/>
              <a:gd name="connsiteY0" fmla="*/ 406400 h 849086"/>
              <a:gd name="connsiteX1" fmla="*/ 1379069 w 1741926"/>
              <a:gd name="connsiteY1" fmla="*/ 0 h 849086"/>
              <a:gd name="connsiteX2" fmla="*/ 1741926 w 1741926"/>
              <a:gd name="connsiteY2" fmla="*/ 370115 h 849086"/>
              <a:gd name="connsiteX3" fmla="*/ 217714 w 1741926"/>
              <a:gd name="connsiteY3" fmla="*/ 849086 h 849086"/>
              <a:gd name="connsiteX4" fmla="*/ 0 w 1741926"/>
              <a:gd name="connsiteY4" fmla="*/ 406400 h 849086"/>
              <a:gd name="connsiteX0" fmla="*/ 0 w 1799983"/>
              <a:gd name="connsiteY0" fmla="*/ 348343 h 849086"/>
              <a:gd name="connsiteX1" fmla="*/ 1437126 w 1799983"/>
              <a:gd name="connsiteY1" fmla="*/ 0 h 849086"/>
              <a:gd name="connsiteX2" fmla="*/ 1799983 w 1799983"/>
              <a:gd name="connsiteY2" fmla="*/ 370115 h 849086"/>
              <a:gd name="connsiteX3" fmla="*/ 275771 w 1799983"/>
              <a:gd name="connsiteY3" fmla="*/ 849086 h 849086"/>
              <a:gd name="connsiteX4" fmla="*/ 0 w 1799983"/>
              <a:gd name="connsiteY4" fmla="*/ 348343 h 849086"/>
              <a:gd name="connsiteX0" fmla="*/ 0 w 1814498"/>
              <a:gd name="connsiteY0" fmla="*/ 478971 h 849086"/>
              <a:gd name="connsiteX1" fmla="*/ 1451641 w 1814498"/>
              <a:gd name="connsiteY1" fmla="*/ 0 h 849086"/>
              <a:gd name="connsiteX2" fmla="*/ 1814498 w 1814498"/>
              <a:gd name="connsiteY2" fmla="*/ 370115 h 849086"/>
              <a:gd name="connsiteX3" fmla="*/ 290286 w 1814498"/>
              <a:gd name="connsiteY3" fmla="*/ 849086 h 849086"/>
              <a:gd name="connsiteX4" fmla="*/ 0 w 1814498"/>
              <a:gd name="connsiteY4" fmla="*/ 478971 h 849086"/>
              <a:gd name="connsiteX0" fmla="*/ 0 w 1814498"/>
              <a:gd name="connsiteY0" fmla="*/ 464457 h 834572"/>
              <a:gd name="connsiteX1" fmla="*/ 1480670 w 1814498"/>
              <a:gd name="connsiteY1" fmla="*/ 0 h 834572"/>
              <a:gd name="connsiteX2" fmla="*/ 1814498 w 1814498"/>
              <a:gd name="connsiteY2" fmla="*/ 355601 h 834572"/>
              <a:gd name="connsiteX3" fmla="*/ 290286 w 1814498"/>
              <a:gd name="connsiteY3" fmla="*/ 834572 h 834572"/>
              <a:gd name="connsiteX4" fmla="*/ 0 w 1814498"/>
              <a:gd name="connsiteY4" fmla="*/ 464457 h 8345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14498" h="834572">
                <a:moveTo>
                  <a:pt x="0" y="464457"/>
                </a:moveTo>
                <a:lnTo>
                  <a:pt x="1480670" y="0"/>
                </a:lnTo>
                <a:lnTo>
                  <a:pt x="1814498" y="355601"/>
                </a:lnTo>
                <a:lnTo>
                  <a:pt x="290286" y="834572"/>
                </a:lnTo>
                <a:lnTo>
                  <a:pt x="0" y="464457"/>
                </a:lnTo>
                <a:close/>
              </a:path>
            </a:pathLst>
          </a:custGeom>
          <a:solidFill>
            <a:srgbClr val="293315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4" name="Trapezoid 223">
            <a:hlinkClick r:id="" action="ppaction://hlinkshowjump?jump=nextslide"/>
          </p:cNvPr>
          <p:cNvSpPr/>
          <p:nvPr/>
        </p:nvSpPr>
        <p:spPr>
          <a:xfrm rot="5400000">
            <a:off x="898573" y="2392748"/>
            <a:ext cx="1790824" cy="1269851"/>
          </a:xfrm>
          <a:prstGeom prst="trapezoid">
            <a:avLst/>
          </a:prstGeom>
          <a:solidFill>
            <a:srgbClr val="FFFFFF">
              <a:alpha val="117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AA541858-324C-472B-B037-D6DDC5BD72AD}"/>
              </a:ext>
            </a:extLst>
          </p:cNvPr>
          <p:cNvSpPr/>
          <p:nvPr/>
        </p:nvSpPr>
        <p:spPr>
          <a:xfrm>
            <a:off x="-449932" y="3737429"/>
            <a:ext cx="1814498" cy="834572"/>
          </a:xfrm>
          <a:custGeom>
            <a:avLst/>
            <a:gdLst>
              <a:gd name="connsiteX0" fmla="*/ 0 w 1364555"/>
              <a:gd name="connsiteY0" fmla="*/ 0 h 1066800"/>
              <a:gd name="connsiteX1" fmla="*/ 1364555 w 1364555"/>
              <a:gd name="connsiteY1" fmla="*/ 0 h 1066800"/>
              <a:gd name="connsiteX2" fmla="*/ 1364555 w 1364555"/>
              <a:gd name="connsiteY2" fmla="*/ 1066800 h 1066800"/>
              <a:gd name="connsiteX3" fmla="*/ 0 w 1364555"/>
              <a:gd name="connsiteY3" fmla="*/ 1066800 h 1066800"/>
              <a:gd name="connsiteX4" fmla="*/ 0 w 1364555"/>
              <a:gd name="connsiteY4" fmla="*/ 0 h 1066800"/>
              <a:gd name="connsiteX0" fmla="*/ 0 w 1524212"/>
              <a:gd name="connsiteY0" fmla="*/ 0 h 1066800"/>
              <a:gd name="connsiteX1" fmla="*/ 1364555 w 1524212"/>
              <a:gd name="connsiteY1" fmla="*/ 0 h 1066800"/>
              <a:gd name="connsiteX2" fmla="*/ 1524212 w 1524212"/>
              <a:gd name="connsiteY2" fmla="*/ 587829 h 1066800"/>
              <a:gd name="connsiteX3" fmla="*/ 0 w 1524212"/>
              <a:gd name="connsiteY3" fmla="*/ 1066800 h 1066800"/>
              <a:gd name="connsiteX4" fmla="*/ 0 w 1524212"/>
              <a:gd name="connsiteY4" fmla="*/ 0 h 1066800"/>
              <a:gd name="connsiteX0" fmla="*/ 0 w 1524212"/>
              <a:gd name="connsiteY0" fmla="*/ 0 h 1066800"/>
              <a:gd name="connsiteX1" fmla="*/ 1161355 w 1524212"/>
              <a:gd name="connsiteY1" fmla="*/ 217714 h 1066800"/>
              <a:gd name="connsiteX2" fmla="*/ 1524212 w 1524212"/>
              <a:gd name="connsiteY2" fmla="*/ 587829 h 1066800"/>
              <a:gd name="connsiteX3" fmla="*/ 0 w 1524212"/>
              <a:gd name="connsiteY3" fmla="*/ 1066800 h 1066800"/>
              <a:gd name="connsiteX4" fmla="*/ 0 w 1524212"/>
              <a:gd name="connsiteY4" fmla="*/ 0 h 1066800"/>
              <a:gd name="connsiteX0" fmla="*/ 0 w 1741926"/>
              <a:gd name="connsiteY0" fmla="*/ 406400 h 849086"/>
              <a:gd name="connsiteX1" fmla="*/ 1379069 w 1741926"/>
              <a:gd name="connsiteY1" fmla="*/ 0 h 849086"/>
              <a:gd name="connsiteX2" fmla="*/ 1741926 w 1741926"/>
              <a:gd name="connsiteY2" fmla="*/ 370115 h 849086"/>
              <a:gd name="connsiteX3" fmla="*/ 217714 w 1741926"/>
              <a:gd name="connsiteY3" fmla="*/ 849086 h 849086"/>
              <a:gd name="connsiteX4" fmla="*/ 0 w 1741926"/>
              <a:gd name="connsiteY4" fmla="*/ 406400 h 849086"/>
              <a:gd name="connsiteX0" fmla="*/ 0 w 1799983"/>
              <a:gd name="connsiteY0" fmla="*/ 348343 h 849086"/>
              <a:gd name="connsiteX1" fmla="*/ 1437126 w 1799983"/>
              <a:gd name="connsiteY1" fmla="*/ 0 h 849086"/>
              <a:gd name="connsiteX2" fmla="*/ 1799983 w 1799983"/>
              <a:gd name="connsiteY2" fmla="*/ 370115 h 849086"/>
              <a:gd name="connsiteX3" fmla="*/ 275771 w 1799983"/>
              <a:gd name="connsiteY3" fmla="*/ 849086 h 849086"/>
              <a:gd name="connsiteX4" fmla="*/ 0 w 1799983"/>
              <a:gd name="connsiteY4" fmla="*/ 348343 h 849086"/>
              <a:gd name="connsiteX0" fmla="*/ 0 w 1814498"/>
              <a:gd name="connsiteY0" fmla="*/ 478971 h 849086"/>
              <a:gd name="connsiteX1" fmla="*/ 1451641 w 1814498"/>
              <a:gd name="connsiteY1" fmla="*/ 0 h 849086"/>
              <a:gd name="connsiteX2" fmla="*/ 1814498 w 1814498"/>
              <a:gd name="connsiteY2" fmla="*/ 370115 h 849086"/>
              <a:gd name="connsiteX3" fmla="*/ 290286 w 1814498"/>
              <a:gd name="connsiteY3" fmla="*/ 849086 h 849086"/>
              <a:gd name="connsiteX4" fmla="*/ 0 w 1814498"/>
              <a:gd name="connsiteY4" fmla="*/ 478971 h 849086"/>
              <a:gd name="connsiteX0" fmla="*/ 0 w 1814498"/>
              <a:gd name="connsiteY0" fmla="*/ 464457 h 834572"/>
              <a:gd name="connsiteX1" fmla="*/ 1480670 w 1814498"/>
              <a:gd name="connsiteY1" fmla="*/ 0 h 834572"/>
              <a:gd name="connsiteX2" fmla="*/ 1814498 w 1814498"/>
              <a:gd name="connsiteY2" fmla="*/ 355601 h 834572"/>
              <a:gd name="connsiteX3" fmla="*/ 290286 w 1814498"/>
              <a:gd name="connsiteY3" fmla="*/ 834572 h 834572"/>
              <a:gd name="connsiteX4" fmla="*/ 0 w 1814498"/>
              <a:gd name="connsiteY4" fmla="*/ 464457 h 8345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14498" h="834572">
                <a:moveTo>
                  <a:pt x="0" y="464457"/>
                </a:moveTo>
                <a:lnTo>
                  <a:pt x="1480670" y="0"/>
                </a:lnTo>
                <a:lnTo>
                  <a:pt x="1814498" y="355601"/>
                </a:lnTo>
                <a:lnTo>
                  <a:pt x="290286" y="834572"/>
                </a:lnTo>
                <a:lnTo>
                  <a:pt x="0" y="464457"/>
                </a:lnTo>
                <a:close/>
              </a:path>
            </a:pathLst>
          </a:cu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4" name="Trapezoid 16"/>
          <p:cNvSpPr/>
          <p:nvPr/>
        </p:nvSpPr>
        <p:spPr>
          <a:xfrm rot="5400000">
            <a:off x="-2539578" y="2486175"/>
            <a:ext cx="6877652" cy="1865998"/>
          </a:xfrm>
          <a:custGeom>
            <a:avLst/>
            <a:gdLst/>
            <a:ahLst/>
            <a:cxnLst/>
            <a:rect l="l" t="t" r="r" b="b"/>
            <a:pathLst>
              <a:path w="6818476" h="1865998">
                <a:moveTo>
                  <a:pt x="2025184" y="1806830"/>
                </a:moveTo>
                <a:lnTo>
                  <a:pt x="4492874" y="1806830"/>
                </a:lnTo>
                <a:lnTo>
                  <a:pt x="4058608" y="440181"/>
                </a:lnTo>
                <a:lnTo>
                  <a:pt x="2459450" y="440181"/>
                </a:lnTo>
                <a:close/>
                <a:moveTo>
                  <a:pt x="0" y="1865998"/>
                </a:moveTo>
                <a:lnTo>
                  <a:pt x="1392482" y="0"/>
                </a:lnTo>
                <a:lnTo>
                  <a:pt x="5425994" y="0"/>
                </a:lnTo>
                <a:lnTo>
                  <a:pt x="6818476" y="1865998"/>
                </a:lnTo>
                <a:close/>
              </a:path>
            </a:pathLst>
          </a:custGeom>
          <a:blipFill>
            <a:blip r:embed="rId4">
              <a:duotone>
                <a:prstClr val="black"/>
                <a:schemeClr val="accent6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rightnessContrast bright="-40000"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grpSp>
        <p:nvGrpSpPr>
          <p:cNvPr id="115" name="Group 114"/>
          <p:cNvGrpSpPr/>
          <p:nvPr/>
        </p:nvGrpSpPr>
        <p:grpSpPr>
          <a:xfrm>
            <a:off x="-609600" y="5357724"/>
            <a:ext cx="13060681" cy="1527651"/>
            <a:chOff x="-228600" y="5409859"/>
            <a:chExt cx="9601199" cy="1527651"/>
          </a:xfrm>
        </p:grpSpPr>
        <p:sp>
          <p:nvSpPr>
            <p:cNvPr id="116" name="Trapezoid 23"/>
            <p:cNvSpPr/>
            <p:nvPr/>
          </p:nvSpPr>
          <p:spPr>
            <a:xfrm>
              <a:off x="-228600" y="5409859"/>
              <a:ext cx="9601199" cy="1527651"/>
            </a:xfrm>
            <a:custGeom>
              <a:avLst/>
              <a:gdLst>
                <a:gd name="connsiteX0" fmla="*/ 7012473 w 9265265"/>
                <a:gd name="connsiteY0" fmla="*/ 93178 h 1441405"/>
                <a:gd name="connsiteX1" fmla="*/ 6695369 w 9265265"/>
                <a:gd name="connsiteY1" fmla="*/ 235866 h 1441405"/>
                <a:gd name="connsiteX2" fmla="*/ 7012473 w 9265265"/>
                <a:gd name="connsiteY2" fmla="*/ 378554 h 1441405"/>
                <a:gd name="connsiteX3" fmla="*/ 7329577 w 9265265"/>
                <a:gd name="connsiteY3" fmla="*/ 235866 h 1441405"/>
                <a:gd name="connsiteX4" fmla="*/ 7012473 w 9265265"/>
                <a:gd name="connsiteY4" fmla="*/ 93178 h 1441405"/>
                <a:gd name="connsiteX5" fmla="*/ 1923531 w 9265265"/>
                <a:gd name="connsiteY5" fmla="*/ 18201 h 1441405"/>
                <a:gd name="connsiteX6" fmla="*/ 7693100 w 9265265"/>
                <a:gd name="connsiteY6" fmla="*/ 0 h 1441405"/>
                <a:gd name="connsiteX7" fmla="*/ 9265265 w 9265265"/>
                <a:gd name="connsiteY7" fmla="*/ 1441405 h 1441405"/>
                <a:gd name="connsiteX8" fmla="*/ 0 w 9265265"/>
                <a:gd name="connsiteY8" fmla="*/ 1441405 h 1441405"/>
                <a:gd name="connsiteX9" fmla="*/ 1923531 w 9265265"/>
                <a:gd name="connsiteY9" fmla="*/ 18201 h 1441405"/>
                <a:gd name="connsiteX0" fmla="*/ 7012473 w 9265265"/>
                <a:gd name="connsiteY0" fmla="*/ 111380 h 1459607"/>
                <a:gd name="connsiteX1" fmla="*/ 6695369 w 9265265"/>
                <a:gd name="connsiteY1" fmla="*/ 254068 h 1459607"/>
                <a:gd name="connsiteX2" fmla="*/ 7012473 w 9265265"/>
                <a:gd name="connsiteY2" fmla="*/ 396756 h 1459607"/>
                <a:gd name="connsiteX3" fmla="*/ 7329577 w 9265265"/>
                <a:gd name="connsiteY3" fmla="*/ 254068 h 1459607"/>
                <a:gd name="connsiteX4" fmla="*/ 7012473 w 9265265"/>
                <a:gd name="connsiteY4" fmla="*/ 111380 h 1459607"/>
                <a:gd name="connsiteX5" fmla="*/ 1707306 w 9265265"/>
                <a:gd name="connsiteY5" fmla="*/ 0 h 1459607"/>
                <a:gd name="connsiteX6" fmla="*/ 7693100 w 9265265"/>
                <a:gd name="connsiteY6" fmla="*/ 18202 h 1459607"/>
                <a:gd name="connsiteX7" fmla="*/ 9265265 w 9265265"/>
                <a:gd name="connsiteY7" fmla="*/ 1459607 h 1459607"/>
                <a:gd name="connsiteX8" fmla="*/ 0 w 9265265"/>
                <a:gd name="connsiteY8" fmla="*/ 1459607 h 1459607"/>
                <a:gd name="connsiteX9" fmla="*/ 1707306 w 9265265"/>
                <a:gd name="connsiteY9" fmla="*/ 0 h 14596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9265265" h="1459607">
                  <a:moveTo>
                    <a:pt x="7012473" y="111380"/>
                  </a:moveTo>
                  <a:cubicBezTo>
                    <a:pt x="6837341" y="111380"/>
                    <a:pt x="6695369" y="175264"/>
                    <a:pt x="6695369" y="254068"/>
                  </a:cubicBezTo>
                  <a:cubicBezTo>
                    <a:pt x="6695369" y="332872"/>
                    <a:pt x="6837341" y="396756"/>
                    <a:pt x="7012473" y="396756"/>
                  </a:cubicBezTo>
                  <a:cubicBezTo>
                    <a:pt x="7187605" y="396756"/>
                    <a:pt x="7329577" y="332872"/>
                    <a:pt x="7329577" y="254068"/>
                  </a:cubicBezTo>
                  <a:cubicBezTo>
                    <a:pt x="7329577" y="175264"/>
                    <a:pt x="7187605" y="111380"/>
                    <a:pt x="7012473" y="111380"/>
                  </a:cubicBezTo>
                  <a:close/>
                  <a:moveTo>
                    <a:pt x="1707306" y="0"/>
                  </a:moveTo>
                  <a:lnTo>
                    <a:pt x="7693100" y="18202"/>
                  </a:lnTo>
                  <a:lnTo>
                    <a:pt x="9265265" y="1459607"/>
                  </a:lnTo>
                  <a:lnTo>
                    <a:pt x="0" y="1459607"/>
                  </a:lnTo>
                  <a:lnTo>
                    <a:pt x="1707306" y="0"/>
                  </a:lnTo>
                  <a:close/>
                </a:path>
              </a:pathLst>
            </a:custGeom>
            <a:blipFill>
              <a:blip r:embed="rId8">
                <a:duotone>
                  <a:prstClr val="black"/>
                  <a:schemeClr val="accent6">
                    <a:tint val="45000"/>
                    <a:satMod val="400000"/>
                  </a:schemeClr>
                </a:duotone>
                <a:extLst>
                  <a:ext uri="{BEBA8EAE-BF5A-486C-A8C5-ECC9F3942E4B}">
                    <a14:imgProps xmlns:a14="http://schemas.microsoft.com/office/drawing/2010/main">
                      <a14:imgLayer r:embed="rId9">
                        <a14:imgEffect>
                          <a14:brightnessContrast bright="-40000" contrast="4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/>
                  </a:ext>
                </a:extLst>
              </a:blip>
              <a:tile tx="0" ty="0" sx="100000" sy="100000" flip="none" algn="tl"/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prstClr val="white"/>
                </a:solidFill>
              </a:endParaRPr>
            </a:p>
          </p:txBody>
        </p:sp>
        <p:sp>
          <p:nvSpPr>
            <p:cNvPr id="117" name="Oval 116"/>
            <p:cNvSpPr/>
            <p:nvPr/>
          </p:nvSpPr>
          <p:spPr>
            <a:xfrm rot="60000">
              <a:off x="6581345" y="5454959"/>
              <a:ext cx="806120" cy="457844"/>
            </a:xfrm>
            <a:prstGeom prst="ellipse">
              <a:avLst/>
            </a:prstGeom>
            <a:blipFill>
              <a:blip r:embed="rId8">
                <a:duotone>
                  <a:prstClr val="black"/>
                  <a:schemeClr val="accent6">
                    <a:tint val="45000"/>
                    <a:satMod val="400000"/>
                  </a:schemeClr>
                </a:duotone>
                <a:extLst>
                  <a:ext uri="{BEBA8EAE-BF5A-486C-A8C5-ECC9F3942E4B}">
                    <a14:imgProps xmlns:a14="http://schemas.microsoft.com/office/drawing/2010/main">
                      <a14:imgLayer r:embed="rId9">
                        <a14:imgEffect>
                          <a14:brightnessContrast bright="-40000" contrast="4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/>
                  </a:ext>
                </a:extLst>
              </a:blip>
              <a:tile tx="0" ty="0" sx="100000" sy="100000" flip="none" algn="tl"/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prstClr val="white"/>
                </a:solidFill>
              </a:endParaRPr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10244022" y="-19652"/>
            <a:ext cx="1947978" cy="7015210"/>
            <a:chOff x="7293057" y="-215346"/>
            <a:chExt cx="1877448" cy="7015210"/>
          </a:xfrm>
        </p:grpSpPr>
        <p:sp>
          <p:nvSpPr>
            <p:cNvPr id="8" name="Trapezoid 8"/>
            <p:cNvSpPr/>
            <p:nvPr/>
          </p:nvSpPr>
          <p:spPr>
            <a:xfrm rot="16200000" flipH="1">
              <a:off x="4724176" y="2353535"/>
              <a:ext cx="7015210" cy="1877448"/>
            </a:xfrm>
            <a:custGeom>
              <a:avLst/>
              <a:gdLst/>
              <a:ahLst/>
              <a:cxnLst/>
              <a:rect l="l" t="t" r="r" b="b"/>
              <a:pathLst>
                <a:path w="7015210" h="1877448">
                  <a:moveTo>
                    <a:pt x="2171176" y="769028"/>
                  </a:moveTo>
                  <a:cubicBezTo>
                    <a:pt x="2171176" y="703956"/>
                    <a:pt x="2313148" y="651204"/>
                    <a:pt x="2488280" y="651204"/>
                  </a:cubicBezTo>
                  <a:cubicBezTo>
                    <a:pt x="2663412" y="651204"/>
                    <a:pt x="2805384" y="703956"/>
                    <a:pt x="2805384" y="769028"/>
                  </a:cubicBezTo>
                  <a:cubicBezTo>
                    <a:pt x="2805384" y="834100"/>
                    <a:pt x="2663412" y="886852"/>
                    <a:pt x="2488280" y="886852"/>
                  </a:cubicBezTo>
                  <a:cubicBezTo>
                    <a:pt x="2313148" y="886852"/>
                    <a:pt x="2171176" y="834100"/>
                    <a:pt x="2171176" y="769028"/>
                  </a:cubicBezTo>
                  <a:close/>
                  <a:moveTo>
                    <a:pt x="0" y="1877447"/>
                  </a:moveTo>
                  <a:lnTo>
                    <a:pt x="7015210" y="1877448"/>
                  </a:lnTo>
                  <a:lnTo>
                    <a:pt x="5662678" y="0"/>
                  </a:lnTo>
                  <a:lnTo>
                    <a:pt x="1352532" y="0"/>
                  </a:lnTo>
                  <a:close/>
                </a:path>
              </a:pathLst>
            </a:custGeom>
            <a:blipFill>
              <a:blip r:embed="rId4">
                <a:duotone>
                  <a:prstClr val="black"/>
                  <a:schemeClr val="accent6">
                    <a:tint val="45000"/>
                    <a:satMod val="400000"/>
                  </a:schemeClr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brightnessContrast bright="-40000" contrast="4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/>
                  </a:ext>
                </a:extLst>
              </a:blip>
              <a:tile tx="0" ty="0" sx="100000" sy="100000" flip="none" algn="tl"/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prstClr val="white"/>
                </a:solidFill>
              </a:endParaRPr>
            </a:p>
          </p:txBody>
        </p:sp>
        <p:sp>
          <p:nvSpPr>
            <p:cNvPr id="9" name="Oval 8"/>
            <p:cNvSpPr/>
            <p:nvPr/>
          </p:nvSpPr>
          <p:spPr>
            <a:xfrm rot="5400000">
              <a:off x="7636931" y="1811869"/>
              <a:ext cx="946202" cy="827664"/>
            </a:xfrm>
            <a:prstGeom prst="ellipse">
              <a:avLst/>
            </a:prstGeom>
            <a:blipFill>
              <a:blip r:embed="rId4">
                <a:duotone>
                  <a:prstClr val="black"/>
                  <a:schemeClr val="accent6">
                    <a:tint val="45000"/>
                    <a:satMod val="400000"/>
                  </a:schemeClr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brightnessContrast bright="-40000" contrast="4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/>
                  </a:ext>
                </a:extLst>
              </a:blip>
              <a:tile tx="0" ty="0" sx="100000" sy="100000" flip="none" algn="tl"/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prstClr val="white"/>
                </a:solidFill>
              </a:endParaRPr>
            </a:p>
          </p:txBody>
        </p:sp>
      </p:grpSp>
      <p:sp>
        <p:nvSpPr>
          <p:cNvPr id="4" name="Trapezoid 3"/>
          <p:cNvSpPr/>
          <p:nvPr/>
        </p:nvSpPr>
        <p:spPr>
          <a:xfrm rot="10800000">
            <a:off x="-152400" y="-9595"/>
            <a:ext cx="12344400" cy="1423204"/>
          </a:xfrm>
          <a:prstGeom prst="trapezoid">
            <a:avLst>
              <a:gd name="adj" fmla="val 135789"/>
            </a:avLst>
          </a:prstGeom>
          <a:blipFill>
            <a:blip r:embed="rId10">
              <a:duotone>
                <a:prstClr val="black"/>
                <a:schemeClr val="accent6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11">
                      <a14:imgEffect>
                        <a14:brightnessContrast bright="-20000" contrast="-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6E2D6E9A-8BAF-46B4-815A-10CE22EC6861}"/>
              </a:ext>
            </a:extLst>
          </p:cNvPr>
          <p:cNvSpPr/>
          <p:nvPr/>
        </p:nvSpPr>
        <p:spPr>
          <a:xfrm>
            <a:off x="2830063" y="-762000"/>
            <a:ext cx="13944600" cy="8382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rapezoid 9"/>
          <p:cNvSpPr/>
          <p:nvPr/>
        </p:nvSpPr>
        <p:spPr>
          <a:xfrm rot="5400000" flipV="1">
            <a:off x="8776301" y="3871559"/>
            <a:ext cx="4334725" cy="856128"/>
          </a:xfrm>
          <a:prstGeom prst="trapezoid">
            <a:avLst>
              <a:gd name="adj" fmla="val 72779"/>
            </a:avLst>
          </a:prstGeom>
          <a:solidFill>
            <a:schemeClr val="tx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sp>
        <p:nvSpPr>
          <p:cNvPr id="119" name="Rectangle 118"/>
          <p:cNvSpPr/>
          <p:nvPr/>
        </p:nvSpPr>
        <p:spPr>
          <a:xfrm>
            <a:off x="1518029" y="1155868"/>
            <a:ext cx="45719" cy="3949532"/>
          </a:xfrm>
          <a:prstGeom prst="rect">
            <a:avLst/>
          </a:prstGeom>
          <a:blipFill>
            <a:blip r:embed="rId4">
              <a:duotone>
                <a:prstClr val="black"/>
                <a:schemeClr val="accent6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rightnessContrast bright="-40000"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sp>
        <p:nvSpPr>
          <p:cNvPr id="2" name="Trapezoid 1"/>
          <p:cNvSpPr/>
          <p:nvPr/>
        </p:nvSpPr>
        <p:spPr>
          <a:xfrm rot="5400000">
            <a:off x="3099103" y="5082048"/>
            <a:ext cx="3024394" cy="1560452"/>
          </a:xfrm>
          <a:prstGeom prst="trapezoid">
            <a:avLst/>
          </a:prstGeom>
          <a:solidFill>
            <a:srgbClr val="FFFFFF">
              <a:alpha val="117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sp>
        <p:nvSpPr>
          <p:cNvPr id="120" name="Can 119"/>
          <p:cNvSpPr/>
          <p:nvPr/>
        </p:nvSpPr>
        <p:spPr>
          <a:xfrm rot="10800000">
            <a:off x="5915562" y="529022"/>
            <a:ext cx="442117" cy="193500"/>
          </a:xfrm>
          <a:prstGeom prst="can">
            <a:avLst>
              <a:gd name="adj" fmla="val 47445"/>
            </a:avLst>
          </a:prstGeom>
          <a:gradFill flip="none" rotWithShape="1">
            <a:gsLst>
              <a:gs pos="0">
                <a:schemeClr val="bg1">
                  <a:lumMod val="95000"/>
                  <a:shade val="30000"/>
                  <a:satMod val="115000"/>
                </a:schemeClr>
              </a:gs>
              <a:gs pos="50000">
                <a:schemeClr val="bg1">
                  <a:lumMod val="95000"/>
                  <a:shade val="67500"/>
                  <a:satMod val="115000"/>
                </a:schemeClr>
              </a:gs>
              <a:gs pos="100000">
                <a:schemeClr val="bg1">
                  <a:lumMod val="95000"/>
                  <a:shade val="100000"/>
                  <a:satMod val="115000"/>
                </a:schemeClr>
              </a:gs>
            </a:gsLst>
            <a:lin ang="0" scaled="1"/>
            <a:tileRect/>
          </a:gra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grpSp>
        <p:nvGrpSpPr>
          <p:cNvPr id="121" name="Group 120"/>
          <p:cNvGrpSpPr/>
          <p:nvPr/>
        </p:nvGrpSpPr>
        <p:grpSpPr>
          <a:xfrm rot="1200000">
            <a:off x="6052022" y="-46691"/>
            <a:ext cx="228600" cy="1450557"/>
            <a:chOff x="4500664" y="-57189"/>
            <a:chExt cx="228600" cy="1450557"/>
          </a:xfrm>
        </p:grpSpPr>
        <p:grpSp>
          <p:nvGrpSpPr>
            <p:cNvPr id="122" name="Group 121"/>
            <p:cNvGrpSpPr/>
            <p:nvPr/>
          </p:nvGrpSpPr>
          <p:grpSpPr>
            <a:xfrm>
              <a:off x="4500664" y="668550"/>
              <a:ext cx="228600" cy="724818"/>
              <a:chOff x="4500664" y="668550"/>
              <a:chExt cx="228600" cy="724818"/>
            </a:xfrm>
          </p:grpSpPr>
          <p:cxnSp>
            <p:nvCxnSpPr>
              <p:cNvPr id="129" name="Straight Connector 128"/>
              <p:cNvCxnSpPr/>
              <p:nvPr/>
            </p:nvCxnSpPr>
            <p:spPr>
              <a:xfrm>
                <a:off x="4602701" y="668550"/>
                <a:ext cx="3380" cy="518175"/>
              </a:xfrm>
              <a:prstGeom prst="line">
                <a:avLst/>
              </a:prstGeom>
              <a:ln w="28575">
                <a:solidFill>
                  <a:schemeClr val="bg2">
                    <a:lumMod val="75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130" name="Group 129"/>
              <p:cNvGrpSpPr/>
              <p:nvPr/>
            </p:nvGrpSpPr>
            <p:grpSpPr>
              <a:xfrm>
                <a:off x="4500664" y="1088568"/>
                <a:ext cx="228600" cy="304800"/>
                <a:chOff x="5545615" y="228600"/>
                <a:chExt cx="228600" cy="304800"/>
              </a:xfrm>
            </p:grpSpPr>
            <p:sp>
              <p:nvSpPr>
                <p:cNvPr id="132" name="Oval 131"/>
                <p:cNvSpPr/>
                <p:nvPr/>
              </p:nvSpPr>
              <p:spPr>
                <a:xfrm>
                  <a:off x="5545615" y="304800"/>
                  <a:ext cx="228600" cy="228600"/>
                </a:xfrm>
                <a:prstGeom prst="ellipse">
                  <a:avLst/>
                </a:prstGeom>
                <a:solidFill>
                  <a:schemeClr val="bg1">
                    <a:lumMod val="95000"/>
                  </a:schemeClr>
                </a:solidFill>
                <a:ln>
                  <a:solidFill>
                    <a:schemeClr val="bg1">
                      <a:lumMod val="85000"/>
                    </a:schemeClr>
                  </a:solidFill>
                </a:ln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133" name="Can 132"/>
                <p:cNvSpPr/>
                <p:nvPr/>
              </p:nvSpPr>
              <p:spPr>
                <a:xfrm>
                  <a:off x="5637056" y="228600"/>
                  <a:ext cx="45719" cy="76200"/>
                </a:xfrm>
                <a:prstGeom prst="can">
                  <a:avLst/>
                </a:prstGeom>
                <a:solidFill>
                  <a:schemeClr val="bg2">
                    <a:lumMod val="75000"/>
                  </a:schemeClr>
                </a:solidFill>
                <a:ln w="19050">
                  <a:solidFill>
                    <a:schemeClr val="bg2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>
                    <a:solidFill>
                      <a:prstClr val="white"/>
                    </a:solidFill>
                  </a:endParaRPr>
                </a:p>
              </p:txBody>
            </p:sp>
          </p:grpSp>
          <p:sp>
            <p:nvSpPr>
              <p:cNvPr id="131" name="Rounded Rectangle 130"/>
              <p:cNvSpPr/>
              <p:nvPr/>
            </p:nvSpPr>
            <p:spPr>
              <a:xfrm>
                <a:off x="4553623" y="1012368"/>
                <a:ext cx="92202" cy="152400"/>
              </a:xfrm>
              <a:prstGeom prst="roundRect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>
                  <a:solidFill>
                    <a:prstClr val="white"/>
                  </a:solidFill>
                </a:endParaRPr>
              </a:p>
            </p:txBody>
          </p:sp>
        </p:grpSp>
        <p:grpSp>
          <p:nvGrpSpPr>
            <p:cNvPr id="123" name="Group 122"/>
            <p:cNvGrpSpPr/>
            <p:nvPr/>
          </p:nvGrpSpPr>
          <p:grpSpPr>
            <a:xfrm flipV="1">
              <a:off x="4500664" y="-57189"/>
              <a:ext cx="228600" cy="724818"/>
              <a:chOff x="4500664" y="668550"/>
              <a:chExt cx="228600" cy="724818"/>
            </a:xfrm>
            <a:solidFill>
              <a:srgbClr val="F2F2F2">
                <a:alpha val="1176"/>
              </a:srgbClr>
            </a:solidFill>
            <a:effectLst/>
          </p:grpSpPr>
          <p:cxnSp>
            <p:nvCxnSpPr>
              <p:cNvPr id="124" name="Straight Connector 123"/>
              <p:cNvCxnSpPr/>
              <p:nvPr/>
            </p:nvCxnSpPr>
            <p:spPr>
              <a:xfrm>
                <a:off x="4602701" y="668550"/>
                <a:ext cx="3380" cy="518175"/>
              </a:xfrm>
              <a:prstGeom prst="line">
                <a:avLst/>
              </a:prstGeom>
              <a:grpFill/>
              <a:ln w="28575">
                <a:noFill/>
              </a:ln>
              <a:effectLst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125" name="Group 124"/>
              <p:cNvGrpSpPr/>
              <p:nvPr/>
            </p:nvGrpSpPr>
            <p:grpSpPr>
              <a:xfrm>
                <a:off x="4500664" y="1088568"/>
                <a:ext cx="228600" cy="304800"/>
                <a:chOff x="5545615" y="228600"/>
                <a:chExt cx="228600" cy="304800"/>
              </a:xfrm>
              <a:grpFill/>
            </p:grpSpPr>
            <p:sp>
              <p:nvSpPr>
                <p:cNvPr id="127" name="Oval 126"/>
                <p:cNvSpPr/>
                <p:nvPr/>
              </p:nvSpPr>
              <p:spPr>
                <a:xfrm>
                  <a:off x="5545615" y="304800"/>
                  <a:ext cx="228600" cy="228600"/>
                </a:xfrm>
                <a:prstGeom prst="ellipse">
                  <a:avLst/>
                </a:prstGeom>
                <a:grpFill/>
                <a:ln>
                  <a:noFill/>
                </a:ln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128" name="Can 127"/>
                <p:cNvSpPr/>
                <p:nvPr/>
              </p:nvSpPr>
              <p:spPr>
                <a:xfrm>
                  <a:off x="5637056" y="228600"/>
                  <a:ext cx="45719" cy="76200"/>
                </a:xfrm>
                <a:prstGeom prst="can">
                  <a:avLst/>
                </a:prstGeom>
                <a:grpFill/>
                <a:ln w="1905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>
                    <a:solidFill>
                      <a:prstClr val="white"/>
                    </a:solidFill>
                  </a:endParaRPr>
                </a:p>
              </p:txBody>
            </p:sp>
          </p:grpSp>
          <p:sp>
            <p:nvSpPr>
              <p:cNvPr id="126" name="Rounded Rectangle 125"/>
              <p:cNvSpPr/>
              <p:nvPr/>
            </p:nvSpPr>
            <p:spPr>
              <a:xfrm>
                <a:off x="4553623" y="1012368"/>
                <a:ext cx="92202" cy="152400"/>
              </a:xfrm>
              <a:prstGeom prst="roundRect">
                <a:avLst/>
              </a:prstGeom>
              <a:grpFill/>
              <a:ln>
                <a:noFill/>
              </a:ln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>
                  <a:solidFill>
                    <a:prstClr val="white"/>
                  </a:solidFill>
                </a:endParaRPr>
              </a:p>
            </p:txBody>
          </p:sp>
        </p:grpSp>
      </p:grpSp>
      <p:sp>
        <p:nvSpPr>
          <p:cNvPr id="49" name="Trapezoid 48"/>
          <p:cNvSpPr/>
          <p:nvPr/>
        </p:nvSpPr>
        <p:spPr>
          <a:xfrm>
            <a:off x="3276601" y="5257800"/>
            <a:ext cx="5664201" cy="1713570"/>
          </a:xfrm>
          <a:prstGeom prst="trapezoid">
            <a:avLst>
              <a:gd name="adj" fmla="val 44026"/>
            </a:avLst>
          </a:prstGeom>
          <a:blipFill>
            <a:blip r:embed="rId12">
              <a:duotone>
                <a:prstClr val="black"/>
                <a:schemeClr val="accent2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13">
                      <a14:imgEffect>
                        <a14:saturation sat="2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tile tx="0" ty="0" sx="100000" sy="100000" flip="none" algn="tl"/>
          </a:blipFill>
          <a:ln w="76200">
            <a:solidFill>
              <a:schemeClr val="accent2">
                <a:lumMod val="50000"/>
              </a:schemeClr>
            </a:solidFill>
          </a:ln>
          <a:scene3d>
            <a:camera prst="orthographicFront">
              <a:rot lat="17999990" lon="0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7543801" y="5752738"/>
            <a:ext cx="1397001" cy="648062"/>
          </a:xfrm>
          <a:prstGeom prst="rect">
            <a:avLst/>
          </a:prstGeom>
          <a:solidFill>
            <a:srgbClr val="FFFFFF">
              <a:alpha val="117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grpSp>
        <p:nvGrpSpPr>
          <p:cNvPr id="188" name="Group 187"/>
          <p:cNvGrpSpPr/>
          <p:nvPr/>
        </p:nvGrpSpPr>
        <p:grpSpPr>
          <a:xfrm>
            <a:off x="78205" y="3724352"/>
            <a:ext cx="1322387" cy="294562"/>
            <a:chOff x="12453710" y="2558353"/>
            <a:chExt cx="1322387" cy="294562"/>
          </a:xfrm>
        </p:grpSpPr>
        <p:pic>
          <p:nvPicPr>
            <p:cNvPr id="189" name="Picture 4"/>
            <p:cNvPicPr>
              <a:picLocks noChangeAspect="1" noChangeArrowheads="1"/>
            </p:cNvPicPr>
            <p:nvPr/>
          </p:nvPicPr>
          <p:blipFill rotWithShape="1">
            <a:blip r:embed="rId1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t="-4"/>
            <a:stretch/>
          </p:blipFill>
          <p:spPr bwMode="auto">
            <a:xfrm>
              <a:off x="12453710" y="2558353"/>
              <a:ext cx="1322387" cy="28234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grpSp>
          <p:nvGrpSpPr>
            <p:cNvPr id="190" name="Group 189"/>
            <p:cNvGrpSpPr/>
            <p:nvPr/>
          </p:nvGrpSpPr>
          <p:grpSpPr>
            <a:xfrm>
              <a:off x="12676483" y="2578608"/>
              <a:ext cx="837194" cy="274307"/>
              <a:chOff x="12676483" y="2578608"/>
              <a:chExt cx="837194" cy="274307"/>
            </a:xfrm>
          </p:grpSpPr>
          <p:sp>
            <p:nvSpPr>
              <p:cNvPr id="191" name="Rectangle 190"/>
              <p:cNvSpPr/>
              <p:nvPr/>
            </p:nvSpPr>
            <p:spPr>
              <a:xfrm>
                <a:off x="12713060" y="2578608"/>
                <a:ext cx="749956" cy="112866"/>
              </a:xfrm>
              <a:prstGeom prst="rect">
                <a:avLst/>
              </a:prstGeom>
              <a:solidFill>
                <a:srgbClr val="F9B67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>
                  <a:solidFill>
                    <a:prstClr val="white"/>
                  </a:solidFill>
                </a:endParaRPr>
              </a:p>
            </p:txBody>
          </p:sp>
          <p:cxnSp>
            <p:nvCxnSpPr>
              <p:cNvPr id="192" name="Straight Connector 191"/>
              <p:cNvCxnSpPr/>
              <p:nvPr/>
            </p:nvCxnSpPr>
            <p:spPr>
              <a:xfrm flipV="1">
                <a:off x="12676483" y="2840699"/>
                <a:ext cx="837194" cy="12216"/>
              </a:xfrm>
              <a:prstGeom prst="line">
                <a:avLst/>
              </a:prstGeom>
              <a:ln w="28575"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6" name="Trapezoid 5"/>
          <p:cNvSpPr/>
          <p:nvPr/>
        </p:nvSpPr>
        <p:spPr>
          <a:xfrm rot="5400000">
            <a:off x="-570181" y="2587133"/>
            <a:ext cx="2560207" cy="1419845"/>
          </a:xfrm>
          <a:prstGeom prst="trapezoid">
            <a:avLst>
              <a:gd name="adj" fmla="val 29846"/>
            </a:avLst>
          </a:prstGeom>
          <a:blipFill dpi="0" rotWithShape="1">
            <a:blip r:embed="rId15" cstate="screen">
              <a:duotone>
                <a:prstClr val="black"/>
                <a:schemeClr val="accent6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 w="57150">
            <a:solidFill>
              <a:srgbClr val="2E17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sp>
        <p:nvSpPr>
          <p:cNvPr id="55" name="Trapezoid 54">
            <a:extLst>
              <a:ext uri="{FF2B5EF4-FFF2-40B4-BE49-F238E27FC236}">
                <a16:creationId xmlns:a16="http://schemas.microsoft.com/office/drawing/2014/main" id="{0BD32D3A-5C6C-48BB-B7E7-146188B16356}"/>
              </a:ext>
            </a:extLst>
          </p:cNvPr>
          <p:cNvSpPr/>
          <p:nvPr/>
        </p:nvSpPr>
        <p:spPr>
          <a:xfrm rot="5400000" flipV="1">
            <a:off x="8797311" y="3846455"/>
            <a:ext cx="4303240" cy="856128"/>
          </a:xfrm>
          <a:prstGeom prst="trapezoid">
            <a:avLst>
              <a:gd name="adj" fmla="val 72779"/>
            </a:avLst>
          </a:prstGeom>
          <a:solidFill>
            <a:schemeClr val="tx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sp>
        <p:nvSpPr>
          <p:cNvPr id="56" name="Trapezoid 55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B34317A3-D385-474A-A1A2-63C385B55AE3}"/>
              </a:ext>
            </a:extLst>
          </p:cNvPr>
          <p:cNvSpPr/>
          <p:nvPr/>
        </p:nvSpPr>
        <p:spPr>
          <a:xfrm rot="5400000" flipV="1">
            <a:off x="9131773" y="4114598"/>
            <a:ext cx="3214529" cy="419792"/>
          </a:xfrm>
          <a:prstGeom prst="trapezoid">
            <a:avLst/>
          </a:prstGeom>
          <a:solidFill>
            <a:srgbClr val="FFFFFF">
              <a:alpha val="117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grpSp>
        <p:nvGrpSpPr>
          <p:cNvPr id="57" name="Group 56">
            <a:extLst>
              <a:ext uri="{FF2B5EF4-FFF2-40B4-BE49-F238E27FC236}">
                <a16:creationId xmlns:a16="http://schemas.microsoft.com/office/drawing/2014/main" id="{61CE0F01-BE79-41C5-983F-9BBF3E1D6FEC}"/>
              </a:ext>
            </a:extLst>
          </p:cNvPr>
          <p:cNvGrpSpPr/>
          <p:nvPr/>
        </p:nvGrpSpPr>
        <p:grpSpPr>
          <a:xfrm rot="10800000" flipV="1">
            <a:off x="10549633" y="2176906"/>
            <a:ext cx="1487763" cy="4286076"/>
            <a:chOff x="2743200" y="764924"/>
            <a:chExt cx="1487763" cy="4286076"/>
          </a:xfrm>
          <a:scene3d>
            <a:camera prst="orthographicFront">
              <a:rot lat="0" lon="21599955" rev="0"/>
            </a:camera>
            <a:lightRig rig="threePt" dir="t"/>
          </a:scene3d>
        </p:grpSpPr>
        <p:sp>
          <p:nvSpPr>
            <p:cNvPr id="58" name="Trapezoid 57">
              <a:extLst>
                <a:ext uri="{FF2B5EF4-FFF2-40B4-BE49-F238E27FC236}">
                  <a16:creationId xmlns:a16="http://schemas.microsoft.com/office/drawing/2014/main" id="{8C195CCC-4BC1-43CC-B87A-018581E7F3D6}"/>
                </a:ext>
              </a:extLst>
            </p:cNvPr>
            <p:cNvSpPr/>
            <p:nvPr/>
          </p:nvSpPr>
          <p:spPr>
            <a:xfrm rot="16200000">
              <a:off x="1026623" y="2556444"/>
              <a:ext cx="4211133" cy="777979"/>
            </a:xfrm>
            <a:prstGeom prst="trapezoid">
              <a:avLst>
                <a:gd name="adj" fmla="val 72891"/>
              </a:avLst>
            </a:prstGeom>
            <a:solidFill>
              <a:srgbClr val="000000">
                <a:alpha val="1176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prstClr val="white"/>
                </a:solidFill>
              </a:endParaRPr>
            </a:p>
          </p:txBody>
        </p:sp>
        <p:sp>
          <p:nvSpPr>
            <p:cNvPr id="59" name="Trapezoid 58">
              <a:extLst>
                <a:ext uri="{FF2B5EF4-FFF2-40B4-BE49-F238E27FC236}">
                  <a16:creationId xmlns:a16="http://schemas.microsoft.com/office/drawing/2014/main" id="{90EF076F-4B3D-45D7-AAB2-69829308EE79}"/>
                </a:ext>
              </a:extLst>
            </p:cNvPr>
            <p:cNvSpPr/>
            <p:nvPr/>
          </p:nvSpPr>
          <p:spPr>
            <a:xfrm rot="5400000">
              <a:off x="1735823" y="2481501"/>
              <a:ext cx="4211133" cy="777979"/>
            </a:xfrm>
            <a:prstGeom prst="trapezoid">
              <a:avLst>
                <a:gd name="adj" fmla="val 72891"/>
              </a:avLst>
            </a:prstGeom>
            <a:gradFill flip="none" rotWithShape="1">
              <a:gsLst>
                <a:gs pos="0">
                  <a:schemeClr val="accent2">
                    <a:lumMod val="75000"/>
                    <a:shade val="30000"/>
                    <a:satMod val="115000"/>
                  </a:schemeClr>
                </a:gs>
                <a:gs pos="50000">
                  <a:schemeClr val="accent2">
                    <a:lumMod val="75000"/>
                    <a:shade val="67500"/>
                    <a:satMod val="115000"/>
                  </a:schemeClr>
                </a:gs>
                <a:gs pos="100000">
                  <a:schemeClr val="accent2">
                    <a:lumMod val="75000"/>
                    <a:shade val="100000"/>
                    <a:satMod val="115000"/>
                  </a:schemeClr>
                </a:gs>
              </a:gsLst>
              <a:lin ang="2700000" scaled="1"/>
              <a:tileRect/>
            </a:gradFill>
            <a:ln>
              <a:noFill/>
            </a:ln>
            <a:sp3d extrusionH="69850">
              <a:extrusionClr>
                <a:srgbClr val="C00000"/>
              </a:extrusion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prstClr val="white"/>
                </a:solidFill>
              </a:endParaRPr>
            </a:p>
          </p:txBody>
        </p:sp>
        <p:grpSp>
          <p:nvGrpSpPr>
            <p:cNvPr id="60" name="Group 59">
              <a:extLst>
                <a:ext uri="{FF2B5EF4-FFF2-40B4-BE49-F238E27FC236}">
                  <a16:creationId xmlns:a16="http://schemas.microsoft.com/office/drawing/2014/main" id="{2CFAAE68-58F8-4BD9-A137-24DC751EC4DA}"/>
                </a:ext>
              </a:extLst>
            </p:cNvPr>
            <p:cNvGrpSpPr/>
            <p:nvPr/>
          </p:nvGrpSpPr>
          <p:grpSpPr>
            <a:xfrm>
              <a:off x="4078218" y="2565180"/>
              <a:ext cx="152745" cy="482820"/>
              <a:chOff x="5184200" y="3718632"/>
              <a:chExt cx="186162" cy="581652"/>
            </a:xfrm>
          </p:grpSpPr>
          <p:grpSp>
            <p:nvGrpSpPr>
              <p:cNvPr id="61" name="Group 60">
                <a:extLst>
                  <a:ext uri="{FF2B5EF4-FFF2-40B4-BE49-F238E27FC236}">
                    <a16:creationId xmlns:a16="http://schemas.microsoft.com/office/drawing/2014/main" id="{161A1265-6B60-4E5E-84C9-10330D7854E8}"/>
                  </a:ext>
                </a:extLst>
              </p:cNvPr>
              <p:cNvGrpSpPr/>
              <p:nvPr/>
            </p:nvGrpSpPr>
            <p:grpSpPr>
              <a:xfrm>
                <a:off x="5184200" y="3718632"/>
                <a:ext cx="128516" cy="581652"/>
                <a:chOff x="5184200" y="3718632"/>
                <a:chExt cx="128516" cy="581652"/>
              </a:xfrm>
            </p:grpSpPr>
            <p:sp>
              <p:nvSpPr>
                <p:cNvPr id="63" name="Trapezoid 62">
                  <a:extLst>
                    <a:ext uri="{FF2B5EF4-FFF2-40B4-BE49-F238E27FC236}">
                      <a16:creationId xmlns:a16="http://schemas.microsoft.com/office/drawing/2014/main" id="{7C5EE6B9-B16F-400A-933C-2C0552798EF1}"/>
                    </a:ext>
                  </a:extLst>
                </p:cNvPr>
                <p:cNvSpPr/>
                <p:nvPr/>
              </p:nvSpPr>
              <p:spPr>
                <a:xfrm rot="5400000">
                  <a:off x="4957632" y="3945200"/>
                  <a:ext cx="581652" cy="128516"/>
                </a:xfrm>
                <a:prstGeom prst="trapezoid">
                  <a:avLst>
                    <a:gd name="adj" fmla="val 39261"/>
                  </a:avLst>
                </a:prstGeom>
                <a:solidFill>
                  <a:srgbClr val="FFC000"/>
                </a:solidFill>
                <a:ln>
                  <a:noFill/>
                </a:ln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sp3d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>
                    <a:solidFill>
                      <a:prstClr val="white"/>
                    </a:solidFill>
                  </a:endParaRPr>
                </a:p>
              </p:txBody>
            </p:sp>
            <p:grpSp>
              <p:nvGrpSpPr>
                <p:cNvPr id="64" name="Group 63">
                  <a:extLst>
                    <a:ext uri="{FF2B5EF4-FFF2-40B4-BE49-F238E27FC236}">
                      <a16:creationId xmlns:a16="http://schemas.microsoft.com/office/drawing/2014/main" id="{EBE76751-E52B-47DF-8268-F037CC0CE67E}"/>
                    </a:ext>
                  </a:extLst>
                </p:cNvPr>
                <p:cNvGrpSpPr/>
                <p:nvPr/>
              </p:nvGrpSpPr>
              <p:grpSpPr>
                <a:xfrm>
                  <a:off x="5252980" y="4065334"/>
                  <a:ext cx="47582" cy="113625"/>
                  <a:chOff x="5130281" y="2133600"/>
                  <a:chExt cx="225984" cy="357661"/>
                </a:xfrm>
                <a:solidFill>
                  <a:schemeClr val="tx1">
                    <a:lumMod val="85000"/>
                    <a:lumOff val="15000"/>
                  </a:schemeClr>
                </a:solidFill>
              </p:grpSpPr>
              <p:sp>
                <p:nvSpPr>
                  <p:cNvPr id="65" name="Oval 64">
                    <a:extLst>
                      <a:ext uri="{FF2B5EF4-FFF2-40B4-BE49-F238E27FC236}">
                        <a16:creationId xmlns:a16="http://schemas.microsoft.com/office/drawing/2014/main" id="{3027345F-859D-4079-A789-6AD5A5E4240A}"/>
                      </a:ext>
                    </a:extLst>
                  </p:cNvPr>
                  <p:cNvSpPr/>
                  <p:nvPr/>
                </p:nvSpPr>
                <p:spPr>
                  <a:xfrm>
                    <a:off x="5154637" y="2133600"/>
                    <a:ext cx="177273" cy="177273"/>
                  </a:xfrm>
                  <a:prstGeom prst="ellipse">
                    <a:avLst/>
                  </a:prstGeom>
                  <a:grpFill/>
                  <a:ln>
                    <a:noFill/>
                  </a:ln>
                  <a:sp3d extrusionH="6350">
                    <a:extrusionClr>
                      <a:schemeClr val="accent2">
                        <a:lumMod val="50000"/>
                      </a:schemeClr>
                    </a:extrusionClr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>
                      <a:solidFill>
                        <a:prstClr val="black"/>
                      </a:solidFill>
                    </a:endParaRPr>
                  </a:p>
                </p:txBody>
              </p:sp>
              <p:sp>
                <p:nvSpPr>
                  <p:cNvPr id="66" name="Trapezoid 65">
                    <a:extLst>
                      <a:ext uri="{FF2B5EF4-FFF2-40B4-BE49-F238E27FC236}">
                        <a16:creationId xmlns:a16="http://schemas.microsoft.com/office/drawing/2014/main" id="{45248A68-85C8-493E-A928-0791023C2651}"/>
                      </a:ext>
                    </a:extLst>
                  </p:cNvPr>
                  <p:cNvSpPr/>
                  <p:nvPr/>
                </p:nvSpPr>
                <p:spPr>
                  <a:xfrm>
                    <a:off x="5130281" y="2218765"/>
                    <a:ext cx="225984" cy="272496"/>
                  </a:xfrm>
                  <a:prstGeom prst="trapezoid">
                    <a:avLst>
                      <a:gd name="adj" fmla="val 44835"/>
                    </a:avLst>
                  </a:prstGeom>
                  <a:grpFill/>
                  <a:ln>
                    <a:noFill/>
                  </a:ln>
                  <a:sp3d extrusionH="6350">
                    <a:extrusionClr>
                      <a:schemeClr val="accent2">
                        <a:lumMod val="50000"/>
                      </a:schemeClr>
                    </a:extrusionClr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>
                      <a:solidFill>
                        <a:prstClr val="black"/>
                      </a:solidFill>
                    </a:endParaRPr>
                  </a:p>
                </p:txBody>
              </p:sp>
            </p:grpSp>
          </p:grpSp>
          <p:sp>
            <p:nvSpPr>
              <p:cNvPr id="62" name="Oval 61">
                <a:extLst>
                  <a:ext uri="{FF2B5EF4-FFF2-40B4-BE49-F238E27FC236}">
                    <a16:creationId xmlns:a16="http://schemas.microsoft.com/office/drawing/2014/main" id="{764BC9DC-48AA-4A6A-818A-87538837DC3B}"/>
                  </a:ext>
                </a:extLst>
              </p:cNvPr>
              <p:cNvSpPr/>
              <p:nvPr/>
            </p:nvSpPr>
            <p:spPr>
              <a:xfrm>
                <a:off x="5238346" y="3832769"/>
                <a:ext cx="132016" cy="132016"/>
              </a:xfrm>
              <a:prstGeom prst="ellipse">
                <a:avLst/>
              </a:prstGeom>
              <a:solidFill>
                <a:srgbClr val="FFC000"/>
              </a:solidFill>
              <a:ln>
                <a:noFill/>
              </a:ln>
              <a:effectLst>
                <a:innerShdw blurRad="63500" dist="50800" dir="108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>
                  <a:solidFill>
                    <a:prstClr val="white"/>
                  </a:solidFill>
                </a:endParaRPr>
              </a:p>
            </p:txBody>
          </p:sp>
        </p:grpSp>
      </p:grpSp>
      <p:grpSp>
        <p:nvGrpSpPr>
          <p:cNvPr id="67" name="Group 66">
            <a:extLst>
              <a:ext uri="{FF2B5EF4-FFF2-40B4-BE49-F238E27FC236}">
                <a16:creationId xmlns:a16="http://schemas.microsoft.com/office/drawing/2014/main" id="{1CD32A0B-BEB0-4DB3-A297-2824A178B961}"/>
              </a:ext>
            </a:extLst>
          </p:cNvPr>
          <p:cNvGrpSpPr/>
          <p:nvPr/>
        </p:nvGrpSpPr>
        <p:grpSpPr>
          <a:xfrm rot="10800000" flipV="1">
            <a:off x="10549633" y="2176906"/>
            <a:ext cx="1487763" cy="4286076"/>
            <a:chOff x="2743200" y="764924"/>
            <a:chExt cx="1487763" cy="4286076"/>
          </a:xfrm>
          <a:scene3d>
            <a:camera prst="orthographicFront">
              <a:rot lat="0" lon="20999952" rev="0"/>
            </a:camera>
            <a:lightRig rig="threePt" dir="t"/>
          </a:scene3d>
        </p:grpSpPr>
        <p:sp>
          <p:nvSpPr>
            <p:cNvPr id="68" name="Trapezoid 67">
              <a:extLst>
                <a:ext uri="{FF2B5EF4-FFF2-40B4-BE49-F238E27FC236}">
                  <a16:creationId xmlns:a16="http://schemas.microsoft.com/office/drawing/2014/main" id="{5934666C-2C49-41B9-AA23-8D675F6D9215}"/>
                </a:ext>
              </a:extLst>
            </p:cNvPr>
            <p:cNvSpPr/>
            <p:nvPr/>
          </p:nvSpPr>
          <p:spPr>
            <a:xfrm rot="16200000">
              <a:off x="1026623" y="2556444"/>
              <a:ext cx="4211133" cy="777979"/>
            </a:xfrm>
            <a:prstGeom prst="trapezoid">
              <a:avLst>
                <a:gd name="adj" fmla="val 72891"/>
              </a:avLst>
            </a:prstGeom>
            <a:solidFill>
              <a:srgbClr val="000000">
                <a:alpha val="1176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prstClr val="white"/>
                </a:solidFill>
              </a:endParaRPr>
            </a:p>
          </p:txBody>
        </p:sp>
        <p:sp>
          <p:nvSpPr>
            <p:cNvPr id="69" name="Trapezoid 68">
              <a:extLst>
                <a:ext uri="{FF2B5EF4-FFF2-40B4-BE49-F238E27FC236}">
                  <a16:creationId xmlns:a16="http://schemas.microsoft.com/office/drawing/2014/main" id="{4F2DE0B5-838F-4BD9-9F97-C24F1CDD17D0}"/>
                </a:ext>
              </a:extLst>
            </p:cNvPr>
            <p:cNvSpPr/>
            <p:nvPr/>
          </p:nvSpPr>
          <p:spPr>
            <a:xfrm rot="5400000">
              <a:off x="1735823" y="2481501"/>
              <a:ext cx="4211133" cy="777979"/>
            </a:xfrm>
            <a:prstGeom prst="trapezoid">
              <a:avLst>
                <a:gd name="adj" fmla="val 72891"/>
              </a:avLst>
            </a:prstGeom>
            <a:gradFill flip="none" rotWithShape="1">
              <a:gsLst>
                <a:gs pos="0">
                  <a:schemeClr val="accent2">
                    <a:lumMod val="75000"/>
                    <a:shade val="30000"/>
                    <a:satMod val="115000"/>
                  </a:schemeClr>
                </a:gs>
                <a:gs pos="50000">
                  <a:schemeClr val="accent2">
                    <a:lumMod val="75000"/>
                    <a:shade val="67500"/>
                    <a:satMod val="115000"/>
                  </a:schemeClr>
                </a:gs>
                <a:gs pos="100000">
                  <a:schemeClr val="accent2">
                    <a:lumMod val="75000"/>
                    <a:shade val="100000"/>
                    <a:satMod val="115000"/>
                  </a:schemeClr>
                </a:gs>
              </a:gsLst>
              <a:lin ang="2700000" scaled="1"/>
              <a:tileRect/>
            </a:gradFill>
            <a:ln>
              <a:noFill/>
            </a:ln>
            <a:sp3d extrusionH="69850">
              <a:extrusionClr>
                <a:srgbClr val="C00000"/>
              </a:extrusion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prstClr val="white"/>
                </a:solidFill>
              </a:endParaRPr>
            </a:p>
          </p:txBody>
        </p:sp>
        <p:grpSp>
          <p:nvGrpSpPr>
            <p:cNvPr id="70" name="Group 69">
              <a:extLst>
                <a:ext uri="{FF2B5EF4-FFF2-40B4-BE49-F238E27FC236}">
                  <a16:creationId xmlns:a16="http://schemas.microsoft.com/office/drawing/2014/main" id="{6AA4B960-18FA-4E1D-852A-E0E7CE2B7D01}"/>
                </a:ext>
              </a:extLst>
            </p:cNvPr>
            <p:cNvGrpSpPr/>
            <p:nvPr/>
          </p:nvGrpSpPr>
          <p:grpSpPr>
            <a:xfrm>
              <a:off x="4078218" y="2565180"/>
              <a:ext cx="152745" cy="482820"/>
              <a:chOff x="5184200" y="3718632"/>
              <a:chExt cx="186162" cy="581652"/>
            </a:xfrm>
          </p:grpSpPr>
          <p:grpSp>
            <p:nvGrpSpPr>
              <p:cNvPr id="71" name="Group 70">
                <a:extLst>
                  <a:ext uri="{FF2B5EF4-FFF2-40B4-BE49-F238E27FC236}">
                    <a16:creationId xmlns:a16="http://schemas.microsoft.com/office/drawing/2014/main" id="{D4972213-B03F-488D-8CA7-AAC7CAA9B955}"/>
                  </a:ext>
                </a:extLst>
              </p:cNvPr>
              <p:cNvGrpSpPr/>
              <p:nvPr/>
            </p:nvGrpSpPr>
            <p:grpSpPr>
              <a:xfrm>
                <a:off x="5184200" y="3718632"/>
                <a:ext cx="128516" cy="581652"/>
                <a:chOff x="5184200" y="3718632"/>
                <a:chExt cx="128516" cy="581652"/>
              </a:xfrm>
            </p:grpSpPr>
            <p:sp>
              <p:nvSpPr>
                <p:cNvPr id="73" name="Trapezoid 72">
                  <a:extLst>
                    <a:ext uri="{FF2B5EF4-FFF2-40B4-BE49-F238E27FC236}">
                      <a16:creationId xmlns:a16="http://schemas.microsoft.com/office/drawing/2014/main" id="{5894BC17-259A-4F74-B1C7-B4E71091480D}"/>
                    </a:ext>
                  </a:extLst>
                </p:cNvPr>
                <p:cNvSpPr/>
                <p:nvPr/>
              </p:nvSpPr>
              <p:spPr>
                <a:xfrm rot="5400000">
                  <a:off x="4957632" y="3945200"/>
                  <a:ext cx="581652" cy="128516"/>
                </a:xfrm>
                <a:prstGeom prst="trapezoid">
                  <a:avLst>
                    <a:gd name="adj" fmla="val 39261"/>
                  </a:avLst>
                </a:prstGeom>
                <a:solidFill>
                  <a:srgbClr val="FFC000"/>
                </a:solidFill>
                <a:ln>
                  <a:noFill/>
                </a:ln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sp3d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>
                    <a:solidFill>
                      <a:prstClr val="white"/>
                    </a:solidFill>
                  </a:endParaRPr>
                </a:p>
              </p:txBody>
            </p:sp>
            <p:grpSp>
              <p:nvGrpSpPr>
                <p:cNvPr id="74" name="Group 73">
                  <a:extLst>
                    <a:ext uri="{FF2B5EF4-FFF2-40B4-BE49-F238E27FC236}">
                      <a16:creationId xmlns:a16="http://schemas.microsoft.com/office/drawing/2014/main" id="{769BC7AF-5EBD-4E33-9733-6480F250B1C5}"/>
                    </a:ext>
                  </a:extLst>
                </p:cNvPr>
                <p:cNvGrpSpPr/>
                <p:nvPr/>
              </p:nvGrpSpPr>
              <p:grpSpPr>
                <a:xfrm>
                  <a:off x="5252980" y="4065334"/>
                  <a:ext cx="47582" cy="113625"/>
                  <a:chOff x="5130281" y="2133600"/>
                  <a:chExt cx="225984" cy="357661"/>
                </a:xfrm>
                <a:solidFill>
                  <a:schemeClr val="tx1">
                    <a:lumMod val="85000"/>
                    <a:lumOff val="15000"/>
                  </a:schemeClr>
                </a:solidFill>
              </p:grpSpPr>
              <p:sp>
                <p:nvSpPr>
                  <p:cNvPr id="75" name="Oval 74">
                    <a:extLst>
                      <a:ext uri="{FF2B5EF4-FFF2-40B4-BE49-F238E27FC236}">
                        <a16:creationId xmlns:a16="http://schemas.microsoft.com/office/drawing/2014/main" id="{1BC1F83E-858E-4A51-8D78-09610860C280}"/>
                      </a:ext>
                    </a:extLst>
                  </p:cNvPr>
                  <p:cNvSpPr/>
                  <p:nvPr/>
                </p:nvSpPr>
                <p:spPr>
                  <a:xfrm>
                    <a:off x="5154637" y="2133600"/>
                    <a:ext cx="177273" cy="177273"/>
                  </a:xfrm>
                  <a:prstGeom prst="ellipse">
                    <a:avLst/>
                  </a:prstGeom>
                  <a:grpFill/>
                  <a:ln>
                    <a:noFill/>
                  </a:ln>
                  <a:sp3d extrusionH="6350">
                    <a:extrusionClr>
                      <a:schemeClr val="accent2">
                        <a:lumMod val="50000"/>
                      </a:schemeClr>
                    </a:extrusionClr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>
                      <a:solidFill>
                        <a:prstClr val="black"/>
                      </a:solidFill>
                    </a:endParaRPr>
                  </a:p>
                </p:txBody>
              </p:sp>
              <p:sp>
                <p:nvSpPr>
                  <p:cNvPr id="76" name="Trapezoid 75">
                    <a:extLst>
                      <a:ext uri="{FF2B5EF4-FFF2-40B4-BE49-F238E27FC236}">
                        <a16:creationId xmlns:a16="http://schemas.microsoft.com/office/drawing/2014/main" id="{C5127E2D-D46F-4122-8899-36D2A8413F35}"/>
                      </a:ext>
                    </a:extLst>
                  </p:cNvPr>
                  <p:cNvSpPr/>
                  <p:nvPr/>
                </p:nvSpPr>
                <p:spPr>
                  <a:xfrm>
                    <a:off x="5130281" y="2218765"/>
                    <a:ext cx="225984" cy="272496"/>
                  </a:xfrm>
                  <a:prstGeom prst="trapezoid">
                    <a:avLst>
                      <a:gd name="adj" fmla="val 44835"/>
                    </a:avLst>
                  </a:prstGeom>
                  <a:grpFill/>
                  <a:ln>
                    <a:noFill/>
                  </a:ln>
                  <a:sp3d extrusionH="6350">
                    <a:extrusionClr>
                      <a:schemeClr val="accent2">
                        <a:lumMod val="50000"/>
                      </a:schemeClr>
                    </a:extrusionClr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>
                      <a:solidFill>
                        <a:prstClr val="black"/>
                      </a:solidFill>
                    </a:endParaRPr>
                  </a:p>
                </p:txBody>
              </p:sp>
            </p:grpSp>
          </p:grpSp>
          <p:sp>
            <p:nvSpPr>
              <p:cNvPr id="72" name="Oval 71">
                <a:extLst>
                  <a:ext uri="{FF2B5EF4-FFF2-40B4-BE49-F238E27FC236}">
                    <a16:creationId xmlns:a16="http://schemas.microsoft.com/office/drawing/2014/main" id="{B3827003-EF7B-4C4C-9945-B34D7B2F8FE3}"/>
                  </a:ext>
                </a:extLst>
              </p:cNvPr>
              <p:cNvSpPr/>
              <p:nvPr/>
            </p:nvSpPr>
            <p:spPr>
              <a:xfrm>
                <a:off x="5238346" y="3832769"/>
                <a:ext cx="132016" cy="132016"/>
              </a:xfrm>
              <a:prstGeom prst="ellipse">
                <a:avLst/>
              </a:prstGeom>
              <a:solidFill>
                <a:srgbClr val="FFC000"/>
              </a:solidFill>
              <a:ln>
                <a:noFill/>
              </a:ln>
              <a:effectLst>
                <a:innerShdw blurRad="63500" dist="50800" dir="108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>
                  <a:solidFill>
                    <a:prstClr val="white"/>
                  </a:solidFill>
                </a:endParaRPr>
              </a:p>
            </p:txBody>
          </p:sp>
        </p:grpSp>
      </p:grpSp>
      <p:grpSp>
        <p:nvGrpSpPr>
          <p:cNvPr id="77" name="Group 76">
            <a:extLst>
              <a:ext uri="{FF2B5EF4-FFF2-40B4-BE49-F238E27FC236}">
                <a16:creationId xmlns:a16="http://schemas.microsoft.com/office/drawing/2014/main" id="{70E01B96-C834-4238-93F6-4AE13E267D15}"/>
              </a:ext>
            </a:extLst>
          </p:cNvPr>
          <p:cNvGrpSpPr/>
          <p:nvPr/>
        </p:nvGrpSpPr>
        <p:grpSpPr>
          <a:xfrm rot="10800000" flipV="1">
            <a:off x="10549633" y="2176906"/>
            <a:ext cx="1487763" cy="4286076"/>
            <a:chOff x="2743200" y="764924"/>
            <a:chExt cx="1487763" cy="4286076"/>
          </a:xfrm>
          <a:scene3d>
            <a:camera prst="orthographicFront">
              <a:rot lat="0" lon="20400000" rev="0"/>
            </a:camera>
            <a:lightRig rig="threePt" dir="t"/>
          </a:scene3d>
        </p:grpSpPr>
        <p:sp>
          <p:nvSpPr>
            <p:cNvPr id="78" name="Trapezoid 77">
              <a:extLst>
                <a:ext uri="{FF2B5EF4-FFF2-40B4-BE49-F238E27FC236}">
                  <a16:creationId xmlns:a16="http://schemas.microsoft.com/office/drawing/2014/main" id="{2F844F40-E1C2-4ECE-B6D3-17C4A0F9979C}"/>
                </a:ext>
              </a:extLst>
            </p:cNvPr>
            <p:cNvSpPr/>
            <p:nvPr/>
          </p:nvSpPr>
          <p:spPr>
            <a:xfrm rot="16200000">
              <a:off x="1026623" y="2556444"/>
              <a:ext cx="4211133" cy="777979"/>
            </a:xfrm>
            <a:prstGeom prst="trapezoid">
              <a:avLst>
                <a:gd name="adj" fmla="val 72891"/>
              </a:avLst>
            </a:prstGeom>
            <a:solidFill>
              <a:srgbClr val="000000">
                <a:alpha val="1176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prstClr val="white"/>
                </a:solidFill>
              </a:endParaRPr>
            </a:p>
          </p:txBody>
        </p:sp>
        <p:sp>
          <p:nvSpPr>
            <p:cNvPr id="79" name="Trapezoid 78">
              <a:extLst>
                <a:ext uri="{FF2B5EF4-FFF2-40B4-BE49-F238E27FC236}">
                  <a16:creationId xmlns:a16="http://schemas.microsoft.com/office/drawing/2014/main" id="{9ACFE230-C02A-42BA-8796-3759086130E4}"/>
                </a:ext>
              </a:extLst>
            </p:cNvPr>
            <p:cNvSpPr/>
            <p:nvPr/>
          </p:nvSpPr>
          <p:spPr>
            <a:xfrm rot="5400000">
              <a:off x="1735823" y="2481501"/>
              <a:ext cx="4211133" cy="777979"/>
            </a:xfrm>
            <a:prstGeom prst="trapezoid">
              <a:avLst>
                <a:gd name="adj" fmla="val 72891"/>
              </a:avLst>
            </a:prstGeom>
            <a:gradFill flip="none" rotWithShape="1">
              <a:gsLst>
                <a:gs pos="0">
                  <a:schemeClr val="accent2">
                    <a:lumMod val="75000"/>
                    <a:shade val="30000"/>
                    <a:satMod val="115000"/>
                  </a:schemeClr>
                </a:gs>
                <a:gs pos="50000">
                  <a:schemeClr val="accent2">
                    <a:lumMod val="75000"/>
                    <a:shade val="67500"/>
                    <a:satMod val="115000"/>
                  </a:schemeClr>
                </a:gs>
                <a:gs pos="100000">
                  <a:schemeClr val="accent2">
                    <a:lumMod val="75000"/>
                    <a:shade val="100000"/>
                    <a:satMod val="115000"/>
                  </a:schemeClr>
                </a:gs>
              </a:gsLst>
              <a:lin ang="2700000" scaled="1"/>
              <a:tileRect/>
            </a:gradFill>
            <a:ln>
              <a:noFill/>
            </a:ln>
            <a:sp3d extrusionH="69850">
              <a:extrusionClr>
                <a:srgbClr val="C00000"/>
              </a:extrusion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prstClr val="white"/>
                </a:solidFill>
              </a:endParaRPr>
            </a:p>
          </p:txBody>
        </p:sp>
        <p:grpSp>
          <p:nvGrpSpPr>
            <p:cNvPr id="80" name="Group 79">
              <a:extLst>
                <a:ext uri="{FF2B5EF4-FFF2-40B4-BE49-F238E27FC236}">
                  <a16:creationId xmlns:a16="http://schemas.microsoft.com/office/drawing/2014/main" id="{6485787A-E476-4C7B-BFD1-8AE508C33A76}"/>
                </a:ext>
              </a:extLst>
            </p:cNvPr>
            <p:cNvGrpSpPr/>
            <p:nvPr/>
          </p:nvGrpSpPr>
          <p:grpSpPr>
            <a:xfrm>
              <a:off x="4078218" y="2565180"/>
              <a:ext cx="152745" cy="482820"/>
              <a:chOff x="5184200" y="3718632"/>
              <a:chExt cx="186162" cy="581652"/>
            </a:xfrm>
          </p:grpSpPr>
          <p:grpSp>
            <p:nvGrpSpPr>
              <p:cNvPr id="81" name="Group 80">
                <a:extLst>
                  <a:ext uri="{FF2B5EF4-FFF2-40B4-BE49-F238E27FC236}">
                    <a16:creationId xmlns:a16="http://schemas.microsoft.com/office/drawing/2014/main" id="{8CB2CCFD-FCD4-467D-8209-C49780A0029D}"/>
                  </a:ext>
                </a:extLst>
              </p:cNvPr>
              <p:cNvGrpSpPr/>
              <p:nvPr/>
            </p:nvGrpSpPr>
            <p:grpSpPr>
              <a:xfrm>
                <a:off x="5184200" y="3718632"/>
                <a:ext cx="128516" cy="581652"/>
                <a:chOff x="5184200" y="3718632"/>
                <a:chExt cx="128516" cy="581652"/>
              </a:xfrm>
            </p:grpSpPr>
            <p:sp>
              <p:nvSpPr>
                <p:cNvPr id="83" name="Trapezoid 82">
                  <a:extLst>
                    <a:ext uri="{FF2B5EF4-FFF2-40B4-BE49-F238E27FC236}">
                      <a16:creationId xmlns:a16="http://schemas.microsoft.com/office/drawing/2014/main" id="{13DAFEDF-A597-4205-A367-1D19BBC866A4}"/>
                    </a:ext>
                  </a:extLst>
                </p:cNvPr>
                <p:cNvSpPr/>
                <p:nvPr/>
              </p:nvSpPr>
              <p:spPr>
                <a:xfrm rot="5400000">
                  <a:off x="4957632" y="3945200"/>
                  <a:ext cx="581652" cy="128516"/>
                </a:xfrm>
                <a:prstGeom prst="trapezoid">
                  <a:avLst>
                    <a:gd name="adj" fmla="val 39261"/>
                  </a:avLst>
                </a:prstGeom>
                <a:solidFill>
                  <a:srgbClr val="FFC000"/>
                </a:solidFill>
                <a:ln>
                  <a:noFill/>
                </a:ln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sp3d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>
                    <a:solidFill>
                      <a:prstClr val="white"/>
                    </a:solidFill>
                  </a:endParaRPr>
                </a:p>
              </p:txBody>
            </p:sp>
            <p:grpSp>
              <p:nvGrpSpPr>
                <p:cNvPr id="84" name="Group 83">
                  <a:extLst>
                    <a:ext uri="{FF2B5EF4-FFF2-40B4-BE49-F238E27FC236}">
                      <a16:creationId xmlns:a16="http://schemas.microsoft.com/office/drawing/2014/main" id="{012B9A63-70D0-44E1-A6BC-31E9DDB7FCB1}"/>
                    </a:ext>
                  </a:extLst>
                </p:cNvPr>
                <p:cNvGrpSpPr/>
                <p:nvPr/>
              </p:nvGrpSpPr>
              <p:grpSpPr>
                <a:xfrm>
                  <a:off x="5252980" y="4065334"/>
                  <a:ext cx="47582" cy="113625"/>
                  <a:chOff x="5130281" y="2133600"/>
                  <a:chExt cx="225984" cy="357661"/>
                </a:xfrm>
                <a:solidFill>
                  <a:schemeClr val="tx1">
                    <a:lumMod val="85000"/>
                    <a:lumOff val="15000"/>
                  </a:schemeClr>
                </a:solidFill>
              </p:grpSpPr>
              <p:sp>
                <p:nvSpPr>
                  <p:cNvPr id="85" name="Oval 84">
                    <a:extLst>
                      <a:ext uri="{FF2B5EF4-FFF2-40B4-BE49-F238E27FC236}">
                        <a16:creationId xmlns:a16="http://schemas.microsoft.com/office/drawing/2014/main" id="{75244DFF-F1B7-4F11-AA7A-436690F1D035}"/>
                      </a:ext>
                    </a:extLst>
                  </p:cNvPr>
                  <p:cNvSpPr/>
                  <p:nvPr/>
                </p:nvSpPr>
                <p:spPr>
                  <a:xfrm>
                    <a:off x="5154637" y="2133600"/>
                    <a:ext cx="177273" cy="177273"/>
                  </a:xfrm>
                  <a:prstGeom prst="ellipse">
                    <a:avLst/>
                  </a:prstGeom>
                  <a:grpFill/>
                  <a:ln>
                    <a:noFill/>
                  </a:ln>
                  <a:sp3d extrusionH="6350">
                    <a:extrusionClr>
                      <a:schemeClr val="accent2">
                        <a:lumMod val="50000"/>
                      </a:schemeClr>
                    </a:extrusionClr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>
                      <a:solidFill>
                        <a:prstClr val="black"/>
                      </a:solidFill>
                    </a:endParaRPr>
                  </a:p>
                </p:txBody>
              </p:sp>
              <p:sp>
                <p:nvSpPr>
                  <p:cNvPr id="86" name="Trapezoid 85">
                    <a:extLst>
                      <a:ext uri="{FF2B5EF4-FFF2-40B4-BE49-F238E27FC236}">
                        <a16:creationId xmlns:a16="http://schemas.microsoft.com/office/drawing/2014/main" id="{A67E4595-5BF3-4BA5-BE85-4ED82E92D288}"/>
                      </a:ext>
                    </a:extLst>
                  </p:cNvPr>
                  <p:cNvSpPr/>
                  <p:nvPr/>
                </p:nvSpPr>
                <p:spPr>
                  <a:xfrm>
                    <a:off x="5130281" y="2218765"/>
                    <a:ext cx="225984" cy="272496"/>
                  </a:xfrm>
                  <a:prstGeom prst="trapezoid">
                    <a:avLst>
                      <a:gd name="adj" fmla="val 44835"/>
                    </a:avLst>
                  </a:prstGeom>
                  <a:grpFill/>
                  <a:ln>
                    <a:noFill/>
                  </a:ln>
                  <a:sp3d extrusionH="6350">
                    <a:extrusionClr>
                      <a:schemeClr val="accent2">
                        <a:lumMod val="50000"/>
                      </a:schemeClr>
                    </a:extrusionClr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>
                      <a:solidFill>
                        <a:prstClr val="black"/>
                      </a:solidFill>
                    </a:endParaRPr>
                  </a:p>
                </p:txBody>
              </p:sp>
            </p:grpSp>
          </p:grpSp>
          <p:sp>
            <p:nvSpPr>
              <p:cNvPr id="82" name="Oval 81">
                <a:extLst>
                  <a:ext uri="{FF2B5EF4-FFF2-40B4-BE49-F238E27FC236}">
                    <a16:creationId xmlns:a16="http://schemas.microsoft.com/office/drawing/2014/main" id="{E323D056-9E21-408D-934A-891A77F348DD}"/>
                  </a:ext>
                </a:extLst>
              </p:cNvPr>
              <p:cNvSpPr/>
              <p:nvPr/>
            </p:nvSpPr>
            <p:spPr>
              <a:xfrm>
                <a:off x="5238346" y="3832769"/>
                <a:ext cx="132016" cy="132016"/>
              </a:xfrm>
              <a:prstGeom prst="ellipse">
                <a:avLst/>
              </a:prstGeom>
              <a:solidFill>
                <a:srgbClr val="FFC000"/>
              </a:solidFill>
              <a:ln>
                <a:noFill/>
              </a:ln>
              <a:effectLst>
                <a:innerShdw blurRad="63500" dist="50800" dir="108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>
                  <a:solidFill>
                    <a:prstClr val="white"/>
                  </a:solidFill>
                </a:endParaRPr>
              </a:p>
            </p:txBody>
          </p:sp>
        </p:grpSp>
      </p:grpSp>
      <p:grpSp>
        <p:nvGrpSpPr>
          <p:cNvPr id="87" name="Group 86">
            <a:extLst>
              <a:ext uri="{FF2B5EF4-FFF2-40B4-BE49-F238E27FC236}">
                <a16:creationId xmlns:a16="http://schemas.microsoft.com/office/drawing/2014/main" id="{D1180326-610C-475A-9779-B1D2AA9AC268}"/>
              </a:ext>
            </a:extLst>
          </p:cNvPr>
          <p:cNvGrpSpPr/>
          <p:nvPr/>
        </p:nvGrpSpPr>
        <p:grpSpPr>
          <a:xfrm rot="10800000" flipV="1">
            <a:off x="10533254" y="2176906"/>
            <a:ext cx="1487763" cy="4286076"/>
            <a:chOff x="2743200" y="764924"/>
            <a:chExt cx="1487763" cy="4286076"/>
          </a:xfrm>
          <a:scene3d>
            <a:camera prst="orthographicFront">
              <a:rot lat="0" lon="19800000" rev="0"/>
            </a:camera>
            <a:lightRig rig="threePt" dir="t"/>
          </a:scene3d>
        </p:grpSpPr>
        <p:sp>
          <p:nvSpPr>
            <p:cNvPr id="88" name="Trapezoid 87">
              <a:extLst>
                <a:ext uri="{FF2B5EF4-FFF2-40B4-BE49-F238E27FC236}">
                  <a16:creationId xmlns:a16="http://schemas.microsoft.com/office/drawing/2014/main" id="{B9D16484-97AE-4F0C-A072-02DA24B2CFD6}"/>
                </a:ext>
              </a:extLst>
            </p:cNvPr>
            <p:cNvSpPr/>
            <p:nvPr/>
          </p:nvSpPr>
          <p:spPr>
            <a:xfrm rot="16200000">
              <a:off x="1026623" y="2556444"/>
              <a:ext cx="4211133" cy="777979"/>
            </a:xfrm>
            <a:prstGeom prst="trapezoid">
              <a:avLst>
                <a:gd name="adj" fmla="val 72891"/>
              </a:avLst>
            </a:prstGeom>
            <a:solidFill>
              <a:srgbClr val="000000">
                <a:alpha val="1176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prstClr val="white"/>
                </a:solidFill>
              </a:endParaRPr>
            </a:p>
          </p:txBody>
        </p:sp>
        <p:sp>
          <p:nvSpPr>
            <p:cNvPr id="89" name="Trapezoid 88">
              <a:extLst>
                <a:ext uri="{FF2B5EF4-FFF2-40B4-BE49-F238E27FC236}">
                  <a16:creationId xmlns:a16="http://schemas.microsoft.com/office/drawing/2014/main" id="{D3CA20D2-1BAA-48DE-8F94-2566875E7604}"/>
                </a:ext>
              </a:extLst>
            </p:cNvPr>
            <p:cNvSpPr/>
            <p:nvPr/>
          </p:nvSpPr>
          <p:spPr>
            <a:xfrm rot="5400000">
              <a:off x="1735823" y="2481501"/>
              <a:ext cx="4211133" cy="777979"/>
            </a:xfrm>
            <a:prstGeom prst="trapezoid">
              <a:avLst>
                <a:gd name="adj" fmla="val 72891"/>
              </a:avLst>
            </a:prstGeom>
            <a:gradFill flip="none" rotWithShape="1">
              <a:gsLst>
                <a:gs pos="0">
                  <a:schemeClr val="accent2">
                    <a:lumMod val="75000"/>
                    <a:shade val="30000"/>
                    <a:satMod val="115000"/>
                  </a:schemeClr>
                </a:gs>
                <a:gs pos="50000">
                  <a:schemeClr val="accent2">
                    <a:lumMod val="75000"/>
                    <a:shade val="67500"/>
                    <a:satMod val="115000"/>
                  </a:schemeClr>
                </a:gs>
                <a:gs pos="100000">
                  <a:schemeClr val="accent2">
                    <a:lumMod val="75000"/>
                    <a:shade val="100000"/>
                    <a:satMod val="115000"/>
                  </a:schemeClr>
                </a:gs>
              </a:gsLst>
              <a:lin ang="2700000" scaled="1"/>
              <a:tileRect/>
            </a:gradFill>
            <a:ln>
              <a:noFill/>
            </a:ln>
            <a:sp3d extrusionH="69850">
              <a:extrusionClr>
                <a:srgbClr val="C00000"/>
              </a:extrusion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prstClr val="white"/>
                </a:solidFill>
              </a:endParaRPr>
            </a:p>
          </p:txBody>
        </p:sp>
        <p:grpSp>
          <p:nvGrpSpPr>
            <p:cNvPr id="90" name="Group 89">
              <a:extLst>
                <a:ext uri="{FF2B5EF4-FFF2-40B4-BE49-F238E27FC236}">
                  <a16:creationId xmlns:a16="http://schemas.microsoft.com/office/drawing/2014/main" id="{258FF09C-223E-45E8-B8D0-F8897A687BC9}"/>
                </a:ext>
              </a:extLst>
            </p:cNvPr>
            <p:cNvGrpSpPr/>
            <p:nvPr/>
          </p:nvGrpSpPr>
          <p:grpSpPr>
            <a:xfrm>
              <a:off x="4078218" y="2565180"/>
              <a:ext cx="152745" cy="482820"/>
              <a:chOff x="5184200" y="3718632"/>
              <a:chExt cx="186162" cy="581652"/>
            </a:xfrm>
          </p:grpSpPr>
          <p:grpSp>
            <p:nvGrpSpPr>
              <p:cNvPr id="91" name="Group 90">
                <a:extLst>
                  <a:ext uri="{FF2B5EF4-FFF2-40B4-BE49-F238E27FC236}">
                    <a16:creationId xmlns:a16="http://schemas.microsoft.com/office/drawing/2014/main" id="{2EEABF61-2B3A-4D4C-A05E-71415B8CFD06}"/>
                  </a:ext>
                </a:extLst>
              </p:cNvPr>
              <p:cNvGrpSpPr/>
              <p:nvPr/>
            </p:nvGrpSpPr>
            <p:grpSpPr>
              <a:xfrm>
                <a:off x="5184200" y="3718632"/>
                <a:ext cx="128516" cy="581652"/>
                <a:chOff x="5184200" y="3718632"/>
                <a:chExt cx="128516" cy="581652"/>
              </a:xfrm>
            </p:grpSpPr>
            <p:sp>
              <p:nvSpPr>
                <p:cNvPr id="93" name="Trapezoid 92">
                  <a:extLst>
                    <a:ext uri="{FF2B5EF4-FFF2-40B4-BE49-F238E27FC236}">
                      <a16:creationId xmlns:a16="http://schemas.microsoft.com/office/drawing/2014/main" id="{BA5E865A-6452-40CC-83D7-E58676E6FAB1}"/>
                    </a:ext>
                  </a:extLst>
                </p:cNvPr>
                <p:cNvSpPr/>
                <p:nvPr/>
              </p:nvSpPr>
              <p:spPr>
                <a:xfrm rot="5400000">
                  <a:off x="4957632" y="3945200"/>
                  <a:ext cx="581652" cy="128516"/>
                </a:xfrm>
                <a:prstGeom prst="trapezoid">
                  <a:avLst>
                    <a:gd name="adj" fmla="val 39261"/>
                  </a:avLst>
                </a:prstGeom>
                <a:solidFill>
                  <a:srgbClr val="FFC000"/>
                </a:solidFill>
                <a:ln>
                  <a:noFill/>
                </a:ln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sp3d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>
                    <a:solidFill>
                      <a:prstClr val="white"/>
                    </a:solidFill>
                  </a:endParaRPr>
                </a:p>
              </p:txBody>
            </p:sp>
            <p:grpSp>
              <p:nvGrpSpPr>
                <p:cNvPr id="94" name="Group 93">
                  <a:extLst>
                    <a:ext uri="{FF2B5EF4-FFF2-40B4-BE49-F238E27FC236}">
                      <a16:creationId xmlns:a16="http://schemas.microsoft.com/office/drawing/2014/main" id="{27189F27-C0D5-4DEE-B5A7-25930FB3D306}"/>
                    </a:ext>
                  </a:extLst>
                </p:cNvPr>
                <p:cNvGrpSpPr/>
                <p:nvPr/>
              </p:nvGrpSpPr>
              <p:grpSpPr>
                <a:xfrm>
                  <a:off x="5252980" y="4065334"/>
                  <a:ext cx="47582" cy="113625"/>
                  <a:chOff x="5130281" y="2133600"/>
                  <a:chExt cx="225984" cy="357661"/>
                </a:xfrm>
                <a:solidFill>
                  <a:schemeClr val="tx1">
                    <a:lumMod val="85000"/>
                    <a:lumOff val="15000"/>
                  </a:schemeClr>
                </a:solidFill>
              </p:grpSpPr>
              <p:sp>
                <p:nvSpPr>
                  <p:cNvPr id="95" name="Oval 94">
                    <a:extLst>
                      <a:ext uri="{FF2B5EF4-FFF2-40B4-BE49-F238E27FC236}">
                        <a16:creationId xmlns:a16="http://schemas.microsoft.com/office/drawing/2014/main" id="{72DA9F10-E2E0-40D4-B482-B1D2A11EBCCC}"/>
                      </a:ext>
                    </a:extLst>
                  </p:cNvPr>
                  <p:cNvSpPr/>
                  <p:nvPr/>
                </p:nvSpPr>
                <p:spPr>
                  <a:xfrm>
                    <a:off x="5154637" y="2133600"/>
                    <a:ext cx="177273" cy="177273"/>
                  </a:xfrm>
                  <a:prstGeom prst="ellipse">
                    <a:avLst/>
                  </a:prstGeom>
                  <a:grpFill/>
                  <a:ln>
                    <a:noFill/>
                  </a:ln>
                  <a:sp3d extrusionH="6350">
                    <a:extrusionClr>
                      <a:schemeClr val="accent2">
                        <a:lumMod val="50000"/>
                      </a:schemeClr>
                    </a:extrusionClr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>
                      <a:solidFill>
                        <a:prstClr val="black"/>
                      </a:solidFill>
                    </a:endParaRPr>
                  </a:p>
                </p:txBody>
              </p:sp>
              <p:sp>
                <p:nvSpPr>
                  <p:cNvPr id="96" name="Trapezoid 95">
                    <a:extLst>
                      <a:ext uri="{FF2B5EF4-FFF2-40B4-BE49-F238E27FC236}">
                        <a16:creationId xmlns:a16="http://schemas.microsoft.com/office/drawing/2014/main" id="{B3CF384C-C73E-495A-B418-0899EA730CC5}"/>
                      </a:ext>
                    </a:extLst>
                  </p:cNvPr>
                  <p:cNvSpPr/>
                  <p:nvPr/>
                </p:nvSpPr>
                <p:spPr>
                  <a:xfrm>
                    <a:off x="5130281" y="2218765"/>
                    <a:ext cx="225984" cy="272496"/>
                  </a:xfrm>
                  <a:prstGeom prst="trapezoid">
                    <a:avLst>
                      <a:gd name="adj" fmla="val 44835"/>
                    </a:avLst>
                  </a:prstGeom>
                  <a:grpFill/>
                  <a:ln>
                    <a:noFill/>
                  </a:ln>
                  <a:sp3d extrusionH="6350">
                    <a:extrusionClr>
                      <a:schemeClr val="accent2">
                        <a:lumMod val="50000"/>
                      </a:schemeClr>
                    </a:extrusionClr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>
                      <a:solidFill>
                        <a:prstClr val="black"/>
                      </a:solidFill>
                    </a:endParaRPr>
                  </a:p>
                </p:txBody>
              </p:sp>
            </p:grpSp>
          </p:grpSp>
          <p:sp>
            <p:nvSpPr>
              <p:cNvPr id="92" name="Oval 91">
                <a:extLst>
                  <a:ext uri="{FF2B5EF4-FFF2-40B4-BE49-F238E27FC236}">
                    <a16:creationId xmlns:a16="http://schemas.microsoft.com/office/drawing/2014/main" id="{9F59907D-E37A-4710-BE77-30DD6F9914CD}"/>
                  </a:ext>
                </a:extLst>
              </p:cNvPr>
              <p:cNvSpPr/>
              <p:nvPr/>
            </p:nvSpPr>
            <p:spPr>
              <a:xfrm>
                <a:off x="5238346" y="3832769"/>
                <a:ext cx="132016" cy="132016"/>
              </a:xfrm>
              <a:prstGeom prst="ellipse">
                <a:avLst/>
              </a:prstGeom>
              <a:solidFill>
                <a:srgbClr val="FFC000"/>
              </a:solidFill>
              <a:ln>
                <a:noFill/>
              </a:ln>
              <a:effectLst>
                <a:innerShdw blurRad="63500" dist="50800" dir="108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>
                  <a:solidFill>
                    <a:prstClr val="white"/>
                  </a:solidFill>
                </a:endParaRPr>
              </a:p>
            </p:txBody>
          </p:sp>
        </p:grpSp>
      </p:grpSp>
      <p:grpSp>
        <p:nvGrpSpPr>
          <p:cNvPr id="97" name="Group 96">
            <a:extLst>
              <a:ext uri="{FF2B5EF4-FFF2-40B4-BE49-F238E27FC236}">
                <a16:creationId xmlns:a16="http://schemas.microsoft.com/office/drawing/2014/main" id="{27582F05-1A9C-4EDA-9245-670AB90C55F7}"/>
              </a:ext>
            </a:extLst>
          </p:cNvPr>
          <p:cNvGrpSpPr/>
          <p:nvPr/>
        </p:nvGrpSpPr>
        <p:grpSpPr>
          <a:xfrm rot="10800000" flipV="1">
            <a:off x="10549633" y="2176906"/>
            <a:ext cx="1487763" cy="4286076"/>
            <a:chOff x="2743200" y="764924"/>
            <a:chExt cx="1487763" cy="4286076"/>
          </a:xfrm>
          <a:scene3d>
            <a:camera prst="orthographicFront">
              <a:rot lat="0" lon="19200000" rev="0"/>
            </a:camera>
            <a:lightRig rig="threePt" dir="t"/>
          </a:scene3d>
        </p:grpSpPr>
        <p:sp>
          <p:nvSpPr>
            <p:cNvPr id="98" name="Trapezoid 97">
              <a:extLst>
                <a:ext uri="{FF2B5EF4-FFF2-40B4-BE49-F238E27FC236}">
                  <a16:creationId xmlns:a16="http://schemas.microsoft.com/office/drawing/2014/main" id="{786BEEC9-CC19-4690-84F1-2920D21BBAC2}"/>
                </a:ext>
              </a:extLst>
            </p:cNvPr>
            <p:cNvSpPr/>
            <p:nvPr/>
          </p:nvSpPr>
          <p:spPr>
            <a:xfrm rot="16200000">
              <a:off x="1026623" y="2556444"/>
              <a:ext cx="4211133" cy="777979"/>
            </a:xfrm>
            <a:prstGeom prst="trapezoid">
              <a:avLst>
                <a:gd name="adj" fmla="val 72891"/>
              </a:avLst>
            </a:prstGeom>
            <a:solidFill>
              <a:srgbClr val="000000">
                <a:alpha val="1176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prstClr val="white"/>
                </a:solidFill>
              </a:endParaRPr>
            </a:p>
          </p:txBody>
        </p:sp>
        <p:sp>
          <p:nvSpPr>
            <p:cNvPr id="99" name="Trapezoid 98">
              <a:extLst>
                <a:ext uri="{FF2B5EF4-FFF2-40B4-BE49-F238E27FC236}">
                  <a16:creationId xmlns:a16="http://schemas.microsoft.com/office/drawing/2014/main" id="{E9B34F27-C69A-4388-BCB2-9FA5F0D5BB24}"/>
                </a:ext>
              </a:extLst>
            </p:cNvPr>
            <p:cNvSpPr/>
            <p:nvPr/>
          </p:nvSpPr>
          <p:spPr>
            <a:xfrm rot="5400000">
              <a:off x="1735823" y="2481501"/>
              <a:ext cx="4211133" cy="777979"/>
            </a:xfrm>
            <a:prstGeom prst="trapezoid">
              <a:avLst>
                <a:gd name="adj" fmla="val 72891"/>
              </a:avLst>
            </a:prstGeom>
            <a:gradFill flip="none" rotWithShape="1">
              <a:gsLst>
                <a:gs pos="0">
                  <a:schemeClr val="accent2">
                    <a:lumMod val="75000"/>
                    <a:shade val="30000"/>
                    <a:satMod val="115000"/>
                  </a:schemeClr>
                </a:gs>
                <a:gs pos="50000">
                  <a:schemeClr val="accent2">
                    <a:lumMod val="75000"/>
                    <a:shade val="67500"/>
                    <a:satMod val="115000"/>
                  </a:schemeClr>
                </a:gs>
                <a:gs pos="100000">
                  <a:schemeClr val="accent2">
                    <a:lumMod val="75000"/>
                    <a:shade val="100000"/>
                    <a:satMod val="115000"/>
                  </a:schemeClr>
                </a:gs>
              </a:gsLst>
              <a:lin ang="2700000" scaled="1"/>
              <a:tileRect/>
            </a:gradFill>
            <a:ln>
              <a:noFill/>
            </a:ln>
            <a:sp3d extrusionH="69850">
              <a:extrusionClr>
                <a:srgbClr val="C00000"/>
              </a:extrusion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prstClr val="white"/>
                </a:solidFill>
              </a:endParaRPr>
            </a:p>
          </p:txBody>
        </p:sp>
        <p:grpSp>
          <p:nvGrpSpPr>
            <p:cNvPr id="100" name="Group 99">
              <a:extLst>
                <a:ext uri="{FF2B5EF4-FFF2-40B4-BE49-F238E27FC236}">
                  <a16:creationId xmlns:a16="http://schemas.microsoft.com/office/drawing/2014/main" id="{6A6FC796-7FEA-4FA1-902E-8F003D82B768}"/>
                </a:ext>
              </a:extLst>
            </p:cNvPr>
            <p:cNvGrpSpPr/>
            <p:nvPr/>
          </p:nvGrpSpPr>
          <p:grpSpPr>
            <a:xfrm>
              <a:off x="4078218" y="2565180"/>
              <a:ext cx="152745" cy="482820"/>
              <a:chOff x="5184200" y="3718632"/>
              <a:chExt cx="186162" cy="581652"/>
            </a:xfrm>
          </p:grpSpPr>
          <p:grpSp>
            <p:nvGrpSpPr>
              <p:cNvPr id="101" name="Group 100">
                <a:extLst>
                  <a:ext uri="{FF2B5EF4-FFF2-40B4-BE49-F238E27FC236}">
                    <a16:creationId xmlns:a16="http://schemas.microsoft.com/office/drawing/2014/main" id="{5D2A8F7C-EA08-4175-B421-C82238186A83}"/>
                  </a:ext>
                </a:extLst>
              </p:cNvPr>
              <p:cNvGrpSpPr/>
              <p:nvPr/>
            </p:nvGrpSpPr>
            <p:grpSpPr>
              <a:xfrm>
                <a:off x="5184200" y="3718632"/>
                <a:ext cx="128516" cy="581652"/>
                <a:chOff x="5184200" y="3718632"/>
                <a:chExt cx="128516" cy="581652"/>
              </a:xfrm>
            </p:grpSpPr>
            <p:sp>
              <p:nvSpPr>
                <p:cNvPr id="103" name="Trapezoid 102">
                  <a:extLst>
                    <a:ext uri="{FF2B5EF4-FFF2-40B4-BE49-F238E27FC236}">
                      <a16:creationId xmlns:a16="http://schemas.microsoft.com/office/drawing/2014/main" id="{2DF29EF8-02B7-49AD-AE04-CD41E6A30889}"/>
                    </a:ext>
                  </a:extLst>
                </p:cNvPr>
                <p:cNvSpPr/>
                <p:nvPr/>
              </p:nvSpPr>
              <p:spPr>
                <a:xfrm rot="5400000">
                  <a:off x="4957632" y="3945200"/>
                  <a:ext cx="581652" cy="128516"/>
                </a:xfrm>
                <a:prstGeom prst="trapezoid">
                  <a:avLst>
                    <a:gd name="adj" fmla="val 39261"/>
                  </a:avLst>
                </a:prstGeom>
                <a:solidFill>
                  <a:srgbClr val="FFC000"/>
                </a:solidFill>
                <a:ln>
                  <a:noFill/>
                </a:ln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sp3d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>
                    <a:solidFill>
                      <a:prstClr val="white"/>
                    </a:solidFill>
                  </a:endParaRPr>
                </a:p>
              </p:txBody>
            </p:sp>
            <p:grpSp>
              <p:nvGrpSpPr>
                <p:cNvPr id="104" name="Group 103">
                  <a:extLst>
                    <a:ext uri="{FF2B5EF4-FFF2-40B4-BE49-F238E27FC236}">
                      <a16:creationId xmlns:a16="http://schemas.microsoft.com/office/drawing/2014/main" id="{328596DD-898C-4CA6-A160-27D3CEADDE96}"/>
                    </a:ext>
                  </a:extLst>
                </p:cNvPr>
                <p:cNvGrpSpPr/>
                <p:nvPr/>
              </p:nvGrpSpPr>
              <p:grpSpPr>
                <a:xfrm>
                  <a:off x="5252980" y="4065334"/>
                  <a:ext cx="47582" cy="113625"/>
                  <a:chOff x="5130281" y="2133600"/>
                  <a:chExt cx="225984" cy="357661"/>
                </a:xfrm>
                <a:solidFill>
                  <a:schemeClr val="tx1">
                    <a:lumMod val="85000"/>
                    <a:lumOff val="15000"/>
                  </a:schemeClr>
                </a:solidFill>
              </p:grpSpPr>
              <p:sp>
                <p:nvSpPr>
                  <p:cNvPr id="105" name="Oval 104">
                    <a:extLst>
                      <a:ext uri="{FF2B5EF4-FFF2-40B4-BE49-F238E27FC236}">
                        <a16:creationId xmlns:a16="http://schemas.microsoft.com/office/drawing/2014/main" id="{3F1DE81F-68F9-46F4-B1E5-09799825DBEC}"/>
                      </a:ext>
                    </a:extLst>
                  </p:cNvPr>
                  <p:cNvSpPr/>
                  <p:nvPr/>
                </p:nvSpPr>
                <p:spPr>
                  <a:xfrm>
                    <a:off x="5154637" y="2133600"/>
                    <a:ext cx="177273" cy="177273"/>
                  </a:xfrm>
                  <a:prstGeom prst="ellipse">
                    <a:avLst/>
                  </a:prstGeom>
                  <a:grpFill/>
                  <a:ln>
                    <a:noFill/>
                  </a:ln>
                  <a:sp3d extrusionH="6350">
                    <a:extrusionClr>
                      <a:schemeClr val="accent2">
                        <a:lumMod val="50000"/>
                      </a:schemeClr>
                    </a:extrusionClr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>
                      <a:solidFill>
                        <a:prstClr val="black"/>
                      </a:solidFill>
                    </a:endParaRPr>
                  </a:p>
                </p:txBody>
              </p:sp>
              <p:sp>
                <p:nvSpPr>
                  <p:cNvPr id="106" name="Trapezoid 105">
                    <a:extLst>
                      <a:ext uri="{FF2B5EF4-FFF2-40B4-BE49-F238E27FC236}">
                        <a16:creationId xmlns:a16="http://schemas.microsoft.com/office/drawing/2014/main" id="{5B7324CE-AD66-4446-81A6-702230AF669B}"/>
                      </a:ext>
                    </a:extLst>
                  </p:cNvPr>
                  <p:cNvSpPr/>
                  <p:nvPr/>
                </p:nvSpPr>
                <p:spPr>
                  <a:xfrm>
                    <a:off x="5130281" y="2218765"/>
                    <a:ext cx="225984" cy="272496"/>
                  </a:xfrm>
                  <a:prstGeom prst="trapezoid">
                    <a:avLst>
                      <a:gd name="adj" fmla="val 44835"/>
                    </a:avLst>
                  </a:prstGeom>
                  <a:grpFill/>
                  <a:ln>
                    <a:noFill/>
                  </a:ln>
                  <a:sp3d extrusionH="6350">
                    <a:extrusionClr>
                      <a:schemeClr val="accent2">
                        <a:lumMod val="50000"/>
                      </a:schemeClr>
                    </a:extrusionClr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>
                      <a:solidFill>
                        <a:prstClr val="black"/>
                      </a:solidFill>
                    </a:endParaRPr>
                  </a:p>
                </p:txBody>
              </p:sp>
            </p:grpSp>
          </p:grpSp>
          <p:sp>
            <p:nvSpPr>
              <p:cNvPr id="102" name="Oval 101">
                <a:extLst>
                  <a:ext uri="{FF2B5EF4-FFF2-40B4-BE49-F238E27FC236}">
                    <a16:creationId xmlns:a16="http://schemas.microsoft.com/office/drawing/2014/main" id="{CC678A01-A7E9-4B51-83CB-CB27A9069819}"/>
                  </a:ext>
                </a:extLst>
              </p:cNvPr>
              <p:cNvSpPr/>
              <p:nvPr/>
            </p:nvSpPr>
            <p:spPr>
              <a:xfrm>
                <a:off x="5238346" y="3832769"/>
                <a:ext cx="132016" cy="132016"/>
              </a:xfrm>
              <a:prstGeom prst="ellipse">
                <a:avLst/>
              </a:prstGeom>
              <a:solidFill>
                <a:srgbClr val="FFC000"/>
              </a:solidFill>
              <a:ln>
                <a:noFill/>
              </a:ln>
              <a:effectLst>
                <a:innerShdw blurRad="63500" dist="50800" dir="108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>
                  <a:solidFill>
                    <a:prstClr val="white"/>
                  </a:solidFill>
                </a:endParaRPr>
              </a:p>
            </p:txBody>
          </p:sp>
        </p:grpSp>
      </p:grpSp>
      <p:grpSp>
        <p:nvGrpSpPr>
          <p:cNvPr id="107" name="Group 106">
            <a:extLst>
              <a:ext uri="{FF2B5EF4-FFF2-40B4-BE49-F238E27FC236}">
                <a16:creationId xmlns:a16="http://schemas.microsoft.com/office/drawing/2014/main" id="{565B4F84-51C8-47D8-B121-48EB010377CF}"/>
              </a:ext>
            </a:extLst>
          </p:cNvPr>
          <p:cNvGrpSpPr/>
          <p:nvPr/>
        </p:nvGrpSpPr>
        <p:grpSpPr>
          <a:xfrm rot="10800000" flipV="1">
            <a:off x="10549633" y="2176906"/>
            <a:ext cx="1487763" cy="4286076"/>
            <a:chOff x="2743200" y="764924"/>
            <a:chExt cx="1487763" cy="4286076"/>
          </a:xfrm>
          <a:scene3d>
            <a:camera prst="orthographicFront">
              <a:rot lat="0" lon="18600000" rev="0"/>
            </a:camera>
            <a:lightRig rig="threePt" dir="t"/>
          </a:scene3d>
        </p:grpSpPr>
        <p:sp>
          <p:nvSpPr>
            <p:cNvPr id="108" name="Trapezoid 107">
              <a:extLst>
                <a:ext uri="{FF2B5EF4-FFF2-40B4-BE49-F238E27FC236}">
                  <a16:creationId xmlns:a16="http://schemas.microsoft.com/office/drawing/2014/main" id="{F244F2FF-04DB-44C8-9F2E-9ECF977FDAE1}"/>
                </a:ext>
              </a:extLst>
            </p:cNvPr>
            <p:cNvSpPr/>
            <p:nvPr/>
          </p:nvSpPr>
          <p:spPr>
            <a:xfrm rot="16200000">
              <a:off x="1026623" y="2556444"/>
              <a:ext cx="4211133" cy="777979"/>
            </a:xfrm>
            <a:prstGeom prst="trapezoid">
              <a:avLst>
                <a:gd name="adj" fmla="val 72891"/>
              </a:avLst>
            </a:prstGeom>
            <a:solidFill>
              <a:srgbClr val="000000">
                <a:alpha val="1176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prstClr val="white"/>
                </a:solidFill>
              </a:endParaRPr>
            </a:p>
          </p:txBody>
        </p:sp>
        <p:sp>
          <p:nvSpPr>
            <p:cNvPr id="109" name="Trapezoid 108">
              <a:extLst>
                <a:ext uri="{FF2B5EF4-FFF2-40B4-BE49-F238E27FC236}">
                  <a16:creationId xmlns:a16="http://schemas.microsoft.com/office/drawing/2014/main" id="{0EEC09B4-898A-4885-9A68-06FF86C20BB7}"/>
                </a:ext>
              </a:extLst>
            </p:cNvPr>
            <p:cNvSpPr/>
            <p:nvPr/>
          </p:nvSpPr>
          <p:spPr>
            <a:xfrm rot="5400000">
              <a:off x="1735823" y="2481501"/>
              <a:ext cx="4211133" cy="777979"/>
            </a:xfrm>
            <a:prstGeom prst="trapezoid">
              <a:avLst>
                <a:gd name="adj" fmla="val 72891"/>
              </a:avLst>
            </a:prstGeom>
            <a:gradFill flip="none" rotWithShape="1">
              <a:gsLst>
                <a:gs pos="0">
                  <a:schemeClr val="accent2">
                    <a:lumMod val="75000"/>
                    <a:shade val="30000"/>
                    <a:satMod val="115000"/>
                  </a:schemeClr>
                </a:gs>
                <a:gs pos="50000">
                  <a:schemeClr val="accent2">
                    <a:lumMod val="75000"/>
                    <a:shade val="67500"/>
                    <a:satMod val="115000"/>
                  </a:schemeClr>
                </a:gs>
                <a:gs pos="100000">
                  <a:schemeClr val="accent2">
                    <a:lumMod val="75000"/>
                    <a:shade val="100000"/>
                    <a:satMod val="115000"/>
                  </a:schemeClr>
                </a:gs>
              </a:gsLst>
              <a:lin ang="2700000" scaled="1"/>
              <a:tileRect/>
            </a:gradFill>
            <a:ln>
              <a:noFill/>
            </a:ln>
            <a:sp3d extrusionH="69850">
              <a:extrusionClr>
                <a:srgbClr val="C00000"/>
              </a:extrusion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prstClr val="white"/>
                </a:solidFill>
              </a:endParaRPr>
            </a:p>
          </p:txBody>
        </p:sp>
        <p:grpSp>
          <p:nvGrpSpPr>
            <p:cNvPr id="110" name="Group 109">
              <a:extLst>
                <a:ext uri="{FF2B5EF4-FFF2-40B4-BE49-F238E27FC236}">
                  <a16:creationId xmlns:a16="http://schemas.microsoft.com/office/drawing/2014/main" id="{3F67D0D6-A14B-471E-BFF9-F37A36187993}"/>
                </a:ext>
              </a:extLst>
            </p:cNvPr>
            <p:cNvGrpSpPr/>
            <p:nvPr/>
          </p:nvGrpSpPr>
          <p:grpSpPr>
            <a:xfrm>
              <a:off x="4078218" y="2565180"/>
              <a:ext cx="152745" cy="482820"/>
              <a:chOff x="5184200" y="3718632"/>
              <a:chExt cx="186162" cy="581652"/>
            </a:xfrm>
          </p:grpSpPr>
          <p:grpSp>
            <p:nvGrpSpPr>
              <p:cNvPr id="111" name="Group 110">
                <a:extLst>
                  <a:ext uri="{FF2B5EF4-FFF2-40B4-BE49-F238E27FC236}">
                    <a16:creationId xmlns:a16="http://schemas.microsoft.com/office/drawing/2014/main" id="{F5D260FD-CC6F-4A5D-AC18-2383109488FF}"/>
                  </a:ext>
                </a:extLst>
              </p:cNvPr>
              <p:cNvGrpSpPr/>
              <p:nvPr/>
            </p:nvGrpSpPr>
            <p:grpSpPr>
              <a:xfrm>
                <a:off x="5184200" y="3718632"/>
                <a:ext cx="128516" cy="581652"/>
                <a:chOff x="5184200" y="3718632"/>
                <a:chExt cx="128516" cy="581652"/>
              </a:xfrm>
            </p:grpSpPr>
            <p:sp>
              <p:nvSpPr>
                <p:cNvPr id="113" name="Trapezoid 112">
                  <a:extLst>
                    <a:ext uri="{FF2B5EF4-FFF2-40B4-BE49-F238E27FC236}">
                      <a16:creationId xmlns:a16="http://schemas.microsoft.com/office/drawing/2014/main" id="{07DA6763-00BC-4272-9F11-996E608EFD9D}"/>
                    </a:ext>
                  </a:extLst>
                </p:cNvPr>
                <p:cNvSpPr/>
                <p:nvPr/>
              </p:nvSpPr>
              <p:spPr>
                <a:xfrm rot="5400000">
                  <a:off x="4957632" y="3945200"/>
                  <a:ext cx="581652" cy="128516"/>
                </a:xfrm>
                <a:prstGeom prst="trapezoid">
                  <a:avLst>
                    <a:gd name="adj" fmla="val 39261"/>
                  </a:avLst>
                </a:prstGeom>
                <a:solidFill>
                  <a:srgbClr val="FFC000"/>
                </a:solidFill>
                <a:ln>
                  <a:noFill/>
                </a:ln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sp3d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>
                    <a:solidFill>
                      <a:prstClr val="white"/>
                    </a:solidFill>
                  </a:endParaRPr>
                </a:p>
              </p:txBody>
            </p:sp>
            <p:grpSp>
              <p:nvGrpSpPr>
                <p:cNvPr id="134" name="Group 133">
                  <a:extLst>
                    <a:ext uri="{FF2B5EF4-FFF2-40B4-BE49-F238E27FC236}">
                      <a16:creationId xmlns:a16="http://schemas.microsoft.com/office/drawing/2014/main" id="{C88598BE-2F0D-4B26-A4BC-467211DB3F6A}"/>
                    </a:ext>
                  </a:extLst>
                </p:cNvPr>
                <p:cNvGrpSpPr/>
                <p:nvPr/>
              </p:nvGrpSpPr>
              <p:grpSpPr>
                <a:xfrm>
                  <a:off x="5252980" y="4065334"/>
                  <a:ext cx="47582" cy="113625"/>
                  <a:chOff x="5130281" y="2133600"/>
                  <a:chExt cx="225984" cy="357661"/>
                </a:xfrm>
                <a:solidFill>
                  <a:schemeClr val="tx1">
                    <a:lumMod val="85000"/>
                    <a:lumOff val="15000"/>
                  </a:schemeClr>
                </a:solidFill>
              </p:grpSpPr>
              <p:sp>
                <p:nvSpPr>
                  <p:cNvPr id="135" name="Oval 134">
                    <a:extLst>
                      <a:ext uri="{FF2B5EF4-FFF2-40B4-BE49-F238E27FC236}">
                        <a16:creationId xmlns:a16="http://schemas.microsoft.com/office/drawing/2014/main" id="{7E4F0475-AA1B-4A02-A45F-1086D2D94161}"/>
                      </a:ext>
                    </a:extLst>
                  </p:cNvPr>
                  <p:cNvSpPr/>
                  <p:nvPr/>
                </p:nvSpPr>
                <p:spPr>
                  <a:xfrm>
                    <a:off x="5154637" y="2133600"/>
                    <a:ext cx="177273" cy="177273"/>
                  </a:xfrm>
                  <a:prstGeom prst="ellipse">
                    <a:avLst/>
                  </a:prstGeom>
                  <a:grpFill/>
                  <a:ln>
                    <a:noFill/>
                  </a:ln>
                  <a:sp3d extrusionH="6350">
                    <a:extrusionClr>
                      <a:schemeClr val="accent2">
                        <a:lumMod val="50000"/>
                      </a:schemeClr>
                    </a:extrusionClr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>
                      <a:solidFill>
                        <a:prstClr val="black"/>
                      </a:solidFill>
                    </a:endParaRPr>
                  </a:p>
                </p:txBody>
              </p:sp>
              <p:sp>
                <p:nvSpPr>
                  <p:cNvPr id="136" name="Trapezoid 135">
                    <a:extLst>
                      <a:ext uri="{FF2B5EF4-FFF2-40B4-BE49-F238E27FC236}">
                        <a16:creationId xmlns:a16="http://schemas.microsoft.com/office/drawing/2014/main" id="{43EED19B-D6FF-4951-9589-94857DE280FF}"/>
                      </a:ext>
                    </a:extLst>
                  </p:cNvPr>
                  <p:cNvSpPr/>
                  <p:nvPr/>
                </p:nvSpPr>
                <p:spPr>
                  <a:xfrm>
                    <a:off x="5130281" y="2218765"/>
                    <a:ext cx="225984" cy="272496"/>
                  </a:xfrm>
                  <a:prstGeom prst="trapezoid">
                    <a:avLst>
                      <a:gd name="adj" fmla="val 44835"/>
                    </a:avLst>
                  </a:prstGeom>
                  <a:grpFill/>
                  <a:ln>
                    <a:noFill/>
                  </a:ln>
                  <a:sp3d extrusionH="6350">
                    <a:extrusionClr>
                      <a:schemeClr val="accent2">
                        <a:lumMod val="50000"/>
                      </a:schemeClr>
                    </a:extrusionClr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>
                      <a:solidFill>
                        <a:prstClr val="black"/>
                      </a:solidFill>
                    </a:endParaRPr>
                  </a:p>
                </p:txBody>
              </p:sp>
            </p:grpSp>
          </p:grpSp>
          <p:sp>
            <p:nvSpPr>
              <p:cNvPr id="112" name="Oval 111">
                <a:extLst>
                  <a:ext uri="{FF2B5EF4-FFF2-40B4-BE49-F238E27FC236}">
                    <a16:creationId xmlns:a16="http://schemas.microsoft.com/office/drawing/2014/main" id="{DBA9D274-18DD-43C3-B7ED-12C315B0F78F}"/>
                  </a:ext>
                </a:extLst>
              </p:cNvPr>
              <p:cNvSpPr/>
              <p:nvPr/>
            </p:nvSpPr>
            <p:spPr>
              <a:xfrm>
                <a:off x="5238346" y="3832769"/>
                <a:ext cx="132016" cy="132016"/>
              </a:xfrm>
              <a:prstGeom prst="ellipse">
                <a:avLst/>
              </a:prstGeom>
              <a:solidFill>
                <a:srgbClr val="FFC000"/>
              </a:solidFill>
              <a:ln>
                <a:noFill/>
              </a:ln>
              <a:effectLst>
                <a:innerShdw blurRad="63500" dist="50800" dir="108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>
                  <a:solidFill>
                    <a:prstClr val="white"/>
                  </a:solidFill>
                </a:endParaRPr>
              </a:p>
            </p:txBody>
          </p:sp>
        </p:grpSp>
      </p:grpSp>
      <p:grpSp>
        <p:nvGrpSpPr>
          <p:cNvPr id="137" name="Group 136">
            <a:extLst>
              <a:ext uri="{FF2B5EF4-FFF2-40B4-BE49-F238E27FC236}">
                <a16:creationId xmlns:a16="http://schemas.microsoft.com/office/drawing/2014/main" id="{16BC3D2A-DF9E-4D28-BD13-6745FF33159D}"/>
              </a:ext>
            </a:extLst>
          </p:cNvPr>
          <p:cNvGrpSpPr/>
          <p:nvPr/>
        </p:nvGrpSpPr>
        <p:grpSpPr>
          <a:xfrm rot="10800000" flipV="1">
            <a:off x="10549633" y="2176906"/>
            <a:ext cx="1487763" cy="4286076"/>
            <a:chOff x="2743200" y="764924"/>
            <a:chExt cx="1487763" cy="4286076"/>
          </a:xfrm>
          <a:scene3d>
            <a:camera prst="orthographicFront">
              <a:rot lat="0" lon="18600000" rev="0"/>
            </a:camera>
            <a:lightRig rig="threePt" dir="t"/>
          </a:scene3d>
        </p:grpSpPr>
        <p:sp>
          <p:nvSpPr>
            <p:cNvPr id="138" name="Trapezoid 137">
              <a:extLst>
                <a:ext uri="{FF2B5EF4-FFF2-40B4-BE49-F238E27FC236}">
                  <a16:creationId xmlns:a16="http://schemas.microsoft.com/office/drawing/2014/main" id="{A7832244-A4EC-4B72-984C-63AA4B7EF350}"/>
                </a:ext>
              </a:extLst>
            </p:cNvPr>
            <p:cNvSpPr/>
            <p:nvPr/>
          </p:nvSpPr>
          <p:spPr>
            <a:xfrm rot="16200000">
              <a:off x="1026623" y="2556444"/>
              <a:ext cx="4211133" cy="777979"/>
            </a:xfrm>
            <a:prstGeom prst="trapezoid">
              <a:avLst>
                <a:gd name="adj" fmla="val 72891"/>
              </a:avLst>
            </a:prstGeom>
            <a:solidFill>
              <a:srgbClr val="000000">
                <a:alpha val="1176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prstClr val="white"/>
                </a:solidFill>
              </a:endParaRPr>
            </a:p>
          </p:txBody>
        </p:sp>
        <p:sp>
          <p:nvSpPr>
            <p:cNvPr id="139" name="Trapezoid 138">
              <a:extLst>
                <a:ext uri="{FF2B5EF4-FFF2-40B4-BE49-F238E27FC236}">
                  <a16:creationId xmlns:a16="http://schemas.microsoft.com/office/drawing/2014/main" id="{E9C2BDA1-9382-46A3-8F71-89FAB2DB373E}"/>
                </a:ext>
              </a:extLst>
            </p:cNvPr>
            <p:cNvSpPr/>
            <p:nvPr/>
          </p:nvSpPr>
          <p:spPr>
            <a:xfrm rot="5400000">
              <a:off x="1735823" y="2481501"/>
              <a:ext cx="4211133" cy="777979"/>
            </a:xfrm>
            <a:prstGeom prst="trapezoid">
              <a:avLst>
                <a:gd name="adj" fmla="val 72891"/>
              </a:avLst>
            </a:prstGeom>
            <a:gradFill flip="none" rotWithShape="1">
              <a:gsLst>
                <a:gs pos="0">
                  <a:schemeClr val="accent2">
                    <a:lumMod val="75000"/>
                    <a:shade val="30000"/>
                    <a:satMod val="115000"/>
                  </a:schemeClr>
                </a:gs>
                <a:gs pos="50000">
                  <a:schemeClr val="accent2">
                    <a:lumMod val="75000"/>
                    <a:shade val="67500"/>
                    <a:satMod val="115000"/>
                  </a:schemeClr>
                </a:gs>
                <a:gs pos="100000">
                  <a:schemeClr val="accent2">
                    <a:lumMod val="75000"/>
                    <a:shade val="100000"/>
                    <a:satMod val="115000"/>
                  </a:schemeClr>
                </a:gs>
              </a:gsLst>
              <a:lin ang="2700000" scaled="1"/>
              <a:tileRect/>
            </a:gradFill>
            <a:ln>
              <a:noFill/>
            </a:ln>
            <a:sp3d extrusionH="69850">
              <a:extrusionClr>
                <a:srgbClr val="C00000"/>
              </a:extrusion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prstClr val="white"/>
                </a:solidFill>
              </a:endParaRPr>
            </a:p>
          </p:txBody>
        </p:sp>
        <p:grpSp>
          <p:nvGrpSpPr>
            <p:cNvPr id="140" name="Group 139">
              <a:extLst>
                <a:ext uri="{FF2B5EF4-FFF2-40B4-BE49-F238E27FC236}">
                  <a16:creationId xmlns:a16="http://schemas.microsoft.com/office/drawing/2014/main" id="{3278C52A-DD7D-4867-8B99-08FCAD1D7225}"/>
                </a:ext>
              </a:extLst>
            </p:cNvPr>
            <p:cNvGrpSpPr/>
            <p:nvPr/>
          </p:nvGrpSpPr>
          <p:grpSpPr>
            <a:xfrm>
              <a:off x="4078218" y="2565180"/>
              <a:ext cx="152745" cy="482820"/>
              <a:chOff x="5184200" y="3718632"/>
              <a:chExt cx="186162" cy="581652"/>
            </a:xfrm>
          </p:grpSpPr>
          <p:grpSp>
            <p:nvGrpSpPr>
              <p:cNvPr id="141" name="Group 140">
                <a:extLst>
                  <a:ext uri="{FF2B5EF4-FFF2-40B4-BE49-F238E27FC236}">
                    <a16:creationId xmlns:a16="http://schemas.microsoft.com/office/drawing/2014/main" id="{5AC104A7-0D7D-42A8-938D-5874E8FFBF0A}"/>
                  </a:ext>
                </a:extLst>
              </p:cNvPr>
              <p:cNvGrpSpPr/>
              <p:nvPr/>
            </p:nvGrpSpPr>
            <p:grpSpPr>
              <a:xfrm>
                <a:off x="5184200" y="3718632"/>
                <a:ext cx="128516" cy="581652"/>
                <a:chOff x="5184200" y="3718632"/>
                <a:chExt cx="128516" cy="581652"/>
              </a:xfrm>
            </p:grpSpPr>
            <p:sp>
              <p:nvSpPr>
                <p:cNvPr id="143" name="Trapezoid 142">
                  <a:extLst>
                    <a:ext uri="{FF2B5EF4-FFF2-40B4-BE49-F238E27FC236}">
                      <a16:creationId xmlns:a16="http://schemas.microsoft.com/office/drawing/2014/main" id="{BA57608E-C8A8-4281-9D80-08D84849A197}"/>
                    </a:ext>
                  </a:extLst>
                </p:cNvPr>
                <p:cNvSpPr/>
                <p:nvPr/>
              </p:nvSpPr>
              <p:spPr>
                <a:xfrm rot="5400000">
                  <a:off x="4957632" y="3945200"/>
                  <a:ext cx="581652" cy="128516"/>
                </a:xfrm>
                <a:prstGeom prst="trapezoid">
                  <a:avLst>
                    <a:gd name="adj" fmla="val 39261"/>
                  </a:avLst>
                </a:prstGeom>
                <a:solidFill>
                  <a:srgbClr val="FFC000"/>
                </a:solidFill>
                <a:ln>
                  <a:noFill/>
                </a:ln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sp3d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>
                    <a:solidFill>
                      <a:prstClr val="white"/>
                    </a:solidFill>
                  </a:endParaRPr>
                </a:p>
              </p:txBody>
            </p:sp>
            <p:grpSp>
              <p:nvGrpSpPr>
                <p:cNvPr id="144" name="Group 143">
                  <a:extLst>
                    <a:ext uri="{FF2B5EF4-FFF2-40B4-BE49-F238E27FC236}">
                      <a16:creationId xmlns:a16="http://schemas.microsoft.com/office/drawing/2014/main" id="{45F0EFCF-EACF-4283-975D-8DE28D5C9CFA}"/>
                    </a:ext>
                  </a:extLst>
                </p:cNvPr>
                <p:cNvGrpSpPr/>
                <p:nvPr/>
              </p:nvGrpSpPr>
              <p:grpSpPr>
                <a:xfrm>
                  <a:off x="5252980" y="4065334"/>
                  <a:ext cx="47582" cy="113625"/>
                  <a:chOff x="5130281" y="2133600"/>
                  <a:chExt cx="225984" cy="357661"/>
                </a:xfrm>
                <a:solidFill>
                  <a:schemeClr val="tx1">
                    <a:lumMod val="85000"/>
                    <a:lumOff val="15000"/>
                  </a:schemeClr>
                </a:solidFill>
              </p:grpSpPr>
              <p:sp>
                <p:nvSpPr>
                  <p:cNvPr id="145" name="Oval 144">
                    <a:extLst>
                      <a:ext uri="{FF2B5EF4-FFF2-40B4-BE49-F238E27FC236}">
                        <a16:creationId xmlns:a16="http://schemas.microsoft.com/office/drawing/2014/main" id="{58F9C117-8DCF-45A0-9EFC-26EE44C311C1}"/>
                      </a:ext>
                    </a:extLst>
                  </p:cNvPr>
                  <p:cNvSpPr/>
                  <p:nvPr/>
                </p:nvSpPr>
                <p:spPr>
                  <a:xfrm>
                    <a:off x="5154637" y="2133600"/>
                    <a:ext cx="177273" cy="177273"/>
                  </a:xfrm>
                  <a:prstGeom prst="ellipse">
                    <a:avLst/>
                  </a:prstGeom>
                  <a:grpFill/>
                  <a:ln>
                    <a:noFill/>
                  </a:ln>
                  <a:sp3d extrusionH="6350">
                    <a:extrusionClr>
                      <a:schemeClr val="accent2">
                        <a:lumMod val="50000"/>
                      </a:schemeClr>
                    </a:extrusionClr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>
                      <a:solidFill>
                        <a:prstClr val="black"/>
                      </a:solidFill>
                    </a:endParaRPr>
                  </a:p>
                </p:txBody>
              </p:sp>
              <p:sp>
                <p:nvSpPr>
                  <p:cNvPr id="146" name="Trapezoid 145">
                    <a:extLst>
                      <a:ext uri="{FF2B5EF4-FFF2-40B4-BE49-F238E27FC236}">
                        <a16:creationId xmlns:a16="http://schemas.microsoft.com/office/drawing/2014/main" id="{66107C20-283B-4CC8-8515-B6A493971781}"/>
                      </a:ext>
                    </a:extLst>
                  </p:cNvPr>
                  <p:cNvSpPr/>
                  <p:nvPr/>
                </p:nvSpPr>
                <p:spPr>
                  <a:xfrm>
                    <a:off x="5130281" y="2218765"/>
                    <a:ext cx="225984" cy="272496"/>
                  </a:xfrm>
                  <a:prstGeom prst="trapezoid">
                    <a:avLst>
                      <a:gd name="adj" fmla="val 44835"/>
                    </a:avLst>
                  </a:prstGeom>
                  <a:grpFill/>
                  <a:ln>
                    <a:noFill/>
                  </a:ln>
                  <a:sp3d extrusionH="6350">
                    <a:extrusionClr>
                      <a:schemeClr val="accent2">
                        <a:lumMod val="50000"/>
                      </a:schemeClr>
                    </a:extrusionClr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>
                      <a:solidFill>
                        <a:prstClr val="black"/>
                      </a:solidFill>
                    </a:endParaRPr>
                  </a:p>
                </p:txBody>
              </p:sp>
            </p:grpSp>
          </p:grpSp>
          <p:sp>
            <p:nvSpPr>
              <p:cNvPr id="142" name="Oval 141">
                <a:extLst>
                  <a:ext uri="{FF2B5EF4-FFF2-40B4-BE49-F238E27FC236}">
                    <a16:creationId xmlns:a16="http://schemas.microsoft.com/office/drawing/2014/main" id="{E6A2E398-6275-45C4-90AD-8E1F9D18FE4D}"/>
                  </a:ext>
                </a:extLst>
              </p:cNvPr>
              <p:cNvSpPr/>
              <p:nvPr/>
            </p:nvSpPr>
            <p:spPr>
              <a:xfrm>
                <a:off x="5238346" y="3832769"/>
                <a:ext cx="132016" cy="132016"/>
              </a:xfrm>
              <a:prstGeom prst="ellipse">
                <a:avLst/>
              </a:prstGeom>
              <a:solidFill>
                <a:srgbClr val="FFC000"/>
              </a:solidFill>
              <a:ln>
                <a:noFill/>
              </a:ln>
              <a:effectLst>
                <a:innerShdw blurRad="63500" dist="50800" dir="108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>
                  <a:solidFill>
                    <a:prstClr val="white"/>
                  </a:solidFill>
                </a:endParaRPr>
              </a:p>
            </p:txBody>
          </p:sp>
        </p:grpSp>
      </p:grpSp>
      <p:grpSp>
        <p:nvGrpSpPr>
          <p:cNvPr id="147" name="Group 146">
            <a:extLst>
              <a:ext uri="{FF2B5EF4-FFF2-40B4-BE49-F238E27FC236}">
                <a16:creationId xmlns:a16="http://schemas.microsoft.com/office/drawing/2014/main" id="{B48D4CDF-7D4C-493B-AA16-BD013D81B3BE}"/>
              </a:ext>
            </a:extLst>
          </p:cNvPr>
          <p:cNvGrpSpPr/>
          <p:nvPr/>
        </p:nvGrpSpPr>
        <p:grpSpPr>
          <a:xfrm rot="10800000" flipV="1">
            <a:off x="10549633" y="2176906"/>
            <a:ext cx="1487763" cy="4286076"/>
            <a:chOff x="2743200" y="764924"/>
            <a:chExt cx="1487763" cy="4286076"/>
          </a:xfrm>
          <a:scene3d>
            <a:camera prst="orthographicFront">
              <a:rot lat="0" lon="18000000" rev="0"/>
            </a:camera>
            <a:lightRig rig="threePt" dir="t"/>
          </a:scene3d>
        </p:grpSpPr>
        <p:sp>
          <p:nvSpPr>
            <p:cNvPr id="148" name="Trapezoid 147">
              <a:extLst>
                <a:ext uri="{FF2B5EF4-FFF2-40B4-BE49-F238E27FC236}">
                  <a16:creationId xmlns:a16="http://schemas.microsoft.com/office/drawing/2014/main" id="{0EB5F875-E4F7-4C4D-9768-CAD467D09447}"/>
                </a:ext>
              </a:extLst>
            </p:cNvPr>
            <p:cNvSpPr/>
            <p:nvPr/>
          </p:nvSpPr>
          <p:spPr>
            <a:xfrm rot="16200000">
              <a:off x="1026623" y="2556444"/>
              <a:ext cx="4211133" cy="777979"/>
            </a:xfrm>
            <a:prstGeom prst="trapezoid">
              <a:avLst>
                <a:gd name="adj" fmla="val 72891"/>
              </a:avLst>
            </a:prstGeom>
            <a:solidFill>
              <a:srgbClr val="000000">
                <a:alpha val="1176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prstClr val="white"/>
                </a:solidFill>
              </a:endParaRPr>
            </a:p>
          </p:txBody>
        </p:sp>
        <p:sp>
          <p:nvSpPr>
            <p:cNvPr id="149" name="Trapezoid 148">
              <a:extLst>
                <a:ext uri="{FF2B5EF4-FFF2-40B4-BE49-F238E27FC236}">
                  <a16:creationId xmlns:a16="http://schemas.microsoft.com/office/drawing/2014/main" id="{FBB3EAE8-B443-46C7-A99B-CEE7B7EEBF0B}"/>
                </a:ext>
              </a:extLst>
            </p:cNvPr>
            <p:cNvSpPr/>
            <p:nvPr/>
          </p:nvSpPr>
          <p:spPr>
            <a:xfrm rot="5400000">
              <a:off x="1735823" y="2481501"/>
              <a:ext cx="4211133" cy="777979"/>
            </a:xfrm>
            <a:prstGeom prst="trapezoid">
              <a:avLst>
                <a:gd name="adj" fmla="val 72891"/>
              </a:avLst>
            </a:prstGeom>
            <a:gradFill flip="none" rotWithShape="1">
              <a:gsLst>
                <a:gs pos="0">
                  <a:schemeClr val="accent2">
                    <a:lumMod val="75000"/>
                    <a:shade val="30000"/>
                    <a:satMod val="115000"/>
                  </a:schemeClr>
                </a:gs>
                <a:gs pos="50000">
                  <a:schemeClr val="accent2">
                    <a:lumMod val="75000"/>
                    <a:shade val="67500"/>
                    <a:satMod val="115000"/>
                  </a:schemeClr>
                </a:gs>
                <a:gs pos="100000">
                  <a:schemeClr val="accent2">
                    <a:lumMod val="75000"/>
                    <a:shade val="100000"/>
                    <a:satMod val="115000"/>
                  </a:schemeClr>
                </a:gs>
              </a:gsLst>
              <a:lin ang="2700000" scaled="1"/>
              <a:tileRect/>
            </a:gradFill>
            <a:ln>
              <a:noFill/>
            </a:ln>
            <a:sp3d extrusionH="69850">
              <a:extrusionClr>
                <a:srgbClr val="C00000"/>
              </a:extrusion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prstClr val="white"/>
                </a:solidFill>
              </a:endParaRPr>
            </a:p>
          </p:txBody>
        </p:sp>
        <p:grpSp>
          <p:nvGrpSpPr>
            <p:cNvPr id="150" name="Group 149">
              <a:extLst>
                <a:ext uri="{FF2B5EF4-FFF2-40B4-BE49-F238E27FC236}">
                  <a16:creationId xmlns:a16="http://schemas.microsoft.com/office/drawing/2014/main" id="{9AC9DB5F-11BC-48C2-A9AA-FF6720DDFF50}"/>
                </a:ext>
              </a:extLst>
            </p:cNvPr>
            <p:cNvGrpSpPr/>
            <p:nvPr/>
          </p:nvGrpSpPr>
          <p:grpSpPr>
            <a:xfrm>
              <a:off x="4078218" y="2565180"/>
              <a:ext cx="152745" cy="482820"/>
              <a:chOff x="5184200" y="3718632"/>
              <a:chExt cx="186162" cy="581652"/>
            </a:xfrm>
          </p:grpSpPr>
          <p:grpSp>
            <p:nvGrpSpPr>
              <p:cNvPr id="151" name="Group 150">
                <a:extLst>
                  <a:ext uri="{FF2B5EF4-FFF2-40B4-BE49-F238E27FC236}">
                    <a16:creationId xmlns:a16="http://schemas.microsoft.com/office/drawing/2014/main" id="{85644D3C-8579-460E-9904-03747B3E8CA8}"/>
                  </a:ext>
                </a:extLst>
              </p:cNvPr>
              <p:cNvGrpSpPr/>
              <p:nvPr/>
            </p:nvGrpSpPr>
            <p:grpSpPr>
              <a:xfrm>
                <a:off x="5184200" y="3718632"/>
                <a:ext cx="128516" cy="581652"/>
                <a:chOff x="5184200" y="3718632"/>
                <a:chExt cx="128516" cy="581652"/>
              </a:xfrm>
            </p:grpSpPr>
            <p:sp>
              <p:nvSpPr>
                <p:cNvPr id="153" name="Trapezoid 152">
                  <a:extLst>
                    <a:ext uri="{FF2B5EF4-FFF2-40B4-BE49-F238E27FC236}">
                      <a16:creationId xmlns:a16="http://schemas.microsoft.com/office/drawing/2014/main" id="{513D67C1-B658-4BEE-8E6C-2B7F84D84F1F}"/>
                    </a:ext>
                  </a:extLst>
                </p:cNvPr>
                <p:cNvSpPr/>
                <p:nvPr/>
              </p:nvSpPr>
              <p:spPr>
                <a:xfrm rot="5400000">
                  <a:off x="4957632" y="3945200"/>
                  <a:ext cx="581652" cy="128516"/>
                </a:xfrm>
                <a:prstGeom prst="trapezoid">
                  <a:avLst>
                    <a:gd name="adj" fmla="val 39261"/>
                  </a:avLst>
                </a:prstGeom>
                <a:solidFill>
                  <a:srgbClr val="FFC000"/>
                </a:solidFill>
                <a:ln>
                  <a:noFill/>
                </a:ln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sp3d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>
                    <a:solidFill>
                      <a:prstClr val="white"/>
                    </a:solidFill>
                  </a:endParaRPr>
                </a:p>
              </p:txBody>
            </p:sp>
            <p:grpSp>
              <p:nvGrpSpPr>
                <p:cNvPr id="154" name="Group 153">
                  <a:extLst>
                    <a:ext uri="{FF2B5EF4-FFF2-40B4-BE49-F238E27FC236}">
                      <a16:creationId xmlns:a16="http://schemas.microsoft.com/office/drawing/2014/main" id="{2024DEDB-C1AB-48DB-8161-4BEEE93AC960}"/>
                    </a:ext>
                  </a:extLst>
                </p:cNvPr>
                <p:cNvGrpSpPr/>
                <p:nvPr/>
              </p:nvGrpSpPr>
              <p:grpSpPr>
                <a:xfrm>
                  <a:off x="5252980" y="4065334"/>
                  <a:ext cx="47582" cy="113625"/>
                  <a:chOff x="5130281" y="2133600"/>
                  <a:chExt cx="225984" cy="357661"/>
                </a:xfrm>
                <a:solidFill>
                  <a:schemeClr val="tx1">
                    <a:lumMod val="85000"/>
                    <a:lumOff val="15000"/>
                  </a:schemeClr>
                </a:solidFill>
              </p:grpSpPr>
              <p:sp>
                <p:nvSpPr>
                  <p:cNvPr id="155" name="Oval 154">
                    <a:extLst>
                      <a:ext uri="{FF2B5EF4-FFF2-40B4-BE49-F238E27FC236}">
                        <a16:creationId xmlns:a16="http://schemas.microsoft.com/office/drawing/2014/main" id="{CA29A3AB-0372-40AC-AE22-F7160C2CDC10}"/>
                      </a:ext>
                    </a:extLst>
                  </p:cNvPr>
                  <p:cNvSpPr/>
                  <p:nvPr/>
                </p:nvSpPr>
                <p:spPr>
                  <a:xfrm>
                    <a:off x="5154637" y="2133600"/>
                    <a:ext cx="177273" cy="177273"/>
                  </a:xfrm>
                  <a:prstGeom prst="ellipse">
                    <a:avLst/>
                  </a:prstGeom>
                  <a:grpFill/>
                  <a:ln>
                    <a:noFill/>
                  </a:ln>
                  <a:sp3d extrusionH="6350">
                    <a:extrusionClr>
                      <a:schemeClr val="accent2">
                        <a:lumMod val="50000"/>
                      </a:schemeClr>
                    </a:extrusionClr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>
                      <a:solidFill>
                        <a:prstClr val="black"/>
                      </a:solidFill>
                    </a:endParaRPr>
                  </a:p>
                </p:txBody>
              </p:sp>
              <p:sp>
                <p:nvSpPr>
                  <p:cNvPr id="156" name="Trapezoid 155">
                    <a:extLst>
                      <a:ext uri="{FF2B5EF4-FFF2-40B4-BE49-F238E27FC236}">
                        <a16:creationId xmlns:a16="http://schemas.microsoft.com/office/drawing/2014/main" id="{91B91D15-787A-4127-AAD8-0A84DF3288F5}"/>
                      </a:ext>
                    </a:extLst>
                  </p:cNvPr>
                  <p:cNvSpPr/>
                  <p:nvPr/>
                </p:nvSpPr>
                <p:spPr>
                  <a:xfrm>
                    <a:off x="5130281" y="2218765"/>
                    <a:ext cx="225984" cy="272496"/>
                  </a:xfrm>
                  <a:prstGeom prst="trapezoid">
                    <a:avLst>
                      <a:gd name="adj" fmla="val 44835"/>
                    </a:avLst>
                  </a:prstGeom>
                  <a:grpFill/>
                  <a:ln>
                    <a:noFill/>
                  </a:ln>
                  <a:sp3d extrusionH="6350">
                    <a:extrusionClr>
                      <a:schemeClr val="accent2">
                        <a:lumMod val="50000"/>
                      </a:schemeClr>
                    </a:extrusionClr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>
                      <a:solidFill>
                        <a:prstClr val="black"/>
                      </a:solidFill>
                    </a:endParaRPr>
                  </a:p>
                </p:txBody>
              </p:sp>
            </p:grpSp>
          </p:grpSp>
          <p:sp>
            <p:nvSpPr>
              <p:cNvPr id="152" name="Oval 151">
                <a:extLst>
                  <a:ext uri="{FF2B5EF4-FFF2-40B4-BE49-F238E27FC236}">
                    <a16:creationId xmlns:a16="http://schemas.microsoft.com/office/drawing/2014/main" id="{320EEAD3-D032-4B5B-BD29-DD88A8BDDB05}"/>
                  </a:ext>
                </a:extLst>
              </p:cNvPr>
              <p:cNvSpPr/>
              <p:nvPr/>
            </p:nvSpPr>
            <p:spPr>
              <a:xfrm>
                <a:off x="5238346" y="3832769"/>
                <a:ext cx="132016" cy="132016"/>
              </a:xfrm>
              <a:prstGeom prst="ellipse">
                <a:avLst/>
              </a:prstGeom>
              <a:solidFill>
                <a:srgbClr val="FFC000"/>
              </a:solidFill>
              <a:ln>
                <a:noFill/>
              </a:ln>
              <a:effectLst>
                <a:innerShdw blurRad="63500" dist="50800" dir="108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>
                  <a:solidFill>
                    <a:prstClr val="white"/>
                  </a:solidFill>
                </a:endParaRPr>
              </a:p>
            </p:txBody>
          </p:sp>
        </p:grpSp>
      </p:grpSp>
      <p:grpSp>
        <p:nvGrpSpPr>
          <p:cNvPr id="157" name="Group 156">
            <a:extLst>
              <a:ext uri="{FF2B5EF4-FFF2-40B4-BE49-F238E27FC236}">
                <a16:creationId xmlns:a16="http://schemas.microsoft.com/office/drawing/2014/main" id="{04BED90B-016D-435D-B710-4E038FCE8937}"/>
              </a:ext>
            </a:extLst>
          </p:cNvPr>
          <p:cNvGrpSpPr/>
          <p:nvPr/>
        </p:nvGrpSpPr>
        <p:grpSpPr>
          <a:xfrm rot="10800000" flipV="1">
            <a:off x="10549633" y="2176906"/>
            <a:ext cx="1487763" cy="4286076"/>
            <a:chOff x="2743200" y="764924"/>
            <a:chExt cx="1487763" cy="4286076"/>
          </a:xfrm>
          <a:scene3d>
            <a:camera prst="orthographicFront">
              <a:rot lat="0" lon="18000000" rev="0"/>
            </a:camera>
            <a:lightRig rig="threePt" dir="t"/>
          </a:scene3d>
        </p:grpSpPr>
        <p:sp>
          <p:nvSpPr>
            <p:cNvPr id="158" name="Trapezoid 157">
              <a:extLst>
                <a:ext uri="{FF2B5EF4-FFF2-40B4-BE49-F238E27FC236}">
                  <a16:creationId xmlns:a16="http://schemas.microsoft.com/office/drawing/2014/main" id="{8533081A-D692-410C-B4BB-63D29DC1152D}"/>
                </a:ext>
              </a:extLst>
            </p:cNvPr>
            <p:cNvSpPr/>
            <p:nvPr/>
          </p:nvSpPr>
          <p:spPr>
            <a:xfrm rot="16200000">
              <a:off x="1026623" y="2556444"/>
              <a:ext cx="4211133" cy="777979"/>
            </a:xfrm>
            <a:prstGeom prst="trapezoid">
              <a:avLst>
                <a:gd name="adj" fmla="val 72891"/>
              </a:avLst>
            </a:prstGeom>
            <a:solidFill>
              <a:srgbClr val="000000">
                <a:alpha val="1176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prstClr val="white"/>
                </a:solidFill>
              </a:endParaRPr>
            </a:p>
          </p:txBody>
        </p:sp>
        <p:sp>
          <p:nvSpPr>
            <p:cNvPr id="159" name="Trapezoid 158">
              <a:extLst>
                <a:ext uri="{FF2B5EF4-FFF2-40B4-BE49-F238E27FC236}">
                  <a16:creationId xmlns:a16="http://schemas.microsoft.com/office/drawing/2014/main" id="{6B5CD271-3622-4D23-8DBD-352F32F59EB5}"/>
                </a:ext>
              </a:extLst>
            </p:cNvPr>
            <p:cNvSpPr/>
            <p:nvPr/>
          </p:nvSpPr>
          <p:spPr>
            <a:xfrm rot="5400000">
              <a:off x="1735823" y="2481501"/>
              <a:ext cx="4211133" cy="777979"/>
            </a:xfrm>
            <a:prstGeom prst="trapezoid">
              <a:avLst>
                <a:gd name="adj" fmla="val 72891"/>
              </a:avLst>
            </a:prstGeom>
            <a:gradFill flip="none" rotWithShape="1">
              <a:gsLst>
                <a:gs pos="0">
                  <a:schemeClr val="accent2">
                    <a:lumMod val="75000"/>
                    <a:shade val="30000"/>
                    <a:satMod val="115000"/>
                  </a:schemeClr>
                </a:gs>
                <a:gs pos="50000">
                  <a:schemeClr val="accent2">
                    <a:lumMod val="75000"/>
                    <a:shade val="67500"/>
                    <a:satMod val="115000"/>
                  </a:schemeClr>
                </a:gs>
                <a:gs pos="100000">
                  <a:schemeClr val="accent2">
                    <a:lumMod val="75000"/>
                    <a:shade val="100000"/>
                    <a:satMod val="115000"/>
                  </a:schemeClr>
                </a:gs>
              </a:gsLst>
              <a:lin ang="2700000" scaled="1"/>
              <a:tileRect/>
            </a:gradFill>
            <a:ln>
              <a:noFill/>
            </a:ln>
            <a:sp3d extrusionH="69850">
              <a:extrusionClr>
                <a:srgbClr val="C00000"/>
              </a:extrusion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prstClr val="white"/>
                </a:solidFill>
              </a:endParaRPr>
            </a:p>
          </p:txBody>
        </p:sp>
        <p:grpSp>
          <p:nvGrpSpPr>
            <p:cNvPr id="160" name="Group 159">
              <a:extLst>
                <a:ext uri="{FF2B5EF4-FFF2-40B4-BE49-F238E27FC236}">
                  <a16:creationId xmlns:a16="http://schemas.microsoft.com/office/drawing/2014/main" id="{9A943E98-6DC2-41C2-A0A4-684C021DFF78}"/>
                </a:ext>
              </a:extLst>
            </p:cNvPr>
            <p:cNvGrpSpPr/>
            <p:nvPr/>
          </p:nvGrpSpPr>
          <p:grpSpPr>
            <a:xfrm>
              <a:off x="4078218" y="2565180"/>
              <a:ext cx="152745" cy="482820"/>
              <a:chOff x="5184200" y="3718632"/>
              <a:chExt cx="186162" cy="581652"/>
            </a:xfrm>
          </p:grpSpPr>
          <p:grpSp>
            <p:nvGrpSpPr>
              <p:cNvPr id="161" name="Group 160">
                <a:extLst>
                  <a:ext uri="{FF2B5EF4-FFF2-40B4-BE49-F238E27FC236}">
                    <a16:creationId xmlns:a16="http://schemas.microsoft.com/office/drawing/2014/main" id="{9E34EB0C-55AC-41A9-B8B7-9A8B93B13B3C}"/>
                  </a:ext>
                </a:extLst>
              </p:cNvPr>
              <p:cNvGrpSpPr/>
              <p:nvPr/>
            </p:nvGrpSpPr>
            <p:grpSpPr>
              <a:xfrm>
                <a:off x="5184200" y="3718632"/>
                <a:ext cx="128516" cy="581652"/>
                <a:chOff x="5184200" y="3718632"/>
                <a:chExt cx="128516" cy="581652"/>
              </a:xfrm>
            </p:grpSpPr>
            <p:sp>
              <p:nvSpPr>
                <p:cNvPr id="163" name="Trapezoid 162">
                  <a:extLst>
                    <a:ext uri="{FF2B5EF4-FFF2-40B4-BE49-F238E27FC236}">
                      <a16:creationId xmlns:a16="http://schemas.microsoft.com/office/drawing/2014/main" id="{4013671F-6DA8-41DD-BB2A-A3CC5DE5E245}"/>
                    </a:ext>
                  </a:extLst>
                </p:cNvPr>
                <p:cNvSpPr/>
                <p:nvPr/>
              </p:nvSpPr>
              <p:spPr>
                <a:xfrm rot="5400000">
                  <a:off x="4957632" y="3945200"/>
                  <a:ext cx="581652" cy="128516"/>
                </a:xfrm>
                <a:prstGeom prst="trapezoid">
                  <a:avLst>
                    <a:gd name="adj" fmla="val 39261"/>
                  </a:avLst>
                </a:prstGeom>
                <a:solidFill>
                  <a:srgbClr val="FFC000"/>
                </a:solidFill>
                <a:ln>
                  <a:noFill/>
                </a:ln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sp3d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>
                    <a:solidFill>
                      <a:prstClr val="white"/>
                    </a:solidFill>
                  </a:endParaRPr>
                </a:p>
              </p:txBody>
            </p:sp>
            <p:grpSp>
              <p:nvGrpSpPr>
                <p:cNvPr id="164" name="Group 163">
                  <a:extLst>
                    <a:ext uri="{FF2B5EF4-FFF2-40B4-BE49-F238E27FC236}">
                      <a16:creationId xmlns:a16="http://schemas.microsoft.com/office/drawing/2014/main" id="{BD34DB32-F50C-47A9-BFFE-3731DCCB3F43}"/>
                    </a:ext>
                  </a:extLst>
                </p:cNvPr>
                <p:cNvGrpSpPr/>
                <p:nvPr/>
              </p:nvGrpSpPr>
              <p:grpSpPr>
                <a:xfrm>
                  <a:off x="5252980" y="4065334"/>
                  <a:ext cx="47582" cy="113625"/>
                  <a:chOff x="5130281" y="2133600"/>
                  <a:chExt cx="225984" cy="357661"/>
                </a:xfrm>
                <a:solidFill>
                  <a:schemeClr val="tx1">
                    <a:lumMod val="85000"/>
                    <a:lumOff val="15000"/>
                  </a:schemeClr>
                </a:solidFill>
              </p:grpSpPr>
              <p:sp>
                <p:nvSpPr>
                  <p:cNvPr id="165" name="Oval 164">
                    <a:extLst>
                      <a:ext uri="{FF2B5EF4-FFF2-40B4-BE49-F238E27FC236}">
                        <a16:creationId xmlns:a16="http://schemas.microsoft.com/office/drawing/2014/main" id="{1E31D45D-B565-4B28-95B8-777B84E0A903}"/>
                      </a:ext>
                    </a:extLst>
                  </p:cNvPr>
                  <p:cNvSpPr/>
                  <p:nvPr/>
                </p:nvSpPr>
                <p:spPr>
                  <a:xfrm>
                    <a:off x="5154637" y="2133600"/>
                    <a:ext cx="177273" cy="177273"/>
                  </a:xfrm>
                  <a:prstGeom prst="ellipse">
                    <a:avLst/>
                  </a:prstGeom>
                  <a:grpFill/>
                  <a:ln>
                    <a:noFill/>
                  </a:ln>
                  <a:sp3d extrusionH="6350">
                    <a:extrusionClr>
                      <a:schemeClr val="accent2">
                        <a:lumMod val="50000"/>
                      </a:schemeClr>
                    </a:extrusionClr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>
                      <a:solidFill>
                        <a:prstClr val="black"/>
                      </a:solidFill>
                    </a:endParaRPr>
                  </a:p>
                </p:txBody>
              </p:sp>
              <p:sp>
                <p:nvSpPr>
                  <p:cNvPr id="166" name="Trapezoid 165">
                    <a:extLst>
                      <a:ext uri="{FF2B5EF4-FFF2-40B4-BE49-F238E27FC236}">
                        <a16:creationId xmlns:a16="http://schemas.microsoft.com/office/drawing/2014/main" id="{CE1C4A62-DE20-4B0D-B3C0-C459BE7D3B54}"/>
                      </a:ext>
                    </a:extLst>
                  </p:cNvPr>
                  <p:cNvSpPr/>
                  <p:nvPr/>
                </p:nvSpPr>
                <p:spPr>
                  <a:xfrm>
                    <a:off x="5130281" y="2218765"/>
                    <a:ext cx="225984" cy="272496"/>
                  </a:xfrm>
                  <a:prstGeom prst="trapezoid">
                    <a:avLst>
                      <a:gd name="adj" fmla="val 44835"/>
                    </a:avLst>
                  </a:prstGeom>
                  <a:grpFill/>
                  <a:ln>
                    <a:noFill/>
                  </a:ln>
                  <a:sp3d extrusionH="6350">
                    <a:extrusionClr>
                      <a:schemeClr val="accent2">
                        <a:lumMod val="50000"/>
                      </a:schemeClr>
                    </a:extrusionClr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>
                      <a:solidFill>
                        <a:prstClr val="black"/>
                      </a:solidFill>
                    </a:endParaRPr>
                  </a:p>
                </p:txBody>
              </p:sp>
            </p:grpSp>
          </p:grpSp>
          <p:sp>
            <p:nvSpPr>
              <p:cNvPr id="162" name="Oval 161">
                <a:extLst>
                  <a:ext uri="{FF2B5EF4-FFF2-40B4-BE49-F238E27FC236}">
                    <a16:creationId xmlns:a16="http://schemas.microsoft.com/office/drawing/2014/main" id="{0C4F3F53-4059-4D02-B002-3D691318624E}"/>
                  </a:ext>
                </a:extLst>
              </p:cNvPr>
              <p:cNvSpPr/>
              <p:nvPr/>
            </p:nvSpPr>
            <p:spPr>
              <a:xfrm>
                <a:off x="5238346" y="3832769"/>
                <a:ext cx="132016" cy="132016"/>
              </a:xfrm>
              <a:prstGeom prst="ellipse">
                <a:avLst/>
              </a:prstGeom>
              <a:solidFill>
                <a:srgbClr val="FFC000"/>
              </a:solidFill>
              <a:ln>
                <a:noFill/>
              </a:ln>
              <a:effectLst>
                <a:innerShdw blurRad="63500" dist="50800" dir="108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>
                  <a:solidFill>
                    <a:prstClr val="white"/>
                  </a:solidFill>
                </a:endParaRPr>
              </a:p>
            </p:txBody>
          </p:sp>
        </p:grpSp>
      </p:grpSp>
      <p:grpSp>
        <p:nvGrpSpPr>
          <p:cNvPr id="167" name="Group 166">
            <a:extLst>
              <a:ext uri="{FF2B5EF4-FFF2-40B4-BE49-F238E27FC236}">
                <a16:creationId xmlns:a16="http://schemas.microsoft.com/office/drawing/2014/main" id="{63249A85-3C4A-4485-9813-DB57B7D9B250}"/>
              </a:ext>
            </a:extLst>
          </p:cNvPr>
          <p:cNvGrpSpPr/>
          <p:nvPr/>
        </p:nvGrpSpPr>
        <p:grpSpPr>
          <a:xfrm rot="10800000" flipV="1">
            <a:off x="10549633" y="2176906"/>
            <a:ext cx="1487763" cy="4286076"/>
            <a:chOff x="2743200" y="764924"/>
            <a:chExt cx="1487763" cy="4286076"/>
          </a:xfrm>
          <a:scene3d>
            <a:camera prst="orthographicFront">
              <a:rot lat="0" lon="17400000" rev="0"/>
            </a:camera>
            <a:lightRig rig="threePt" dir="t"/>
          </a:scene3d>
        </p:grpSpPr>
        <p:sp>
          <p:nvSpPr>
            <p:cNvPr id="168" name="Trapezoid 167">
              <a:extLst>
                <a:ext uri="{FF2B5EF4-FFF2-40B4-BE49-F238E27FC236}">
                  <a16:creationId xmlns:a16="http://schemas.microsoft.com/office/drawing/2014/main" id="{D8AEB6B0-97C2-4DA9-8E11-9D3ACE91D8CC}"/>
                </a:ext>
              </a:extLst>
            </p:cNvPr>
            <p:cNvSpPr/>
            <p:nvPr/>
          </p:nvSpPr>
          <p:spPr>
            <a:xfrm rot="16200000">
              <a:off x="1026623" y="2556444"/>
              <a:ext cx="4211133" cy="777979"/>
            </a:xfrm>
            <a:prstGeom prst="trapezoid">
              <a:avLst>
                <a:gd name="adj" fmla="val 72891"/>
              </a:avLst>
            </a:prstGeom>
            <a:solidFill>
              <a:srgbClr val="000000">
                <a:alpha val="1176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prstClr val="white"/>
                </a:solidFill>
              </a:endParaRPr>
            </a:p>
          </p:txBody>
        </p:sp>
        <p:sp>
          <p:nvSpPr>
            <p:cNvPr id="169" name="Trapezoid 168">
              <a:extLst>
                <a:ext uri="{FF2B5EF4-FFF2-40B4-BE49-F238E27FC236}">
                  <a16:creationId xmlns:a16="http://schemas.microsoft.com/office/drawing/2014/main" id="{2CFFB500-98A2-42B0-B574-88119DBB1761}"/>
                </a:ext>
              </a:extLst>
            </p:cNvPr>
            <p:cNvSpPr/>
            <p:nvPr/>
          </p:nvSpPr>
          <p:spPr>
            <a:xfrm rot="5400000">
              <a:off x="1735823" y="2481501"/>
              <a:ext cx="4211133" cy="777979"/>
            </a:xfrm>
            <a:prstGeom prst="trapezoid">
              <a:avLst>
                <a:gd name="adj" fmla="val 72891"/>
              </a:avLst>
            </a:prstGeom>
            <a:gradFill flip="none" rotWithShape="1">
              <a:gsLst>
                <a:gs pos="0">
                  <a:schemeClr val="accent2">
                    <a:lumMod val="75000"/>
                    <a:shade val="30000"/>
                    <a:satMod val="115000"/>
                  </a:schemeClr>
                </a:gs>
                <a:gs pos="50000">
                  <a:schemeClr val="accent2">
                    <a:lumMod val="75000"/>
                    <a:shade val="67500"/>
                    <a:satMod val="115000"/>
                  </a:schemeClr>
                </a:gs>
                <a:gs pos="100000">
                  <a:schemeClr val="accent2">
                    <a:lumMod val="75000"/>
                    <a:shade val="100000"/>
                    <a:satMod val="115000"/>
                  </a:schemeClr>
                </a:gs>
              </a:gsLst>
              <a:lin ang="2700000" scaled="1"/>
              <a:tileRect/>
            </a:gradFill>
            <a:ln>
              <a:noFill/>
            </a:ln>
            <a:sp3d extrusionH="69850">
              <a:extrusionClr>
                <a:srgbClr val="C00000"/>
              </a:extrusion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prstClr val="white"/>
                </a:solidFill>
              </a:endParaRPr>
            </a:p>
          </p:txBody>
        </p:sp>
        <p:grpSp>
          <p:nvGrpSpPr>
            <p:cNvPr id="170" name="Group 169">
              <a:extLst>
                <a:ext uri="{FF2B5EF4-FFF2-40B4-BE49-F238E27FC236}">
                  <a16:creationId xmlns:a16="http://schemas.microsoft.com/office/drawing/2014/main" id="{A928CFDD-8DAD-4302-A476-01E303DB5FE2}"/>
                </a:ext>
              </a:extLst>
            </p:cNvPr>
            <p:cNvGrpSpPr/>
            <p:nvPr/>
          </p:nvGrpSpPr>
          <p:grpSpPr>
            <a:xfrm>
              <a:off x="4078218" y="2565180"/>
              <a:ext cx="152745" cy="482820"/>
              <a:chOff x="5184200" y="3718632"/>
              <a:chExt cx="186162" cy="581652"/>
            </a:xfrm>
          </p:grpSpPr>
          <p:grpSp>
            <p:nvGrpSpPr>
              <p:cNvPr id="171" name="Group 170">
                <a:extLst>
                  <a:ext uri="{FF2B5EF4-FFF2-40B4-BE49-F238E27FC236}">
                    <a16:creationId xmlns:a16="http://schemas.microsoft.com/office/drawing/2014/main" id="{7191BD91-D3B8-4F21-8FDA-669233F4254D}"/>
                  </a:ext>
                </a:extLst>
              </p:cNvPr>
              <p:cNvGrpSpPr/>
              <p:nvPr/>
            </p:nvGrpSpPr>
            <p:grpSpPr>
              <a:xfrm>
                <a:off x="5184200" y="3718632"/>
                <a:ext cx="128516" cy="581652"/>
                <a:chOff x="5184200" y="3718632"/>
                <a:chExt cx="128516" cy="581652"/>
              </a:xfrm>
            </p:grpSpPr>
            <p:sp>
              <p:nvSpPr>
                <p:cNvPr id="173" name="Trapezoid 172">
                  <a:extLst>
                    <a:ext uri="{FF2B5EF4-FFF2-40B4-BE49-F238E27FC236}">
                      <a16:creationId xmlns:a16="http://schemas.microsoft.com/office/drawing/2014/main" id="{301E9F00-559C-4DA5-AE09-8031A08E53ED}"/>
                    </a:ext>
                  </a:extLst>
                </p:cNvPr>
                <p:cNvSpPr/>
                <p:nvPr/>
              </p:nvSpPr>
              <p:spPr>
                <a:xfrm rot="5400000">
                  <a:off x="4957632" y="3945200"/>
                  <a:ext cx="581652" cy="128516"/>
                </a:xfrm>
                <a:prstGeom prst="trapezoid">
                  <a:avLst>
                    <a:gd name="adj" fmla="val 39261"/>
                  </a:avLst>
                </a:prstGeom>
                <a:solidFill>
                  <a:srgbClr val="FFC000"/>
                </a:solidFill>
                <a:ln>
                  <a:noFill/>
                </a:ln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sp3d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>
                    <a:solidFill>
                      <a:prstClr val="white"/>
                    </a:solidFill>
                  </a:endParaRPr>
                </a:p>
              </p:txBody>
            </p:sp>
            <p:grpSp>
              <p:nvGrpSpPr>
                <p:cNvPr id="174" name="Group 173">
                  <a:extLst>
                    <a:ext uri="{FF2B5EF4-FFF2-40B4-BE49-F238E27FC236}">
                      <a16:creationId xmlns:a16="http://schemas.microsoft.com/office/drawing/2014/main" id="{ABAFFD82-3A99-4647-A43B-E7DCD9A37DDE}"/>
                    </a:ext>
                  </a:extLst>
                </p:cNvPr>
                <p:cNvGrpSpPr/>
                <p:nvPr/>
              </p:nvGrpSpPr>
              <p:grpSpPr>
                <a:xfrm>
                  <a:off x="5252980" y="4065334"/>
                  <a:ext cx="47582" cy="113625"/>
                  <a:chOff x="5130281" y="2133600"/>
                  <a:chExt cx="225984" cy="357661"/>
                </a:xfrm>
                <a:solidFill>
                  <a:schemeClr val="tx1">
                    <a:lumMod val="85000"/>
                    <a:lumOff val="15000"/>
                  </a:schemeClr>
                </a:solidFill>
              </p:grpSpPr>
              <p:sp>
                <p:nvSpPr>
                  <p:cNvPr id="175" name="Oval 174">
                    <a:extLst>
                      <a:ext uri="{FF2B5EF4-FFF2-40B4-BE49-F238E27FC236}">
                        <a16:creationId xmlns:a16="http://schemas.microsoft.com/office/drawing/2014/main" id="{C1EFAE89-68D9-46C5-B464-2B09EFCB82C3}"/>
                      </a:ext>
                    </a:extLst>
                  </p:cNvPr>
                  <p:cNvSpPr/>
                  <p:nvPr/>
                </p:nvSpPr>
                <p:spPr>
                  <a:xfrm>
                    <a:off x="5154637" y="2133600"/>
                    <a:ext cx="177273" cy="177273"/>
                  </a:xfrm>
                  <a:prstGeom prst="ellipse">
                    <a:avLst/>
                  </a:prstGeom>
                  <a:grpFill/>
                  <a:ln>
                    <a:noFill/>
                  </a:ln>
                  <a:sp3d extrusionH="6350">
                    <a:extrusionClr>
                      <a:schemeClr val="accent2">
                        <a:lumMod val="50000"/>
                      </a:schemeClr>
                    </a:extrusionClr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>
                      <a:solidFill>
                        <a:prstClr val="black"/>
                      </a:solidFill>
                    </a:endParaRPr>
                  </a:p>
                </p:txBody>
              </p:sp>
              <p:sp>
                <p:nvSpPr>
                  <p:cNvPr id="176" name="Trapezoid 175">
                    <a:extLst>
                      <a:ext uri="{FF2B5EF4-FFF2-40B4-BE49-F238E27FC236}">
                        <a16:creationId xmlns:a16="http://schemas.microsoft.com/office/drawing/2014/main" id="{4127A49A-10E3-490E-8CE0-0F2911906CD7}"/>
                      </a:ext>
                    </a:extLst>
                  </p:cNvPr>
                  <p:cNvSpPr/>
                  <p:nvPr/>
                </p:nvSpPr>
                <p:spPr>
                  <a:xfrm>
                    <a:off x="5130281" y="2218765"/>
                    <a:ext cx="225984" cy="272496"/>
                  </a:xfrm>
                  <a:prstGeom prst="trapezoid">
                    <a:avLst>
                      <a:gd name="adj" fmla="val 44835"/>
                    </a:avLst>
                  </a:prstGeom>
                  <a:grpFill/>
                  <a:ln>
                    <a:noFill/>
                  </a:ln>
                  <a:sp3d extrusionH="6350">
                    <a:extrusionClr>
                      <a:schemeClr val="accent2">
                        <a:lumMod val="50000"/>
                      </a:schemeClr>
                    </a:extrusionClr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>
                      <a:solidFill>
                        <a:prstClr val="black"/>
                      </a:solidFill>
                    </a:endParaRPr>
                  </a:p>
                </p:txBody>
              </p:sp>
            </p:grpSp>
          </p:grpSp>
          <p:sp>
            <p:nvSpPr>
              <p:cNvPr id="172" name="Oval 171">
                <a:extLst>
                  <a:ext uri="{FF2B5EF4-FFF2-40B4-BE49-F238E27FC236}">
                    <a16:creationId xmlns:a16="http://schemas.microsoft.com/office/drawing/2014/main" id="{472B66EC-381B-4C42-9A98-4A636B2B865F}"/>
                  </a:ext>
                </a:extLst>
              </p:cNvPr>
              <p:cNvSpPr/>
              <p:nvPr/>
            </p:nvSpPr>
            <p:spPr>
              <a:xfrm>
                <a:off x="5238346" y="3832769"/>
                <a:ext cx="132016" cy="132016"/>
              </a:xfrm>
              <a:prstGeom prst="ellipse">
                <a:avLst/>
              </a:prstGeom>
              <a:solidFill>
                <a:srgbClr val="FFC000"/>
              </a:solidFill>
              <a:ln>
                <a:noFill/>
              </a:ln>
              <a:effectLst>
                <a:innerShdw blurRad="63500" dist="50800" dir="108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>
                  <a:solidFill>
                    <a:prstClr val="white"/>
                  </a:solidFill>
                </a:endParaRPr>
              </a:p>
            </p:txBody>
          </p:sp>
        </p:grpSp>
      </p:grpSp>
      <p:sp>
        <p:nvSpPr>
          <p:cNvPr id="178" name="Rectangle 177">
            <a:extLst>
              <a:ext uri="{FF2B5EF4-FFF2-40B4-BE49-F238E27FC236}">
                <a16:creationId xmlns:a16="http://schemas.microsoft.com/office/drawing/2014/main" id="{FAB1EC2D-5902-4666-B980-A6F9A4AC6EED}"/>
              </a:ext>
            </a:extLst>
          </p:cNvPr>
          <p:cNvSpPr/>
          <p:nvPr/>
        </p:nvSpPr>
        <p:spPr>
          <a:xfrm>
            <a:off x="8699707" y="3736248"/>
            <a:ext cx="493823" cy="890285"/>
          </a:xfrm>
          <a:prstGeom prst="rect">
            <a:avLst/>
          </a:prstGeom>
          <a:solidFill>
            <a:srgbClr val="FFC000">
              <a:alpha val="25098"/>
            </a:srgbClr>
          </a:solidFill>
          <a:ln>
            <a:noFill/>
          </a:ln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pic>
        <p:nvPicPr>
          <p:cNvPr id="26" name="Picture 25">
            <a:extLst>
              <a:ext uri="{FF2B5EF4-FFF2-40B4-BE49-F238E27FC236}">
                <a16:creationId xmlns:a16="http://schemas.microsoft.com/office/drawing/2014/main" id="{E7EB97E3-823F-4395-B4A3-5F26D172C0FA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13974" y="3892896"/>
            <a:ext cx="523638" cy="523638"/>
          </a:xfrm>
          <a:prstGeom prst="rect">
            <a:avLst/>
          </a:prstGeom>
        </p:spPr>
      </p:pic>
      <p:pic>
        <p:nvPicPr>
          <p:cNvPr id="195" name="Picture 194">
            <a:extLst>
              <a:ext uri="{FF2B5EF4-FFF2-40B4-BE49-F238E27FC236}">
                <a16:creationId xmlns:a16="http://schemas.microsoft.com/office/drawing/2014/main" id="{144E3547-7ED2-4CD6-B6DA-13B79BBAB86C}"/>
              </a:ext>
            </a:extLst>
          </p:cNvPr>
          <p:cNvPicPr>
            <a:picLocks noChangeAspect="1"/>
          </p:cNvPicPr>
          <p:nvPr/>
        </p:nvPicPr>
        <p:blipFill>
          <a:blip r:embed="rId18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4957" y="134815"/>
            <a:ext cx="7303641" cy="6444031"/>
          </a:xfrm>
          <a:prstGeom prst="rect">
            <a:avLst/>
          </a:prstGeom>
        </p:spPr>
      </p:pic>
      <p:sp>
        <p:nvSpPr>
          <p:cNvPr id="179" name="文本框 8">
            <a:extLst>
              <a:ext uri="{FF2B5EF4-FFF2-40B4-BE49-F238E27FC236}">
                <a16:creationId xmlns:a16="http://schemas.microsoft.com/office/drawing/2014/main" id="{3B4C7775-75B5-4338-9408-18D1D64511FC}"/>
              </a:ext>
            </a:extLst>
          </p:cNvPr>
          <p:cNvSpPr txBox="1"/>
          <p:nvPr/>
        </p:nvSpPr>
        <p:spPr>
          <a:xfrm>
            <a:off x="2564913" y="716623"/>
            <a:ext cx="4987263" cy="1754326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/>
            <a:r>
              <a:rPr lang="en-US" altLang="zh-CN" sz="5400" b="1" dirty="0" err="1">
                <a:latin typeface="UVN Van Chuong Nang" panose="00000400000000000000" pitchFamily="2" charset="0"/>
                <a:ea typeface="小美好体" panose="02010601030101010101" pitchFamily="2" charset="-122"/>
              </a:rPr>
              <a:t>Đặt</a:t>
            </a:r>
            <a:r>
              <a:rPr lang="en-US" altLang="zh-CN" sz="5400" b="1" dirty="0">
                <a:latin typeface="UVN Van Chuong Nang" panose="00000400000000000000" pitchFamily="2" charset="0"/>
                <a:ea typeface="小美好体" panose="02010601030101010101" pitchFamily="2" charset="-122"/>
              </a:rPr>
              <a:t> </a:t>
            </a:r>
            <a:r>
              <a:rPr lang="en-US" altLang="zh-CN" sz="5400" b="1" dirty="0" err="1">
                <a:latin typeface="UVN Van Chuong Nang" panose="00000400000000000000" pitchFamily="2" charset="0"/>
                <a:ea typeface="小美好体" panose="02010601030101010101" pitchFamily="2" charset="-122"/>
              </a:rPr>
              <a:t>tính</a:t>
            </a:r>
            <a:r>
              <a:rPr lang="en-US" altLang="zh-CN" sz="5400" b="1" dirty="0">
                <a:latin typeface="UVN Van Chuong Nang" panose="00000400000000000000" pitchFamily="2" charset="0"/>
                <a:ea typeface="小美好体" panose="02010601030101010101" pitchFamily="2" charset="-122"/>
              </a:rPr>
              <a:t> </a:t>
            </a:r>
            <a:r>
              <a:rPr lang="en-US" altLang="zh-CN" sz="5400" b="1" dirty="0" err="1">
                <a:latin typeface="UVN Van Chuong Nang" panose="00000400000000000000" pitchFamily="2" charset="0"/>
                <a:ea typeface="小美好体" panose="02010601030101010101" pitchFamily="2" charset="-122"/>
              </a:rPr>
              <a:t>rồi</a:t>
            </a:r>
            <a:r>
              <a:rPr lang="en-US" altLang="zh-CN" sz="5400" b="1" dirty="0">
                <a:latin typeface="UVN Van Chuong Nang" panose="00000400000000000000" pitchFamily="2" charset="0"/>
                <a:ea typeface="小美好体" panose="02010601030101010101" pitchFamily="2" charset="-122"/>
              </a:rPr>
              <a:t> </a:t>
            </a:r>
            <a:r>
              <a:rPr lang="en-US" altLang="zh-CN" sz="5400" b="1" dirty="0" err="1">
                <a:latin typeface="UVN Van Chuong Nang" panose="00000400000000000000" pitchFamily="2" charset="0"/>
                <a:ea typeface="小美好体" panose="02010601030101010101" pitchFamily="2" charset="-122"/>
              </a:rPr>
              <a:t>tính</a:t>
            </a:r>
            <a:endParaRPr lang="en-US" altLang="zh-CN" sz="5400" b="1" dirty="0">
              <a:latin typeface="UVN Van Chuong Nang" panose="00000400000000000000" pitchFamily="2" charset="0"/>
              <a:ea typeface="小美好体" panose="02010601030101010101" pitchFamily="2" charset="-122"/>
            </a:endParaRPr>
          </a:p>
          <a:p>
            <a:pPr algn="ctr"/>
            <a:r>
              <a:rPr lang="en-US" altLang="zh-CN" sz="5400" b="1">
                <a:latin typeface="UVN Van Chuong Nang" panose="00000400000000000000" pitchFamily="2" charset="0"/>
                <a:ea typeface="小美好体" panose="02010601030101010101" pitchFamily="2" charset="-122"/>
              </a:rPr>
              <a:t>25 275 : 108</a:t>
            </a:r>
            <a:endParaRPr lang="en-US" altLang="zh-CN" sz="5400" b="1" dirty="0">
              <a:latin typeface="UVN Van Chuong Nang" panose="00000400000000000000" pitchFamily="2" charset="0"/>
              <a:ea typeface="小美好体" panose="02010601030101010101" pitchFamily="2" charset="-122"/>
            </a:endParaRPr>
          </a:p>
        </p:txBody>
      </p:sp>
      <p:sp>
        <p:nvSpPr>
          <p:cNvPr id="180" name="Rectangle 179">
            <a:extLst>
              <a:ext uri="{FF2B5EF4-FFF2-40B4-BE49-F238E27FC236}">
                <a16:creationId xmlns:a16="http://schemas.microsoft.com/office/drawing/2014/main" id="{D93D4B7D-2F67-423B-AAA5-97CA81907051}"/>
              </a:ext>
            </a:extLst>
          </p:cNvPr>
          <p:cNvSpPr/>
          <p:nvPr/>
        </p:nvSpPr>
        <p:spPr>
          <a:xfrm>
            <a:off x="2619158" y="2412538"/>
            <a:ext cx="4416594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CN" sz="6000">
                <a:solidFill>
                  <a:srgbClr val="C00000"/>
                </a:solidFill>
                <a:latin typeface="UVN Van Chuong Nang" panose="00000400000000000000" pitchFamily="2" charset="0"/>
                <a:ea typeface="小美好体" panose="02010601030101010101" pitchFamily="2" charset="-122"/>
              </a:rPr>
              <a:t>25275   108</a:t>
            </a:r>
            <a:endParaRPr lang="zh-CN" altLang="en-US" sz="6000" dirty="0">
              <a:solidFill>
                <a:srgbClr val="C00000"/>
              </a:solidFill>
              <a:latin typeface="UVN Van Chuong Nang" panose="00000400000000000000" pitchFamily="2" charset="0"/>
              <a:ea typeface="小美好体" panose="02010601030101010101" pitchFamily="2" charset="-122"/>
            </a:endParaRPr>
          </a:p>
        </p:txBody>
      </p:sp>
      <p:grpSp>
        <p:nvGrpSpPr>
          <p:cNvPr id="181" name="Group 180">
            <a:extLst>
              <a:ext uri="{FF2B5EF4-FFF2-40B4-BE49-F238E27FC236}">
                <a16:creationId xmlns:a16="http://schemas.microsoft.com/office/drawing/2014/main" id="{FCCB8864-B34C-4B35-B2BB-1CC26A12A36D}"/>
              </a:ext>
            </a:extLst>
          </p:cNvPr>
          <p:cNvGrpSpPr/>
          <p:nvPr/>
        </p:nvGrpSpPr>
        <p:grpSpPr>
          <a:xfrm>
            <a:off x="5418176" y="2534985"/>
            <a:ext cx="1586283" cy="1953170"/>
            <a:chOff x="4962493" y="2318418"/>
            <a:chExt cx="1586283" cy="1953170"/>
          </a:xfrm>
        </p:grpSpPr>
        <p:cxnSp>
          <p:nvCxnSpPr>
            <p:cNvPr id="182" name="Straight Connector 181">
              <a:extLst>
                <a:ext uri="{FF2B5EF4-FFF2-40B4-BE49-F238E27FC236}">
                  <a16:creationId xmlns:a16="http://schemas.microsoft.com/office/drawing/2014/main" id="{A4F469B9-778E-462B-96EB-5207E7FCC37D}"/>
                </a:ext>
              </a:extLst>
            </p:cNvPr>
            <p:cNvCxnSpPr/>
            <p:nvPr/>
          </p:nvCxnSpPr>
          <p:spPr>
            <a:xfrm flipH="1">
              <a:off x="4962493" y="2318418"/>
              <a:ext cx="12463" cy="1953170"/>
            </a:xfrm>
            <a:prstGeom prst="line">
              <a:avLst/>
            </a:prstGeom>
            <a:ln w="476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3" name="Straight Connector 182">
              <a:extLst>
                <a:ext uri="{FF2B5EF4-FFF2-40B4-BE49-F238E27FC236}">
                  <a16:creationId xmlns:a16="http://schemas.microsoft.com/office/drawing/2014/main" id="{D95D8667-8C88-47CB-9121-D3DC9B36792F}"/>
                </a:ext>
              </a:extLst>
            </p:cNvPr>
            <p:cNvCxnSpPr/>
            <p:nvPr/>
          </p:nvCxnSpPr>
          <p:spPr>
            <a:xfrm flipV="1">
              <a:off x="4978951" y="3334081"/>
              <a:ext cx="1569825" cy="1"/>
            </a:xfrm>
            <a:prstGeom prst="line">
              <a:avLst/>
            </a:prstGeom>
            <a:ln w="476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84" name="Rectangle 183">
            <a:extLst>
              <a:ext uri="{FF2B5EF4-FFF2-40B4-BE49-F238E27FC236}">
                <a16:creationId xmlns:a16="http://schemas.microsoft.com/office/drawing/2014/main" id="{97706E9F-1BB4-4FE8-9CA3-84654F27695B}"/>
              </a:ext>
            </a:extLst>
          </p:cNvPr>
          <p:cNvSpPr/>
          <p:nvPr/>
        </p:nvSpPr>
        <p:spPr>
          <a:xfrm>
            <a:off x="5611461" y="3428201"/>
            <a:ext cx="1555234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CN" sz="6000">
                <a:solidFill>
                  <a:srgbClr val="C00000"/>
                </a:solidFill>
                <a:latin typeface="UVN Van Chuong Nang" panose="00000400000000000000" pitchFamily="2" charset="0"/>
                <a:ea typeface="小美好体" panose="02010601030101010101" pitchFamily="2" charset="-122"/>
              </a:rPr>
              <a:t>234</a:t>
            </a:r>
            <a:endParaRPr lang="zh-CN" altLang="en-US" sz="6000" dirty="0">
              <a:solidFill>
                <a:srgbClr val="C00000"/>
              </a:solidFill>
              <a:latin typeface="UVN Van Chuong Nang" panose="00000400000000000000" pitchFamily="2" charset="0"/>
              <a:ea typeface="小美好体" panose="02010601030101010101" pitchFamily="2" charset="-122"/>
            </a:endParaRPr>
          </a:p>
        </p:txBody>
      </p:sp>
      <p:sp>
        <p:nvSpPr>
          <p:cNvPr id="185" name="Rectangle 184">
            <a:extLst>
              <a:ext uri="{FF2B5EF4-FFF2-40B4-BE49-F238E27FC236}">
                <a16:creationId xmlns:a16="http://schemas.microsoft.com/office/drawing/2014/main" id="{2773AFD0-908D-44D3-B34F-38914968CD50}"/>
              </a:ext>
            </a:extLst>
          </p:cNvPr>
          <p:cNvSpPr/>
          <p:nvPr/>
        </p:nvSpPr>
        <p:spPr>
          <a:xfrm>
            <a:off x="2599176" y="3099034"/>
            <a:ext cx="2012089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CN" sz="6000">
                <a:solidFill>
                  <a:srgbClr val="C00000"/>
                </a:solidFill>
                <a:latin typeface="UVN Van Chuong Nang" panose="00000400000000000000" pitchFamily="2" charset="0"/>
                <a:ea typeface="小美好体" panose="02010601030101010101" pitchFamily="2" charset="-122"/>
              </a:rPr>
              <a:t>0367</a:t>
            </a:r>
            <a:endParaRPr lang="zh-CN" altLang="en-US" sz="6000" dirty="0">
              <a:solidFill>
                <a:srgbClr val="C00000"/>
              </a:solidFill>
              <a:latin typeface="UVN Van Chuong Nang" panose="00000400000000000000" pitchFamily="2" charset="0"/>
              <a:ea typeface="小美好体" panose="02010601030101010101" pitchFamily="2" charset="-122"/>
            </a:endParaRPr>
          </a:p>
        </p:txBody>
      </p:sp>
      <p:sp>
        <p:nvSpPr>
          <p:cNvPr id="186" name="Rectangle 185">
            <a:extLst>
              <a:ext uri="{FF2B5EF4-FFF2-40B4-BE49-F238E27FC236}">
                <a16:creationId xmlns:a16="http://schemas.microsoft.com/office/drawing/2014/main" id="{3B9A7227-F71A-4572-9508-B7DD05BD2D9A}"/>
              </a:ext>
            </a:extLst>
          </p:cNvPr>
          <p:cNvSpPr/>
          <p:nvPr/>
        </p:nvSpPr>
        <p:spPr>
          <a:xfrm>
            <a:off x="3022113" y="3739560"/>
            <a:ext cx="2090106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6000">
                <a:solidFill>
                  <a:srgbClr val="C00000"/>
                </a:solidFill>
                <a:latin typeface="UVN Van Chuong Nang" panose="00000400000000000000" pitchFamily="2" charset="0"/>
                <a:ea typeface="小美好体" panose="02010601030101010101" pitchFamily="2" charset="-122"/>
              </a:rPr>
              <a:t>0435</a:t>
            </a:r>
            <a:endParaRPr lang="zh-CN" altLang="en-US" sz="6000" dirty="0">
              <a:solidFill>
                <a:srgbClr val="C00000"/>
              </a:solidFill>
              <a:latin typeface="UVN Van Chuong Nang" panose="00000400000000000000" pitchFamily="2" charset="0"/>
              <a:ea typeface="小美好体" panose="02010601030101010101" pitchFamily="2" charset="-122"/>
            </a:endParaRPr>
          </a:p>
        </p:txBody>
      </p:sp>
      <p:sp>
        <p:nvSpPr>
          <p:cNvPr id="187" name="Rectangle: Rounded Corners 186">
            <a:extLst>
              <a:ext uri="{FF2B5EF4-FFF2-40B4-BE49-F238E27FC236}">
                <a16:creationId xmlns:a16="http://schemas.microsoft.com/office/drawing/2014/main" id="{2B2535DC-9F6B-482E-9E21-A963C6B65C57}"/>
              </a:ext>
            </a:extLst>
          </p:cNvPr>
          <p:cNvSpPr/>
          <p:nvPr/>
        </p:nvSpPr>
        <p:spPr>
          <a:xfrm>
            <a:off x="2902802" y="5469987"/>
            <a:ext cx="3881719" cy="712136"/>
          </a:xfrm>
          <a:prstGeom prst="round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spc="3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Đáp án</a:t>
            </a:r>
          </a:p>
        </p:txBody>
      </p:sp>
      <p:sp>
        <p:nvSpPr>
          <p:cNvPr id="194" name="Rectangle 193">
            <a:extLst>
              <a:ext uri="{FF2B5EF4-FFF2-40B4-BE49-F238E27FC236}">
                <a16:creationId xmlns:a16="http://schemas.microsoft.com/office/drawing/2014/main" id="{2A6FACAA-07E0-4927-A35D-53C4C48113A4}"/>
              </a:ext>
            </a:extLst>
          </p:cNvPr>
          <p:cNvSpPr/>
          <p:nvPr/>
        </p:nvSpPr>
        <p:spPr>
          <a:xfrm>
            <a:off x="3479313" y="4387855"/>
            <a:ext cx="1730684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6000">
                <a:solidFill>
                  <a:srgbClr val="C00000"/>
                </a:solidFill>
                <a:latin typeface="UVN Van Chuong Nang" panose="00000400000000000000" pitchFamily="2" charset="0"/>
                <a:ea typeface="小美好体" panose="02010601030101010101" pitchFamily="2" charset="-122"/>
              </a:rPr>
              <a:t>003</a:t>
            </a:r>
            <a:endParaRPr lang="zh-CN" altLang="en-US" sz="6000" dirty="0">
              <a:solidFill>
                <a:srgbClr val="C00000"/>
              </a:solidFill>
              <a:latin typeface="UVN Van Chuong Nang" panose="00000400000000000000" pitchFamily="2" charset="0"/>
              <a:ea typeface="小美好体" panose="02010601030101010101" pitchFamily="2" charset="-122"/>
            </a:endParaRPr>
          </a:p>
        </p:txBody>
      </p:sp>
      <p:sp>
        <p:nvSpPr>
          <p:cNvPr id="196" name="TextBox 195">
            <a:extLst>
              <a:ext uri="{FF2B5EF4-FFF2-40B4-BE49-F238E27FC236}">
                <a16:creationId xmlns:a16="http://schemas.microsoft.com/office/drawing/2014/main" id="{D19671EA-B677-4A8B-B182-62C87B531EB2}"/>
              </a:ext>
            </a:extLst>
          </p:cNvPr>
          <p:cNvSpPr txBox="1"/>
          <p:nvPr/>
        </p:nvSpPr>
        <p:spPr>
          <a:xfrm rot="20388819">
            <a:off x="469073" y="4459762"/>
            <a:ext cx="1015261" cy="249531"/>
          </a:xfrm>
          <a:prstGeom prst="rect">
            <a:avLst/>
          </a:prstGeom>
          <a:noFill/>
        </p:spPr>
        <p:txBody>
          <a:bodyPr wrap="square" rtlCol="0">
            <a:prstTxWarp prst="textCascadeUp">
              <a:avLst/>
            </a:prstTxWarp>
            <a:spAutoFit/>
          </a:bodyPr>
          <a:lstStyle/>
          <a:p>
            <a:r>
              <a:rPr lang="en-US" sz="1200"/>
              <a:t>KTUTS</a:t>
            </a:r>
          </a:p>
        </p:txBody>
      </p:sp>
    </p:spTree>
    <p:extLst>
      <p:ext uri="{BB962C8B-B14F-4D97-AF65-F5344CB8AC3E}">
        <p14:creationId xmlns:p14="http://schemas.microsoft.com/office/powerpoint/2010/main" val="4095084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indefinite" accel="12000" decel="10000" autoRev="1" fill="remove" nodeType="afterEffect">
                                  <p:stCondLst>
                                    <p:cond delay="0"/>
                                  </p:stCondLst>
                                  <p:childTnLst>
                                    <p:animRot by="-2700000">
                                      <p:cBhvr>
                                        <p:cTn id="6" dur="20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4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125E-6 2.96296E-6 L -3.125E-6 -0.16991 " pathEditMode="relative" rAng="0" ptsTypes="AA">
                                      <p:cBhvr>
                                        <p:cTn id="13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849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8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2.59259E-6 C 0.00026 -0.00162 0.00078 -0.0051 0.00234 -0.00718 C 0.00481 -0.00972 0.00533 -0.00903 0.00846 -0.01111 C 0.01198 -0.01389 0.01445 -0.01713 0.01809 -0.01968 C 0.02343 -0.02338 0.02838 -0.02616 0.03502 -0.02894 C 0.03815 -0.03125 0.04075 -0.03102 0.04466 -0.0331 C 0.05677 -0.03889 0.07018 -0.04352 0.08593 -0.04491 C 0.10442 -0.04491 0.12278 -0.04491 0.1414 -0.04445 C 0.14752 -0.04422 0.15703 -0.04213 0.16328 -0.04167 C 0.17317 -0.03959 0.16809 -0.04028 0.1789 -0.03935 C 0.18411 -0.03843 0.18815 -0.03681 0.19349 -0.03588 C 0.19921 -0.03357 0.20573 -0.03195 0.21158 -0.02963 C 0.21419 -0.02871 0.2164 -0.02778 0.21901 -0.02685 C 0.22018 -0.02639 0.22239 -0.02523 0.22239 -0.02523 C 0.22591 -0.01991 0.22083 -0.02639 0.22721 -0.02246 C 0.22825 -0.02199 0.22799 -0.02107 0.22864 -0.02037 C 0.23033 -0.01852 0.23177 -0.01783 0.23463 -0.01621 C 0.23606 -0.01366 0.23554 -0.01435 0.23828 -0.01204 C 0.23984 -0.01065 0.24323 -0.00764 0.24323 -0.00764 C 0.2457 -0.00278 0.25104 0.00092 0.25638 0.00486 C 0.2582 0.00625 0.25963 0.00764 0.26119 0.00903 C 0.26211 0.00972 0.26367 0.01111 0.26367 0.01111 C 0.26575 0.01481 0.26823 0.01828 0.27083 0.02176 C 0.27252 0.02361 0.27252 0.02639 0.27461 0.02801 C 0.2776 0.03078 0.2776 0.03055 0.27942 0.03449 C 0.28476 0.04629 0.29075 0.05787 0.29765 0.06944 C 0.30156 0.07592 0.3026 0.08264 0.30729 0.08935 C 0.30794 0.09305 0.30859 0.09606 0.3108 0.09953 C 0.31237 0.10578 0.31432 0.11203 0.31562 0.11805 C 0.31705 0.13333 0.32031 0.14861 0.32421 0.16389 C 0.32669 0.18889 0.32656 0.21458 0.33385 0.23958 C 0.33541 0.3118 0.32669 0.31389 0.33997 0.28819 C 0.3401 0.28796 0.34179 0.28426 0.34231 0.28403 C 0.34323 0.28333 0.34479 0.28333 0.34596 0.28333 C 0.35143 0.28819 0.34804 0.28703 0.35442 0.28819 C 0.3552 0.28889 0.35573 0.28958 0.3569 0.29028 C 0.35833 0.29097 0.36041 0.29097 0.36171 0.29166 C 0.36263 0.29213 0.36211 0.29328 0.36276 0.29398 C 0.36419 0.29537 0.36783 0.29791 0.36783 0.29815 C 0.36849 0.29953 0.36953 0.30069 0.37005 0.30231 C 0.37122 0.30509 0.37265 0.31088 0.37265 0.31088 C 0.37773 0.30856 0.37968 0.30555 0.3858 0.3044 C 0.3914 0.30648 0.39648 0.31088 0.40052 0.31412 C 0.40286 0.31898 0.40885 0.32315 0.40885 0.32847 " pathEditMode="relative" rAng="0" ptsTypes="AAAAAAAAAAAAAAAAAAAAAAAAAAAAAAAAAAAAAAAAAAAA">
                                      <p:cBhvr>
                                        <p:cTn id="18" dur="3000" fill="hold"/>
                                        <p:tgtEl>
                                          <p:spTgt spid="18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443" y="14167"/>
                                    </p:animMotion>
                                  </p:childTnLst>
                                </p:cTn>
                              </p:par>
                              <p:par>
                                <p:cTn id="19" presetID="8" presetClass="emph" presetSubtype="0" repeatCount="2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0" dur="1500" fill="hold"/>
                                        <p:tgtEl>
                                          <p:spTgt spid="18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000"/>
                            </p:stCondLst>
                            <p:childTnLst>
                              <p:par>
                                <p:cTn id="3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8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17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1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902 -0.11273 C 0.02058 -0.12755 0.02579 -0.14098 0.02761 -0.14098 C 0.03946 -0.14098 0.05144 0.08171 0.05144 0.30532 C 0.05144 0.19236 0.05743 0.08102 0.06329 0.08102 C 0.06928 0.08102 0.07514 0.19375 0.07514 0.30532 C 0.07514 0.24953 0.078 0.19236 0.08112 0.19236 C 0.08412 0.19236 0.08711 0.24722 0.08711 0.30532 C 0.08711 0.27615 0.08868 0.24953 0.09011 0.24953 C 0.09167 0.24953 0.0931 0.27801 0.0931 0.30532 C 0.0931 0.29051 0.09402 0.27615 0.09467 0.27615 C 0.09493 0.27615 0.09623 0.29051 0.09623 0.30532 C 0.09623 0.29791 0.09662 0.29051 0.09701 0.29051 C 0.09701 0.28865 0.09779 0.29699 0.09779 0.30532 C 0.09779 0.30115 0.09779 0.29791 0.09818 0.29791 C 0.09818 0.2993 0.09844 0.30115 0.09844 0.30532 C 0.09844 0.30301 0.09844 0.30115 0.09844 0.2993 C 0.09896 0.2993 0.09896 0.30115 0.09896 0.30301 C 0.09935 0.30301 0.09935 0.30115 0.09935 0.2993 C 0.09974 0.2993 0.09974 0.30115 0.09974 0.30301 " pathEditMode="relative" rAng="0" ptsTypes="AAAAAAAAAAAAAAAAAAA">
                                      <p:cBhvr>
                                        <p:cTn id="45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036" y="1949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2000"/>
                            </p:stCondLst>
                            <p:childTnLst>
                              <p:par>
                                <p:cTn id="47" presetID="26" presetClass="emph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1000" tmFilter="0, 0; .2, .5; .8, .5; 1, 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9" dur="500" autoRev="1" fill="hold"/>
                                        <p:tgtEl>
                                          <p:spTgt spid="2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3500"/>
                            </p:stCondLst>
                            <p:childTnLst>
                              <p:par>
                                <p:cTn id="51" presetID="26" presetClass="emph" presetSubtype="0" fill="hold" nodeType="afterEffect">
                                  <p:stCondLst>
                                    <p:cond delay="7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" dur="1000" tmFilter="0, 0; .2, .5; .8, .5; 1, 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3" dur="500" autoRev="1" fill="hold"/>
                                        <p:tgtEl>
                                          <p:spTgt spid="2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8"/>
                  </p:tgtEl>
                </p:cond>
              </p:nextCondLst>
            </p:seq>
            <p:seq concurrent="1" nextAc="seek">
              <p:cTn id="54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5" fill="hold">
                      <p:stCondLst>
                        <p:cond delay="0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xit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500"/>
                            </p:stCondLst>
                            <p:childTnLst>
                              <p:par>
                                <p:cTn id="6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500"/>
                            </p:stCondLst>
                            <p:childTnLst>
                              <p:par>
                                <p:cTn id="69" presetID="1" presetClass="exit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1000"/>
                            </p:stCondLst>
                            <p:childTnLst>
                              <p:par>
                                <p:cTn id="7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1000"/>
                            </p:stCondLst>
                            <p:childTnLst>
                              <p:par>
                                <p:cTn id="75" presetID="1" presetClass="exit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1500"/>
                            </p:stCondLst>
                            <p:childTnLst>
                              <p:par>
                                <p:cTn id="7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1500"/>
                            </p:stCondLst>
                            <p:childTnLst>
                              <p:par>
                                <p:cTn id="81" presetID="1" presetClass="exit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2000"/>
                            </p:stCondLst>
                            <p:childTnLst>
                              <p:par>
                                <p:cTn id="8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2000"/>
                            </p:stCondLst>
                            <p:childTnLst>
                              <p:par>
                                <p:cTn id="87" presetID="1" presetClass="exit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2500"/>
                            </p:stCondLst>
                            <p:childTnLst>
                              <p:par>
                                <p:cTn id="9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2500"/>
                            </p:stCondLst>
                            <p:childTnLst>
                              <p:par>
                                <p:cTn id="93" presetID="1" presetClass="exit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3000"/>
                            </p:stCondLst>
                            <p:childTnLst>
                              <p:par>
                                <p:cTn id="9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3000"/>
                            </p:stCondLst>
                            <p:childTnLst>
                              <p:par>
                                <p:cTn id="99" presetID="1" presetClass="exit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3500"/>
                            </p:stCondLst>
                            <p:childTnLst>
                              <p:par>
                                <p:cTn id="10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3500"/>
                            </p:stCondLst>
                            <p:childTnLst>
                              <p:par>
                                <p:cTn id="105" presetID="1" presetClass="exit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4000"/>
                            </p:stCondLst>
                            <p:childTnLst>
                              <p:par>
                                <p:cTn id="10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110" restart="whenNotActive" fill="hold" evtFilter="cancelBubble" nodeType="interactiveSeq">
                <p:stCondLst>
                  <p:cond evt="onClick" delay="0">
                    <p:tgtEl>
                      <p:spTgt spid="18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1" fill="hold">
                      <p:stCondLst>
                        <p:cond delay="0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500"/>
                                        <p:tgtEl>
                                          <p:spTgt spid="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8" dur="500"/>
                                        <p:tgtEl>
                                          <p:spTgt spid="1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1" dur="500"/>
                                        <p:tgtEl>
                                          <p:spTgt spid="1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4" dur="500"/>
                                        <p:tgtEl>
                                          <p:spTgt spid="1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500"/>
                                        <p:tgtEl>
                                          <p:spTgt spid="1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0" dur="500"/>
                                        <p:tgtEl>
                                          <p:spTgt spid="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1" fill="hold">
                            <p:stCondLst>
                              <p:cond delay="500"/>
                            </p:stCondLst>
                            <p:childTnLst>
                              <p:par>
                                <p:cTn id="132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7"/>
                  </p:tgtEl>
                </p:cond>
              </p:nextCondLst>
            </p:seq>
          </p:childTnLst>
        </p:cTn>
      </p:par>
    </p:tnLst>
    <p:bldLst>
      <p:bldP spid="224" grpId="0" animBg="1"/>
      <p:bldP spid="6" grpId="1" animBg="1"/>
      <p:bldP spid="178" grpId="1" animBg="1"/>
      <p:bldP spid="179" grpId="0"/>
      <p:bldP spid="180" grpId="0"/>
      <p:bldP spid="184" grpId="0"/>
      <p:bldP spid="185" grpId="0"/>
      <p:bldP spid="186" grpId="0"/>
      <p:bldP spid="187" grpId="0" animBg="1"/>
      <p:bldP spid="194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NKNOELEADERBOARD" val="1447518956"/>
</p:tagLst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6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School Escape Room by Slidesgo">
  <a:themeElements>
    <a:clrScheme name="Simple Light">
      <a:dk1>
        <a:srgbClr val="260E31"/>
      </a:dk1>
      <a:lt1>
        <a:srgbClr val="500635"/>
      </a:lt1>
      <a:dk2>
        <a:srgbClr val="8D93C9"/>
      </a:dk2>
      <a:lt2>
        <a:srgbClr val="9E4E6F"/>
      </a:lt2>
      <a:accent1>
        <a:srgbClr val="94E4CF"/>
      </a:accent1>
      <a:accent2>
        <a:srgbClr val="DCDFFA"/>
      </a:accent2>
      <a:accent3>
        <a:srgbClr val="E2A2C9"/>
      </a:accent3>
      <a:accent4>
        <a:srgbClr val="F8F8F8"/>
      </a:accent4>
      <a:accent5>
        <a:srgbClr val="E2A2C9"/>
      </a:accent5>
      <a:accent6>
        <a:srgbClr val="9E4E6F"/>
      </a:accent6>
      <a:hlink>
        <a:srgbClr val="FFFFFF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10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1_School Escape Room by Slidesgo">
  <a:themeElements>
    <a:clrScheme name="Simple Light">
      <a:dk1>
        <a:srgbClr val="260E31"/>
      </a:dk1>
      <a:lt1>
        <a:srgbClr val="500635"/>
      </a:lt1>
      <a:dk2>
        <a:srgbClr val="8D93C9"/>
      </a:dk2>
      <a:lt2>
        <a:srgbClr val="9E4E6F"/>
      </a:lt2>
      <a:accent1>
        <a:srgbClr val="94E4CF"/>
      </a:accent1>
      <a:accent2>
        <a:srgbClr val="DCDFFA"/>
      </a:accent2>
      <a:accent3>
        <a:srgbClr val="E2A2C9"/>
      </a:accent3>
      <a:accent4>
        <a:srgbClr val="F8F8F8"/>
      </a:accent4>
      <a:accent5>
        <a:srgbClr val="E2A2C9"/>
      </a:accent5>
      <a:accent6>
        <a:srgbClr val="9E4E6F"/>
      </a:accent6>
      <a:hlink>
        <a:srgbClr val="FFFFFF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4489</TotalTime>
  <Words>508</Words>
  <Application>Microsoft Office PowerPoint</Application>
  <PresentationFormat>Widescreen</PresentationFormat>
  <Paragraphs>96</Paragraphs>
  <Slides>13</Slides>
  <Notes>9</Notes>
  <HiddenSlides>0</HiddenSlides>
  <MMClips>1</MMClips>
  <ScaleCrop>false</ScaleCrop>
  <HeadingPairs>
    <vt:vector size="6" baseType="variant">
      <vt:variant>
        <vt:lpstr>Fonts Used</vt:lpstr>
      </vt:variant>
      <vt:variant>
        <vt:i4>15</vt:i4>
      </vt:variant>
      <vt:variant>
        <vt:lpstr>Theme</vt:lpstr>
      </vt:variant>
      <vt:variant>
        <vt:i4>7</vt:i4>
      </vt:variant>
      <vt:variant>
        <vt:lpstr>Slide Titles</vt:lpstr>
      </vt:variant>
      <vt:variant>
        <vt:i4>13</vt:i4>
      </vt:variant>
    </vt:vector>
  </HeadingPairs>
  <TitlesOfParts>
    <vt:vector size="35" baseType="lpstr">
      <vt:lpstr>Times New Roman</vt:lpstr>
      <vt:lpstr>UVN Chinh Luan</vt:lpstr>
      <vt:lpstr>Arial</vt:lpstr>
      <vt:lpstr>Tahoma</vt:lpstr>
      <vt:lpstr>Comfortaa Light</vt:lpstr>
      <vt:lpstr>Holtwood One SC</vt:lpstr>
      <vt:lpstr>Comfortaa</vt:lpstr>
      <vt:lpstr>UVN Van Chuong Nang</vt:lpstr>
      <vt:lpstr>GrilledCheese BTN</vt:lpstr>
      <vt:lpstr>UVN Bach Dang Nang</vt:lpstr>
      <vt:lpstr>Black Han Sans</vt:lpstr>
      <vt:lpstr>Calibri Light</vt:lpstr>
      <vt:lpstr>Calibri</vt:lpstr>
      <vt:lpstr>UVN Muc Cham</vt:lpstr>
      <vt:lpstr>UTM Rockwell</vt:lpstr>
      <vt:lpstr>1_Office Theme</vt:lpstr>
      <vt:lpstr>Office Theme</vt:lpstr>
      <vt:lpstr>2_Office Theme</vt:lpstr>
      <vt:lpstr>6_Office Theme</vt:lpstr>
      <vt:lpstr>School Escape Room by Slidesgo</vt:lpstr>
      <vt:lpstr>10_Office Theme</vt:lpstr>
      <vt:lpstr>1_School Escape Room by Slidesgo</vt:lpstr>
      <vt:lpstr>Toán</vt:lpstr>
      <vt:lpstr>PowerPoint Presentation</vt:lpstr>
      <vt:lpstr>PowerPoint Presentation</vt:lpstr>
      <vt:lpstr>PowerPoint Presentation</vt:lpstr>
      <vt:lpstr>Xin chúc mừng, bạn đã được chọn trở thành người chơi mới</vt:lpstr>
      <vt:lpstr>CHÚC MAY MẮN!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KTUTS</dc:creator>
  <cp:keywords>KTUTS</cp:keywords>
  <cp:lastModifiedBy>PHAN HOÀNG PHƯỚC HẠNH</cp:lastModifiedBy>
  <cp:revision>212</cp:revision>
  <dcterms:created xsi:type="dcterms:W3CDTF">2015-11-13T15:04:48Z</dcterms:created>
  <dcterms:modified xsi:type="dcterms:W3CDTF">2021-12-26T09:40:39Z</dcterms:modified>
  <cp:version>T030</cp:version>
</cp:coreProperties>
</file>