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83" r:id="rId2"/>
    <p:sldId id="261" r:id="rId3"/>
    <p:sldId id="260" r:id="rId4"/>
    <p:sldId id="262" r:id="rId5"/>
    <p:sldId id="282" r:id="rId6"/>
    <p:sldId id="263" r:id="rId7"/>
    <p:sldId id="286" r:id="rId8"/>
    <p:sldId id="287" r:id="rId9"/>
    <p:sldId id="288" r:id="rId10"/>
    <p:sldId id="285" r:id="rId11"/>
    <p:sldId id="289" r:id="rId12"/>
    <p:sldId id="266" r:id="rId13"/>
    <p:sldId id="292" r:id="rId14"/>
    <p:sldId id="299" r:id="rId15"/>
    <p:sldId id="300" r:id="rId16"/>
    <p:sldId id="268" r:id="rId17"/>
    <p:sldId id="293" r:id="rId18"/>
    <p:sldId id="294" r:id="rId19"/>
    <p:sldId id="296" r:id="rId20"/>
    <p:sldId id="297" r:id="rId21"/>
    <p:sldId id="298" r:id="rId22"/>
    <p:sldId id="295" r:id="rId23"/>
    <p:sldId id="284" r:id="rId24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ucida Handwriting" panose="03010101010101010101" pitchFamily="66" charset="0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B1B"/>
    <a:srgbClr val="F89B2A"/>
    <a:srgbClr val="FFFA32"/>
    <a:srgbClr val="C8E8FF"/>
    <a:srgbClr val="E75329"/>
    <a:srgbClr val="E0F2FE"/>
    <a:srgbClr val="FEA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2021/12/30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9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46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39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348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77630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80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20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0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0622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81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83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8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microsoft.com/office/2007/relationships/hdphoto" Target="../media/hdphoto2.wdp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52.gif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8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9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5"/>
          <p:cNvPicPr>
            <a:picLocks noChangeAspect="1" noChangeArrowheads="1"/>
          </p:cNvPicPr>
          <p:nvPr/>
        </p:nvPicPr>
        <p:blipFill>
          <a:blip r:embed="rId4"/>
          <a:srcRect t="62344" r="64444"/>
          <a:stretch>
            <a:fillRect/>
          </a:stretch>
        </p:blipFill>
        <p:spPr bwMode="auto">
          <a:xfrm>
            <a:off x="-227289" y="5556694"/>
            <a:ext cx="2671552" cy="1591452"/>
          </a:xfrm>
          <a:prstGeom prst="rect">
            <a:avLst/>
          </a:prstGeom>
          <a:noFill/>
        </p:spPr>
      </p:pic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5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" y="522816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08" y="44696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3060417" y="3806939"/>
            <a:ext cx="6071166" cy="31480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43" y="532849"/>
            <a:ext cx="1863125" cy="169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6" y="314850"/>
            <a:ext cx="1713124" cy="179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6221" y="-47095"/>
            <a:ext cx="5274398" cy="7195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0432" y="2334970"/>
            <a:ext cx="7316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Davida" panose="02040603050506020204" pitchFamily="18" charset="0"/>
              </a:rPr>
              <a:t>MÔN TOÁN – LỚP 4</a:t>
            </a: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54" y="916145"/>
            <a:ext cx="1407452" cy="93018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4" y="280854"/>
            <a:ext cx="1407452" cy="93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0" y="2196350"/>
            <a:ext cx="11552408" cy="2246231"/>
            <a:chOff x="1192784" y="1806312"/>
            <a:chExt cx="4436549" cy="148311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483112"/>
              <a:chOff x="1202617" y="2071783"/>
              <a:chExt cx="4436549" cy="1483112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1123050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1428044" y="658431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816" y="2439144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6480392" y="4612763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82620" y="1238815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91871" y="296621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</a:t>
            </a:r>
          </a:p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4000" b="1" cap="all" dirty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lang="en-US" altLang="zh-CN" sz="4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0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tập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16" y="-1076453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489" y="571169"/>
            <a:ext cx="4756150" cy="4430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571169"/>
            <a:ext cx="4364388" cy="32040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20604" y="2314490"/>
            <a:ext cx="11542113" cy="311573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213921" y="2588019"/>
            <a:ext cx="11392850" cy="2646878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Ong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về</a:t>
            </a:r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tổ</a:t>
            </a:r>
            <a:endParaRPr lang="en-US" sz="166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2" y="-123220"/>
            <a:ext cx="1563538" cy="1350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8" y="1122778"/>
            <a:ext cx="2091141" cy="209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222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94" y="3141362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639" y="2824790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773" y="-1039579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887" y="872071"/>
            <a:ext cx="2543434" cy="2369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6" y="1157166"/>
            <a:ext cx="2768086" cy="203214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565964" y="-135046"/>
            <a:ext cx="1785150" cy="1140083"/>
            <a:chOff x="3644697" y="-14867"/>
            <a:chExt cx="1785150" cy="1140083"/>
          </a:xfrm>
        </p:grpSpPr>
        <p:grpSp>
          <p:nvGrpSpPr>
            <p:cNvPr id="33" name="Group 32"/>
            <p:cNvGrpSpPr/>
            <p:nvPr/>
          </p:nvGrpSpPr>
          <p:grpSpPr>
            <a:xfrm>
              <a:off x="3644697" y="-14867"/>
              <a:ext cx="1785150" cy="1096223"/>
              <a:chOff x="2854974" y="90329"/>
              <a:chExt cx="1785150" cy="1096223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3268533" y="47517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74" y="90329"/>
                <a:ext cx="1068030" cy="922778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514769" y="294219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9203" y="689288"/>
            <a:ext cx="1393399" cy="1120060"/>
            <a:chOff x="5926050" y="-103980"/>
            <a:chExt cx="1393399" cy="1278498"/>
          </a:xfrm>
        </p:grpSpPr>
        <p:grpSp>
          <p:nvGrpSpPr>
            <p:cNvPr id="34" name="Group 33"/>
            <p:cNvGrpSpPr/>
            <p:nvPr/>
          </p:nvGrpSpPr>
          <p:grpSpPr>
            <a:xfrm>
              <a:off x="5926050" y="-103980"/>
              <a:ext cx="1387438" cy="1234165"/>
              <a:chOff x="5090928" y="-89583"/>
              <a:chExt cx="1387438" cy="1234165"/>
            </a:xfrm>
          </p:grpSpPr>
          <p:sp>
            <p:nvSpPr>
              <p:cNvPr id="2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5106775" y="43320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928" y="-89583"/>
                <a:ext cx="1045570" cy="104557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495071" y="343521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49811" y="1608549"/>
            <a:ext cx="1801423" cy="1316736"/>
            <a:chOff x="3053617" y="1203913"/>
            <a:chExt cx="1801423" cy="1316736"/>
          </a:xfrm>
        </p:grpSpPr>
        <p:grpSp>
          <p:nvGrpSpPr>
            <p:cNvPr id="36" name="Group 35"/>
            <p:cNvGrpSpPr/>
            <p:nvPr/>
          </p:nvGrpSpPr>
          <p:grpSpPr>
            <a:xfrm>
              <a:off x="3053617" y="1203913"/>
              <a:ext cx="1801423" cy="1259053"/>
              <a:chOff x="3802414" y="1888634"/>
              <a:chExt cx="1801423" cy="1259053"/>
            </a:xfrm>
          </p:grpSpPr>
          <p:sp>
            <p:nvSpPr>
              <p:cNvPr id="26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232246" y="243630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0377">
                <a:off x="3802414" y="1888634"/>
                <a:ext cx="1155336" cy="82161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849821" y="1689652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30058" y="-98485"/>
            <a:ext cx="1855850" cy="1530274"/>
            <a:chOff x="6693097" y="870181"/>
            <a:chExt cx="1855850" cy="1530274"/>
          </a:xfrm>
        </p:grpSpPr>
        <p:grpSp>
          <p:nvGrpSpPr>
            <p:cNvPr id="35" name="Group 34"/>
            <p:cNvGrpSpPr/>
            <p:nvPr/>
          </p:nvGrpSpPr>
          <p:grpSpPr>
            <a:xfrm>
              <a:off x="6693097" y="870181"/>
              <a:ext cx="1855850" cy="1510519"/>
              <a:chOff x="6519196" y="1368682"/>
              <a:chExt cx="1855850" cy="1510519"/>
            </a:xfrm>
          </p:grpSpPr>
          <p:sp>
            <p:nvSpPr>
              <p:cNvPr id="28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519196" y="208061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87295" y="1368682"/>
                <a:ext cx="1187751" cy="151051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44729" y="1569458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7841" y="623691"/>
            <a:ext cx="2515277" cy="1562581"/>
            <a:chOff x="5321870" y="2035985"/>
            <a:chExt cx="2515277" cy="1562581"/>
          </a:xfrm>
        </p:grpSpPr>
        <p:grpSp>
          <p:nvGrpSpPr>
            <p:cNvPr id="37" name="Group 36"/>
            <p:cNvGrpSpPr/>
            <p:nvPr/>
          </p:nvGrpSpPr>
          <p:grpSpPr>
            <a:xfrm>
              <a:off x="5321870" y="2035985"/>
              <a:ext cx="2515277" cy="1527796"/>
              <a:chOff x="4398279" y="3351911"/>
              <a:chExt cx="2515277" cy="1527796"/>
            </a:xfrm>
          </p:grpSpPr>
          <p:sp>
            <p:nvSpPr>
              <p:cNvPr id="29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398279" y="4168327"/>
                <a:ext cx="1991618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3227" y="3351911"/>
                <a:ext cx="1390329" cy="1349195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344029" y="1768226"/>
            <a:ext cx="2620067" cy="1582361"/>
            <a:chOff x="6562915" y="3032987"/>
            <a:chExt cx="2620067" cy="1582361"/>
          </a:xfrm>
        </p:grpSpPr>
        <p:grpSp>
          <p:nvGrpSpPr>
            <p:cNvPr id="40" name="Group 39"/>
            <p:cNvGrpSpPr/>
            <p:nvPr/>
          </p:nvGrpSpPr>
          <p:grpSpPr>
            <a:xfrm>
              <a:off x="6562915" y="3032987"/>
              <a:ext cx="2620067" cy="1582361"/>
              <a:chOff x="8924373" y="4925763"/>
              <a:chExt cx="2620067" cy="1582361"/>
            </a:xfrm>
          </p:grpSpPr>
          <p:sp>
            <p:nvSpPr>
              <p:cNvPr id="3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8924373" y="5440146"/>
                <a:ext cx="209362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2028">
                <a:off x="10287029" y="4925763"/>
                <a:ext cx="1257411" cy="1582361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19639" y="345935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80931" y="2015667"/>
            <a:ext cx="2353017" cy="1683780"/>
            <a:chOff x="4209898" y="4045941"/>
            <a:chExt cx="2353017" cy="1683780"/>
          </a:xfrm>
        </p:grpSpPr>
        <p:grpSp>
          <p:nvGrpSpPr>
            <p:cNvPr id="38" name="Group 37"/>
            <p:cNvGrpSpPr/>
            <p:nvPr/>
          </p:nvGrpSpPr>
          <p:grpSpPr>
            <a:xfrm>
              <a:off x="4209898" y="4045941"/>
              <a:ext cx="2353017" cy="1620998"/>
              <a:chOff x="6002852" y="3631143"/>
              <a:chExt cx="2353017" cy="1620998"/>
            </a:xfrm>
          </p:grpSpPr>
          <p:sp>
            <p:nvSpPr>
              <p:cNvPr id="30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081046" y="4540761"/>
                <a:ext cx="2274823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02852" y="3631143"/>
                <a:ext cx="924545" cy="133921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84156" y="2748404"/>
            <a:ext cx="2205846" cy="1451866"/>
            <a:chOff x="2505805" y="3221581"/>
            <a:chExt cx="2205846" cy="1451866"/>
          </a:xfrm>
        </p:grpSpPr>
        <p:grpSp>
          <p:nvGrpSpPr>
            <p:cNvPr id="39" name="Group 38"/>
            <p:cNvGrpSpPr/>
            <p:nvPr/>
          </p:nvGrpSpPr>
          <p:grpSpPr>
            <a:xfrm>
              <a:off x="2505805" y="3221581"/>
              <a:ext cx="2205846" cy="1392058"/>
              <a:chOff x="4475981" y="5186504"/>
              <a:chExt cx="2205846" cy="1392058"/>
            </a:xfrm>
          </p:grpSpPr>
          <p:sp>
            <p:nvSpPr>
              <p:cNvPr id="31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475981" y="5867182"/>
                <a:ext cx="204321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5660" y="5186504"/>
                <a:ext cx="1096167" cy="1258475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-104292" y="3431403"/>
            <a:ext cx="3996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01864" y="3423313"/>
            <a:ext cx="42570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Không chia hết </a:t>
            </a:r>
          </a:p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5602440"/>
            <a:ext cx="1068861" cy="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3" y="5320293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20" y="5556060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08" y="5687169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05986" y="4583066"/>
            <a:ext cx="1371591" cy="830997"/>
            <a:chOff x="4058256" y="301505"/>
            <a:chExt cx="1371591" cy="830997"/>
          </a:xfrm>
        </p:grpSpPr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058256" y="36997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276719" y="301505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291178" y="4632837"/>
            <a:ext cx="1371591" cy="830997"/>
            <a:chOff x="6693097" y="1558037"/>
            <a:chExt cx="1371591" cy="830997"/>
          </a:xfrm>
        </p:grpSpPr>
        <p:sp>
          <p:nvSpPr>
            <p:cNvPr id="7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693097" y="158211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820707" y="1558037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447653" y="5809075"/>
            <a:ext cx="954032" cy="830997"/>
            <a:chOff x="5941897" y="358996"/>
            <a:chExt cx="1371591" cy="830997"/>
          </a:xfrm>
        </p:grpSpPr>
        <p:sp>
          <p:nvSpPr>
            <p:cNvPr id="7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941897" y="418805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348077" y="358996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16869" y="4861789"/>
            <a:ext cx="1360212" cy="830997"/>
            <a:chOff x="3483449" y="1689013"/>
            <a:chExt cx="1371591" cy="830997"/>
          </a:xfrm>
        </p:grpSpPr>
        <p:sp>
          <p:nvSpPr>
            <p:cNvPr id="8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3483449" y="175158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755551" y="1689013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175667" y="4848257"/>
            <a:ext cx="1688601" cy="830997"/>
            <a:chOff x="5321870" y="2767569"/>
            <a:chExt cx="1991618" cy="830997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321870" y="2852401"/>
              <a:ext cx="1991618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797732" y="5829429"/>
            <a:ext cx="2274823" cy="830997"/>
            <a:chOff x="4288092" y="4898724"/>
            <a:chExt cx="2274823" cy="830997"/>
          </a:xfrm>
        </p:grpSpPr>
        <p:sp>
          <p:nvSpPr>
            <p:cNvPr id="9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288092" y="4955559"/>
              <a:ext cx="2274823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72291" y="5595450"/>
            <a:ext cx="1944660" cy="830997"/>
            <a:chOff x="6562915" y="3459381"/>
            <a:chExt cx="2093625" cy="830997"/>
          </a:xfrm>
        </p:grpSpPr>
        <p:sp>
          <p:nvSpPr>
            <p:cNvPr id="9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562915" y="3547370"/>
              <a:ext cx="209362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901068" y="345938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722163" y="5595451"/>
            <a:ext cx="1829956" cy="830997"/>
            <a:chOff x="2505805" y="3842450"/>
            <a:chExt cx="2043215" cy="830997"/>
          </a:xfrm>
        </p:grpSpPr>
        <p:sp>
          <p:nvSpPr>
            <p:cNvPr id="10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2505805" y="3902259"/>
              <a:ext cx="204321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7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24 0.276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3216 0.2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1172 0.1370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1405 0.140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39349 0.007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5729 -0.0243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47422 -0.1525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2565 -0.1736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" y="-218996"/>
            <a:ext cx="11483787" cy="1690916"/>
          </a:xfrm>
          <a:prstGeom prst="rect">
            <a:avLst/>
          </a:prstGeom>
        </p:spPr>
      </p:pic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341979" y="738109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348390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a,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816" y="2439144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6480392" y="4561243"/>
            <a:ext cx="4429462" cy="2296757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898053" y="148481"/>
            <a:ext cx="1057518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 smtClean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cap="all" dirty="0" smtClean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nl-NL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chia hết cho 5 thích hợp vào chỗ chấm: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4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744044" y="1449837"/>
            <a:ext cx="4612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150 &lt;  ...  &lt; 160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341979" y="2198370"/>
            <a:ext cx="9572121" cy="1762807"/>
            <a:chOff x="1192784" y="1806312"/>
            <a:chExt cx="3676046" cy="1163923"/>
          </a:xfrm>
        </p:grpSpPr>
        <p:grpSp>
          <p:nvGrpSpPr>
            <p:cNvPr id="3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3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3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3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348390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b,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744044" y="2961618"/>
            <a:ext cx="4612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3575 &lt;    ...    &lt; 3585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341979" y="3594019"/>
            <a:ext cx="9572121" cy="1762807"/>
            <a:chOff x="1192784" y="1806312"/>
            <a:chExt cx="3676046" cy="1163923"/>
          </a:xfrm>
        </p:grpSpPr>
        <p:grpSp>
          <p:nvGrpSpPr>
            <p:cNvPr id="36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38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39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37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348390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c,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97290" y="4411898"/>
            <a:ext cx="6170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335; 340; 345; ... ; ... ;360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355547" y="1399923"/>
            <a:ext cx="1389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365357" y="2956969"/>
            <a:ext cx="1389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3580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902452" y="4392085"/>
            <a:ext cx="1389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790231" y="4383073"/>
            <a:ext cx="1389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40" grpId="0"/>
      <p:bldP spid="41" grpId="0"/>
      <p:bldP spid="42" grpId="0"/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Mabella" panose="02040603050506020204" pitchFamily="18" charset="0"/>
              </a:rPr>
              <a:t>KTUTS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9" y="927847"/>
            <a:ext cx="11483787" cy="4483907"/>
          </a:xfrm>
          <a:prstGeom prst="rect">
            <a:avLst/>
          </a:prstGeom>
        </p:spPr>
      </p:pic>
      <p:sp>
        <p:nvSpPr>
          <p:cNvPr id="10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1546411" y="2200304"/>
            <a:ext cx="999406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 smtClean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cap="all" dirty="0" smtClean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3: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; 5 ; 7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6200000">
            <a:off x="2966520" y="-2726392"/>
            <a:ext cx="6541477" cy="12914775"/>
          </a:xfrm>
          <a:prstGeom prst="rect">
            <a:avLst/>
          </a:prstGeom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94" y="-1338675"/>
            <a:ext cx="5226746" cy="294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33" y="-212243"/>
            <a:ext cx="2196361" cy="2196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54893" y="460257"/>
            <a:ext cx="8809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các số sau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1919" y="3598400"/>
            <a:ext cx="992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737" y="5062060"/>
            <a:ext cx="1208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0500" y="-602527"/>
            <a:ext cx="4442845" cy="4267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3260" y="170883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940" y="1648513"/>
            <a:ext cx="1447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44450" cmpd="thickThin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840" y="2582434"/>
            <a:ext cx="1447800" cy="685800"/>
          </a:xfrm>
          <a:prstGeom prst="rect">
            <a:avLst/>
          </a:prstGeom>
          <a:solidFill>
            <a:srgbClr val="FFFF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</a:t>
            </a:r>
          </a:p>
        </p:txBody>
      </p:sp>
      <p:sp>
        <p:nvSpPr>
          <p:cNvPr id="16" name="Oval 15"/>
          <p:cNvSpPr/>
          <p:nvPr/>
        </p:nvSpPr>
        <p:spPr>
          <a:xfrm>
            <a:off x="8390900" y="1734132"/>
            <a:ext cx="1219200" cy="735046"/>
          </a:xfrm>
          <a:prstGeom prst="ellipse">
            <a:avLst/>
          </a:prstGeom>
          <a:solidFill>
            <a:srgbClr val="92D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7" name="Oval 16"/>
          <p:cNvSpPr/>
          <p:nvPr/>
        </p:nvSpPr>
        <p:spPr>
          <a:xfrm>
            <a:off x="2714283" y="2596850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18" name="Oval 17"/>
          <p:cNvSpPr/>
          <p:nvPr/>
        </p:nvSpPr>
        <p:spPr>
          <a:xfrm>
            <a:off x="4754396" y="2566354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19" name="Rectangle 9"/>
          <p:cNvSpPr/>
          <p:nvPr/>
        </p:nvSpPr>
        <p:spPr>
          <a:xfrm>
            <a:off x="9258291" y="2582434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2140" y="579526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Oval 21"/>
          <p:cNvSpPr/>
          <p:nvPr/>
        </p:nvSpPr>
        <p:spPr>
          <a:xfrm>
            <a:off x="5547967" y="5795570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23" name="Oval 22"/>
          <p:cNvSpPr/>
          <p:nvPr/>
        </p:nvSpPr>
        <p:spPr>
          <a:xfrm>
            <a:off x="3811388" y="4211132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24" name="Rectangle 9"/>
          <p:cNvSpPr/>
          <p:nvPr/>
        </p:nvSpPr>
        <p:spPr>
          <a:xfrm>
            <a:off x="5767159" y="4264780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" y="1743767"/>
            <a:ext cx="8736632" cy="5052484"/>
          </a:xfrm>
          <a:prstGeom prst="rect">
            <a:avLst/>
          </a:prstGeom>
        </p:spPr>
      </p:pic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233972" y="143828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710288" y="857119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-562708" y="1743767"/>
            <a:ext cx="10488109" cy="1794348"/>
            <a:chOff x="1192784" y="1806312"/>
            <a:chExt cx="4436549" cy="1341257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341257"/>
              <a:chOff x="1202617" y="2071783"/>
              <a:chExt cx="4436549" cy="1341257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981195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96514" y="737847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0,2,4,6,8 thì chia hết cho 2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522" y="4487869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u="sng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2011" y="2442286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552108" y="230703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 hoặc 5 thì chia hết cho 5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  <p:sp>
        <p:nvSpPr>
          <p:cNvPr id="31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21577" y="723156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52155" y="2321640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0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29" grpId="0" animBg="1"/>
      <p:bldP spid="30" grpId="0"/>
      <p:bldP spid="31" grpId="0"/>
      <p:bldP spid="31" grpId="1"/>
      <p:bldP spid="32" grpId="0"/>
      <p:bldP spid="3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Củng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cố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559630" y="2465856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5409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577309" y="4017602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4509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577309" y="5483633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1015081" y="0"/>
            <a:ext cx="9372599" cy="532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1690044" y="1242029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động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125981" y="2085051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205464"/>
            <a:ext cx="2019745" cy="1698284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80" y="53701"/>
            <a:ext cx="1132980" cy="11624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7" y="506210"/>
            <a:ext cx="1407452" cy="930185"/>
          </a:xfrm>
          <a:prstGeom prst="rect">
            <a:avLst/>
          </a:prstGeom>
        </p:spPr>
      </p:pic>
      <p:pic>
        <p:nvPicPr>
          <p:cNvPr id="17" name="Picture 6" descr="5"/>
          <p:cNvPicPr>
            <a:picLocks noChangeAspect="1" noChangeArrowheads="1"/>
          </p:cNvPicPr>
          <p:nvPr/>
        </p:nvPicPr>
        <p:blipFill>
          <a:blip r:embed="rId11"/>
          <a:srcRect t="62344" r="64444"/>
          <a:stretch>
            <a:fillRect/>
          </a:stretch>
        </p:blipFill>
        <p:spPr bwMode="auto">
          <a:xfrm>
            <a:off x="2746617" y="4697730"/>
            <a:ext cx="4020039" cy="23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7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602591" y="577361"/>
            <a:ext cx="11033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0656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900193" y="1636379"/>
            <a:ext cx="9833455" cy="2554545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Chúc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các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em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học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tôt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26" y="2913651"/>
            <a:ext cx="2019745" cy="16982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55416" y="4190924"/>
            <a:ext cx="5256068" cy="27253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7602" y="-121456"/>
            <a:ext cx="5274398" cy="7195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4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9" name="Picture 4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84" y="2866788"/>
            <a:ext cx="2206869" cy="3436587"/>
          </a:xfrm>
          <a:prstGeom prst="rect">
            <a:avLst/>
          </a:prstGeom>
        </p:spPr>
      </p:pic>
      <p:pic>
        <p:nvPicPr>
          <p:cNvPr id="5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137" y="3791662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6" descr="资源 9@4x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92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3" y="342029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10" y="3771900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594550" y="3835831"/>
            <a:ext cx="374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5762338" y="4056624"/>
            <a:ext cx="4435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không</a:t>
            </a:r>
          </a:p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00117" y="285884"/>
            <a:ext cx="202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69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1"/>
            <a:ext cx="2150085" cy="91294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258423" y="554787"/>
            <a:ext cx="15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142913" y="533420"/>
            <a:ext cx="180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3002" y="1239012"/>
            <a:ext cx="1575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2" y="1398320"/>
            <a:ext cx="2150085" cy="9129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62646" y="1530331"/>
            <a:ext cx="162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1474374"/>
            <a:ext cx="2150085" cy="91294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097012" y="1606385"/>
            <a:ext cx="1045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86" y="1383534"/>
            <a:ext cx="2150085" cy="91294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589484" y="1515545"/>
            <a:ext cx="155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0143 0.47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4453 0.5849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3034 0.5118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36 0.66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3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542 0.404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3229 0.626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8268 0.511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6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Khám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phá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gradFill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828085" y="10842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81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-1119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4626" y="93813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36936" y="83788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46747" y="81852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28085" y="182323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172298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170362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118553" y="263919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40863" y="253893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50674" y="251957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845669" y="347542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67979" y="33751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77790" y="33558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187418" y="430063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909728" y="420037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19539" y="418101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791433" y="516286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13743" y="506261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23554" y="504324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364704" y="599993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7014" y="589968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96825" y="588032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1" y="4270461"/>
            <a:ext cx="1583596" cy="24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2" grpId="0"/>
      <p:bldP spid="38" grpId="0"/>
      <p:bldP spid="44" grpId="0"/>
      <p:bldP spid="50" grpId="0"/>
      <p:bldP spid="56" grpId="0"/>
      <p:bldP spid="62" grpId="0"/>
      <p:bldP spid="68" grpId="0"/>
      <p:bldP spid="74" grpId="0"/>
      <p:bldP spid="80" grpId="0"/>
      <p:bldP spid="86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37" y="32751"/>
            <a:ext cx="8739913" cy="457335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671" y="1422203"/>
            <a:ext cx="4665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69337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77451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85565" y="214009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57159" y="276584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61164" y="2729666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68270" y="2641444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77390" y="2142447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2" y="2852128"/>
            <a:ext cx="2264650" cy="35265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475493" y="2141281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396368" y="21324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59139" y="27656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64979" y="27327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375829" y="2641443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9" y="153665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4" y="1494127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060210" y="2086356"/>
            <a:ext cx="3741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hiệu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6111129" y="1949059"/>
            <a:ext cx="40424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87" y="-88754"/>
            <a:ext cx="2150085" cy="912949"/>
          </a:xfrm>
          <a:prstGeom prst="rect">
            <a:avLst/>
          </a:prstGeom>
        </p:spPr>
      </p:pic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57" y="-48085"/>
            <a:ext cx="2150085" cy="912949"/>
          </a:xfrm>
          <a:prstGeom prst="rect">
            <a:avLst/>
          </a:prstGeom>
        </p:spPr>
      </p:pic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83" y="25839"/>
            <a:ext cx="2150085" cy="912949"/>
          </a:xfrm>
          <a:prstGeom prst="rect">
            <a:avLst/>
          </a:prstGeom>
        </p:spPr>
      </p:pic>
      <p:pic>
        <p:nvPicPr>
          <p:cNvPr id="25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40" y="3757320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8277403" y="3482907"/>
            <a:ext cx="2206869" cy="2704547"/>
          </a:xfrm>
          <a:prstGeom prst="rect">
            <a:avLst/>
          </a:prstGeom>
        </p:spPr>
      </p:pic>
      <p:pic>
        <p:nvPicPr>
          <p:cNvPr id="28" name="图片 6" descr="资源 9@4x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77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00" y="90822"/>
            <a:ext cx="5378871" cy="365084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0623" y="11961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936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7164" y="94932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9474" y="8490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759285" y="82971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0623" y="183442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73417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171481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68909" y="265038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01" y="255012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63212" y="253076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58207" y="348661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80517" y="338636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90328" y="336700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-44" y="431182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22266" y="421156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632077" y="419220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3971" y="517405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26281" y="50738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36092" y="505443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77242" y="601112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99552" y="59108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09363" y="58915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861663" y="402797"/>
            <a:ext cx="45564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" name="Picture 9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9" y="2030593"/>
            <a:ext cx="2562709" cy="399070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31382" y="749179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187143" y="154502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92800" y="2422923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47841" y="3257365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731381" y="409769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067581" y="4892178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692800" y="5758460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207215" y="6606824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632250" y="853541"/>
            <a:ext cx="49598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 chia hết</a:t>
            </a:r>
          </a:p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5" grpId="0"/>
      <p:bldP spid="10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706</Words>
  <Application>Microsoft Office PowerPoint</Application>
  <PresentationFormat>Widescreen</PresentationFormat>
  <Paragraphs>205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Times New Roman</vt:lpstr>
      <vt:lpstr>Calibri Light</vt:lpstr>
      <vt:lpstr>宋体</vt:lpstr>
      <vt:lpstr>Arial</vt:lpstr>
      <vt:lpstr>UTM Showcard</vt:lpstr>
      <vt:lpstr>UTM Mabella</vt:lpstr>
      <vt:lpstr>Calibri</vt:lpstr>
      <vt:lpstr>UTM Guanine</vt:lpstr>
      <vt:lpstr>UVN Binh Duong</vt:lpstr>
      <vt:lpstr>UTM Davida</vt:lpstr>
      <vt:lpstr>UTM Akashi</vt:lpstr>
      <vt:lpstr>方正黑体简体</vt:lpstr>
      <vt:lpstr>Lucida Handwriting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MTC</cp:lastModifiedBy>
  <cp:revision>173</cp:revision>
  <dcterms:created xsi:type="dcterms:W3CDTF">2015-06-21T11:20:33Z</dcterms:created>
  <dcterms:modified xsi:type="dcterms:W3CDTF">2021-12-30T03:25:19Z</dcterms:modified>
  <cp:version>T030</cp:version>
</cp:coreProperties>
</file>