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98" r:id="rId2"/>
  </p:sldMasterIdLst>
  <p:notesMasterIdLst>
    <p:notesMasterId r:id="rId23"/>
  </p:notesMasterIdLst>
  <p:sldIdLst>
    <p:sldId id="300" r:id="rId3"/>
    <p:sldId id="256" r:id="rId4"/>
    <p:sldId id="280" r:id="rId5"/>
    <p:sldId id="257" r:id="rId6"/>
    <p:sldId id="258" r:id="rId7"/>
    <p:sldId id="259" r:id="rId8"/>
    <p:sldId id="260" r:id="rId9"/>
    <p:sldId id="286" r:id="rId10"/>
    <p:sldId id="287" r:id="rId11"/>
    <p:sldId id="290" r:id="rId12"/>
    <p:sldId id="291" r:id="rId13"/>
    <p:sldId id="292" r:id="rId14"/>
    <p:sldId id="293" r:id="rId15"/>
    <p:sldId id="294" r:id="rId16"/>
    <p:sldId id="295" r:id="rId17"/>
    <p:sldId id="298" r:id="rId18"/>
    <p:sldId id="296" r:id="rId19"/>
    <p:sldId id="299" r:id="rId20"/>
    <p:sldId id="297" r:id="rId21"/>
    <p:sldId id="277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Impact" panose="020B0806030902050204" pitchFamily="34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UTM HelvetIns" panose="02040603050506020204" pitchFamily="18" charset="0"/>
      <p:regular r:id="rId37"/>
    </p:embeddedFont>
    <p:embeddedFont>
      <p:font typeface="UVN Bach Dang Nang" panose="02070803090706020303" pitchFamily="18" charset="0"/>
      <p:regular r:id="rId38"/>
      <p: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0dzPc7zYEjEK9ZroMmOJRuJiP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CC00"/>
    <a:srgbClr val="EBDBA8"/>
    <a:srgbClr val="DAB37F"/>
    <a:srgbClr val="AA4C45"/>
    <a:srgbClr val="4F792D"/>
    <a:srgbClr val="5B311B"/>
    <a:srgbClr val="281810"/>
    <a:srgbClr val="81776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85451" autoAdjust="0"/>
  </p:normalViewPr>
  <p:slideViewPr>
    <p:cSldViewPr snapToGrid="0">
      <p:cViewPr>
        <p:scale>
          <a:sx n="10" d="100"/>
          <a:sy n="10" d="100"/>
        </p:scale>
        <p:origin x="2478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8.xml"/><Relationship Id="rId5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>
                <a:effectLst/>
                <a:latin typeface="Roboto" panose="02000000000000000000" pitchFamily="2" charset="0"/>
              </a:rPr>
              <a:t>https://www.youtube.com/watch?v=dFBBKfw59kA</a:t>
            </a:r>
          </a:p>
          <a:p>
            <a:pPr marL="158750" indent="0">
              <a:buNone/>
            </a:pPr>
            <a:r>
              <a:rPr lang="en-US" b="0">
                <a:effectLst/>
                <a:latin typeface="Roboto" panose="02000000000000000000" pitchFamily="2" charset="0"/>
              </a:rPr>
              <a:t>Bài hát: </a:t>
            </a:r>
            <a:r>
              <a:rPr lang="en-US">
                <a:effectLst/>
              </a:rPr>
              <a:t>He's a Pirate (From "Pirates of the Caribbean: The Curse Of the Black Pearl"/Score)</a:t>
            </a:r>
          </a:p>
          <a:p>
            <a:pPr marL="158750" indent="0">
              <a:buNone/>
            </a:pPr>
            <a:r>
              <a:rPr lang="en-US" b="0">
                <a:effectLst/>
                <a:latin typeface="Roboto" panose="02000000000000000000" pitchFamily="2" charset="0"/>
              </a:rPr>
              <a:t>Nghệ sĩ: </a:t>
            </a:r>
            <a:r>
              <a:rPr lang="en-US">
                <a:effectLst/>
              </a:rPr>
              <a:t>Klaus Badelt</a:t>
            </a:r>
          </a:p>
          <a:p>
            <a:pPr marL="158750" indent="0">
              <a:buNone/>
            </a:pPr>
            <a:r>
              <a:rPr lang="en-US" b="0">
                <a:effectLst/>
                <a:latin typeface="Roboto" panose="02000000000000000000" pitchFamily="2" charset="0"/>
              </a:rPr>
              <a:t>Đĩa nhạc: </a:t>
            </a:r>
            <a:r>
              <a:rPr lang="en-US">
                <a:effectLst/>
              </a:rPr>
              <a:t>He's a Pirate</a:t>
            </a:r>
          </a:p>
          <a:p>
            <a:pPr marL="158750" indent="0">
              <a:buNone/>
            </a:pPr>
            <a:r>
              <a:rPr lang="en-US" b="0">
                <a:effectLst/>
                <a:latin typeface="Roboto" panose="02000000000000000000" pitchFamily="2" charset="0"/>
              </a:rPr>
              <a:t>Tác giả: </a:t>
            </a:r>
            <a:r>
              <a:rPr lang="en-US">
                <a:effectLst/>
              </a:rPr>
              <a:t>Hans Zimmer, Geoff Zanelli, Klaus Badelt</a:t>
            </a:r>
          </a:p>
          <a:p>
            <a:pPr marL="158750" indent="0">
              <a:buNone/>
            </a:pPr>
            <a:r>
              <a:rPr lang="en-US" b="0">
                <a:effectLst/>
                <a:latin typeface="Roboto" panose="02000000000000000000" pitchFamily="2" charset="0"/>
              </a:rPr>
              <a:t>Bên cấp phép cho YouTube: </a:t>
            </a:r>
            <a:r>
              <a:rPr lang="en-US">
                <a:effectLst/>
              </a:rPr>
              <a:t>UMG (thay mặt cho Walt Disney Records); Walt Disney Music Company (Publishing), UNIAO BRASILEIRA DE EDITORAS DE MUSICA - UBEM, AMRA, CMRRA, UMPI, LatinAutor - UMPG, LatinAutorPerf, ASCAP và 15 Hiệp hội bảo vệ quyền âm nhạc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9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9782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680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5899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5819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9442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6087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8784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9814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4707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963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3849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3172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298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E5B9-58E1-416A-B07B-08EC72E3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150D5-6141-4C69-BF8B-5BF9CA156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7F632-4980-4CD3-9F98-4F4B8AA4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31CDE-C7C0-4ADD-B1C5-5D129079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23D77-6F7E-4883-BC74-053FB8E4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38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C414-A122-4A47-9374-E7DDD1BAA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DD5E5-0793-4E99-BD80-468F25925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2A0F-0C3E-4CB3-B024-089290C8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34225-2C75-4067-B5BE-3BE946038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12029-3D00-48A6-81FB-62CC3BCA7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0136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7780-CC34-4864-B66F-09C96D2E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26B0D-DFEE-4D90-9040-790446B86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9F1CC-B339-41DE-B675-1C4513FC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F764-0190-4BC4-800F-01734E2D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3ED28-E19C-4F0B-BEF8-BC609EE2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19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B517-DC95-4749-B315-B139C73F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D8177-1542-49C1-8DE3-1335B4694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7F03C-F4D2-461A-8370-9A71F4BB4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CDD0A-E667-43B9-8898-5106FABD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C6206-3D3A-4C14-A319-10E837FC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DC69A-424A-49EE-9077-E237F498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864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FF98-529C-4E86-8D4D-9E2C7C5C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1BD5D-3F3D-42C6-B389-964A50D70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F1A6C-A7AF-48B3-AB9C-D2CE7D4F5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D461A-68AB-4E90-9156-DC80F9A8C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EF9C7-BC38-4823-ACBF-60B4A4608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501D4-F2AD-49ED-B09A-2A2EF745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77B6E0-82A8-4D6C-B7B5-7B23274F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A62CA-BD5C-4A56-9ECE-51B4EBCA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87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076A-8D27-4A30-B7B8-5EE18AAB7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2378C-2736-4E4E-A916-B3D6AC87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1C652-4ADE-4698-9174-7CB24D78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AC382-F124-4927-A980-A2419D7D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9790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57ABBF-17EC-48B6-B9D2-512A61CD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538B9-DC86-478D-9761-A1567937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285A4-78E2-4DEF-9B72-882FE26E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314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272E-AB42-421B-BE4D-6E22EC29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B552E-91DE-40F8-8B9C-EA7784FEE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F55F0-3F14-4904-8A83-88C4CC29C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85E2-2B68-42C2-B484-4611C26F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03BFA-5644-4E53-8ABD-634D8C12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1E685-F81B-4BE7-ADC5-A1A5F945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82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ED90-B24C-41E6-A967-63D1D06B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97C9AD-97BB-4A76-9790-1E50C2F9B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E8B76-F724-415E-9431-9FB904733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F7CD5-4B9F-4887-B17E-B92B0DB6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8D631-2A45-45BC-909B-BE5A858E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5AD28-5A7F-4315-9B3C-3CC7D83E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6185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4D291-B464-498D-B077-B579581D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4A65A-2A20-4F26-9A04-1B3196274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1584E-C3C0-4011-A7CF-3FB2D74C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8781-F98A-45B9-BB12-4FEEB643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54215-DB76-4B19-B9C9-691468A9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0544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104BA-3C34-474D-B003-8D6CF6A2C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67965-6581-4DD3-9B2D-C1C4DB7B5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654E0-B795-4DC7-AACB-50BA8906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DA3A-EEA2-4CAD-97B8-5156B0C4D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94477-9355-498B-9CA8-4AF7C583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80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708EEA-C687-4212-9548-ABECDDCECA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5DA50E-B882-4910-8FCF-15E1CD998A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37F1C1-39DA-48BB-8240-609B10E641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CBFA1E-4727-450E-8356-AF222DCC32B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B6FF63-71AD-4BD9-9931-86D4ECC8E04B}"/>
              </a:ext>
            </a:extLst>
          </p:cNvPr>
          <p:cNvSpPr txBox="1"/>
          <p:nvPr userDrawn="1"/>
        </p:nvSpPr>
        <p:spPr>
          <a:xfrm>
            <a:off x="4233158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3EF8F2-7D0A-4A17-A5E5-25CE148A6D3B}"/>
              </a:ext>
            </a:extLst>
          </p:cNvPr>
          <p:cNvSpPr txBox="1"/>
          <p:nvPr userDrawn="1"/>
        </p:nvSpPr>
        <p:spPr>
          <a:xfrm>
            <a:off x="11305461" y="6496732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9ABEEC-C3E8-4387-956C-63EBE44B77B9}"/>
              </a:ext>
            </a:extLst>
          </p:cNvPr>
          <p:cNvSpPr txBox="1"/>
          <p:nvPr userDrawn="1"/>
        </p:nvSpPr>
        <p:spPr>
          <a:xfrm>
            <a:off x="203200" y="-83066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30A209-ED74-438F-8D01-BF6407F765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0" y="10180614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11300B-C41E-4B08-88AB-3DAED8BF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A1E0D-FB3E-4776-9EF9-875DB7649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DCBC4-8A9B-446A-8384-E6173E28C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5696-4F50-4F5D-8462-3B064D24DB56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6DE63-2728-443B-817F-1A9AE70BD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A6C4-8A53-448E-9C95-29062AC71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372F5-5ED8-43F9-A406-31DA413A44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0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1.xml"/><Relationship Id="rId12" Type="http://schemas.openxmlformats.org/officeDocument/2006/relationships/audio" Target="../media/audio2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audio" Target="../media/audio2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5.xml"/><Relationship Id="rId12" Type="http://schemas.openxmlformats.org/officeDocument/2006/relationships/audio" Target="../media/audio2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slide" Target="slide17.xml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slide" Target="slide18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slide" Target="slide19.xml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gi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8.jpg"/><Relationship Id="rId11" Type="http://schemas.openxmlformats.org/officeDocument/2006/relationships/audio" Target="../media/audio3.wav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0.gif"/><Relationship Id="rId18" Type="http://schemas.microsoft.com/office/2007/relationships/hdphoto" Target="../media/hdphoto3.wdp"/><Relationship Id="rId3" Type="http://schemas.openxmlformats.org/officeDocument/2006/relationships/image" Target="../media/image18.jpg"/><Relationship Id="rId7" Type="http://schemas.openxmlformats.org/officeDocument/2006/relationships/slide" Target="slide6.xml"/><Relationship Id="rId12" Type="http://schemas.openxmlformats.org/officeDocument/2006/relationships/slide" Target="slide20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14.xml"/><Relationship Id="rId5" Type="http://schemas.microsoft.com/office/2007/relationships/hdphoto" Target="../media/hdphoto4.wdp"/><Relationship Id="rId15" Type="http://schemas.openxmlformats.org/officeDocument/2006/relationships/image" Target="../media/image22.png"/><Relationship Id="rId10" Type="http://schemas.openxmlformats.org/officeDocument/2006/relationships/slide" Target="slide12.xml"/><Relationship Id="rId19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slide" Target="slide10.xml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7.xml"/><Relationship Id="rId12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12" Type="http://schemas.openxmlformats.org/officeDocument/2006/relationships/audio" Target="../media/audio2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CA8E87-B3FB-4230-A2D4-FA347B086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rcRect t="1836" b="1836"/>
          <a:stretch/>
        </p:blipFill>
        <p:spPr bwMode="auto">
          <a:xfrm>
            <a:off x="-1058988" y="-626945"/>
            <a:ext cx="14309977" cy="80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81BFD-A55B-422D-B6C1-D2576FD575F8}"/>
              </a:ext>
            </a:extLst>
          </p:cNvPr>
          <p:cNvSpPr txBox="1"/>
          <p:nvPr/>
        </p:nvSpPr>
        <p:spPr>
          <a:xfrm>
            <a:off x="-59928" y="276679"/>
            <a:ext cx="1202069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115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anose="02040603050506020204" pitchFamily="18" charset="0"/>
                <a:ea typeface="+mn-ea"/>
                <a:cs typeface="+mn-cs"/>
              </a:rPr>
              <a:t>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baseline="0">
                <a:solidFill>
                  <a:srgbClr val="C00000"/>
                </a:solidFill>
                <a:latin typeface="UTM HelvetIns" panose="02040603050506020204" pitchFamily="18" charset="0"/>
                <a:ea typeface="+mn-ea"/>
                <a:cs typeface="+mn-cs"/>
              </a:rPr>
              <a:t>Luyện</a:t>
            </a:r>
            <a:r>
              <a:rPr lang="en-US" sz="11500" b="1" kern="1200">
                <a:solidFill>
                  <a:srgbClr val="C00000"/>
                </a:solidFill>
                <a:latin typeface="UTM HelvetIns" panose="02040603050506020204" pitchFamily="18" charset="0"/>
                <a:ea typeface="+mn-ea"/>
                <a:cs typeface="+mn-cs"/>
              </a:rPr>
              <a:t> tập trang 87</a:t>
            </a:r>
            <a:endParaRPr kumimoji="0" lang="vi-VN" sz="115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ytone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26604-B5B7-4B0F-810D-8955B701F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28" t="52916" r="-128" b="-3266"/>
          <a:stretch/>
        </p:blipFill>
        <p:spPr bwMode="auto">
          <a:xfrm>
            <a:off x="-1058987" y="3614060"/>
            <a:ext cx="14371428" cy="4596489"/>
          </a:xfrm>
          <a:custGeom>
            <a:avLst/>
            <a:gdLst>
              <a:gd name="connsiteX0" fmla="*/ 8829666 w 12191980"/>
              <a:gd name="connsiteY0" fmla="*/ 304 h 3078005"/>
              <a:gd name="connsiteX1" fmla="*/ 8975168 w 12191980"/>
              <a:gd name="connsiteY1" fmla="*/ 18282 h 3078005"/>
              <a:gd name="connsiteX2" fmla="*/ 9256522 w 12191980"/>
              <a:gd name="connsiteY2" fmla="*/ 215230 h 3078005"/>
              <a:gd name="connsiteX3" fmla="*/ 9622282 w 12191980"/>
              <a:gd name="connsiteY3" fmla="*/ 369974 h 3078005"/>
              <a:gd name="connsiteX4" fmla="*/ 10241260 w 12191980"/>
              <a:gd name="connsiteY4" fmla="*/ 496583 h 3078005"/>
              <a:gd name="connsiteX5" fmla="*/ 11029051 w 12191980"/>
              <a:gd name="connsiteY5" fmla="*/ 524719 h 3078005"/>
              <a:gd name="connsiteX6" fmla="*/ 11310405 w 12191980"/>
              <a:gd name="connsiteY6" fmla="*/ 496583 h 3078005"/>
              <a:gd name="connsiteX7" fmla="*/ 11605826 w 12191980"/>
              <a:gd name="connsiteY7" fmla="*/ 440313 h 3078005"/>
              <a:gd name="connsiteX8" fmla="*/ 12107201 w 12191980"/>
              <a:gd name="connsiteY8" fmla="*/ 462075 h 3078005"/>
              <a:gd name="connsiteX9" fmla="*/ 12191980 w 12191980"/>
              <a:gd name="connsiteY9" fmla="*/ 469591 h 3078005"/>
              <a:gd name="connsiteX10" fmla="*/ 12191980 w 12191980"/>
              <a:gd name="connsiteY10" fmla="*/ 3078005 h 3078005"/>
              <a:gd name="connsiteX11" fmla="*/ 0 w 12191980"/>
              <a:gd name="connsiteY11" fmla="*/ 3078005 h 3078005"/>
              <a:gd name="connsiteX12" fmla="*/ 0 w 12191980"/>
              <a:gd name="connsiteY12" fmla="*/ 922887 h 3078005"/>
              <a:gd name="connsiteX13" fmla="*/ 14048 w 12191980"/>
              <a:gd name="connsiteY13" fmla="*/ 918614 h 3078005"/>
              <a:gd name="connsiteX14" fmla="*/ 98454 w 12191980"/>
              <a:gd name="connsiteY14" fmla="*/ 904547 h 3078005"/>
              <a:gd name="connsiteX15" fmla="*/ 168792 w 12191980"/>
              <a:gd name="connsiteY15" fmla="*/ 848276 h 3078005"/>
              <a:gd name="connsiteX16" fmla="*/ 393875 w 12191980"/>
              <a:gd name="connsiteY16" fmla="*/ 693531 h 3078005"/>
              <a:gd name="connsiteX17" fmla="*/ 520485 w 12191980"/>
              <a:gd name="connsiteY17" fmla="*/ 566922 h 3078005"/>
              <a:gd name="connsiteX18" fmla="*/ 618958 w 12191980"/>
              <a:gd name="connsiteY18" fmla="*/ 510651 h 3078005"/>
              <a:gd name="connsiteX19" fmla="*/ 717432 w 12191980"/>
              <a:gd name="connsiteY19" fmla="*/ 440313 h 3078005"/>
              <a:gd name="connsiteX20" fmla="*/ 801838 w 12191980"/>
              <a:gd name="connsiteY20" fmla="*/ 398110 h 3078005"/>
              <a:gd name="connsiteX21" fmla="*/ 928448 w 12191980"/>
              <a:gd name="connsiteY21" fmla="*/ 313703 h 3078005"/>
              <a:gd name="connsiteX22" fmla="*/ 1491155 w 12191980"/>
              <a:gd name="connsiteY22" fmla="*/ 341839 h 3078005"/>
              <a:gd name="connsiteX23" fmla="*/ 1688103 w 12191980"/>
              <a:gd name="connsiteY23" fmla="*/ 384042 h 3078005"/>
              <a:gd name="connsiteX24" fmla="*/ 1842848 w 12191980"/>
              <a:gd name="connsiteY24" fmla="*/ 398110 h 3078005"/>
              <a:gd name="connsiteX25" fmla="*/ 1927254 w 12191980"/>
              <a:gd name="connsiteY25" fmla="*/ 412177 h 3078005"/>
              <a:gd name="connsiteX26" fmla="*/ 2363352 w 12191980"/>
              <a:gd name="connsiteY26" fmla="*/ 384042 h 3078005"/>
              <a:gd name="connsiteX27" fmla="*/ 2532165 w 12191980"/>
              <a:gd name="connsiteY27" fmla="*/ 341839 h 3078005"/>
              <a:gd name="connsiteX28" fmla="*/ 2686909 w 12191980"/>
              <a:gd name="connsiteY28" fmla="*/ 313703 h 3078005"/>
              <a:gd name="connsiteX29" fmla="*/ 2799451 w 12191980"/>
              <a:gd name="connsiteY29" fmla="*/ 271500 h 3078005"/>
              <a:gd name="connsiteX30" fmla="*/ 2926060 w 12191980"/>
              <a:gd name="connsiteY30" fmla="*/ 215230 h 3078005"/>
              <a:gd name="connsiteX31" fmla="*/ 3179278 w 12191980"/>
              <a:gd name="connsiteY31" fmla="*/ 116756 h 3078005"/>
              <a:gd name="connsiteX32" fmla="*/ 3488768 w 12191980"/>
              <a:gd name="connsiteY32" fmla="*/ 130823 h 3078005"/>
              <a:gd name="connsiteX33" fmla="*/ 3657580 w 12191980"/>
              <a:gd name="connsiteY33" fmla="*/ 271500 h 3078005"/>
              <a:gd name="connsiteX34" fmla="*/ 3756054 w 12191980"/>
              <a:gd name="connsiteY34" fmla="*/ 341839 h 3078005"/>
              <a:gd name="connsiteX35" fmla="*/ 3812325 w 12191980"/>
              <a:gd name="connsiteY35" fmla="*/ 355907 h 3078005"/>
              <a:gd name="connsiteX36" fmla="*/ 4009272 w 12191980"/>
              <a:gd name="connsiteY36" fmla="*/ 412177 h 3078005"/>
              <a:gd name="connsiteX37" fmla="*/ 4459438 w 12191980"/>
              <a:gd name="connsiteY37" fmla="*/ 369974 h 3078005"/>
              <a:gd name="connsiteX38" fmla="*/ 4600115 w 12191980"/>
              <a:gd name="connsiteY38" fmla="*/ 313703 h 3078005"/>
              <a:gd name="connsiteX39" fmla="*/ 4698589 w 12191980"/>
              <a:gd name="connsiteY39" fmla="*/ 285568 h 3078005"/>
              <a:gd name="connsiteX40" fmla="*/ 5205026 w 12191980"/>
              <a:gd name="connsiteY40" fmla="*/ 369974 h 3078005"/>
              <a:gd name="connsiteX41" fmla="*/ 5345703 w 12191980"/>
              <a:gd name="connsiteY41" fmla="*/ 454380 h 3078005"/>
              <a:gd name="connsiteX42" fmla="*/ 5612989 w 12191980"/>
              <a:gd name="connsiteY42" fmla="*/ 538787 h 3078005"/>
              <a:gd name="connsiteX43" fmla="*/ 5880275 w 12191980"/>
              <a:gd name="connsiteY43" fmla="*/ 510651 h 3078005"/>
              <a:gd name="connsiteX44" fmla="*/ 5964682 w 12191980"/>
              <a:gd name="connsiteY44" fmla="*/ 440313 h 3078005"/>
              <a:gd name="connsiteX45" fmla="*/ 6119426 w 12191980"/>
              <a:gd name="connsiteY45" fmla="*/ 355907 h 3078005"/>
              <a:gd name="connsiteX46" fmla="*/ 6639931 w 12191980"/>
              <a:gd name="connsiteY46" fmla="*/ 243365 h 3078005"/>
              <a:gd name="connsiteX47" fmla="*/ 7090097 w 12191980"/>
              <a:gd name="connsiteY47" fmla="*/ 299636 h 3078005"/>
              <a:gd name="connsiteX48" fmla="*/ 7258909 w 12191980"/>
              <a:gd name="connsiteY48" fmla="*/ 384042 h 3078005"/>
              <a:gd name="connsiteX49" fmla="*/ 7596534 w 12191980"/>
              <a:gd name="connsiteY49" fmla="*/ 426245 h 3078005"/>
              <a:gd name="connsiteX50" fmla="*/ 7990429 w 12191980"/>
              <a:gd name="connsiteY50" fmla="*/ 327771 h 3078005"/>
              <a:gd name="connsiteX51" fmla="*/ 8173309 w 12191980"/>
              <a:gd name="connsiteY51" fmla="*/ 201162 h 3078005"/>
              <a:gd name="connsiteX52" fmla="*/ 8679746 w 12191980"/>
              <a:gd name="connsiteY52" fmla="*/ 4214 h 3078005"/>
              <a:gd name="connsiteX53" fmla="*/ 8829666 w 12191980"/>
              <a:gd name="connsiteY53" fmla="*/ 304 h 307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191980" h="3078005">
                <a:moveTo>
                  <a:pt x="8829666" y="304"/>
                </a:moveTo>
                <a:cubicBezTo>
                  <a:pt x="8879639" y="-999"/>
                  <a:pt x="8928876" y="1346"/>
                  <a:pt x="8975168" y="18282"/>
                </a:cubicBezTo>
                <a:cubicBezTo>
                  <a:pt x="9082678" y="57615"/>
                  <a:pt x="9154129" y="164034"/>
                  <a:pt x="9256522" y="215230"/>
                </a:cubicBezTo>
                <a:cubicBezTo>
                  <a:pt x="9372097" y="273018"/>
                  <a:pt x="9496015" y="341113"/>
                  <a:pt x="9622282" y="369974"/>
                </a:cubicBezTo>
                <a:cubicBezTo>
                  <a:pt x="9741096" y="397132"/>
                  <a:pt x="10051984" y="487847"/>
                  <a:pt x="10241260" y="496583"/>
                </a:cubicBezTo>
                <a:cubicBezTo>
                  <a:pt x="10503745" y="508698"/>
                  <a:pt x="10766454" y="515340"/>
                  <a:pt x="11029051" y="524719"/>
                </a:cubicBezTo>
                <a:cubicBezTo>
                  <a:pt x="11122836" y="515340"/>
                  <a:pt x="11217146" y="510231"/>
                  <a:pt x="11310405" y="496583"/>
                </a:cubicBezTo>
                <a:cubicBezTo>
                  <a:pt x="11409593" y="482068"/>
                  <a:pt x="11605826" y="440313"/>
                  <a:pt x="11605826" y="440313"/>
                </a:cubicBezTo>
                <a:cubicBezTo>
                  <a:pt x="11795202" y="451239"/>
                  <a:pt x="11953875" y="453250"/>
                  <a:pt x="12107201" y="462075"/>
                </a:cubicBezTo>
                <a:lnTo>
                  <a:pt x="12191980" y="469591"/>
                </a:lnTo>
                <a:lnTo>
                  <a:pt x="12191980" y="3078005"/>
                </a:lnTo>
                <a:lnTo>
                  <a:pt x="0" y="3078005"/>
                </a:lnTo>
                <a:lnTo>
                  <a:pt x="0" y="922887"/>
                </a:lnTo>
                <a:lnTo>
                  <a:pt x="14048" y="918614"/>
                </a:lnTo>
                <a:cubicBezTo>
                  <a:pt x="41841" y="912200"/>
                  <a:pt x="70319" y="909236"/>
                  <a:pt x="98454" y="904547"/>
                </a:cubicBezTo>
                <a:cubicBezTo>
                  <a:pt x="121900" y="885790"/>
                  <a:pt x="144359" y="865728"/>
                  <a:pt x="168792" y="848276"/>
                </a:cubicBezTo>
                <a:cubicBezTo>
                  <a:pt x="242881" y="795355"/>
                  <a:pt x="329494" y="757912"/>
                  <a:pt x="393875" y="693531"/>
                </a:cubicBezTo>
                <a:cubicBezTo>
                  <a:pt x="436078" y="651328"/>
                  <a:pt x="468665" y="596534"/>
                  <a:pt x="520485" y="566922"/>
                </a:cubicBezTo>
                <a:cubicBezTo>
                  <a:pt x="553309" y="548165"/>
                  <a:pt x="587157" y="531095"/>
                  <a:pt x="618958" y="510651"/>
                </a:cubicBezTo>
                <a:cubicBezTo>
                  <a:pt x="652890" y="488838"/>
                  <a:pt x="683078" y="461454"/>
                  <a:pt x="717432" y="440313"/>
                </a:cubicBezTo>
                <a:cubicBezTo>
                  <a:pt x="744222" y="423827"/>
                  <a:pt x="775300" y="414998"/>
                  <a:pt x="801838" y="398110"/>
                </a:cubicBezTo>
                <a:cubicBezTo>
                  <a:pt x="992616" y="276706"/>
                  <a:pt x="772640" y="391608"/>
                  <a:pt x="928448" y="313703"/>
                </a:cubicBezTo>
                <a:lnTo>
                  <a:pt x="1491155" y="341839"/>
                </a:lnTo>
                <a:cubicBezTo>
                  <a:pt x="1668345" y="353149"/>
                  <a:pt x="1511497" y="354608"/>
                  <a:pt x="1688103" y="384042"/>
                </a:cubicBezTo>
                <a:cubicBezTo>
                  <a:pt x="1739193" y="392557"/>
                  <a:pt x="1791408" y="392058"/>
                  <a:pt x="1842848" y="398110"/>
                </a:cubicBezTo>
                <a:cubicBezTo>
                  <a:pt x="1871176" y="401443"/>
                  <a:pt x="1899119" y="407488"/>
                  <a:pt x="1927254" y="412177"/>
                </a:cubicBezTo>
                <a:cubicBezTo>
                  <a:pt x="2072620" y="402799"/>
                  <a:pt x="2218659" y="400867"/>
                  <a:pt x="2363352" y="384042"/>
                </a:cubicBezTo>
                <a:cubicBezTo>
                  <a:pt x="2420967" y="377343"/>
                  <a:pt x="2475486" y="354161"/>
                  <a:pt x="2532165" y="341839"/>
                </a:cubicBezTo>
                <a:cubicBezTo>
                  <a:pt x="2583395" y="330702"/>
                  <a:pt x="2635328" y="323082"/>
                  <a:pt x="2686909" y="313703"/>
                </a:cubicBezTo>
                <a:cubicBezTo>
                  <a:pt x="2724423" y="299635"/>
                  <a:pt x="2762404" y="286755"/>
                  <a:pt x="2799451" y="271500"/>
                </a:cubicBezTo>
                <a:cubicBezTo>
                  <a:pt x="2842156" y="253916"/>
                  <a:pt x="2883180" y="232382"/>
                  <a:pt x="2926060" y="215230"/>
                </a:cubicBezTo>
                <a:cubicBezTo>
                  <a:pt x="3353970" y="44067"/>
                  <a:pt x="2874458" y="247394"/>
                  <a:pt x="3179278" y="116756"/>
                </a:cubicBezTo>
                <a:cubicBezTo>
                  <a:pt x="3282441" y="121445"/>
                  <a:pt x="3387640" y="109900"/>
                  <a:pt x="3488768" y="130823"/>
                </a:cubicBezTo>
                <a:cubicBezTo>
                  <a:pt x="3544607" y="142376"/>
                  <a:pt x="3615942" y="236802"/>
                  <a:pt x="3657580" y="271500"/>
                </a:cubicBezTo>
                <a:cubicBezTo>
                  <a:pt x="3688569" y="297324"/>
                  <a:pt x="3720641" y="322523"/>
                  <a:pt x="3756054" y="341839"/>
                </a:cubicBezTo>
                <a:cubicBezTo>
                  <a:pt x="3773027" y="351097"/>
                  <a:pt x="3793983" y="349793"/>
                  <a:pt x="3812325" y="355907"/>
                </a:cubicBezTo>
                <a:cubicBezTo>
                  <a:pt x="3989086" y="414827"/>
                  <a:pt x="3744534" y="353347"/>
                  <a:pt x="4009272" y="412177"/>
                </a:cubicBezTo>
                <a:cubicBezTo>
                  <a:pt x="4159327" y="398109"/>
                  <a:pt x="4310775" y="394751"/>
                  <a:pt x="4459438" y="369974"/>
                </a:cubicBezTo>
                <a:cubicBezTo>
                  <a:pt x="4509255" y="361671"/>
                  <a:pt x="4552490" y="330512"/>
                  <a:pt x="4600115" y="313703"/>
                </a:cubicBezTo>
                <a:cubicBezTo>
                  <a:pt x="4632307" y="302341"/>
                  <a:pt x="4665764" y="294946"/>
                  <a:pt x="4698589" y="285568"/>
                </a:cubicBezTo>
                <a:cubicBezTo>
                  <a:pt x="4867401" y="313703"/>
                  <a:pt x="5039427" y="326774"/>
                  <a:pt x="5205026" y="369974"/>
                </a:cubicBezTo>
                <a:cubicBezTo>
                  <a:pt x="5257940" y="383778"/>
                  <a:pt x="5295919" y="431751"/>
                  <a:pt x="5345703" y="454380"/>
                </a:cubicBezTo>
                <a:cubicBezTo>
                  <a:pt x="5402448" y="480173"/>
                  <a:pt x="5540622" y="518110"/>
                  <a:pt x="5612989" y="538787"/>
                </a:cubicBezTo>
                <a:cubicBezTo>
                  <a:pt x="5702084" y="529408"/>
                  <a:pt x="5794005" y="534806"/>
                  <a:pt x="5880275" y="510651"/>
                </a:cubicBezTo>
                <a:cubicBezTo>
                  <a:pt x="5915543" y="500776"/>
                  <a:pt x="5933933" y="460209"/>
                  <a:pt x="5964682" y="440313"/>
                </a:cubicBezTo>
                <a:cubicBezTo>
                  <a:pt x="6014012" y="408394"/>
                  <a:pt x="6063021" y="372359"/>
                  <a:pt x="6119426" y="355907"/>
                </a:cubicBezTo>
                <a:cubicBezTo>
                  <a:pt x="6289836" y="306204"/>
                  <a:pt x="6639931" y="243365"/>
                  <a:pt x="6639931" y="243365"/>
                </a:cubicBezTo>
                <a:cubicBezTo>
                  <a:pt x="6789986" y="262122"/>
                  <a:pt x="6942634" y="266122"/>
                  <a:pt x="7090097" y="299636"/>
                </a:cubicBezTo>
                <a:cubicBezTo>
                  <a:pt x="7151445" y="313579"/>
                  <a:pt x="7199488" y="363374"/>
                  <a:pt x="7258909" y="384042"/>
                </a:cubicBezTo>
                <a:cubicBezTo>
                  <a:pt x="7342116" y="412984"/>
                  <a:pt x="7514958" y="419970"/>
                  <a:pt x="7596534" y="426245"/>
                </a:cubicBezTo>
                <a:cubicBezTo>
                  <a:pt x="7727832" y="393420"/>
                  <a:pt x="7864350" y="376973"/>
                  <a:pt x="7990429" y="327771"/>
                </a:cubicBezTo>
                <a:cubicBezTo>
                  <a:pt x="8059499" y="300817"/>
                  <a:pt x="8107335" y="234995"/>
                  <a:pt x="8173309" y="201162"/>
                </a:cubicBezTo>
                <a:cubicBezTo>
                  <a:pt x="8410910" y="79315"/>
                  <a:pt x="8476339" y="65236"/>
                  <a:pt x="8679746" y="4214"/>
                </a:cubicBezTo>
                <a:cubicBezTo>
                  <a:pt x="8728983" y="6559"/>
                  <a:pt x="8779692" y="1608"/>
                  <a:pt x="8829666" y="304"/>
                </a:cubicBez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97ED413-0529-44F7-A954-977833BD6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63" y="-1434670"/>
            <a:ext cx="9866435" cy="583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6B0B7D8-1AC2-430E-AA45-7E789696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85" y="1766215"/>
            <a:ext cx="9648679" cy="61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05D27-45F8-4022-B885-149691658FA2}"/>
              </a:ext>
            </a:extLst>
          </p:cNvPr>
          <p:cNvSpPr txBox="1"/>
          <p:nvPr/>
        </p:nvSpPr>
        <p:spPr>
          <a:xfrm>
            <a:off x="114854" y="312142"/>
            <a:ext cx="119607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elvetIns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115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elvetIns" panose="02040603050506020204" pitchFamily="18" charset="0"/>
                <a:ea typeface="+mn-ea"/>
                <a:cs typeface="+mn-cs"/>
              </a:rPr>
              <a:t>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baseline="0">
                <a:solidFill>
                  <a:srgbClr val="FFFF00"/>
                </a:solidFill>
                <a:latin typeface="UTM HelvetIns" panose="02040603050506020204" pitchFamily="18" charset="0"/>
                <a:ea typeface="+mn-ea"/>
                <a:cs typeface="+mn-cs"/>
              </a:rPr>
              <a:t>Luyện</a:t>
            </a:r>
            <a:r>
              <a:rPr lang="en-US" sz="11500" b="1" kern="1200">
                <a:solidFill>
                  <a:srgbClr val="FFFF00"/>
                </a:solidFill>
                <a:latin typeface="UTM HelvetIns" panose="02040603050506020204" pitchFamily="18" charset="0"/>
                <a:ea typeface="+mn-ea"/>
                <a:cs typeface="+mn-cs"/>
              </a:rPr>
              <a:t> tập trang 87</a:t>
            </a:r>
            <a:endParaRPr kumimoji="0" lang="vi-VN" sz="115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ytone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2" name="Pirates of the Caribbean - Soundtrack 15 - He's a Pirate">
            <a:hlinkClick r:id="" action="ppaction://media"/>
            <a:extLst>
              <a:ext uri="{FF2B5EF4-FFF2-40B4-BE49-F238E27FC236}">
                <a16:creationId xmlns:a16="http://schemas.microsoft.com/office/drawing/2014/main" id="{719BEA68-041B-4F73-914A-EC55376A8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925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53008 -0.13635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-68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46146 -7.40741E-7 " pathEditMode="relative" rAng="0" ptsTypes="AA">
                                      <p:cBhvr>
                                        <p:cTn id="14" dur="8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3296945" y="2111542"/>
            <a:ext cx="6066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Đặt tính rồi tính:</a:t>
            </a:r>
            <a:endParaRPr sz="5400" b="1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ckwell"/>
            </a:endParaRPr>
          </a:p>
        </p:txBody>
      </p:sp>
      <p:sp>
        <p:nvSpPr>
          <p:cNvPr id="145" name="Google Shape;145;p4">
            <a:hlinkClick r:id="rId7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Đáp 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!!Google Shape;146;p4"/>
          <p:cNvSpPr/>
          <p:nvPr/>
        </p:nvSpPr>
        <p:spPr>
          <a:xfrm>
            <a:off x="3906546" y="3170971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708 : 354</a:t>
            </a:r>
            <a:endParaRPr sz="5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20" t="62982" r="48011" b="2873"/>
          <a:stretch/>
        </p:blipFill>
        <p:spPr>
          <a:xfrm>
            <a:off x="548453" y="2996637"/>
            <a:ext cx="3926890" cy="423817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1A9921-1FC2-4BD2-A913-421FD2857F0A}"/>
              </a:ext>
            </a:extLst>
          </p:cNvPr>
          <p:cNvSpPr/>
          <p:nvPr/>
        </p:nvSpPr>
        <p:spPr>
          <a:xfrm>
            <a:off x="3296945" y="1358337"/>
            <a:ext cx="5889678" cy="3276599"/>
          </a:xfrm>
          <a:prstGeom prst="wedgeEllipseCallout">
            <a:avLst>
              <a:gd name="adj1" fmla="val -48205"/>
              <a:gd name="adj2" fmla="val 69731"/>
            </a:avLst>
          </a:prstGeom>
          <a:solidFill>
            <a:srgbClr val="5B3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A433B-104B-4731-B671-C8D0BEB308C7}"/>
              </a:ext>
            </a:extLst>
          </p:cNvPr>
          <p:cNvSpPr txBox="1"/>
          <p:nvPr/>
        </p:nvSpPr>
        <p:spPr>
          <a:xfrm>
            <a:off x="3734384" y="2103818"/>
            <a:ext cx="51041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của ta sẽ không dễ dàng đâu. Ha ha ha…</a:t>
            </a:r>
            <a:endParaRPr lang="en-US" sz="4400" b="1">
              <a:solidFill>
                <a:schemeClr val="bg1"/>
              </a:solidFill>
            </a:endParaRPr>
          </a:p>
        </p:txBody>
      </p:sp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420603" y="3151544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depositphotos_412946900-track-cartoon-bear-what-voice">
            <a:hlinkClick r:id="" action="ppaction://media"/>
            <a:extLst>
              <a:ext uri="{FF2B5EF4-FFF2-40B4-BE49-F238E27FC236}">
                <a16:creationId xmlns:a16="http://schemas.microsoft.com/office/drawing/2014/main" id="{93D76CA0-0723-4182-96F3-7772ACE2B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70AB14-964D-49CE-ACFA-4C0D9426CE9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bomb.wav"/>
          </p:stSnd>
        </p:sndAc>
      </p:transition>
    </mc:Choice>
    <mc:Fallback xmlns="">
      <p:transition spd="slow">
        <p:fade/>
        <p:sndAc>
          <p:stSnd>
            <p:snd r:embed="rId12" name="bomb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15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152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652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15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152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652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>
            <a:hlinkClick r:id="rId4" action="ppaction://hlinksldjump"/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Quay về bản đồ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85A0-F7BE-4153-8211-6EDD5CF5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541" y="2753756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708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4E901-D0CD-4EFF-AC2E-D65D973357E5}"/>
              </a:ext>
            </a:extLst>
          </p:cNvPr>
          <p:cNvGrpSpPr>
            <a:grpSpLocks/>
          </p:cNvGrpSpPr>
          <p:nvPr/>
        </p:nvGrpSpPr>
        <p:grpSpPr bwMode="auto">
          <a:xfrm>
            <a:off x="6504610" y="2938185"/>
            <a:ext cx="2174167" cy="1732028"/>
            <a:chOff x="2112" y="1488"/>
            <a:chExt cx="576" cy="720"/>
          </a:xfrm>
        </p:grpSpPr>
        <p:sp>
          <p:nvSpPr>
            <p:cNvPr id="8" name="Straight Connector 10263">
              <a:extLst>
                <a:ext uri="{FF2B5EF4-FFF2-40B4-BE49-F238E27FC236}">
                  <a16:creationId xmlns:a16="http://schemas.microsoft.com/office/drawing/2014/main" id="{493AD4D8-B8FE-4473-A4E3-84955B492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Straight Connector 10264">
              <a:extLst>
                <a:ext uri="{FF2B5EF4-FFF2-40B4-BE49-F238E27FC236}">
                  <a16:creationId xmlns:a16="http://schemas.microsoft.com/office/drawing/2014/main" id="{49340D38-B00D-4D80-B532-18B22C8F6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9055BEA-FA29-42C5-848C-4201BCFBE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219" y="2747353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B5011-3DA2-416C-8B98-31E55C04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97" y="368985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0280">
            <a:extLst>
              <a:ext uri="{FF2B5EF4-FFF2-40B4-BE49-F238E27FC236}">
                <a16:creationId xmlns:a16="http://schemas.microsoft.com/office/drawing/2014/main" id="{199F1719-0DDE-4C17-963A-D298507D9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520" y="3680287"/>
            <a:ext cx="16457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!!Google Shape;146;p4">
            <a:extLst>
              <a:ext uri="{FF2B5EF4-FFF2-40B4-BE49-F238E27FC236}">
                <a16:creationId xmlns:a16="http://schemas.microsoft.com/office/drawing/2014/main" id="{830BD009-8C3C-4CEB-8C0D-347D9CFA78CE}"/>
              </a:ext>
            </a:extLst>
          </p:cNvPr>
          <p:cNvSpPr/>
          <p:nvPr/>
        </p:nvSpPr>
        <p:spPr>
          <a:xfrm>
            <a:off x="4124499" y="1717129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708 : 354</a:t>
            </a:r>
            <a:endParaRPr sz="5400" b="1" i="0" u="none" strike="noStrike" cap="none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35BB6-82D5-46D5-9DD6-6D5BDA3D4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5" t="63887" r="47808" b="6721"/>
          <a:stretch/>
        </p:blipFill>
        <p:spPr>
          <a:xfrm>
            <a:off x="420553" y="2847755"/>
            <a:ext cx="4054790" cy="3648295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90004B61-5374-47D7-9A78-D4B4F774A5B2}"/>
              </a:ext>
            </a:extLst>
          </p:cNvPr>
          <p:cNvSpPr/>
          <p:nvPr/>
        </p:nvSpPr>
        <p:spPr>
          <a:xfrm rot="19403726">
            <a:off x="2125887" y="479024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3">
            <a:extLst>
              <a:ext uri="{FF2B5EF4-FFF2-40B4-BE49-F238E27FC236}">
                <a16:creationId xmlns:a16="http://schemas.microsoft.com/office/drawing/2014/main" id="{39FA6E9F-2ABD-4479-83D4-6511902A5194}"/>
              </a:ext>
            </a:extLst>
          </p:cNvPr>
          <p:cNvSpPr/>
          <p:nvPr/>
        </p:nvSpPr>
        <p:spPr>
          <a:xfrm rot="18733165">
            <a:off x="1991971" y="507421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9AF7000E-3234-4D43-A87D-0F3F9FD4A5CC}"/>
              </a:ext>
            </a:extLst>
          </p:cNvPr>
          <p:cNvSpPr/>
          <p:nvPr/>
        </p:nvSpPr>
        <p:spPr>
          <a:xfrm>
            <a:off x="2430751" y="4575085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3">
            <a:extLst>
              <a:ext uri="{FF2B5EF4-FFF2-40B4-BE49-F238E27FC236}">
                <a16:creationId xmlns:a16="http://schemas.microsoft.com/office/drawing/2014/main" id="{7A54310E-0C2E-4CC4-A399-D0FD180D2790}"/>
              </a:ext>
            </a:extLst>
          </p:cNvPr>
          <p:cNvSpPr/>
          <p:nvPr/>
        </p:nvSpPr>
        <p:spPr>
          <a:xfrm rot="2196274" flipH="1">
            <a:off x="3517950" y="4802552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">
            <a:extLst>
              <a:ext uri="{FF2B5EF4-FFF2-40B4-BE49-F238E27FC236}">
                <a16:creationId xmlns:a16="http://schemas.microsoft.com/office/drawing/2014/main" id="{681AEE0A-6CB1-41F0-BD2D-250E2F7677C1}"/>
              </a:ext>
            </a:extLst>
          </p:cNvPr>
          <p:cNvSpPr/>
          <p:nvPr/>
        </p:nvSpPr>
        <p:spPr>
          <a:xfrm rot="2866835" flipH="1">
            <a:off x="3763655" y="498917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4D77C626-4C2B-4C27-8C94-104C946B6B4A}"/>
              </a:ext>
            </a:extLst>
          </p:cNvPr>
          <p:cNvSpPr/>
          <p:nvPr/>
        </p:nvSpPr>
        <p:spPr>
          <a:xfrm flipH="1">
            <a:off x="3435998" y="4588727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1BA5D9EF-FED3-43FE-80E5-9B19091AB4FE}"/>
              </a:ext>
            </a:extLst>
          </p:cNvPr>
          <p:cNvSpPr/>
          <p:nvPr/>
        </p:nvSpPr>
        <p:spPr>
          <a:xfrm>
            <a:off x="46572" y="674342"/>
            <a:ext cx="4428771" cy="2173413"/>
          </a:xfrm>
          <a:prstGeom prst="wedgeEllipseCallout">
            <a:avLst>
              <a:gd name="adj1" fmla="val 10351"/>
              <a:gd name="adj2" fmla="val 112846"/>
            </a:avLst>
          </a:prstGeom>
          <a:solidFill>
            <a:srgbClr val="5B3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1974-B4EC-41B1-AA6C-E65211F31BCB}"/>
              </a:ext>
            </a:extLst>
          </p:cNvPr>
          <p:cNvSpPr txBox="1"/>
          <p:nvPr/>
        </p:nvSpPr>
        <p:spPr>
          <a:xfrm>
            <a:off x="269811" y="1124018"/>
            <a:ext cx="3971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Hừ! Hừ! Vẫn còn quá dễ ư? Thử thách sau sẽ khó hơn.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5" name="Google Shape;86;p1">
            <a:extLst>
              <a:ext uri="{FF2B5EF4-FFF2-40B4-BE49-F238E27FC236}">
                <a16:creationId xmlns:a16="http://schemas.microsoft.com/office/drawing/2014/main" id="{117BD777-32F9-4BA0-A399-73D9061847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286435" y="3125710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A3FA61-8A15-4543-A2AD-BF70BCBC60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6" grpId="0"/>
      <p:bldP spid="10" grpId="0"/>
      <p:bldP spid="11" grpId="0"/>
      <p:bldP spid="12" grpId="0"/>
      <p:bldP spid="4" grpId="0" animBg="1"/>
      <p:bldP spid="28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3296945" y="2111542"/>
            <a:ext cx="6066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Đặt tính rồi tính:</a:t>
            </a:r>
            <a:endParaRPr sz="5400" b="1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ckwell"/>
            </a:endParaRPr>
          </a:p>
        </p:txBody>
      </p:sp>
      <p:sp>
        <p:nvSpPr>
          <p:cNvPr id="145" name="Google Shape;145;p4">
            <a:hlinkClick r:id="rId7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Đáp 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!!Google Shape;146;p4"/>
          <p:cNvSpPr/>
          <p:nvPr/>
        </p:nvSpPr>
        <p:spPr>
          <a:xfrm>
            <a:off x="3906546" y="3170971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7552 : 236</a:t>
            </a:r>
            <a:endParaRPr sz="5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20" t="33821" r="48011" b="36730"/>
          <a:stretch/>
        </p:blipFill>
        <p:spPr>
          <a:xfrm>
            <a:off x="548453" y="2996637"/>
            <a:ext cx="3926890" cy="365532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1A9921-1FC2-4BD2-A913-421FD2857F0A}"/>
              </a:ext>
            </a:extLst>
          </p:cNvPr>
          <p:cNvSpPr/>
          <p:nvPr/>
        </p:nvSpPr>
        <p:spPr>
          <a:xfrm>
            <a:off x="3390900" y="1398559"/>
            <a:ext cx="5889678" cy="3276599"/>
          </a:xfrm>
          <a:prstGeom prst="wedgeEllipseCallout">
            <a:avLst>
              <a:gd name="adj1" fmla="val -50793"/>
              <a:gd name="adj2" fmla="val 49382"/>
            </a:avLst>
          </a:prstGeom>
          <a:solidFill>
            <a:srgbClr val="4F7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A433B-104B-4731-B671-C8D0BEB308C7}"/>
              </a:ext>
            </a:extLst>
          </p:cNvPr>
          <p:cNvSpPr txBox="1"/>
          <p:nvPr/>
        </p:nvSpPr>
        <p:spPr>
          <a:xfrm>
            <a:off x="3767669" y="2031359"/>
            <a:ext cx="5125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 lắm! Các ngươi đã đến được với thử thách của ta.</a:t>
            </a:r>
            <a:endParaRPr lang="en-US" sz="4400" b="1">
              <a:solidFill>
                <a:schemeClr val="bg1"/>
              </a:solidFill>
            </a:endParaRPr>
          </a:p>
        </p:txBody>
      </p:sp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285454" y="3034831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oo-and-laugh-7060">
            <a:hlinkClick r:id="" action="ppaction://media"/>
            <a:extLst>
              <a:ext uri="{FF2B5EF4-FFF2-40B4-BE49-F238E27FC236}">
                <a16:creationId xmlns:a16="http://schemas.microsoft.com/office/drawing/2014/main" id="{0105C4CA-450D-4E8D-9E2E-AEEFEFEB7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87E3E1-B878-46EC-8C8B-9718F830E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bomb.wav"/>
          </p:stSnd>
        </p:sndAc>
      </p:transition>
    </mc:Choice>
    <mc:Fallback xmlns="">
      <p:transition spd="slow">
        <p:fade/>
        <p:sndAc>
          <p:stSnd>
            <p:snd r:embed="rId12" name="bomb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55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552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52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55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552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52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>
            <a:hlinkClick r:id="rId4" action="ppaction://hlinksldjump"/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Quay về bản đồ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85A0-F7BE-4153-8211-6EDD5CF5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984" y="2789920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7552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4E901-D0CD-4EFF-AC2E-D65D973357E5}"/>
              </a:ext>
            </a:extLst>
          </p:cNvPr>
          <p:cNvGrpSpPr>
            <a:grpSpLocks/>
          </p:cNvGrpSpPr>
          <p:nvPr/>
        </p:nvGrpSpPr>
        <p:grpSpPr bwMode="auto">
          <a:xfrm>
            <a:off x="6504610" y="2938185"/>
            <a:ext cx="2174167" cy="1732028"/>
            <a:chOff x="2112" y="1488"/>
            <a:chExt cx="576" cy="720"/>
          </a:xfrm>
        </p:grpSpPr>
        <p:sp>
          <p:nvSpPr>
            <p:cNvPr id="8" name="Straight Connector 10263">
              <a:extLst>
                <a:ext uri="{FF2B5EF4-FFF2-40B4-BE49-F238E27FC236}">
                  <a16:creationId xmlns:a16="http://schemas.microsoft.com/office/drawing/2014/main" id="{493AD4D8-B8FE-4473-A4E3-84955B492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Straight Connector 10264">
              <a:extLst>
                <a:ext uri="{FF2B5EF4-FFF2-40B4-BE49-F238E27FC236}">
                  <a16:creationId xmlns:a16="http://schemas.microsoft.com/office/drawing/2014/main" id="{49340D38-B00D-4D80-B532-18B22C8F6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9055BEA-FA29-42C5-848C-4201BCFBE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219" y="2747353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B5011-3DA2-416C-8B98-31E55C04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478" y="3670683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0280">
            <a:extLst>
              <a:ext uri="{FF2B5EF4-FFF2-40B4-BE49-F238E27FC236}">
                <a16:creationId xmlns:a16="http://schemas.microsoft.com/office/drawing/2014/main" id="{199F1719-0DDE-4C17-963A-D298507D9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84" y="3644666"/>
            <a:ext cx="10903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!!Google Shape;146;p4">
            <a:extLst>
              <a:ext uri="{FF2B5EF4-FFF2-40B4-BE49-F238E27FC236}">
                <a16:creationId xmlns:a16="http://schemas.microsoft.com/office/drawing/2014/main" id="{830BD009-8C3C-4CEB-8C0D-347D9CFA78CE}"/>
              </a:ext>
            </a:extLst>
          </p:cNvPr>
          <p:cNvSpPr/>
          <p:nvPr/>
        </p:nvSpPr>
        <p:spPr>
          <a:xfrm>
            <a:off x="4124499" y="1717129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7552 : 236</a:t>
            </a:r>
            <a:endParaRPr sz="5400" b="1" i="0" u="none" strike="noStrike" cap="none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35BB6-82D5-46D5-9DD6-6D5BDA3D4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0" t="34245" r="48243" b="37093"/>
          <a:stretch/>
        </p:blipFill>
        <p:spPr>
          <a:xfrm>
            <a:off x="420553" y="2938185"/>
            <a:ext cx="4054790" cy="3557865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90004B61-5374-47D7-9A78-D4B4F774A5B2}"/>
              </a:ext>
            </a:extLst>
          </p:cNvPr>
          <p:cNvSpPr/>
          <p:nvPr/>
        </p:nvSpPr>
        <p:spPr>
          <a:xfrm rot="19403726">
            <a:off x="1884419" y="4525201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3">
            <a:extLst>
              <a:ext uri="{FF2B5EF4-FFF2-40B4-BE49-F238E27FC236}">
                <a16:creationId xmlns:a16="http://schemas.microsoft.com/office/drawing/2014/main" id="{39FA6E9F-2ABD-4479-83D4-6511902A5194}"/>
              </a:ext>
            </a:extLst>
          </p:cNvPr>
          <p:cNvSpPr/>
          <p:nvPr/>
        </p:nvSpPr>
        <p:spPr>
          <a:xfrm rot="18733165">
            <a:off x="1750503" y="4809171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9AF7000E-3234-4D43-A87D-0F3F9FD4A5CC}"/>
              </a:ext>
            </a:extLst>
          </p:cNvPr>
          <p:cNvSpPr/>
          <p:nvPr/>
        </p:nvSpPr>
        <p:spPr>
          <a:xfrm>
            <a:off x="2189283" y="4310042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3">
            <a:extLst>
              <a:ext uri="{FF2B5EF4-FFF2-40B4-BE49-F238E27FC236}">
                <a16:creationId xmlns:a16="http://schemas.microsoft.com/office/drawing/2014/main" id="{7A54310E-0C2E-4CC4-A399-D0FD180D2790}"/>
              </a:ext>
            </a:extLst>
          </p:cNvPr>
          <p:cNvSpPr/>
          <p:nvPr/>
        </p:nvSpPr>
        <p:spPr>
          <a:xfrm rot="2196274" flipH="1">
            <a:off x="3276482" y="4537509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">
            <a:extLst>
              <a:ext uri="{FF2B5EF4-FFF2-40B4-BE49-F238E27FC236}">
                <a16:creationId xmlns:a16="http://schemas.microsoft.com/office/drawing/2014/main" id="{681AEE0A-6CB1-41F0-BD2D-250E2F7677C1}"/>
              </a:ext>
            </a:extLst>
          </p:cNvPr>
          <p:cNvSpPr/>
          <p:nvPr/>
        </p:nvSpPr>
        <p:spPr>
          <a:xfrm rot="2866835" flipH="1">
            <a:off x="3522187" y="4724131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4D77C626-4C2B-4C27-8C94-104C946B6B4A}"/>
              </a:ext>
            </a:extLst>
          </p:cNvPr>
          <p:cNvSpPr/>
          <p:nvPr/>
        </p:nvSpPr>
        <p:spPr>
          <a:xfrm flipH="1">
            <a:off x="3194530" y="4323684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1BA5D9EF-FED3-43FE-80E5-9B19091AB4FE}"/>
              </a:ext>
            </a:extLst>
          </p:cNvPr>
          <p:cNvSpPr/>
          <p:nvPr/>
        </p:nvSpPr>
        <p:spPr>
          <a:xfrm>
            <a:off x="46572" y="674342"/>
            <a:ext cx="4428771" cy="2173413"/>
          </a:xfrm>
          <a:prstGeom prst="wedgeEllipseCallout">
            <a:avLst>
              <a:gd name="adj1" fmla="val -3414"/>
              <a:gd name="adj2" fmla="val 73403"/>
            </a:avLst>
          </a:prstGeom>
          <a:solidFill>
            <a:srgbClr val="4F7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1974-B4EC-41B1-AA6C-E65211F31BCB}"/>
              </a:ext>
            </a:extLst>
          </p:cNvPr>
          <p:cNvSpPr txBox="1"/>
          <p:nvPr/>
        </p:nvSpPr>
        <p:spPr>
          <a:xfrm>
            <a:off x="269811" y="1124018"/>
            <a:ext cx="3971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ngươi rất giỏi! Làm tốt lắm!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5" name="Google Shape;86;p1">
            <a:extLst>
              <a:ext uri="{FF2B5EF4-FFF2-40B4-BE49-F238E27FC236}">
                <a16:creationId xmlns:a16="http://schemas.microsoft.com/office/drawing/2014/main" id="{117BD777-32F9-4BA0-A399-73D9061847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286435" y="3125710"/>
            <a:ext cx="4054789" cy="37064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83C50E3-7C26-4754-B0B4-4C2A7140D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710" y="3670683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10280">
            <a:extLst>
              <a:ext uri="{FF2B5EF4-FFF2-40B4-BE49-F238E27FC236}">
                <a16:creationId xmlns:a16="http://schemas.microsoft.com/office/drawing/2014/main" id="{2EACB53D-CECF-4BFB-8A4D-DA8E1FEC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266" y="3644666"/>
            <a:ext cx="6709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10280">
            <a:extLst>
              <a:ext uri="{FF2B5EF4-FFF2-40B4-BE49-F238E27FC236}">
                <a16:creationId xmlns:a16="http://schemas.microsoft.com/office/drawing/2014/main" id="{9F9FA269-47D8-4DEF-AC8B-71A363ECA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162" y="4407831"/>
            <a:ext cx="15151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85E0E9A-3C16-404B-85F8-06400E214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6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6" grpId="0"/>
      <p:bldP spid="10" grpId="0"/>
      <p:bldP spid="11" grpId="0"/>
      <p:bldP spid="12" grpId="0"/>
      <p:bldP spid="4" grpId="0" animBg="1"/>
      <p:bldP spid="28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/>
      <p:bldP spid="22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3296945" y="2111542"/>
            <a:ext cx="6066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Đặt tính rồi tính:</a:t>
            </a:r>
            <a:endParaRPr sz="5400" b="1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ckwell"/>
            </a:endParaRPr>
          </a:p>
        </p:txBody>
      </p:sp>
      <p:sp>
        <p:nvSpPr>
          <p:cNvPr id="145" name="Google Shape;145;p4">
            <a:hlinkClick r:id="rId7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Đáp 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!!Google Shape;146;p4"/>
          <p:cNvSpPr/>
          <p:nvPr/>
        </p:nvSpPr>
        <p:spPr>
          <a:xfrm>
            <a:off x="3906546" y="3170971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9060 : 453</a:t>
            </a:r>
            <a:endParaRPr sz="5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318" t="4513" r="8613" b="66038"/>
          <a:stretch/>
        </p:blipFill>
        <p:spPr>
          <a:xfrm>
            <a:off x="548453" y="2996637"/>
            <a:ext cx="3926890" cy="365532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1A9921-1FC2-4BD2-A913-421FD2857F0A}"/>
              </a:ext>
            </a:extLst>
          </p:cNvPr>
          <p:cNvSpPr/>
          <p:nvPr/>
        </p:nvSpPr>
        <p:spPr>
          <a:xfrm>
            <a:off x="3194412" y="1269540"/>
            <a:ext cx="5889678" cy="3276599"/>
          </a:xfrm>
          <a:prstGeom prst="wedgeEllipseCallout">
            <a:avLst>
              <a:gd name="adj1" fmla="val -50793"/>
              <a:gd name="adj2" fmla="val 49382"/>
            </a:avLst>
          </a:prstGeom>
          <a:solidFill>
            <a:srgbClr val="AA4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A433B-104B-4731-B671-C8D0BEB308C7}"/>
              </a:ext>
            </a:extLst>
          </p:cNvPr>
          <p:cNvSpPr txBox="1"/>
          <p:nvPr/>
        </p:nvSpPr>
        <p:spPr>
          <a:xfrm>
            <a:off x="3571181" y="1902340"/>
            <a:ext cx="5125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của ta sẽ khiến các ngươi phải chịu thua.</a:t>
            </a:r>
            <a:endParaRPr lang="en-US" sz="4400" b="1">
              <a:solidFill>
                <a:schemeClr val="bg1"/>
              </a:solidFill>
            </a:endParaRPr>
          </a:p>
        </p:txBody>
      </p:sp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395157" y="2902113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epositphotos_425240876-track-sound-monster-creature-low-snarling">
            <a:hlinkClick r:id="" action="ppaction://media"/>
            <a:extLst>
              <a:ext uri="{FF2B5EF4-FFF2-40B4-BE49-F238E27FC236}">
                <a16:creationId xmlns:a16="http://schemas.microsoft.com/office/drawing/2014/main" id="{06770194-E9F5-4663-BD42-34453FD84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6B68C-1AE3-4A07-BC5C-2DB0C8AE9A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9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bomb.wav"/>
          </p:stSnd>
        </p:sndAc>
      </p:transition>
    </mc:Choice>
    <mc:Fallback xmlns="">
      <p:transition spd="slow">
        <p:fade/>
        <p:sndAc>
          <p:stSnd>
            <p:snd r:embed="rId12" name="bomb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68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868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68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868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>
            <a:hlinkClick r:id="rId4" action="ppaction://hlinksldjump"/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Quay về bản đồ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85A0-F7BE-4153-8211-6EDD5CF5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984" y="2789920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9060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4E901-D0CD-4EFF-AC2E-D65D973357E5}"/>
              </a:ext>
            </a:extLst>
          </p:cNvPr>
          <p:cNvGrpSpPr>
            <a:grpSpLocks/>
          </p:cNvGrpSpPr>
          <p:nvPr/>
        </p:nvGrpSpPr>
        <p:grpSpPr bwMode="auto">
          <a:xfrm>
            <a:off x="6504610" y="2938185"/>
            <a:ext cx="2174167" cy="1732028"/>
            <a:chOff x="2112" y="1488"/>
            <a:chExt cx="576" cy="720"/>
          </a:xfrm>
        </p:grpSpPr>
        <p:sp>
          <p:nvSpPr>
            <p:cNvPr id="8" name="Straight Connector 10263">
              <a:extLst>
                <a:ext uri="{FF2B5EF4-FFF2-40B4-BE49-F238E27FC236}">
                  <a16:creationId xmlns:a16="http://schemas.microsoft.com/office/drawing/2014/main" id="{493AD4D8-B8FE-4473-A4E3-84955B492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Straight Connector 10264">
              <a:extLst>
                <a:ext uri="{FF2B5EF4-FFF2-40B4-BE49-F238E27FC236}">
                  <a16:creationId xmlns:a16="http://schemas.microsoft.com/office/drawing/2014/main" id="{49340D38-B00D-4D80-B532-18B22C8F6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9055BEA-FA29-42C5-848C-4201BCFBE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219" y="2747353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B5011-3DA2-416C-8B98-31E55C04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478" y="3670683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0280">
            <a:extLst>
              <a:ext uri="{FF2B5EF4-FFF2-40B4-BE49-F238E27FC236}">
                <a16:creationId xmlns:a16="http://schemas.microsoft.com/office/drawing/2014/main" id="{199F1719-0DDE-4C17-963A-D298507D9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783" y="3650913"/>
            <a:ext cx="1645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!!Google Shape;146;p4">
            <a:extLst>
              <a:ext uri="{FF2B5EF4-FFF2-40B4-BE49-F238E27FC236}">
                <a16:creationId xmlns:a16="http://schemas.microsoft.com/office/drawing/2014/main" id="{830BD009-8C3C-4CEB-8C0D-347D9CFA78CE}"/>
              </a:ext>
            </a:extLst>
          </p:cNvPr>
          <p:cNvSpPr/>
          <p:nvPr/>
        </p:nvSpPr>
        <p:spPr>
          <a:xfrm>
            <a:off x="4124499" y="1717129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9060 : 453</a:t>
            </a:r>
            <a:endParaRPr sz="5400" b="1" i="0" u="none" strike="noStrike" cap="none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35BB6-82D5-46D5-9DD6-6D5BDA3D4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89" t="4751" r="8974" b="66587"/>
          <a:stretch/>
        </p:blipFill>
        <p:spPr>
          <a:xfrm>
            <a:off x="420553" y="2938185"/>
            <a:ext cx="4054790" cy="3557865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90004B61-5374-47D7-9A78-D4B4F774A5B2}"/>
              </a:ext>
            </a:extLst>
          </p:cNvPr>
          <p:cNvSpPr/>
          <p:nvPr/>
        </p:nvSpPr>
        <p:spPr>
          <a:xfrm rot="19403726">
            <a:off x="1608664" y="4937112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3">
            <a:extLst>
              <a:ext uri="{FF2B5EF4-FFF2-40B4-BE49-F238E27FC236}">
                <a16:creationId xmlns:a16="http://schemas.microsoft.com/office/drawing/2014/main" id="{39FA6E9F-2ABD-4479-83D4-6511902A5194}"/>
              </a:ext>
            </a:extLst>
          </p:cNvPr>
          <p:cNvSpPr/>
          <p:nvPr/>
        </p:nvSpPr>
        <p:spPr>
          <a:xfrm rot="18733165">
            <a:off x="1474748" y="5221082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9AF7000E-3234-4D43-A87D-0F3F9FD4A5CC}"/>
              </a:ext>
            </a:extLst>
          </p:cNvPr>
          <p:cNvSpPr/>
          <p:nvPr/>
        </p:nvSpPr>
        <p:spPr>
          <a:xfrm>
            <a:off x="1913528" y="4721953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3">
            <a:extLst>
              <a:ext uri="{FF2B5EF4-FFF2-40B4-BE49-F238E27FC236}">
                <a16:creationId xmlns:a16="http://schemas.microsoft.com/office/drawing/2014/main" id="{7A54310E-0C2E-4CC4-A399-D0FD180D2790}"/>
              </a:ext>
            </a:extLst>
          </p:cNvPr>
          <p:cNvSpPr/>
          <p:nvPr/>
        </p:nvSpPr>
        <p:spPr>
          <a:xfrm rot="2196274" flipH="1">
            <a:off x="2912718" y="4884038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">
            <a:extLst>
              <a:ext uri="{FF2B5EF4-FFF2-40B4-BE49-F238E27FC236}">
                <a16:creationId xmlns:a16="http://schemas.microsoft.com/office/drawing/2014/main" id="{681AEE0A-6CB1-41F0-BD2D-250E2F7677C1}"/>
              </a:ext>
            </a:extLst>
          </p:cNvPr>
          <p:cNvSpPr/>
          <p:nvPr/>
        </p:nvSpPr>
        <p:spPr>
          <a:xfrm rot="2866835" flipH="1">
            <a:off x="3158423" y="5070660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4D77C626-4C2B-4C27-8C94-104C946B6B4A}"/>
              </a:ext>
            </a:extLst>
          </p:cNvPr>
          <p:cNvSpPr/>
          <p:nvPr/>
        </p:nvSpPr>
        <p:spPr>
          <a:xfrm flipH="1">
            <a:off x="2830766" y="4670213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1BA5D9EF-FED3-43FE-80E5-9B19091AB4FE}"/>
              </a:ext>
            </a:extLst>
          </p:cNvPr>
          <p:cNvSpPr/>
          <p:nvPr/>
        </p:nvSpPr>
        <p:spPr>
          <a:xfrm>
            <a:off x="46572" y="674342"/>
            <a:ext cx="4428771" cy="2173413"/>
          </a:xfrm>
          <a:prstGeom prst="wedgeEllipseCallout">
            <a:avLst>
              <a:gd name="adj1" fmla="val -3414"/>
              <a:gd name="adj2" fmla="val 73403"/>
            </a:avLst>
          </a:prstGeom>
          <a:solidFill>
            <a:srgbClr val="AA4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1974-B4EC-41B1-AA6C-E65211F31BCB}"/>
              </a:ext>
            </a:extLst>
          </p:cNvPr>
          <p:cNvSpPr txBox="1"/>
          <p:nvPr/>
        </p:nvSpPr>
        <p:spPr>
          <a:xfrm>
            <a:off x="240554" y="1342637"/>
            <a:ext cx="3971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thể tin được là ta lại thua!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5" name="Google Shape;86;p1">
            <a:extLst>
              <a:ext uri="{FF2B5EF4-FFF2-40B4-BE49-F238E27FC236}">
                <a16:creationId xmlns:a16="http://schemas.microsoft.com/office/drawing/2014/main" id="{117BD777-32F9-4BA0-A399-73D9061847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286435" y="3125710"/>
            <a:ext cx="4054789" cy="37064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83C50E3-7C26-4754-B0B4-4C2A7140D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710" y="3670683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10280">
            <a:extLst>
              <a:ext uri="{FF2B5EF4-FFF2-40B4-BE49-F238E27FC236}">
                <a16:creationId xmlns:a16="http://schemas.microsoft.com/office/drawing/2014/main" id="{2EACB53D-CECF-4BFB-8A4D-DA8E1FEC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266" y="3644666"/>
            <a:ext cx="6709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F8C781-1CE6-404C-8893-F0ADE1D33E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17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6" grpId="0"/>
      <p:bldP spid="10" grpId="0"/>
      <p:bldP spid="11" grpId="0"/>
      <p:bldP spid="12" grpId="0"/>
      <p:bldP spid="4" grpId="0" animBg="1"/>
      <p:bldP spid="28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>
            <a:hlinkClick r:id="rId7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Thử thách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1A9921-1FC2-4BD2-A913-421FD2857F0A}"/>
              </a:ext>
            </a:extLst>
          </p:cNvPr>
          <p:cNvSpPr/>
          <p:nvPr/>
        </p:nvSpPr>
        <p:spPr>
          <a:xfrm>
            <a:off x="3509483" y="1287248"/>
            <a:ext cx="5782632" cy="2645212"/>
          </a:xfrm>
          <a:prstGeom prst="wedgeEllipseCallout">
            <a:avLst>
              <a:gd name="adj1" fmla="val -50793"/>
              <a:gd name="adj2" fmla="val 49382"/>
            </a:avLst>
          </a:prstGeom>
          <a:solidFill>
            <a:srgbClr val="AA4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A433B-104B-4731-B671-C8D0BEB308C7}"/>
              </a:ext>
            </a:extLst>
          </p:cNvPr>
          <p:cNvSpPr txBox="1"/>
          <p:nvPr/>
        </p:nvSpPr>
        <p:spPr>
          <a:xfrm>
            <a:off x="3884795" y="1981995"/>
            <a:ext cx="5032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 hòng lấy được kho báu của ta.</a:t>
            </a:r>
            <a:endParaRPr lang="en-US" sz="4400" b="1">
              <a:solidFill>
                <a:schemeClr val="bg1"/>
              </a:solidFill>
            </a:endParaRPr>
          </a:p>
        </p:txBody>
      </p:sp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371579" y="3237712"/>
            <a:ext cx="4103812" cy="362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3" b="91892" l="11750" r="95625">
                        <a14:foregroundMark x1="22125" y1="14234" x2="44500" y2="37117"/>
                        <a14:foregroundMark x1="31000" y1="12432" x2="78750" y2="28649"/>
                        <a14:foregroundMark x1="78750" y1="28649" x2="89500" y2="41802"/>
                        <a14:foregroundMark x1="89500" y1="41802" x2="87875" y2="60721"/>
                        <a14:foregroundMark x1="87875" y1="60721" x2="81125" y2="79459"/>
                        <a14:foregroundMark x1="81125" y1="79459" x2="36125" y2="88468"/>
                        <a14:foregroundMark x1="91750" y1="35315" x2="91750" y2="35315"/>
                        <a14:foregroundMark x1="78625" y1="23604" x2="93625" y2="35315"/>
                        <a14:foregroundMark x1="92375" y1="30991" x2="87625" y2="30991"/>
                        <a14:foregroundMark x1="63125" y1="89730" x2="79875" y2="91892"/>
                        <a14:foregroundMark x1="64625" y1="85405" x2="62500" y2="85405"/>
                        <a14:foregroundMark x1="49000" y1="65045" x2="47500" y2="72793"/>
                        <a14:foregroundMark x1="36500" y1="69369" x2="46625" y2="68468"/>
                        <a14:foregroundMark x1="36125" y1="49550" x2="31750" y2="63784"/>
                        <a14:foregroundMark x1="31750" y1="63784" x2="31625" y2="65586"/>
                        <a14:foregroundMark x1="36750" y1="49189" x2="40625" y2="47027"/>
                        <a14:foregroundMark x1="35000" y1="39640" x2="36125" y2="55856"/>
                        <a14:foregroundMark x1="36125" y1="55856" x2="32875" y2="60360"/>
                        <a14:foregroundMark x1="52250" y1="15495" x2="46000" y2="48288"/>
                        <a14:foregroundMark x1="49875" y1="9369" x2="65750" y2="21982"/>
                        <a14:foregroundMark x1="75375" y1="17658" x2="64250" y2="18378"/>
                        <a14:foregroundMark x1="64250" y1="18378" x2="49250" y2="10811"/>
                        <a14:foregroundMark x1="56500" y1="9369" x2="75625" y2="15495"/>
                        <a14:foregroundMark x1="75625" y1="15495" x2="76250" y2="19820"/>
                        <a14:foregroundMark x1="77125" y1="14234" x2="74500" y2="34054"/>
                        <a14:foregroundMark x1="59750" y1="6486" x2="44875" y2="6486"/>
                        <a14:foregroundMark x1="56125" y1="5225" x2="42375" y2="3423"/>
                        <a14:foregroundMark x1="50500" y1="5225" x2="51375" y2="60721"/>
                        <a14:foregroundMark x1="32875" y1="61622" x2="36750" y2="77658"/>
                        <a14:foregroundMark x1="33750" y1="74595" x2="35875" y2="79820"/>
                        <a14:foregroundMark x1="32250" y1="65946" x2="32875" y2="69910"/>
                        <a14:foregroundMark x1="93875" y1="29369" x2="84625" y2="72432"/>
                        <a14:foregroundMark x1="84625" y1="72432" x2="83125" y2="76396"/>
                        <a14:foregroundMark x1="90250" y1="31532" x2="92125" y2="38378"/>
                        <a14:foregroundMark x1="90000" y1="29369" x2="94250" y2="41441"/>
                        <a14:foregroundMark x1="94250" y1="41441" x2="94250" y2="41441"/>
                        <a14:foregroundMark x1="90000" y1="29730" x2="94500" y2="40180"/>
                        <a14:foregroundMark x1="90250" y1="28108" x2="95625" y2="39640"/>
                        <a14:foregroundMark x1="95625" y1="39640" x2="95375" y2="40180"/>
                        <a14:foregroundMark x1="89750" y1="53874" x2="86750" y2="63423"/>
                        <a14:foregroundMark x1="88500" y1="61261" x2="86375" y2="65946"/>
                        <a14:backgroundMark x1="20625" y1="29009" x2="19125" y2="43604"/>
                        <a14:backgroundMark x1="19125" y1="43604" x2="19125" y2="43604"/>
                      </a14:backgroundRemoval>
                    </a14:imgEffect>
                  </a14:imgLayer>
                </a14:imgProps>
              </a:ext>
            </a:extLst>
          </a:blip>
          <a:srcRect l="2327" r="2220"/>
          <a:stretch/>
        </p:blipFill>
        <p:spPr>
          <a:xfrm flipH="1">
            <a:off x="-1" y="2736362"/>
            <a:ext cx="5600543" cy="4070503"/>
          </a:xfrm>
          <a:prstGeom prst="rect">
            <a:avLst/>
          </a:prstGeom>
        </p:spPr>
      </p:pic>
      <p:pic>
        <p:nvPicPr>
          <p:cNvPr id="5" name="depositphotos_425415880-track-sound-monster-creature-low-menacing">
            <a:hlinkClick r:id="" action="ppaction://media"/>
            <a:extLst>
              <a:ext uri="{FF2B5EF4-FFF2-40B4-BE49-F238E27FC236}">
                <a16:creationId xmlns:a16="http://schemas.microsoft.com/office/drawing/2014/main" id="{A40510D0-1C21-419B-88CA-7E44952B5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54B0C0E-34C5-472F-91A1-059F796617B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bomb.wav"/>
          </p:stSnd>
        </p:sndAc>
      </p:transition>
    </mc:Choice>
    <mc:Fallback xmlns="">
      <p:transition spd="slow">
        <p:fade/>
        <p:sndAc>
          <p:stSnd>
            <p:snd r:embed="rId13" name="bomb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76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76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6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76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5" grpId="0" animBg="1"/>
          <p:bldP spid="2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76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76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6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76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5" grpId="0" animBg="1"/>
          <p:bldP spid="2" grpId="0" animBg="1"/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1700640" y="1684239"/>
            <a:ext cx="9451426" cy="830956"/>
          </a:xfrm>
          <a:prstGeom prst="rect">
            <a:avLst/>
          </a:prstGeom>
          <a:solidFill>
            <a:srgbClr val="EBDBA8">
              <a:alpha val="7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400"/>
            </a:pPr>
            <a:r>
              <a:rPr lang="en-US" sz="48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Phép chia nào sau đây là sai?</a:t>
            </a:r>
            <a:endParaRPr lang="vi-VN" sz="4800" b="1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ckwell"/>
            </a:endParaRPr>
          </a:p>
        </p:txBody>
      </p:sp>
      <p:sp>
        <p:nvSpPr>
          <p:cNvPr id="145" name="Google Shape;145;p4">
            <a:hlinkClick r:id="rId4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Đáp 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305188" y="4377894"/>
            <a:ext cx="2869418" cy="235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83" b="91892" l="11750" r="95625">
                        <a14:foregroundMark x1="22125" y1="14234" x2="44500" y2="37117"/>
                        <a14:foregroundMark x1="31000" y1="12432" x2="78750" y2="28649"/>
                        <a14:foregroundMark x1="78750" y1="28649" x2="89500" y2="41802"/>
                        <a14:foregroundMark x1="89500" y1="41802" x2="87875" y2="60721"/>
                        <a14:foregroundMark x1="87875" y1="60721" x2="81125" y2="79459"/>
                        <a14:foregroundMark x1="81125" y1="79459" x2="36125" y2="88468"/>
                        <a14:foregroundMark x1="91750" y1="35315" x2="91750" y2="35315"/>
                        <a14:foregroundMark x1="78625" y1="23604" x2="93625" y2="35315"/>
                        <a14:foregroundMark x1="92375" y1="30991" x2="87625" y2="30991"/>
                        <a14:foregroundMark x1="63125" y1="89730" x2="79875" y2="91892"/>
                        <a14:foregroundMark x1="64625" y1="85405" x2="62500" y2="85405"/>
                        <a14:foregroundMark x1="49000" y1="65045" x2="47500" y2="72793"/>
                        <a14:foregroundMark x1="36500" y1="69369" x2="46625" y2="68468"/>
                        <a14:foregroundMark x1="36125" y1="49550" x2="31750" y2="63784"/>
                        <a14:foregroundMark x1="31750" y1="63784" x2="31625" y2="65586"/>
                        <a14:foregroundMark x1="36750" y1="49189" x2="40625" y2="47027"/>
                        <a14:foregroundMark x1="35000" y1="39640" x2="36125" y2="55856"/>
                        <a14:foregroundMark x1="36125" y1="55856" x2="32875" y2="60360"/>
                        <a14:foregroundMark x1="52250" y1="15495" x2="46000" y2="48288"/>
                        <a14:foregroundMark x1="49875" y1="9369" x2="65750" y2="21982"/>
                        <a14:foregroundMark x1="75375" y1="17658" x2="64250" y2="18378"/>
                        <a14:foregroundMark x1="64250" y1="18378" x2="49250" y2="10811"/>
                        <a14:foregroundMark x1="56500" y1="9369" x2="75625" y2="15495"/>
                        <a14:foregroundMark x1="75625" y1="15495" x2="76250" y2="19820"/>
                        <a14:foregroundMark x1="77125" y1="14234" x2="74500" y2="34054"/>
                        <a14:foregroundMark x1="59750" y1="6486" x2="44875" y2="6486"/>
                        <a14:foregroundMark x1="56125" y1="5225" x2="42375" y2="3423"/>
                        <a14:foregroundMark x1="50500" y1="5225" x2="51375" y2="60721"/>
                        <a14:foregroundMark x1="32875" y1="61622" x2="36750" y2="77658"/>
                        <a14:foregroundMark x1="33750" y1="74595" x2="35875" y2="79820"/>
                        <a14:foregroundMark x1="32250" y1="65946" x2="32875" y2="69910"/>
                        <a14:foregroundMark x1="93875" y1="29369" x2="84625" y2="72432"/>
                        <a14:foregroundMark x1="84625" y1="72432" x2="83125" y2="76396"/>
                        <a14:foregroundMark x1="90250" y1="31532" x2="92125" y2="38378"/>
                        <a14:foregroundMark x1="90000" y1="29369" x2="94250" y2="41441"/>
                        <a14:foregroundMark x1="94250" y1="41441" x2="94250" y2="41441"/>
                        <a14:foregroundMark x1="90000" y1="29730" x2="94500" y2="40180"/>
                        <a14:foregroundMark x1="90250" y1="28108" x2="95625" y2="39640"/>
                        <a14:foregroundMark x1="95625" y1="39640" x2="95375" y2="40180"/>
                        <a14:foregroundMark x1="89750" y1="53874" x2="86750" y2="63423"/>
                        <a14:foregroundMark x1="88500" y1="61261" x2="86375" y2="65946"/>
                        <a14:backgroundMark x1="20625" y1="29009" x2="19125" y2="43604"/>
                        <a14:backgroundMark x1="19125" y1="43604" x2="19125" y2="43604"/>
                      </a14:backgroundRemoval>
                    </a14:imgEffect>
                  </a14:imgLayer>
                </a14:imgProps>
              </a:ext>
            </a:extLst>
          </a:blip>
          <a:srcRect l="2327" r="2220"/>
          <a:stretch/>
        </p:blipFill>
        <p:spPr>
          <a:xfrm flipH="1">
            <a:off x="-2" y="4255081"/>
            <a:ext cx="3510961" cy="2551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E4207C-1B7C-4CA8-BBEA-1D36FCAC9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771" y="2779212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6260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6E97E0-E3BB-4D44-B7BE-4D169E5D9133}"/>
              </a:ext>
            </a:extLst>
          </p:cNvPr>
          <p:cNvGrpSpPr>
            <a:grpSpLocks/>
          </p:cNvGrpSpPr>
          <p:nvPr/>
        </p:nvGrpSpPr>
        <p:grpSpPr bwMode="auto">
          <a:xfrm>
            <a:off x="3688397" y="2927477"/>
            <a:ext cx="2174167" cy="1732028"/>
            <a:chOff x="2112" y="1488"/>
            <a:chExt cx="576" cy="720"/>
          </a:xfrm>
        </p:grpSpPr>
        <p:sp>
          <p:nvSpPr>
            <p:cNvPr id="14" name="Straight Connector 10263">
              <a:extLst>
                <a:ext uri="{FF2B5EF4-FFF2-40B4-BE49-F238E27FC236}">
                  <a16:creationId xmlns:a16="http://schemas.microsoft.com/office/drawing/2014/main" id="{BC0FC86B-BFEB-49FD-B85C-EA6E9534B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Straight Connector 10264">
              <a:extLst>
                <a:ext uri="{FF2B5EF4-FFF2-40B4-BE49-F238E27FC236}">
                  <a16:creationId xmlns:a16="http://schemas.microsoft.com/office/drawing/2014/main" id="{E4E795CD-5CEA-4732-8373-9528EE3A4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8C2BA78-47A7-4841-9381-9CC1D9BD3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006" y="2736645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E2BD6A-C0DB-47FE-849A-F9A198631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265" y="365997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10280">
            <a:extLst>
              <a:ext uri="{FF2B5EF4-FFF2-40B4-BE49-F238E27FC236}">
                <a16:creationId xmlns:a16="http://schemas.microsoft.com/office/drawing/2014/main" id="{0D56F10A-EED3-4578-8A69-9B81FC053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570" y="3620288"/>
            <a:ext cx="1592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67BF5A-A67D-4BC1-953D-E99488DE2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497" y="365997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10280">
            <a:extLst>
              <a:ext uri="{FF2B5EF4-FFF2-40B4-BE49-F238E27FC236}">
                <a16:creationId xmlns:a16="http://schemas.microsoft.com/office/drawing/2014/main" id="{56656876-F7BE-45B5-AA74-574164453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892" y="3604279"/>
            <a:ext cx="668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F2DE88-1ECD-4953-BCEB-644CF5C5F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1638" y="2779212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6260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B4C617-1DD2-466B-9C27-F4162349EBB7}"/>
              </a:ext>
            </a:extLst>
          </p:cNvPr>
          <p:cNvGrpSpPr>
            <a:grpSpLocks/>
          </p:cNvGrpSpPr>
          <p:nvPr/>
        </p:nvGrpSpPr>
        <p:grpSpPr bwMode="auto">
          <a:xfrm>
            <a:off x="9040264" y="2927477"/>
            <a:ext cx="2174167" cy="1732028"/>
            <a:chOff x="2112" y="1488"/>
            <a:chExt cx="576" cy="720"/>
          </a:xfrm>
        </p:grpSpPr>
        <p:sp>
          <p:nvSpPr>
            <p:cNvPr id="24" name="Straight Connector 10263">
              <a:extLst>
                <a:ext uri="{FF2B5EF4-FFF2-40B4-BE49-F238E27FC236}">
                  <a16:creationId xmlns:a16="http://schemas.microsoft.com/office/drawing/2014/main" id="{E07B8087-8D34-4C6B-A362-92846146E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Straight Connector 10264">
              <a:extLst>
                <a:ext uri="{FF2B5EF4-FFF2-40B4-BE49-F238E27FC236}">
                  <a16:creationId xmlns:a16="http://schemas.microsoft.com/office/drawing/2014/main" id="{BA5BAFE8-2C2B-4AC2-8982-CA0904B71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14CC151-C70D-4B7F-ADFF-60FED545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873" y="2736645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F1E9A5-A26D-4C78-A2E9-52214586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132" y="365997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Box 10280">
            <a:extLst>
              <a:ext uri="{FF2B5EF4-FFF2-40B4-BE49-F238E27FC236}">
                <a16:creationId xmlns:a16="http://schemas.microsoft.com/office/drawing/2014/main" id="{8ABFD12E-BACC-4F31-8989-42A47A198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437" y="3620288"/>
            <a:ext cx="1592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Box 10280">
            <a:extLst>
              <a:ext uri="{FF2B5EF4-FFF2-40B4-BE49-F238E27FC236}">
                <a16:creationId xmlns:a16="http://schemas.microsoft.com/office/drawing/2014/main" id="{8DE12FEF-72B8-485F-9569-594FE0A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759" y="3604279"/>
            <a:ext cx="668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D44E94-7E50-4978-9910-BA3D1676267B}"/>
              </a:ext>
            </a:extLst>
          </p:cNvPr>
          <p:cNvGrpSpPr/>
          <p:nvPr/>
        </p:nvGrpSpPr>
        <p:grpSpPr>
          <a:xfrm>
            <a:off x="531879" y="2397369"/>
            <a:ext cx="1104752" cy="1016636"/>
            <a:chOff x="531879" y="2397369"/>
            <a:chExt cx="1104752" cy="1016636"/>
          </a:xfrm>
        </p:grpSpPr>
        <p:pic>
          <p:nvPicPr>
            <p:cNvPr id="32" name="Google Shape;91;p2" descr="Paper Photography Scroll - Transparent Background Old Scroll Png, Png  Download , Transparent Png Image - PNGitem">
              <a:extLst>
                <a:ext uri="{FF2B5EF4-FFF2-40B4-BE49-F238E27FC236}">
                  <a16:creationId xmlns:a16="http://schemas.microsoft.com/office/drawing/2014/main" id="{D5461612-890E-4930-8B2F-FE5D8751702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71" b="90796" l="4651" r="95349">
                          <a14:foregroundMark x1="8488" y1="8376" x2="70698" y2="7963"/>
                          <a14:foregroundMark x1="70698" y1="7963" x2="88256" y2="8790"/>
                          <a14:foregroundMark x1="10814" y1="13961" x2="23605" y2="13961"/>
                          <a14:foregroundMark x1="23605" y1="13961" x2="87791" y2="13340"/>
                          <a14:foregroundMark x1="87791" y1="13340" x2="88256" y2="13133"/>
                          <a14:foregroundMark x1="11279" y1="16029" x2="76628" y2="16546"/>
                          <a14:foregroundMark x1="76628" y1="16546" x2="85349" y2="16443"/>
                          <a14:foregroundMark x1="85349" y1="16443" x2="93140" y2="12720"/>
                          <a14:foregroundMark x1="93140" y1="12720" x2="93837" y2="10134"/>
                          <a14:foregroundMark x1="93023" y1="9928" x2="93488" y2="8997"/>
                          <a14:foregroundMark x1="92209" y1="8170" x2="95349" y2="8790"/>
                          <a14:foregroundMark x1="29386" y1="5171" x2="11279" y2="5171"/>
                          <a14:foregroundMark x1="87442" y1="5171" x2="71828" y2="5171"/>
                          <a14:foregroundMark x1="6047" y1="6825" x2="8488" y2="15098"/>
                          <a14:foregroundMark x1="4767" y1="7653" x2="6744" y2="15202"/>
                          <a14:foregroundMark x1="6744" y1="15202" x2="10233" y2="17166"/>
                          <a14:foregroundMark x1="13721" y1="90796" x2="35465" y2="89866"/>
                          <a14:foregroundMark x1="35465" y1="89866" x2="70814" y2="90796"/>
                          <a14:foregroundMark x1="70814" y1="90796" x2="81163" y2="90589"/>
                          <a14:backgroundMark x1="43256" y1="4757" x2="43256" y2="4757"/>
                          <a14:backgroundMark x1="43721" y1="5171" x2="43721" y2="5171"/>
                          <a14:backgroundMark x1="41628" y1="5171" x2="64767" y2="6101"/>
                          <a14:backgroundMark x1="65581" y1="5688" x2="70581" y2="5688"/>
                          <a14:backgroundMark x1="64767" y1="4964" x2="71977" y2="4964"/>
                          <a14:backgroundMark x1="31628" y1="4757" x2="43488" y2="4964"/>
                          <a14:backgroundMark x1="29535" y1="4964" x2="32442" y2="496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531879" y="2397369"/>
              <a:ext cx="1104752" cy="1009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A87290-35F1-4973-9725-E46524E44026}"/>
                </a:ext>
              </a:extLst>
            </p:cNvPr>
            <p:cNvSpPr txBox="1"/>
            <p:nvPr/>
          </p:nvSpPr>
          <p:spPr>
            <a:xfrm>
              <a:off x="780458" y="2490675"/>
              <a:ext cx="4527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FAA118-8448-4CAF-92B4-293EA6E980EF}"/>
              </a:ext>
            </a:extLst>
          </p:cNvPr>
          <p:cNvGrpSpPr/>
          <p:nvPr/>
        </p:nvGrpSpPr>
        <p:grpSpPr>
          <a:xfrm>
            <a:off x="5912293" y="2535179"/>
            <a:ext cx="1104752" cy="1016636"/>
            <a:chOff x="531879" y="2397369"/>
            <a:chExt cx="1104752" cy="1016636"/>
          </a:xfrm>
        </p:grpSpPr>
        <p:pic>
          <p:nvPicPr>
            <p:cNvPr id="34" name="Google Shape;91;p2" descr="Paper Photography Scroll - Transparent Background Old Scroll Png, Png  Download , Transparent Png Image - PNGitem">
              <a:extLst>
                <a:ext uri="{FF2B5EF4-FFF2-40B4-BE49-F238E27FC236}">
                  <a16:creationId xmlns:a16="http://schemas.microsoft.com/office/drawing/2014/main" id="{2C574D48-9AF4-4E29-9B7A-AE587AAB0C3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71" b="90796" l="4651" r="95349">
                          <a14:foregroundMark x1="8488" y1="8376" x2="70698" y2="7963"/>
                          <a14:foregroundMark x1="70698" y1="7963" x2="88256" y2="8790"/>
                          <a14:foregroundMark x1="10814" y1="13961" x2="23605" y2="13961"/>
                          <a14:foregroundMark x1="23605" y1="13961" x2="87791" y2="13340"/>
                          <a14:foregroundMark x1="87791" y1="13340" x2="88256" y2="13133"/>
                          <a14:foregroundMark x1="11279" y1="16029" x2="76628" y2="16546"/>
                          <a14:foregroundMark x1="76628" y1="16546" x2="85349" y2="16443"/>
                          <a14:foregroundMark x1="85349" y1="16443" x2="93140" y2="12720"/>
                          <a14:foregroundMark x1="93140" y1="12720" x2="93837" y2="10134"/>
                          <a14:foregroundMark x1="93023" y1="9928" x2="93488" y2="8997"/>
                          <a14:foregroundMark x1="92209" y1="8170" x2="95349" y2="8790"/>
                          <a14:foregroundMark x1="29386" y1="5171" x2="11279" y2="5171"/>
                          <a14:foregroundMark x1="87442" y1="5171" x2="71828" y2="5171"/>
                          <a14:foregroundMark x1="6047" y1="6825" x2="8488" y2="15098"/>
                          <a14:foregroundMark x1="4767" y1="7653" x2="6744" y2="15202"/>
                          <a14:foregroundMark x1="6744" y1="15202" x2="10233" y2="17166"/>
                          <a14:foregroundMark x1="13721" y1="90796" x2="35465" y2="89866"/>
                          <a14:foregroundMark x1="35465" y1="89866" x2="70814" y2="90796"/>
                          <a14:foregroundMark x1="70814" y1="90796" x2="81163" y2="90589"/>
                          <a14:backgroundMark x1="43256" y1="4757" x2="43256" y2="4757"/>
                          <a14:backgroundMark x1="43721" y1="5171" x2="43721" y2="5171"/>
                          <a14:backgroundMark x1="41628" y1="5171" x2="64767" y2="6101"/>
                          <a14:backgroundMark x1="65581" y1="5688" x2="70581" y2="5688"/>
                          <a14:backgroundMark x1="64767" y1="4964" x2="71977" y2="4964"/>
                          <a14:backgroundMark x1="31628" y1="4757" x2="43488" y2="4964"/>
                          <a14:backgroundMark x1="29535" y1="4964" x2="32442" y2="496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531879" y="2397369"/>
              <a:ext cx="1104752" cy="1009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59DA4E-9195-4B22-8532-587A6999E034}"/>
                </a:ext>
              </a:extLst>
            </p:cNvPr>
            <p:cNvSpPr txBox="1"/>
            <p:nvPr/>
          </p:nvSpPr>
          <p:spPr>
            <a:xfrm>
              <a:off x="780458" y="2490675"/>
              <a:ext cx="4527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FD445D1-E74C-4900-8AC5-83D9DBAF09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77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2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1700640" y="1684239"/>
            <a:ext cx="9451426" cy="830956"/>
          </a:xfrm>
          <a:prstGeom prst="rect">
            <a:avLst/>
          </a:prstGeom>
          <a:solidFill>
            <a:srgbClr val="EBDBA8">
              <a:alpha val="7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400"/>
            </a:pPr>
            <a:r>
              <a:rPr lang="en-US" sz="48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Phép chia nào sau đây là sai?</a:t>
            </a:r>
            <a:endParaRPr lang="vi-VN" sz="4800" b="1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ckwell"/>
            </a:endParaRPr>
          </a:p>
        </p:txBody>
      </p:sp>
      <p:sp>
        <p:nvSpPr>
          <p:cNvPr id="145" name="Google Shape;145;p4">
            <a:hlinkClick r:id="rId4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Tiếp tục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305188" y="4377894"/>
            <a:ext cx="2869418" cy="235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83" b="91892" l="11750" r="95625">
                        <a14:foregroundMark x1="22125" y1="14234" x2="44500" y2="37117"/>
                        <a14:foregroundMark x1="31000" y1="12432" x2="78750" y2="28649"/>
                        <a14:foregroundMark x1="78750" y1="28649" x2="89500" y2="41802"/>
                        <a14:foregroundMark x1="89500" y1="41802" x2="87875" y2="60721"/>
                        <a14:foregroundMark x1="87875" y1="60721" x2="81125" y2="79459"/>
                        <a14:foregroundMark x1="81125" y1="79459" x2="36125" y2="88468"/>
                        <a14:foregroundMark x1="91750" y1="35315" x2="91750" y2="35315"/>
                        <a14:foregroundMark x1="78625" y1="23604" x2="93625" y2="35315"/>
                        <a14:foregroundMark x1="92375" y1="30991" x2="87625" y2="30991"/>
                        <a14:foregroundMark x1="63125" y1="89730" x2="79875" y2="91892"/>
                        <a14:foregroundMark x1="64625" y1="85405" x2="62500" y2="85405"/>
                        <a14:foregroundMark x1="49000" y1="65045" x2="47500" y2="72793"/>
                        <a14:foregroundMark x1="36500" y1="69369" x2="46625" y2="68468"/>
                        <a14:foregroundMark x1="36125" y1="49550" x2="31750" y2="63784"/>
                        <a14:foregroundMark x1="31750" y1="63784" x2="31625" y2="65586"/>
                        <a14:foregroundMark x1="36750" y1="49189" x2="40625" y2="47027"/>
                        <a14:foregroundMark x1="35000" y1="39640" x2="36125" y2="55856"/>
                        <a14:foregroundMark x1="36125" y1="55856" x2="32875" y2="60360"/>
                        <a14:foregroundMark x1="52250" y1="15495" x2="46000" y2="48288"/>
                        <a14:foregroundMark x1="49875" y1="9369" x2="65750" y2="21982"/>
                        <a14:foregroundMark x1="75375" y1="17658" x2="64250" y2="18378"/>
                        <a14:foregroundMark x1="64250" y1="18378" x2="49250" y2="10811"/>
                        <a14:foregroundMark x1="56500" y1="9369" x2="75625" y2="15495"/>
                        <a14:foregroundMark x1="75625" y1="15495" x2="76250" y2="19820"/>
                        <a14:foregroundMark x1="77125" y1="14234" x2="74500" y2="34054"/>
                        <a14:foregroundMark x1="59750" y1="6486" x2="44875" y2="6486"/>
                        <a14:foregroundMark x1="56125" y1="5225" x2="42375" y2="3423"/>
                        <a14:foregroundMark x1="50500" y1="5225" x2="51375" y2="60721"/>
                        <a14:foregroundMark x1="32875" y1="61622" x2="36750" y2="77658"/>
                        <a14:foregroundMark x1="33750" y1="74595" x2="35875" y2="79820"/>
                        <a14:foregroundMark x1="32250" y1="65946" x2="32875" y2="69910"/>
                        <a14:foregroundMark x1="93875" y1="29369" x2="84625" y2="72432"/>
                        <a14:foregroundMark x1="84625" y1="72432" x2="83125" y2="76396"/>
                        <a14:foregroundMark x1="90250" y1="31532" x2="92125" y2="38378"/>
                        <a14:foregroundMark x1="90000" y1="29369" x2="94250" y2="41441"/>
                        <a14:foregroundMark x1="94250" y1="41441" x2="94250" y2="41441"/>
                        <a14:foregroundMark x1="90000" y1="29730" x2="94500" y2="40180"/>
                        <a14:foregroundMark x1="90250" y1="28108" x2="95625" y2="39640"/>
                        <a14:foregroundMark x1="95625" y1="39640" x2="95375" y2="40180"/>
                        <a14:foregroundMark x1="89750" y1="53874" x2="86750" y2="63423"/>
                        <a14:foregroundMark x1="88500" y1="61261" x2="86375" y2="65946"/>
                        <a14:backgroundMark x1="20625" y1="29009" x2="19125" y2="43604"/>
                        <a14:backgroundMark x1="19125" y1="43604" x2="19125" y2="43604"/>
                      </a14:backgroundRemoval>
                    </a14:imgEffect>
                  </a14:imgLayer>
                </a14:imgProps>
              </a:ext>
            </a:extLst>
          </a:blip>
          <a:srcRect l="2327" r="2220"/>
          <a:stretch/>
        </p:blipFill>
        <p:spPr>
          <a:xfrm flipH="1">
            <a:off x="-2" y="4255081"/>
            <a:ext cx="3510961" cy="2551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E4207C-1B7C-4CA8-BBEA-1D36FCAC9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771" y="2779212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6260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6E97E0-E3BB-4D44-B7BE-4D169E5D9133}"/>
              </a:ext>
            </a:extLst>
          </p:cNvPr>
          <p:cNvGrpSpPr>
            <a:grpSpLocks/>
          </p:cNvGrpSpPr>
          <p:nvPr/>
        </p:nvGrpSpPr>
        <p:grpSpPr bwMode="auto">
          <a:xfrm>
            <a:off x="3688397" y="2927477"/>
            <a:ext cx="2174167" cy="1732028"/>
            <a:chOff x="2112" y="1488"/>
            <a:chExt cx="576" cy="720"/>
          </a:xfrm>
        </p:grpSpPr>
        <p:sp>
          <p:nvSpPr>
            <p:cNvPr id="14" name="Straight Connector 10263">
              <a:extLst>
                <a:ext uri="{FF2B5EF4-FFF2-40B4-BE49-F238E27FC236}">
                  <a16:creationId xmlns:a16="http://schemas.microsoft.com/office/drawing/2014/main" id="{BC0FC86B-BFEB-49FD-B85C-EA6E9534B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Straight Connector 10264">
              <a:extLst>
                <a:ext uri="{FF2B5EF4-FFF2-40B4-BE49-F238E27FC236}">
                  <a16:creationId xmlns:a16="http://schemas.microsoft.com/office/drawing/2014/main" id="{E4E795CD-5CEA-4732-8373-9528EE3A4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8C2BA78-47A7-4841-9381-9CC1D9BD3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006" y="2736645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E2BD6A-C0DB-47FE-849A-F9A198631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265" y="365997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10280">
            <a:extLst>
              <a:ext uri="{FF2B5EF4-FFF2-40B4-BE49-F238E27FC236}">
                <a16:creationId xmlns:a16="http://schemas.microsoft.com/office/drawing/2014/main" id="{0D56F10A-EED3-4578-8A69-9B81FC053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570" y="3620288"/>
            <a:ext cx="1592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67BF5A-A67D-4BC1-953D-E99488DE2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497" y="365997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10280">
            <a:extLst>
              <a:ext uri="{FF2B5EF4-FFF2-40B4-BE49-F238E27FC236}">
                <a16:creationId xmlns:a16="http://schemas.microsoft.com/office/drawing/2014/main" id="{56656876-F7BE-45B5-AA74-574164453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892" y="3604279"/>
            <a:ext cx="668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F2DE88-1ECD-4953-BCEB-644CF5C5F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1638" y="2779212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6260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B4C617-1DD2-466B-9C27-F4162349EBB7}"/>
              </a:ext>
            </a:extLst>
          </p:cNvPr>
          <p:cNvGrpSpPr>
            <a:grpSpLocks/>
          </p:cNvGrpSpPr>
          <p:nvPr/>
        </p:nvGrpSpPr>
        <p:grpSpPr bwMode="auto">
          <a:xfrm>
            <a:off x="9040264" y="2927477"/>
            <a:ext cx="2174167" cy="1732028"/>
            <a:chOff x="2112" y="1488"/>
            <a:chExt cx="576" cy="720"/>
          </a:xfrm>
        </p:grpSpPr>
        <p:sp>
          <p:nvSpPr>
            <p:cNvPr id="24" name="Straight Connector 10263">
              <a:extLst>
                <a:ext uri="{FF2B5EF4-FFF2-40B4-BE49-F238E27FC236}">
                  <a16:creationId xmlns:a16="http://schemas.microsoft.com/office/drawing/2014/main" id="{E07B8087-8D34-4C6B-A362-92846146E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Straight Connector 10264">
              <a:extLst>
                <a:ext uri="{FF2B5EF4-FFF2-40B4-BE49-F238E27FC236}">
                  <a16:creationId xmlns:a16="http://schemas.microsoft.com/office/drawing/2014/main" id="{BA5BAFE8-2C2B-4AC2-8982-CA0904B71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14CC151-C70D-4B7F-ADFF-60FED545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873" y="2736645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F1E9A5-A26D-4C78-A2E9-52214586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132" y="365997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Box 10280">
            <a:extLst>
              <a:ext uri="{FF2B5EF4-FFF2-40B4-BE49-F238E27FC236}">
                <a16:creationId xmlns:a16="http://schemas.microsoft.com/office/drawing/2014/main" id="{8ABFD12E-BACC-4F31-8989-42A47A198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437" y="3620288"/>
            <a:ext cx="1592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Box 10280">
            <a:extLst>
              <a:ext uri="{FF2B5EF4-FFF2-40B4-BE49-F238E27FC236}">
                <a16:creationId xmlns:a16="http://schemas.microsoft.com/office/drawing/2014/main" id="{8DE12FEF-72B8-485F-9569-594FE0A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759" y="3604279"/>
            <a:ext cx="668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D44E94-7E50-4978-9910-BA3D1676267B}"/>
              </a:ext>
            </a:extLst>
          </p:cNvPr>
          <p:cNvGrpSpPr/>
          <p:nvPr/>
        </p:nvGrpSpPr>
        <p:grpSpPr>
          <a:xfrm>
            <a:off x="531879" y="2397369"/>
            <a:ext cx="1104752" cy="1016636"/>
            <a:chOff x="531879" y="2397369"/>
            <a:chExt cx="1104752" cy="1016636"/>
          </a:xfrm>
        </p:grpSpPr>
        <p:pic>
          <p:nvPicPr>
            <p:cNvPr id="32" name="Google Shape;91;p2" descr="Paper Photography Scroll - Transparent Background Old Scroll Png, Png  Download , Transparent Png Image - PNGitem">
              <a:extLst>
                <a:ext uri="{FF2B5EF4-FFF2-40B4-BE49-F238E27FC236}">
                  <a16:creationId xmlns:a16="http://schemas.microsoft.com/office/drawing/2014/main" id="{D5461612-890E-4930-8B2F-FE5D8751702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71" b="90796" l="4651" r="95349">
                          <a14:foregroundMark x1="8488" y1="8376" x2="70698" y2="7963"/>
                          <a14:foregroundMark x1="70698" y1="7963" x2="88256" y2="8790"/>
                          <a14:foregroundMark x1="10814" y1="13961" x2="23605" y2="13961"/>
                          <a14:foregroundMark x1="23605" y1="13961" x2="87791" y2="13340"/>
                          <a14:foregroundMark x1="87791" y1="13340" x2="88256" y2="13133"/>
                          <a14:foregroundMark x1="11279" y1="16029" x2="76628" y2="16546"/>
                          <a14:foregroundMark x1="76628" y1="16546" x2="85349" y2="16443"/>
                          <a14:foregroundMark x1="85349" y1="16443" x2="93140" y2="12720"/>
                          <a14:foregroundMark x1="93140" y1="12720" x2="93837" y2="10134"/>
                          <a14:foregroundMark x1="93023" y1="9928" x2="93488" y2="8997"/>
                          <a14:foregroundMark x1="92209" y1="8170" x2="95349" y2="8790"/>
                          <a14:foregroundMark x1="29386" y1="5171" x2="11279" y2="5171"/>
                          <a14:foregroundMark x1="87442" y1="5171" x2="71828" y2="5171"/>
                          <a14:foregroundMark x1="6047" y1="6825" x2="8488" y2="15098"/>
                          <a14:foregroundMark x1="4767" y1="7653" x2="6744" y2="15202"/>
                          <a14:foregroundMark x1="6744" y1="15202" x2="10233" y2="17166"/>
                          <a14:foregroundMark x1="13721" y1="90796" x2="35465" y2="89866"/>
                          <a14:foregroundMark x1="35465" y1="89866" x2="70814" y2="90796"/>
                          <a14:foregroundMark x1="70814" y1="90796" x2="81163" y2="90589"/>
                          <a14:backgroundMark x1="43256" y1="4757" x2="43256" y2="4757"/>
                          <a14:backgroundMark x1="43721" y1="5171" x2="43721" y2="5171"/>
                          <a14:backgroundMark x1="41628" y1="5171" x2="64767" y2="6101"/>
                          <a14:backgroundMark x1="65581" y1="5688" x2="70581" y2="5688"/>
                          <a14:backgroundMark x1="64767" y1="4964" x2="71977" y2="4964"/>
                          <a14:backgroundMark x1="31628" y1="4757" x2="43488" y2="4964"/>
                          <a14:backgroundMark x1="29535" y1="4964" x2="32442" y2="496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531879" y="2397369"/>
              <a:ext cx="1104752" cy="1009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A87290-35F1-4973-9725-E46524E44026}"/>
                </a:ext>
              </a:extLst>
            </p:cNvPr>
            <p:cNvSpPr txBox="1"/>
            <p:nvPr/>
          </p:nvSpPr>
          <p:spPr>
            <a:xfrm>
              <a:off x="780458" y="2490675"/>
              <a:ext cx="4527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FAA118-8448-4CAF-92B4-293EA6E980EF}"/>
              </a:ext>
            </a:extLst>
          </p:cNvPr>
          <p:cNvGrpSpPr/>
          <p:nvPr/>
        </p:nvGrpSpPr>
        <p:grpSpPr>
          <a:xfrm>
            <a:off x="5912293" y="2535179"/>
            <a:ext cx="1104752" cy="1016636"/>
            <a:chOff x="531879" y="2397369"/>
            <a:chExt cx="1104752" cy="1016636"/>
          </a:xfrm>
        </p:grpSpPr>
        <p:pic>
          <p:nvPicPr>
            <p:cNvPr id="34" name="Google Shape;91;p2" descr="Paper Photography Scroll - Transparent Background Old Scroll Png, Png  Download , Transparent Png Image - PNGitem">
              <a:extLst>
                <a:ext uri="{FF2B5EF4-FFF2-40B4-BE49-F238E27FC236}">
                  <a16:creationId xmlns:a16="http://schemas.microsoft.com/office/drawing/2014/main" id="{2C574D48-9AF4-4E29-9B7A-AE587AAB0C3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71" b="90796" l="4651" r="95349">
                          <a14:foregroundMark x1="8488" y1="8376" x2="70698" y2="7963"/>
                          <a14:foregroundMark x1="70698" y1="7963" x2="88256" y2="8790"/>
                          <a14:foregroundMark x1="10814" y1="13961" x2="23605" y2="13961"/>
                          <a14:foregroundMark x1="23605" y1="13961" x2="87791" y2="13340"/>
                          <a14:foregroundMark x1="87791" y1="13340" x2="88256" y2="13133"/>
                          <a14:foregroundMark x1="11279" y1="16029" x2="76628" y2="16546"/>
                          <a14:foregroundMark x1="76628" y1="16546" x2="85349" y2="16443"/>
                          <a14:foregroundMark x1="85349" y1="16443" x2="93140" y2="12720"/>
                          <a14:foregroundMark x1="93140" y1="12720" x2="93837" y2="10134"/>
                          <a14:foregroundMark x1="93023" y1="9928" x2="93488" y2="8997"/>
                          <a14:foregroundMark x1="92209" y1="8170" x2="95349" y2="8790"/>
                          <a14:foregroundMark x1="29386" y1="5171" x2="11279" y2="5171"/>
                          <a14:foregroundMark x1="87442" y1="5171" x2="71828" y2="5171"/>
                          <a14:foregroundMark x1="6047" y1="6825" x2="8488" y2="15098"/>
                          <a14:foregroundMark x1="4767" y1="7653" x2="6744" y2="15202"/>
                          <a14:foregroundMark x1="6744" y1="15202" x2="10233" y2="17166"/>
                          <a14:foregroundMark x1="13721" y1="90796" x2="35465" y2="89866"/>
                          <a14:foregroundMark x1="35465" y1="89866" x2="70814" y2="90796"/>
                          <a14:foregroundMark x1="70814" y1="90796" x2="81163" y2="90589"/>
                          <a14:backgroundMark x1="43256" y1="4757" x2="43256" y2="4757"/>
                          <a14:backgroundMark x1="43721" y1="5171" x2="43721" y2="5171"/>
                          <a14:backgroundMark x1="41628" y1="5171" x2="64767" y2="6101"/>
                          <a14:backgroundMark x1="65581" y1="5688" x2="70581" y2="5688"/>
                          <a14:backgroundMark x1="64767" y1="4964" x2="71977" y2="4964"/>
                          <a14:backgroundMark x1="31628" y1="4757" x2="43488" y2="4964"/>
                          <a14:backgroundMark x1="29535" y1="4964" x2="32442" y2="496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531879" y="2397369"/>
              <a:ext cx="1104752" cy="1009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59DA4E-9195-4B22-8532-587A6999E034}"/>
                </a:ext>
              </a:extLst>
            </p:cNvPr>
            <p:cNvSpPr txBox="1"/>
            <p:nvPr/>
          </p:nvSpPr>
          <p:spPr>
            <a:xfrm>
              <a:off x="780458" y="2490675"/>
              <a:ext cx="4527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653582-4172-4456-AA29-FA6E0F889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2" b="91133" l="9274" r="89516">
                        <a14:foregroundMark x1="69758" y1="7882" x2="69758" y2="7882"/>
                        <a14:foregroundMark x1="83065" y1="91133" x2="83065" y2="91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3836" y="3963571"/>
            <a:ext cx="1320290" cy="108072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7498D5-D027-4081-B877-2DB942D0AC02}"/>
              </a:ext>
            </a:extLst>
          </p:cNvPr>
          <p:cNvSpPr/>
          <p:nvPr/>
        </p:nvSpPr>
        <p:spPr>
          <a:xfrm>
            <a:off x="5879613" y="2531204"/>
            <a:ext cx="1154481" cy="1154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2A9B8C-D98B-4246-9116-1230A9EBD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6203" y="3719493"/>
            <a:ext cx="1576361" cy="15763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D2B592-AA73-44F7-9C4E-0C6A618B47A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5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599E2B2-F695-4657-A3EA-6D70E8C80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3" b="91892" l="11750" r="95625">
                        <a14:foregroundMark x1="35397" y1="27808" x2="44500" y2="37117"/>
                        <a14:foregroundMark x1="33407" y1="13249" x2="78750" y2="28649"/>
                        <a14:foregroundMark x1="78750" y1="28649" x2="89500" y2="41802"/>
                        <a14:foregroundMark x1="89500" y1="41802" x2="87875" y2="60721"/>
                        <a14:foregroundMark x1="87875" y1="60721" x2="81125" y2="79459"/>
                        <a14:foregroundMark x1="81125" y1="79459" x2="36125" y2="88468"/>
                        <a14:foregroundMark x1="91750" y1="35315" x2="91750" y2="35315"/>
                        <a14:foregroundMark x1="78625" y1="23604" x2="93625" y2="35315"/>
                        <a14:foregroundMark x1="92375" y1="30991" x2="87625" y2="30991"/>
                        <a14:foregroundMark x1="63125" y1="89730" x2="79875" y2="91892"/>
                        <a14:foregroundMark x1="64625" y1="85405" x2="62500" y2="85405"/>
                        <a14:foregroundMark x1="49000" y1="65045" x2="47500" y2="72793"/>
                        <a14:foregroundMark x1="36500" y1="69369" x2="46625" y2="68468"/>
                        <a14:foregroundMark x1="36125" y1="49550" x2="31750" y2="63784"/>
                        <a14:foregroundMark x1="31750" y1="63784" x2="31625" y2="65586"/>
                        <a14:foregroundMark x1="36750" y1="49189" x2="40625" y2="47027"/>
                        <a14:foregroundMark x1="35188" y1="42342" x2="36125" y2="55856"/>
                        <a14:foregroundMark x1="35129" y1="41495" x2="35188" y2="42342"/>
                        <a14:foregroundMark x1="36125" y1="55856" x2="32875" y2="60360"/>
                        <a14:foregroundMark x1="52250" y1="15495" x2="46000" y2="48288"/>
                        <a14:foregroundMark x1="49875" y1="9369" x2="65750" y2="21982"/>
                        <a14:foregroundMark x1="75375" y1="17658" x2="64250" y2="18378"/>
                        <a14:foregroundMark x1="64250" y1="18378" x2="49250" y2="10811"/>
                        <a14:foregroundMark x1="56500" y1="9369" x2="75625" y2="15495"/>
                        <a14:foregroundMark x1="75625" y1="15495" x2="76250" y2="19820"/>
                        <a14:foregroundMark x1="77125" y1="14234" x2="74500" y2="34054"/>
                        <a14:foregroundMark x1="59750" y1="6486" x2="44875" y2="6486"/>
                        <a14:foregroundMark x1="56125" y1="5225" x2="42375" y2="3423"/>
                        <a14:foregroundMark x1="50500" y1="5225" x2="51375" y2="60721"/>
                        <a14:foregroundMark x1="32875" y1="61622" x2="36750" y2="77658"/>
                        <a14:foregroundMark x1="33750" y1="74595" x2="35875" y2="79820"/>
                        <a14:foregroundMark x1="32250" y1="65946" x2="32875" y2="69910"/>
                        <a14:foregroundMark x1="93875" y1="29369" x2="84625" y2="72432"/>
                        <a14:foregroundMark x1="84625" y1="72432" x2="83125" y2="76396"/>
                        <a14:foregroundMark x1="90250" y1="31532" x2="92125" y2="38378"/>
                        <a14:foregroundMark x1="90000" y1="29369" x2="94250" y2="41441"/>
                        <a14:foregroundMark x1="94250" y1="41441" x2="94250" y2="41441"/>
                        <a14:foregroundMark x1="90000" y1="29730" x2="94500" y2="40180"/>
                        <a14:foregroundMark x1="90250" y1="28108" x2="95625" y2="39640"/>
                        <a14:foregroundMark x1="95625" y1="39640" x2="95375" y2="40180"/>
                        <a14:foregroundMark x1="89750" y1="53874" x2="86750" y2="63423"/>
                        <a14:foregroundMark x1="88500" y1="61261" x2="86375" y2="65946"/>
                        <a14:backgroundMark x1="20625" y1="29009" x2="19125" y2="43604"/>
                        <a14:backgroundMark x1="19125" y1="43604" x2="19125" y2="43604"/>
                        <a14:backgroundMark x1="29500" y1="19279" x2="29500" y2="19279"/>
                        <a14:backgroundMark x1="32500" y1="17477" x2="29875" y2="19820"/>
                        <a14:backgroundMark x1="29250" y1="19279" x2="35500" y2="33874"/>
                        <a14:backgroundMark x1="33750" y1="41081" x2="35500" y2="40541"/>
                        <a14:backgroundMark x1="36125" y1="42342" x2="36125" y2="42342"/>
                        <a14:backgroundMark x1="33125" y1="9910" x2="21375" y2="21261"/>
                        <a14:backgroundMark x1="24625" y1="14054" x2="22375" y2="21261"/>
                        <a14:backgroundMark x1="22625" y1="16036" x2="28875" y2="21261"/>
                      </a14:backgroundRemoval>
                    </a14:imgEffect>
                  </a14:imgLayer>
                </a14:imgProps>
              </a:ext>
            </a:extLst>
          </a:blip>
          <a:srcRect l="2327" r="2220"/>
          <a:stretch/>
        </p:blipFill>
        <p:spPr>
          <a:xfrm flipH="1">
            <a:off x="286683" y="3400866"/>
            <a:ext cx="5029301" cy="3655321"/>
          </a:xfrm>
          <a:prstGeom prst="rect">
            <a:avLst/>
          </a:prstGeom>
        </p:spPr>
      </p:pic>
      <p:sp>
        <p:nvSpPr>
          <p:cNvPr id="152" name="Google Shape;152;p5">
            <a:hlinkClick r:id="rId6" action="ppaction://hlinksldjump"/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Quay về bản đồ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1C44F-8414-4103-9FCF-D5FD1E0606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90004B61-5374-47D7-9A78-D4B4F774A5B2}"/>
              </a:ext>
            </a:extLst>
          </p:cNvPr>
          <p:cNvSpPr/>
          <p:nvPr/>
        </p:nvSpPr>
        <p:spPr>
          <a:xfrm rot="19403726">
            <a:off x="1969582" y="418517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3">
            <a:extLst>
              <a:ext uri="{FF2B5EF4-FFF2-40B4-BE49-F238E27FC236}">
                <a16:creationId xmlns:a16="http://schemas.microsoft.com/office/drawing/2014/main" id="{39FA6E9F-2ABD-4479-83D4-6511902A5194}"/>
              </a:ext>
            </a:extLst>
          </p:cNvPr>
          <p:cNvSpPr/>
          <p:nvPr/>
        </p:nvSpPr>
        <p:spPr>
          <a:xfrm rot="18733165">
            <a:off x="1835666" y="446914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9AF7000E-3234-4D43-A87D-0F3F9FD4A5CC}"/>
              </a:ext>
            </a:extLst>
          </p:cNvPr>
          <p:cNvSpPr/>
          <p:nvPr/>
        </p:nvSpPr>
        <p:spPr>
          <a:xfrm>
            <a:off x="2274446" y="3970015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3">
            <a:extLst>
              <a:ext uri="{FF2B5EF4-FFF2-40B4-BE49-F238E27FC236}">
                <a16:creationId xmlns:a16="http://schemas.microsoft.com/office/drawing/2014/main" id="{7A54310E-0C2E-4CC4-A399-D0FD180D2790}"/>
              </a:ext>
            </a:extLst>
          </p:cNvPr>
          <p:cNvSpPr/>
          <p:nvPr/>
        </p:nvSpPr>
        <p:spPr>
          <a:xfrm rot="2196274" flipH="1">
            <a:off x="3421644" y="4268616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">
            <a:extLst>
              <a:ext uri="{FF2B5EF4-FFF2-40B4-BE49-F238E27FC236}">
                <a16:creationId xmlns:a16="http://schemas.microsoft.com/office/drawing/2014/main" id="{681AEE0A-6CB1-41F0-BD2D-250E2F7677C1}"/>
              </a:ext>
            </a:extLst>
          </p:cNvPr>
          <p:cNvSpPr/>
          <p:nvPr/>
        </p:nvSpPr>
        <p:spPr>
          <a:xfrm rot="2866835" flipH="1">
            <a:off x="3667349" y="4455238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4D77C626-4C2B-4C27-8C94-104C946B6B4A}"/>
              </a:ext>
            </a:extLst>
          </p:cNvPr>
          <p:cNvSpPr/>
          <p:nvPr/>
        </p:nvSpPr>
        <p:spPr>
          <a:xfrm flipH="1">
            <a:off x="3339692" y="4054791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1BA5D9EF-FED3-43FE-80E5-9B19091AB4FE}"/>
              </a:ext>
            </a:extLst>
          </p:cNvPr>
          <p:cNvSpPr/>
          <p:nvPr/>
        </p:nvSpPr>
        <p:spPr>
          <a:xfrm>
            <a:off x="3857664" y="1535263"/>
            <a:ext cx="4428771" cy="2173413"/>
          </a:xfrm>
          <a:prstGeom prst="wedgeEllipseCallout">
            <a:avLst>
              <a:gd name="adj1" fmla="val -59659"/>
              <a:gd name="adj2" fmla="val 64698"/>
            </a:avLst>
          </a:prstGeom>
          <a:solidFill>
            <a:srgbClr val="AA4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1974-B4EC-41B1-AA6C-E65211F31BCB}"/>
              </a:ext>
            </a:extLst>
          </p:cNvPr>
          <p:cNvSpPr txBox="1"/>
          <p:nvPr/>
        </p:nvSpPr>
        <p:spPr>
          <a:xfrm>
            <a:off x="4041982" y="2181187"/>
            <a:ext cx="3971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hu hu. Các ngươi đã thắng rồi.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5" name="Google Shape;86;p1">
            <a:extLst>
              <a:ext uri="{FF2B5EF4-FFF2-40B4-BE49-F238E27FC236}">
                <a16:creationId xmlns:a16="http://schemas.microsoft.com/office/drawing/2014/main" id="{117BD777-32F9-4BA0-A399-73D9061847F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286435" y="3022192"/>
            <a:ext cx="4054789" cy="3706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009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4" grpId="0" animBg="1"/>
      <p:bldP spid="28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0000"/>
            <a:lum/>
          </a:blip>
          <a:srcRect/>
          <a:stretch>
            <a:fillRect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oke effect video">
            <a:hlinkClick r:id="" action="ppaction://media"/>
            <a:extLst>
              <a:ext uri="{FF2B5EF4-FFF2-40B4-BE49-F238E27FC236}">
                <a16:creationId xmlns:a16="http://schemas.microsoft.com/office/drawing/2014/main" id="{72D8C1AA-9383-4D7F-B843-4F320FB54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50" y="137288"/>
            <a:ext cx="10629900" cy="6578822"/>
          </a:xfrm>
          <a:prstGeom prst="rect">
            <a:avLst/>
          </a:prstGeom>
        </p:spPr>
      </p:pic>
      <p:sp>
        <p:nvSpPr>
          <p:cNvPr id="5" name="Welcome Text" hidden="1">
            <a:extLst>
              <a:ext uri="{FF2B5EF4-FFF2-40B4-BE49-F238E27FC236}">
                <a16:creationId xmlns:a16="http://schemas.microsoft.com/office/drawing/2014/main" id="{4D040D9A-AF87-4B23-B4E8-3F4C6C5D5FF8}"/>
              </a:ext>
            </a:extLst>
          </p:cNvPr>
          <p:cNvSpPr txBox="1"/>
          <p:nvPr/>
        </p:nvSpPr>
        <p:spPr>
          <a:xfrm>
            <a:off x="3200399" y="2732111"/>
            <a:ext cx="5431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 dirty="0">
                <a:ln>
                  <a:solidFill>
                    <a:schemeClr val="bg1"/>
                  </a:solidFill>
                </a:ln>
                <a:noFill/>
                <a:latin typeface="Impact" panose="020B0806030902050204" pitchFamily="34" charset="0"/>
              </a:rPr>
              <a:t>WELCOME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F8F66-7A70-4809-A861-DAABB36650B2}"/>
              </a:ext>
            </a:extLst>
          </p:cNvPr>
          <p:cNvSpPr txBox="1"/>
          <p:nvPr/>
        </p:nvSpPr>
        <p:spPr>
          <a:xfrm>
            <a:off x="1714500" y="2516527"/>
            <a:ext cx="8762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6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</a:rPr>
              <a:t>Săn tìm kho báu</a:t>
            </a:r>
            <a:endParaRPr lang="en-US" sz="8800" spc="600" dirty="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0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2" descr="Blog | Kidana Academy Integrated Development Cent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79674" y="778042"/>
            <a:ext cx="2392432" cy="347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2" descr="Blog | Kidana Academy Integrated Development Cent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77628" y="649165"/>
            <a:ext cx="2392432" cy="347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tch It - ESMA 2015">
            <a:hlinkClick r:id="" action="ppaction://media"/>
            <a:extLst>
              <a:ext uri="{FF2B5EF4-FFF2-40B4-BE49-F238E27FC236}">
                <a16:creationId xmlns:a16="http://schemas.microsoft.com/office/drawing/2014/main" id="{0387E057-B7A7-4FB8-A7DB-2C7DB6019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809" y="28624"/>
            <a:ext cx="11156005" cy="4676639"/>
          </a:xfrm>
          <a:prstGeom prst="rect">
            <a:avLst/>
          </a:prstGeom>
        </p:spPr>
      </p:pic>
      <p:pic>
        <p:nvPicPr>
          <p:cNvPr id="8" name="Google Shape;86;p1">
            <a:extLst>
              <a:ext uri="{FF2B5EF4-FFF2-40B4-BE49-F238E27FC236}">
                <a16:creationId xmlns:a16="http://schemas.microsoft.com/office/drawing/2014/main" id="{6E771571-3E0E-4E61-BE34-E9F81741A46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15298" y="4123442"/>
            <a:ext cx="3311079" cy="273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2" descr="Treasure Chest Clipart Png Transparent PNG - 3074x2904 - Free Download on  Nice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60301" y="3894799"/>
            <a:ext cx="2731699" cy="2862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applause.wav"/>
          </p:stSnd>
        </p:sndAc>
      </p:transition>
    </mc:Choice>
    <mc:Fallback xmlns="">
      <p:transition spd="slow">
        <p:fade/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4"/>
          <a:srcRect/>
          <a:stretch/>
        </p:blipFill>
        <p:spPr>
          <a:xfrm>
            <a:off x="2154699" y="-555391"/>
            <a:ext cx="10037301" cy="633197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>
            <a:hlinkClick r:id="rId5" action="ppaction://hlinksldjump"/>
          </p:cNvPr>
          <p:cNvSpPr/>
          <p:nvPr/>
        </p:nvSpPr>
        <p:spPr>
          <a:xfrm>
            <a:off x="5662862" y="5025247"/>
            <a:ext cx="5053263" cy="1330242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BẮT ĐẦU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50" y="2583543"/>
            <a:ext cx="4784793" cy="4274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3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 descr="Paper Photography Scroll - Transparent Background Old Scroll Png, Png  Download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71" b="90796" l="4651" r="95349">
                        <a14:foregroundMark x1="8488" y1="8376" x2="70698" y2="7963"/>
                        <a14:foregroundMark x1="70698" y1="7963" x2="88256" y2="8790"/>
                        <a14:foregroundMark x1="10814" y1="13961" x2="23605" y2="13961"/>
                        <a14:foregroundMark x1="23605" y1="13961" x2="87791" y2="13340"/>
                        <a14:foregroundMark x1="87791" y1="13340" x2="88256" y2="13133"/>
                        <a14:foregroundMark x1="11279" y1="16029" x2="76628" y2="16546"/>
                        <a14:foregroundMark x1="76628" y1="16546" x2="85349" y2="16443"/>
                        <a14:foregroundMark x1="85349" y1="16443" x2="93140" y2="12720"/>
                        <a14:foregroundMark x1="93140" y1="12720" x2="93837" y2="10134"/>
                        <a14:foregroundMark x1="93023" y1="9928" x2="93488" y2="8997"/>
                        <a14:foregroundMark x1="92209" y1="8170" x2="95349" y2="8790"/>
                        <a14:foregroundMark x1="29386" y1="5171" x2="11279" y2="5171"/>
                        <a14:foregroundMark x1="87442" y1="5171" x2="71828" y2="5171"/>
                        <a14:foregroundMark x1="6047" y1="6825" x2="8488" y2="15098"/>
                        <a14:foregroundMark x1="4767" y1="7653" x2="6744" y2="15202"/>
                        <a14:foregroundMark x1="6744" y1="15202" x2="10233" y2="17166"/>
                        <a14:foregroundMark x1="13721" y1="90796" x2="35465" y2="89866"/>
                        <a14:foregroundMark x1="35465" y1="89866" x2="70814" y2="90796"/>
                        <a14:foregroundMark x1="70814" y1="90796" x2="81163" y2="90589"/>
                        <a14:backgroundMark x1="43256" y1="4757" x2="43256" y2="4757"/>
                        <a14:backgroundMark x1="43721" y1="5171" x2="43721" y2="5171"/>
                        <a14:backgroundMark x1="41628" y1="5171" x2="64767" y2="6101"/>
                        <a14:backgroundMark x1="65581" y1="5688" x2="70581" y2="5688"/>
                        <a14:backgroundMark x1="64767" y1="4964" x2="71977" y2="4964"/>
                        <a14:backgroundMark x1="31628" y1="4757" x2="43488" y2="4964"/>
                        <a14:backgroundMark x1="29535" y1="4964" x2="32442" y2="496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58816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>
          <a:blip r:embed="rId7"/>
          <a:srcRect l="764" r="764"/>
          <a:stretch/>
        </p:blipFill>
        <p:spPr>
          <a:xfrm>
            <a:off x="5062640" y="1657943"/>
            <a:ext cx="7129360" cy="4054612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2" descr="Do custom animated gifs by Sujith007 | Fiver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17264" y="4800600"/>
            <a:ext cx="2323147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783691" y="1378712"/>
            <a:ext cx="402546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C00000"/>
                </a:solidFill>
                <a:latin typeface="Times New Roman" panose="02020603050405020304" pitchFamily="18" charset="0"/>
                <a:ea typeface="Jim Nightshade"/>
                <a:cs typeface="Times New Roman" panose="02020603050405020304" pitchFamily="18" charset="0"/>
                <a:sym typeface="Jim Nightshade"/>
              </a:rPr>
              <a:t>Luật chơi</a:t>
            </a:r>
            <a:endParaRPr sz="6000" b="1" i="0" u="none" strike="noStrike" cap="none">
              <a:solidFill>
                <a:srgbClr val="C00000"/>
              </a:solidFill>
              <a:latin typeface="Times New Roman" panose="02020603050405020304" pitchFamily="18" charset="0"/>
              <a:ea typeface="Jim Nightshade"/>
              <a:cs typeface="Times New Roman" panose="02020603050405020304" pitchFamily="18" charset="0"/>
              <a:sym typeface="Jim Nightshade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967831" y="2394375"/>
            <a:ext cx="373950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Hãy hoàn thành các thử thách mở mỗi chặng để được đi tiếp.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>
            <a:hlinkClick r:id="rId9" action="ppaction://hlinksldjump"/>
          </p:cNvPr>
          <p:cNvSpPr/>
          <p:nvPr/>
        </p:nvSpPr>
        <p:spPr>
          <a:xfrm>
            <a:off x="7272585" y="6004220"/>
            <a:ext cx="3452563" cy="757228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Bắt đầu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84;p1">
            <a:extLst>
              <a:ext uri="{FF2B5EF4-FFF2-40B4-BE49-F238E27FC236}">
                <a16:creationId xmlns:a16="http://schemas.microsoft.com/office/drawing/2014/main" id="{EB419872-E55B-4ECC-92D9-27E0AE0A74B8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5404069" y="-513507"/>
            <a:ext cx="4618508" cy="291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3555E8-C79B-4BD7-9609-F3F56D25FC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17" b="91375" l="10000" r="90000">
                        <a14:foregroundMark x1="43600" y1="7951" x2="46100" y2="14690"/>
                        <a14:foregroundMark x1="48800" y1="21968" x2="49400" y2="32615"/>
                        <a14:foregroundMark x1="49900" y1="23315" x2="59500" y2="30997"/>
                        <a14:foregroundMark x1="45200" y1="27224" x2="44600" y2="35984"/>
                        <a14:foregroundMark x1="38400" y1="91375" x2="38400" y2="91375"/>
                        <a14:foregroundMark x1="59800" y1="91105" x2="59800" y2="91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09" y="4726460"/>
            <a:ext cx="2772776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102;p3" descr="99,233 Wood Banner Stock Vector Illustration and Royalty Free Wood Banner  Clipart">
            <a:extLst>
              <a:ext uri="{FF2B5EF4-FFF2-40B4-BE49-F238E27FC236}">
                <a16:creationId xmlns:a16="http://schemas.microsoft.com/office/drawing/2014/main" id="{64F8E032-605E-4AF1-9104-C2C4CA67418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2667" l="10000" r="90000">
                        <a14:foregroundMark x1="22444" y1="70444" x2="22444" y2="70444"/>
                        <a14:foregroundMark x1="77111" y1="71333" x2="77111" y2="71333"/>
                        <a14:foregroundMark x1="74444" y1="68444" x2="75778" y2="79111"/>
                        <a14:foregroundMark x1="22889" y1="78889" x2="23333" y2="92667"/>
                        <a14:foregroundMark x1="22444" y1="11556" x2="24222" y2="15556"/>
                        <a14:foregroundMark x1="67111" y1="16444" x2="78000" y2="16889"/>
                      </a14:backgroundRemoval>
                    </a14:imgEffect>
                  </a14:imgLayer>
                </a14:imgProps>
              </a:ext>
            </a:extLst>
          </a:blip>
          <a:srcRect b="19985"/>
          <a:stretch/>
        </p:blipFill>
        <p:spPr>
          <a:xfrm>
            <a:off x="-407744" y="-711527"/>
            <a:ext cx="3542787" cy="759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84;p1">
            <a:extLst>
              <a:ext uri="{FF2B5EF4-FFF2-40B4-BE49-F238E27FC236}">
                <a16:creationId xmlns:a16="http://schemas.microsoft.com/office/drawing/2014/main" id="{5B80F1F4-2A36-4D8D-A44E-FA7EEAF6F4C4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-203204" y="-306145"/>
            <a:ext cx="2935545" cy="185187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>
            <a:hlinkClick r:id="rId7" action="ppaction://hlinksldjump"/>
          </p:cNvPr>
          <p:cNvSpPr/>
          <p:nvPr/>
        </p:nvSpPr>
        <p:spPr>
          <a:xfrm>
            <a:off x="414059" y="977940"/>
            <a:ext cx="1828800" cy="548640"/>
          </a:xfrm>
          <a:prstGeom prst="roundRect">
            <a:avLst>
              <a:gd name="adj" fmla="val 16667"/>
            </a:avLst>
          </a:prstGeom>
          <a:solidFill>
            <a:srgbClr val="2FC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Thử thách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>
            <a:hlinkClick r:id="rId8" action="ppaction://hlinksldjump"/>
          </p:cNvPr>
          <p:cNvSpPr/>
          <p:nvPr/>
        </p:nvSpPr>
        <p:spPr>
          <a:xfrm>
            <a:off x="420223" y="1606651"/>
            <a:ext cx="1828800" cy="548640"/>
          </a:xfrm>
          <a:prstGeom prst="roundRect">
            <a:avLst>
              <a:gd name="adj" fmla="val 16667"/>
            </a:avLst>
          </a:prstGeom>
          <a:solidFill>
            <a:srgbClr val="5885A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600"/>
            </a:pPr>
            <a:r>
              <a:rPr lang="en-US" sz="16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Thử thách 2</a:t>
            </a:r>
            <a:endParaRPr lang="en-US" dirty="0"/>
          </a:p>
        </p:txBody>
      </p:sp>
      <p:sp>
        <p:nvSpPr>
          <p:cNvPr id="112" name="Google Shape;112;p3">
            <a:hlinkClick r:id="rId9" action="ppaction://hlinksldjump"/>
          </p:cNvPr>
          <p:cNvSpPr/>
          <p:nvPr/>
        </p:nvSpPr>
        <p:spPr>
          <a:xfrm>
            <a:off x="409731" y="2362942"/>
            <a:ext cx="1828800" cy="54864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600"/>
            </a:pPr>
            <a:r>
              <a:rPr lang="en-US" sz="16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Thử thách 3</a:t>
            </a:r>
            <a:endParaRPr lang="en-US" dirty="0"/>
          </a:p>
        </p:txBody>
      </p:sp>
      <p:sp>
        <p:nvSpPr>
          <p:cNvPr id="113" name="Google Shape;113;p3">
            <a:hlinkClick r:id="rId10" action="ppaction://hlinksldjump"/>
          </p:cNvPr>
          <p:cNvSpPr/>
          <p:nvPr/>
        </p:nvSpPr>
        <p:spPr>
          <a:xfrm>
            <a:off x="409731" y="3128025"/>
            <a:ext cx="1828800" cy="548640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600"/>
            </a:pPr>
            <a:r>
              <a:rPr lang="en-US" sz="16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Thử thách 4</a:t>
            </a:r>
            <a:endParaRPr lang="en-US" dirty="0"/>
          </a:p>
        </p:txBody>
      </p:sp>
      <p:sp>
        <p:nvSpPr>
          <p:cNvPr id="114" name="Google Shape;114;p3">
            <a:hlinkClick r:id="rId11" action="ppaction://hlinksldjump"/>
          </p:cNvPr>
          <p:cNvSpPr/>
          <p:nvPr/>
        </p:nvSpPr>
        <p:spPr>
          <a:xfrm>
            <a:off x="409731" y="3939780"/>
            <a:ext cx="1828800" cy="54864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600"/>
            </a:pPr>
            <a:r>
              <a:rPr lang="en-US" sz="16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Thử thách 5</a:t>
            </a:r>
            <a:endParaRPr lang="en-US" dirty="0"/>
          </a:p>
        </p:txBody>
      </p:sp>
      <p:pic>
        <p:nvPicPr>
          <p:cNvPr id="115" name="Google Shape;115;p3" descr="Buncee - Opening the Hidden Treasure Chest of Memories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28125" y="4881809"/>
            <a:ext cx="2086322" cy="2086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3"/>
          <p:cNvGrpSpPr/>
          <p:nvPr/>
        </p:nvGrpSpPr>
        <p:grpSpPr>
          <a:xfrm>
            <a:off x="5753555" y="34091"/>
            <a:ext cx="1633211" cy="2277897"/>
            <a:chOff x="4104681" y="-190832"/>
            <a:chExt cx="1633211" cy="2277897"/>
          </a:xfrm>
        </p:grpSpPr>
        <p:pic>
          <p:nvPicPr>
            <p:cNvPr id="117" name="Google Shape;117;p3" descr="Background music the 2021 market is booming worldwide by share, size,  growth, segments and forecast for 2030 - El Diario de Hermosillo - World  Today News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5612288">
              <a:off x="4666401" y="1505312"/>
              <a:ext cx="664860" cy="498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3"/>
            <p:cNvPicPr preferRelativeResize="0"/>
            <p:nvPr/>
          </p:nvPicPr>
          <p:blipFill>
            <a:blip r:embed="rId15"/>
            <a:srcRect/>
            <a:stretch/>
          </p:blipFill>
          <p:spPr>
            <a:xfrm>
              <a:off x="4104681" y="-190832"/>
              <a:ext cx="1633211" cy="1528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114;p3">
            <a:hlinkClick r:id="rId16" action="ppaction://hlinksldjump"/>
            <a:extLst>
              <a:ext uri="{FF2B5EF4-FFF2-40B4-BE49-F238E27FC236}">
                <a16:creationId xmlns:a16="http://schemas.microsoft.com/office/drawing/2014/main" id="{860E11E7-DCBB-4C2A-BA9B-8FBA57488804}"/>
              </a:ext>
            </a:extLst>
          </p:cNvPr>
          <p:cNvSpPr/>
          <p:nvPr/>
        </p:nvSpPr>
        <p:spPr>
          <a:xfrm>
            <a:off x="409731" y="4661441"/>
            <a:ext cx="1828800" cy="54864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600"/>
            </a:pPr>
            <a:r>
              <a:rPr lang="en-US" sz="16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Thử thách 6</a:t>
            </a:r>
            <a:endParaRPr lang="en-US" dirty="0"/>
          </a:p>
        </p:txBody>
      </p:sp>
      <p:grpSp>
        <p:nvGrpSpPr>
          <p:cNvPr id="45" name="Google Shape;116;p3">
            <a:extLst>
              <a:ext uri="{FF2B5EF4-FFF2-40B4-BE49-F238E27FC236}">
                <a16:creationId xmlns:a16="http://schemas.microsoft.com/office/drawing/2014/main" id="{43401F74-F66C-43E6-BBA3-F18D87DEB606}"/>
              </a:ext>
            </a:extLst>
          </p:cNvPr>
          <p:cNvGrpSpPr/>
          <p:nvPr/>
        </p:nvGrpSpPr>
        <p:grpSpPr>
          <a:xfrm>
            <a:off x="9439739" y="-205344"/>
            <a:ext cx="1633211" cy="2277897"/>
            <a:chOff x="4104681" y="-190832"/>
            <a:chExt cx="1633211" cy="2277897"/>
          </a:xfrm>
        </p:grpSpPr>
        <p:pic>
          <p:nvPicPr>
            <p:cNvPr id="46" name="Google Shape;117;p3" descr="Background music the 2021 market is booming worldwide by share, size,  growth, segments and forecast for 2030 - El Diario de Hermosillo - World  Today News">
              <a:extLst>
                <a:ext uri="{FF2B5EF4-FFF2-40B4-BE49-F238E27FC236}">
                  <a16:creationId xmlns:a16="http://schemas.microsoft.com/office/drawing/2014/main" id="{A5E81FF8-E42B-49DB-BA3C-2B711C80E927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5612288">
              <a:off x="4666401" y="1505312"/>
              <a:ext cx="664860" cy="498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18;p3">
              <a:extLst>
                <a:ext uri="{FF2B5EF4-FFF2-40B4-BE49-F238E27FC236}">
                  <a16:creationId xmlns:a16="http://schemas.microsoft.com/office/drawing/2014/main" id="{2B64358B-D52F-4C88-A775-0293493C2AB2}"/>
                </a:ext>
              </a:extLst>
            </p:cNvPr>
            <p:cNvPicPr preferRelativeResize="0"/>
            <p:nvPr/>
          </p:nvPicPr>
          <p:blipFill>
            <a:blip r:embed="rId15"/>
            <a:srcRect/>
            <a:stretch/>
          </p:blipFill>
          <p:spPr>
            <a:xfrm>
              <a:off x="4104681" y="-190832"/>
              <a:ext cx="1633211" cy="1528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116;p3">
            <a:extLst>
              <a:ext uri="{FF2B5EF4-FFF2-40B4-BE49-F238E27FC236}">
                <a16:creationId xmlns:a16="http://schemas.microsoft.com/office/drawing/2014/main" id="{F1530433-12F5-4C14-9639-BF4DA2DEC0A9}"/>
              </a:ext>
            </a:extLst>
          </p:cNvPr>
          <p:cNvGrpSpPr/>
          <p:nvPr/>
        </p:nvGrpSpPr>
        <p:grpSpPr>
          <a:xfrm>
            <a:off x="9326758" y="2522864"/>
            <a:ext cx="1633211" cy="2277897"/>
            <a:chOff x="4104681" y="-190832"/>
            <a:chExt cx="1633211" cy="2277897"/>
          </a:xfrm>
        </p:grpSpPr>
        <p:pic>
          <p:nvPicPr>
            <p:cNvPr id="49" name="Google Shape;117;p3" descr="Background music the 2021 market is booming worldwide by share, size,  growth, segments and forecast for 2030 - El Diario de Hermosillo - World  Today News">
              <a:extLst>
                <a:ext uri="{FF2B5EF4-FFF2-40B4-BE49-F238E27FC236}">
                  <a16:creationId xmlns:a16="http://schemas.microsoft.com/office/drawing/2014/main" id="{B4171547-8365-4041-AA89-7FB9BA593661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5612288">
              <a:off x="4666401" y="1505312"/>
              <a:ext cx="664860" cy="498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118;p3">
              <a:extLst>
                <a:ext uri="{FF2B5EF4-FFF2-40B4-BE49-F238E27FC236}">
                  <a16:creationId xmlns:a16="http://schemas.microsoft.com/office/drawing/2014/main" id="{693666D7-EF45-4AC9-87A5-639652395FB7}"/>
                </a:ext>
              </a:extLst>
            </p:cNvPr>
            <p:cNvPicPr preferRelativeResize="0"/>
            <p:nvPr/>
          </p:nvPicPr>
          <p:blipFill>
            <a:blip r:embed="rId15"/>
            <a:srcRect/>
            <a:stretch/>
          </p:blipFill>
          <p:spPr>
            <a:xfrm>
              <a:off x="4104681" y="-190832"/>
              <a:ext cx="1633211" cy="1528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Google Shape;116;p3">
            <a:extLst>
              <a:ext uri="{FF2B5EF4-FFF2-40B4-BE49-F238E27FC236}">
                <a16:creationId xmlns:a16="http://schemas.microsoft.com/office/drawing/2014/main" id="{84AF4D2A-D402-4B55-A69D-EC57DF396E91}"/>
              </a:ext>
            </a:extLst>
          </p:cNvPr>
          <p:cNvGrpSpPr/>
          <p:nvPr/>
        </p:nvGrpSpPr>
        <p:grpSpPr>
          <a:xfrm>
            <a:off x="6609580" y="2102183"/>
            <a:ext cx="1633211" cy="2277897"/>
            <a:chOff x="4104681" y="-190832"/>
            <a:chExt cx="1633211" cy="2277897"/>
          </a:xfrm>
        </p:grpSpPr>
        <p:pic>
          <p:nvPicPr>
            <p:cNvPr id="52" name="Google Shape;117;p3" descr="Background music the 2021 market is booming worldwide by share, size,  growth, segments and forecast for 2030 - El Diario de Hermosillo - World  Today News">
              <a:extLst>
                <a:ext uri="{FF2B5EF4-FFF2-40B4-BE49-F238E27FC236}">
                  <a16:creationId xmlns:a16="http://schemas.microsoft.com/office/drawing/2014/main" id="{A024682E-CA6F-4613-97AE-9B880C6299A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5612288">
              <a:off x="4666401" y="1505312"/>
              <a:ext cx="664860" cy="498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118;p3">
              <a:extLst>
                <a:ext uri="{FF2B5EF4-FFF2-40B4-BE49-F238E27FC236}">
                  <a16:creationId xmlns:a16="http://schemas.microsoft.com/office/drawing/2014/main" id="{5CF33D99-9237-4CC9-80F2-101F6F598784}"/>
                </a:ext>
              </a:extLst>
            </p:cNvPr>
            <p:cNvPicPr preferRelativeResize="0"/>
            <p:nvPr/>
          </p:nvPicPr>
          <p:blipFill>
            <a:blip r:embed="rId15"/>
            <a:srcRect/>
            <a:stretch/>
          </p:blipFill>
          <p:spPr>
            <a:xfrm>
              <a:off x="4104681" y="-190832"/>
              <a:ext cx="1633211" cy="1528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oogle Shape;116;p3">
            <a:extLst>
              <a:ext uri="{FF2B5EF4-FFF2-40B4-BE49-F238E27FC236}">
                <a16:creationId xmlns:a16="http://schemas.microsoft.com/office/drawing/2014/main" id="{F691985E-10AE-423F-BD15-BE8D0288D2B6}"/>
              </a:ext>
            </a:extLst>
          </p:cNvPr>
          <p:cNvGrpSpPr/>
          <p:nvPr/>
        </p:nvGrpSpPr>
        <p:grpSpPr>
          <a:xfrm>
            <a:off x="3399399" y="2210523"/>
            <a:ext cx="1633211" cy="2277897"/>
            <a:chOff x="4104681" y="-190832"/>
            <a:chExt cx="1633211" cy="2277897"/>
          </a:xfrm>
        </p:grpSpPr>
        <p:pic>
          <p:nvPicPr>
            <p:cNvPr id="55" name="Google Shape;117;p3" descr="Background music the 2021 market is booming worldwide by share, size,  growth, segments and forecast for 2030 - El Diario de Hermosillo - World  Today News">
              <a:extLst>
                <a:ext uri="{FF2B5EF4-FFF2-40B4-BE49-F238E27FC236}">
                  <a16:creationId xmlns:a16="http://schemas.microsoft.com/office/drawing/2014/main" id="{8CAFB8A6-80DC-4378-8DD2-E42C05E66B60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5612288">
              <a:off x="4666401" y="1505312"/>
              <a:ext cx="664860" cy="498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118;p3">
              <a:extLst>
                <a:ext uri="{FF2B5EF4-FFF2-40B4-BE49-F238E27FC236}">
                  <a16:creationId xmlns:a16="http://schemas.microsoft.com/office/drawing/2014/main" id="{9C192E92-C32C-40E7-8C57-FCA60C821697}"/>
                </a:ext>
              </a:extLst>
            </p:cNvPr>
            <p:cNvPicPr preferRelativeResize="0"/>
            <p:nvPr/>
          </p:nvPicPr>
          <p:blipFill>
            <a:blip r:embed="rId15"/>
            <a:srcRect/>
            <a:stretch/>
          </p:blipFill>
          <p:spPr>
            <a:xfrm>
              <a:off x="4104681" y="-190832"/>
              <a:ext cx="1633211" cy="1528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116;p3">
            <a:extLst>
              <a:ext uri="{FF2B5EF4-FFF2-40B4-BE49-F238E27FC236}">
                <a16:creationId xmlns:a16="http://schemas.microsoft.com/office/drawing/2014/main" id="{58977C0E-49F8-4FEB-BF24-0EE4C42ECAD1}"/>
              </a:ext>
            </a:extLst>
          </p:cNvPr>
          <p:cNvGrpSpPr/>
          <p:nvPr/>
        </p:nvGrpSpPr>
        <p:grpSpPr>
          <a:xfrm>
            <a:off x="4246283" y="3522492"/>
            <a:ext cx="1633211" cy="2277897"/>
            <a:chOff x="4104681" y="-190832"/>
            <a:chExt cx="1633211" cy="2277897"/>
          </a:xfrm>
        </p:grpSpPr>
        <p:pic>
          <p:nvPicPr>
            <p:cNvPr id="58" name="Google Shape;117;p3" descr="Background music the 2021 market is booming worldwide by share, size,  growth, segments and forecast for 2030 - El Diario de Hermosillo - World  Today News">
              <a:extLst>
                <a:ext uri="{FF2B5EF4-FFF2-40B4-BE49-F238E27FC236}">
                  <a16:creationId xmlns:a16="http://schemas.microsoft.com/office/drawing/2014/main" id="{42D6F6E2-9D99-4FC6-B9D6-E21372C9D451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5612288">
              <a:off x="4666401" y="1505312"/>
              <a:ext cx="664860" cy="498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118;p3">
              <a:extLst>
                <a:ext uri="{FF2B5EF4-FFF2-40B4-BE49-F238E27FC236}">
                  <a16:creationId xmlns:a16="http://schemas.microsoft.com/office/drawing/2014/main" id="{A095C651-4D43-421B-B937-E94A6705C252}"/>
                </a:ext>
              </a:extLst>
            </p:cNvPr>
            <p:cNvPicPr preferRelativeResize="0"/>
            <p:nvPr/>
          </p:nvPicPr>
          <p:blipFill>
            <a:blip r:embed="rId15"/>
            <a:srcRect/>
            <a:stretch/>
          </p:blipFill>
          <p:spPr>
            <a:xfrm>
              <a:off x="4104681" y="-190832"/>
              <a:ext cx="1633211" cy="15287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65F3023C-3430-4D47-B414-F069FA5F19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817" b="91375" l="10000" r="90000">
                        <a14:foregroundMark x1="43600" y1="7951" x2="46100" y2="14690"/>
                        <a14:foregroundMark x1="48800" y1="21968" x2="49400" y2="32615"/>
                        <a14:foregroundMark x1="49900" y1="23315" x2="59500" y2="30997"/>
                        <a14:foregroundMark x1="45200" y1="27224" x2="44600" y2="35984"/>
                        <a14:foregroundMark x1="38400" y1="91375" x2="38400" y2="91375"/>
                        <a14:foregroundMark x1="59800" y1="91105" x2="59800" y2="91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2221" y="5020412"/>
            <a:ext cx="2504940" cy="1858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710B2-8125-4296-A85C-BEB76845B8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8990" y="231746"/>
            <a:ext cx="1576361" cy="15763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86017FB-F6D0-411D-A4FD-99E5D26338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0995" y="916035"/>
            <a:ext cx="1576361" cy="15763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788EB9A-C3F4-44E6-B86C-3A9B1EB60A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6842" y="1639727"/>
            <a:ext cx="1576361" cy="15763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773E5BD-5006-4257-9785-30AA52393E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7728" y="2418406"/>
            <a:ext cx="1576361" cy="15763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BD9874A-DD87-4691-B1BD-9588751759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6780" y="3180182"/>
            <a:ext cx="1576361" cy="15763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grpSp>
        <p:nvGrpSpPr>
          <p:cNvPr id="81" name="Google Shape;116;p3">
            <a:extLst>
              <a:ext uri="{FF2B5EF4-FFF2-40B4-BE49-F238E27FC236}">
                <a16:creationId xmlns:a16="http://schemas.microsoft.com/office/drawing/2014/main" id="{4EB08B3A-953F-44FF-A357-3F00B7151150}"/>
              </a:ext>
            </a:extLst>
          </p:cNvPr>
          <p:cNvGrpSpPr/>
          <p:nvPr/>
        </p:nvGrpSpPr>
        <p:grpSpPr>
          <a:xfrm>
            <a:off x="7709504" y="4468330"/>
            <a:ext cx="1633211" cy="2277897"/>
            <a:chOff x="4104681" y="-190832"/>
            <a:chExt cx="1633211" cy="2277897"/>
          </a:xfrm>
        </p:grpSpPr>
        <p:pic>
          <p:nvPicPr>
            <p:cNvPr id="82" name="Google Shape;117;p3" descr="Background music the 2021 market is booming worldwide by share, size,  growth, segments and forecast for 2030 - El Diario de Hermosillo - World  Today News">
              <a:extLst>
                <a:ext uri="{FF2B5EF4-FFF2-40B4-BE49-F238E27FC236}">
                  <a16:creationId xmlns:a16="http://schemas.microsoft.com/office/drawing/2014/main" id="{43D12B57-6567-4912-88EB-3E786D3F74FD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5612288">
              <a:off x="4666401" y="1505312"/>
              <a:ext cx="664860" cy="498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118;p3">
              <a:extLst>
                <a:ext uri="{FF2B5EF4-FFF2-40B4-BE49-F238E27FC236}">
                  <a16:creationId xmlns:a16="http://schemas.microsoft.com/office/drawing/2014/main" id="{893D4A03-6440-4115-A457-10DA34CD854B}"/>
                </a:ext>
              </a:extLst>
            </p:cNvPr>
            <p:cNvPicPr preferRelativeResize="0"/>
            <p:nvPr/>
          </p:nvPicPr>
          <p:blipFill>
            <a:blip r:embed="rId15"/>
            <a:srcRect/>
            <a:stretch/>
          </p:blipFill>
          <p:spPr>
            <a:xfrm>
              <a:off x="4104681" y="-190832"/>
              <a:ext cx="1633211" cy="15287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2ECEDD2B-0B3B-449F-97B1-0650CEBE5C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8990" y="3867968"/>
            <a:ext cx="1576361" cy="15763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3296945" y="2111542"/>
            <a:ext cx="6066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Đặt tính rồi tính:</a:t>
            </a:r>
            <a:endParaRPr sz="5400" b="1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ckwell"/>
            </a:endParaRPr>
          </a:p>
        </p:txBody>
      </p:sp>
      <p:sp>
        <p:nvSpPr>
          <p:cNvPr id="145" name="Google Shape;145;p4">
            <a:hlinkClick r:id="rId7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Đáp 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!!Google Shape;146;p4"/>
          <p:cNvSpPr/>
          <p:nvPr/>
        </p:nvSpPr>
        <p:spPr>
          <a:xfrm>
            <a:off x="3906546" y="3170971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2 120 : 424</a:t>
            </a:r>
            <a:endParaRPr sz="5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727" t="62313" r="204" b="1"/>
          <a:stretch/>
        </p:blipFill>
        <p:spPr>
          <a:xfrm>
            <a:off x="548453" y="2557223"/>
            <a:ext cx="3926890" cy="467759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1A9921-1FC2-4BD2-A913-421FD2857F0A}"/>
              </a:ext>
            </a:extLst>
          </p:cNvPr>
          <p:cNvSpPr/>
          <p:nvPr/>
        </p:nvSpPr>
        <p:spPr>
          <a:xfrm>
            <a:off x="3974610" y="1218225"/>
            <a:ext cx="5889678" cy="3276599"/>
          </a:xfrm>
          <a:prstGeom prst="wedgeEllipseCallout">
            <a:avLst>
              <a:gd name="adj1" fmla="val -67935"/>
              <a:gd name="adj2" fmla="val 33684"/>
            </a:avLst>
          </a:prstGeom>
          <a:solidFill>
            <a:srgbClr val="4D7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A433B-104B-4731-B671-C8D0BEB308C7}"/>
              </a:ext>
            </a:extLst>
          </p:cNvPr>
          <p:cNvSpPr txBox="1"/>
          <p:nvPr/>
        </p:nvSpPr>
        <p:spPr>
          <a:xfrm>
            <a:off x="4374646" y="1702362"/>
            <a:ext cx="51041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Gruhhh! Muốn vượt qua, hãy thực hiện thử thách của ta. Nếu không đừng hòng đi tiếp!</a:t>
            </a:r>
            <a:endParaRPr lang="en-US" sz="3600" b="1">
              <a:solidFill>
                <a:schemeClr val="bg1"/>
              </a:solidFill>
            </a:endParaRPr>
          </a:p>
        </p:txBody>
      </p:sp>
      <p:pic>
        <p:nvPicPr>
          <p:cNvPr id="5" name="depositphotos_425415880-track-sound-monster-creature-low-menacing">
            <a:hlinkClick r:id="" action="ppaction://media"/>
            <a:extLst>
              <a:ext uri="{FF2B5EF4-FFF2-40B4-BE49-F238E27FC236}">
                <a16:creationId xmlns:a16="http://schemas.microsoft.com/office/drawing/2014/main" id="{8207BAB6-B6C6-46AF-B7F2-68664CCA8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8420603" y="3151544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C3403-1739-48E1-B873-7887DEA85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bomb.wav"/>
          </p:stSnd>
        </p:sndAc>
      </p:transition>
    </mc:Choice>
    <mc:Fallback xmlns="">
      <p:transition spd="slow">
        <p:fade/>
        <p:sndAc>
          <p:stSnd>
            <p:snd r:embed="rId12" name="bomb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76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76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6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76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76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6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>
            <a:hlinkClick r:id="rId4" action="ppaction://hlinksldjump"/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Quay về bản đồ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85A0-F7BE-4153-8211-6EDD5CF5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199" y="2774299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2120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4E901-D0CD-4EFF-AC2E-D65D973357E5}"/>
              </a:ext>
            </a:extLst>
          </p:cNvPr>
          <p:cNvGrpSpPr>
            <a:grpSpLocks/>
          </p:cNvGrpSpPr>
          <p:nvPr/>
        </p:nvGrpSpPr>
        <p:grpSpPr bwMode="auto">
          <a:xfrm>
            <a:off x="6504610" y="2938185"/>
            <a:ext cx="2174167" cy="1732028"/>
            <a:chOff x="2112" y="1488"/>
            <a:chExt cx="576" cy="720"/>
          </a:xfrm>
        </p:grpSpPr>
        <p:sp>
          <p:nvSpPr>
            <p:cNvPr id="8" name="Straight Connector 10263">
              <a:extLst>
                <a:ext uri="{FF2B5EF4-FFF2-40B4-BE49-F238E27FC236}">
                  <a16:creationId xmlns:a16="http://schemas.microsoft.com/office/drawing/2014/main" id="{493AD4D8-B8FE-4473-A4E3-84955B492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Straight Connector 10264">
              <a:extLst>
                <a:ext uri="{FF2B5EF4-FFF2-40B4-BE49-F238E27FC236}">
                  <a16:creationId xmlns:a16="http://schemas.microsoft.com/office/drawing/2014/main" id="{49340D38-B00D-4D80-B532-18B22C8F6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9055BEA-FA29-42C5-848C-4201BCFBE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219" y="2747353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B5011-3DA2-416C-8B98-31E55C04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97" y="365175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0280">
            <a:extLst>
              <a:ext uri="{FF2B5EF4-FFF2-40B4-BE49-F238E27FC236}">
                <a16:creationId xmlns:a16="http://schemas.microsoft.com/office/drawing/2014/main" id="{199F1719-0DDE-4C17-963A-D298507D9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933" y="3691522"/>
            <a:ext cx="16713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!!Google Shape;146;p4">
            <a:extLst>
              <a:ext uri="{FF2B5EF4-FFF2-40B4-BE49-F238E27FC236}">
                <a16:creationId xmlns:a16="http://schemas.microsoft.com/office/drawing/2014/main" id="{830BD009-8C3C-4CEB-8C0D-347D9CFA78CE}"/>
              </a:ext>
            </a:extLst>
          </p:cNvPr>
          <p:cNvSpPr/>
          <p:nvPr/>
        </p:nvSpPr>
        <p:spPr>
          <a:xfrm>
            <a:off x="4124499" y="1717129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2 120 : 424</a:t>
            </a:r>
            <a:endParaRPr sz="5400" b="1" i="0" u="none" strike="noStrike" cap="none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35BB6-82D5-46D5-9DD6-6D5BDA3D4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27" t="62313" r="204" b="1"/>
          <a:stretch/>
        </p:blipFill>
        <p:spPr>
          <a:xfrm>
            <a:off x="548453" y="2557223"/>
            <a:ext cx="3926890" cy="4677591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90004B61-5374-47D7-9A78-D4B4F774A5B2}"/>
              </a:ext>
            </a:extLst>
          </p:cNvPr>
          <p:cNvSpPr/>
          <p:nvPr/>
        </p:nvSpPr>
        <p:spPr>
          <a:xfrm rot="19403726">
            <a:off x="525687" y="4506273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3">
            <a:extLst>
              <a:ext uri="{FF2B5EF4-FFF2-40B4-BE49-F238E27FC236}">
                <a16:creationId xmlns:a16="http://schemas.microsoft.com/office/drawing/2014/main" id="{39FA6E9F-2ABD-4479-83D4-6511902A5194}"/>
              </a:ext>
            </a:extLst>
          </p:cNvPr>
          <p:cNvSpPr/>
          <p:nvPr/>
        </p:nvSpPr>
        <p:spPr>
          <a:xfrm rot="18733165">
            <a:off x="391771" y="4790243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9AF7000E-3234-4D43-A87D-0F3F9FD4A5CC}"/>
              </a:ext>
            </a:extLst>
          </p:cNvPr>
          <p:cNvSpPr/>
          <p:nvPr/>
        </p:nvSpPr>
        <p:spPr>
          <a:xfrm>
            <a:off x="830551" y="4291114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3">
            <a:extLst>
              <a:ext uri="{FF2B5EF4-FFF2-40B4-BE49-F238E27FC236}">
                <a16:creationId xmlns:a16="http://schemas.microsoft.com/office/drawing/2014/main" id="{7A54310E-0C2E-4CC4-A399-D0FD180D2790}"/>
              </a:ext>
            </a:extLst>
          </p:cNvPr>
          <p:cNvSpPr/>
          <p:nvPr/>
        </p:nvSpPr>
        <p:spPr>
          <a:xfrm rot="2196274" flipH="1">
            <a:off x="3020703" y="4111239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">
            <a:extLst>
              <a:ext uri="{FF2B5EF4-FFF2-40B4-BE49-F238E27FC236}">
                <a16:creationId xmlns:a16="http://schemas.microsoft.com/office/drawing/2014/main" id="{681AEE0A-6CB1-41F0-BD2D-250E2F7677C1}"/>
              </a:ext>
            </a:extLst>
          </p:cNvPr>
          <p:cNvSpPr/>
          <p:nvPr/>
        </p:nvSpPr>
        <p:spPr>
          <a:xfrm rot="2866835" flipH="1">
            <a:off x="3266408" y="4297861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4D77C626-4C2B-4C27-8C94-104C946B6B4A}"/>
              </a:ext>
            </a:extLst>
          </p:cNvPr>
          <p:cNvSpPr/>
          <p:nvPr/>
        </p:nvSpPr>
        <p:spPr>
          <a:xfrm flipH="1">
            <a:off x="2938751" y="3897414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1BA5D9EF-FED3-43FE-80E5-9B19091AB4FE}"/>
              </a:ext>
            </a:extLst>
          </p:cNvPr>
          <p:cNvSpPr/>
          <p:nvPr/>
        </p:nvSpPr>
        <p:spPr>
          <a:xfrm>
            <a:off x="46572" y="674342"/>
            <a:ext cx="4428771" cy="2173413"/>
          </a:xfrm>
          <a:prstGeom prst="wedgeEllipseCallout">
            <a:avLst>
              <a:gd name="adj1" fmla="val -12877"/>
              <a:gd name="adj2" fmla="val 74280"/>
            </a:avLst>
          </a:prstGeom>
          <a:solidFill>
            <a:srgbClr val="4D7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1974-B4EC-41B1-AA6C-E65211F31BCB}"/>
              </a:ext>
            </a:extLst>
          </p:cNvPr>
          <p:cNvSpPr txBox="1"/>
          <p:nvPr/>
        </p:nvSpPr>
        <p:spPr>
          <a:xfrm>
            <a:off x="269811" y="1124018"/>
            <a:ext cx="3971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Hừ! Hừ! Ngươi đi đi, lần sau sẽ không dễ vậy đâu.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5" name="Google Shape;86;p1">
            <a:extLst>
              <a:ext uri="{FF2B5EF4-FFF2-40B4-BE49-F238E27FC236}">
                <a16:creationId xmlns:a16="http://schemas.microsoft.com/office/drawing/2014/main" id="{117BD777-32F9-4BA0-A399-73D9061847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56075" y="3172298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4F50C7-0355-4D8B-9ECF-3D0810C5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6" grpId="0"/>
      <p:bldP spid="10" grpId="0"/>
      <p:bldP spid="11" grpId="0"/>
      <p:bldP spid="12" grpId="0"/>
      <p:bldP spid="4" grpId="0" animBg="1"/>
      <p:bldP spid="28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3296945" y="2111542"/>
            <a:ext cx="6066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Đặt tính rồi tính:</a:t>
            </a:r>
            <a:endParaRPr sz="5400" b="1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ckwell"/>
            </a:endParaRPr>
          </a:p>
        </p:txBody>
      </p:sp>
      <p:sp>
        <p:nvSpPr>
          <p:cNvPr id="145" name="Google Shape;145;p4">
            <a:hlinkClick r:id="rId7" action="ppaction://hlinksldjump"/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Đáp 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!!Google Shape;146;p4"/>
          <p:cNvSpPr/>
          <p:nvPr/>
        </p:nvSpPr>
        <p:spPr>
          <a:xfrm>
            <a:off x="3906546" y="3170971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1 935 : 354</a:t>
            </a:r>
            <a:endParaRPr sz="5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6F600B-7117-44AA-BBBC-8E05B7365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11" t="34129" r="4220" b="32033"/>
          <a:stretch/>
        </p:blipFill>
        <p:spPr>
          <a:xfrm>
            <a:off x="548453" y="3034831"/>
            <a:ext cx="3926890" cy="4199983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1A9921-1FC2-4BD2-A913-421FD2857F0A}"/>
              </a:ext>
            </a:extLst>
          </p:cNvPr>
          <p:cNvSpPr/>
          <p:nvPr/>
        </p:nvSpPr>
        <p:spPr>
          <a:xfrm>
            <a:off x="3390900" y="1090661"/>
            <a:ext cx="5889678" cy="3276599"/>
          </a:xfrm>
          <a:prstGeom prst="wedgeEllipseCallout">
            <a:avLst>
              <a:gd name="adj1" fmla="val -42706"/>
              <a:gd name="adj2" fmla="val 61591"/>
            </a:avLst>
          </a:prstGeom>
          <a:solidFill>
            <a:srgbClr val="817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A433B-104B-4731-B671-C8D0BEB308C7}"/>
              </a:ext>
            </a:extLst>
          </p:cNvPr>
          <p:cNvSpPr txBox="1"/>
          <p:nvPr/>
        </p:nvSpPr>
        <p:spPr>
          <a:xfrm>
            <a:off x="3718348" y="1619569"/>
            <a:ext cx="51041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lại!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thực hiện thử thách của ta.</a:t>
            </a:r>
            <a:endParaRPr lang="en-US" sz="4400" b="1">
              <a:solidFill>
                <a:schemeClr val="bg1"/>
              </a:solidFill>
            </a:endParaRPr>
          </a:p>
        </p:txBody>
      </p:sp>
      <p:pic>
        <p:nvPicPr>
          <p:cNvPr id="28" name="Google Shape;86;p1">
            <a:extLst>
              <a:ext uri="{FF2B5EF4-FFF2-40B4-BE49-F238E27FC236}">
                <a16:creationId xmlns:a16="http://schemas.microsoft.com/office/drawing/2014/main" id="{E72F2BB5-BFC1-48D6-8C8B-117932CBEBA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420603" y="3151544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epositphotos_412957844-track-cartoon-bear-anger">
            <a:hlinkClick r:id="" action="ppaction://media"/>
            <a:extLst>
              <a:ext uri="{FF2B5EF4-FFF2-40B4-BE49-F238E27FC236}">
                <a16:creationId xmlns:a16="http://schemas.microsoft.com/office/drawing/2014/main" id="{6E00E303-861D-4F5E-897E-85F530CC4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7490" y="299663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93FFD4-EEE9-4990-A26F-CED7A446DDC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bomb.wav"/>
          </p:stSnd>
        </p:sndAc>
      </p:transition>
    </mc:Choice>
    <mc:Fallback xmlns="">
      <p:transition spd="slow">
        <p:fade/>
        <p:sndAc>
          <p:stSnd>
            <p:snd r:embed="rId12" name="bomb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0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4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4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0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4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4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44" grpId="0"/>
          <p:bldP spid="145" grpId="0" animBg="1"/>
          <p:bldP spid="146" grpId="0"/>
          <p:bldP spid="2" grpId="0" animBg="1"/>
          <p:bldP spid="2" grpId="1" animBg="1"/>
          <p:bldP spid="4" grpId="0"/>
          <p:bldP spid="4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6000" r="-2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>
            <a:hlinkClick r:id="rId4" action="ppaction://hlinksldjump"/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ckwell"/>
              </a:rPr>
              <a:t>Quay về bản đồ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85A0-F7BE-4153-8211-6EDD5CF5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199" y="2774299"/>
            <a:ext cx="1947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1935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4E901-D0CD-4EFF-AC2E-D65D973357E5}"/>
              </a:ext>
            </a:extLst>
          </p:cNvPr>
          <p:cNvGrpSpPr>
            <a:grpSpLocks/>
          </p:cNvGrpSpPr>
          <p:nvPr/>
        </p:nvGrpSpPr>
        <p:grpSpPr bwMode="auto">
          <a:xfrm>
            <a:off x="6504610" y="2938185"/>
            <a:ext cx="2174167" cy="1732028"/>
            <a:chOff x="2112" y="1488"/>
            <a:chExt cx="576" cy="720"/>
          </a:xfrm>
        </p:grpSpPr>
        <p:sp>
          <p:nvSpPr>
            <p:cNvPr id="8" name="Straight Connector 10263">
              <a:extLst>
                <a:ext uri="{FF2B5EF4-FFF2-40B4-BE49-F238E27FC236}">
                  <a16:creationId xmlns:a16="http://schemas.microsoft.com/office/drawing/2014/main" id="{493AD4D8-B8FE-4473-A4E3-84955B492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Straight Connector 10264">
              <a:extLst>
                <a:ext uri="{FF2B5EF4-FFF2-40B4-BE49-F238E27FC236}">
                  <a16:creationId xmlns:a16="http://schemas.microsoft.com/office/drawing/2014/main" id="{49340D38-B00D-4D80-B532-18B22C8F6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9055BEA-FA29-42C5-848C-4201BCFBE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219" y="2747353"/>
            <a:ext cx="150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B5011-3DA2-416C-8B98-31E55C04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97" y="3689855"/>
            <a:ext cx="625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0280">
            <a:extLst>
              <a:ext uri="{FF2B5EF4-FFF2-40B4-BE49-F238E27FC236}">
                <a16:creationId xmlns:a16="http://schemas.microsoft.com/office/drawing/2014/main" id="{199F1719-0DDE-4C17-963A-D298507D9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342" y="3680287"/>
            <a:ext cx="15992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165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!!Google Shape;146;p4">
            <a:extLst>
              <a:ext uri="{FF2B5EF4-FFF2-40B4-BE49-F238E27FC236}">
                <a16:creationId xmlns:a16="http://schemas.microsoft.com/office/drawing/2014/main" id="{830BD009-8C3C-4CEB-8C0D-347D9CFA78CE}"/>
              </a:ext>
            </a:extLst>
          </p:cNvPr>
          <p:cNvSpPr/>
          <p:nvPr/>
        </p:nvSpPr>
        <p:spPr>
          <a:xfrm>
            <a:off x="4124499" y="1717129"/>
            <a:ext cx="43789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mic Sans MS"/>
              </a:rPr>
              <a:t>1 935 : 354</a:t>
            </a:r>
            <a:endParaRPr sz="5400" b="1" i="0" u="none" strike="noStrike" cap="none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35BB6-82D5-46D5-9DD6-6D5BDA3D4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40" t="37419" r="1923" b="36811"/>
          <a:stretch/>
        </p:blipFill>
        <p:spPr>
          <a:xfrm>
            <a:off x="420553" y="3297431"/>
            <a:ext cx="4054790" cy="3198619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90004B61-5374-47D7-9A78-D4B4F774A5B2}"/>
              </a:ext>
            </a:extLst>
          </p:cNvPr>
          <p:cNvSpPr/>
          <p:nvPr/>
        </p:nvSpPr>
        <p:spPr>
          <a:xfrm rot="19403726">
            <a:off x="2125887" y="479024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3">
            <a:extLst>
              <a:ext uri="{FF2B5EF4-FFF2-40B4-BE49-F238E27FC236}">
                <a16:creationId xmlns:a16="http://schemas.microsoft.com/office/drawing/2014/main" id="{39FA6E9F-2ABD-4479-83D4-6511902A5194}"/>
              </a:ext>
            </a:extLst>
          </p:cNvPr>
          <p:cNvSpPr/>
          <p:nvPr/>
        </p:nvSpPr>
        <p:spPr>
          <a:xfrm rot="18733165">
            <a:off x="1991971" y="507421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9AF7000E-3234-4D43-A87D-0F3F9FD4A5CC}"/>
              </a:ext>
            </a:extLst>
          </p:cNvPr>
          <p:cNvSpPr/>
          <p:nvPr/>
        </p:nvSpPr>
        <p:spPr>
          <a:xfrm>
            <a:off x="2430751" y="4575085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3">
            <a:extLst>
              <a:ext uri="{FF2B5EF4-FFF2-40B4-BE49-F238E27FC236}">
                <a16:creationId xmlns:a16="http://schemas.microsoft.com/office/drawing/2014/main" id="{7A54310E-0C2E-4CC4-A399-D0FD180D2790}"/>
              </a:ext>
            </a:extLst>
          </p:cNvPr>
          <p:cNvSpPr/>
          <p:nvPr/>
        </p:nvSpPr>
        <p:spPr>
          <a:xfrm rot="2196274" flipH="1">
            <a:off x="3517950" y="4802552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">
            <a:extLst>
              <a:ext uri="{FF2B5EF4-FFF2-40B4-BE49-F238E27FC236}">
                <a16:creationId xmlns:a16="http://schemas.microsoft.com/office/drawing/2014/main" id="{681AEE0A-6CB1-41F0-BD2D-250E2F7677C1}"/>
              </a:ext>
            </a:extLst>
          </p:cNvPr>
          <p:cNvSpPr/>
          <p:nvPr/>
        </p:nvSpPr>
        <p:spPr>
          <a:xfrm rot="2866835" flipH="1">
            <a:off x="3763655" y="4989174"/>
            <a:ext cx="318259" cy="137624"/>
          </a:xfrm>
          <a:custGeom>
            <a:avLst/>
            <a:gdLst>
              <a:gd name="connsiteX0" fmla="*/ 0 w 247647"/>
              <a:gd name="connsiteY0" fmla="*/ 134832 h 269663"/>
              <a:gd name="connsiteX1" fmla="*/ 123824 w 247647"/>
              <a:gd name="connsiteY1" fmla="*/ 0 h 269663"/>
              <a:gd name="connsiteX2" fmla="*/ 317497 w 247647"/>
              <a:gd name="connsiteY2" fmla="*/ -76060 h 269663"/>
              <a:gd name="connsiteX3" fmla="*/ 247647 w 247647"/>
              <a:gd name="connsiteY3" fmla="*/ 134832 h 269663"/>
              <a:gd name="connsiteX4" fmla="*/ 123823 w 247647"/>
              <a:gd name="connsiteY4" fmla="*/ 269664 h 269663"/>
              <a:gd name="connsiteX5" fmla="*/ -1 w 247647"/>
              <a:gd name="connsiteY5" fmla="*/ 134832 h 269663"/>
              <a:gd name="connsiteX6" fmla="*/ 0 w 247647"/>
              <a:gd name="connsiteY6" fmla="*/ 134832 h 269663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7648 w 425448"/>
              <a:gd name="connsiteY3" fmla="*/ 13760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25448"/>
              <a:gd name="connsiteY0" fmla="*/ 137609 h 272441"/>
              <a:gd name="connsiteX1" fmla="*/ 123825 w 425448"/>
              <a:gd name="connsiteY1" fmla="*/ 2777 h 272441"/>
              <a:gd name="connsiteX2" fmla="*/ 425448 w 425448"/>
              <a:gd name="connsiteY2" fmla="*/ 21967 h 272441"/>
              <a:gd name="connsiteX3" fmla="*/ 241298 w 425448"/>
              <a:gd name="connsiteY3" fmla="*/ 131259 h 272441"/>
              <a:gd name="connsiteX4" fmla="*/ 123824 w 425448"/>
              <a:gd name="connsiteY4" fmla="*/ 272441 h 272441"/>
              <a:gd name="connsiteX5" fmla="*/ 0 w 425448"/>
              <a:gd name="connsiteY5" fmla="*/ 137609 h 272441"/>
              <a:gd name="connsiteX6" fmla="*/ 1 w 425448"/>
              <a:gd name="connsiteY6" fmla="*/ 137609 h 272441"/>
              <a:gd name="connsiteX0" fmla="*/ 1 w 444498"/>
              <a:gd name="connsiteY0" fmla="*/ 136015 h 270847"/>
              <a:gd name="connsiteX1" fmla="*/ 123825 w 444498"/>
              <a:gd name="connsiteY1" fmla="*/ 1183 h 270847"/>
              <a:gd name="connsiteX2" fmla="*/ 444498 w 444498"/>
              <a:gd name="connsiteY2" fmla="*/ 52123 h 270847"/>
              <a:gd name="connsiteX3" fmla="*/ 241298 w 444498"/>
              <a:gd name="connsiteY3" fmla="*/ 129665 h 270847"/>
              <a:gd name="connsiteX4" fmla="*/ 123824 w 444498"/>
              <a:gd name="connsiteY4" fmla="*/ 270847 h 270847"/>
              <a:gd name="connsiteX5" fmla="*/ 0 w 444498"/>
              <a:gd name="connsiteY5" fmla="*/ 136015 h 270847"/>
              <a:gd name="connsiteX6" fmla="*/ 1 w 444498"/>
              <a:gd name="connsiteY6" fmla="*/ 136015 h 27084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1298 w 444498"/>
              <a:gd name="connsiteY3" fmla="*/ 12966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44498"/>
              <a:gd name="connsiteY0" fmla="*/ 136015 h 251797"/>
              <a:gd name="connsiteX1" fmla="*/ 123825 w 444498"/>
              <a:gd name="connsiteY1" fmla="*/ 1183 h 251797"/>
              <a:gd name="connsiteX2" fmla="*/ 444498 w 444498"/>
              <a:gd name="connsiteY2" fmla="*/ 52123 h 251797"/>
              <a:gd name="connsiteX3" fmla="*/ 247648 w 444498"/>
              <a:gd name="connsiteY3" fmla="*/ 148715 h 251797"/>
              <a:gd name="connsiteX4" fmla="*/ 104774 w 444498"/>
              <a:gd name="connsiteY4" fmla="*/ 251797 h 251797"/>
              <a:gd name="connsiteX5" fmla="*/ 0 w 444498"/>
              <a:gd name="connsiteY5" fmla="*/ 136015 h 251797"/>
              <a:gd name="connsiteX6" fmla="*/ 1 w 444498"/>
              <a:gd name="connsiteY6" fmla="*/ 136015 h 251797"/>
              <a:gd name="connsiteX0" fmla="*/ 1 w 438148"/>
              <a:gd name="connsiteY0" fmla="*/ 135120 h 250902"/>
              <a:gd name="connsiteX1" fmla="*/ 123825 w 438148"/>
              <a:gd name="connsiteY1" fmla="*/ 288 h 250902"/>
              <a:gd name="connsiteX2" fmla="*/ 438148 w 438148"/>
              <a:gd name="connsiteY2" fmla="*/ 89328 h 250902"/>
              <a:gd name="connsiteX3" fmla="*/ 247648 w 438148"/>
              <a:gd name="connsiteY3" fmla="*/ 147820 h 250902"/>
              <a:gd name="connsiteX4" fmla="*/ 104774 w 438148"/>
              <a:gd name="connsiteY4" fmla="*/ 250902 h 250902"/>
              <a:gd name="connsiteX5" fmla="*/ 0 w 438148"/>
              <a:gd name="connsiteY5" fmla="*/ 135120 h 250902"/>
              <a:gd name="connsiteX6" fmla="*/ 1 w 438148"/>
              <a:gd name="connsiteY6" fmla="*/ 135120 h 2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48" h="250902">
                <a:moveTo>
                  <a:pt x="1" y="135120"/>
                </a:moveTo>
                <a:cubicBezTo>
                  <a:pt x="1" y="60654"/>
                  <a:pt x="50801" y="7920"/>
                  <a:pt x="123825" y="288"/>
                </a:cubicBezTo>
                <a:cubicBezTo>
                  <a:pt x="196849" y="-7344"/>
                  <a:pt x="373590" y="140035"/>
                  <a:pt x="438148" y="89328"/>
                </a:cubicBezTo>
                <a:cubicBezTo>
                  <a:pt x="391581" y="159625"/>
                  <a:pt x="303210" y="120891"/>
                  <a:pt x="247648" y="147820"/>
                </a:cubicBezTo>
                <a:cubicBezTo>
                  <a:pt x="192086" y="174749"/>
                  <a:pt x="173160" y="250902"/>
                  <a:pt x="104774" y="250902"/>
                </a:cubicBezTo>
                <a:cubicBezTo>
                  <a:pt x="36388" y="250902"/>
                  <a:pt x="0" y="209586"/>
                  <a:pt x="0" y="135120"/>
                </a:cubicBezTo>
                <a:lnTo>
                  <a:pt x="1" y="135120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4D77C626-4C2B-4C27-8C94-104C946B6B4A}"/>
              </a:ext>
            </a:extLst>
          </p:cNvPr>
          <p:cNvSpPr/>
          <p:nvPr/>
        </p:nvSpPr>
        <p:spPr>
          <a:xfrm flipH="1">
            <a:off x="3435998" y="4588727"/>
            <a:ext cx="162416" cy="151120"/>
          </a:xfrm>
          <a:prstGeom prst="teardrop">
            <a:avLst>
              <a:gd name="adj" fmla="val 122138"/>
            </a:avLst>
          </a:prstGeom>
          <a:gradFill flip="none" rotWithShape="1">
            <a:gsLst>
              <a:gs pos="0">
                <a:srgbClr val="00B0F0"/>
              </a:gs>
              <a:gs pos="69000">
                <a:schemeClr val="accent1">
                  <a:lumMod val="7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1BA5D9EF-FED3-43FE-80E5-9B19091AB4FE}"/>
              </a:ext>
            </a:extLst>
          </p:cNvPr>
          <p:cNvSpPr/>
          <p:nvPr/>
        </p:nvSpPr>
        <p:spPr>
          <a:xfrm>
            <a:off x="46572" y="674342"/>
            <a:ext cx="4428771" cy="2173413"/>
          </a:xfrm>
          <a:prstGeom prst="wedgeEllipseCallout">
            <a:avLst>
              <a:gd name="adj1" fmla="val -12877"/>
              <a:gd name="adj2" fmla="val 74280"/>
            </a:avLst>
          </a:prstGeom>
          <a:solidFill>
            <a:srgbClr val="817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1974-B4EC-41B1-AA6C-E65211F31BCB}"/>
              </a:ext>
            </a:extLst>
          </p:cNvPr>
          <p:cNvSpPr txBox="1"/>
          <p:nvPr/>
        </p:nvSpPr>
        <p:spPr>
          <a:xfrm>
            <a:off x="269811" y="1124018"/>
            <a:ext cx="3971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Hừ! Hừ! Vẫn còn quá dễ ư? Thử thách sau sẽ khó hơn.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5" name="Google Shape;86;p1">
            <a:extLst>
              <a:ext uri="{FF2B5EF4-FFF2-40B4-BE49-F238E27FC236}">
                <a16:creationId xmlns:a16="http://schemas.microsoft.com/office/drawing/2014/main" id="{117BD777-32F9-4BA0-A399-73D9061847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286435" y="3125710"/>
            <a:ext cx="4054789" cy="37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2DBEFF-B559-4C1B-A6AC-AA4EAF0E69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53867" y="-522441"/>
            <a:ext cx="517666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7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6" grpId="0"/>
      <p:bldP spid="10" grpId="0"/>
      <p:bldP spid="11" grpId="0"/>
      <p:bldP spid="12" grpId="0"/>
      <p:bldP spid="4" grpId="0" animBg="1"/>
      <p:bldP spid="28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48986159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492</Words>
  <Application>Microsoft Office PowerPoint</Application>
  <PresentationFormat>Widescreen</PresentationFormat>
  <Paragraphs>117</Paragraphs>
  <Slides>20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Roboto</vt:lpstr>
      <vt:lpstr>UVN Bach Dang Nang</vt:lpstr>
      <vt:lpstr>Arial</vt:lpstr>
      <vt:lpstr>Times New Roman</vt:lpstr>
      <vt:lpstr>Paytone One</vt:lpstr>
      <vt:lpstr>Impact</vt:lpstr>
      <vt:lpstr>Calibri</vt:lpstr>
      <vt:lpstr>Tahoma</vt:lpstr>
      <vt:lpstr>Calibri Light</vt:lpstr>
      <vt:lpstr>UTM HelvetIns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KTUTS</cp:keywords>
  <dc:description>U</dc:description>
  <cp:lastModifiedBy>PHAN HOÀNG PHƯỚC HẠNH</cp:lastModifiedBy>
  <cp:revision>21</cp:revision>
  <dcterms:created xsi:type="dcterms:W3CDTF">2021-10-07T01:28:49Z</dcterms:created>
  <dcterms:modified xsi:type="dcterms:W3CDTF">2021-12-19T05:16:07Z</dcterms:modified>
  <cp:version>V31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0x0101002BAE014A100CB544BBA38B1389D900D2</vt:lpwstr>
  </property>
</Properties>
</file>