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19" r:id="rId2"/>
    <p:sldId id="320" r:id="rId3"/>
    <p:sldId id="321" r:id="rId4"/>
    <p:sldId id="322" r:id="rId5"/>
    <p:sldId id="323" r:id="rId6"/>
    <p:sldId id="324" r:id="rId7"/>
    <p:sldId id="327" r:id="rId8"/>
    <p:sldId id="336" r:id="rId9"/>
    <p:sldId id="335" r:id="rId10"/>
    <p:sldId id="334" r:id="rId11"/>
    <p:sldId id="326" r:id="rId12"/>
    <p:sldId id="328" r:id="rId13"/>
    <p:sldId id="332" r:id="rId14"/>
    <p:sldId id="330" r:id="rId15"/>
    <p:sldId id="329" r:id="rId16"/>
  </p:sldIdLst>
  <p:sldSz cx="12192000" cy="6858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Garamond" panose="02020404030301010803" pitchFamily="18" charset="0"/>
      <p:regular r:id="rId20"/>
      <p:bold r:id="rId21"/>
      <p: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53F"/>
    <a:srgbClr val="137E27"/>
    <a:srgbClr val="44912F"/>
    <a:srgbClr val="005034"/>
    <a:srgbClr val="374A6E"/>
    <a:srgbClr val="5B7ABB"/>
    <a:srgbClr val="804118"/>
    <a:srgbClr val="9C4111"/>
    <a:srgbClr val="87E7FF"/>
    <a:srgbClr val="BD7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71E4C-F223-443F-A824-8FD6E1BD82A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F0E4-32DA-46CC-B825-83CB19AB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4CD7B-B771-490B-9177-838D59B0E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2DA1D4-E9AD-4290-8B2D-31CADA0DD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FFA4D1-C93A-4A47-8B5E-D9BC85BB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10F41-6D92-4C12-A21C-CD34838A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D6C816-16B9-433D-A6AC-A0691EBD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21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0C342-C150-42C4-B861-92272102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EC5AF1-79FD-4F01-89D8-0A14B71EB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606243-3DEA-4B65-880B-C23EEF40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57B01A-6776-4E68-9D25-E8E19E64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CD5854-30ED-43F3-9640-5FF592BA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7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7799F7F-577F-4228-939E-5B86E0E37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A93646-5596-41EA-8C52-9C20F1C7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E14016-8479-4A04-B5F5-363F1A4F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03BECE-2B1E-4756-B7D2-3259EC30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69A0B7-5B4D-438E-ABC1-B8304F9E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65C32C-EA62-40DF-97CB-DA4BB128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12BC30-E407-425D-9750-3256E1841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7AE612-2AF7-41C8-9375-25B2B112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589271-E9AC-4C9F-B187-14BEC757E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A9F931-D861-410D-9DD0-75BC0ADC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45A085-FE45-44A0-880C-63FBF30F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E6C65-F40B-4981-A1B6-78675DD1E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D7B45-F380-4324-B56B-1A096342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2433EA-5DB5-4D32-9349-A5C5FDAF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EB9605-8B90-41EF-AB24-AF20E3812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8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E6CEB-C0AA-489B-A075-D7E33A8B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7FB9D2-75FA-48E9-9AF1-D9AB17425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4C1B12-1223-4404-98B1-51A0C5640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E48FB0-9F93-41E9-BD74-84747860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9050C2-BDB7-4BA8-8FEB-79E5B016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036D80-181E-4DA5-B9C8-16A9E029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5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412C2-179D-47E4-9D5B-8A59C5C0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0F2D82-E6AC-4598-8E0A-D5E1D6123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4A6A23-273F-409F-989F-2292978AB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560BD8-4A6E-497A-8B8B-C12AE0732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EFE94F-EA72-4EA4-A122-518DDAF73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1681025-C843-4957-AE64-352BC256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8C5E2E-F510-4612-B8CD-5CB873F1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69A7CC-8901-407C-8A36-5803B841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8331A-7249-4668-9399-91165EE9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50B300-7E4B-4A05-9FEC-02AEB891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EE9D95-CF1C-466E-8F3D-A9231688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59D6C53-A4C1-442B-88C9-D7491D57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3512CC-1633-4A3F-AD02-F862B156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4289581-28D7-4BF3-9E93-8F72AE55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746602-351A-4893-B7B5-F1EC708A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63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E2AF7F-E29D-40AB-A414-DB20A92D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CDD5A1-1ABC-48A2-8C42-79DE5F5A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7DF7CE-F341-465B-B673-8F1317C3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06A515-049D-4F39-9836-846BE54A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37B42C-985A-4F10-88C9-A6014E31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E99CDE-8EE2-4A1B-8794-43AFACDC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4A430-63AD-4507-9DD0-DF34BF2E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2A6BCE-29AA-4B98-B889-1D7A31F67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A4FB2B-49BF-46F6-9329-DDCBA0E9A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2740D6-034F-45DA-BFF5-E6A7F473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76A51E-EFF9-4CDC-B7BF-140A3E77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D11C9C-FF0E-475F-93A7-9F33E054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9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B35B15C-4130-4AE3-87FA-E8F6A662A4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840" y="12639336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A0B0D54-DA38-49A6-9946-A2A970867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134519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9627DFD2-AE95-4D79-B9F1-6D741E0975F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-12516973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79FB693-AA2A-4AF0-A7A9-92574E25CE8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17ABFC-AD97-498D-8989-1B5636AC2780}"/>
              </a:ext>
            </a:extLst>
          </p:cNvPr>
          <p:cNvSpPr txBox="1"/>
          <p:nvPr userDrawn="1"/>
        </p:nvSpPr>
        <p:spPr>
          <a:xfrm>
            <a:off x="1896358" y="106498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long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329827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404BC2-7A31-4782-BDB2-13F43B6A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4B691D0-E634-4ED9-B857-FF05993C04A1}"/>
              </a:ext>
            </a:extLst>
          </p:cNvPr>
          <p:cNvGrpSpPr/>
          <p:nvPr/>
        </p:nvGrpSpPr>
        <p:grpSpPr>
          <a:xfrm>
            <a:off x="-1167910" y="1090647"/>
            <a:ext cx="6440213" cy="655303"/>
            <a:chOff x="679793" y="4042311"/>
            <a:chExt cx="10047815" cy="373589"/>
          </a:xfrm>
        </p:grpSpPr>
        <p:sp>
          <p:nvSpPr>
            <p:cNvPr id="5" name="TextBox 22">
              <a:extLst>
                <a:ext uri="{FF2B5EF4-FFF2-40B4-BE49-F238E27FC236}">
                  <a16:creationId xmlns:a16="http://schemas.microsoft.com/office/drawing/2014/main" xmlns="" id="{C5E4A84D-DF88-4DD5-8C39-3ECCA2CCE700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360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00156BE-423C-4B7F-BC8E-C0D7686F60CF}"/>
                </a:ext>
              </a:extLst>
            </p:cNvPr>
            <p:cNvSpPr txBox="1"/>
            <p:nvPr/>
          </p:nvSpPr>
          <p:spPr>
            <a:xfrm>
              <a:off x="2380802" y="4042311"/>
              <a:ext cx="6505045" cy="360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21A8F2-AA18-4FBC-967E-075C7A94C6D3}"/>
              </a:ext>
            </a:extLst>
          </p:cNvPr>
          <p:cNvSpPr txBox="1"/>
          <p:nvPr/>
        </p:nvSpPr>
        <p:spPr>
          <a:xfrm>
            <a:off x="5554229" y="3072947"/>
            <a:ext cx="327410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Trang 83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FA15D2-9CCA-46A7-B6F5-CB8BE118D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t="55462" r="-6310" b="921"/>
          <a:stretch/>
        </p:blipFill>
        <p:spPr>
          <a:xfrm flipH="1">
            <a:off x="8254645" y="3118049"/>
            <a:ext cx="4226755" cy="3759647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C7D3DBC-4E9E-438F-9438-39CE0D63C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49" y="1260587"/>
            <a:ext cx="7902709" cy="1978448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2A6D3ECA-D549-4860-9F09-AE909D49AA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047" y="1430030"/>
            <a:ext cx="2716904" cy="189175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230A35EB-25C9-46DE-ACF3-8ECEBB75B7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" b="47711" l="64025" r="97343">
                        <a14:foregroundMark x1="64638" y1="11266" x2="64047" y2="13061"/>
                        <a14:foregroundMark x1="67886" y1="3232" x2="66364" y2="9246"/>
                        <a14:foregroundMark x1="67272" y1="4039" x2="66364" y2="7047"/>
                        <a14:foregroundMark x1="66977" y1="11670" x2="66886" y2="15664"/>
                        <a14:foregroundMark x1="79945" y1="3456" x2="81876" y2="3052"/>
                        <a14:foregroundMark x1="95866" y1="29668" x2="97388" y2="27873"/>
                        <a14:foregroundMark x1="86441" y1="44883" x2="85737" y2="47127"/>
                        <a14:foregroundMark x1="87645" y1="45691" x2="87554" y2="47711"/>
                        <a14:foregroundMark x1="68203" y1="5431" x2="67681" y2="7271"/>
                        <a14:foregroundMark x1="67636" y1="2334" x2="66938" y2="2529"/>
                        <a14:backgroundMark x1="66000" y1="2693" x2="62026" y2="4309"/>
                        <a14:backgroundMark x1="66409" y1="2828" x2="66409" y2="2828"/>
                        <a14:backgroundMark x1="66500" y1="3187" x2="66000" y2="3321"/>
                        <a14:backgroundMark x1="66000" y1="2828" x2="66159" y2="2693"/>
                        <a14:backgroundMark x1="66568" y1="1840" x2="66318" y2="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4" b="50000"/>
          <a:stretch/>
        </p:blipFill>
        <p:spPr>
          <a:xfrm flipH="1">
            <a:off x="0" y="3156725"/>
            <a:ext cx="6005384" cy="3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78203 -0.20139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2" y="-1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90F537-4E73-42F7-9B44-F60FE6E5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C9DEC67-8FAF-4566-AA3F-405BE583C9EA}"/>
              </a:ext>
            </a:extLst>
          </p:cNvPr>
          <p:cNvGrpSpPr/>
          <p:nvPr/>
        </p:nvGrpSpPr>
        <p:grpSpPr>
          <a:xfrm>
            <a:off x="1463040" y="0"/>
            <a:ext cx="9215119" cy="2963115"/>
            <a:chOff x="1463040" y="0"/>
            <a:chExt cx="9215119" cy="296311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xmlns="" id="{5FDC5AD1-DC49-44CD-B721-BFCFA61B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0"/>
              <a:ext cx="9215119" cy="29631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01BD7D9-9452-478B-995A-ECD093F31855}"/>
                </a:ext>
              </a:extLst>
            </p:cNvPr>
            <p:cNvSpPr txBox="1"/>
            <p:nvPr/>
          </p:nvSpPr>
          <p:spPr>
            <a:xfrm>
              <a:off x="2647780" y="615930"/>
              <a:ext cx="6896440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Bài</a:t>
              </a:r>
              <a:r>
                <a:rPr lang="en-US" sz="4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 2: </a:t>
              </a:r>
            </a:p>
            <a:p>
              <a:pPr algn="ctr"/>
              <a:r>
                <a:rPr lang="en-US" sz="4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Tính</a:t>
              </a:r>
              <a:r>
                <a:rPr lang="en-US" sz="4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 </a:t>
              </a:r>
              <a:r>
                <a:rPr lang="en-US" sz="4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giá</a:t>
              </a:r>
              <a:r>
                <a:rPr lang="en-US" sz="4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 </a:t>
              </a:r>
              <a:r>
                <a:rPr lang="en-US" sz="4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trị</a:t>
              </a:r>
              <a:r>
                <a:rPr lang="en-US" sz="4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 </a:t>
              </a:r>
              <a:r>
                <a:rPr lang="en-US" sz="4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biểu</a:t>
              </a:r>
              <a:r>
                <a:rPr lang="en-US" sz="4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 </a:t>
              </a:r>
              <a:r>
                <a:rPr lang="en-US" sz="4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thức</a:t>
              </a:r>
              <a:r>
                <a:rPr lang="en-US" sz="4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: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5E2AF61-277E-4653-B89F-5F2FB8AEF7F8}"/>
              </a:ext>
            </a:extLst>
          </p:cNvPr>
          <p:cNvGrpSpPr/>
          <p:nvPr/>
        </p:nvGrpSpPr>
        <p:grpSpPr>
          <a:xfrm>
            <a:off x="3452377" y="2439968"/>
            <a:ext cx="6334173" cy="2138984"/>
            <a:chOff x="166486" y="3179003"/>
            <a:chExt cx="5929514" cy="21389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7CAE492-209D-48CA-B120-A0874E254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166486" y="3179003"/>
              <a:ext cx="5929514" cy="21389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4D856EF-315A-410C-9398-F3A6A897389C}"/>
                </a:ext>
              </a:extLst>
            </p:cNvPr>
            <p:cNvSpPr txBox="1"/>
            <p:nvPr/>
          </p:nvSpPr>
          <p:spPr>
            <a:xfrm>
              <a:off x="519853" y="4004349"/>
              <a:ext cx="522278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 dirty="0" smtClean="0">
                  <a:ln w="6600">
                    <a:solidFill>
                      <a:srgbClr val="ED7D31"/>
                    </a:solidFill>
                    <a:prstDash val="solid"/>
                  </a:ln>
                  <a:effectLst>
                    <a:outerShdw blurRad="12700" dist="38100" dir="2400000" algn="tl" rotWithShape="0">
                      <a:prstClr val="black"/>
                    </a:outerShdw>
                  </a:effectLst>
                </a:rPr>
                <a:t>b) 46 </a:t>
              </a:r>
              <a:r>
                <a:rPr lang="en-US" altLang="en-US" dirty="0">
                  <a:ln w="6600">
                    <a:solidFill>
                      <a:srgbClr val="ED7D31"/>
                    </a:solidFill>
                    <a:prstDash val="solid"/>
                  </a:ln>
                  <a:effectLst>
                    <a:outerShdw blurRad="12700" dist="38100" dir="2400000" algn="tl" rotWithShape="0">
                      <a:prstClr val="black"/>
                    </a:outerShdw>
                  </a:effectLst>
                </a:rPr>
                <a:t>857 + 3 444 : 28</a:t>
              </a:r>
              <a:endParaRPr lang="en-US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blurRad="12700" dist="38100" dir="2400000" algn="tl" rotWithShape="0">
                    <a:prstClr val="black"/>
                  </a:outerShdw>
                </a:effectLst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12EC309-B66C-4234-9C2F-464F108D8FDC}"/>
              </a:ext>
            </a:extLst>
          </p:cNvPr>
          <p:cNvGrpSpPr/>
          <p:nvPr/>
        </p:nvGrpSpPr>
        <p:grpSpPr>
          <a:xfrm>
            <a:off x="5609969" y="4402900"/>
            <a:ext cx="6967169" cy="2138984"/>
            <a:chOff x="6109001" y="3179003"/>
            <a:chExt cx="6344272" cy="21389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F4B9CEF-FC4A-4353-9849-2F5325837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6109001" y="3179003"/>
              <a:ext cx="6126160" cy="21389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8AB5A49-5727-4431-88F8-137604A446EC}"/>
                </a:ext>
              </a:extLst>
            </p:cNvPr>
            <p:cNvSpPr txBox="1"/>
            <p:nvPr/>
          </p:nvSpPr>
          <p:spPr>
            <a:xfrm>
              <a:off x="6452758" y="3991093"/>
              <a:ext cx="60005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400" b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prstClr val="black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601 759 – 1 988 : 14</a:t>
              </a:r>
              <a:endParaRPr lang="en-US" sz="4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prstClr val="black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552A662-20C8-4226-AD8E-965DC42A1D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81" y="1825035"/>
            <a:ext cx="4114009" cy="4895314"/>
          </a:xfrm>
          <a:prstGeom prst="rect">
            <a:avLst/>
          </a:prstGeom>
        </p:spPr>
      </p:pic>
      <p:pic>
        <p:nvPicPr>
          <p:cNvPr id="16" name="Picture 15" descr="A picture containing scissors, spectacles&#10;&#10;Description automatically generated">
            <a:extLst>
              <a:ext uri="{FF2B5EF4-FFF2-40B4-BE49-F238E27FC236}">
                <a16:creationId xmlns:a16="http://schemas.microsoft.com/office/drawing/2014/main" xmlns="" id="{9D87E801-8FBB-4EF0-AD41-FBFC29088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2308" y="1258289"/>
            <a:ext cx="2909692" cy="16289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9EEC929-779E-443E-ABCA-D90EBC63202A}"/>
              </a:ext>
            </a:extLst>
          </p:cNvPr>
          <p:cNvSpPr txBox="1"/>
          <p:nvPr/>
        </p:nvSpPr>
        <p:spPr>
          <a:xfrm>
            <a:off x="4176012" y="5675343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AD47">
                    <a:lumMod val="50000"/>
                  </a:srgbClr>
                </a:solidFill>
                <a:latin typeface="UVN Gia Dinh" panose="020207020605060203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74182F5-C047-4B01-800A-07442983338B}"/>
              </a:ext>
            </a:extLst>
          </p:cNvPr>
          <p:cNvSpPr txBox="1"/>
          <p:nvPr/>
        </p:nvSpPr>
        <p:spPr>
          <a:xfrm>
            <a:off x="9966960" y="169065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AD47">
                    <a:lumMod val="75000"/>
                  </a:srgbClr>
                </a:solidFill>
                <a:latin typeface="UVN Gia Dinh" panose="02020702060506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16378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D6CF46-5352-40B2-9250-39E4AB428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11C269BE-7727-484F-B33F-C57CEEFFA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40" y="2921000"/>
            <a:ext cx="66700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46 857 + 3 444 : 28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46 857 +      123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       46 980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E894D8-705A-44FE-8DAA-1F1952E65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" b="96527" l="658" r="99211">
                        <a14:foregroundMark x1="5962" y1="16276" x2="6751" y2="25040"/>
                        <a14:foregroundMark x1="6576" y1="31866" x2="32135" y2="28150"/>
                        <a14:foregroundMark x1="1929" y1="15832" x2="1271" y2="22981"/>
                        <a14:foregroundMark x1="1271" y1="16155" x2="789" y2="17932"/>
                        <a14:foregroundMark x1="24901" y1="4281" x2="43446" y2="5897"/>
                        <a14:foregroundMark x1="43446" y1="5897" x2="45024" y2="6664"/>
                        <a14:foregroundMark x1="39851" y1="1050" x2="38580" y2="4604"/>
                        <a14:foregroundMark x1="22183" y1="6664" x2="22183" y2="9168"/>
                        <a14:foregroundMark x1="40815" y1="7391" x2="35379" y2="13934"/>
                        <a14:foregroundMark x1="4516" y1="28595" x2="5787" y2="31866"/>
                        <a14:foregroundMark x1="31171" y1="36309" x2="27313" y2="41761"/>
                        <a14:foregroundMark x1="24419" y1="38207" x2="23455" y2="42528"/>
                        <a14:foregroundMark x1="36826" y1="52464" x2="36344" y2="54241"/>
                        <a14:foregroundMark x1="34064" y1="52019" x2="33582" y2="53473"/>
                        <a14:foregroundMark x1="44673" y1="57472" x2="44060" y2="60299"/>
                        <a14:foregroundMark x1="41648" y1="57189" x2="41955" y2="59410"/>
                        <a14:foregroundMark x1="39237" y1="78514" x2="39237" y2="84612"/>
                        <a14:foregroundMark x1="37790" y1="82512" x2="41298" y2="86389"/>
                        <a14:foregroundMark x1="35686" y1="82512" x2="41298" y2="88166"/>
                        <a14:foregroundMark x1="41298" y1="88166" x2="41298" y2="88166"/>
                        <a14:foregroundMark x1="46471" y1="89176" x2="64577" y2="90832"/>
                        <a14:foregroundMark x1="64577" y1="90832" x2="71372" y2="93498"/>
                        <a14:foregroundMark x1="69136" y1="96607" x2="87944" y2="87722"/>
                        <a14:foregroundMark x1="95353" y1="85945" x2="94520" y2="92609"/>
                        <a14:foregroundMark x1="99211" y1="88005" x2="98860" y2="8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771" y="687070"/>
            <a:ext cx="5610614" cy="6088380"/>
          </a:xfrm>
          <a:prstGeom prst="rect">
            <a:avLst/>
          </a:prstGeom>
        </p:spPr>
      </p:pic>
      <p:sp>
        <p:nvSpPr>
          <p:cNvPr id="11" name="AutoShape 20">
            <a:extLst>
              <a:ext uri="{FF2B5EF4-FFF2-40B4-BE49-F238E27FC236}">
                <a16:creationId xmlns:a16="http://schemas.microsoft.com/office/drawing/2014/main" xmlns="" id="{B85866A4-3EBC-4981-B5FC-1ADA429D6351}"/>
              </a:ext>
            </a:extLst>
          </p:cNvPr>
          <p:cNvSpPr>
            <a:spLocks/>
          </p:cNvSpPr>
          <p:nvPr/>
        </p:nvSpPr>
        <p:spPr bwMode="auto">
          <a:xfrm rot="5400000">
            <a:off x="6113575" y="2363162"/>
            <a:ext cx="339671" cy="2879124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D464A5-23D1-4775-A0D7-B155DD76C072}"/>
              </a:ext>
            </a:extLst>
          </p:cNvPr>
          <p:cNvSpPr txBox="1"/>
          <p:nvPr/>
        </p:nvSpPr>
        <p:spPr>
          <a:xfrm>
            <a:off x="392566" y="581799"/>
            <a:ext cx="522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46 857 + 3 444 : 28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2D9A9C-8EAB-4CE0-B6BD-0AAEDA14C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7343234" y="4001644"/>
            <a:ext cx="1945871" cy="2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5B272B-9695-4D5F-ADE1-39DA45EF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E32163-7A61-44FF-9D11-33CC68D038FF}"/>
              </a:ext>
            </a:extLst>
          </p:cNvPr>
          <p:cNvSpPr txBox="1"/>
          <p:nvPr/>
        </p:nvSpPr>
        <p:spPr>
          <a:xfrm>
            <a:off x="218585" y="607190"/>
            <a:ext cx="6093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601 759 – 1 988 : 14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9B6D6C27-A4C9-4C31-9AD1-0966C02A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79" y="2921000"/>
            <a:ext cx="709936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 601 759 –</a:t>
            </a: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1 988 : 14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601 759 –      142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        601 617</a:t>
            </a:r>
          </a:p>
        </p:txBody>
      </p:sp>
      <p:sp>
        <p:nvSpPr>
          <p:cNvPr id="7" name="AutoShape 20">
            <a:extLst>
              <a:ext uri="{FF2B5EF4-FFF2-40B4-BE49-F238E27FC236}">
                <a16:creationId xmlns:a16="http://schemas.microsoft.com/office/drawing/2014/main" xmlns="" id="{4825C0AD-3A62-4F35-A10F-16C788890B93}"/>
              </a:ext>
            </a:extLst>
          </p:cNvPr>
          <p:cNvSpPr>
            <a:spLocks/>
          </p:cNvSpPr>
          <p:nvPr/>
        </p:nvSpPr>
        <p:spPr bwMode="auto">
          <a:xfrm rot="5400000">
            <a:off x="6220854" y="2375481"/>
            <a:ext cx="364786" cy="2900494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938271-C09C-4CF9-BFC0-354BD7A4F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53773" y="890012"/>
            <a:ext cx="5610614" cy="5819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2B1AF5-78EC-4DD1-ABAC-9A31774CE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4" b="90000" l="10400" r="89500">
                        <a14:foregroundMark x1="40000" y1="54444" x2="39400" y2="62037"/>
                        <a14:foregroundMark x1="56300" y1="68056" x2="45300" y2="69537"/>
                        <a14:foregroundMark x1="61700" y1="7778" x2="63700" y2="13519"/>
                        <a14:foregroundMark x1="58100" y1="8333" x2="55801" y2="8534"/>
                        <a14:foregroundMark x1="67600" y1="15833" x2="69400" y2="14074"/>
                        <a14:foregroundMark x1="78300" y1="14074" x2="67600" y2="16111"/>
                        <a14:foregroundMark x1="68800" y1="14352" x2="62300" y2="18611"/>
                        <a14:foregroundMark x1="40900" y1="57222" x2="35300" y2="63981"/>
                        <a14:foregroundMark x1="63700" y1="6574" x2="60031" y2="6574"/>
                        <a14:backgroundMark x1="54800" y1="5741" x2="48000" y2="8056"/>
                        <a14:backgroundMark x1="55400" y1="10278" x2="47100" y2="9074"/>
                        <a14:backgroundMark x1="56300" y1="9259" x2="50100" y2="9259"/>
                        <a14:backgroundMark x1="58600" y1="5648" x2="58600" y2="5648"/>
                        <a14:backgroundMark x1="59100" y1="6667" x2="59100" y2="6667"/>
                        <a14:backgroundMark x1="59900" y1="6389" x2="53900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/>
        </p:blipFill>
        <p:spPr>
          <a:xfrm flipH="1">
            <a:off x="6826894" y="3886659"/>
            <a:ext cx="3291230" cy="34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8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5B75F4-AEB5-4FD6-A3A1-4F0977448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AE348B-EEFA-4212-B6A4-C5302B1E8ABF}"/>
              </a:ext>
            </a:extLst>
          </p:cNvPr>
          <p:cNvSpPr txBox="1"/>
          <p:nvPr/>
        </p:nvSpPr>
        <p:spPr>
          <a:xfrm>
            <a:off x="747251" y="261157"/>
            <a:ext cx="10815483" cy="3785652"/>
          </a:xfrm>
          <a:custGeom>
            <a:avLst/>
            <a:gdLst>
              <a:gd name="connsiteX0" fmla="*/ 0 w 10815483"/>
              <a:gd name="connsiteY0" fmla="*/ 334850 h 2009061"/>
              <a:gd name="connsiteX1" fmla="*/ 334850 w 10815483"/>
              <a:gd name="connsiteY1" fmla="*/ 0 h 2009061"/>
              <a:gd name="connsiteX2" fmla="*/ 1112693 w 10815483"/>
              <a:gd name="connsiteY2" fmla="*/ 0 h 2009061"/>
              <a:gd name="connsiteX3" fmla="*/ 1789079 w 10815483"/>
              <a:gd name="connsiteY3" fmla="*/ 0 h 2009061"/>
              <a:gd name="connsiteX4" fmla="*/ 2668380 w 10815483"/>
              <a:gd name="connsiteY4" fmla="*/ 0 h 2009061"/>
              <a:gd name="connsiteX5" fmla="*/ 3040392 w 10815483"/>
              <a:gd name="connsiteY5" fmla="*/ 0 h 2009061"/>
              <a:gd name="connsiteX6" fmla="*/ 3615320 w 10815483"/>
              <a:gd name="connsiteY6" fmla="*/ 0 h 2009061"/>
              <a:gd name="connsiteX7" fmla="*/ 4291705 w 10815483"/>
              <a:gd name="connsiteY7" fmla="*/ 0 h 2009061"/>
              <a:gd name="connsiteX8" fmla="*/ 4866633 w 10815483"/>
              <a:gd name="connsiteY8" fmla="*/ 0 h 2009061"/>
              <a:gd name="connsiteX9" fmla="*/ 5644476 w 10815483"/>
              <a:gd name="connsiteY9" fmla="*/ 0 h 2009061"/>
              <a:gd name="connsiteX10" fmla="*/ 6422320 w 10815483"/>
              <a:gd name="connsiteY10" fmla="*/ 0 h 2009061"/>
              <a:gd name="connsiteX11" fmla="*/ 7098705 w 10815483"/>
              <a:gd name="connsiteY11" fmla="*/ 0 h 2009061"/>
              <a:gd name="connsiteX12" fmla="*/ 7673633 w 10815483"/>
              <a:gd name="connsiteY12" fmla="*/ 0 h 2009061"/>
              <a:gd name="connsiteX13" fmla="*/ 8350019 w 10815483"/>
              <a:gd name="connsiteY13" fmla="*/ 0 h 2009061"/>
              <a:gd name="connsiteX14" fmla="*/ 9026404 w 10815483"/>
              <a:gd name="connsiteY14" fmla="*/ 0 h 2009061"/>
              <a:gd name="connsiteX15" fmla="*/ 9905705 w 10815483"/>
              <a:gd name="connsiteY15" fmla="*/ 0 h 2009061"/>
              <a:gd name="connsiteX16" fmla="*/ 10480633 w 10815483"/>
              <a:gd name="connsiteY16" fmla="*/ 0 h 2009061"/>
              <a:gd name="connsiteX17" fmla="*/ 10815483 w 10815483"/>
              <a:gd name="connsiteY17" fmla="*/ 334850 h 2009061"/>
              <a:gd name="connsiteX18" fmla="*/ 10815483 w 10815483"/>
              <a:gd name="connsiteY18" fmla="*/ 977743 h 2009061"/>
              <a:gd name="connsiteX19" fmla="*/ 10815483 w 10815483"/>
              <a:gd name="connsiteY19" fmla="*/ 1674211 h 2009061"/>
              <a:gd name="connsiteX20" fmla="*/ 10480633 w 10815483"/>
              <a:gd name="connsiteY20" fmla="*/ 2009061 h 2009061"/>
              <a:gd name="connsiteX21" fmla="*/ 10108621 w 10815483"/>
              <a:gd name="connsiteY21" fmla="*/ 2009061 h 2009061"/>
              <a:gd name="connsiteX22" fmla="*/ 9736609 w 10815483"/>
              <a:gd name="connsiteY22" fmla="*/ 2009061 h 2009061"/>
              <a:gd name="connsiteX23" fmla="*/ 9364597 w 10815483"/>
              <a:gd name="connsiteY23" fmla="*/ 2009061 h 2009061"/>
              <a:gd name="connsiteX24" fmla="*/ 8789669 w 10815483"/>
              <a:gd name="connsiteY24" fmla="*/ 2009061 h 2009061"/>
              <a:gd name="connsiteX25" fmla="*/ 8417657 w 10815483"/>
              <a:gd name="connsiteY25" fmla="*/ 2009061 h 2009061"/>
              <a:gd name="connsiteX26" fmla="*/ 7639814 w 10815483"/>
              <a:gd name="connsiteY26" fmla="*/ 2009061 h 2009061"/>
              <a:gd name="connsiteX27" fmla="*/ 7267802 w 10815483"/>
              <a:gd name="connsiteY27" fmla="*/ 2009061 h 2009061"/>
              <a:gd name="connsiteX28" fmla="*/ 6489958 w 10815483"/>
              <a:gd name="connsiteY28" fmla="*/ 2009061 h 2009061"/>
              <a:gd name="connsiteX29" fmla="*/ 6016488 w 10815483"/>
              <a:gd name="connsiteY29" fmla="*/ 2009061 h 2009061"/>
              <a:gd name="connsiteX30" fmla="*/ 5238645 w 10815483"/>
              <a:gd name="connsiteY30" fmla="*/ 2009061 h 2009061"/>
              <a:gd name="connsiteX31" fmla="*/ 4460802 w 10815483"/>
              <a:gd name="connsiteY31" fmla="*/ 2009061 h 2009061"/>
              <a:gd name="connsiteX32" fmla="*/ 3987332 w 10815483"/>
              <a:gd name="connsiteY32" fmla="*/ 2009061 h 2009061"/>
              <a:gd name="connsiteX33" fmla="*/ 3513862 w 10815483"/>
              <a:gd name="connsiteY33" fmla="*/ 2009061 h 2009061"/>
              <a:gd name="connsiteX34" fmla="*/ 3141850 w 10815483"/>
              <a:gd name="connsiteY34" fmla="*/ 2009061 h 2009061"/>
              <a:gd name="connsiteX35" fmla="*/ 2262549 w 10815483"/>
              <a:gd name="connsiteY35" fmla="*/ 2009061 h 2009061"/>
              <a:gd name="connsiteX36" fmla="*/ 1484705 w 10815483"/>
              <a:gd name="connsiteY36" fmla="*/ 2009061 h 2009061"/>
              <a:gd name="connsiteX37" fmla="*/ 1011236 w 10815483"/>
              <a:gd name="connsiteY37" fmla="*/ 2009061 h 2009061"/>
              <a:gd name="connsiteX38" fmla="*/ 334850 w 10815483"/>
              <a:gd name="connsiteY38" fmla="*/ 2009061 h 2009061"/>
              <a:gd name="connsiteX39" fmla="*/ 0 w 10815483"/>
              <a:gd name="connsiteY39" fmla="*/ 1674211 h 2009061"/>
              <a:gd name="connsiteX40" fmla="*/ 0 w 10815483"/>
              <a:gd name="connsiteY40" fmla="*/ 991137 h 2009061"/>
              <a:gd name="connsiteX41" fmla="*/ 0 w 10815483"/>
              <a:gd name="connsiteY41" fmla="*/ 334850 h 20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15483" h="2009061" fill="none" extrusionOk="0">
                <a:moveTo>
                  <a:pt x="0" y="334850"/>
                </a:moveTo>
                <a:cubicBezTo>
                  <a:pt x="13414" y="113652"/>
                  <a:pt x="168777" y="8387"/>
                  <a:pt x="334850" y="0"/>
                </a:cubicBezTo>
                <a:cubicBezTo>
                  <a:pt x="523025" y="-25642"/>
                  <a:pt x="859446" y="20527"/>
                  <a:pt x="1112693" y="0"/>
                </a:cubicBezTo>
                <a:cubicBezTo>
                  <a:pt x="1365940" y="-20527"/>
                  <a:pt x="1458279" y="24159"/>
                  <a:pt x="1789079" y="0"/>
                </a:cubicBezTo>
                <a:cubicBezTo>
                  <a:pt x="2119879" y="-24159"/>
                  <a:pt x="2488544" y="-3872"/>
                  <a:pt x="2668380" y="0"/>
                </a:cubicBezTo>
                <a:cubicBezTo>
                  <a:pt x="2848216" y="3872"/>
                  <a:pt x="2917982" y="1762"/>
                  <a:pt x="3040392" y="0"/>
                </a:cubicBezTo>
                <a:cubicBezTo>
                  <a:pt x="3162802" y="-1762"/>
                  <a:pt x="3437938" y="-17697"/>
                  <a:pt x="3615320" y="0"/>
                </a:cubicBezTo>
                <a:cubicBezTo>
                  <a:pt x="3792702" y="17697"/>
                  <a:pt x="4007657" y="5803"/>
                  <a:pt x="4291705" y="0"/>
                </a:cubicBezTo>
                <a:cubicBezTo>
                  <a:pt x="4575753" y="-5803"/>
                  <a:pt x="4617128" y="14196"/>
                  <a:pt x="4866633" y="0"/>
                </a:cubicBezTo>
                <a:cubicBezTo>
                  <a:pt x="5116138" y="-14196"/>
                  <a:pt x="5399328" y="24853"/>
                  <a:pt x="5644476" y="0"/>
                </a:cubicBezTo>
                <a:cubicBezTo>
                  <a:pt x="5889624" y="-24853"/>
                  <a:pt x="6060566" y="-35975"/>
                  <a:pt x="6422320" y="0"/>
                </a:cubicBezTo>
                <a:cubicBezTo>
                  <a:pt x="6784074" y="35975"/>
                  <a:pt x="6801862" y="10820"/>
                  <a:pt x="7098705" y="0"/>
                </a:cubicBezTo>
                <a:cubicBezTo>
                  <a:pt x="7395548" y="-10820"/>
                  <a:pt x="7408165" y="15126"/>
                  <a:pt x="7673633" y="0"/>
                </a:cubicBezTo>
                <a:cubicBezTo>
                  <a:pt x="7939101" y="-15126"/>
                  <a:pt x="8140768" y="1167"/>
                  <a:pt x="8350019" y="0"/>
                </a:cubicBezTo>
                <a:cubicBezTo>
                  <a:pt x="8559270" y="-1167"/>
                  <a:pt x="8713558" y="-29663"/>
                  <a:pt x="9026404" y="0"/>
                </a:cubicBezTo>
                <a:cubicBezTo>
                  <a:pt x="9339251" y="29663"/>
                  <a:pt x="9482980" y="-1508"/>
                  <a:pt x="9905705" y="0"/>
                </a:cubicBezTo>
                <a:cubicBezTo>
                  <a:pt x="10328430" y="1508"/>
                  <a:pt x="10269344" y="8392"/>
                  <a:pt x="10480633" y="0"/>
                </a:cubicBezTo>
                <a:cubicBezTo>
                  <a:pt x="10700374" y="-334"/>
                  <a:pt x="10825083" y="116534"/>
                  <a:pt x="10815483" y="334850"/>
                </a:cubicBezTo>
                <a:cubicBezTo>
                  <a:pt x="10826529" y="632267"/>
                  <a:pt x="10830465" y="698825"/>
                  <a:pt x="10815483" y="977743"/>
                </a:cubicBezTo>
                <a:cubicBezTo>
                  <a:pt x="10800501" y="1256661"/>
                  <a:pt x="10785581" y="1417377"/>
                  <a:pt x="10815483" y="1674211"/>
                </a:cubicBezTo>
                <a:cubicBezTo>
                  <a:pt x="10855245" y="1851188"/>
                  <a:pt x="10666450" y="1980363"/>
                  <a:pt x="10480633" y="2009061"/>
                </a:cubicBezTo>
                <a:cubicBezTo>
                  <a:pt x="10380413" y="2026407"/>
                  <a:pt x="10250567" y="2024101"/>
                  <a:pt x="10108621" y="2009061"/>
                </a:cubicBezTo>
                <a:cubicBezTo>
                  <a:pt x="9966675" y="1994021"/>
                  <a:pt x="9837932" y="2016200"/>
                  <a:pt x="9736609" y="2009061"/>
                </a:cubicBezTo>
                <a:cubicBezTo>
                  <a:pt x="9635286" y="2001922"/>
                  <a:pt x="9469156" y="2005582"/>
                  <a:pt x="9364597" y="2009061"/>
                </a:cubicBezTo>
                <a:cubicBezTo>
                  <a:pt x="9260038" y="2012540"/>
                  <a:pt x="8996050" y="2036957"/>
                  <a:pt x="8789669" y="2009061"/>
                </a:cubicBezTo>
                <a:cubicBezTo>
                  <a:pt x="8583288" y="1981165"/>
                  <a:pt x="8534952" y="1993664"/>
                  <a:pt x="8417657" y="2009061"/>
                </a:cubicBezTo>
                <a:cubicBezTo>
                  <a:pt x="8300362" y="2024458"/>
                  <a:pt x="7836691" y="1975419"/>
                  <a:pt x="7639814" y="2009061"/>
                </a:cubicBezTo>
                <a:cubicBezTo>
                  <a:pt x="7442937" y="2042703"/>
                  <a:pt x="7357255" y="2010696"/>
                  <a:pt x="7267802" y="2009061"/>
                </a:cubicBezTo>
                <a:cubicBezTo>
                  <a:pt x="7178349" y="2007426"/>
                  <a:pt x="6859117" y="2018584"/>
                  <a:pt x="6489958" y="2009061"/>
                </a:cubicBezTo>
                <a:cubicBezTo>
                  <a:pt x="6120799" y="1999538"/>
                  <a:pt x="6236964" y="1989135"/>
                  <a:pt x="6016488" y="2009061"/>
                </a:cubicBezTo>
                <a:cubicBezTo>
                  <a:pt x="5796012" y="2028988"/>
                  <a:pt x="5503567" y="2045770"/>
                  <a:pt x="5238645" y="2009061"/>
                </a:cubicBezTo>
                <a:cubicBezTo>
                  <a:pt x="4973723" y="1972352"/>
                  <a:pt x="4673456" y="1980194"/>
                  <a:pt x="4460802" y="2009061"/>
                </a:cubicBezTo>
                <a:cubicBezTo>
                  <a:pt x="4248148" y="2037928"/>
                  <a:pt x="4103684" y="2019508"/>
                  <a:pt x="3987332" y="2009061"/>
                </a:cubicBezTo>
                <a:cubicBezTo>
                  <a:pt x="3870980" y="1998615"/>
                  <a:pt x="3725859" y="2031730"/>
                  <a:pt x="3513862" y="2009061"/>
                </a:cubicBezTo>
                <a:cubicBezTo>
                  <a:pt x="3301865" y="1986393"/>
                  <a:pt x="3258173" y="1997574"/>
                  <a:pt x="3141850" y="2009061"/>
                </a:cubicBezTo>
                <a:cubicBezTo>
                  <a:pt x="3025527" y="2020548"/>
                  <a:pt x="2516037" y="1992103"/>
                  <a:pt x="2262549" y="2009061"/>
                </a:cubicBezTo>
                <a:cubicBezTo>
                  <a:pt x="2009061" y="2026019"/>
                  <a:pt x="1749846" y="1992848"/>
                  <a:pt x="1484705" y="2009061"/>
                </a:cubicBezTo>
                <a:cubicBezTo>
                  <a:pt x="1219564" y="2025274"/>
                  <a:pt x="1152492" y="2001545"/>
                  <a:pt x="1011236" y="2009061"/>
                </a:cubicBezTo>
                <a:cubicBezTo>
                  <a:pt x="869980" y="2016577"/>
                  <a:pt x="553514" y="1998867"/>
                  <a:pt x="334850" y="2009061"/>
                </a:cubicBezTo>
                <a:cubicBezTo>
                  <a:pt x="185283" y="2031792"/>
                  <a:pt x="-8535" y="1853623"/>
                  <a:pt x="0" y="1674211"/>
                </a:cubicBezTo>
                <a:cubicBezTo>
                  <a:pt x="3059" y="1486392"/>
                  <a:pt x="-31123" y="1204860"/>
                  <a:pt x="0" y="991137"/>
                </a:cubicBezTo>
                <a:cubicBezTo>
                  <a:pt x="31123" y="777414"/>
                  <a:pt x="17429" y="615037"/>
                  <a:pt x="0" y="334850"/>
                </a:cubicBezTo>
                <a:close/>
              </a:path>
              <a:path w="10815483" h="2009061" stroke="0" extrusionOk="0">
                <a:moveTo>
                  <a:pt x="0" y="334850"/>
                </a:moveTo>
                <a:cubicBezTo>
                  <a:pt x="-19059" y="147645"/>
                  <a:pt x="165460" y="37792"/>
                  <a:pt x="334850" y="0"/>
                </a:cubicBezTo>
                <a:cubicBezTo>
                  <a:pt x="563824" y="31041"/>
                  <a:pt x="683510" y="24987"/>
                  <a:pt x="1011236" y="0"/>
                </a:cubicBezTo>
                <a:cubicBezTo>
                  <a:pt x="1338962" y="-24987"/>
                  <a:pt x="1249075" y="-7698"/>
                  <a:pt x="1383248" y="0"/>
                </a:cubicBezTo>
                <a:cubicBezTo>
                  <a:pt x="1517421" y="7698"/>
                  <a:pt x="2029176" y="17750"/>
                  <a:pt x="2262549" y="0"/>
                </a:cubicBezTo>
                <a:cubicBezTo>
                  <a:pt x="2495922" y="-17750"/>
                  <a:pt x="2628127" y="10493"/>
                  <a:pt x="2736019" y="0"/>
                </a:cubicBezTo>
                <a:cubicBezTo>
                  <a:pt x="2843911" y="-10493"/>
                  <a:pt x="3328956" y="34291"/>
                  <a:pt x="3513862" y="0"/>
                </a:cubicBezTo>
                <a:cubicBezTo>
                  <a:pt x="3698768" y="-34291"/>
                  <a:pt x="3761494" y="-2165"/>
                  <a:pt x="3885874" y="0"/>
                </a:cubicBezTo>
                <a:cubicBezTo>
                  <a:pt x="4010254" y="2165"/>
                  <a:pt x="4229243" y="16168"/>
                  <a:pt x="4359344" y="0"/>
                </a:cubicBezTo>
                <a:cubicBezTo>
                  <a:pt x="4489445" y="-16168"/>
                  <a:pt x="4581775" y="-13797"/>
                  <a:pt x="4731356" y="0"/>
                </a:cubicBezTo>
                <a:cubicBezTo>
                  <a:pt x="4880937" y="13797"/>
                  <a:pt x="4919248" y="12771"/>
                  <a:pt x="5103368" y="0"/>
                </a:cubicBezTo>
                <a:cubicBezTo>
                  <a:pt x="5287488" y="-12771"/>
                  <a:pt x="5357919" y="-4426"/>
                  <a:pt x="5576838" y="0"/>
                </a:cubicBezTo>
                <a:cubicBezTo>
                  <a:pt x="5795757" y="4426"/>
                  <a:pt x="5980947" y="18787"/>
                  <a:pt x="6253223" y="0"/>
                </a:cubicBezTo>
                <a:cubicBezTo>
                  <a:pt x="6525499" y="-18787"/>
                  <a:pt x="6645507" y="24363"/>
                  <a:pt x="6828151" y="0"/>
                </a:cubicBezTo>
                <a:cubicBezTo>
                  <a:pt x="7010795" y="-24363"/>
                  <a:pt x="7120960" y="-10816"/>
                  <a:pt x="7200163" y="0"/>
                </a:cubicBezTo>
                <a:cubicBezTo>
                  <a:pt x="7279366" y="10816"/>
                  <a:pt x="7562563" y="-10561"/>
                  <a:pt x="7673633" y="0"/>
                </a:cubicBezTo>
                <a:cubicBezTo>
                  <a:pt x="7784703" y="10561"/>
                  <a:pt x="8063119" y="3438"/>
                  <a:pt x="8248561" y="0"/>
                </a:cubicBezTo>
                <a:cubicBezTo>
                  <a:pt x="8434003" y="-3438"/>
                  <a:pt x="8707810" y="11792"/>
                  <a:pt x="9127862" y="0"/>
                </a:cubicBezTo>
                <a:cubicBezTo>
                  <a:pt x="9547914" y="-11792"/>
                  <a:pt x="9568183" y="-6903"/>
                  <a:pt x="9702790" y="0"/>
                </a:cubicBezTo>
                <a:cubicBezTo>
                  <a:pt x="9837397" y="6903"/>
                  <a:pt x="10216485" y="9059"/>
                  <a:pt x="10480633" y="0"/>
                </a:cubicBezTo>
                <a:cubicBezTo>
                  <a:pt x="10680088" y="12014"/>
                  <a:pt x="10812874" y="145985"/>
                  <a:pt x="10815483" y="334850"/>
                </a:cubicBezTo>
                <a:cubicBezTo>
                  <a:pt x="10822379" y="619297"/>
                  <a:pt x="10804267" y="713879"/>
                  <a:pt x="10815483" y="977743"/>
                </a:cubicBezTo>
                <a:cubicBezTo>
                  <a:pt x="10826699" y="1241607"/>
                  <a:pt x="10788640" y="1463152"/>
                  <a:pt x="10815483" y="1674211"/>
                </a:cubicBezTo>
                <a:cubicBezTo>
                  <a:pt x="10833004" y="1847376"/>
                  <a:pt x="10663586" y="2027668"/>
                  <a:pt x="10480633" y="2009061"/>
                </a:cubicBezTo>
                <a:cubicBezTo>
                  <a:pt x="10183817" y="1978120"/>
                  <a:pt x="9882762" y="2007376"/>
                  <a:pt x="9702790" y="2009061"/>
                </a:cubicBezTo>
                <a:cubicBezTo>
                  <a:pt x="9522818" y="2010746"/>
                  <a:pt x="9336347" y="1990293"/>
                  <a:pt x="9229320" y="2009061"/>
                </a:cubicBezTo>
                <a:cubicBezTo>
                  <a:pt x="9122293" y="2027830"/>
                  <a:pt x="8543136" y="2031521"/>
                  <a:pt x="8350019" y="2009061"/>
                </a:cubicBezTo>
                <a:cubicBezTo>
                  <a:pt x="8156902" y="1986601"/>
                  <a:pt x="7781407" y="2051611"/>
                  <a:pt x="7470717" y="2009061"/>
                </a:cubicBezTo>
                <a:cubicBezTo>
                  <a:pt x="7160027" y="1966511"/>
                  <a:pt x="7066850" y="2024414"/>
                  <a:pt x="6794332" y="2009061"/>
                </a:cubicBezTo>
                <a:cubicBezTo>
                  <a:pt x="6521815" y="1993708"/>
                  <a:pt x="6337973" y="1994308"/>
                  <a:pt x="6219404" y="2009061"/>
                </a:cubicBezTo>
                <a:cubicBezTo>
                  <a:pt x="6100835" y="2023814"/>
                  <a:pt x="5741354" y="1970417"/>
                  <a:pt x="5340103" y="2009061"/>
                </a:cubicBezTo>
                <a:cubicBezTo>
                  <a:pt x="4938852" y="2047705"/>
                  <a:pt x="4960645" y="1981830"/>
                  <a:pt x="4765175" y="2009061"/>
                </a:cubicBezTo>
                <a:cubicBezTo>
                  <a:pt x="4569705" y="2036292"/>
                  <a:pt x="4499024" y="2008749"/>
                  <a:pt x="4393163" y="2009061"/>
                </a:cubicBezTo>
                <a:cubicBezTo>
                  <a:pt x="4287302" y="2009373"/>
                  <a:pt x="4182537" y="2027271"/>
                  <a:pt x="4021151" y="2009061"/>
                </a:cubicBezTo>
                <a:cubicBezTo>
                  <a:pt x="3859765" y="1990851"/>
                  <a:pt x="3502145" y="1982408"/>
                  <a:pt x="3344766" y="2009061"/>
                </a:cubicBezTo>
                <a:cubicBezTo>
                  <a:pt x="3187387" y="2035714"/>
                  <a:pt x="2929760" y="1979679"/>
                  <a:pt x="2668380" y="2009061"/>
                </a:cubicBezTo>
                <a:cubicBezTo>
                  <a:pt x="2407000" y="2038443"/>
                  <a:pt x="2044539" y="2027129"/>
                  <a:pt x="1789079" y="2009061"/>
                </a:cubicBezTo>
                <a:cubicBezTo>
                  <a:pt x="1533619" y="1990993"/>
                  <a:pt x="1471744" y="2017175"/>
                  <a:pt x="1315609" y="2009061"/>
                </a:cubicBezTo>
                <a:cubicBezTo>
                  <a:pt x="1159474" y="2000948"/>
                  <a:pt x="752358" y="2016502"/>
                  <a:pt x="334850" y="2009061"/>
                </a:cubicBezTo>
                <a:cubicBezTo>
                  <a:pt x="192985" y="1997035"/>
                  <a:pt x="5056" y="1818480"/>
                  <a:pt x="0" y="1674211"/>
                </a:cubicBezTo>
                <a:cubicBezTo>
                  <a:pt x="-6703" y="1395387"/>
                  <a:pt x="16679" y="1337403"/>
                  <a:pt x="0" y="1031318"/>
                </a:cubicBezTo>
                <a:cubicBezTo>
                  <a:pt x="-16679" y="725233"/>
                  <a:pt x="-11877" y="525558"/>
                  <a:pt x="0" y="334850"/>
                </a:cubicBezTo>
                <a:close/>
              </a:path>
            </a:pathLst>
          </a:custGeom>
          <a:solidFill>
            <a:srgbClr val="92D050"/>
          </a:solidFill>
          <a:ln w="19050">
            <a:extLst>
              <a:ext uri="{C807C97D-BFC1-408E-A445-0C87EB9F89A2}">
                <ask:lineSketchStyleProps xmlns="" xmlns:ask="http://schemas.microsoft.com/office/drawing/2018/sketchyshapes" sd="1594595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rgbClr val="222222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	</a:t>
            </a:r>
            <a:r>
              <a:rPr lang="en-US" sz="4800" b="1" dirty="0" err="1" smtClean="0">
                <a:solidFill>
                  <a:srgbClr val="222222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222222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 3: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nan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5260 nan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nan </a:t>
            </a:r>
            <a:r>
              <a:rPr lang="en-US" sz="48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8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ột bầy khủng long Brachiosaurus có 12 con. Ước tính 1 ngày chúng tiêu thụ hết khoảng 2 184 kg lương thực. Vậy trung bình 1 con Brachiosaurus tiêu thụ bao nhiêu ki-lô-gam lương thực trong 1 ngày_">
            <a:hlinkClick r:id="" action="ppaction://media"/>
            <a:extLst>
              <a:ext uri="{FF2B5EF4-FFF2-40B4-BE49-F238E27FC236}">
                <a16:creationId xmlns:a16="http://schemas.microsoft.com/office/drawing/2014/main" xmlns="" id="{9ECD13E6-32AE-4E7D-93DD-4F290F645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6629" y="7783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5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5B272B-9695-4D5F-ADE1-39DA45EF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E32163-7A61-44FF-9D11-33CC68D038FF}"/>
              </a:ext>
            </a:extLst>
          </p:cNvPr>
          <p:cNvSpPr txBox="1"/>
          <p:nvPr/>
        </p:nvSpPr>
        <p:spPr>
          <a:xfrm>
            <a:off x="1487074" y="428347"/>
            <a:ext cx="3465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Giải</a:t>
            </a:r>
            <a:endParaRPr lang="en-US" sz="540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9B6D6C27-A4C9-4C31-9AD1-0966C02A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196" y="2773907"/>
            <a:ext cx="709936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5260 : 72 = 73 (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dư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4)</a:t>
            </a:r>
          </a:p>
          <a:p>
            <a:pPr>
              <a:spcBef>
                <a:spcPct val="50000"/>
              </a:spcBef>
            </a:pP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lắp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73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bánh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4 nan </a:t>
            </a:r>
            <a:r>
              <a:rPr lang="en-US" alt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74A6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11257240-EA3F-4C62-8A14-3936D7C6A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58" y="2668554"/>
            <a:ext cx="3948893" cy="41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93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404BC2-7A31-4782-BDB2-13F43B6AC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21A8F2-AA18-4FBC-967E-075C7A94C6D3}"/>
              </a:ext>
            </a:extLst>
          </p:cNvPr>
          <p:cNvSpPr txBox="1"/>
          <p:nvPr/>
        </p:nvSpPr>
        <p:spPr>
          <a:xfrm>
            <a:off x="3002692" y="70957"/>
            <a:ext cx="849784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Chúc các em </a:t>
            </a:r>
          </a:p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học tốt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FA15D2-9CCA-46A7-B6F5-CB8BE118D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t="55462" r="-6310" b="921"/>
          <a:stretch/>
        </p:blipFill>
        <p:spPr>
          <a:xfrm flipH="1">
            <a:off x="8254645" y="3118049"/>
            <a:ext cx="4226755" cy="3759647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2A6D3ECA-D549-4860-9F09-AE909D49A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047" y="1430030"/>
            <a:ext cx="2716904" cy="189175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230A35EB-25C9-46DE-ACF3-8ECEBB75B7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4" b="47711" l="64025" r="97343">
                        <a14:foregroundMark x1="64638" y1="11266" x2="64047" y2="13061"/>
                        <a14:foregroundMark x1="67886" y1="3232" x2="66364" y2="9246"/>
                        <a14:foregroundMark x1="67272" y1="4039" x2="66364" y2="7047"/>
                        <a14:foregroundMark x1="66977" y1="11670" x2="66886" y2="15664"/>
                        <a14:foregroundMark x1="79945" y1="3456" x2="81876" y2="3052"/>
                        <a14:foregroundMark x1="95866" y1="29668" x2="97388" y2="27873"/>
                        <a14:foregroundMark x1="86441" y1="44883" x2="85737" y2="47127"/>
                        <a14:foregroundMark x1="87645" y1="45691" x2="87554" y2="47711"/>
                        <a14:foregroundMark x1="68203" y1="5431" x2="67681" y2="7271"/>
                        <a14:foregroundMark x1="67636" y1="2334" x2="66938" y2="2529"/>
                        <a14:backgroundMark x1="66000" y1="2693" x2="62026" y2="4309"/>
                        <a14:backgroundMark x1="66409" y1="2828" x2="66409" y2="2828"/>
                        <a14:backgroundMark x1="66500" y1="3187" x2="66000" y2="3321"/>
                        <a14:backgroundMark x1="66000" y1="2828" x2="66159" y2="2693"/>
                        <a14:backgroundMark x1="66568" y1="1840" x2="66318" y2="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4" b="50000"/>
          <a:stretch/>
        </p:blipFill>
        <p:spPr>
          <a:xfrm flipH="1">
            <a:off x="0" y="3156725"/>
            <a:ext cx="6005384" cy="3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FE7C2B8-41E5-46AE-A45B-82163E8C5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E21125-C897-4C0E-926F-9E194A7C0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/>
          <a:stretch/>
        </p:blipFill>
        <p:spPr>
          <a:xfrm>
            <a:off x="-180438" y="-849807"/>
            <a:ext cx="6154518" cy="2832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C7A600-9E8D-47A8-B943-841D1FFF69B3}"/>
              </a:ext>
            </a:extLst>
          </p:cNvPr>
          <p:cNvSpPr txBox="1"/>
          <p:nvPr/>
        </p:nvSpPr>
        <p:spPr>
          <a:xfrm>
            <a:off x="380015" y="372090"/>
            <a:ext cx="52164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per Black" panose="02040603050506020204" pitchFamily="18" charset="0"/>
              </a:rPr>
              <a:t>Bài 1: </a:t>
            </a:r>
          </a:p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per Black" panose="02040603050506020204" pitchFamily="18" charset="0"/>
              </a:rPr>
              <a:t>Đặt tính rồi tính: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2706A0-61EB-412A-87B8-F84EC68ACE79}"/>
              </a:ext>
            </a:extLst>
          </p:cNvPr>
          <p:cNvGrpSpPr/>
          <p:nvPr/>
        </p:nvGrpSpPr>
        <p:grpSpPr>
          <a:xfrm>
            <a:off x="449483" y="2463329"/>
            <a:ext cx="5616040" cy="1931342"/>
            <a:chOff x="449483" y="2463329"/>
            <a:chExt cx="5616040" cy="193134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8B49CB5F-41B1-446E-902C-8F4DA5A7FD6B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10" name="สี่เหลี่ยมผืนผ้ามุมมน 2">
                <a:extLst>
                  <a:ext uri="{FF2B5EF4-FFF2-40B4-BE49-F238E27FC236}">
                    <a16:creationId xmlns:a16="http://schemas.microsoft.com/office/drawing/2014/main" xmlns="" id="{FA35553E-82DF-4A37-8335-DB286264E519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สี่เหลี่ยมผืนผ้ามุมมน 2">
                <a:extLst>
                  <a:ext uri="{FF2B5EF4-FFF2-40B4-BE49-F238E27FC236}">
                    <a16:creationId xmlns:a16="http://schemas.microsoft.com/office/drawing/2014/main" xmlns="" id="{278116E6-D01D-4783-94DD-86F6752921BD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2" name="Picture 11" descr="A picture containing light&#10;&#10;Description automatically generated">
              <a:extLst>
                <a:ext uri="{FF2B5EF4-FFF2-40B4-BE49-F238E27FC236}">
                  <a16:creationId xmlns:a16="http://schemas.microsoft.com/office/drawing/2014/main" xmlns="" id="{F7CE9A3C-CF64-449B-A767-B7A45821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83" y="2463329"/>
              <a:ext cx="1837131" cy="1931342"/>
            </a:xfrm>
            <a:prstGeom prst="rect">
              <a:avLst/>
            </a:prstGeom>
          </p:spPr>
        </p:pic>
        <p:sp>
          <p:nvSpPr>
            <p:cNvPr id="22" name="Rectangle 33">
              <a:extLst>
                <a:ext uri="{FF2B5EF4-FFF2-40B4-BE49-F238E27FC236}">
                  <a16:creationId xmlns:a16="http://schemas.microsoft.com/office/drawing/2014/main" xmlns="" id="{00952281-D828-4E73-ACC1-B154D0175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841" y="2969788"/>
              <a:ext cx="3541678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</a:rPr>
                <a:t>  855 : 45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B5A6B7A-4EFE-4339-A4DE-F445F121944C}"/>
              </a:ext>
            </a:extLst>
          </p:cNvPr>
          <p:cNvGrpSpPr/>
          <p:nvPr/>
        </p:nvGrpSpPr>
        <p:grpSpPr>
          <a:xfrm>
            <a:off x="5974080" y="2495088"/>
            <a:ext cx="5612489" cy="1981219"/>
            <a:chOff x="5974080" y="2495088"/>
            <a:chExt cx="5612489" cy="19812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39F9496B-AE7B-435A-AACC-E78B522847E9}"/>
                </a:ext>
              </a:extLst>
            </p:cNvPr>
            <p:cNvGrpSpPr/>
            <p:nvPr/>
          </p:nvGrpSpPr>
          <p:grpSpPr>
            <a:xfrm>
              <a:off x="6570084" y="2545888"/>
              <a:ext cx="5016485" cy="1646544"/>
              <a:chOff x="1027384" y="404137"/>
              <a:chExt cx="10642347" cy="5935878"/>
            </a:xfrm>
          </p:grpSpPr>
          <p:sp>
            <p:nvSpPr>
              <p:cNvPr id="5" name="สี่เหลี่ยมผืนผ้ามุมมน 2">
                <a:extLst>
                  <a:ext uri="{FF2B5EF4-FFF2-40B4-BE49-F238E27FC236}">
                    <a16:creationId xmlns:a16="http://schemas.microsoft.com/office/drawing/2014/main" xmlns="" id="{0A847871-45F5-4230-9080-DE4C7B4E6FAC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F9C184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สี่เหลี่ยมผืนผ้ามุมมน 2">
                <a:extLst>
                  <a:ext uri="{FF2B5EF4-FFF2-40B4-BE49-F238E27FC236}">
                    <a16:creationId xmlns:a16="http://schemas.microsoft.com/office/drawing/2014/main" xmlns="" id="{0D79A479-9A9F-4E40-8817-C6D8B2F4D5BB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" name="Picture 12" descr="A picture containing transport, balloon, aircraft, light&#10;&#10;Description automatically generated">
              <a:extLst>
                <a:ext uri="{FF2B5EF4-FFF2-40B4-BE49-F238E27FC236}">
                  <a16:creationId xmlns:a16="http://schemas.microsoft.com/office/drawing/2014/main" xmlns="" id="{A1050F62-AB58-4594-9199-B059338E2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080" y="2495088"/>
              <a:ext cx="1837131" cy="1981219"/>
            </a:xfrm>
            <a:prstGeom prst="rect">
              <a:avLst/>
            </a:prstGeom>
          </p:spPr>
        </p:pic>
        <p:sp>
          <p:nvSpPr>
            <p:cNvPr id="23" name="Text Box 34">
              <a:extLst>
                <a:ext uri="{FF2B5EF4-FFF2-40B4-BE49-F238E27FC236}">
                  <a16:creationId xmlns:a16="http://schemas.microsoft.com/office/drawing/2014/main" xmlns="" id="{AA9D4096-E36D-4CAF-84D2-B5B204927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4946" y="2969788"/>
              <a:ext cx="3206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  579 : 36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B69CD72-205B-4D74-97C3-9B85F111493B}"/>
              </a:ext>
            </a:extLst>
          </p:cNvPr>
          <p:cNvGrpSpPr/>
          <p:nvPr/>
        </p:nvGrpSpPr>
        <p:grpSpPr>
          <a:xfrm>
            <a:off x="729201" y="4483025"/>
            <a:ext cx="5336322" cy="1931342"/>
            <a:chOff x="729201" y="4483025"/>
            <a:chExt cx="5336322" cy="19313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5BA869E7-CB04-4747-9EDD-32A3CA0559E9}"/>
                </a:ext>
              </a:extLst>
            </p:cNvPr>
            <p:cNvGrpSpPr/>
            <p:nvPr/>
          </p:nvGrpSpPr>
          <p:grpSpPr>
            <a:xfrm>
              <a:off x="1049038" y="4554145"/>
              <a:ext cx="5016485" cy="1646544"/>
              <a:chOff x="1027384" y="404137"/>
              <a:chExt cx="10642347" cy="5935878"/>
            </a:xfrm>
          </p:grpSpPr>
          <p:sp>
            <p:nvSpPr>
              <p:cNvPr id="15" name="สี่เหลี่ยมผืนผ้ามุมมน 2">
                <a:extLst>
                  <a:ext uri="{FF2B5EF4-FFF2-40B4-BE49-F238E27FC236}">
                    <a16:creationId xmlns:a16="http://schemas.microsoft.com/office/drawing/2014/main" xmlns="" id="{067293D6-0E5F-40B8-AD71-363A1A92F5F5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87E7FF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สี่เหลี่ยมผืนผ้ามุมมน 2">
                <a:extLst>
                  <a:ext uri="{FF2B5EF4-FFF2-40B4-BE49-F238E27FC236}">
                    <a16:creationId xmlns:a16="http://schemas.microsoft.com/office/drawing/2014/main" xmlns="" id="{B4B8AA3F-FD8A-4DF2-A642-85DE6A7C364A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 descr="A picture containing vector graphics, light&#10;&#10;Description automatically generated">
              <a:extLst>
                <a:ext uri="{FF2B5EF4-FFF2-40B4-BE49-F238E27FC236}">
                  <a16:creationId xmlns:a16="http://schemas.microsoft.com/office/drawing/2014/main" xmlns="" id="{56E5F233-5C1A-45BC-9D84-FE6150C81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01" y="4483025"/>
              <a:ext cx="1735525" cy="1931342"/>
            </a:xfrm>
            <a:prstGeom prst="rect">
              <a:avLst/>
            </a:prstGeom>
          </p:spPr>
        </p:pic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xmlns="" id="{11CAF7EC-AD8E-43DF-AE0A-8C2E4E115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018" y="4998882"/>
              <a:ext cx="359906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9009 : 33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53336C6-FDB5-45EC-B4C2-61CCDF4B0E93}"/>
              </a:ext>
            </a:extLst>
          </p:cNvPr>
          <p:cNvGrpSpPr/>
          <p:nvPr/>
        </p:nvGrpSpPr>
        <p:grpSpPr>
          <a:xfrm>
            <a:off x="6124900" y="4593064"/>
            <a:ext cx="5415947" cy="1972780"/>
            <a:chOff x="6124900" y="4593064"/>
            <a:chExt cx="5415947" cy="197278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D125933-BE22-4084-BCAB-AE5055327C6D}"/>
                </a:ext>
              </a:extLst>
            </p:cNvPr>
            <p:cNvGrpSpPr/>
            <p:nvPr/>
          </p:nvGrpSpPr>
          <p:grpSpPr>
            <a:xfrm>
              <a:off x="6524362" y="4593064"/>
              <a:ext cx="5016485" cy="1646544"/>
              <a:chOff x="1027384" y="404137"/>
              <a:chExt cx="10642347" cy="5935878"/>
            </a:xfrm>
          </p:grpSpPr>
          <p:sp>
            <p:nvSpPr>
              <p:cNvPr id="19" name="สี่เหลี่ยมผืนผ้ามุมมน 2">
                <a:extLst>
                  <a:ext uri="{FF2B5EF4-FFF2-40B4-BE49-F238E27FC236}">
                    <a16:creationId xmlns:a16="http://schemas.microsoft.com/office/drawing/2014/main" xmlns="" id="{5E738FB5-1B64-4E2F-ACCF-E44EA6D52395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BD7ECD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สี่เหลี่ยมผืนผ้ามุมมน 2">
                <a:extLst>
                  <a:ext uri="{FF2B5EF4-FFF2-40B4-BE49-F238E27FC236}">
                    <a16:creationId xmlns:a16="http://schemas.microsoft.com/office/drawing/2014/main" xmlns="" id="{024F63BB-89B1-4610-9458-D4B0225B1BE4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C63B3F7E-2B9E-4F19-9B6E-9099B6C67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900" y="4660742"/>
              <a:ext cx="1869105" cy="1905102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xmlns="" id="{D96A66EE-3196-45FE-8CBC-CC739C82E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8378" y="5033197"/>
              <a:ext cx="333175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>
                  <a:solidFill>
                    <a:srgbClr val="9547AC"/>
                  </a:solidFill>
                </a:rPr>
                <a:t>9276 : 39</a:t>
              </a:r>
            </a:p>
          </p:txBody>
        </p:sp>
      </p:grpSp>
      <p:pic>
        <p:nvPicPr>
          <p:cNvPr id="26" name="Picture 25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ECAD12F6-6815-4877-8968-DDE27EF5B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86" y="303027"/>
            <a:ext cx="2716904" cy="1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61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34492 -0.0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BBD3DE6-A3F4-4AF0-A708-B3DEAD1E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5BF687-869D-4AE2-A332-D8FD48D71453}"/>
              </a:ext>
            </a:extLst>
          </p:cNvPr>
          <p:cNvGrpSpPr/>
          <p:nvPr/>
        </p:nvGrpSpPr>
        <p:grpSpPr>
          <a:xfrm>
            <a:off x="888701" y="2068562"/>
            <a:ext cx="7284720" cy="4468487"/>
            <a:chOff x="1027384" y="527957"/>
            <a:chExt cx="10604237" cy="5812058"/>
          </a:xfrm>
        </p:grpSpPr>
        <p:sp>
          <p:nvSpPr>
            <p:cNvPr id="5" name="สี่เหลี่ยมผืนผ้ามุมมน 2">
              <a:extLst>
                <a:ext uri="{FF2B5EF4-FFF2-40B4-BE49-F238E27FC236}">
                  <a16:creationId xmlns:a16="http://schemas.microsoft.com/office/drawing/2014/main" xmlns="" id="{ABECAFDD-D9EA-44FF-8654-E3FEA641BF52}"/>
                </a:ext>
              </a:extLst>
            </p:cNvPr>
            <p:cNvSpPr/>
            <p:nvPr/>
          </p:nvSpPr>
          <p:spPr>
            <a:xfrm>
              <a:off x="1115241" y="527957"/>
              <a:ext cx="10516380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5">
              <a:fgClr>
                <a:schemeClr val="bg1"/>
              </a:fgClr>
              <a:bgClr>
                <a:schemeClr val="accent4">
                  <a:lumMod val="60000"/>
                  <a:lumOff val="4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สี่เหลี่ยมผืนผ้ามุมมน 2">
              <a:extLst>
                <a:ext uri="{FF2B5EF4-FFF2-40B4-BE49-F238E27FC236}">
                  <a16:creationId xmlns:a16="http://schemas.microsoft.com/office/drawing/2014/main" xmlns="" id="{93A594A7-119D-4E2E-B02F-D39528B237A8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5706448-16EA-4E1F-A2A5-1999C0FC2619}"/>
              </a:ext>
            </a:extLst>
          </p:cNvPr>
          <p:cNvGrpSpPr/>
          <p:nvPr/>
        </p:nvGrpSpPr>
        <p:grpSpPr>
          <a:xfrm>
            <a:off x="815013" y="160396"/>
            <a:ext cx="4804338" cy="1931342"/>
            <a:chOff x="939501" y="-106620"/>
            <a:chExt cx="4804338" cy="193134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514E1EBA-8BA4-418B-B795-2432141BD178}"/>
                </a:ext>
              </a:extLst>
            </p:cNvPr>
            <p:cNvSpPr/>
            <p:nvPr/>
          </p:nvSpPr>
          <p:spPr>
            <a:xfrm>
              <a:off x="1893199" y="346502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light&#10;&#10;Description automatically generated">
              <a:extLst>
                <a:ext uri="{FF2B5EF4-FFF2-40B4-BE49-F238E27FC236}">
                  <a16:creationId xmlns:a16="http://schemas.microsoft.com/office/drawing/2014/main" xmlns="" id="{208BCAC9-6522-481F-9833-68A371909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01" y="-106620"/>
              <a:ext cx="1837131" cy="1931342"/>
            </a:xfrm>
            <a:prstGeom prst="rect">
              <a:avLst/>
            </a:prstGeom>
          </p:spPr>
        </p:pic>
        <p:sp>
          <p:nvSpPr>
            <p:cNvPr id="10" name="Rectangle 33">
              <a:extLst>
                <a:ext uri="{FF2B5EF4-FFF2-40B4-BE49-F238E27FC236}">
                  <a16:creationId xmlns:a16="http://schemas.microsoft.com/office/drawing/2014/main" xmlns="" id="{03FA494C-BE34-4B47-9871-762ECD64D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441" y="443552"/>
              <a:ext cx="3274079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</a:rPr>
                <a:t>  855 : 45</a:t>
              </a:r>
            </a:p>
          </p:txBody>
        </p:sp>
      </p:grpSp>
      <p:sp>
        <p:nvSpPr>
          <p:cNvPr id="11" name="Text Box 84">
            <a:extLst>
              <a:ext uri="{FF2B5EF4-FFF2-40B4-BE49-F238E27FC236}">
                <a16:creationId xmlns:a16="http://schemas.microsoft.com/office/drawing/2014/main" xmlns="" id="{BEB2E7C3-B03B-468B-A5B3-0307D5F31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056" y="5295316"/>
            <a:ext cx="5824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A2253F"/>
                </a:solidFill>
                <a:latin typeface="UTM Avo" panose="02040603050506020204" pitchFamily="18" charset="0"/>
              </a:rPr>
              <a:t>Vậy: 855 : 45 = 19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C33B0E2-AE7F-41BF-9B67-B02B923AB822}"/>
              </a:ext>
            </a:extLst>
          </p:cNvPr>
          <p:cNvGrpSpPr/>
          <p:nvPr/>
        </p:nvGrpSpPr>
        <p:grpSpPr>
          <a:xfrm>
            <a:off x="3028430" y="2718957"/>
            <a:ext cx="3450966" cy="2488372"/>
            <a:chOff x="7147733" y="2669298"/>
            <a:chExt cx="1343805" cy="984049"/>
          </a:xfrm>
        </p:grpSpPr>
        <p:sp>
          <p:nvSpPr>
            <p:cNvPr id="13" name="Line 106">
              <a:extLst>
                <a:ext uri="{FF2B5EF4-FFF2-40B4-BE49-F238E27FC236}">
                  <a16:creationId xmlns:a16="http://schemas.microsoft.com/office/drawing/2014/main" xmlns="" id="{859595CF-51D2-4114-8B05-A9FC19EF0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/>
            </a:p>
          </p:txBody>
        </p:sp>
        <p:sp>
          <p:nvSpPr>
            <p:cNvPr id="14" name="Line 107">
              <a:extLst>
                <a:ext uri="{FF2B5EF4-FFF2-40B4-BE49-F238E27FC236}">
                  <a16:creationId xmlns:a16="http://schemas.microsoft.com/office/drawing/2014/main" xmlns="" id="{FA663D12-8B23-4458-8655-43EE9E046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/>
            </a:p>
          </p:txBody>
        </p:sp>
        <p:sp>
          <p:nvSpPr>
            <p:cNvPr id="15" name="Text Box 204">
              <a:extLst>
                <a:ext uri="{FF2B5EF4-FFF2-40B4-BE49-F238E27FC236}">
                  <a16:creationId xmlns:a16="http://schemas.microsoft.com/office/drawing/2014/main" xmlns="" id="{8BAB186F-AA0D-4DA7-BEE5-9C50DB312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7733" y="2670073"/>
              <a:ext cx="572886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855</a:t>
              </a:r>
              <a:endParaRPr lang="en-US" altLang="en-US" dirty="0"/>
            </a:p>
          </p:txBody>
        </p:sp>
        <p:sp>
          <p:nvSpPr>
            <p:cNvPr id="16" name="Text Box 205">
              <a:extLst>
                <a:ext uri="{FF2B5EF4-FFF2-40B4-BE49-F238E27FC236}">
                  <a16:creationId xmlns:a16="http://schemas.microsoft.com/office/drawing/2014/main" xmlns="" id="{25D886BB-9F41-4B6D-8672-52316C736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42" y="2669298"/>
              <a:ext cx="375656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45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206">
              <a:extLst>
                <a:ext uri="{FF2B5EF4-FFF2-40B4-BE49-F238E27FC236}">
                  <a16:creationId xmlns:a16="http://schemas.microsoft.com/office/drawing/2014/main" xmlns="" id="{0405D51B-5A72-4547-9E1F-9AF354473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6795" y="3005125"/>
              <a:ext cx="511922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405</a:t>
              </a:r>
              <a:endParaRPr lang="en-US" altLang="en-US" dirty="0"/>
            </a:p>
          </p:txBody>
        </p:sp>
        <p:sp>
          <p:nvSpPr>
            <p:cNvPr id="18" name="Text Box 207">
              <a:extLst>
                <a:ext uri="{FF2B5EF4-FFF2-40B4-BE49-F238E27FC236}">
                  <a16:creationId xmlns:a16="http://schemas.microsoft.com/office/drawing/2014/main" xmlns="" id="{E30309F4-8B45-4457-A87B-E22E04DBA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4941" y="3324722"/>
              <a:ext cx="560729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00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211">
              <a:extLst>
                <a:ext uri="{FF2B5EF4-FFF2-40B4-BE49-F238E27FC236}">
                  <a16:creationId xmlns:a16="http://schemas.microsoft.com/office/drawing/2014/main" xmlns="" id="{6C2D94EE-1AD9-4B6C-AC9E-AE829947A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6501" y="2980338"/>
              <a:ext cx="460271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19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CB8EEEA-B1A3-4B46-87D4-FDF57B8C70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8685550" y="2732840"/>
            <a:ext cx="2796146" cy="3823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A2A58D0-B39B-4A87-AEF8-C3997100A2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722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7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B13973-4A4D-46FD-B0F9-C79654979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65AAED0-0073-4356-A801-70794D2CBF16}"/>
              </a:ext>
            </a:extLst>
          </p:cNvPr>
          <p:cNvGrpSpPr/>
          <p:nvPr/>
        </p:nvGrpSpPr>
        <p:grpSpPr>
          <a:xfrm>
            <a:off x="888701" y="2068562"/>
            <a:ext cx="7284720" cy="4468487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xmlns="" id="{606BDBFD-B188-4BE8-B0D8-9343F98E2FC8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F9C18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xmlns="" id="{DC099767-688B-49F7-A00E-51773DED759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xmlns="" id="{82903E4A-AE48-4C26-B304-EE7C8776B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185" y="5360850"/>
            <a:ext cx="6681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579 : 36 = 16 (dư 3)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290D24D-4A09-4A69-9CD8-7ECA4C845B80}"/>
              </a:ext>
            </a:extLst>
          </p:cNvPr>
          <p:cNvGrpSpPr/>
          <p:nvPr/>
        </p:nvGrpSpPr>
        <p:grpSpPr>
          <a:xfrm>
            <a:off x="3028430" y="2718957"/>
            <a:ext cx="3450966" cy="2488372"/>
            <a:chOff x="7147733" y="2669298"/>
            <a:chExt cx="1343805" cy="984049"/>
          </a:xfrm>
        </p:grpSpPr>
        <p:sp>
          <p:nvSpPr>
            <p:cNvPr id="11" name="Line 106">
              <a:extLst>
                <a:ext uri="{FF2B5EF4-FFF2-40B4-BE49-F238E27FC236}">
                  <a16:creationId xmlns:a16="http://schemas.microsoft.com/office/drawing/2014/main" xmlns="" id="{BD3E3C81-74CA-46B9-9FF9-534085414F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>
                <a:solidFill>
                  <a:srgbClr val="FF7A00"/>
                </a:solidFill>
              </a:endParaRPr>
            </a:p>
          </p:txBody>
        </p:sp>
        <p:sp>
          <p:nvSpPr>
            <p:cNvPr id="12" name="Line 107">
              <a:extLst>
                <a:ext uri="{FF2B5EF4-FFF2-40B4-BE49-F238E27FC236}">
                  <a16:creationId xmlns:a16="http://schemas.microsoft.com/office/drawing/2014/main" xmlns="" id="{55DF93C3-3870-46BD-A18E-4CE68F6E6F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>
                <a:solidFill>
                  <a:srgbClr val="FF7A00"/>
                </a:solidFill>
              </a:endParaRPr>
            </a:p>
          </p:txBody>
        </p:sp>
        <p:sp>
          <p:nvSpPr>
            <p:cNvPr id="13" name="Text Box 204">
              <a:extLst>
                <a:ext uri="{FF2B5EF4-FFF2-40B4-BE49-F238E27FC236}">
                  <a16:creationId xmlns:a16="http://schemas.microsoft.com/office/drawing/2014/main" xmlns="" id="{164E5273-AE35-468B-A483-98EDD2AE7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7733" y="2670073"/>
              <a:ext cx="572886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579</a:t>
              </a:r>
              <a:endParaRPr lang="en-US" altLang="en-US" dirty="0">
                <a:solidFill>
                  <a:srgbClr val="FF7A00"/>
                </a:solidFill>
              </a:endParaRPr>
            </a:p>
          </p:txBody>
        </p:sp>
        <p:sp>
          <p:nvSpPr>
            <p:cNvPr id="14" name="Text Box 205">
              <a:extLst>
                <a:ext uri="{FF2B5EF4-FFF2-40B4-BE49-F238E27FC236}">
                  <a16:creationId xmlns:a16="http://schemas.microsoft.com/office/drawing/2014/main" xmlns="" id="{90273DE8-8F3E-4B8A-BAA3-48D597A1A6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42" y="2669298"/>
              <a:ext cx="375656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36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206">
              <a:extLst>
                <a:ext uri="{FF2B5EF4-FFF2-40B4-BE49-F238E27FC236}">
                  <a16:creationId xmlns:a16="http://schemas.microsoft.com/office/drawing/2014/main" xmlns="" id="{FB0CBA51-A7CF-46E7-BD2D-BE90305CAA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6795" y="3005125"/>
              <a:ext cx="511922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219</a:t>
              </a:r>
              <a:endParaRPr lang="en-US" altLang="en-US" dirty="0">
                <a:solidFill>
                  <a:srgbClr val="FF7A00"/>
                </a:solidFill>
              </a:endParaRPr>
            </a:p>
          </p:txBody>
        </p:sp>
        <p:sp>
          <p:nvSpPr>
            <p:cNvPr id="16" name="Text Box 207">
              <a:extLst>
                <a:ext uri="{FF2B5EF4-FFF2-40B4-BE49-F238E27FC236}">
                  <a16:creationId xmlns:a16="http://schemas.microsoft.com/office/drawing/2014/main" xmlns="" id="{E6BF162F-80DB-40ED-905D-E68538E40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4941" y="3324722"/>
              <a:ext cx="560729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03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211">
              <a:extLst>
                <a:ext uri="{FF2B5EF4-FFF2-40B4-BE49-F238E27FC236}">
                  <a16:creationId xmlns:a16="http://schemas.microsoft.com/office/drawing/2014/main" xmlns="" id="{4DEC8FD8-DC43-4CD4-9DC5-F649B33E6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6501" y="2980338"/>
              <a:ext cx="460271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256058-4759-482E-BA7D-34D02EDD0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2" b="90000" l="14400" r="85500">
                        <a14:foregroundMark x1="48800" y1="9352" x2="52000" y2="9907"/>
                        <a14:foregroundMark x1="41200" y1="27685" x2="43100" y2="32963"/>
                        <a14:foregroundMark x1="34500" y1="27685" x2="37200" y2="28981"/>
                        <a14:foregroundMark x1="37000" y1="26759" x2="35500" y2="29722"/>
                        <a14:foregroundMark x1="31000" y1="25926" x2="37000" y2="2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1" r="5541"/>
          <a:stretch/>
        </p:blipFill>
        <p:spPr>
          <a:xfrm>
            <a:off x="7837196" y="2344580"/>
            <a:ext cx="4167783" cy="46068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5D91EBA-773E-448A-9D58-C7D2FEF4080D}"/>
              </a:ext>
            </a:extLst>
          </p:cNvPr>
          <p:cNvGrpSpPr/>
          <p:nvPr/>
        </p:nvGrpSpPr>
        <p:grpSpPr>
          <a:xfrm>
            <a:off x="938192" y="65610"/>
            <a:ext cx="4754847" cy="1981219"/>
            <a:chOff x="938192" y="65610"/>
            <a:chExt cx="4754847" cy="198121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77C5D84-3F21-48B7-B2B0-F47A1F9F31F2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picture containing transport, balloon, aircraft, light&#10;&#10;Description automatically generated">
              <a:extLst>
                <a:ext uri="{FF2B5EF4-FFF2-40B4-BE49-F238E27FC236}">
                  <a16:creationId xmlns:a16="http://schemas.microsoft.com/office/drawing/2014/main" xmlns="" id="{1C38A201-D485-4FB3-BAC0-5673EC793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192" y="65610"/>
              <a:ext cx="1837131" cy="1981219"/>
            </a:xfrm>
            <a:prstGeom prst="rect">
              <a:avLst/>
            </a:prstGeom>
          </p:spPr>
        </p:pic>
        <p:sp>
          <p:nvSpPr>
            <p:cNvPr id="22" name="Text Box 34">
              <a:extLst>
                <a:ext uri="{FF2B5EF4-FFF2-40B4-BE49-F238E27FC236}">
                  <a16:creationId xmlns:a16="http://schemas.microsoft.com/office/drawing/2014/main" xmlns="" id="{303486D2-2EE9-42D6-A9BD-5145352EE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8021" y="640720"/>
              <a:ext cx="3206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  579 : 36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C54437C-8EA0-43F6-8B85-CC88FA7A6E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722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9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41215B-FF40-454E-BC40-D59DB54E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35EC41D-7AEA-4E06-8AD0-5A679301A918}"/>
              </a:ext>
            </a:extLst>
          </p:cNvPr>
          <p:cNvGrpSpPr/>
          <p:nvPr/>
        </p:nvGrpSpPr>
        <p:grpSpPr>
          <a:xfrm>
            <a:off x="355296" y="1841709"/>
            <a:ext cx="7736541" cy="4855759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xmlns="" id="{C76B8E75-B8B9-4AA3-B208-F7BB6C2CE3DD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87E7FF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xmlns="" id="{D65E8ABF-DCC7-4100-BC9A-025EB7CDCE3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xmlns="" id="{EF30250A-EE4A-43F3-8493-37545AF59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8" y="5522387"/>
            <a:ext cx="6681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9009 : 33 = 273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926AC2D-E930-425F-856E-7CAC442D0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13" b="69359" l="61700" r="92800">
                        <a14:foregroundMark x1="70300" y1="29744" x2="69200" y2="33718"/>
                        <a14:foregroundMark x1="68000" y1="31538" x2="72200" y2="32436"/>
                        <a14:foregroundMark x1="68000" y1="31538" x2="72400" y2="31282"/>
                        <a14:foregroundMark x1="66600" y1="31282" x2="73100" y2="32821"/>
                        <a14:foregroundMark x1="67800" y1="31282" x2="71700" y2="34872"/>
                        <a14:foregroundMark x1="67800" y1="30385" x2="72200" y2="31923"/>
                        <a14:foregroundMark x1="63100" y1="33718" x2="64700" y2="34615"/>
                        <a14:foregroundMark x1="61700" y1="34615" x2="68200" y2="33718"/>
                        <a14:foregroundMark x1="70600" y1="25513" x2="73753" y2="26031"/>
                        <a14:foregroundMark x1="84400" y1="67051" x2="85800" y2="69103"/>
                        <a14:backgroundMark x1="74500" y1="25769" x2="75600" y2="26538"/>
                        <a14:backgroundMark x1="74100" y1="25513" x2="74800" y2="25897"/>
                        <a14:backgroundMark x1="74000" y1="25897" x2="74000" y2="25897"/>
                        <a14:backgroundMark x1="74000" y1="25897" x2="74800" y2="26410"/>
                        <a14:backgroundMark x1="92500" y1="57051" x2="92900" y2="59744"/>
                        <a14:backgroundMark x1="86200" y1="69487" x2="86200" y2="69487"/>
                        <a14:backgroundMark x1="86200" y1="69744" x2="86200" y2="69744"/>
                        <a14:backgroundMark x1="83700" y1="71026" x2="83700" y2="71026"/>
                        <a14:backgroundMark x1="86000" y1="69744" x2="86000" y2="69744"/>
                        <a14:backgroundMark x1="80700" y1="71154" x2="80700" y2="71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78" t="20712" r="5841" b="24842"/>
          <a:stretch/>
        </p:blipFill>
        <p:spPr>
          <a:xfrm>
            <a:off x="8667003" y="3064213"/>
            <a:ext cx="3169701" cy="37937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539D30E-3E7E-4CA3-9675-90F0B43F9A6D}"/>
              </a:ext>
            </a:extLst>
          </p:cNvPr>
          <p:cNvGrpSpPr/>
          <p:nvPr/>
        </p:nvGrpSpPr>
        <p:grpSpPr>
          <a:xfrm>
            <a:off x="965473" y="-21299"/>
            <a:ext cx="5185523" cy="1931342"/>
            <a:chOff x="965473" y="-21299"/>
            <a:chExt cx="5185523" cy="19313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D5335033-F044-4842-839E-E4C40C872CFC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picture containing vector graphics, light&#10;&#10;Description automatically generated">
              <a:extLst>
                <a:ext uri="{FF2B5EF4-FFF2-40B4-BE49-F238E27FC236}">
                  <a16:creationId xmlns:a16="http://schemas.microsoft.com/office/drawing/2014/main" xmlns="" id="{E2C780EB-6362-4744-B4BE-AC70CD241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3" y="-21299"/>
              <a:ext cx="1735525" cy="1931342"/>
            </a:xfrm>
            <a:prstGeom prst="rect">
              <a:avLst/>
            </a:prstGeom>
          </p:spPr>
        </p:pic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xmlns="" id="{8B8B522D-5B33-4673-89D1-5CEC5DE7A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1934" y="627727"/>
              <a:ext cx="359906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9009 : 33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36CC96B-D7EE-4E7D-8FDA-15C0AF67014D}"/>
              </a:ext>
            </a:extLst>
          </p:cNvPr>
          <p:cNvGrpSpPr/>
          <p:nvPr/>
        </p:nvGrpSpPr>
        <p:grpSpPr>
          <a:xfrm>
            <a:off x="2265678" y="2443343"/>
            <a:ext cx="3705717" cy="3085390"/>
            <a:chOff x="2773678" y="2718956"/>
            <a:chExt cx="3705717" cy="308539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CEE8597-F02B-410B-8C41-DA30FC77D607}"/>
                </a:ext>
              </a:extLst>
            </p:cNvPr>
            <p:cNvGrpSpPr/>
            <p:nvPr/>
          </p:nvGrpSpPr>
          <p:grpSpPr>
            <a:xfrm>
              <a:off x="2773678" y="2718956"/>
              <a:ext cx="3705717" cy="2374671"/>
              <a:chOff x="7048533" y="2669298"/>
              <a:chExt cx="1443005" cy="939085"/>
            </a:xfrm>
          </p:grpSpPr>
          <p:sp>
            <p:nvSpPr>
              <p:cNvPr id="18" name="Line 106">
                <a:extLst>
                  <a:ext uri="{FF2B5EF4-FFF2-40B4-BE49-F238E27FC236}">
                    <a16:creationId xmlns:a16="http://schemas.microsoft.com/office/drawing/2014/main" xmlns="" id="{5FCD0976-2FA9-4720-BB27-9D41756E2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4300" y="2724150"/>
                <a:ext cx="0" cy="60960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FF7A00"/>
                  </a:solidFill>
                </a:endParaRPr>
              </a:p>
            </p:txBody>
          </p:sp>
          <p:sp>
            <p:nvSpPr>
              <p:cNvPr id="19" name="Line 107">
                <a:extLst>
                  <a:ext uri="{FF2B5EF4-FFF2-40B4-BE49-F238E27FC236}">
                    <a16:creationId xmlns:a16="http://schemas.microsoft.com/office/drawing/2014/main" xmlns="" id="{197F9F50-1D1C-43B0-8261-0D1F437827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9538" y="2989070"/>
                <a:ext cx="762000" cy="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FF7A00"/>
                  </a:solidFill>
                </a:endParaRPr>
              </a:p>
            </p:txBody>
          </p:sp>
          <p:sp>
            <p:nvSpPr>
              <p:cNvPr id="20" name="Text Box 204">
                <a:extLst>
                  <a:ext uri="{FF2B5EF4-FFF2-40B4-BE49-F238E27FC236}">
                    <a16:creationId xmlns:a16="http://schemas.microsoft.com/office/drawing/2014/main" xmlns="" id="{4F378FCC-3B87-4540-8B19-F7B76805F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533" y="2670073"/>
                <a:ext cx="672086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en-US"/>
                  <a:t>9009</a:t>
                </a:r>
                <a:endParaRPr lang="en-US" altLang="en-US" dirty="0"/>
              </a:p>
            </p:txBody>
          </p:sp>
          <p:sp>
            <p:nvSpPr>
              <p:cNvPr id="21" name="Text Box 205">
                <a:extLst>
                  <a:ext uri="{FF2B5EF4-FFF2-40B4-BE49-F238E27FC236}">
                    <a16:creationId xmlns:a16="http://schemas.microsoft.com/office/drawing/2014/main" xmlns="" id="{3A025077-29F8-4CF0-A575-612DB0D67A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0042" y="2669298"/>
                <a:ext cx="375656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33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 Box 206">
                <a:extLst>
                  <a:ext uri="{FF2B5EF4-FFF2-40B4-BE49-F238E27FC236}">
                    <a16:creationId xmlns:a16="http://schemas.microsoft.com/office/drawing/2014/main" xmlns="" id="{BB536C13-B8BB-4659-918E-00B001C26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980" y="2997398"/>
                <a:ext cx="511922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06600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586E1"/>
                    </a:solidFill>
                  </a:rPr>
                  <a:t>240</a:t>
                </a:r>
                <a:endParaRPr lang="en-US" altLang="en-US" dirty="0">
                  <a:solidFill>
                    <a:srgbClr val="0586E1"/>
                  </a:solidFill>
                </a:endParaRPr>
              </a:p>
            </p:txBody>
          </p:sp>
          <p:sp>
            <p:nvSpPr>
              <p:cNvPr id="23" name="Text Box 207">
                <a:extLst>
                  <a:ext uri="{FF2B5EF4-FFF2-40B4-BE49-F238E27FC236}">
                    <a16:creationId xmlns:a16="http://schemas.microsoft.com/office/drawing/2014/main" xmlns="" id="{F072CA18-E590-47B8-99D3-62753F7024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2374" y="3279758"/>
                <a:ext cx="560729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099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211">
                <a:extLst>
                  <a:ext uri="{FF2B5EF4-FFF2-40B4-BE49-F238E27FC236}">
                    <a16:creationId xmlns:a16="http://schemas.microsoft.com/office/drawing/2014/main" xmlns="" id="{715FDC1B-3BD2-46B6-B9C8-F6E0A185BE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6501" y="2980338"/>
                <a:ext cx="519835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273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 Box 207">
              <a:extLst>
                <a:ext uri="{FF2B5EF4-FFF2-40B4-BE49-F238E27FC236}">
                  <a16:creationId xmlns:a16="http://schemas.microsoft.com/office/drawing/2014/main" xmlns="" id="{D568818F-CF6B-4BA8-B829-83F2EEA92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1314" y="4973350"/>
              <a:ext cx="1439983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00</a:t>
              </a:r>
              <a:endParaRPr lang="en-US" altLang="en-US" sz="4800" b="1" dirty="0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044EA5E-B5B6-4B76-8B80-5A684D15B9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" y="5016290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81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88867A-BE05-4BF1-9EF9-E677FE1C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70DD302-A0EA-40D5-8EAC-6D91F50ED740}"/>
              </a:ext>
            </a:extLst>
          </p:cNvPr>
          <p:cNvGrpSpPr/>
          <p:nvPr/>
        </p:nvGrpSpPr>
        <p:grpSpPr>
          <a:xfrm>
            <a:off x="355296" y="1841709"/>
            <a:ext cx="8544864" cy="4855759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xmlns="" id="{A924BDE5-A048-40F0-BCBC-0CFBDD3927F4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BD7ECD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xmlns="" id="{F27B4B5B-47A0-4131-A83F-744A62DEDDAE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xmlns="" id="{837F80B7-FEC0-4DA4-A0FB-07897DA6A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643" y="5515853"/>
            <a:ext cx="75779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9276 : 39 = 237 (dư 33)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371C20-CB40-4290-9F0B-5C48A427D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4" b="90000" l="10400" r="89500">
                        <a14:foregroundMark x1="40000" y1="54444" x2="39400" y2="62037"/>
                        <a14:foregroundMark x1="56300" y1="68056" x2="45300" y2="69537"/>
                        <a14:foregroundMark x1="61700" y1="7778" x2="63700" y2="13519"/>
                        <a14:foregroundMark x1="58100" y1="8333" x2="55801" y2="8534"/>
                        <a14:foregroundMark x1="67600" y1="15833" x2="69400" y2="14074"/>
                        <a14:foregroundMark x1="78300" y1="14074" x2="67600" y2="16111"/>
                        <a14:foregroundMark x1="68800" y1="14352" x2="62300" y2="18611"/>
                        <a14:foregroundMark x1="40900" y1="57222" x2="35300" y2="63981"/>
                        <a14:foregroundMark x1="63700" y1="6574" x2="60031" y2="6574"/>
                        <a14:backgroundMark x1="54800" y1="5741" x2="48000" y2="8056"/>
                        <a14:backgroundMark x1="55400" y1="10278" x2="47100" y2="9074"/>
                        <a14:backgroundMark x1="56300" y1="9259" x2="50100" y2="9259"/>
                        <a14:backgroundMark x1="58600" y1="5648" x2="58600" y2="5648"/>
                        <a14:backgroundMark x1="59100" y1="6667" x2="59100" y2="6667"/>
                        <a14:backgroundMark x1="59900" y1="6389" x2="53900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/>
        </p:blipFill>
        <p:spPr>
          <a:xfrm flipH="1">
            <a:off x="8633567" y="3346452"/>
            <a:ext cx="3291230" cy="34163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E06E49F-AA97-438D-9DAC-7C99B71547FE}"/>
              </a:ext>
            </a:extLst>
          </p:cNvPr>
          <p:cNvGrpSpPr/>
          <p:nvPr/>
        </p:nvGrpSpPr>
        <p:grpSpPr>
          <a:xfrm>
            <a:off x="2379970" y="2436997"/>
            <a:ext cx="3741641" cy="3085390"/>
            <a:chOff x="2737751" y="2718956"/>
            <a:chExt cx="3741641" cy="30853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F070097E-9A8E-403D-9D02-0A159ED17B17}"/>
                </a:ext>
              </a:extLst>
            </p:cNvPr>
            <p:cNvGrpSpPr/>
            <p:nvPr/>
          </p:nvGrpSpPr>
          <p:grpSpPr>
            <a:xfrm>
              <a:off x="2737751" y="2718956"/>
              <a:ext cx="3741641" cy="2374671"/>
              <a:chOff x="7034544" y="2669298"/>
              <a:chExt cx="1456994" cy="939085"/>
            </a:xfrm>
          </p:grpSpPr>
          <p:sp>
            <p:nvSpPr>
              <p:cNvPr id="14" name="Line 106">
                <a:extLst>
                  <a:ext uri="{FF2B5EF4-FFF2-40B4-BE49-F238E27FC236}">
                    <a16:creationId xmlns:a16="http://schemas.microsoft.com/office/drawing/2014/main" xmlns="" id="{6E1A05B4-D6D8-4710-A10D-51815D30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4300" y="2724150"/>
                <a:ext cx="0" cy="60960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9547AC"/>
                  </a:solidFill>
                </a:endParaRPr>
              </a:p>
            </p:txBody>
          </p:sp>
          <p:sp>
            <p:nvSpPr>
              <p:cNvPr id="15" name="Line 107">
                <a:extLst>
                  <a:ext uri="{FF2B5EF4-FFF2-40B4-BE49-F238E27FC236}">
                    <a16:creationId xmlns:a16="http://schemas.microsoft.com/office/drawing/2014/main" xmlns="" id="{712E38BA-04B4-4C12-A899-14AE7E73D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9538" y="2989070"/>
                <a:ext cx="762000" cy="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9547AC"/>
                  </a:solidFill>
                </a:endParaRPr>
              </a:p>
            </p:txBody>
          </p:sp>
          <p:sp>
            <p:nvSpPr>
              <p:cNvPr id="16" name="Text Box 204">
                <a:extLst>
                  <a:ext uri="{FF2B5EF4-FFF2-40B4-BE49-F238E27FC236}">
                    <a16:creationId xmlns:a16="http://schemas.microsoft.com/office/drawing/2014/main" xmlns="" id="{91107525-7E3B-4F04-BFEA-88146E0439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533" y="2670073"/>
                <a:ext cx="672086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en-US">
                    <a:solidFill>
                      <a:srgbClr val="9547AC"/>
                    </a:solidFill>
                  </a:rPr>
                  <a:t>9276</a:t>
                </a:r>
                <a:endParaRPr lang="en-US" altLang="en-US" dirty="0">
                  <a:solidFill>
                    <a:srgbClr val="9547AC"/>
                  </a:solidFill>
                </a:endParaRPr>
              </a:p>
            </p:txBody>
          </p:sp>
          <p:sp>
            <p:nvSpPr>
              <p:cNvPr id="17" name="Text Box 205">
                <a:extLst>
                  <a:ext uri="{FF2B5EF4-FFF2-40B4-BE49-F238E27FC236}">
                    <a16:creationId xmlns:a16="http://schemas.microsoft.com/office/drawing/2014/main" xmlns="" id="{39A9B6E3-548F-488B-B3DA-30265410F6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0042" y="2669298"/>
                <a:ext cx="375656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39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 Box 206">
                <a:extLst>
                  <a:ext uri="{FF2B5EF4-FFF2-40B4-BE49-F238E27FC236}">
                    <a16:creationId xmlns:a16="http://schemas.microsoft.com/office/drawing/2014/main" xmlns="" id="{77D71968-06C3-4147-8E93-65D0222990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4544" y="2997398"/>
                <a:ext cx="511922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06600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9547AC"/>
                    </a:solidFill>
                  </a:rPr>
                  <a:t>147</a:t>
                </a:r>
                <a:endParaRPr lang="en-US" altLang="en-US" dirty="0">
                  <a:solidFill>
                    <a:srgbClr val="9547AC"/>
                  </a:solidFill>
                </a:endParaRPr>
              </a:p>
            </p:txBody>
          </p:sp>
          <p:sp>
            <p:nvSpPr>
              <p:cNvPr id="19" name="Text Box 207">
                <a:extLst>
                  <a:ext uri="{FF2B5EF4-FFF2-40B4-BE49-F238E27FC236}">
                    <a16:creationId xmlns:a16="http://schemas.microsoft.com/office/drawing/2014/main" xmlns="" id="{B4F880C5-C0E2-43A1-80F1-BBCBDBE662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8314" y="3279758"/>
                <a:ext cx="560729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306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 Box 211">
                <a:extLst>
                  <a:ext uri="{FF2B5EF4-FFF2-40B4-BE49-F238E27FC236}">
                    <a16:creationId xmlns:a16="http://schemas.microsoft.com/office/drawing/2014/main" xmlns="" id="{59ADC25F-4F76-483D-BA10-69C2B77B44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6501" y="2980338"/>
                <a:ext cx="519835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237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 Box 207">
              <a:extLst>
                <a:ext uri="{FF2B5EF4-FFF2-40B4-BE49-F238E27FC236}">
                  <a16:creationId xmlns:a16="http://schemas.microsoft.com/office/drawing/2014/main" xmlns="" id="{D8D7D8C4-988B-4281-9508-614579A30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6601" y="4973350"/>
              <a:ext cx="1013030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33</a:t>
              </a:r>
              <a:endParaRPr lang="en-US" altLang="en-US" sz="4800" b="1" dirty="0">
                <a:solidFill>
                  <a:srgbClr val="9547A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9987C52-F751-4BA2-888D-B54C03E883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" y="5088350"/>
            <a:ext cx="1757977" cy="157595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2910AB6-EFEE-4CAB-96CC-D20F555E5CD7}"/>
              </a:ext>
            </a:extLst>
          </p:cNvPr>
          <p:cNvGrpSpPr/>
          <p:nvPr/>
        </p:nvGrpSpPr>
        <p:grpSpPr>
          <a:xfrm>
            <a:off x="975368" y="67599"/>
            <a:ext cx="4959264" cy="1905102"/>
            <a:chOff x="975368" y="67599"/>
            <a:chExt cx="4959264" cy="190510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976514DF-A75C-4204-B19D-EC75985025AD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1514C5EF-12D3-46CA-961D-BBCA9C6D8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8" y="67599"/>
              <a:ext cx="1869105" cy="1905102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xmlns="" id="{DD87A267-1051-4ECD-938A-CA0971AA4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881" y="626363"/>
              <a:ext cx="333175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>
                  <a:solidFill>
                    <a:srgbClr val="9547AC"/>
                  </a:solidFill>
                </a:rPr>
                <a:t>9276 : 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84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90F537-4E73-42F7-9B44-F60FE6E5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C9DEC67-8FAF-4566-AA3F-405BE583C9EA}"/>
              </a:ext>
            </a:extLst>
          </p:cNvPr>
          <p:cNvGrpSpPr/>
          <p:nvPr/>
        </p:nvGrpSpPr>
        <p:grpSpPr>
          <a:xfrm>
            <a:off x="1463040" y="0"/>
            <a:ext cx="9215119" cy="2963115"/>
            <a:chOff x="1463040" y="0"/>
            <a:chExt cx="9215119" cy="296311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xmlns="" id="{5FDC5AD1-DC49-44CD-B721-BFCFA61B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0"/>
              <a:ext cx="9215119" cy="29631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01BD7D9-9452-478B-995A-ECD093F31855}"/>
                </a:ext>
              </a:extLst>
            </p:cNvPr>
            <p:cNvSpPr txBox="1"/>
            <p:nvPr/>
          </p:nvSpPr>
          <p:spPr>
            <a:xfrm>
              <a:off x="2647780" y="615930"/>
              <a:ext cx="6896440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Bài</a:t>
              </a:r>
              <a:r>
                <a:rPr lang="en-US" sz="4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 2: </a:t>
              </a:r>
            </a:p>
            <a:p>
              <a:pPr algn="ctr"/>
              <a:r>
                <a:rPr lang="en-US" sz="4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Tính</a:t>
              </a:r>
              <a:r>
                <a:rPr lang="en-US" sz="4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 </a:t>
              </a:r>
              <a:r>
                <a:rPr lang="en-US" sz="4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giá</a:t>
              </a:r>
              <a:r>
                <a:rPr lang="en-US" sz="4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 </a:t>
              </a:r>
              <a:r>
                <a:rPr lang="en-US" sz="4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trị</a:t>
              </a:r>
              <a:r>
                <a:rPr lang="en-US" sz="4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 </a:t>
              </a:r>
              <a:r>
                <a:rPr lang="en-US" sz="4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biểu</a:t>
              </a:r>
              <a:r>
                <a:rPr lang="en-US" sz="4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 </a:t>
              </a:r>
              <a:r>
                <a:rPr lang="en-US" sz="4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thức</a:t>
              </a:r>
              <a:r>
                <a:rPr lang="en-US" sz="4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: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5E2AF61-277E-4653-B89F-5F2FB8AEF7F8}"/>
              </a:ext>
            </a:extLst>
          </p:cNvPr>
          <p:cNvGrpSpPr/>
          <p:nvPr/>
        </p:nvGrpSpPr>
        <p:grpSpPr>
          <a:xfrm>
            <a:off x="3452377" y="2439968"/>
            <a:ext cx="6334173" cy="2138984"/>
            <a:chOff x="166486" y="3179003"/>
            <a:chExt cx="5929514" cy="21389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7CAE492-209D-48CA-B120-A0874E254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166486" y="3179003"/>
              <a:ext cx="5929514" cy="21389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4D856EF-315A-410C-9398-F3A6A897389C}"/>
                </a:ext>
              </a:extLst>
            </p:cNvPr>
            <p:cNvSpPr txBox="1"/>
            <p:nvPr/>
          </p:nvSpPr>
          <p:spPr>
            <a:xfrm>
              <a:off x="519853" y="4004349"/>
              <a:ext cx="522278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 dirty="0" smtClean="0"/>
                <a:t>a) 4237 x 18 -  34578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12EC309-B66C-4234-9C2F-464F108D8FDC}"/>
              </a:ext>
            </a:extLst>
          </p:cNvPr>
          <p:cNvGrpSpPr/>
          <p:nvPr/>
        </p:nvGrpSpPr>
        <p:grpSpPr>
          <a:xfrm>
            <a:off x="5609969" y="4402900"/>
            <a:ext cx="6967169" cy="2138984"/>
            <a:chOff x="6109001" y="3179003"/>
            <a:chExt cx="6344272" cy="21389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F4B9CEF-FC4A-4353-9849-2F5325837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6109001" y="3179003"/>
              <a:ext cx="6126160" cy="21389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8AB5A49-5727-4431-88F8-137604A446EC}"/>
                </a:ext>
              </a:extLst>
            </p:cNvPr>
            <p:cNvSpPr txBox="1"/>
            <p:nvPr/>
          </p:nvSpPr>
          <p:spPr>
            <a:xfrm>
              <a:off x="6452758" y="3991093"/>
              <a:ext cx="60005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8064 : 64 x 37</a:t>
              </a:r>
              <a:endPara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552A662-20C8-4226-AD8E-965DC42A1D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81" y="1825035"/>
            <a:ext cx="4114009" cy="4895314"/>
          </a:xfrm>
          <a:prstGeom prst="rect">
            <a:avLst/>
          </a:prstGeom>
        </p:spPr>
      </p:pic>
      <p:pic>
        <p:nvPicPr>
          <p:cNvPr id="16" name="Picture 15" descr="A picture containing scissors, spectacles&#10;&#10;Description automatically generated">
            <a:extLst>
              <a:ext uri="{FF2B5EF4-FFF2-40B4-BE49-F238E27FC236}">
                <a16:creationId xmlns:a16="http://schemas.microsoft.com/office/drawing/2014/main" xmlns="" id="{9D87E801-8FBB-4EF0-AD41-FBFC29088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2308" y="1258289"/>
            <a:ext cx="2909692" cy="16289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9EEC929-779E-443E-ABCA-D90EBC63202A}"/>
              </a:ext>
            </a:extLst>
          </p:cNvPr>
          <p:cNvSpPr txBox="1"/>
          <p:nvPr/>
        </p:nvSpPr>
        <p:spPr>
          <a:xfrm>
            <a:off x="4176012" y="5675343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74182F5-C047-4B01-800A-07442983338B}"/>
              </a:ext>
            </a:extLst>
          </p:cNvPr>
          <p:cNvSpPr txBox="1"/>
          <p:nvPr/>
        </p:nvSpPr>
        <p:spPr>
          <a:xfrm>
            <a:off x="9966960" y="169065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112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D6CF46-5352-40B2-9250-39E4AB428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11C269BE-7727-484F-B33F-C57CEEFFA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40" y="2921000"/>
            <a:ext cx="66700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/>
              <a:t>4237 x 18 -  34578</a:t>
            </a:r>
            <a:endParaRPr lang="en-US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137E27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</a:t>
            </a:r>
            <a:r>
              <a:rPr lang="en-US" alt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76266     -  34578</a:t>
            </a:r>
            <a:endParaRPr lang="en-US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137E27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       </a:t>
            </a:r>
            <a:r>
              <a:rPr lang="en-US" alt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41 688</a:t>
            </a:r>
            <a:endParaRPr lang="en-US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137E27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E894D8-705A-44FE-8DAA-1F1952E65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" b="96527" l="658" r="99211">
                        <a14:foregroundMark x1="5962" y1="16276" x2="6751" y2="25040"/>
                        <a14:foregroundMark x1="6576" y1="31866" x2="32135" y2="28150"/>
                        <a14:foregroundMark x1="1929" y1="15832" x2="1271" y2="22981"/>
                        <a14:foregroundMark x1="1271" y1="16155" x2="789" y2="17932"/>
                        <a14:foregroundMark x1="24901" y1="4281" x2="43446" y2="5897"/>
                        <a14:foregroundMark x1="43446" y1="5897" x2="45024" y2="6664"/>
                        <a14:foregroundMark x1="39851" y1="1050" x2="38580" y2="4604"/>
                        <a14:foregroundMark x1="22183" y1="6664" x2="22183" y2="9168"/>
                        <a14:foregroundMark x1="40815" y1="7391" x2="35379" y2="13934"/>
                        <a14:foregroundMark x1="4516" y1="28595" x2="5787" y2="31866"/>
                        <a14:foregroundMark x1="31171" y1="36309" x2="27313" y2="41761"/>
                        <a14:foregroundMark x1="24419" y1="38207" x2="23455" y2="42528"/>
                        <a14:foregroundMark x1="36826" y1="52464" x2="36344" y2="54241"/>
                        <a14:foregroundMark x1="34064" y1="52019" x2="33582" y2="53473"/>
                        <a14:foregroundMark x1="44673" y1="57472" x2="44060" y2="60299"/>
                        <a14:foregroundMark x1="41648" y1="57189" x2="41955" y2="59410"/>
                        <a14:foregroundMark x1="39237" y1="78514" x2="39237" y2="84612"/>
                        <a14:foregroundMark x1="37790" y1="82512" x2="41298" y2="86389"/>
                        <a14:foregroundMark x1="35686" y1="82512" x2="41298" y2="88166"/>
                        <a14:foregroundMark x1="41298" y1="88166" x2="41298" y2="88166"/>
                        <a14:foregroundMark x1="46471" y1="89176" x2="64577" y2="90832"/>
                        <a14:foregroundMark x1="64577" y1="90832" x2="71372" y2="93498"/>
                        <a14:foregroundMark x1="69136" y1="96607" x2="87944" y2="87722"/>
                        <a14:foregroundMark x1="95353" y1="85945" x2="94520" y2="92609"/>
                        <a14:foregroundMark x1="99211" y1="88005" x2="98860" y2="8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771" y="687070"/>
            <a:ext cx="5610614" cy="6088380"/>
          </a:xfrm>
          <a:prstGeom prst="rect">
            <a:avLst/>
          </a:prstGeom>
        </p:spPr>
      </p:pic>
      <p:sp>
        <p:nvSpPr>
          <p:cNvPr id="11" name="AutoShape 20">
            <a:extLst>
              <a:ext uri="{FF2B5EF4-FFF2-40B4-BE49-F238E27FC236}">
                <a16:creationId xmlns:a16="http://schemas.microsoft.com/office/drawing/2014/main" xmlns="" id="{B85866A4-3EBC-4981-B5FC-1ADA429D6351}"/>
              </a:ext>
            </a:extLst>
          </p:cNvPr>
          <p:cNvSpPr>
            <a:spLocks/>
          </p:cNvSpPr>
          <p:nvPr/>
        </p:nvSpPr>
        <p:spPr bwMode="auto">
          <a:xfrm rot="5400000">
            <a:off x="2580366" y="2392247"/>
            <a:ext cx="339671" cy="2879124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D464A5-23D1-4775-A0D7-B155DD76C072}"/>
              </a:ext>
            </a:extLst>
          </p:cNvPr>
          <p:cNvSpPr txBox="1"/>
          <p:nvPr/>
        </p:nvSpPr>
        <p:spPr>
          <a:xfrm>
            <a:off x="392566" y="581799"/>
            <a:ext cx="522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 dirty="0">
                <a:solidFill>
                  <a:srgbClr val="FF0000"/>
                </a:solidFill>
              </a:rPr>
              <a:t>4237 x 18 -  34578</a:t>
            </a:r>
            <a:endParaRPr lang="en-US" sz="40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2D9A9C-8EAB-4CE0-B6BD-0AAEDA14C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7343234" y="4001644"/>
            <a:ext cx="1945871" cy="2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46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D6CF46-5352-40B2-9250-39E4AB428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11C269BE-7727-484F-B33F-C57CEEFFA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40" y="2921000"/>
            <a:ext cx="66700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8064 : 64 x 37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400000" algn="tl" rotWithShape="0">
                  <a:schemeClr val="tx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126          x 37</a:t>
            </a:r>
            <a:endParaRPr lang="en-US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137E27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       </a:t>
            </a:r>
            <a:r>
              <a:rPr lang="en-US" alt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4662</a:t>
            </a:r>
            <a:endParaRPr lang="en-US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137E27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E894D8-705A-44FE-8DAA-1F1952E65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" b="96527" l="658" r="99211">
                        <a14:foregroundMark x1="5962" y1="16276" x2="6751" y2="25040"/>
                        <a14:foregroundMark x1="6576" y1="31866" x2="32135" y2="28150"/>
                        <a14:foregroundMark x1="1929" y1="15832" x2="1271" y2="22981"/>
                        <a14:foregroundMark x1="1271" y1="16155" x2="789" y2="17932"/>
                        <a14:foregroundMark x1="24901" y1="4281" x2="43446" y2="5897"/>
                        <a14:foregroundMark x1="43446" y1="5897" x2="45024" y2="6664"/>
                        <a14:foregroundMark x1="39851" y1="1050" x2="38580" y2="4604"/>
                        <a14:foregroundMark x1="22183" y1="6664" x2="22183" y2="9168"/>
                        <a14:foregroundMark x1="40815" y1="7391" x2="35379" y2="13934"/>
                        <a14:foregroundMark x1="4516" y1="28595" x2="5787" y2="31866"/>
                        <a14:foregroundMark x1="31171" y1="36309" x2="27313" y2="41761"/>
                        <a14:foregroundMark x1="24419" y1="38207" x2="23455" y2="42528"/>
                        <a14:foregroundMark x1="36826" y1="52464" x2="36344" y2="54241"/>
                        <a14:foregroundMark x1="34064" y1="52019" x2="33582" y2="53473"/>
                        <a14:foregroundMark x1="44673" y1="57472" x2="44060" y2="60299"/>
                        <a14:foregroundMark x1="41648" y1="57189" x2="41955" y2="59410"/>
                        <a14:foregroundMark x1="39237" y1="78514" x2="39237" y2="84612"/>
                        <a14:foregroundMark x1="37790" y1="82512" x2="41298" y2="86389"/>
                        <a14:foregroundMark x1="35686" y1="82512" x2="41298" y2="88166"/>
                        <a14:foregroundMark x1="41298" y1="88166" x2="41298" y2="88166"/>
                        <a14:foregroundMark x1="46471" y1="89176" x2="64577" y2="90832"/>
                        <a14:foregroundMark x1="64577" y1="90832" x2="71372" y2="93498"/>
                        <a14:foregroundMark x1="69136" y1="96607" x2="87944" y2="87722"/>
                        <a14:foregroundMark x1="95353" y1="85945" x2="94520" y2="92609"/>
                        <a14:foregroundMark x1="99211" y1="88005" x2="98860" y2="8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771" y="687070"/>
            <a:ext cx="5610614" cy="6088380"/>
          </a:xfrm>
          <a:prstGeom prst="rect">
            <a:avLst/>
          </a:prstGeom>
        </p:spPr>
      </p:pic>
      <p:sp>
        <p:nvSpPr>
          <p:cNvPr id="11" name="AutoShape 20">
            <a:extLst>
              <a:ext uri="{FF2B5EF4-FFF2-40B4-BE49-F238E27FC236}">
                <a16:creationId xmlns:a16="http://schemas.microsoft.com/office/drawing/2014/main" xmlns="" id="{B85866A4-3EBC-4981-B5FC-1ADA429D6351}"/>
              </a:ext>
            </a:extLst>
          </p:cNvPr>
          <p:cNvSpPr>
            <a:spLocks/>
          </p:cNvSpPr>
          <p:nvPr/>
        </p:nvSpPr>
        <p:spPr bwMode="auto">
          <a:xfrm rot="5400000">
            <a:off x="2830941" y="2392247"/>
            <a:ext cx="339671" cy="2879124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D464A5-23D1-4775-A0D7-B155DD76C072}"/>
              </a:ext>
            </a:extLst>
          </p:cNvPr>
          <p:cNvSpPr txBox="1"/>
          <p:nvPr/>
        </p:nvSpPr>
        <p:spPr>
          <a:xfrm>
            <a:off x="392566" y="581799"/>
            <a:ext cx="522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 dirty="0">
                <a:solidFill>
                  <a:srgbClr val="FF0000"/>
                </a:solidFill>
              </a:rPr>
              <a:t>8064 : 64 x 37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2D9A9C-8EAB-4CE0-B6BD-0AAEDA14C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7343234" y="4001644"/>
            <a:ext cx="1945871" cy="2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4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267</Words>
  <Application>Microsoft Office PowerPoint</Application>
  <PresentationFormat>Widescreen</PresentationFormat>
  <Paragraphs>73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UVN Bai Sau Nang</vt:lpstr>
      <vt:lpstr>Calibri Light</vt:lpstr>
      <vt:lpstr>UTM Cooper Black</vt:lpstr>
      <vt:lpstr>Arial</vt:lpstr>
      <vt:lpstr>Garamond</vt:lpstr>
      <vt:lpstr>Open Sans</vt:lpstr>
      <vt:lpstr>Calibri</vt:lpstr>
      <vt:lpstr>UTM Soraya</vt:lpstr>
      <vt:lpstr>UVN Gia Dinh</vt:lpstr>
      <vt:lpstr>UTM Avo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KTUTS</dc:creator>
  <cp:keywords>YenVu</cp:keywords>
  <dc:description>KTUTS</dc:description>
  <cp:lastModifiedBy>Admin</cp:lastModifiedBy>
  <cp:revision>16</cp:revision>
  <dcterms:created xsi:type="dcterms:W3CDTF">2021-12-04T14:01:21Z</dcterms:created>
  <dcterms:modified xsi:type="dcterms:W3CDTF">2021-12-12T14:25:12Z</dcterms:modified>
  <cp:category>KTUTS</cp:category>
  <cp:version>H19</cp:version>
</cp:coreProperties>
</file>