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73" r:id="rId3"/>
    <p:sldId id="264" r:id="rId4"/>
    <p:sldId id="280" r:id="rId5"/>
    <p:sldId id="286" r:id="rId6"/>
    <p:sldId id="287" r:id="rId7"/>
    <p:sldId id="288" r:id="rId8"/>
    <p:sldId id="298" r:id="rId9"/>
    <p:sldId id="258" r:id="rId10"/>
    <p:sldId id="290" r:id="rId11"/>
    <p:sldId id="267" r:id="rId12"/>
    <p:sldId id="276" r:id="rId13"/>
    <p:sldId id="299" r:id="rId14"/>
    <p:sldId id="294" r:id="rId15"/>
    <p:sldId id="295" r:id="rId16"/>
    <p:sldId id="292" r:id="rId17"/>
    <p:sldId id="293" r:id="rId18"/>
    <p:sldId id="271" r:id="rId19"/>
    <p:sldId id="300" r:id="rId20"/>
    <p:sldId id="278" r:id="rId21"/>
    <p:sldId id="297" r:id="rId22"/>
    <p:sldId id="270" r:id="rId23"/>
    <p:sldId id="283" r:id="rId24"/>
  </p:sldIdLst>
  <p:sldSz cx="12192000" cy="6858000"/>
  <p:notesSz cx="6858000" cy="9144000"/>
  <p:embeddedFontLst>
    <p:embeddedFont>
      <p:font typeface="等线" panose="02010600030101010101" pitchFamily="2" charset="-122"/>
      <p:regular r:id="rId25"/>
      <p:bold r:id="rId26"/>
    </p:embeddedFont>
    <p:embeddedFont>
      <p:font typeface="UTM Akashi" panose="02040603050506020204" pitchFamily="18" charset="0"/>
      <p:regular r:id="rId27"/>
    </p:embeddedFont>
    <p:embeddedFont>
      <p:font typeface="UTM Flavour" panose="02040603050506020204" pitchFamily="18" charset="0"/>
      <p:regular r:id="rId28"/>
    </p:embeddedFont>
    <p:embeddedFont>
      <p:font typeface="UTM Hanzel" panose="02040603050506020204" pitchFamily="18" charset="0"/>
      <p:regular r:id="rId29"/>
    </p:embeddedFont>
    <p:embeddedFont>
      <p:font typeface="UTM Kabel KT" panose="02040603050506020204" pitchFamily="18" charset="0"/>
      <p:regular r:id="rId30"/>
    </p:embeddedFont>
    <p:embeddedFont>
      <p:font typeface="UTM Mabella" panose="02040603050506020204" pitchFamily="18" charset="0"/>
      <p:regular r:id="rId31"/>
    </p:embeddedFont>
    <p:embeddedFont>
      <p:font typeface="UTM Sharnay" panose="02040603050506020204" pitchFamily="18" charset="0"/>
      <p:italic r:id="rId32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15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7B59"/>
    <a:srgbClr val="C18C70"/>
    <a:srgbClr val="F2A848"/>
    <a:srgbClr val="A05B2E"/>
    <a:srgbClr val="C6E6E4"/>
    <a:srgbClr val="9F582C"/>
    <a:srgbClr val="602B0B"/>
    <a:srgbClr val="FBCE34"/>
    <a:srgbClr val="B15426"/>
    <a:srgbClr val="AE43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66" d="100"/>
          <a:sy n="66" d="100"/>
        </p:scale>
        <p:origin x="342" y="120"/>
      </p:cViewPr>
      <p:guideLst>
        <p:guide pos="3840"/>
        <p:guide orient="horz" pos="21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6EC089-5260-4118-9F40-B5AA4EBC2894}"/>
              </a:ext>
            </a:extLst>
          </p:cNvPr>
          <p:cNvSpPr txBox="1"/>
          <p:nvPr userDrawn="1"/>
        </p:nvSpPr>
        <p:spPr>
          <a:xfrm>
            <a:off x="0" y="332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67A94A14-FB7F-4CFA-BC45-C1EC743D26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C6E8BC38-E67E-47CC-B7C6-A18B9664D9DF}"/>
              </a:ext>
            </a:extLst>
          </p:cNvPr>
          <p:cNvSpPr txBox="1"/>
          <p:nvPr userDrawn="1"/>
        </p:nvSpPr>
        <p:spPr>
          <a:xfrm>
            <a:off x="11570548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C6E6E4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3768162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hyperlink" Target="https://www.facebook.com/teamKTUTS" TargetMode="Externa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diagram&#10;&#10;Description automatically generated">
            <a:extLst>
              <a:ext uri="{FF2B5EF4-FFF2-40B4-BE49-F238E27FC236}">
                <a16:creationId xmlns:a16="http://schemas.microsoft.com/office/drawing/2014/main" id="{38B12D11-B926-4832-89F4-89CBC240F83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16200" y="20078700"/>
            <a:ext cx="1881378" cy="1625303"/>
          </a:xfrm>
          <a:prstGeom prst="rect">
            <a:avLst/>
          </a:prstGeom>
        </p:spPr>
      </p:pic>
      <p:pic>
        <p:nvPicPr>
          <p:cNvPr id="3" name="Picture 2" descr="A picture containing diagram&#10;&#10;Description automatically generated">
            <a:extLst>
              <a:ext uri="{FF2B5EF4-FFF2-40B4-BE49-F238E27FC236}">
                <a16:creationId xmlns:a16="http://schemas.microsoft.com/office/drawing/2014/main" id="{40053E3A-32CE-4081-8435-798776CF24EF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2534900"/>
            <a:ext cx="1881378" cy="1625303"/>
          </a:xfrm>
          <a:prstGeom prst="rect">
            <a:avLst/>
          </a:prstGeom>
        </p:spPr>
      </p:pic>
      <p:pic>
        <p:nvPicPr>
          <p:cNvPr id="4" name="Picture 3" descr="A picture containing diagram&#10;&#10;Description automatically generated">
            <a:extLst>
              <a:ext uri="{FF2B5EF4-FFF2-40B4-BE49-F238E27FC236}">
                <a16:creationId xmlns:a16="http://schemas.microsoft.com/office/drawing/2014/main" id="{1E5DC268-7502-49A4-94B9-685B4CB643AD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6000" y="-12382500"/>
            <a:ext cx="1881378" cy="1625303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2734D6BA-5359-44CA-803F-561BC894F1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741271" y="-12334095"/>
            <a:ext cx="1881378" cy="162530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B95F3D-F000-4DF3-A3DD-E4C9E935B9A1}"/>
              </a:ext>
            </a:extLst>
          </p:cNvPr>
          <p:cNvSpPr txBox="1"/>
          <p:nvPr userDrawn="1"/>
        </p:nvSpPr>
        <p:spPr>
          <a:xfrm>
            <a:off x="4031190" y="12990322"/>
            <a:ext cx="931122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Liên hệ page:</a:t>
            </a: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  <a:hlinkClick r:id="rId10"/>
              </a:rPr>
              <a:t>https://www.facebook.com/teamKTUTS</a:t>
            </a:r>
            <a:endParaRPr lang="en-US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>
                <a:latin typeface="Times New Roman" panose="02020603050405020304" pitchFamily="18" charset="0"/>
                <a:cs typeface="Times New Roman" panose="02020603050405020304" pitchFamily="18" charset="0"/>
              </a:rPr>
              <a:t>Đây là sản phẩm của nhóm KTUTS. Mọi chi tiết vui lòng liên hệ page hoặc SĐT: 0922 645 654</a:t>
            </a:r>
          </a:p>
        </p:txBody>
      </p:sp>
      <p:pic>
        <p:nvPicPr>
          <p:cNvPr id="7" name="Picture 6" descr="A picture containing diagram&#10;&#10;Description automatically generated">
            <a:extLst>
              <a:ext uri="{FF2B5EF4-FFF2-40B4-BE49-F238E27FC236}">
                <a16:creationId xmlns:a16="http://schemas.microsoft.com/office/drawing/2014/main" id="{DCE34EEE-E693-47CD-A0C9-66F4EDAFDA89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18400" y="20383500"/>
            <a:ext cx="1881378" cy="162530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C9E7DCC-4E79-4470-995A-51DD86BBD678}"/>
              </a:ext>
            </a:extLst>
          </p:cNvPr>
          <p:cNvSpPr txBox="1"/>
          <p:nvPr userDrawn="1"/>
        </p:nvSpPr>
        <p:spPr>
          <a:xfrm>
            <a:off x="92364" y="0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BCE34"/>
                </a:solidFill>
                <a:latin typeface="UTM Mabella" panose="02040603050506020204" pitchFamily="18" charset="0"/>
              </a:rPr>
              <a:t>KTUTS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615EB3-D438-46A7-8469-1D834043CABF}"/>
              </a:ext>
            </a:extLst>
          </p:cNvPr>
          <p:cNvSpPr txBox="1"/>
          <p:nvPr userDrawn="1"/>
        </p:nvSpPr>
        <p:spPr>
          <a:xfrm>
            <a:off x="11570548" y="6488668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9F582C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3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18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microsoft.com/office/2007/relationships/hdphoto" Target="../media/hdphoto1.wdp"/><Relationship Id="rId4" Type="http://schemas.openxmlformats.org/officeDocument/2006/relationships/image" Target="../media/image19.png"/><Relationship Id="rId9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g"/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4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1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4.png"/><Relationship Id="rId4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8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microsoft.com/office/2007/relationships/hdphoto" Target="../media/hdphoto2.wdp"/><Relationship Id="rId7" Type="http://schemas.openxmlformats.org/officeDocument/2006/relationships/image" Target="../media/image31.png"/><Relationship Id="rId12" Type="http://schemas.microsoft.com/office/2007/relationships/hdphoto" Target="../media/hdphoto3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11" Type="http://schemas.openxmlformats.org/officeDocument/2006/relationships/image" Target="../media/image41.png"/><Relationship Id="rId5" Type="http://schemas.openxmlformats.org/officeDocument/2006/relationships/image" Target="../media/image18.png"/><Relationship Id="rId10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33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13" Type="http://schemas.openxmlformats.org/officeDocument/2006/relationships/image" Target="../media/image55.png"/><Relationship Id="rId3" Type="http://schemas.openxmlformats.org/officeDocument/2006/relationships/image" Target="../media/image18.png"/><Relationship Id="rId7" Type="http://schemas.openxmlformats.org/officeDocument/2006/relationships/image" Target="../media/image52.png"/><Relationship Id="rId12" Type="http://schemas.microsoft.com/office/2007/relationships/hdphoto" Target="../media/hdphoto1.wdp"/><Relationship Id="rId2" Type="http://schemas.openxmlformats.org/officeDocument/2006/relationships/image" Target="../media/image49.png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11" Type="http://schemas.openxmlformats.org/officeDocument/2006/relationships/image" Target="../media/image37.png"/><Relationship Id="rId5" Type="http://schemas.openxmlformats.org/officeDocument/2006/relationships/image" Target="../media/image50.png"/><Relationship Id="rId15" Type="http://schemas.openxmlformats.org/officeDocument/2006/relationships/image" Target="../media/image57.png"/><Relationship Id="rId10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54.png"/><Relationship Id="rId1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3" Type="http://schemas.openxmlformats.org/officeDocument/2006/relationships/image" Target="../media/image16.png"/><Relationship Id="rId7" Type="http://schemas.openxmlformats.org/officeDocument/2006/relationships/image" Target="../media/image8.png"/><Relationship Id="rId12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1.png"/><Relationship Id="rId7" Type="http://schemas.openxmlformats.org/officeDocument/2006/relationships/image" Target="../media/image6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22.png"/><Relationship Id="rId10" Type="http://schemas.openxmlformats.org/officeDocument/2006/relationships/image" Target="../media/image12.png"/><Relationship Id="rId4" Type="http://schemas.openxmlformats.org/officeDocument/2006/relationships/image" Target="../media/image18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18.png"/><Relationship Id="rId7" Type="http://schemas.openxmlformats.org/officeDocument/2006/relationships/image" Target="../media/image2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12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23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089940" y="1075916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5881174" y="2058380"/>
            <a:ext cx="4000600" cy="594153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551410" y="2912670"/>
            <a:ext cx="4842013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6172195" y="3859666"/>
            <a:ext cx="5330957" cy="670150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/>
          <p:cNvCxnSpPr/>
          <p:nvPr/>
        </p:nvCxnSpPr>
        <p:spPr>
          <a:xfrm flipH="1">
            <a:off x="5761563" y="197732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 flipH="1">
            <a:off x="6431799" y="2882415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 flipH="1">
            <a:off x="6066381" y="3827959"/>
            <a:ext cx="119611" cy="66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4" name="图片 6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9910655" y="4530446"/>
            <a:ext cx="1843677" cy="2775758"/>
          </a:xfrm>
          <a:prstGeom prst="rect">
            <a:avLst/>
          </a:prstGeom>
        </p:spPr>
      </p:pic>
      <p:pic>
        <p:nvPicPr>
          <p:cNvPr id="35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874946">
            <a:off x="8621032" y="535192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6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239142">
            <a:off x="6794735" y="5739916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7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2256233">
            <a:off x="4745440" y="5618011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图片 25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691242">
            <a:off x="2396283" y="554050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8" name="Rectangle 6"/>
          <p:cNvSpPr>
            <a:spLocks noChangeArrowheads="1"/>
          </p:cNvSpPr>
          <p:nvPr/>
        </p:nvSpPr>
        <p:spPr bwMode="auto">
          <a:xfrm>
            <a:off x="640079" y="1798244"/>
            <a:ext cx="11913107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  <a:p>
            <a:pPr marL="571500" indent="-5715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							</a:t>
            </a:r>
          </a:p>
        </p:txBody>
      </p:sp>
    </p:spTree>
    <p:extLst>
      <p:ext uri="{BB962C8B-B14F-4D97-AF65-F5344CB8AC3E}">
        <p14:creationId xmlns:p14="http://schemas.microsoft.com/office/powerpoint/2010/main" val="491901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2" presetClass="entr" presetSubtype="2" decel="54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1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1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27" grpId="0"/>
      <p:bldP spid="29" grpId="0" animBg="1"/>
      <p:bldP spid="30" grpId="0" animBg="1"/>
      <p:bldP spid="31" grpId="0" animBg="1"/>
      <p:bldP spid="2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矩形: 圆角 7"/>
          <p:cNvSpPr/>
          <p:nvPr/>
        </p:nvSpPr>
        <p:spPr>
          <a:xfrm>
            <a:off x="1808594" y="165172"/>
            <a:ext cx="8688717" cy="1312499"/>
          </a:xfrm>
          <a:prstGeom prst="roundRect">
            <a:avLst/>
          </a:prstGeom>
          <a:solidFill>
            <a:schemeClr val="bg1"/>
          </a:solidFill>
          <a:ln>
            <a:solidFill>
              <a:srgbClr val="A05B2E"/>
            </a:solidFill>
          </a:ln>
          <a:effectLst>
            <a:outerShdw dist="25400" dir="3000000" algn="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914D5C07-FD5A-4A35-85E9-613312F094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397F84E8-E645-4A9A-86B8-994E7981F8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44" name="文本框 43">
            <a:extLst>
              <a:ext uri="{FF2B5EF4-FFF2-40B4-BE49-F238E27FC236}">
                <a16:creationId xmlns:a16="http://schemas.microsoft.com/office/drawing/2014/main" id="{5545F101-1067-4A6F-BA52-F9916E8E58DE}"/>
              </a:ext>
            </a:extLst>
          </p:cNvPr>
          <p:cNvSpPr txBox="1"/>
          <p:nvPr/>
        </p:nvSpPr>
        <p:spPr>
          <a:xfrm>
            <a:off x="1414170" y="396314"/>
            <a:ext cx="9213951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marL="342900" indent="-342900" algn="ctr">
              <a:lnSpc>
                <a:spcPct val="80000"/>
              </a:lnSpc>
              <a:spcBef>
                <a:spcPct val="200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	Cho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do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b="1" dirty="0" err="1"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45" name="图片 44">
            <a:extLst>
              <a:ext uri="{FF2B5EF4-FFF2-40B4-BE49-F238E27FC236}">
                <a16:creationId xmlns:a16="http://schemas.microsoft.com/office/drawing/2014/main" id="{47B8BC30-677E-4D61-AE4B-31BDB78431B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3038" y="4951934"/>
            <a:ext cx="615853" cy="554399"/>
          </a:xfrm>
          <a:prstGeom prst="rect">
            <a:avLst/>
          </a:pr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150308F-0C5A-4D4A-99C8-F4391C7829F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DF4934F7-0C88-42E2-99FD-7D28E47292A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6503654" y="5896860"/>
            <a:ext cx="344282" cy="309927"/>
          </a:xfrm>
          <a:prstGeom prst="rect">
            <a:avLst/>
          </a:pr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FFF26116-FE63-4F1E-A5C9-470828D85C2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558182" y="4818076"/>
            <a:ext cx="615853" cy="554399"/>
          </a:xfrm>
          <a:prstGeom prst="rect">
            <a:avLst/>
          </a:prstGeom>
        </p:spPr>
      </p:pic>
      <p:grpSp>
        <p:nvGrpSpPr>
          <p:cNvPr id="18" name="组合 34"/>
          <p:cNvGrpSpPr/>
          <p:nvPr/>
        </p:nvGrpSpPr>
        <p:grpSpPr>
          <a:xfrm flipH="1">
            <a:off x="8549640" y="3908628"/>
            <a:ext cx="3569208" cy="2949372"/>
            <a:chOff x="1027601" y="2738935"/>
            <a:chExt cx="4565105" cy="3886201"/>
          </a:xfrm>
        </p:grpSpPr>
        <p:pic>
          <p:nvPicPr>
            <p:cNvPr id="19" name="图片 30"/>
            <p:cNvPicPr>
              <a:picLocks noChangeAspect="1"/>
            </p:cNvPicPr>
            <p:nvPr/>
          </p:nvPicPr>
          <p:blipFill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20" name="图片 2"/>
            <p:cNvPicPr>
              <a:picLocks noChangeAspect="1"/>
            </p:cNvPicPr>
            <p:nvPr/>
          </p:nvPicPr>
          <p:blipFill rotWithShape="1">
            <a:blip r:embed="rId9" cstate="screen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21" name="图片 44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137" y="5275933"/>
            <a:ext cx="615853" cy="554399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63450" y="2598877"/>
            <a:ext cx="12055398" cy="619811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0" y="1691517"/>
            <a:ext cx="12686400" cy="22170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14350" indent="-514350">
              <a:lnSpc>
                <a:spcPct val="150000"/>
              </a:lnSpc>
              <a:buAutoNum type="alphaLcParenR"/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c) Do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3808731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388"/>
                            </p:stCondLst>
                            <p:childTnLst>
                              <p:par>
                                <p:cTn id="4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888"/>
                            </p:stCondLst>
                            <p:childTnLst>
                              <p:par>
                                <p:cTn id="4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9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388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44" grpId="0"/>
      <p:bldP spid="22" grpId="0" animBg="1"/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9FEFF8-6151-42BB-86EE-F587E6ED05A7}"/>
              </a:ext>
            </a:extLst>
          </p:cNvPr>
          <p:cNvSpPr txBox="1"/>
          <p:nvPr/>
        </p:nvSpPr>
        <p:spPr>
          <a:xfrm>
            <a:off x="1320800" y="5863771"/>
            <a:ext cx="621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2A848"/>
                </a:solidFill>
                <a:latin typeface="UTM Mabella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189655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LUYỆN TẬP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17817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193548" y="473314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1. 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291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612" y="377951"/>
            <a:ext cx="5535747" cy="39821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359" y="396239"/>
            <a:ext cx="5667514" cy="39105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2195801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Khung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cửi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sp>
        <p:nvSpPr>
          <p:cNvPr id="17" name="Rectangle 5"/>
          <p:cNvSpPr>
            <a:spLocks noChangeArrowheads="1"/>
          </p:cNvSpPr>
          <p:nvPr/>
        </p:nvSpPr>
        <p:spPr bwMode="auto">
          <a:xfrm>
            <a:off x="7886996" y="4236779"/>
            <a:ext cx="2549652" cy="691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</a:rPr>
              <a:t>Rượu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cần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7492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5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63146" y="253765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         </a:t>
            </a:r>
            <a:r>
              <a:rPr lang="en-US" altLang="en-US" sz="3600" b="1" dirty="0" err="1">
                <a:solidFill>
                  <a:srgbClr val="002060"/>
                </a:solidFill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</a:rPr>
              <a:t> 1: </a:t>
            </a:r>
            <a:r>
              <a:rPr lang="en-US" altLang="en-US" sz="3600" b="1" dirty="0" err="1">
                <a:solidFill>
                  <a:srgbClr val="002060"/>
                </a:solidFill>
              </a:rPr>
              <a:t>Đọc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và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trả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lời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hỏi</a:t>
            </a:r>
            <a:r>
              <a:rPr lang="en-US" altLang="en-US" sz="3600" b="1" dirty="0">
                <a:solidFill>
                  <a:srgbClr val="002060"/>
                </a:solidFill>
              </a:rPr>
              <a:t> :</a:t>
            </a:r>
          </a:p>
          <a:p>
            <a:pPr algn="just">
              <a:buFontTx/>
              <a:buNone/>
            </a:pPr>
            <a:endParaRPr lang="en-US" altLang="en-US" sz="3600" dirty="0">
              <a:solidFill>
                <a:srgbClr val="002060"/>
              </a:solidFill>
            </a:endParaRPr>
          </a:p>
          <a:p>
            <a:pPr algn="just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		</a:t>
            </a:r>
            <a:r>
              <a:rPr lang="en-US" altLang="en-US" sz="3600" dirty="0" err="1">
                <a:solidFill>
                  <a:srgbClr val="002060"/>
                </a:solidFill>
              </a:rPr>
              <a:t>Cả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lũng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giống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như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một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bức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tranh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thuỷ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mặc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sinh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hoạt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của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ngày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mới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bắt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.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  <a:p>
            <a:pPr algn="r"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Theo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Đình</a:t>
            </a:r>
            <a:r>
              <a:rPr lang="en-US" altLang="en-US" sz="3600" b="1" dirty="0">
                <a:solidFill>
                  <a:srgbClr val="002060"/>
                </a:solidFill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</a:rPr>
              <a:t>Trung</a:t>
            </a:r>
            <a:endParaRPr lang="en-US" altLang="en-US" sz="3600" b="1" dirty="0">
              <a:solidFill>
                <a:srgbClr val="002060"/>
              </a:solidFill>
            </a:endParaRP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837155" y="951846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cxnSp>
        <p:nvCxnSpPr>
          <p:cNvPr id="5" name="Straight Connector 4"/>
          <p:cNvCxnSpPr/>
          <p:nvPr/>
        </p:nvCxnSpPr>
        <p:spPr>
          <a:xfrm>
            <a:off x="9281160" y="2697480"/>
            <a:ext cx="231219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527304" y="3270504"/>
            <a:ext cx="37246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/>
          <p:cNvCxnSpPr/>
          <p:nvPr/>
        </p:nvCxnSpPr>
        <p:spPr>
          <a:xfrm>
            <a:off x="4520184" y="3279648"/>
            <a:ext cx="707317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498374" y="3816096"/>
            <a:ext cx="11841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>
            <a:off x="1975104" y="3819144"/>
            <a:ext cx="693115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498374" y="4355592"/>
            <a:ext cx="758492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9171432" y="3825240"/>
            <a:ext cx="2453956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8321040" y="4355592"/>
            <a:ext cx="323056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499887" y="4890951"/>
            <a:ext cx="412056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7584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15544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5"/>
          <p:cNvSpPr>
            <a:spLocks noChangeArrowheads="1"/>
          </p:cNvSpPr>
          <p:nvPr/>
        </p:nvSpPr>
        <p:spPr bwMode="auto">
          <a:xfrm>
            <a:off x="485112" y="956276"/>
            <a:ext cx="11636056" cy="51734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1/ Thanh </a:t>
            </a:r>
            <a:r>
              <a:rPr lang="en-US" altLang="en-US" sz="3600" dirty="0" err="1">
                <a:solidFill>
                  <a:srgbClr val="002060"/>
                </a:solidFill>
              </a:rPr>
              <a:t>niên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đeo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gùi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vào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rừng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2/ </a:t>
            </a:r>
            <a:r>
              <a:rPr lang="en-US" altLang="en-US" sz="3600" dirty="0" err="1">
                <a:solidFill>
                  <a:srgbClr val="002060"/>
                </a:solidFill>
              </a:rPr>
              <a:t>Phụ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nữ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giặt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giếng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nước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3/ </a:t>
            </a:r>
            <a:r>
              <a:rPr lang="en-US" altLang="en-US" sz="3600" dirty="0" err="1">
                <a:solidFill>
                  <a:srgbClr val="002060"/>
                </a:solidFill>
              </a:rPr>
              <a:t>Em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nhỏ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đùa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vui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trước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sàn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4/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cụ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già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chụm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đầu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bên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những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ché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rượu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cần</a:t>
            </a:r>
            <a:r>
              <a:rPr lang="en-US" altLang="en-US" sz="3600" dirty="0">
                <a:solidFill>
                  <a:srgbClr val="002060"/>
                </a:solidFill>
              </a:rPr>
              <a:t>. </a:t>
            </a:r>
          </a:p>
          <a:p>
            <a:pPr algn="just">
              <a:lnSpc>
                <a:spcPct val="150000"/>
              </a:lnSpc>
              <a:spcBef>
                <a:spcPts val="0"/>
              </a:spcBef>
              <a:buFontTx/>
              <a:buNone/>
            </a:pPr>
            <a:r>
              <a:rPr lang="en-US" altLang="en-US" sz="3600" dirty="0">
                <a:solidFill>
                  <a:srgbClr val="002060"/>
                </a:solidFill>
              </a:rPr>
              <a:t>5/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bà</a:t>
            </a:r>
            <a:r>
              <a:rPr lang="en-US" altLang="en-US" sz="3600" dirty="0">
                <a:solidFill>
                  <a:srgbClr val="002060"/>
                </a:solidFill>
              </a:rPr>
              <a:t>, </a:t>
            </a:r>
            <a:r>
              <a:rPr lang="en-US" altLang="en-US" sz="3600" dirty="0" err="1">
                <a:solidFill>
                  <a:srgbClr val="002060"/>
                </a:solidFill>
              </a:rPr>
              <a:t>các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chị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sửa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soạn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khung</a:t>
            </a:r>
            <a:r>
              <a:rPr lang="en-US" altLang="en-US" sz="3600" dirty="0">
                <a:solidFill>
                  <a:srgbClr val="002060"/>
                </a:solidFill>
              </a:rPr>
              <a:t> </a:t>
            </a:r>
            <a:r>
              <a:rPr lang="en-US" altLang="en-US" sz="3600" dirty="0" err="1">
                <a:solidFill>
                  <a:srgbClr val="002060"/>
                </a:solidFill>
              </a:rPr>
              <a:t>cửi</a:t>
            </a:r>
            <a:r>
              <a:rPr lang="en-US" altLang="en-US" sz="3600" dirty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883" y="5200950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9463"/>
            <a:ext cx="12191998" cy="184708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933002" y="289280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3344494" y="1165034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520440" y="1763008"/>
            <a:ext cx="3364992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2595368" y="1961062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2667387" y="2587732"/>
            <a:ext cx="641260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V="1">
            <a:off x="2642738" y="2799761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742189" y="3371567"/>
            <a:ext cx="459560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 flipV="1">
            <a:off x="3245043" y="3617193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3344494" y="4207287"/>
            <a:ext cx="7317410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4192225" y="4466479"/>
            <a:ext cx="175946" cy="640646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341066" y="5029834"/>
            <a:ext cx="4162854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77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2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2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2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3" dur="500"/>
                                        <p:tgtEl>
                                          <p:spTgt spid="2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9" grpId="0" uiExpand="1" build="p"/>
      <p:bldP spid="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68738" y="192109"/>
            <a:ext cx="1043025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buFontTx/>
              <a:buNone/>
            </a:pP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tạo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alt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494134"/>
              </p:ext>
            </p:extLst>
          </p:nvPr>
        </p:nvGraphicFramePr>
        <p:xfrm>
          <a:off x="601472" y="1551770"/>
          <a:ext cx="11336528" cy="4858176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3335528">
                  <a:extLst>
                    <a:ext uri="{9D8B030D-6E8A-4147-A177-3AD203B41FA5}">
                      <a16:colId xmlns:a16="http://schemas.microsoft.com/office/drawing/2014/main" val="3790329071"/>
                    </a:ext>
                  </a:extLst>
                </a:gridCol>
                <a:gridCol w="2332736">
                  <a:extLst>
                    <a:ext uri="{9D8B030D-6E8A-4147-A177-3AD203B41FA5}">
                      <a16:colId xmlns:a16="http://schemas.microsoft.com/office/drawing/2014/main" val="1216010632"/>
                    </a:ext>
                  </a:extLst>
                </a:gridCol>
                <a:gridCol w="208280">
                  <a:extLst>
                    <a:ext uri="{9D8B030D-6E8A-4147-A177-3AD203B41FA5}">
                      <a16:colId xmlns:a16="http://schemas.microsoft.com/office/drawing/2014/main" val="1012610914"/>
                    </a:ext>
                  </a:extLst>
                </a:gridCol>
                <a:gridCol w="5459984">
                  <a:extLst>
                    <a:ext uri="{9D8B030D-6E8A-4147-A177-3AD203B41FA5}">
                      <a16:colId xmlns:a16="http://schemas.microsoft.com/office/drawing/2014/main" val="415051830"/>
                    </a:ext>
                  </a:extLst>
                </a:gridCol>
              </a:tblGrid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A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7200" dirty="0">
                        <a:solidFill>
                          <a:srgbClr val="AE431E"/>
                        </a:solidFill>
                        <a:latin typeface="UTM Kabel KT" panose="02040603050506020204" pitchFamily="18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7200" dirty="0">
                          <a:solidFill>
                            <a:srgbClr val="AE431E"/>
                          </a:solidFill>
                          <a:latin typeface="UTM Kabel KT" panose="02040603050506020204" pitchFamily="18" charset="0"/>
                          <a:cs typeface="Arial" panose="020B0604020202020204" pitchFamily="34" charset="0"/>
                        </a:rPr>
                        <a:t>B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9211717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Đàn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cò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trắng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kể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chuyện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cổ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tích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0480049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Bà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em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giúp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dân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gặt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lúa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1667638"/>
                  </a:ext>
                </a:extLst>
              </a:tr>
              <a:tr h="1214544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Bộ</a:t>
                      </a:r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đội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bay </a:t>
                      </a:r>
                      <a:r>
                        <a:rPr lang="en-US" sz="360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lượn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trên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cánh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600" baseline="0" dirty="0" err="1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600" baseline="0" dirty="0">
                          <a:solidFill>
                            <a:srgbClr val="00206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en-US" sz="3600" dirty="0">
                        <a:solidFill>
                          <a:srgbClr val="00206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4316756"/>
                  </a:ext>
                </a:extLst>
              </a:tr>
            </a:tbl>
          </a:graphicData>
        </a:graphic>
      </p:graphicFrame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3438145"/>
            <a:ext cx="582354" cy="52120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4576867"/>
            <a:ext cx="582354" cy="52120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813766" y="5791279"/>
            <a:ext cx="582354" cy="521207"/>
          </a:xfrm>
          <a:prstGeom prst="rect">
            <a:avLst/>
          </a:prstGeom>
        </p:spPr>
      </p:pic>
      <p:pic>
        <p:nvPicPr>
          <p:cNvPr id="14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6" y="2852928"/>
            <a:ext cx="1031821" cy="1553464"/>
          </a:xfrm>
          <a:prstGeom prst="rect">
            <a:avLst/>
          </a:prstGeom>
        </p:spPr>
      </p:pic>
      <p:pic>
        <p:nvPicPr>
          <p:cNvPr id="15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5" y="4029762"/>
            <a:ext cx="1031821" cy="1553464"/>
          </a:xfrm>
          <a:prstGeom prst="rect">
            <a:avLst/>
          </a:prstGeom>
        </p:spPr>
      </p:pic>
      <p:pic>
        <p:nvPicPr>
          <p:cNvPr id="16" name="图片 6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7944" y="5219854"/>
            <a:ext cx="1031821" cy="155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71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10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1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1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1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3.33333E-6 L 0.14739 0.34421 " pathEditMode="relative" rAng="0" ptsTypes="AA">
                                      <p:cBhvr>
                                        <p:cTn id="11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171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0.14739 -0.16597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370" y="-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4.44444E-6 L 0.14817 -0.17709 " pathEditMode="relative" rAng="0" ptsTypes="AA">
                                      <p:cBhvr>
                                        <p:cTn id="12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9" y="-88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879413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VẬN DỤNG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3122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KHỞI ĐỘNG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6086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D3967FFF-9F38-41BE-AE7F-6C5F3BD16AC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8999676" y="-203708"/>
            <a:ext cx="3192324" cy="2163306"/>
          </a:xfrm>
          <a:custGeom>
            <a:avLst/>
            <a:gdLst>
              <a:gd name="connsiteX0" fmla="*/ 0 w 2146300"/>
              <a:gd name="connsiteY0" fmla="*/ 0 h 1454459"/>
              <a:gd name="connsiteX1" fmla="*/ 2146300 w 2146300"/>
              <a:gd name="connsiteY1" fmla="*/ 0 h 1454459"/>
              <a:gd name="connsiteX2" fmla="*/ 2146300 w 2146300"/>
              <a:gd name="connsiteY2" fmla="*/ 1454459 h 1454459"/>
              <a:gd name="connsiteX3" fmla="*/ 0 w 2146300"/>
              <a:gd name="connsiteY3" fmla="*/ 1454459 h 1454459"/>
              <a:gd name="connsiteX4" fmla="*/ 0 w 2146300"/>
              <a:gd name="connsiteY4" fmla="*/ 0 h 145445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146300" h="1454459">
                <a:moveTo>
                  <a:pt x="0" y="0"/>
                </a:moveTo>
                <a:lnTo>
                  <a:pt x="2146300" y="0"/>
                </a:lnTo>
                <a:lnTo>
                  <a:pt x="2146300" y="1454459"/>
                </a:lnTo>
                <a:lnTo>
                  <a:pt x="0" y="1454459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D23B6E1E-BDAD-427E-861D-19E2C5D0105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1180" t="-11767"/>
          <a:stretch>
            <a:fillRect/>
          </a:stretch>
        </p:blipFill>
        <p:spPr>
          <a:xfrm>
            <a:off x="-669210" y="-1143000"/>
            <a:ext cx="2815511" cy="1625600"/>
          </a:xfrm>
          <a:custGeom>
            <a:avLst/>
            <a:gdLst>
              <a:gd name="connsiteX0" fmla="*/ 0 w 2815511"/>
              <a:gd name="connsiteY0" fmla="*/ 0 h 1625600"/>
              <a:gd name="connsiteX1" fmla="*/ 2815511 w 2815511"/>
              <a:gd name="connsiteY1" fmla="*/ 0 h 1625600"/>
              <a:gd name="connsiteX2" fmla="*/ 2815511 w 2815511"/>
              <a:gd name="connsiteY2" fmla="*/ 171141 h 1625600"/>
              <a:gd name="connsiteX3" fmla="*/ 669211 w 2815511"/>
              <a:gd name="connsiteY3" fmla="*/ 171141 h 1625600"/>
              <a:gd name="connsiteX4" fmla="*/ 669211 w 2815511"/>
              <a:gd name="connsiteY4" fmla="*/ 1625600 h 1625600"/>
              <a:gd name="connsiteX5" fmla="*/ 0 w 2815511"/>
              <a:gd name="connsiteY5" fmla="*/ 1625600 h 1625600"/>
              <a:gd name="connsiteX6" fmla="*/ 0 w 2815511"/>
              <a:gd name="connsiteY6" fmla="*/ 0 h 1625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815511" h="1625600">
                <a:moveTo>
                  <a:pt x="0" y="0"/>
                </a:moveTo>
                <a:lnTo>
                  <a:pt x="2815511" y="0"/>
                </a:lnTo>
                <a:lnTo>
                  <a:pt x="2815511" y="171141"/>
                </a:lnTo>
                <a:lnTo>
                  <a:pt x="669211" y="171141"/>
                </a:lnTo>
                <a:lnTo>
                  <a:pt x="669211" y="1625600"/>
                </a:lnTo>
                <a:lnTo>
                  <a:pt x="0" y="162560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CF0A285-CFB0-4929-9E1C-5D1DD6C3154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15528" y="3848733"/>
            <a:ext cx="2262086" cy="2327704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5020373"/>
            <a:ext cx="12192000" cy="1847088"/>
          </a:xfrm>
          <a:prstGeom prst="rect">
            <a:avLst/>
          </a:prstGeom>
        </p:spPr>
      </p:pic>
      <p:sp>
        <p:nvSpPr>
          <p:cNvPr id="13" name="Rectangle 10"/>
          <p:cNvSpPr>
            <a:spLocks noChangeArrowheads="1"/>
          </p:cNvSpPr>
          <p:nvPr/>
        </p:nvSpPr>
        <p:spPr bwMode="auto">
          <a:xfrm>
            <a:off x="-118396" y="74839"/>
            <a:ext cx="9825799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Quan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miêu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tả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tranh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4" name="Picture 16" descr="download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660827" y="1968917"/>
            <a:ext cx="9247959" cy="3975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047798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6713A1D6-A4BE-4991-9AF1-49E30C982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327765" y="0"/>
            <a:ext cx="2864235" cy="7296546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290E7F85-8977-4683-B986-8AB14A7EF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10" y="-1079501"/>
            <a:ext cx="6772822" cy="9217379"/>
          </a:xfrm>
          <a:custGeom>
            <a:avLst/>
            <a:gdLst>
              <a:gd name="connsiteX0" fmla="*/ 0 w 6775903"/>
              <a:gd name="connsiteY0" fmla="*/ 0 h 9217379"/>
              <a:gd name="connsiteX1" fmla="*/ 6775903 w 6775903"/>
              <a:gd name="connsiteY1" fmla="*/ 0 h 9217379"/>
              <a:gd name="connsiteX2" fmla="*/ 6775903 w 6775903"/>
              <a:gd name="connsiteY2" fmla="*/ 9217379 h 9217379"/>
              <a:gd name="connsiteX3" fmla="*/ 0 w 6775903"/>
              <a:gd name="connsiteY3" fmla="*/ 9217379 h 9217379"/>
              <a:gd name="connsiteX4" fmla="*/ 0 w 6775903"/>
              <a:gd name="connsiteY4" fmla="*/ 1054101 h 9217379"/>
              <a:gd name="connsiteX5" fmla="*/ 6223430 w 6775903"/>
              <a:gd name="connsiteY5" fmla="*/ 1054101 h 9217379"/>
              <a:gd name="connsiteX6" fmla="*/ 6223430 w 6775903"/>
              <a:gd name="connsiteY6" fmla="*/ 1 h 9217379"/>
              <a:gd name="connsiteX7" fmla="*/ 0 w 6775903"/>
              <a:gd name="connsiteY7" fmla="*/ 1 h 9217379"/>
              <a:gd name="connsiteX8" fmla="*/ 0 w 6775903"/>
              <a:gd name="connsiteY8" fmla="*/ 0 h 9217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775903" h="9217379">
                <a:moveTo>
                  <a:pt x="0" y="0"/>
                </a:moveTo>
                <a:lnTo>
                  <a:pt x="6775903" y="0"/>
                </a:lnTo>
                <a:lnTo>
                  <a:pt x="6775903" y="9217379"/>
                </a:lnTo>
                <a:lnTo>
                  <a:pt x="0" y="9217379"/>
                </a:lnTo>
                <a:lnTo>
                  <a:pt x="0" y="1054101"/>
                </a:lnTo>
                <a:lnTo>
                  <a:pt x="6223430" y="1054101"/>
                </a:lnTo>
                <a:lnTo>
                  <a:pt x="6223430" y="1"/>
                </a:lnTo>
                <a:lnTo>
                  <a:pt x="0" y="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CB6D89BA-7B35-404C-B3A3-089D06B71A9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C52A75E-DE7E-4EE2-9ABF-718355EAB665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4F3FAEBA-38BC-4116-A388-71DCB6381BCD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41637" y="4683482"/>
            <a:ext cx="615853" cy="554399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9C6F34A2-12BA-4CAE-B014-D0BBB619992D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4818895" y="5534973"/>
            <a:ext cx="363523" cy="327248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D2F7A2D6-4B84-4F8B-BE7E-A008111D3263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B2E2DF5B-EB3A-449C-A85B-BB61FEF22ED9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9300" y="2116367"/>
            <a:ext cx="1298600" cy="3162848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9F65BE7E-49B6-4014-B23F-E5B0957D37F2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89655" l="0" r="92743">
                        <a14:foregroundMark x1="68795" y1="4310" x2="78084" y2="5172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50800" y="0"/>
            <a:ext cx="6223430" cy="1054100"/>
          </a:xfrm>
          <a:custGeom>
            <a:avLst/>
            <a:gdLst>
              <a:gd name="connsiteX0" fmla="*/ 0 w 6223430"/>
              <a:gd name="connsiteY0" fmla="*/ 0 h 1054100"/>
              <a:gd name="connsiteX1" fmla="*/ 6223430 w 6223430"/>
              <a:gd name="connsiteY1" fmla="*/ 0 h 1054100"/>
              <a:gd name="connsiteX2" fmla="*/ 6223430 w 6223430"/>
              <a:gd name="connsiteY2" fmla="*/ 1054100 h 1054100"/>
              <a:gd name="connsiteX3" fmla="*/ 0 w 6223430"/>
              <a:gd name="connsiteY3" fmla="*/ 1054100 h 1054100"/>
              <a:gd name="connsiteX4" fmla="*/ 0 w 6223430"/>
              <a:gd name="connsiteY4" fmla="*/ 0 h 1054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223430" h="1054100">
                <a:moveTo>
                  <a:pt x="0" y="0"/>
                </a:moveTo>
                <a:lnTo>
                  <a:pt x="6223430" y="0"/>
                </a:lnTo>
                <a:lnTo>
                  <a:pt x="6223430" y="1054100"/>
                </a:lnTo>
                <a:lnTo>
                  <a:pt x="0" y="105410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14" name="矩形: 圆角 6"/>
          <p:cNvSpPr/>
          <p:nvPr/>
        </p:nvSpPr>
        <p:spPr>
          <a:xfrm>
            <a:off x="4785830" y="302418"/>
            <a:ext cx="7156234" cy="6244686"/>
          </a:xfrm>
          <a:prstGeom prst="roundRect">
            <a:avLst>
              <a:gd name="adj" fmla="val 19216"/>
            </a:avLst>
          </a:prstGeom>
          <a:solidFill>
            <a:schemeClr val="bg1">
              <a:alpha val="92000"/>
            </a:schemeClr>
          </a:solidFill>
          <a:ln w="38100">
            <a:solidFill>
              <a:srgbClr val="A05B2E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59号-创粗黑" panose="00000500000000000000" pitchFamily="2" charset="-122"/>
              <a:ea typeface="字魂59号-创粗黑" panose="00000500000000000000" pitchFamily="2" charset="-122"/>
              <a:cs typeface="+mn-ea"/>
              <a:sym typeface="+mn-lt"/>
            </a:endParaRPr>
          </a:p>
        </p:txBody>
      </p:sp>
      <p:sp>
        <p:nvSpPr>
          <p:cNvPr id="15" name="Rectangle 5"/>
          <p:cNvSpPr>
            <a:spLocks noChangeArrowheads="1"/>
          </p:cNvSpPr>
          <p:nvPr/>
        </p:nvSpPr>
        <p:spPr bwMode="auto">
          <a:xfrm>
            <a:off x="4851600" y="397156"/>
            <a:ext cx="6904260" cy="3352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ts val="6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6600" b="1" dirty="0">
                <a:solidFill>
                  <a:srgbClr val="A05B2E"/>
                </a:solidFill>
                <a:latin typeface="UTM Kabel KT" panose="02040603050506020204" pitchFamily="18" charset="0"/>
                <a:cs typeface="Arial" panose="020B0604020202020204" pitchFamily="34" charset="0"/>
              </a:rPr>
              <a:t>GHI NHỚ</a:t>
            </a:r>
            <a:endParaRPr lang="en-US" sz="2800" b="1" dirty="0">
              <a:solidFill>
                <a:srgbClr val="A05B2E"/>
              </a:solidFill>
              <a:latin typeface="UTM Kabel KT" panose="02040603050506020204" pitchFamily="18" charset="0"/>
              <a:cs typeface="Arial" panose="020B0604020202020204" pitchFamily="34" charset="0"/>
            </a:endParaRP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con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hoặc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cối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nhân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hóa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342900" indent="-342900" algn="just">
              <a:spcBef>
                <a:spcPts val="600"/>
              </a:spcBef>
              <a:spcAft>
                <a:spcPts val="600"/>
              </a:spcAft>
            </a:pP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-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kèm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phụ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thuộc</a:t>
            </a:r>
            <a:r>
              <a:rPr lang="en-US" sz="32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cụm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817576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48159710-98C0-4462-A556-B58199904A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016"/>
            <a:ext cx="12192000" cy="6754367"/>
          </a:xfrm>
          <a:custGeom>
            <a:avLst/>
            <a:gdLst>
              <a:gd name="connsiteX0" fmla="*/ 0 w 12192000"/>
              <a:gd name="connsiteY0" fmla="*/ 0 h 6756401"/>
              <a:gd name="connsiteX1" fmla="*/ 3167170 w 12192000"/>
              <a:gd name="connsiteY1" fmla="*/ 0 h 6756401"/>
              <a:gd name="connsiteX2" fmla="*/ 3120571 w 12192000"/>
              <a:gd name="connsiteY2" fmla="*/ 885372 h 6756401"/>
              <a:gd name="connsiteX3" fmla="*/ 2757714 w 12192000"/>
              <a:gd name="connsiteY3" fmla="*/ 5558972 h 6756401"/>
              <a:gd name="connsiteX4" fmla="*/ 2989943 w 12192000"/>
              <a:gd name="connsiteY4" fmla="*/ 5907315 h 6756401"/>
              <a:gd name="connsiteX5" fmla="*/ 6125029 w 12192000"/>
              <a:gd name="connsiteY5" fmla="*/ 5646058 h 6756401"/>
              <a:gd name="connsiteX6" fmla="*/ 7097485 w 12192000"/>
              <a:gd name="connsiteY6" fmla="*/ 2088914 h 6756401"/>
              <a:gd name="connsiteX7" fmla="*/ 7097485 w 12192000"/>
              <a:gd name="connsiteY7" fmla="*/ 6125030 h 6756401"/>
              <a:gd name="connsiteX8" fmla="*/ 10537371 w 12192000"/>
              <a:gd name="connsiteY8" fmla="*/ 6125030 h 6756401"/>
              <a:gd name="connsiteX9" fmla="*/ 10537371 w 12192000"/>
              <a:gd name="connsiteY9" fmla="*/ 0 h 6756401"/>
              <a:gd name="connsiteX10" fmla="*/ 12192000 w 12192000"/>
              <a:gd name="connsiteY10" fmla="*/ 0 h 6756401"/>
              <a:gd name="connsiteX11" fmla="*/ 12192000 w 12192000"/>
              <a:gd name="connsiteY11" fmla="*/ 6756401 h 6756401"/>
              <a:gd name="connsiteX12" fmla="*/ 0 w 12192000"/>
              <a:gd name="connsiteY12" fmla="*/ 6756401 h 6756401"/>
              <a:gd name="connsiteX13" fmla="*/ 0 w 12192000"/>
              <a:gd name="connsiteY13" fmla="*/ 0 h 67564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2192000" h="6756401">
                <a:moveTo>
                  <a:pt x="0" y="0"/>
                </a:moveTo>
                <a:lnTo>
                  <a:pt x="3167170" y="0"/>
                </a:lnTo>
                <a:lnTo>
                  <a:pt x="3120571" y="885372"/>
                </a:lnTo>
                <a:lnTo>
                  <a:pt x="2757714" y="5558972"/>
                </a:lnTo>
                <a:lnTo>
                  <a:pt x="2989943" y="5907315"/>
                </a:lnTo>
                <a:lnTo>
                  <a:pt x="6125029" y="5646058"/>
                </a:lnTo>
                <a:lnTo>
                  <a:pt x="7097485" y="2088914"/>
                </a:lnTo>
                <a:lnTo>
                  <a:pt x="7097485" y="6125030"/>
                </a:lnTo>
                <a:lnTo>
                  <a:pt x="10537371" y="6125030"/>
                </a:lnTo>
                <a:lnTo>
                  <a:pt x="10537371" y="0"/>
                </a:lnTo>
                <a:lnTo>
                  <a:pt x="12192000" y="0"/>
                </a:lnTo>
                <a:lnTo>
                  <a:pt x="12192000" y="6756401"/>
                </a:lnTo>
                <a:lnTo>
                  <a:pt x="0" y="675640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8E038625-5843-4718-ABB2-BF29646081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7391243A-AD25-4CAD-96FF-25E1F37D922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352734" y="3253650"/>
            <a:ext cx="539750" cy="755650"/>
          </a:xfrm>
          <a:custGeom>
            <a:avLst/>
            <a:gdLst>
              <a:gd name="connsiteX0" fmla="*/ 0 w 539750"/>
              <a:gd name="connsiteY0" fmla="*/ 0 h 755650"/>
              <a:gd name="connsiteX1" fmla="*/ 539750 w 539750"/>
              <a:gd name="connsiteY1" fmla="*/ 0 h 755650"/>
              <a:gd name="connsiteX2" fmla="*/ 539750 w 539750"/>
              <a:gd name="connsiteY2" fmla="*/ 755650 h 755650"/>
              <a:gd name="connsiteX3" fmla="*/ 0 w 539750"/>
              <a:gd name="connsiteY3" fmla="*/ 755650 h 755650"/>
              <a:gd name="connsiteX4" fmla="*/ 0 w 539750"/>
              <a:gd name="connsiteY4" fmla="*/ 0 h 755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39750" h="755650">
                <a:moveTo>
                  <a:pt x="0" y="0"/>
                </a:moveTo>
                <a:lnTo>
                  <a:pt x="539750" y="0"/>
                </a:lnTo>
                <a:lnTo>
                  <a:pt x="539750" y="755650"/>
                </a:lnTo>
                <a:lnTo>
                  <a:pt x="0" y="755650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FB0E8C18-F5FF-4C27-9CF0-DCBB3284A98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10377" y="4644522"/>
            <a:ext cx="1157998" cy="1069938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771D752-A13E-4572-95D0-6E267CD748F4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22020" y="3083953"/>
            <a:ext cx="737054" cy="920750"/>
          </a:xfrm>
          <a:custGeom>
            <a:avLst/>
            <a:gdLst>
              <a:gd name="connsiteX0" fmla="*/ 737053 w 737053"/>
              <a:gd name="connsiteY0" fmla="*/ 0 h 920750"/>
              <a:gd name="connsiteX1" fmla="*/ 669433 w 737053"/>
              <a:gd name="connsiteY1" fmla="*/ 641350 h 920750"/>
              <a:gd name="connsiteX2" fmla="*/ 189335 w 737053"/>
              <a:gd name="connsiteY2" fmla="*/ 920750 h 920750"/>
              <a:gd name="connsiteX3" fmla="*/ 47334 w 737053"/>
              <a:gd name="connsiteY3" fmla="*/ 857250 h 920750"/>
              <a:gd name="connsiteX4" fmla="*/ 0 w 737053"/>
              <a:gd name="connsiteY4" fmla="*/ 615950 h 920750"/>
              <a:gd name="connsiteX5" fmla="*/ 114953 w 737053"/>
              <a:gd name="connsiteY5" fmla="*/ 177800 h 920750"/>
              <a:gd name="connsiteX6" fmla="*/ 737053 w 737053"/>
              <a:gd name="connsiteY6" fmla="*/ 0 h 920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7053" h="920750">
                <a:moveTo>
                  <a:pt x="737053" y="0"/>
                </a:moveTo>
                <a:lnTo>
                  <a:pt x="669433" y="641350"/>
                </a:lnTo>
                <a:lnTo>
                  <a:pt x="189335" y="920750"/>
                </a:lnTo>
                <a:lnTo>
                  <a:pt x="47334" y="857250"/>
                </a:lnTo>
                <a:lnTo>
                  <a:pt x="0" y="615950"/>
                </a:lnTo>
                <a:lnTo>
                  <a:pt x="114953" y="177800"/>
                </a:lnTo>
                <a:lnTo>
                  <a:pt x="737053" y="0"/>
                </a:lnTo>
                <a:close/>
              </a:path>
            </a:pathLst>
          </a:cu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44087485-4151-4400-B74D-446D841F03A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460772" y="1946069"/>
            <a:ext cx="787400" cy="908050"/>
          </a:xfrm>
          <a:custGeom>
            <a:avLst/>
            <a:gdLst>
              <a:gd name="connsiteX0" fmla="*/ 82550 w 787400"/>
              <a:gd name="connsiteY0" fmla="*/ 0 h 908050"/>
              <a:gd name="connsiteX1" fmla="*/ 647700 w 787400"/>
              <a:gd name="connsiteY1" fmla="*/ 171450 h 908050"/>
              <a:gd name="connsiteX2" fmla="*/ 787400 w 787400"/>
              <a:gd name="connsiteY2" fmla="*/ 635000 h 908050"/>
              <a:gd name="connsiteX3" fmla="*/ 520700 w 787400"/>
              <a:gd name="connsiteY3" fmla="*/ 908050 h 908050"/>
              <a:gd name="connsiteX4" fmla="*/ 50800 w 787400"/>
              <a:gd name="connsiteY4" fmla="*/ 546100 h 908050"/>
              <a:gd name="connsiteX5" fmla="*/ 0 w 787400"/>
              <a:gd name="connsiteY5" fmla="*/ 292100 h 908050"/>
              <a:gd name="connsiteX6" fmla="*/ 82550 w 787400"/>
              <a:gd name="connsiteY6" fmla="*/ 0 h 908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87400" h="908050">
                <a:moveTo>
                  <a:pt x="82550" y="0"/>
                </a:moveTo>
                <a:lnTo>
                  <a:pt x="647700" y="171450"/>
                </a:lnTo>
                <a:lnTo>
                  <a:pt x="787400" y="635000"/>
                </a:lnTo>
                <a:lnTo>
                  <a:pt x="520700" y="908050"/>
                </a:lnTo>
                <a:lnTo>
                  <a:pt x="50800" y="546100"/>
                </a:lnTo>
                <a:lnTo>
                  <a:pt x="0" y="292100"/>
                </a:lnTo>
                <a:lnTo>
                  <a:pt x="82550" y="0"/>
                </a:lnTo>
                <a:close/>
              </a:path>
            </a:pathLst>
          </a:cu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22789203-76F0-4D3E-994E-EB6EF9F57CB0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81942" y="3352831"/>
            <a:ext cx="1301750" cy="1390650"/>
          </a:xfrm>
          <a:custGeom>
            <a:avLst/>
            <a:gdLst>
              <a:gd name="connsiteX0" fmla="*/ 711200 w 1301750"/>
              <a:gd name="connsiteY0" fmla="*/ 0 h 1390650"/>
              <a:gd name="connsiteX1" fmla="*/ 1301750 w 1301750"/>
              <a:gd name="connsiteY1" fmla="*/ 577850 h 1390650"/>
              <a:gd name="connsiteX2" fmla="*/ 1200150 w 1301750"/>
              <a:gd name="connsiteY2" fmla="*/ 1390650 h 1390650"/>
              <a:gd name="connsiteX3" fmla="*/ 228600 w 1301750"/>
              <a:gd name="connsiteY3" fmla="*/ 1295400 h 1390650"/>
              <a:gd name="connsiteX4" fmla="*/ 0 w 1301750"/>
              <a:gd name="connsiteY4" fmla="*/ 552450 h 1390650"/>
              <a:gd name="connsiteX5" fmla="*/ 711200 w 1301750"/>
              <a:gd name="connsiteY5" fmla="*/ 0 h 1390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01750" h="1390650">
                <a:moveTo>
                  <a:pt x="711200" y="0"/>
                </a:moveTo>
                <a:lnTo>
                  <a:pt x="1301750" y="577850"/>
                </a:lnTo>
                <a:lnTo>
                  <a:pt x="1200150" y="1390650"/>
                </a:lnTo>
                <a:lnTo>
                  <a:pt x="228600" y="1295400"/>
                </a:lnTo>
                <a:lnTo>
                  <a:pt x="0" y="552450"/>
                </a:lnTo>
                <a:lnTo>
                  <a:pt x="711200" y="0"/>
                </a:lnTo>
                <a:close/>
              </a:path>
            </a:pathLst>
          </a:cu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5A1AEB34-B126-4E51-9B87-DB41CB787537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533596" y="3740127"/>
            <a:ext cx="1333500" cy="1162050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35" name="组合 34">
            <a:extLst>
              <a:ext uri="{FF2B5EF4-FFF2-40B4-BE49-F238E27FC236}">
                <a16:creationId xmlns:a16="http://schemas.microsoft.com/office/drawing/2014/main" id="{16BD325B-4CEC-43D1-A337-9B4F92301563}"/>
              </a:ext>
            </a:extLst>
          </p:cNvPr>
          <p:cNvGrpSpPr/>
          <p:nvPr/>
        </p:nvGrpSpPr>
        <p:grpSpPr>
          <a:xfrm>
            <a:off x="1459498" y="3352831"/>
            <a:ext cx="3640022" cy="3098693"/>
            <a:chOff x="1027601" y="2738935"/>
            <a:chExt cx="4565105" cy="3886201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78A04026-0923-4923-B9E2-C8E1C2F54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 rot="11644212">
              <a:off x="4290956" y="3626188"/>
              <a:ext cx="1301750" cy="1390650"/>
            </a:xfrm>
            <a:custGeom>
              <a:avLst/>
              <a:gdLst>
                <a:gd name="connsiteX0" fmla="*/ 711200 w 1301750"/>
                <a:gd name="connsiteY0" fmla="*/ 0 h 1390650"/>
                <a:gd name="connsiteX1" fmla="*/ 1301750 w 1301750"/>
                <a:gd name="connsiteY1" fmla="*/ 577850 h 1390650"/>
                <a:gd name="connsiteX2" fmla="*/ 1200150 w 1301750"/>
                <a:gd name="connsiteY2" fmla="*/ 1390650 h 1390650"/>
                <a:gd name="connsiteX3" fmla="*/ 228600 w 1301750"/>
                <a:gd name="connsiteY3" fmla="*/ 1295400 h 1390650"/>
                <a:gd name="connsiteX4" fmla="*/ 0 w 1301750"/>
                <a:gd name="connsiteY4" fmla="*/ 552450 h 1390650"/>
                <a:gd name="connsiteX5" fmla="*/ 711200 w 1301750"/>
                <a:gd name="connsiteY5" fmla="*/ 0 h 13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301750" h="1390650">
                  <a:moveTo>
                    <a:pt x="711200" y="0"/>
                  </a:moveTo>
                  <a:lnTo>
                    <a:pt x="1301750" y="577850"/>
                  </a:lnTo>
                  <a:lnTo>
                    <a:pt x="1200150" y="1390650"/>
                  </a:lnTo>
                  <a:lnTo>
                    <a:pt x="228600" y="1295400"/>
                  </a:lnTo>
                  <a:lnTo>
                    <a:pt x="0" y="552450"/>
                  </a:lnTo>
                  <a:lnTo>
                    <a:pt x="711200" y="0"/>
                  </a:lnTo>
                  <a:close/>
                </a:path>
              </a:pathLst>
            </a:custGeom>
          </p:spPr>
        </p:pic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8151945A-5951-46AD-97FA-E5D5BB3B07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 cstate="screen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1027601" y="2738935"/>
              <a:ext cx="3888648" cy="3886201"/>
            </a:xfrm>
            <a:prstGeom prst="rect">
              <a:avLst/>
            </a:prstGeom>
          </p:spPr>
        </p:pic>
      </p:grpSp>
      <p:pic>
        <p:nvPicPr>
          <p:cNvPr id="32" name="图片 31">
            <a:extLst>
              <a:ext uri="{FF2B5EF4-FFF2-40B4-BE49-F238E27FC236}">
                <a16:creationId xmlns:a16="http://schemas.microsoft.com/office/drawing/2014/main" id="{333BFB2B-45FF-418A-8B99-28450EC01B47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377470" y="5410901"/>
            <a:ext cx="653544" cy="72017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75A6E059-3922-46D0-8FFC-DA751F23CBA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016192">
            <a:off x="10178537" y="503421"/>
            <a:ext cx="1427892" cy="1319306"/>
          </a:xfrm>
          <a:custGeom>
            <a:avLst/>
            <a:gdLst>
              <a:gd name="connsiteX0" fmla="*/ 800100 w 1670050"/>
              <a:gd name="connsiteY0" fmla="*/ 0 h 1543050"/>
              <a:gd name="connsiteX1" fmla="*/ 1282700 w 1670050"/>
              <a:gd name="connsiteY1" fmla="*/ 355600 h 1543050"/>
              <a:gd name="connsiteX2" fmla="*/ 1593850 w 1670050"/>
              <a:gd name="connsiteY2" fmla="*/ 393700 h 1543050"/>
              <a:gd name="connsiteX3" fmla="*/ 1670050 w 1670050"/>
              <a:gd name="connsiteY3" fmla="*/ 1111250 h 1543050"/>
              <a:gd name="connsiteX4" fmla="*/ 1422400 w 1670050"/>
              <a:gd name="connsiteY4" fmla="*/ 1543050 h 1543050"/>
              <a:gd name="connsiteX5" fmla="*/ 996950 w 1670050"/>
              <a:gd name="connsiteY5" fmla="*/ 1352550 h 1543050"/>
              <a:gd name="connsiteX6" fmla="*/ 0 w 1670050"/>
              <a:gd name="connsiteY6" fmla="*/ 1079500 h 1543050"/>
              <a:gd name="connsiteX7" fmla="*/ 374650 w 1670050"/>
              <a:gd name="connsiteY7" fmla="*/ 368300 h 1543050"/>
              <a:gd name="connsiteX8" fmla="*/ 800100 w 1670050"/>
              <a:gd name="connsiteY8" fmla="*/ 0 h 1543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670050" h="1543050">
                <a:moveTo>
                  <a:pt x="800100" y="0"/>
                </a:moveTo>
                <a:lnTo>
                  <a:pt x="1282700" y="355600"/>
                </a:lnTo>
                <a:lnTo>
                  <a:pt x="1593850" y="393700"/>
                </a:lnTo>
                <a:cubicBezTo>
                  <a:pt x="1610783" y="643467"/>
                  <a:pt x="1595967" y="861483"/>
                  <a:pt x="1670050" y="1111250"/>
                </a:cubicBezTo>
                <a:lnTo>
                  <a:pt x="1422400" y="1543050"/>
                </a:lnTo>
                <a:lnTo>
                  <a:pt x="996950" y="1352550"/>
                </a:lnTo>
                <a:lnTo>
                  <a:pt x="0" y="1079500"/>
                </a:lnTo>
                <a:lnTo>
                  <a:pt x="374650" y="368300"/>
                </a:lnTo>
                <a:lnTo>
                  <a:pt x="800100" y="0"/>
                </a:lnTo>
                <a:close/>
              </a:path>
            </a:pathLst>
          </a:cu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AC4CB590-6D54-413F-9BA8-DA503D0B3BE9}"/>
              </a:ext>
            </a:extLst>
          </p:cNvPr>
          <p:cNvPicPr>
            <a:picLocks noChangeAspect="1"/>
          </p:cNvPicPr>
          <p:nvPr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5645705">
            <a:off x="5104830" y="5423946"/>
            <a:ext cx="666750" cy="581025"/>
          </a:xfrm>
          <a:custGeom>
            <a:avLst/>
            <a:gdLst>
              <a:gd name="connsiteX0" fmla="*/ 0 w 1333500"/>
              <a:gd name="connsiteY0" fmla="*/ 0 h 1162050"/>
              <a:gd name="connsiteX1" fmla="*/ 939800 w 1333500"/>
              <a:gd name="connsiteY1" fmla="*/ 107950 h 1162050"/>
              <a:gd name="connsiteX2" fmla="*/ 1168400 w 1333500"/>
              <a:gd name="connsiteY2" fmla="*/ 298450 h 1162050"/>
              <a:gd name="connsiteX3" fmla="*/ 1333500 w 1333500"/>
              <a:gd name="connsiteY3" fmla="*/ 1035050 h 1162050"/>
              <a:gd name="connsiteX4" fmla="*/ 787400 w 1333500"/>
              <a:gd name="connsiteY4" fmla="*/ 1162050 h 1162050"/>
              <a:gd name="connsiteX5" fmla="*/ 533400 w 1333500"/>
              <a:gd name="connsiteY5" fmla="*/ 844550 h 1162050"/>
              <a:gd name="connsiteX6" fmla="*/ 406400 w 1333500"/>
              <a:gd name="connsiteY6" fmla="*/ 488950 h 1162050"/>
              <a:gd name="connsiteX7" fmla="*/ 0 w 1333500"/>
              <a:gd name="connsiteY7" fmla="*/ 0 h 1162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333500" h="1162050">
                <a:moveTo>
                  <a:pt x="0" y="0"/>
                </a:moveTo>
                <a:lnTo>
                  <a:pt x="939800" y="107950"/>
                </a:lnTo>
                <a:lnTo>
                  <a:pt x="1168400" y="298450"/>
                </a:lnTo>
                <a:lnTo>
                  <a:pt x="1333500" y="1035050"/>
                </a:lnTo>
                <a:lnTo>
                  <a:pt x="787400" y="1162050"/>
                </a:lnTo>
                <a:lnTo>
                  <a:pt x="533400" y="844550"/>
                </a:lnTo>
                <a:cubicBezTo>
                  <a:pt x="498880" y="768606"/>
                  <a:pt x="420838" y="532263"/>
                  <a:pt x="406400" y="488950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143007C-86E2-4CDD-AC6C-55795C9BA1C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grpSp>
        <p:nvGrpSpPr>
          <p:cNvPr id="64" name="组合 63">
            <a:extLst>
              <a:ext uri="{FF2B5EF4-FFF2-40B4-BE49-F238E27FC236}">
                <a16:creationId xmlns:a16="http://schemas.microsoft.com/office/drawing/2014/main" id="{18B2AD7C-CCB6-4BE4-B313-2272DB6180FF}"/>
              </a:ext>
            </a:extLst>
          </p:cNvPr>
          <p:cNvGrpSpPr/>
          <p:nvPr/>
        </p:nvGrpSpPr>
        <p:grpSpPr>
          <a:xfrm>
            <a:off x="3708272" y="339264"/>
            <a:ext cx="6636154" cy="3846269"/>
            <a:chOff x="3993042" y="3343785"/>
            <a:chExt cx="1553878" cy="900617"/>
          </a:xfrm>
        </p:grpSpPr>
        <p:sp>
          <p:nvSpPr>
            <p:cNvPr id="62" name="对话气泡: 椭圆形 61">
              <a:extLst>
                <a:ext uri="{FF2B5EF4-FFF2-40B4-BE49-F238E27FC236}">
                  <a16:creationId xmlns:a16="http://schemas.microsoft.com/office/drawing/2014/main" id="{3537A81E-E5C2-49BC-9495-A62E4E44E636}"/>
                </a:ext>
              </a:extLst>
            </p:cNvPr>
            <p:cNvSpPr/>
            <p:nvPr/>
          </p:nvSpPr>
          <p:spPr>
            <a:xfrm>
              <a:off x="4204820" y="3343785"/>
              <a:ext cx="1138114" cy="900617"/>
            </a:xfrm>
            <a:prstGeom prst="wedgeEllipseCallout">
              <a:avLst>
                <a:gd name="adj1" fmla="val -48584"/>
                <a:gd name="adj2" fmla="val 45816"/>
              </a:avLst>
            </a:prstGeom>
            <a:solidFill>
              <a:srgbClr val="A05B2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63" name="文本框 62">
              <a:extLst>
                <a:ext uri="{FF2B5EF4-FFF2-40B4-BE49-F238E27FC236}">
                  <a16:creationId xmlns:a16="http://schemas.microsoft.com/office/drawing/2014/main" id="{F0DC8781-4AFA-461E-972B-0D5637F42D33}"/>
                </a:ext>
              </a:extLst>
            </p:cNvPr>
            <p:cNvSpPr txBox="1"/>
            <p:nvPr/>
          </p:nvSpPr>
          <p:spPr>
            <a:xfrm>
              <a:off x="3993042" y="3634349"/>
              <a:ext cx="1553878" cy="3098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800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Sharnay" panose="02040603050506020204" pitchFamily="18" charset="0"/>
                  <a:ea typeface="思源黑体 CN Bold" panose="020B0800000000000000" pitchFamily="34" charset="-122"/>
                </a:rPr>
                <a:t>DẶN DÒ</a:t>
              </a:r>
              <a:endParaRPr lang="zh-CN" altLang="en-US" sz="8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harnay" panose="02040603050506020204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5395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3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3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250"/>
                            </p:stCondLst>
                            <p:childTnLst>
                              <p:par>
                                <p:cTn id="4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-316655" y="219749"/>
            <a:ext cx="66040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Chào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</a:p>
          <a:p>
            <a:pPr algn="ctr"/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tạm</a:t>
            </a:r>
            <a:r>
              <a:rPr lang="en-US" altLang="zh-CN" sz="11500" dirty="0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1500" dirty="0" err="1">
                <a:solidFill>
                  <a:srgbClr val="A05B2E"/>
                </a:solidFill>
                <a:latin typeface="UTM Hanzel" panose="02040603050506020204" pitchFamily="18" charset="0"/>
                <a:ea typeface="思源黑体 CN Bold" panose="020B0800000000000000" pitchFamily="34" charset="-122"/>
              </a:rPr>
              <a:t>biệt</a:t>
            </a:r>
            <a:endParaRPr lang="zh-CN" altLang="en-US" sz="11500" dirty="0">
              <a:solidFill>
                <a:srgbClr val="A05B2E"/>
              </a:solidFill>
              <a:latin typeface="UTM Hanzel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789715" y="154571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5628" y="4133798"/>
            <a:ext cx="1066779" cy="1157513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042044" y="191882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342157" y="4385299"/>
            <a:ext cx="673261" cy="730525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7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5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6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7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0"/>
                            </p:stCondLst>
                            <p:childTnLst>
                              <p:par>
                                <p:cTn id="34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/>
      <p:bldP spid="8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任意多边形: 形状 35">
            <a:extLst>
              <a:ext uri="{FF2B5EF4-FFF2-40B4-BE49-F238E27FC236}">
                <a16:creationId xmlns:a16="http://schemas.microsoft.com/office/drawing/2014/main" id="{5300FB37-E407-4F9D-8A95-FDD228B6EB32}"/>
              </a:ext>
            </a:extLst>
          </p:cNvPr>
          <p:cNvSpPr/>
          <p:nvPr/>
        </p:nvSpPr>
        <p:spPr>
          <a:xfrm>
            <a:off x="3379800" y="230148"/>
            <a:ext cx="7483722" cy="4358303"/>
          </a:xfrm>
          <a:custGeom>
            <a:avLst/>
            <a:gdLst>
              <a:gd name="connsiteX0" fmla="*/ 0 w 4203700"/>
              <a:gd name="connsiteY0" fmla="*/ 2006600 h 3073400"/>
              <a:gd name="connsiteX1" fmla="*/ 101600 w 4203700"/>
              <a:gd name="connsiteY1" fmla="*/ 635000 h 3073400"/>
              <a:gd name="connsiteX2" fmla="*/ 1054100 w 4203700"/>
              <a:gd name="connsiteY2" fmla="*/ 215900 h 3073400"/>
              <a:gd name="connsiteX3" fmla="*/ 2044700 w 4203700"/>
              <a:gd name="connsiteY3" fmla="*/ 0 h 3073400"/>
              <a:gd name="connsiteX4" fmla="*/ 2959100 w 4203700"/>
              <a:gd name="connsiteY4" fmla="*/ 190500 h 3073400"/>
              <a:gd name="connsiteX5" fmla="*/ 3695700 w 4203700"/>
              <a:gd name="connsiteY5" fmla="*/ 647700 h 3073400"/>
              <a:gd name="connsiteX6" fmla="*/ 4203700 w 4203700"/>
              <a:gd name="connsiteY6" fmla="*/ 1981200 h 3073400"/>
              <a:gd name="connsiteX7" fmla="*/ 3098800 w 4203700"/>
              <a:gd name="connsiteY7" fmla="*/ 2857500 h 3073400"/>
              <a:gd name="connsiteX8" fmla="*/ 1892300 w 4203700"/>
              <a:gd name="connsiteY8" fmla="*/ 3073400 h 3073400"/>
              <a:gd name="connsiteX9" fmla="*/ 584200 w 4203700"/>
              <a:gd name="connsiteY9" fmla="*/ 2946400 h 3073400"/>
              <a:gd name="connsiteX10" fmla="*/ 0 w 4203700"/>
              <a:gd name="connsiteY10" fmla="*/ 2006600 h 3073400"/>
              <a:gd name="connsiteX0" fmla="*/ 0 w 4203700"/>
              <a:gd name="connsiteY0" fmla="*/ 2097388 h 3164188"/>
              <a:gd name="connsiteX1" fmla="*/ 101600 w 4203700"/>
              <a:gd name="connsiteY1" fmla="*/ 725788 h 3164188"/>
              <a:gd name="connsiteX2" fmla="*/ 1054100 w 4203700"/>
              <a:gd name="connsiteY2" fmla="*/ 306688 h 3164188"/>
              <a:gd name="connsiteX3" fmla="*/ 2044700 w 4203700"/>
              <a:gd name="connsiteY3" fmla="*/ 90788 h 3164188"/>
              <a:gd name="connsiteX4" fmla="*/ 2959100 w 4203700"/>
              <a:gd name="connsiteY4" fmla="*/ 281288 h 3164188"/>
              <a:gd name="connsiteX5" fmla="*/ 3695700 w 4203700"/>
              <a:gd name="connsiteY5" fmla="*/ 738488 h 3164188"/>
              <a:gd name="connsiteX6" fmla="*/ 4203700 w 4203700"/>
              <a:gd name="connsiteY6" fmla="*/ 2071988 h 3164188"/>
              <a:gd name="connsiteX7" fmla="*/ 3098800 w 4203700"/>
              <a:gd name="connsiteY7" fmla="*/ 2948288 h 3164188"/>
              <a:gd name="connsiteX8" fmla="*/ 1892300 w 4203700"/>
              <a:gd name="connsiteY8" fmla="*/ 3164188 h 3164188"/>
              <a:gd name="connsiteX9" fmla="*/ 584200 w 4203700"/>
              <a:gd name="connsiteY9" fmla="*/ 3037188 h 3164188"/>
              <a:gd name="connsiteX10" fmla="*/ 0 w 4203700"/>
              <a:gd name="connsiteY10" fmla="*/ 2097388 h 3164188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203700"/>
              <a:gd name="connsiteY0" fmla="*/ 2146930 h 3213730"/>
              <a:gd name="connsiteX1" fmla="*/ 101600 w 4203700"/>
              <a:gd name="connsiteY1" fmla="*/ 775330 h 3213730"/>
              <a:gd name="connsiteX2" fmla="*/ 1054100 w 4203700"/>
              <a:gd name="connsiteY2" fmla="*/ 356230 h 3213730"/>
              <a:gd name="connsiteX3" fmla="*/ 2044700 w 4203700"/>
              <a:gd name="connsiteY3" fmla="*/ 140330 h 3213730"/>
              <a:gd name="connsiteX4" fmla="*/ 2959100 w 4203700"/>
              <a:gd name="connsiteY4" fmla="*/ 330830 h 3213730"/>
              <a:gd name="connsiteX5" fmla="*/ 3695700 w 4203700"/>
              <a:gd name="connsiteY5" fmla="*/ 788030 h 3213730"/>
              <a:gd name="connsiteX6" fmla="*/ 4203700 w 4203700"/>
              <a:gd name="connsiteY6" fmla="*/ 2121530 h 3213730"/>
              <a:gd name="connsiteX7" fmla="*/ 3098800 w 4203700"/>
              <a:gd name="connsiteY7" fmla="*/ 2997830 h 3213730"/>
              <a:gd name="connsiteX8" fmla="*/ 1892300 w 4203700"/>
              <a:gd name="connsiteY8" fmla="*/ 3213730 h 3213730"/>
              <a:gd name="connsiteX9" fmla="*/ 584200 w 4203700"/>
              <a:gd name="connsiteY9" fmla="*/ 3086730 h 3213730"/>
              <a:gd name="connsiteX10" fmla="*/ 0 w 4203700"/>
              <a:gd name="connsiteY10" fmla="*/ 2146930 h 3213730"/>
              <a:gd name="connsiteX0" fmla="*/ 0 w 4585882"/>
              <a:gd name="connsiteY0" fmla="*/ 2146930 h 3213730"/>
              <a:gd name="connsiteX1" fmla="*/ 101600 w 4585882"/>
              <a:gd name="connsiteY1" fmla="*/ 775330 h 3213730"/>
              <a:gd name="connsiteX2" fmla="*/ 1054100 w 4585882"/>
              <a:gd name="connsiteY2" fmla="*/ 356230 h 3213730"/>
              <a:gd name="connsiteX3" fmla="*/ 2044700 w 4585882"/>
              <a:gd name="connsiteY3" fmla="*/ 140330 h 3213730"/>
              <a:gd name="connsiteX4" fmla="*/ 2959100 w 4585882"/>
              <a:gd name="connsiteY4" fmla="*/ 330830 h 3213730"/>
              <a:gd name="connsiteX5" fmla="*/ 3695700 w 4585882"/>
              <a:gd name="connsiteY5" fmla="*/ 788030 h 3213730"/>
              <a:gd name="connsiteX6" fmla="*/ 4203700 w 4585882"/>
              <a:gd name="connsiteY6" fmla="*/ 2121530 h 3213730"/>
              <a:gd name="connsiteX7" fmla="*/ 3098800 w 4585882"/>
              <a:gd name="connsiteY7" fmla="*/ 2997830 h 3213730"/>
              <a:gd name="connsiteX8" fmla="*/ 1892300 w 4585882"/>
              <a:gd name="connsiteY8" fmla="*/ 3213730 h 3213730"/>
              <a:gd name="connsiteX9" fmla="*/ 584200 w 4585882"/>
              <a:gd name="connsiteY9" fmla="*/ 3086730 h 3213730"/>
              <a:gd name="connsiteX10" fmla="*/ 0 w 4585882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213730"/>
              <a:gd name="connsiteX1" fmla="*/ 101600 w 4570821"/>
              <a:gd name="connsiteY1" fmla="*/ 775330 h 3213730"/>
              <a:gd name="connsiteX2" fmla="*/ 1054100 w 4570821"/>
              <a:gd name="connsiteY2" fmla="*/ 356230 h 3213730"/>
              <a:gd name="connsiteX3" fmla="*/ 2044700 w 4570821"/>
              <a:gd name="connsiteY3" fmla="*/ 140330 h 3213730"/>
              <a:gd name="connsiteX4" fmla="*/ 2959100 w 4570821"/>
              <a:gd name="connsiteY4" fmla="*/ 330830 h 3213730"/>
              <a:gd name="connsiteX5" fmla="*/ 3695700 w 4570821"/>
              <a:gd name="connsiteY5" fmla="*/ 788030 h 3213730"/>
              <a:gd name="connsiteX6" fmla="*/ 4203700 w 4570821"/>
              <a:gd name="connsiteY6" fmla="*/ 2121530 h 3213730"/>
              <a:gd name="connsiteX7" fmla="*/ 3098800 w 4570821"/>
              <a:gd name="connsiteY7" fmla="*/ 2997830 h 3213730"/>
              <a:gd name="connsiteX8" fmla="*/ 1892300 w 4570821"/>
              <a:gd name="connsiteY8" fmla="*/ 3213730 h 3213730"/>
              <a:gd name="connsiteX9" fmla="*/ 584200 w 4570821"/>
              <a:gd name="connsiteY9" fmla="*/ 3086730 h 3213730"/>
              <a:gd name="connsiteX10" fmla="*/ 0 w 4570821"/>
              <a:gd name="connsiteY10" fmla="*/ 2146930 h 3213730"/>
              <a:gd name="connsiteX0" fmla="*/ 0 w 4570821"/>
              <a:gd name="connsiteY0" fmla="*/ 2146930 h 3391660"/>
              <a:gd name="connsiteX1" fmla="*/ 101600 w 4570821"/>
              <a:gd name="connsiteY1" fmla="*/ 775330 h 3391660"/>
              <a:gd name="connsiteX2" fmla="*/ 1054100 w 4570821"/>
              <a:gd name="connsiteY2" fmla="*/ 356230 h 3391660"/>
              <a:gd name="connsiteX3" fmla="*/ 2044700 w 4570821"/>
              <a:gd name="connsiteY3" fmla="*/ 140330 h 3391660"/>
              <a:gd name="connsiteX4" fmla="*/ 2959100 w 4570821"/>
              <a:gd name="connsiteY4" fmla="*/ 330830 h 3391660"/>
              <a:gd name="connsiteX5" fmla="*/ 3695700 w 4570821"/>
              <a:gd name="connsiteY5" fmla="*/ 788030 h 3391660"/>
              <a:gd name="connsiteX6" fmla="*/ 4203700 w 4570821"/>
              <a:gd name="connsiteY6" fmla="*/ 2121530 h 3391660"/>
              <a:gd name="connsiteX7" fmla="*/ 3098800 w 4570821"/>
              <a:gd name="connsiteY7" fmla="*/ 2997830 h 3391660"/>
              <a:gd name="connsiteX8" fmla="*/ 1892300 w 4570821"/>
              <a:gd name="connsiteY8" fmla="*/ 3213730 h 3391660"/>
              <a:gd name="connsiteX9" fmla="*/ 584200 w 4570821"/>
              <a:gd name="connsiteY9" fmla="*/ 3086730 h 3391660"/>
              <a:gd name="connsiteX10" fmla="*/ 0 w 4570821"/>
              <a:gd name="connsiteY10" fmla="*/ 2146930 h 3391660"/>
              <a:gd name="connsiteX0" fmla="*/ 0 w 4570821"/>
              <a:gd name="connsiteY0" fmla="*/ 2146930 h 3691815"/>
              <a:gd name="connsiteX1" fmla="*/ 101600 w 4570821"/>
              <a:gd name="connsiteY1" fmla="*/ 775330 h 3691815"/>
              <a:gd name="connsiteX2" fmla="*/ 1054100 w 4570821"/>
              <a:gd name="connsiteY2" fmla="*/ 356230 h 3691815"/>
              <a:gd name="connsiteX3" fmla="*/ 2044700 w 4570821"/>
              <a:gd name="connsiteY3" fmla="*/ 140330 h 3691815"/>
              <a:gd name="connsiteX4" fmla="*/ 2959100 w 4570821"/>
              <a:gd name="connsiteY4" fmla="*/ 330830 h 3691815"/>
              <a:gd name="connsiteX5" fmla="*/ 3695700 w 4570821"/>
              <a:gd name="connsiteY5" fmla="*/ 788030 h 3691815"/>
              <a:gd name="connsiteX6" fmla="*/ 4203700 w 4570821"/>
              <a:gd name="connsiteY6" fmla="*/ 2121530 h 3691815"/>
              <a:gd name="connsiteX7" fmla="*/ 3098800 w 4570821"/>
              <a:gd name="connsiteY7" fmla="*/ 2997830 h 3691815"/>
              <a:gd name="connsiteX8" fmla="*/ 1892300 w 4570821"/>
              <a:gd name="connsiteY8" fmla="*/ 3213730 h 3691815"/>
              <a:gd name="connsiteX9" fmla="*/ 584200 w 4570821"/>
              <a:gd name="connsiteY9" fmla="*/ 3086730 h 3691815"/>
              <a:gd name="connsiteX10" fmla="*/ 0 w 4570821"/>
              <a:gd name="connsiteY10" fmla="*/ 2146930 h 3691815"/>
              <a:gd name="connsiteX0" fmla="*/ 0 w 4570821"/>
              <a:gd name="connsiteY0" fmla="*/ 2146930 h 3667856"/>
              <a:gd name="connsiteX1" fmla="*/ 101600 w 4570821"/>
              <a:gd name="connsiteY1" fmla="*/ 775330 h 3667856"/>
              <a:gd name="connsiteX2" fmla="*/ 1054100 w 4570821"/>
              <a:gd name="connsiteY2" fmla="*/ 356230 h 3667856"/>
              <a:gd name="connsiteX3" fmla="*/ 2044700 w 4570821"/>
              <a:gd name="connsiteY3" fmla="*/ 140330 h 3667856"/>
              <a:gd name="connsiteX4" fmla="*/ 2959100 w 4570821"/>
              <a:gd name="connsiteY4" fmla="*/ 330830 h 3667856"/>
              <a:gd name="connsiteX5" fmla="*/ 3695700 w 4570821"/>
              <a:gd name="connsiteY5" fmla="*/ 788030 h 3667856"/>
              <a:gd name="connsiteX6" fmla="*/ 4203700 w 4570821"/>
              <a:gd name="connsiteY6" fmla="*/ 2121530 h 3667856"/>
              <a:gd name="connsiteX7" fmla="*/ 3098800 w 4570821"/>
              <a:gd name="connsiteY7" fmla="*/ 2997830 h 3667856"/>
              <a:gd name="connsiteX8" fmla="*/ 1892300 w 4570821"/>
              <a:gd name="connsiteY8" fmla="*/ 3213730 h 3667856"/>
              <a:gd name="connsiteX9" fmla="*/ 584200 w 4570821"/>
              <a:gd name="connsiteY9" fmla="*/ 3086730 h 3667856"/>
              <a:gd name="connsiteX10" fmla="*/ 0 w 4570821"/>
              <a:gd name="connsiteY10" fmla="*/ 2146930 h 3667856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0 w 4570821"/>
              <a:gd name="connsiteY0" fmla="*/ 2146930 h 3694839"/>
              <a:gd name="connsiteX1" fmla="*/ 101600 w 4570821"/>
              <a:gd name="connsiteY1" fmla="*/ 775330 h 3694839"/>
              <a:gd name="connsiteX2" fmla="*/ 1054100 w 4570821"/>
              <a:gd name="connsiteY2" fmla="*/ 356230 h 3694839"/>
              <a:gd name="connsiteX3" fmla="*/ 2044700 w 4570821"/>
              <a:gd name="connsiteY3" fmla="*/ 140330 h 3694839"/>
              <a:gd name="connsiteX4" fmla="*/ 2959100 w 4570821"/>
              <a:gd name="connsiteY4" fmla="*/ 330830 h 3694839"/>
              <a:gd name="connsiteX5" fmla="*/ 3695700 w 4570821"/>
              <a:gd name="connsiteY5" fmla="*/ 788030 h 3694839"/>
              <a:gd name="connsiteX6" fmla="*/ 4203700 w 4570821"/>
              <a:gd name="connsiteY6" fmla="*/ 2121530 h 3694839"/>
              <a:gd name="connsiteX7" fmla="*/ 3098800 w 4570821"/>
              <a:gd name="connsiteY7" fmla="*/ 2997830 h 3694839"/>
              <a:gd name="connsiteX8" fmla="*/ 1892300 w 4570821"/>
              <a:gd name="connsiteY8" fmla="*/ 3213730 h 3694839"/>
              <a:gd name="connsiteX9" fmla="*/ 584200 w 4570821"/>
              <a:gd name="connsiteY9" fmla="*/ 3086730 h 3694839"/>
              <a:gd name="connsiteX10" fmla="*/ 0 w 4570821"/>
              <a:gd name="connsiteY10" fmla="*/ 2146930 h 3694839"/>
              <a:gd name="connsiteX0" fmla="*/ 98681 w 4669502"/>
              <a:gd name="connsiteY0" fmla="*/ 2146930 h 3694839"/>
              <a:gd name="connsiteX1" fmla="*/ 200281 w 4669502"/>
              <a:gd name="connsiteY1" fmla="*/ 775330 h 3694839"/>
              <a:gd name="connsiteX2" fmla="*/ 1152781 w 4669502"/>
              <a:gd name="connsiteY2" fmla="*/ 356230 h 3694839"/>
              <a:gd name="connsiteX3" fmla="*/ 2143381 w 4669502"/>
              <a:gd name="connsiteY3" fmla="*/ 140330 h 3694839"/>
              <a:gd name="connsiteX4" fmla="*/ 3057781 w 4669502"/>
              <a:gd name="connsiteY4" fmla="*/ 330830 h 3694839"/>
              <a:gd name="connsiteX5" fmla="*/ 3794381 w 4669502"/>
              <a:gd name="connsiteY5" fmla="*/ 788030 h 3694839"/>
              <a:gd name="connsiteX6" fmla="*/ 4302381 w 4669502"/>
              <a:gd name="connsiteY6" fmla="*/ 2121530 h 3694839"/>
              <a:gd name="connsiteX7" fmla="*/ 3197481 w 4669502"/>
              <a:gd name="connsiteY7" fmla="*/ 2997830 h 3694839"/>
              <a:gd name="connsiteX8" fmla="*/ 1990981 w 4669502"/>
              <a:gd name="connsiteY8" fmla="*/ 3213730 h 3694839"/>
              <a:gd name="connsiteX9" fmla="*/ 682881 w 4669502"/>
              <a:gd name="connsiteY9" fmla="*/ 3086730 h 3694839"/>
              <a:gd name="connsiteX10" fmla="*/ 98681 w 4669502"/>
              <a:gd name="connsiteY10" fmla="*/ 2146930 h 3694839"/>
              <a:gd name="connsiteX0" fmla="*/ 244057 w 4814878"/>
              <a:gd name="connsiteY0" fmla="*/ 2146930 h 3694839"/>
              <a:gd name="connsiteX1" fmla="*/ 345657 w 4814878"/>
              <a:gd name="connsiteY1" fmla="*/ 775330 h 3694839"/>
              <a:gd name="connsiteX2" fmla="*/ 1298157 w 4814878"/>
              <a:gd name="connsiteY2" fmla="*/ 356230 h 3694839"/>
              <a:gd name="connsiteX3" fmla="*/ 2288757 w 4814878"/>
              <a:gd name="connsiteY3" fmla="*/ 140330 h 3694839"/>
              <a:gd name="connsiteX4" fmla="*/ 3203157 w 4814878"/>
              <a:gd name="connsiteY4" fmla="*/ 330830 h 3694839"/>
              <a:gd name="connsiteX5" fmla="*/ 3939757 w 4814878"/>
              <a:gd name="connsiteY5" fmla="*/ 788030 h 3694839"/>
              <a:gd name="connsiteX6" fmla="*/ 4447757 w 4814878"/>
              <a:gd name="connsiteY6" fmla="*/ 2121530 h 3694839"/>
              <a:gd name="connsiteX7" fmla="*/ 3342857 w 4814878"/>
              <a:gd name="connsiteY7" fmla="*/ 2997830 h 3694839"/>
              <a:gd name="connsiteX8" fmla="*/ 2136357 w 4814878"/>
              <a:gd name="connsiteY8" fmla="*/ 3213730 h 3694839"/>
              <a:gd name="connsiteX9" fmla="*/ 828257 w 4814878"/>
              <a:gd name="connsiteY9" fmla="*/ 3086730 h 3694839"/>
              <a:gd name="connsiteX10" fmla="*/ 244057 w 4814878"/>
              <a:gd name="connsiteY10" fmla="*/ 2146930 h 3694839"/>
              <a:gd name="connsiteX0" fmla="*/ 454104 w 5024925"/>
              <a:gd name="connsiteY0" fmla="*/ 2146930 h 3694839"/>
              <a:gd name="connsiteX1" fmla="*/ 555704 w 5024925"/>
              <a:gd name="connsiteY1" fmla="*/ 775330 h 3694839"/>
              <a:gd name="connsiteX2" fmla="*/ 1508204 w 5024925"/>
              <a:gd name="connsiteY2" fmla="*/ 356230 h 3694839"/>
              <a:gd name="connsiteX3" fmla="*/ 2498804 w 5024925"/>
              <a:gd name="connsiteY3" fmla="*/ 140330 h 3694839"/>
              <a:gd name="connsiteX4" fmla="*/ 3413204 w 5024925"/>
              <a:gd name="connsiteY4" fmla="*/ 330830 h 3694839"/>
              <a:gd name="connsiteX5" fmla="*/ 4149804 w 5024925"/>
              <a:gd name="connsiteY5" fmla="*/ 788030 h 3694839"/>
              <a:gd name="connsiteX6" fmla="*/ 4657804 w 5024925"/>
              <a:gd name="connsiteY6" fmla="*/ 2121530 h 3694839"/>
              <a:gd name="connsiteX7" fmla="*/ 3552904 w 5024925"/>
              <a:gd name="connsiteY7" fmla="*/ 2997830 h 3694839"/>
              <a:gd name="connsiteX8" fmla="*/ 2346404 w 5024925"/>
              <a:gd name="connsiteY8" fmla="*/ 3213730 h 3694839"/>
              <a:gd name="connsiteX9" fmla="*/ 1038304 w 5024925"/>
              <a:gd name="connsiteY9" fmla="*/ 3086730 h 3694839"/>
              <a:gd name="connsiteX10" fmla="*/ 454104 w 5024925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488347 w 5059168"/>
              <a:gd name="connsiteY0" fmla="*/ 2146930 h 3694839"/>
              <a:gd name="connsiteX1" fmla="*/ 589947 w 5059168"/>
              <a:gd name="connsiteY1" fmla="*/ 775330 h 3694839"/>
              <a:gd name="connsiteX2" fmla="*/ 1542447 w 5059168"/>
              <a:gd name="connsiteY2" fmla="*/ 356230 h 3694839"/>
              <a:gd name="connsiteX3" fmla="*/ 2533047 w 5059168"/>
              <a:gd name="connsiteY3" fmla="*/ 140330 h 3694839"/>
              <a:gd name="connsiteX4" fmla="*/ 3447447 w 5059168"/>
              <a:gd name="connsiteY4" fmla="*/ 330830 h 3694839"/>
              <a:gd name="connsiteX5" fmla="*/ 4184047 w 5059168"/>
              <a:gd name="connsiteY5" fmla="*/ 788030 h 3694839"/>
              <a:gd name="connsiteX6" fmla="*/ 4692047 w 5059168"/>
              <a:gd name="connsiteY6" fmla="*/ 2121530 h 3694839"/>
              <a:gd name="connsiteX7" fmla="*/ 3587147 w 5059168"/>
              <a:gd name="connsiteY7" fmla="*/ 2997830 h 3694839"/>
              <a:gd name="connsiteX8" fmla="*/ 2380647 w 5059168"/>
              <a:gd name="connsiteY8" fmla="*/ 3213730 h 3694839"/>
              <a:gd name="connsiteX9" fmla="*/ 1072547 w 5059168"/>
              <a:gd name="connsiteY9" fmla="*/ 3086730 h 3694839"/>
              <a:gd name="connsiteX10" fmla="*/ 488347 w 5059168"/>
              <a:gd name="connsiteY10" fmla="*/ 2146930 h 3694839"/>
              <a:gd name="connsiteX0" fmla="*/ 518386 w 5089207"/>
              <a:gd name="connsiteY0" fmla="*/ 2146930 h 3694839"/>
              <a:gd name="connsiteX1" fmla="*/ 619986 w 5089207"/>
              <a:gd name="connsiteY1" fmla="*/ 775330 h 3694839"/>
              <a:gd name="connsiteX2" fmla="*/ 1572486 w 5089207"/>
              <a:gd name="connsiteY2" fmla="*/ 356230 h 3694839"/>
              <a:gd name="connsiteX3" fmla="*/ 2563086 w 5089207"/>
              <a:gd name="connsiteY3" fmla="*/ 140330 h 3694839"/>
              <a:gd name="connsiteX4" fmla="*/ 3477486 w 5089207"/>
              <a:gd name="connsiteY4" fmla="*/ 330830 h 3694839"/>
              <a:gd name="connsiteX5" fmla="*/ 4214086 w 5089207"/>
              <a:gd name="connsiteY5" fmla="*/ 788030 h 3694839"/>
              <a:gd name="connsiteX6" fmla="*/ 4722086 w 5089207"/>
              <a:gd name="connsiteY6" fmla="*/ 2121530 h 3694839"/>
              <a:gd name="connsiteX7" fmla="*/ 3617186 w 5089207"/>
              <a:gd name="connsiteY7" fmla="*/ 2997830 h 3694839"/>
              <a:gd name="connsiteX8" fmla="*/ 2410686 w 5089207"/>
              <a:gd name="connsiteY8" fmla="*/ 3213730 h 3694839"/>
              <a:gd name="connsiteX9" fmla="*/ 1102586 w 5089207"/>
              <a:gd name="connsiteY9" fmla="*/ 3086730 h 3694839"/>
              <a:gd name="connsiteX10" fmla="*/ 518386 w 5089207"/>
              <a:gd name="connsiteY10" fmla="*/ 2146930 h 3694839"/>
              <a:gd name="connsiteX0" fmla="*/ 479570 w 5050391"/>
              <a:gd name="connsiteY0" fmla="*/ 2146930 h 3694839"/>
              <a:gd name="connsiteX1" fmla="*/ 581170 w 5050391"/>
              <a:gd name="connsiteY1" fmla="*/ 775330 h 3694839"/>
              <a:gd name="connsiteX2" fmla="*/ 1533670 w 5050391"/>
              <a:gd name="connsiteY2" fmla="*/ 356230 h 3694839"/>
              <a:gd name="connsiteX3" fmla="*/ 2524270 w 5050391"/>
              <a:gd name="connsiteY3" fmla="*/ 140330 h 3694839"/>
              <a:gd name="connsiteX4" fmla="*/ 3438670 w 5050391"/>
              <a:gd name="connsiteY4" fmla="*/ 330830 h 3694839"/>
              <a:gd name="connsiteX5" fmla="*/ 4175270 w 5050391"/>
              <a:gd name="connsiteY5" fmla="*/ 788030 h 3694839"/>
              <a:gd name="connsiteX6" fmla="*/ 4683270 w 5050391"/>
              <a:gd name="connsiteY6" fmla="*/ 2121530 h 3694839"/>
              <a:gd name="connsiteX7" fmla="*/ 3578370 w 5050391"/>
              <a:gd name="connsiteY7" fmla="*/ 2997830 h 3694839"/>
              <a:gd name="connsiteX8" fmla="*/ 2371870 w 5050391"/>
              <a:gd name="connsiteY8" fmla="*/ 3213730 h 3694839"/>
              <a:gd name="connsiteX9" fmla="*/ 1063770 w 5050391"/>
              <a:gd name="connsiteY9" fmla="*/ 3086730 h 3694839"/>
              <a:gd name="connsiteX10" fmla="*/ 479570 w 5050391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  <a:gd name="connsiteX0" fmla="*/ 475396 w 5046217"/>
              <a:gd name="connsiteY0" fmla="*/ 2146930 h 3694839"/>
              <a:gd name="connsiteX1" fmla="*/ 576996 w 5046217"/>
              <a:gd name="connsiteY1" fmla="*/ 775330 h 3694839"/>
              <a:gd name="connsiteX2" fmla="*/ 1529496 w 5046217"/>
              <a:gd name="connsiteY2" fmla="*/ 356230 h 3694839"/>
              <a:gd name="connsiteX3" fmla="*/ 2520096 w 5046217"/>
              <a:gd name="connsiteY3" fmla="*/ 140330 h 3694839"/>
              <a:gd name="connsiteX4" fmla="*/ 3434496 w 5046217"/>
              <a:gd name="connsiteY4" fmla="*/ 330830 h 3694839"/>
              <a:gd name="connsiteX5" fmla="*/ 4171096 w 5046217"/>
              <a:gd name="connsiteY5" fmla="*/ 788030 h 3694839"/>
              <a:gd name="connsiteX6" fmla="*/ 4679096 w 5046217"/>
              <a:gd name="connsiteY6" fmla="*/ 2121530 h 3694839"/>
              <a:gd name="connsiteX7" fmla="*/ 3574196 w 5046217"/>
              <a:gd name="connsiteY7" fmla="*/ 2997830 h 3694839"/>
              <a:gd name="connsiteX8" fmla="*/ 2367696 w 5046217"/>
              <a:gd name="connsiteY8" fmla="*/ 3213730 h 3694839"/>
              <a:gd name="connsiteX9" fmla="*/ 1059596 w 5046217"/>
              <a:gd name="connsiteY9" fmla="*/ 3086730 h 3694839"/>
              <a:gd name="connsiteX10" fmla="*/ 475396 w 5046217"/>
              <a:gd name="connsiteY10" fmla="*/ 2146930 h 36948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5046217" h="3694839">
                <a:moveTo>
                  <a:pt x="475396" y="2146930"/>
                </a:moveTo>
                <a:cubicBezTo>
                  <a:pt x="-278137" y="2007230"/>
                  <a:pt x="-53771" y="813430"/>
                  <a:pt x="576996" y="775330"/>
                </a:cubicBezTo>
                <a:cubicBezTo>
                  <a:pt x="627796" y="280030"/>
                  <a:pt x="1250096" y="76830"/>
                  <a:pt x="1529496" y="356230"/>
                </a:cubicBezTo>
                <a:cubicBezTo>
                  <a:pt x="1707296" y="17563"/>
                  <a:pt x="2126396" y="-130603"/>
                  <a:pt x="2520096" y="140330"/>
                </a:cubicBezTo>
                <a:cubicBezTo>
                  <a:pt x="2862996" y="-88270"/>
                  <a:pt x="3243996" y="127630"/>
                  <a:pt x="3434496" y="330830"/>
                </a:cubicBezTo>
                <a:cubicBezTo>
                  <a:pt x="3705429" y="267330"/>
                  <a:pt x="4103363" y="470530"/>
                  <a:pt x="4171096" y="788030"/>
                </a:cubicBezTo>
                <a:cubicBezTo>
                  <a:pt x="4899229" y="699130"/>
                  <a:pt x="5436863" y="1461130"/>
                  <a:pt x="4679096" y="2121530"/>
                </a:cubicBezTo>
                <a:cubicBezTo>
                  <a:pt x="5174396" y="2985130"/>
                  <a:pt x="4069496" y="3442330"/>
                  <a:pt x="3574196" y="2997830"/>
                </a:cubicBezTo>
                <a:cubicBezTo>
                  <a:pt x="3807029" y="3704797"/>
                  <a:pt x="2503163" y="4030763"/>
                  <a:pt x="2367696" y="3213730"/>
                </a:cubicBezTo>
                <a:cubicBezTo>
                  <a:pt x="2198363" y="3780997"/>
                  <a:pt x="1165429" y="3611663"/>
                  <a:pt x="1059596" y="3086730"/>
                </a:cubicBezTo>
                <a:cubicBezTo>
                  <a:pt x="496563" y="3103663"/>
                  <a:pt x="212929" y="2472897"/>
                  <a:pt x="475396" y="214693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23" name="图片 22">
            <a:extLst>
              <a:ext uri="{FF2B5EF4-FFF2-40B4-BE49-F238E27FC236}">
                <a16:creationId xmlns:a16="http://schemas.microsoft.com/office/drawing/2014/main" id="{1923EA2E-48E4-4088-9985-EC4638C8C04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535044" y="0"/>
            <a:ext cx="2656956" cy="7188200"/>
          </a:xfrm>
          <a:custGeom>
            <a:avLst/>
            <a:gdLst>
              <a:gd name="connsiteX0" fmla="*/ 998361 w 1638300"/>
              <a:gd name="connsiteY0" fmla="*/ 0 h 4432300"/>
              <a:gd name="connsiteX1" fmla="*/ 1638300 w 1638300"/>
              <a:gd name="connsiteY1" fmla="*/ 0 h 4432300"/>
              <a:gd name="connsiteX2" fmla="*/ 1638300 w 1638300"/>
              <a:gd name="connsiteY2" fmla="*/ 4430028 h 4432300"/>
              <a:gd name="connsiteX3" fmla="*/ 1625600 w 1638300"/>
              <a:gd name="connsiteY3" fmla="*/ 4432300 h 4432300"/>
              <a:gd name="connsiteX4" fmla="*/ 0 w 1638300"/>
              <a:gd name="connsiteY4" fmla="*/ 4191000 h 4432300"/>
              <a:gd name="connsiteX5" fmla="*/ 38100 w 1638300"/>
              <a:gd name="connsiteY5" fmla="*/ 3289300 h 4432300"/>
              <a:gd name="connsiteX6" fmla="*/ 951769 w 1638300"/>
              <a:gd name="connsiteY6" fmla="*/ 10104 h 4432300"/>
              <a:gd name="connsiteX7" fmla="*/ 998361 w 1638300"/>
              <a:gd name="connsiteY7" fmla="*/ 0 h 4432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638300" h="4432300">
                <a:moveTo>
                  <a:pt x="998361" y="0"/>
                </a:moveTo>
                <a:lnTo>
                  <a:pt x="1638300" y="0"/>
                </a:lnTo>
                <a:lnTo>
                  <a:pt x="1638300" y="4430028"/>
                </a:lnTo>
                <a:lnTo>
                  <a:pt x="1625600" y="4432300"/>
                </a:lnTo>
                <a:lnTo>
                  <a:pt x="0" y="4191000"/>
                </a:lnTo>
                <a:lnTo>
                  <a:pt x="38100" y="3289300"/>
                </a:lnTo>
                <a:lnTo>
                  <a:pt x="951769" y="10104"/>
                </a:lnTo>
                <a:lnTo>
                  <a:pt x="998361" y="0"/>
                </a:lnTo>
                <a:close/>
              </a:path>
            </a:pathLst>
          </a:cu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D2ABA982-9132-4616-AEAC-0629E88E8F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6035416" cy="68580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126F3C93-43ED-4CF9-9BA1-154299A2B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B22E9B47-399B-4E97-A16A-BBD5A0DCDD40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89446" y="3194336"/>
            <a:ext cx="3539654" cy="2657137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2895DC3-320C-4E46-9114-4219D3F125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5020373"/>
            <a:ext cx="12192002" cy="1847088"/>
          </a:xfrm>
          <a:prstGeom prst="rect">
            <a:avLst/>
          </a:prstGeom>
        </p:spPr>
      </p:pic>
      <p:sp>
        <p:nvSpPr>
          <p:cNvPr id="34" name="文本框 33">
            <a:extLst>
              <a:ext uri="{FF2B5EF4-FFF2-40B4-BE49-F238E27FC236}">
                <a16:creationId xmlns:a16="http://schemas.microsoft.com/office/drawing/2014/main" id="{EAF1BCE3-4D08-477E-B896-A0ACA3AF8CD3}"/>
              </a:ext>
            </a:extLst>
          </p:cNvPr>
          <p:cNvSpPr txBox="1"/>
          <p:nvPr/>
        </p:nvSpPr>
        <p:spPr>
          <a:xfrm>
            <a:off x="4229100" y="668030"/>
            <a:ext cx="5668653" cy="316772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pPr algn="ctr"/>
            <a:r>
              <a:rPr lang="en-US" altLang="zh-CN" sz="8800" b="1" dirty="0">
                <a:solidFill>
                  <a:srgbClr val="D06224"/>
                </a:solidFill>
                <a:effectLst>
                  <a:reflection blurRad="6350" stA="55000" endA="300" endPos="45500" dir="5400000" sy="-100000" algn="bl" rotWithShape="0"/>
                </a:effectLst>
                <a:latin typeface="UTM Sharnay" panose="02040603050506020204" pitchFamily="18" charset="0"/>
              </a:rPr>
              <a:t>HẠT DẺ CỦA TÔI!</a:t>
            </a:r>
            <a:endParaRPr lang="zh-CN" altLang="en-US" sz="8800" b="1" dirty="0">
              <a:solidFill>
                <a:srgbClr val="D06224"/>
              </a:solidFill>
              <a:effectLst>
                <a:reflection blurRad="6350" stA="55000" endA="300" endPos="45500" dir="5400000" sy="-100000" algn="bl" rotWithShape="0"/>
              </a:effectLst>
              <a:latin typeface="UTM Sharnay" panose="02040603050506020204" pitchFamily="18" charset="0"/>
            </a:endParaRPr>
          </a:p>
        </p:txBody>
      </p:sp>
      <p:pic>
        <p:nvPicPr>
          <p:cNvPr id="9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534316" y="93104"/>
            <a:ext cx="1178506" cy="1084888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1" name="图片 47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5790" y="3945091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2" name="图片 49"/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09637">
            <a:off x="9657757" y="1042927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3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9885245" y="3279836"/>
            <a:ext cx="627621" cy="6810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10476662" y="199177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15" name="图片 48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9614957" y="399375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0748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thường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bộ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phận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44587" y="1829664"/>
            <a:ext cx="5113782" cy="4628673"/>
            <a:chOff x="127861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27861" y="3522906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trạng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5856156" y="1829663"/>
            <a:ext cx="5113782" cy="4628673"/>
            <a:chOff x="6989680" y="1931844"/>
            <a:chExt cx="5113782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6989680" y="3553095"/>
              <a:ext cx="511378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Chủ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vị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ngữ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73" y="2721502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7402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4.81481E-6 L -0.23021 -0.1525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10" y="-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Ai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8106150" y="3541833"/>
              <a:ext cx="2972525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Ai (con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cái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)?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748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>
            <a:extLst>
              <a:ext uri="{FF2B5EF4-FFF2-40B4-BE49-F238E27FC236}">
                <a16:creationId xmlns:a16="http://schemas.microsoft.com/office/drawing/2014/main" id="{849A9AC3-DC96-4FAD-A0FF-F36D4D379F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A8C3969C-8492-4C69-A431-CAAFB288F35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7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800"/>
          <a:stretch/>
        </p:blipFill>
        <p:spPr>
          <a:xfrm>
            <a:off x="1719222" y="-2787277"/>
            <a:ext cx="8613648" cy="5507315"/>
          </a:xfrm>
          <a:prstGeom prst="rect">
            <a:avLst/>
          </a:prstGeom>
        </p:spPr>
      </p:pic>
      <p:pic>
        <p:nvPicPr>
          <p:cNvPr id="23" name="图片 22">
            <a:extLst>
              <a:ext uri="{FF2B5EF4-FFF2-40B4-BE49-F238E27FC236}">
                <a16:creationId xmlns:a16="http://schemas.microsoft.com/office/drawing/2014/main" id="{C92B1CE2-60F3-47E7-8AD5-851DDA6AC8E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475021" cy="195698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E39757F0-0F26-4530-86A7-472D4744AEA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8716979" y="0"/>
            <a:ext cx="3475021" cy="195698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485844" y="592026"/>
            <a:ext cx="511378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“Nam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.”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gồm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21" name="Group 20"/>
          <p:cNvGrpSpPr/>
          <p:nvPr/>
        </p:nvGrpSpPr>
        <p:grpSpPr>
          <a:xfrm>
            <a:off x="1326299" y="1829664"/>
            <a:ext cx="5113782" cy="4628673"/>
            <a:chOff x="109573" y="1931845"/>
            <a:chExt cx="5113782" cy="4628673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46210" y="1931845"/>
              <a:ext cx="4628673" cy="4628673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109573" y="3756251"/>
              <a:ext cx="511378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endPara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7" name="Group 26"/>
          <p:cNvGrpSpPr/>
          <p:nvPr/>
        </p:nvGrpSpPr>
        <p:grpSpPr>
          <a:xfrm>
            <a:off x="6222916" y="1829663"/>
            <a:ext cx="4628673" cy="4628673"/>
            <a:chOff x="7356440" y="1931844"/>
            <a:chExt cx="4628673" cy="462867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56440" y="1931844"/>
              <a:ext cx="4628673" cy="4628673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7955505" y="3756251"/>
              <a:ext cx="297252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rPr>
                <a:t>Nam </a:t>
              </a:r>
            </a:p>
          </p:txBody>
        </p:sp>
      </p:grpSp>
      <p:pic>
        <p:nvPicPr>
          <p:cNvPr id="28" name="Picture 2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91079" y="2701849"/>
            <a:ext cx="3809510" cy="3880466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302" y="4642082"/>
            <a:ext cx="1304552" cy="116757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320350" y="4586629"/>
            <a:ext cx="1304552" cy="1167574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>
          <a:xfrm>
            <a:off x="6884670" y="3929127"/>
            <a:ext cx="5113782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xác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định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từ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loại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vị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ngữ</a:t>
            </a:r>
            <a:r>
              <a:rPr lang="en-US" sz="4400" b="1" dirty="0">
                <a:solidFill>
                  <a:srgbClr val="AE431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10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863" t="35600" r="36205" b="40097"/>
          <a:stretch/>
        </p:blipFill>
        <p:spPr>
          <a:xfrm rot="5400000">
            <a:off x="6186134" y="3747607"/>
            <a:ext cx="1128923" cy="1376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90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42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2.96296E-6 L 0.22344 -0.16065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172" y="-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: 形状 4">
            <a:extLst>
              <a:ext uri="{FF2B5EF4-FFF2-40B4-BE49-F238E27FC236}">
                <a16:creationId xmlns:a16="http://schemas.microsoft.com/office/drawing/2014/main" id="{D99C57FA-DEC3-4334-8C9B-A12081124603}"/>
              </a:ext>
            </a:extLst>
          </p:cNvPr>
          <p:cNvSpPr/>
          <p:nvPr/>
        </p:nvSpPr>
        <p:spPr>
          <a:xfrm>
            <a:off x="-13008" y="-3392"/>
            <a:ext cx="7647522" cy="5504305"/>
          </a:xfrm>
          <a:custGeom>
            <a:avLst/>
            <a:gdLst>
              <a:gd name="connsiteX0" fmla="*/ 3715657 w 3715657"/>
              <a:gd name="connsiteY0" fmla="*/ 0 h 2786743"/>
              <a:gd name="connsiteX1" fmla="*/ 3396343 w 3715657"/>
              <a:gd name="connsiteY1" fmla="*/ 609600 h 2786743"/>
              <a:gd name="connsiteX2" fmla="*/ 2786743 w 3715657"/>
              <a:gd name="connsiteY2" fmla="*/ 1901371 h 2786743"/>
              <a:gd name="connsiteX3" fmla="*/ 1465943 w 3715657"/>
              <a:gd name="connsiteY3" fmla="*/ 2670628 h 2786743"/>
              <a:gd name="connsiteX4" fmla="*/ 537028 w 3715657"/>
              <a:gd name="connsiteY4" fmla="*/ 2772228 h 2786743"/>
              <a:gd name="connsiteX5" fmla="*/ 0 w 3715657"/>
              <a:gd name="connsiteY5" fmla="*/ 2786743 h 2786743"/>
              <a:gd name="connsiteX6" fmla="*/ 29028 w 3715657"/>
              <a:gd name="connsiteY6" fmla="*/ 29028 h 2786743"/>
              <a:gd name="connsiteX7" fmla="*/ 3715657 w 3715657"/>
              <a:gd name="connsiteY7" fmla="*/ 0 h 2786743"/>
              <a:gd name="connsiteX0" fmla="*/ 3715657 w 3719667"/>
              <a:gd name="connsiteY0" fmla="*/ 0 h 2786743"/>
              <a:gd name="connsiteX1" fmla="*/ 3396343 w 3719667"/>
              <a:gd name="connsiteY1" fmla="*/ 609600 h 2786743"/>
              <a:gd name="connsiteX2" fmla="*/ 2786743 w 3719667"/>
              <a:gd name="connsiteY2" fmla="*/ 1901371 h 2786743"/>
              <a:gd name="connsiteX3" fmla="*/ 1465943 w 3719667"/>
              <a:gd name="connsiteY3" fmla="*/ 2670628 h 2786743"/>
              <a:gd name="connsiteX4" fmla="*/ 537028 w 3719667"/>
              <a:gd name="connsiteY4" fmla="*/ 2772228 h 2786743"/>
              <a:gd name="connsiteX5" fmla="*/ 0 w 3719667"/>
              <a:gd name="connsiteY5" fmla="*/ 2786743 h 2786743"/>
              <a:gd name="connsiteX6" fmla="*/ 29028 w 3719667"/>
              <a:gd name="connsiteY6" fmla="*/ 29028 h 2786743"/>
              <a:gd name="connsiteX7" fmla="*/ 3715657 w 3719667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786743"/>
              <a:gd name="connsiteX1" fmla="*/ 3396343 w 3720658"/>
              <a:gd name="connsiteY1" fmla="*/ 609600 h 2786743"/>
              <a:gd name="connsiteX2" fmla="*/ 2786743 w 3720658"/>
              <a:gd name="connsiteY2" fmla="*/ 1901371 h 2786743"/>
              <a:gd name="connsiteX3" fmla="*/ 1465943 w 3720658"/>
              <a:gd name="connsiteY3" fmla="*/ 2670628 h 2786743"/>
              <a:gd name="connsiteX4" fmla="*/ 537028 w 3720658"/>
              <a:gd name="connsiteY4" fmla="*/ 2772228 h 2786743"/>
              <a:gd name="connsiteX5" fmla="*/ 0 w 3720658"/>
              <a:gd name="connsiteY5" fmla="*/ 2786743 h 2786743"/>
              <a:gd name="connsiteX6" fmla="*/ 29028 w 3720658"/>
              <a:gd name="connsiteY6" fmla="*/ 29028 h 2786743"/>
              <a:gd name="connsiteX7" fmla="*/ 3715657 w 3720658"/>
              <a:gd name="connsiteY7" fmla="*/ 0 h 2786743"/>
              <a:gd name="connsiteX0" fmla="*/ 3715657 w 3720658"/>
              <a:gd name="connsiteY0" fmla="*/ 0 h 2836674"/>
              <a:gd name="connsiteX1" fmla="*/ 3396343 w 3720658"/>
              <a:gd name="connsiteY1" fmla="*/ 609600 h 2836674"/>
              <a:gd name="connsiteX2" fmla="*/ 2786743 w 3720658"/>
              <a:gd name="connsiteY2" fmla="*/ 1901371 h 2836674"/>
              <a:gd name="connsiteX3" fmla="*/ 1465943 w 3720658"/>
              <a:gd name="connsiteY3" fmla="*/ 2670628 h 2836674"/>
              <a:gd name="connsiteX4" fmla="*/ 537028 w 3720658"/>
              <a:gd name="connsiteY4" fmla="*/ 2772228 h 2836674"/>
              <a:gd name="connsiteX5" fmla="*/ 0 w 3720658"/>
              <a:gd name="connsiteY5" fmla="*/ 2786743 h 2836674"/>
              <a:gd name="connsiteX6" fmla="*/ 29028 w 3720658"/>
              <a:gd name="connsiteY6" fmla="*/ 29028 h 2836674"/>
              <a:gd name="connsiteX7" fmla="*/ 3715657 w 3720658"/>
              <a:gd name="connsiteY7" fmla="*/ 0 h 283667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12664"/>
              <a:gd name="connsiteX1" fmla="*/ 3396343 w 3720658"/>
              <a:gd name="connsiteY1" fmla="*/ 609600 h 2912664"/>
              <a:gd name="connsiteX2" fmla="*/ 2786743 w 3720658"/>
              <a:gd name="connsiteY2" fmla="*/ 1901371 h 2912664"/>
              <a:gd name="connsiteX3" fmla="*/ 1465943 w 3720658"/>
              <a:gd name="connsiteY3" fmla="*/ 2670628 h 2912664"/>
              <a:gd name="connsiteX4" fmla="*/ 537028 w 3720658"/>
              <a:gd name="connsiteY4" fmla="*/ 2772228 h 2912664"/>
              <a:gd name="connsiteX5" fmla="*/ 0 w 3720658"/>
              <a:gd name="connsiteY5" fmla="*/ 2786743 h 2912664"/>
              <a:gd name="connsiteX6" fmla="*/ 29028 w 3720658"/>
              <a:gd name="connsiteY6" fmla="*/ 29028 h 2912664"/>
              <a:gd name="connsiteX7" fmla="*/ 3715657 w 3720658"/>
              <a:gd name="connsiteY7" fmla="*/ 0 h 2912664"/>
              <a:gd name="connsiteX0" fmla="*/ 3715657 w 3720658"/>
              <a:gd name="connsiteY0" fmla="*/ 0 h 2921022"/>
              <a:gd name="connsiteX1" fmla="*/ 3396343 w 3720658"/>
              <a:gd name="connsiteY1" fmla="*/ 609600 h 2921022"/>
              <a:gd name="connsiteX2" fmla="*/ 2786743 w 3720658"/>
              <a:gd name="connsiteY2" fmla="*/ 1901371 h 2921022"/>
              <a:gd name="connsiteX3" fmla="*/ 1465943 w 3720658"/>
              <a:gd name="connsiteY3" fmla="*/ 2670628 h 2921022"/>
              <a:gd name="connsiteX4" fmla="*/ 537028 w 3720658"/>
              <a:gd name="connsiteY4" fmla="*/ 2772228 h 2921022"/>
              <a:gd name="connsiteX5" fmla="*/ 0 w 3720658"/>
              <a:gd name="connsiteY5" fmla="*/ 2786743 h 2921022"/>
              <a:gd name="connsiteX6" fmla="*/ 29028 w 3720658"/>
              <a:gd name="connsiteY6" fmla="*/ 29028 h 2921022"/>
              <a:gd name="connsiteX7" fmla="*/ 3715657 w 3720658"/>
              <a:gd name="connsiteY7" fmla="*/ 0 h 2921022"/>
              <a:gd name="connsiteX0" fmla="*/ 3729070 w 3734071"/>
              <a:gd name="connsiteY0" fmla="*/ 0 h 2921022"/>
              <a:gd name="connsiteX1" fmla="*/ 3409756 w 3734071"/>
              <a:gd name="connsiteY1" fmla="*/ 609600 h 2921022"/>
              <a:gd name="connsiteX2" fmla="*/ 2800156 w 3734071"/>
              <a:gd name="connsiteY2" fmla="*/ 1901371 h 2921022"/>
              <a:gd name="connsiteX3" fmla="*/ 1479356 w 3734071"/>
              <a:gd name="connsiteY3" fmla="*/ 2670628 h 2921022"/>
              <a:gd name="connsiteX4" fmla="*/ 550441 w 3734071"/>
              <a:gd name="connsiteY4" fmla="*/ 2772228 h 2921022"/>
              <a:gd name="connsiteX5" fmla="*/ 13413 w 3734071"/>
              <a:gd name="connsiteY5" fmla="*/ 2786743 h 2921022"/>
              <a:gd name="connsiteX6" fmla="*/ 0 w 3734071"/>
              <a:gd name="connsiteY6" fmla="*/ 5906 h 2921022"/>
              <a:gd name="connsiteX7" fmla="*/ 3729070 w 3734071"/>
              <a:gd name="connsiteY7" fmla="*/ 0 h 2921022"/>
              <a:gd name="connsiteX0" fmla="*/ 3721997 w 3726998"/>
              <a:gd name="connsiteY0" fmla="*/ 1801 h 2922823"/>
              <a:gd name="connsiteX1" fmla="*/ 3402683 w 3726998"/>
              <a:gd name="connsiteY1" fmla="*/ 611401 h 2922823"/>
              <a:gd name="connsiteX2" fmla="*/ 2793083 w 3726998"/>
              <a:gd name="connsiteY2" fmla="*/ 1903172 h 2922823"/>
              <a:gd name="connsiteX3" fmla="*/ 1472283 w 3726998"/>
              <a:gd name="connsiteY3" fmla="*/ 2672429 h 2922823"/>
              <a:gd name="connsiteX4" fmla="*/ 543368 w 3726998"/>
              <a:gd name="connsiteY4" fmla="*/ 2774029 h 2922823"/>
              <a:gd name="connsiteX5" fmla="*/ 6340 w 3726998"/>
              <a:gd name="connsiteY5" fmla="*/ 2788544 h 2922823"/>
              <a:gd name="connsiteX6" fmla="*/ 0 w 3726998"/>
              <a:gd name="connsiteY6" fmla="*/ 0 h 2922823"/>
              <a:gd name="connsiteX7" fmla="*/ 3721997 w 3726998"/>
              <a:gd name="connsiteY7" fmla="*/ 1801 h 29228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726998" h="2922823">
                <a:moveTo>
                  <a:pt x="3721997" y="1801"/>
                </a:moveTo>
                <a:cubicBezTo>
                  <a:pt x="3760702" y="292087"/>
                  <a:pt x="3567178" y="524315"/>
                  <a:pt x="3402683" y="611401"/>
                </a:cubicBezTo>
                <a:cubicBezTo>
                  <a:pt x="3547826" y="1245191"/>
                  <a:pt x="3417198" y="1704811"/>
                  <a:pt x="2793083" y="1903172"/>
                </a:cubicBezTo>
                <a:cubicBezTo>
                  <a:pt x="2701158" y="2435362"/>
                  <a:pt x="2086722" y="2938524"/>
                  <a:pt x="1472283" y="2672429"/>
                </a:cubicBezTo>
                <a:cubicBezTo>
                  <a:pt x="1206188" y="2996582"/>
                  <a:pt x="794949" y="2957876"/>
                  <a:pt x="543368" y="2774029"/>
                </a:cubicBezTo>
                <a:cubicBezTo>
                  <a:pt x="364359" y="2982067"/>
                  <a:pt x="112778" y="2957877"/>
                  <a:pt x="6340" y="2788544"/>
                </a:cubicBezTo>
                <a:cubicBezTo>
                  <a:pt x="4227" y="1859029"/>
                  <a:pt x="2113" y="929515"/>
                  <a:pt x="0" y="0"/>
                </a:cubicBezTo>
                <a:lnTo>
                  <a:pt x="3721997" y="1801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ffectLst>
            <a:outerShdw dist="114300" algn="tl" rotWithShape="0">
              <a:srgbClr val="A05B2E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509F2CD9-C2C8-4995-98A4-C36EC723BAFB}"/>
              </a:ext>
            </a:extLst>
          </p:cNvPr>
          <p:cNvSpPr txBox="1"/>
          <p:nvPr/>
        </p:nvSpPr>
        <p:spPr>
          <a:xfrm>
            <a:off x="95301" y="714403"/>
            <a:ext cx="38911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3200" dirty="0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dirty="0" err="1">
                <a:solidFill>
                  <a:srgbClr val="8A8635"/>
                </a:solidFill>
                <a:latin typeface="UTM Akashi" panose="02040603050506020204" pitchFamily="18" charset="0"/>
                <a:ea typeface="思源黑体 CN Bold" panose="020B0800000000000000" pitchFamily="34" charset="-122"/>
              </a:rPr>
              <a:t>câu</a:t>
            </a:r>
            <a:endParaRPr lang="zh-CN" altLang="en-US" sz="3200" i="0" dirty="0">
              <a:solidFill>
                <a:srgbClr val="8A8635"/>
              </a:solidFill>
              <a:effectLst/>
              <a:latin typeface="UTM Akashi" panose="02040603050506020204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28BE0D19-874C-4870-9218-21F87B2F6BB9}"/>
              </a:ext>
            </a:extLst>
          </p:cNvPr>
          <p:cNvSpPr txBox="1"/>
          <p:nvPr/>
        </p:nvSpPr>
        <p:spPr>
          <a:xfrm>
            <a:off x="588292" y="971390"/>
            <a:ext cx="497109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9600" i="0" dirty="0">
                <a:solidFill>
                  <a:srgbClr val="7E4824"/>
                </a:solidFill>
                <a:effectLst/>
                <a:latin typeface="UTM Sharnay" panose="02040603050506020204" pitchFamily="18" charset="0"/>
                <a:ea typeface="思源黑体 CN Bold" panose="020B0800000000000000" pitchFamily="34" charset="-122"/>
              </a:rPr>
              <a:t>VỊ NGỮ</a:t>
            </a:r>
            <a:endParaRPr lang="en-US" altLang="zh-CN" sz="9600" dirty="0">
              <a:solidFill>
                <a:srgbClr val="7E4824"/>
              </a:solidFill>
              <a:latin typeface="UTM Sharnay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2FA8F339-941A-4974-96FA-52C9EA80C5A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2065" y="2308515"/>
            <a:ext cx="3793936" cy="2711975"/>
          </a:xfrm>
          <a:prstGeom prst="rect">
            <a:avLst/>
          </a:prstGeom>
        </p:spPr>
      </p:pic>
      <p:pic>
        <p:nvPicPr>
          <p:cNvPr id="49" name="图片 48">
            <a:extLst>
              <a:ext uri="{FF2B5EF4-FFF2-40B4-BE49-F238E27FC236}">
                <a16:creationId xmlns:a16="http://schemas.microsoft.com/office/drawing/2014/main" id="{6743661A-D105-41AC-ACF8-9474A838D09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4631" y="69950"/>
            <a:ext cx="1306285" cy="1202516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图片 47">
            <a:extLst>
              <a:ext uri="{FF2B5EF4-FFF2-40B4-BE49-F238E27FC236}">
                <a16:creationId xmlns:a16="http://schemas.microsoft.com/office/drawing/2014/main" id="{EF263FA6-E284-4980-9F8B-F16F041FBE4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9040" y="3743596"/>
            <a:ext cx="719231" cy="78040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图片 46">
            <a:extLst>
              <a:ext uri="{FF2B5EF4-FFF2-40B4-BE49-F238E27FC236}">
                <a16:creationId xmlns:a16="http://schemas.microsoft.com/office/drawing/2014/main" id="{83D10C93-D379-40A0-87B6-3D49B94E1D19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9060759">
            <a:off x="10991091" y="904955"/>
            <a:ext cx="1110343" cy="1157513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图片 45">
            <a:extLst>
              <a:ext uri="{FF2B5EF4-FFF2-40B4-BE49-F238E27FC236}">
                <a16:creationId xmlns:a16="http://schemas.microsoft.com/office/drawing/2014/main" id="{348DF1D2-4EA3-4670-BE58-9762BC778ED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02328" y="5427599"/>
            <a:ext cx="1193800" cy="921692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024FAC89-250F-41C8-919B-BE909E8014F3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10827890" y="3729154"/>
            <a:ext cx="83457" cy="1157513"/>
          </a:xfrm>
          <a:custGeom>
            <a:avLst/>
            <a:gdLst>
              <a:gd name="connsiteX0" fmla="*/ 0 w 83457"/>
              <a:gd name="connsiteY0" fmla="*/ 0 h 1157513"/>
              <a:gd name="connsiteX1" fmla="*/ 83457 w 83457"/>
              <a:gd name="connsiteY1" fmla="*/ 0 h 1157513"/>
              <a:gd name="connsiteX2" fmla="*/ 83457 w 83457"/>
              <a:gd name="connsiteY2" fmla="*/ 1157513 h 1157513"/>
              <a:gd name="connsiteX3" fmla="*/ 0 w 83457"/>
              <a:gd name="connsiteY3" fmla="*/ 1157513 h 1157513"/>
              <a:gd name="connsiteX4" fmla="*/ 0 w 83457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3457" h="1157513">
                <a:moveTo>
                  <a:pt x="0" y="0"/>
                </a:moveTo>
                <a:lnTo>
                  <a:pt x="83457" y="0"/>
                </a:lnTo>
                <a:lnTo>
                  <a:pt x="83457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0" name="图片 49">
            <a:extLst>
              <a:ext uri="{FF2B5EF4-FFF2-40B4-BE49-F238E27FC236}">
                <a16:creationId xmlns:a16="http://schemas.microsoft.com/office/drawing/2014/main" id="{C40C77ED-82FD-46B7-B54B-BAA81C87283B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290547">
            <a:off x="6246960" y="107261"/>
            <a:ext cx="1395831" cy="1077673"/>
          </a:xfrm>
          <a:custGeom>
            <a:avLst/>
            <a:gdLst>
              <a:gd name="connsiteX0" fmla="*/ 0 w 1193800"/>
              <a:gd name="connsiteY0" fmla="*/ 0 h 921692"/>
              <a:gd name="connsiteX1" fmla="*/ 1193800 w 1193800"/>
              <a:gd name="connsiteY1" fmla="*/ 0 h 921692"/>
              <a:gd name="connsiteX2" fmla="*/ 1193800 w 1193800"/>
              <a:gd name="connsiteY2" fmla="*/ 921692 h 921692"/>
              <a:gd name="connsiteX3" fmla="*/ 0 w 1193800"/>
              <a:gd name="connsiteY3" fmla="*/ 921692 h 921692"/>
              <a:gd name="connsiteX4" fmla="*/ 0 w 1193800"/>
              <a:gd name="connsiteY4" fmla="*/ 0 h 9216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921692">
                <a:moveTo>
                  <a:pt x="0" y="0"/>
                </a:moveTo>
                <a:lnTo>
                  <a:pt x="1193800" y="0"/>
                </a:lnTo>
                <a:lnTo>
                  <a:pt x="1193800" y="921692"/>
                </a:lnTo>
                <a:lnTo>
                  <a:pt x="0" y="921692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1" name="图片 50">
            <a:extLst>
              <a:ext uri="{FF2B5EF4-FFF2-40B4-BE49-F238E27FC236}">
                <a16:creationId xmlns:a16="http://schemas.microsoft.com/office/drawing/2014/main" id="{C9715410-22CA-411F-B0F1-F48928236ED3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3738290">
            <a:off x="1404725" y="4186559"/>
            <a:ext cx="1187390" cy="128838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2" name="图片 51">
            <a:extLst>
              <a:ext uri="{FF2B5EF4-FFF2-40B4-BE49-F238E27FC236}">
                <a16:creationId xmlns:a16="http://schemas.microsoft.com/office/drawing/2014/main" id="{D4A29C20-4564-4859-A2F8-53DE42E6F8C6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1693920" flipV="1">
            <a:off x="2976901" y="6267224"/>
            <a:ext cx="520537" cy="564811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6" name="图片 55">
            <a:extLst>
              <a:ext uri="{FF2B5EF4-FFF2-40B4-BE49-F238E27FC236}">
                <a16:creationId xmlns:a16="http://schemas.microsoft.com/office/drawing/2014/main" id="{579DB488-4B56-4840-8B1D-5C07401805B7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27159" y="4724400"/>
            <a:ext cx="2764842" cy="2133600"/>
          </a:xfrm>
          <a:prstGeom prst="rect">
            <a:avLst/>
          </a:prstGeom>
        </p:spPr>
      </p:pic>
      <p:pic>
        <p:nvPicPr>
          <p:cNvPr id="57" name="图片 56">
            <a:extLst>
              <a:ext uri="{FF2B5EF4-FFF2-40B4-BE49-F238E27FC236}">
                <a16:creationId xmlns:a16="http://schemas.microsoft.com/office/drawing/2014/main" id="{BF494749-35E4-4CCA-9418-0158AE5F5C63}"/>
              </a:ext>
            </a:extLst>
          </p:cNvPr>
          <p:cNvPicPr>
            <a:picLocks noChangeAspect="1"/>
          </p:cNvPicPr>
          <p:nvPr/>
        </p:nvPicPr>
        <p:blipFill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880119">
            <a:off x="5950447" y="5907175"/>
            <a:ext cx="760884" cy="793208"/>
          </a:xfrm>
          <a:custGeom>
            <a:avLst/>
            <a:gdLst>
              <a:gd name="connsiteX0" fmla="*/ 0 w 1110343"/>
              <a:gd name="connsiteY0" fmla="*/ 0 h 1157513"/>
              <a:gd name="connsiteX1" fmla="*/ 1110343 w 1110343"/>
              <a:gd name="connsiteY1" fmla="*/ 0 h 1157513"/>
              <a:gd name="connsiteX2" fmla="*/ 1110343 w 1110343"/>
              <a:gd name="connsiteY2" fmla="*/ 1157513 h 1157513"/>
              <a:gd name="connsiteX3" fmla="*/ 0 w 1110343"/>
              <a:gd name="connsiteY3" fmla="*/ 1157513 h 1157513"/>
              <a:gd name="connsiteX4" fmla="*/ 0 w 1110343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10343" h="1157513">
                <a:moveTo>
                  <a:pt x="0" y="0"/>
                </a:moveTo>
                <a:lnTo>
                  <a:pt x="1110343" y="0"/>
                </a:lnTo>
                <a:lnTo>
                  <a:pt x="1110343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22" name="文本框 7"/>
          <p:cNvSpPr txBox="1"/>
          <p:nvPr/>
        </p:nvSpPr>
        <p:spPr>
          <a:xfrm>
            <a:off x="118891" y="2727962"/>
            <a:ext cx="53926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rgbClr val="AE431E"/>
                </a:solidFill>
                <a:latin typeface="UTM Sharnay" panose="02040603050506020204" pitchFamily="18" charset="0"/>
                <a:ea typeface="思源黑体 CN Bold" panose="020B0800000000000000" pitchFamily="34" charset="-122"/>
              </a:rPr>
              <a:t>AI LÀM GÌ?</a:t>
            </a:r>
          </a:p>
        </p:txBody>
      </p:sp>
      <p:sp>
        <p:nvSpPr>
          <p:cNvPr id="21" name="文本框 7"/>
          <p:cNvSpPr txBox="1"/>
          <p:nvPr/>
        </p:nvSpPr>
        <p:spPr>
          <a:xfrm>
            <a:off x="2282286" y="1895165"/>
            <a:ext cx="4821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7200" i="0" dirty="0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i="0" dirty="0" err="1">
                <a:solidFill>
                  <a:srgbClr val="E9C891"/>
                </a:solidFill>
                <a:effectLst/>
                <a:latin typeface="UTM Flavour" panose="02040603050506020204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7200" dirty="0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7200" dirty="0" err="1">
                <a:solidFill>
                  <a:srgbClr val="E9C891"/>
                </a:solidFill>
                <a:latin typeface="UTM Flavour" panose="02040603050506020204" pitchFamily="18" charset="0"/>
                <a:ea typeface="思源黑体 CN Bold" panose="020B0800000000000000" pitchFamily="34" charset="-122"/>
              </a:rPr>
              <a:t>kể</a:t>
            </a:r>
            <a:endParaRPr lang="en-US" altLang="zh-CN" sz="7200" dirty="0">
              <a:solidFill>
                <a:srgbClr val="E9C891"/>
              </a:solidFill>
              <a:latin typeface="UTM Flavour" panose="02040603050506020204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4" name="图片 50"/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10643991">
            <a:off x="2391790" y="3856592"/>
            <a:ext cx="880779" cy="955694"/>
          </a:xfrm>
          <a:custGeom>
            <a:avLst/>
            <a:gdLst>
              <a:gd name="connsiteX0" fmla="*/ 0 w 1066779"/>
              <a:gd name="connsiteY0" fmla="*/ 0 h 1157513"/>
              <a:gd name="connsiteX1" fmla="*/ 1066779 w 1066779"/>
              <a:gd name="connsiteY1" fmla="*/ 0 h 1157513"/>
              <a:gd name="connsiteX2" fmla="*/ 1066779 w 1066779"/>
              <a:gd name="connsiteY2" fmla="*/ 1157513 h 1157513"/>
              <a:gd name="connsiteX3" fmla="*/ 0 w 1066779"/>
              <a:gd name="connsiteY3" fmla="*/ 1157513 h 1157513"/>
              <a:gd name="connsiteX4" fmla="*/ 0 w 1066779"/>
              <a:gd name="connsiteY4" fmla="*/ 0 h 11575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66779" h="1157513">
                <a:moveTo>
                  <a:pt x="0" y="0"/>
                </a:moveTo>
                <a:lnTo>
                  <a:pt x="1066779" y="0"/>
                </a:lnTo>
                <a:lnTo>
                  <a:pt x="1066779" y="1157513"/>
                </a:lnTo>
                <a:lnTo>
                  <a:pt x="0" y="115751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6" name="图片 48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rot="4717388">
            <a:off x="4705385" y="40558"/>
            <a:ext cx="526782" cy="484935"/>
          </a:xfrm>
          <a:custGeom>
            <a:avLst/>
            <a:gdLst>
              <a:gd name="connsiteX0" fmla="*/ 0 w 1193800"/>
              <a:gd name="connsiteY0" fmla="*/ 0 h 1098967"/>
              <a:gd name="connsiteX1" fmla="*/ 1193800 w 1193800"/>
              <a:gd name="connsiteY1" fmla="*/ 0 h 1098967"/>
              <a:gd name="connsiteX2" fmla="*/ 1193800 w 1193800"/>
              <a:gd name="connsiteY2" fmla="*/ 1098967 h 1098967"/>
              <a:gd name="connsiteX3" fmla="*/ 0 w 1193800"/>
              <a:gd name="connsiteY3" fmla="*/ 1098967 h 1098967"/>
              <a:gd name="connsiteX4" fmla="*/ 0 w 1193800"/>
              <a:gd name="connsiteY4" fmla="*/ 0 h 10989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193800" h="1098967">
                <a:moveTo>
                  <a:pt x="0" y="0"/>
                </a:moveTo>
                <a:lnTo>
                  <a:pt x="1193800" y="0"/>
                </a:lnTo>
                <a:lnTo>
                  <a:pt x="1193800" y="1098967"/>
                </a:lnTo>
                <a:lnTo>
                  <a:pt x="0" y="1098967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54" name="图片 53">
            <a:extLst>
              <a:ext uri="{FF2B5EF4-FFF2-40B4-BE49-F238E27FC236}">
                <a16:creationId xmlns:a16="http://schemas.microsoft.com/office/drawing/2014/main" id="{8151830A-0D01-43EC-9FC1-284C094E0485}"/>
              </a:ext>
            </a:extLst>
          </p:cNvPr>
          <p:cNvPicPr>
            <a:picLocks noChangeAspect="1"/>
          </p:cNvPicPr>
          <p:nvPr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321221"/>
            <a:ext cx="3035300" cy="2536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42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decel="5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" presetClass="entr" presetSubtype="9" decel="56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0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1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2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3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56" presetClass="entr" presetSubtype="0" fill="hold" grpId="0" nodeType="withEffect">
                                  <p:stCondLst>
                                    <p:cond delay="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6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7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8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0" presetID="56" presetClass="entr" presetSubtype="0" fill="hold" grpId="0" nodeType="with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42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43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44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45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400"/>
                            </p:stCondLst>
                            <p:childTnLst>
                              <p:par>
                                <p:cTn id="4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48" dur="75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375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1" dur="75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375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75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375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825"/>
                            </p:stCondLst>
                            <p:childTnLst>
                              <p:par>
                                <p:cTn id="57" presetID="2" presetClass="entr" presetSubtype="3" decel="6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3" decel="6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3" decel="6000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3" decel="6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/>
      <p:bldP spid="8" grpId="0"/>
      <p:bldP spid="8" grpId="1"/>
      <p:bldP spid="22" grpId="0"/>
      <p:bldP spid="22" grpId="1"/>
      <p:bldP spid="21" grpId="0"/>
      <p:bldP spid="2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0D81A09-BB98-42B0-B6AA-631EF7A77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"/>
            <a:ext cx="12191998" cy="6857998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7B470905-7072-4AC7-B55B-05CDEBD962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490AE18-110E-496F-893D-35E48995AA1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5020373"/>
            <a:ext cx="12191998" cy="1847088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14E1C89D-F82E-46A6-B0B5-8C5C7843D6E8}"/>
              </a:ext>
            </a:extLst>
          </p:cNvPr>
          <p:cNvSpPr txBox="1"/>
          <p:nvPr/>
        </p:nvSpPr>
        <p:spPr>
          <a:xfrm>
            <a:off x="1560099" y="2095693"/>
            <a:ext cx="9808939" cy="2428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just">
              <a:lnSpc>
                <a:spcPct val="120000"/>
              </a:lnSpc>
              <a:defRPr sz="3600" i="0">
                <a:solidFill>
                  <a:srgbClr val="A05B2E"/>
                </a:solidFill>
                <a:effectLst/>
                <a:latin typeface="思源黑体 CN Bold" panose="020B0800000000000000" pitchFamily="34" charset="-122"/>
                <a:ea typeface="思源黑体 CN Bold" panose="020B0800000000000000" pitchFamily="34" charset="-122"/>
              </a:defRPr>
            </a:lvl1pPr>
          </a:lstStyle>
          <a:p>
            <a:r>
              <a:rPr lang="en-US" altLang="zh-CN" sz="13800" b="1" dirty="0">
                <a:solidFill>
                  <a:srgbClr val="8A8635"/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  <a:reflection blurRad="6350" stA="55000" endA="300" endPos="45500" dir="5400000" sy="-100000" algn="bl" rotWithShape="0"/>
                </a:effectLst>
                <a:latin typeface="UTM Kabel KT" panose="02040603050506020204" pitchFamily="18" charset="0"/>
              </a:rPr>
              <a:t>KHÁM PHÁ</a:t>
            </a:r>
            <a:endParaRPr lang="zh-CN" altLang="en-US" sz="13800" b="1" dirty="0">
              <a:solidFill>
                <a:srgbClr val="8A8635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  <a:reflection blurRad="6350" stA="55000" endA="300" endPos="45500" dir="5400000" sy="-100000" algn="bl" rotWithShape="0"/>
              </a:effectLst>
              <a:latin typeface="UTM Kabel KT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1244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random/>
      </p:transition>
    </mc:Choice>
    <mc:Fallback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947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图片 20">
            <a:extLst>
              <a:ext uri="{FF2B5EF4-FFF2-40B4-BE49-F238E27FC236}">
                <a16:creationId xmlns:a16="http://schemas.microsoft.com/office/drawing/2014/main" id="{27E6E781-055E-48F0-846D-9B55EFE215C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260041"/>
            <a:ext cx="4620452" cy="5488922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F6685D6C-6B23-4BB8-AAF9-B99151CD1EA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60789" y="4433024"/>
            <a:ext cx="615853" cy="55439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2A71EDB-6389-4B09-B9A5-CA39F776A12F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4232540">
            <a:off x="5699413" y="5580936"/>
            <a:ext cx="363523" cy="327248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06B80084-30F9-415F-8CEE-C748412E674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860097">
            <a:off x="7031531" y="5952608"/>
            <a:ext cx="344282" cy="30992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B2DA19FD-7211-4E50-B87B-402CA4121408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6458121">
            <a:off x="2615098" y="4960707"/>
            <a:ext cx="615853" cy="554399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20B2E938-939B-4619-8B22-D25BC9C84213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7571548" y="1165034"/>
            <a:ext cx="4620452" cy="5488922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30924FBA-F838-49DC-92AA-2D5259D883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AF088551-CB47-42D1-A810-CA222F06374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29834"/>
            <a:ext cx="12192000" cy="18281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193548" y="246888"/>
            <a:ext cx="11804904" cy="635508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839821" y="1829243"/>
            <a:ext cx="10862974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1.Tìm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kể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gì</a:t>
            </a:r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1402288" y="2604906"/>
            <a:ext cx="7827437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9449181" y="2612095"/>
            <a:ext cx="2253614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413004" y="3175294"/>
            <a:ext cx="6787896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7341408" y="3175294"/>
            <a:ext cx="4361991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22148" y="3757385"/>
            <a:ext cx="4744212" cy="519294"/>
          </a:xfrm>
          <a:prstGeom prst="rect">
            <a:avLst/>
          </a:prstGeom>
          <a:solidFill>
            <a:srgbClr val="EDD2A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974025" y="1824954"/>
            <a:ext cx="105945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2.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Xác định vị ngữ trong mỗi câu vừa tìm</a:t>
            </a:r>
            <a:r>
              <a:rPr lang="en-US" sz="36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vi-VN" sz="3600" b="1" dirty="0">
                <a:solidFill>
                  <a:srgbClr val="FF0000"/>
                </a:solidFill>
                <a:cs typeface="Arial" panose="020B0604020202020204" pitchFamily="34" charset="0"/>
              </a:rPr>
              <a:t>được.</a:t>
            </a:r>
          </a:p>
        </p:txBody>
      </p:sp>
      <p:sp>
        <p:nvSpPr>
          <p:cNvPr id="13" name="Rectangle 31"/>
          <p:cNvSpPr>
            <a:spLocks noChangeArrowheads="1"/>
          </p:cNvSpPr>
          <p:nvPr/>
        </p:nvSpPr>
        <p:spPr bwMode="auto">
          <a:xfrm>
            <a:off x="413004" y="435081"/>
            <a:ext cx="11365992" cy="5693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b="1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Nhận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đoạn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văn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i="1" dirty="0" err="1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3600" b="1" i="1" dirty="0">
                <a:solidFill>
                  <a:srgbClr val="AE431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Bef>
                <a:spcPts val="600"/>
              </a:spcBef>
              <a:spcAft>
                <a:spcPts val="600"/>
              </a:spcAft>
            </a:pPr>
            <a:endParaRPr lang="en-US" sz="3600" b="1" i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trăm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con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bãi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buôn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kéo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nườm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nượp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thanh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niên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khua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chiêng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rộn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đeo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vòng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chị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mặc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chiếc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váy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thêu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rực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rỡ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Hôm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nay,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Tây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Nguyên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thật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tưng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bừng</a:t>
            </a:r>
            <a:r>
              <a:rPr lang="en-US" sz="36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r">
              <a:spcBef>
                <a:spcPts val="600"/>
              </a:spcBef>
              <a:spcAft>
                <a:spcPts val="600"/>
              </a:spcAft>
            </a:pPr>
            <a:r>
              <a:rPr lang="en-US" sz="36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 </a:t>
            </a:r>
            <a:r>
              <a:rPr lang="en-US" sz="36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 </a:t>
            </a:r>
            <a:r>
              <a:rPr lang="en-US" sz="3600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Tấn</a:t>
            </a:r>
            <a:endParaRPr lang="en-US" sz="3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9491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000"/>
                            </p:stCondLst>
                            <p:childTnLst>
                              <p:par>
                                <p:cTn id="29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/>
      <p:bldP spid="2" grpId="1"/>
      <p:bldP spid="3" grpId="0" animBg="1"/>
      <p:bldP spid="18" grpId="0" animBg="1"/>
      <p:bldP spid="24" grpId="0" animBg="1"/>
      <p:bldP spid="25" grpId="0" animBg="1"/>
      <p:bldP spid="26" grpId="0" animBg="1"/>
      <p:bldP spid="27" grpId="0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1149</TotalTime>
  <Words>807</Words>
  <Application>Microsoft Office PowerPoint</Application>
  <PresentationFormat>Widescreen</PresentationFormat>
  <Paragraphs>85</Paragraphs>
  <Slides>23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等线</vt:lpstr>
      <vt:lpstr>Times New Roman</vt:lpstr>
      <vt:lpstr>Arial</vt:lpstr>
      <vt:lpstr>UTM Sharnay</vt:lpstr>
      <vt:lpstr>字魂59号-创粗黑</vt:lpstr>
      <vt:lpstr>UTM Akashi</vt:lpstr>
      <vt:lpstr>UTM Mabella</vt:lpstr>
      <vt:lpstr>UTM Flavour</vt:lpstr>
      <vt:lpstr>Wingdings</vt:lpstr>
      <vt:lpstr>UTM Kabel KT</vt:lpstr>
      <vt:lpstr>UTM Hanzel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VIETBAO</dc:creator>
  <cp:lastModifiedBy>PHAN HOÀNG PHƯỚC HẠNH</cp:lastModifiedBy>
  <cp:revision>55</cp:revision>
  <dcterms:created xsi:type="dcterms:W3CDTF">2021-07-02T00:58:11Z</dcterms:created>
  <dcterms:modified xsi:type="dcterms:W3CDTF">2021-12-26T03:12:15Z</dcterms:modified>
  <cp:version>T030</cp:version>
</cp:coreProperties>
</file>