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90" r:id="rId2"/>
    <p:sldId id="280" r:id="rId3"/>
    <p:sldId id="335" r:id="rId4"/>
    <p:sldId id="336" r:id="rId5"/>
    <p:sldId id="337" r:id="rId6"/>
    <p:sldId id="281" r:id="rId7"/>
    <p:sldId id="338" r:id="rId8"/>
    <p:sldId id="339" r:id="rId9"/>
    <p:sldId id="340" r:id="rId10"/>
    <p:sldId id="282" r:id="rId11"/>
    <p:sldId id="341" r:id="rId12"/>
    <p:sldId id="348" r:id="rId13"/>
    <p:sldId id="342" r:id="rId14"/>
    <p:sldId id="350" r:id="rId15"/>
    <p:sldId id="351" r:id="rId16"/>
    <p:sldId id="283" r:id="rId17"/>
    <p:sldId id="344" r:id="rId18"/>
    <p:sldId id="345" r:id="rId19"/>
    <p:sldId id="346" r:id="rId20"/>
    <p:sldId id="285" r:id="rId21"/>
  </p:sldIdLst>
  <p:sldSz cx="12192000" cy="6858000"/>
  <p:notesSz cx="6858000" cy="9144000"/>
  <p:embeddedFontLst>
    <p:embeddedFont>
      <p:font typeface="等线" panose="020B0604020202020204" charset="-12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微软雅黑" panose="020B0503020204020204" pitchFamily="34" charset="-122"/>
      <p:regular r:id="rId29"/>
      <p:bold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宋体" panose="02010600030101010101" pitchFamily="2" charset="-122"/>
      <p:regular r:id="rId33"/>
    </p:embeddedFont>
  </p:embeddedFontLst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pos="1980" userDrawn="1">
          <p15:clr>
            <a:srgbClr val="A4A3A4"/>
          </p15:clr>
        </p15:guide>
        <p15:guide id="4" pos="57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0D7"/>
    <a:srgbClr val="FCFCDE"/>
    <a:srgbClr val="02736A"/>
    <a:srgbClr val="FBFFE2"/>
    <a:srgbClr val="014540"/>
    <a:srgbClr val="FF6D6D"/>
    <a:srgbClr val="FF9999"/>
    <a:srgbClr val="FFAFAF"/>
    <a:srgbClr val="CC0066"/>
    <a:srgbClr val="FFE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0" y="78"/>
      </p:cViewPr>
      <p:guideLst>
        <p:guide orient="horz" pos="2136"/>
        <p:guide pos="3817"/>
        <p:guide pos="1980"/>
        <p:guide pos="57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7DD44-B27F-4A13-BFCA-C5B8110331C9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83279-36AD-41C4-A996-A6E09D4E54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98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191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915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224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985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665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A7512-3A41-41A8-956D-9A9B819ECA3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113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A7512-3A41-41A8-956D-9A9B819ECA3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750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1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CB68406-596D-4ED6-8A52-F33AC6E4ECBD}"/>
              </a:ext>
            </a:extLst>
          </p:cNvPr>
          <p:cNvSpPr/>
          <p:nvPr userDrawn="1"/>
        </p:nvSpPr>
        <p:spPr>
          <a:xfrm>
            <a:off x="34400" y="0"/>
            <a:ext cx="7974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cap="none" spc="0">
                <a:ln w="0"/>
                <a:solidFill>
                  <a:srgbClr val="02736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KTUTS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7D1AF67-0FF2-423A-A38C-19EE38A934D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9862" y="14499369"/>
            <a:ext cx="1759566" cy="1407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B61071A-C613-4871-A868-F0D37332F84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332" y="15203161"/>
            <a:ext cx="1759566" cy="14075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2.png"/><Relationship Id="rId18" Type="http://schemas.openxmlformats.org/officeDocument/2006/relationships/image" Target="../media/image7.emf"/><Relationship Id="rId3" Type="http://schemas.openxmlformats.org/officeDocument/2006/relationships/tags" Target="../tags/tag4.xml"/><Relationship Id="rId21" Type="http://schemas.openxmlformats.org/officeDocument/2006/relationships/image" Target="../media/image10.emf"/><Relationship Id="rId7" Type="http://schemas.openxmlformats.org/officeDocument/2006/relationships/tags" Target="../tags/tag8.xml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6.emf"/><Relationship Id="rId2" Type="http://schemas.openxmlformats.org/officeDocument/2006/relationships/tags" Target="../tags/tag3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9.xml"/><Relationship Id="rId5" Type="http://schemas.openxmlformats.org/officeDocument/2006/relationships/tags" Target="../tags/tag6.xml"/><Relationship Id="rId15" Type="http://schemas.openxmlformats.org/officeDocument/2006/relationships/image" Target="../media/image4.png"/><Relationship Id="rId23" Type="http://schemas.openxmlformats.org/officeDocument/2006/relationships/image" Target="../media/image12.emf"/><Relationship Id="rId10" Type="http://schemas.openxmlformats.org/officeDocument/2006/relationships/tags" Target="../tags/tag11.xml"/><Relationship Id="rId19" Type="http://schemas.openxmlformats.org/officeDocument/2006/relationships/image" Target="../media/image8.emf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3.png"/><Relationship Id="rId22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10.emf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emf"/><Relationship Id="rId5" Type="http://schemas.openxmlformats.org/officeDocument/2006/relationships/image" Target="../media/image10.emf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9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image" Target="../media/image23.png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15365B05-59B6-4300-86B2-3A0795AE837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118" y="5023330"/>
            <a:ext cx="4889518" cy="27500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F8829B4-B113-4562-8F8A-33D272688BE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416997" y="-639134"/>
            <a:ext cx="5238452" cy="29462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5BD6AC-2E0F-449B-AE89-8CC50EDC73D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082" y="-982317"/>
            <a:ext cx="6988716" cy="3930691"/>
          </a:xfrm>
          <a:prstGeom prst="rect">
            <a:avLst/>
          </a:prstGeom>
        </p:spPr>
      </p:pic>
      <p:pic>
        <p:nvPicPr>
          <p:cNvPr id="19" name="PA_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640">
            <a:off x="8027881" y="335379"/>
            <a:ext cx="2586713" cy="29172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PA_图片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>
            <a:lum contrast="20000"/>
          </a:blip>
          <a:stretch>
            <a:fillRect/>
          </a:stretch>
        </p:blipFill>
        <p:spPr>
          <a:xfrm rot="20166082">
            <a:off x="2599449" y="659924"/>
            <a:ext cx="1663801" cy="2542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PA_任意多边形 8"/>
          <p:cNvSpPr/>
          <p:nvPr>
            <p:custDataLst>
              <p:tags r:id="rId3"/>
            </p:custDataLst>
          </p:nvPr>
        </p:nvSpPr>
        <p:spPr bwMode="auto">
          <a:xfrm>
            <a:off x="2155777" y="943447"/>
            <a:ext cx="9875181" cy="6130252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PA_文本框 10"/>
          <p:cNvSpPr txBox="1"/>
          <p:nvPr>
            <p:custDataLst>
              <p:tags r:id="rId4"/>
            </p:custDataLst>
          </p:nvPr>
        </p:nvSpPr>
        <p:spPr>
          <a:xfrm>
            <a:off x="3834404" y="4898890"/>
            <a:ext cx="63565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>
                <a:ln w="0">
                  <a:noFill/>
                </a:ln>
                <a:solidFill>
                  <a:srgbClr val="120E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aviar" panose="02040603050506020204" pitchFamily="18" charset="0"/>
                <a:ea typeface="微软雅黑" panose="020B0503020204020204" pitchFamily="34" charset="-122"/>
              </a:rPr>
              <a:t>Toán lớp 4 – tr.79</a:t>
            </a:r>
            <a:endParaRPr lang="zh-CN" altLang="en-US" sz="6000" b="1" dirty="0">
              <a:ln w="0">
                <a:noFill/>
              </a:ln>
              <a:solidFill>
                <a:srgbClr val="120E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aviar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2" name="PA_文本框 11"/>
          <p:cNvSpPr txBox="1"/>
          <p:nvPr>
            <p:custDataLst>
              <p:tags r:id="rId5"/>
            </p:custDataLst>
          </p:nvPr>
        </p:nvSpPr>
        <p:spPr>
          <a:xfrm>
            <a:off x="3253926" y="2486857"/>
            <a:ext cx="703590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b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E14628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TM Duepuntozero" panose="02040603050506020204" pitchFamily="18" charset="0"/>
                <a:ea typeface="微软雅黑" panose="020B0503020204020204" pitchFamily="34" charset="-122"/>
              </a:rPr>
              <a:t>CHIA MỘT TÍCH</a:t>
            </a:r>
          </a:p>
          <a:p>
            <a:pPr algn="ctr"/>
            <a:r>
              <a:rPr lang="en-US" altLang="zh-CN" sz="8800" b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E14628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TM Duepuntozero" panose="02040603050506020204" pitchFamily="18" charset="0"/>
                <a:ea typeface="微软雅黑" panose="020B0503020204020204" pitchFamily="34" charset="-122"/>
              </a:rPr>
              <a:t>CHO MỘT SỐ</a:t>
            </a:r>
            <a:endParaRPr lang="zh-CN" altLang="en-US" sz="8800" b="1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rgbClr val="E14628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UTM Duepuntozero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lum contrast="20000"/>
          </a:blip>
          <a:stretch>
            <a:fillRect/>
          </a:stretch>
        </p:blipFill>
        <p:spPr>
          <a:xfrm>
            <a:off x="4882121" y="1044322"/>
            <a:ext cx="1067084" cy="841749"/>
          </a:xfrm>
          <a:prstGeom prst="rect">
            <a:avLst/>
          </a:prstGeom>
        </p:spPr>
      </p:pic>
      <p:grpSp>
        <p:nvGrpSpPr>
          <p:cNvPr id="26" name="PA_组合 25"/>
          <p:cNvGrpSpPr/>
          <p:nvPr>
            <p:custDataLst>
              <p:tags r:id="rId7"/>
            </p:custDataLst>
          </p:nvPr>
        </p:nvGrpSpPr>
        <p:grpSpPr>
          <a:xfrm rot="332723">
            <a:off x="-636560" y="1458610"/>
            <a:ext cx="4833378" cy="5562962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  <p:pic>
        <p:nvPicPr>
          <p:cNvPr id="24" name="PA_图片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>
            <a:lum contrast="20000"/>
          </a:blip>
          <a:stretch>
            <a:fillRect/>
          </a:stretch>
        </p:blipFill>
        <p:spPr>
          <a:xfrm>
            <a:off x="10229727" y="3894628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PA_图片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>
            <a:lum contrast="20000"/>
          </a:blip>
          <a:stretch>
            <a:fillRect/>
          </a:stretch>
        </p:blipFill>
        <p:spPr>
          <a:xfrm>
            <a:off x="8557375" y="5457839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PA_图片 2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>
            <a:lum contrast="20000"/>
          </a:blip>
          <a:stretch>
            <a:fillRect/>
          </a:stretch>
        </p:blipFill>
        <p:spPr>
          <a:xfrm>
            <a:off x="4385807" y="1570376"/>
            <a:ext cx="1261650" cy="1193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1" presetID="49" presetClass="entr" presetSubtype="0" decel="10000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3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1" presetID="49" presetClass="entr" presetSubtype="0" decel="10000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3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141CF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917011" y="4316123"/>
            <a:ext cx="3711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>
                <a:ln w="0">
                  <a:noFill/>
                </a:ln>
                <a:solidFill>
                  <a:srgbClr val="3B217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096000" y="0"/>
            <a:ext cx="277191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 dirty="0">
                <a:ln w="0">
                  <a:noFill/>
                </a:ln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4400" i="1" dirty="0">
              <a:ln w="0">
                <a:noFill/>
              </a:ln>
              <a:solidFill>
                <a:srgbClr val="8989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8418832" y="24347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409" y="-1360110"/>
            <a:ext cx="7188017" cy="75896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/>
          <p:bldP spid="16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93A446E-DC97-48F1-9D08-0C83B0BBCB37}"/>
              </a:ext>
            </a:extLst>
          </p:cNvPr>
          <p:cNvSpPr/>
          <p:nvPr/>
        </p:nvSpPr>
        <p:spPr>
          <a:xfrm>
            <a:off x="0" y="0"/>
            <a:ext cx="12192000" cy="10287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6C485D-F7C5-46B1-9BFD-98ABABEC91F0}"/>
              </a:ext>
            </a:extLst>
          </p:cNvPr>
          <p:cNvSpPr/>
          <p:nvPr/>
        </p:nvSpPr>
        <p:spPr>
          <a:xfrm>
            <a:off x="0" y="5829300"/>
            <a:ext cx="12192000" cy="10287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E88E134-4E8D-4028-803B-3E39E2CA715F}"/>
              </a:ext>
            </a:extLst>
          </p:cNvPr>
          <p:cNvSpPr/>
          <p:nvPr/>
        </p:nvSpPr>
        <p:spPr>
          <a:xfrm>
            <a:off x="0" y="4800600"/>
            <a:ext cx="12192000" cy="10287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0230008-7B25-4024-B26A-A0638F23389A}"/>
              </a:ext>
            </a:extLst>
          </p:cNvPr>
          <p:cNvSpPr/>
          <p:nvPr/>
        </p:nvSpPr>
        <p:spPr>
          <a:xfrm>
            <a:off x="0" y="1028700"/>
            <a:ext cx="12192000" cy="10287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6F54552-119B-4C1A-A9D1-FCA593A1E301}"/>
              </a:ext>
            </a:extLst>
          </p:cNvPr>
          <p:cNvSpPr/>
          <p:nvPr/>
        </p:nvSpPr>
        <p:spPr>
          <a:xfrm>
            <a:off x="0" y="2057400"/>
            <a:ext cx="12192000" cy="10287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55DB5D3-D20A-4120-AFAB-FB4F16F37A5E}"/>
              </a:ext>
            </a:extLst>
          </p:cNvPr>
          <p:cNvSpPr/>
          <p:nvPr/>
        </p:nvSpPr>
        <p:spPr>
          <a:xfrm>
            <a:off x="0" y="3771901"/>
            <a:ext cx="12192000" cy="10287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4F6053E-ED52-4BCD-8A1C-6F3DB8073694}"/>
              </a:ext>
            </a:extLst>
          </p:cNvPr>
          <p:cNvSpPr/>
          <p:nvPr/>
        </p:nvSpPr>
        <p:spPr>
          <a:xfrm>
            <a:off x="0" y="2914651"/>
            <a:ext cx="12192000" cy="10287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37BDD431-6047-4205-82B1-84A41E140455}"/>
              </a:ext>
            </a:extLst>
          </p:cNvPr>
          <p:cNvSpPr/>
          <p:nvPr/>
        </p:nvSpPr>
        <p:spPr>
          <a:xfrm>
            <a:off x="152400" y="228600"/>
            <a:ext cx="11906250" cy="1973669"/>
          </a:xfrm>
          <a:prstGeom prst="roundRect">
            <a:avLst/>
          </a:prstGeom>
          <a:solidFill>
            <a:srgbClr val="02736A"/>
          </a:solidFill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150D6A9-5341-46E2-92BC-3DB312E602E7}"/>
              </a:ext>
            </a:extLst>
          </p:cNvPr>
          <p:cNvSpPr/>
          <p:nvPr/>
        </p:nvSpPr>
        <p:spPr>
          <a:xfrm>
            <a:off x="476250" y="150124"/>
            <a:ext cx="11258550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b="1">
                <a:solidFill>
                  <a:srgbClr val="FFEB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Tính bằng hai cách</a:t>
            </a:r>
          </a:p>
          <a:p>
            <a:pPr algn="ctr">
              <a:lnSpc>
                <a:spcPct val="150000"/>
              </a:lnSpc>
            </a:pPr>
            <a:r>
              <a:rPr lang="pt-BR" sz="4000" b="1">
                <a:solidFill>
                  <a:srgbClr val="FFEB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(8 × 23) : 4			 b) (15 × 24) : 6</a:t>
            </a:r>
            <a:endParaRPr lang="en-US" sz="4000" b="1">
              <a:solidFill>
                <a:srgbClr val="FFEB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FC072D6-CB5C-4FF0-BE68-9101178026B9}"/>
              </a:ext>
            </a:extLst>
          </p:cNvPr>
          <p:cNvSpPr/>
          <p:nvPr/>
        </p:nvSpPr>
        <p:spPr>
          <a:xfrm>
            <a:off x="333383" y="2254121"/>
            <a:ext cx="5600693" cy="255454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 × 23) : 4 =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(8 × 23) :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=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D4548D6-CBBC-469F-8310-8BE7200ADD23}"/>
              </a:ext>
            </a:extLst>
          </p:cNvPr>
          <p:cNvSpPr/>
          <p:nvPr/>
        </p:nvSpPr>
        <p:spPr>
          <a:xfrm>
            <a:off x="6219832" y="2228195"/>
            <a:ext cx="5600693" cy="317009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 × 24) : 6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algn="just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(15 × 24) : 6 </a:t>
            </a:r>
          </a:p>
          <a:p>
            <a:pPr algn="just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BDA5A1A9-565F-42E8-9318-13D1251EE730}"/>
              </a:ext>
            </a:extLst>
          </p:cNvPr>
          <p:cNvSpPr/>
          <p:nvPr/>
        </p:nvSpPr>
        <p:spPr>
          <a:xfrm>
            <a:off x="1938337" y="2149615"/>
            <a:ext cx="8334375" cy="31668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CC0066"/>
                </a:solidFill>
                <a:latin typeface="+mj-lt"/>
              </a:rPr>
              <a:t>Cách 1: Thực hiện tính trong ngoặc trước, ngoài ngoặc sau.</a:t>
            </a:r>
            <a:endParaRPr lang="en-US" sz="3600" b="1">
              <a:solidFill>
                <a:srgbClr val="CC0066"/>
              </a:solidFill>
              <a:latin typeface="+mj-lt"/>
            </a:endParaRPr>
          </a:p>
          <a:p>
            <a:endParaRPr lang="vi-VN" sz="3600" b="1">
              <a:solidFill>
                <a:srgbClr val="CC0066"/>
              </a:solidFill>
              <a:latin typeface="+mj-lt"/>
            </a:endParaRPr>
          </a:p>
          <a:p>
            <a:r>
              <a:rPr lang="vi-VN" sz="3600" b="1">
                <a:solidFill>
                  <a:srgbClr val="002060"/>
                </a:solidFill>
                <a:latin typeface="+mj-lt"/>
              </a:rPr>
              <a:t>Cách 2: Áp dụng cách chia một</a:t>
            </a:r>
            <a:r>
              <a:rPr lang="en-US" sz="3600" b="1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</a:t>
            </a:r>
            <a:r>
              <a:rPr lang="vi-VN" sz="3600" b="1">
                <a:solidFill>
                  <a:srgbClr val="002060"/>
                </a:solidFill>
                <a:latin typeface="+mj-lt"/>
              </a:rPr>
              <a:t>cho một</a:t>
            </a:r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số.</a:t>
            </a:r>
          </a:p>
        </p:txBody>
      </p:sp>
      <p:pic>
        <p:nvPicPr>
          <p:cNvPr id="21" name="图片 26">
            <a:extLst>
              <a:ext uri="{FF2B5EF4-FFF2-40B4-BE49-F238E27FC236}">
                <a16:creationId xmlns:a16="http://schemas.microsoft.com/office/drawing/2014/main" xmlns="" id="{A41C1AB7-48EA-481A-92AD-2C7C5F810FB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660777" flipH="1">
            <a:off x="9821710" y="4137860"/>
            <a:ext cx="2602172" cy="24781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3">
            <a:extLst>
              <a:ext uri="{FF2B5EF4-FFF2-40B4-BE49-F238E27FC236}">
                <a16:creationId xmlns:a16="http://schemas.microsoft.com/office/drawing/2014/main" xmlns="" id="{2406420B-0B69-4823-957A-E8D919ECEAE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 rot="900000">
            <a:off x="-364029" y="4050845"/>
            <a:ext cx="2203756" cy="25491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828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6" accel="40000" decel="5600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5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9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4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7" dur="500"/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1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5" dur="500"/>
                                            <p:tgtEl>
                                              <p:spTgt spid="1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0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3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8" dur="500"/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1" dur="500"/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4" dur="500"/>
                                            <p:tgtEl>
                                              <p:spTgt spid="1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22" grpId="0" animBg="1"/>
          <p:bldP spid="22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6" accel="40000" decel="5600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4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7" dur="500"/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1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5" dur="500"/>
                                            <p:tgtEl>
                                              <p:spTgt spid="1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0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3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8" dur="500"/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1" dur="500"/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4" dur="500"/>
                                            <p:tgtEl>
                                              <p:spTgt spid="1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22" grpId="0" animBg="1"/>
          <p:bldP spid="22" grpId="1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93A446E-DC97-48F1-9D08-0C83B0BBCB37}"/>
              </a:ext>
            </a:extLst>
          </p:cNvPr>
          <p:cNvSpPr/>
          <p:nvPr/>
        </p:nvSpPr>
        <p:spPr>
          <a:xfrm>
            <a:off x="0" y="0"/>
            <a:ext cx="12192000" cy="10287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6C485D-F7C5-46B1-9BFD-98ABABEC91F0}"/>
              </a:ext>
            </a:extLst>
          </p:cNvPr>
          <p:cNvSpPr/>
          <p:nvPr/>
        </p:nvSpPr>
        <p:spPr>
          <a:xfrm>
            <a:off x="0" y="5829300"/>
            <a:ext cx="12192000" cy="10287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E88E134-4E8D-4028-803B-3E39E2CA715F}"/>
              </a:ext>
            </a:extLst>
          </p:cNvPr>
          <p:cNvSpPr/>
          <p:nvPr/>
        </p:nvSpPr>
        <p:spPr>
          <a:xfrm>
            <a:off x="0" y="4800600"/>
            <a:ext cx="12192000" cy="10287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0230008-7B25-4024-B26A-A0638F23389A}"/>
              </a:ext>
            </a:extLst>
          </p:cNvPr>
          <p:cNvSpPr/>
          <p:nvPr/>
        </p:nvSpPr>
        <p:spPr>
          <a:xfrm>
            <a:off x="0" y="1028700"/>
            <a:ext cx="12192000" cy="10287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6F54552-119B-4C1A-A9D1-FCA593A1E301}"/>
              </a:ext>
            </a:extLst>
          </p:cNvPr>
          <p:cNvSpPr/>
          <p:nvPr/>
        </p:nvSpPr>
        <p:spPr>
          <a:xfrm>
            <a:off x="0" y="2057400"/>
            <a:ext cx="12192000" cy="10287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55DB5D3-D20A-4120-AFAB-FB4F16F37A5E}"/>
              </a:ext>
            </a:extLst>
          </p:cNvPr>
          <p:cNvSpPr/>
          <p:nvPr/>
        </p:nvSpPr>
        <p:spPr>
          <a:xfrm>
            <a:off x="0" y="3771901"/>
            <a:ext cx="12192000" cy="10287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4F6053E-ED52-4BCD-8A1C-6F3DB8073694}"/>
              </a:ext>
            </a:extLst>
          </p:cNvPr>
          <p:cNvSpPr/>
          <p:nvPr/>
        </p:nvSpPr>
        <p:spPr>
          <a:xfrm>
            <a:off x="0" y="2914651"/>
            <a:ext cx="12192000" cy="10287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37BDD431-6047-4205-82B1-84A41E140455}"/>
              </a:ext>
            </a:extLst>
          </p:cNvPr>
          <p:cNvSpPr/>
          <p:nvPr/>
        </p:nvSpPr>
        <p:spPr>
          <a:xfrm>
            <a:off x="152400" y="228600"/>
            <a:ext cx="11906250" cy="1973669"/>
          </a:xfrm>
          <a:prstGeom prst="roundRect">
            <a:avLst/>
          </a:prstGeom>
          <a:solidFill>
            <a:srgbClr val="02736A"/>
          </a:solidFill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150D6A9-5341-46E2-92BC-3DB312E602E7}"/>
              </a:ext>
            </a:extLst>
          </p:cNvPr>
          <p:cNvSpPr/>
          <p:nvPr/>
        </p:nvSpPr>
        <p:spPr>
          <a:xfrm>
            <a:off x="476250" y="150124"/>
            <a:ext cx="11258550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b="1">
                <a:solidFill>
                  <a:srgbClr val="FFEB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Tính bằng hai cách</a:t>
            </a:r>
          </a:p>
          <a:p>
            <a:pPr algn="ctr">
              <a:lnSpc>
                <a:spcPct val="150000"/>
              </a:lnSpc>
            </a:pPr>
            <a:r>
              <a:rPr lang="pt-BR" sz="4000" b="1">
                <a:solidFill>
                  <a:srgbClr val="FFEB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(8 × 23) : 4			 b) (15 × 24) : 6</a:t>
            </a:r>
            <a:endParaRPr lang="en-US" sz="4000" b="1">
              <a:solidFill>
                <a:srgbClr val="FFEB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FC072D6-CB5C-4FF0-BE68-9101178026B9}"/>
              </a:ext>
            </a:extLst>
          </p:cNvPr>
          <p:cNvSpPr/>
          <p:nvPr/>
        </p:nvSpPr>
        <p:spPr>
          <a:xfrm>
            <a:off x="333383" y="2254121"/>
            <a:ext cx="5600693" cy="440120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 × 23) : 4 = 184 : 4 = 46</a:t>
            </a:r>
          </a:p>
          <a:p>
            <a:pPr algn="ctr"/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(8 × 23) : 4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(8 : 4) × 23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 × 23 = 46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D4548D6-CBBC-469F-8310-8BE7200ADD23}"/>
              </a:ext>
            </a:extLst>
          </p:cNvPr>
          <p:cNvSpPr/>
          <p:nvPr/>
        </p:nvSpPr>
        <p:spPr>
          <a:xfrm>
            <a:off x="6219832" y="2228195"/>
            <a:ext cx="5600693" cy="440120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 </a:t>
            </a:r>
          </a:p>
          <a:p>
            <a:pPr algn="ctr"/>
            <a:r>
              <a:rPr lang="en-US" sz="4000" b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 × 24) : 6 </a:t>
            </a:r>
          </a:p>
          <a:p>
            <a:pPr algn="ctr"/>
            <a:r>
              <a:rPr lang="en-US" sz="4000" b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360 : 6 = 60</a:t>
            </a:r>
          </a:p>
          <a:p>
            <a:pPr algn="ctr"/>
            <a:r>
              <a:rPr lang="en-US" sz="4000" b="1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 </a:t>
            </a:r>
          </a:p>
          <a:p>
            <a:pPr algn="just"/>
            <a:r>
              <a:rPr lang="en-US" sz="4000" b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(15 × 24) : 6 </a:t>
            </a:r>
          </a:p>
          <a:p>
            <a:pPr algn="just"/>
            <a:r>
              <a:rPr lang="en-US" sz="4000" b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= 15 × (24 : 6) </a:t>
            </a:r>
          </a:p>
          <a:p>
            <a:pPr algn="just"/>
            <a:r>
              <a:rPr lang="en-US" sz="4000" b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= 15 × 4 = 60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BDA5A1A9-565F-42E8-9318-13D1251EE730}"/>
              </a:ext>
            </a:extLst>
          </p:cNvPr>
          <p:cNvSpPr/>
          <p:nvPr/>
        </p:nvSpPr>
        <p:spPr>
          <a:xfrm>
            <a:off x="1989199" y="2636550"/>
            <a:ext cx="8334375" cy="31668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CC0066"/>
                </a:solidFill>
                <a:latin typeface="Times New Roman" panose="02020603050405020304" pitchFamily="18" charset="0"/>
              </a:rPr>
              <a:t>Cách 1: Thực hiện tính trong ngoặc trước, ngoài ngoặc sau.</a:t>
            </a:r>
            <a:endParaRPr lang="en-US" sz="3600" b="1">
              <a:solidFill>
                <a:srgbClr val="CC0066"/>
              </a:solidFill>
              <a:latin typeface="Calibri Light"/>
            </a:endParaRPr>
          </a:p>
          <a:p>
            <a:endParaRPr lang="vi-VN" sz="3600" b="1">
              <a:solidFill>
                <a:srgbClr val="CC0066"/>
              </a:solidFill>
              <a:latin typeface="Times New Roman" panose="02020603050405020304" pitchFamily="18" charset="0"/>
            </a:endParaRPr>
          </a:p>
          <a:p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</a:rPr>
              <a:t>Cách 2: Áp dụng cách chia một</a:t>
            </a:r>
            <a:r>
              <a:rPr lang="en-US" sz="3600" b="1">
                <a:solidFill>
                  <a:srgbClr val="002060"/>
                </a:solidFill>
                <a:latin typeface="Calibri Light"/>
              </a:rPr>
              <a:t> 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</a:t>
            </a:r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</a:rPr>
              <a:t>cho một</a:t>
            </a:r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số.</a:t>
            </a:r>
          </a:p>
        </p:txBody>
      </p:sp>
      <p:pic>
        <p:nvPicPr>
          <p:cNvPr id="21" name="图片 26">
            <a:extLst>
              <a:ext uri="{FF2B5EF4-FFF2-40B4-BE49-F238E27FC236}">
                <a16:creationId xmlns:a16="http://schemas.microsoft.com/office/drawing/2014/main" xmlns="" id="{A41C1AB7-48EA-481A-92AD-2C7C5F810FB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660777" flipH="1">
            <a:off x="9821710" y="4137860"/>
            <a:ext cx="2602172" cy="24781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3">
            <a:extLst>
              <a:ext uri="{FF2B5EF4-FFF2-40B4-BE49-F238E27FC236}">
                <a16:creationId xmlns:a16="http://schemas.microsoft.com/office/drawing/2014/main" xmlns="" id="{2406420B-0B69-4823-957A-E8D919ECEAE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 rot="900000">
            <a:off x="-364029" y="4050845"/>
            <a:ext cx="2203756" cy="25491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409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6" accel="40000" decel="5600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5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9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4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7" dur="500"/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1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5" dur="500"/>
                                            <p:tgtEl>
                                              <p:spTgt spid="1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8" dur="500"/>
                                            <p:tgtEl>
                                              <p:spTgt spid="17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1" dur="500"/>
                                            <p:tgtEl>
                                              <p:spTgt spid="17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6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9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2" dur="500"/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7" dur="500"/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0" dur="500"/>
                                            <p:tgtEl>
                                              <p:spTgt spid="1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3" dur="500"/>
                                            <p:tgtEl>
                                              <p:spTgt spid="19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6" dur="500"/>
                                            <p:tgtEl>
                                              <p:spTgt spid="19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22" grpId="0" animBg="1"/>
          <p:bldP spid="22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6" accel="40000" decel="5600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4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7" dur="500"/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1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5" dur="500"/>
                                            <p:tgtEl>
                                              <p:spTgt spid="1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8" dur="500"/>
                                            <p:tgtEl>
                                              <p:spTgt spid="17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1" dur="500"/>
                                            <p:tgtEl>
                                              <p:spTgt spid="17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6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9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2" dur="500"/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7" dur="500"/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0" dur="500"/>
                                            <p:tgtEl>
                                              <p:spTgt spid="1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3" dur="500"/>
                                            <p:tgtEl>
                                              <p:spTgt spid="19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6" dur="500"/>
                                            <p:tgtEl>
                                              <p:spTgt spid="19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22" grpId="0" animBg="1"/>
          <p:bldP spid="22" grpId="1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93A446E-DC97-48F1-9D08-0C83B0BBCB37}"/>
              </a:ext>
            </a:extLst>
          </p:cNvPr>
          <p:cNvSpPr/>
          <p:nvPr/>
        </p:nvSpPr>
        <p:spPr>
          <a:xfrm>
            <a:off x="0" y="0"/>
            <a:ext cx="12192000" cy="10287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6C485D-F7C5-46B1-9BFD-98ABABEC91F0}"/>
              </a:ext>
            </a:extLst>
          </p:cNvPr>
          <p:cNvSpPr/>
          <p:nvPr/>
        </p:nvSpPr>
        <p:spPr>
          <a:xfrm>
            <a:off x="0" y="5829300"/>
            <a:ext cx="12192000" cy="10287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E88E134-4E8D-4028-803B-3E39E2CA715F}"/>
              </a:ext>
            </a:extLst>
          </p:cNvPr>
          <p:cNvSpPr/>
          <p:nvPr/>
        </p:nvSpPr>
        <p:spPr>
          <a:xfrm>
            <a:off x="0" y="4800600"/>
            <a:ext cx="12192000" cy="10287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0230008-7B25-4024-B26A-A0638F23389A}"/>
              </a:ext>
            </a:extLst>
          </p:cNvPr>
          <p:cNvSpPr/>
          <p:nvPr/>
        </p:nvSpPr>
        <p:spPr>
          <a:xfrm>
            <a:off x="0" y="1028700"/>
            <a:ext cx="12192000" cy="10287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6F54552-119B-4C1A-A9D1-FCA593A1E301}"/>
              </a:ext>
            </a:extLst>
          </p:cNvPr>
          <p:cNvSpPr/>
          <p:nvPr/>
        </p:nvSpPr>
        <p:spPr>
          <a:xfrm>
            <a:off x="0" y="2057400"/>
            <a:ext cx="12192000" cy="10287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55DB5D3-D20A-4120-AFAB-FB4F16F37A5E}"/>
              </a:ext>
            </a:extLst>
          </p:cNvPr>
          <p:cNvSpPr/>
          <p:nvPr/>
        </p:nvSpPr>
        <p:spPr>
          <a:xfrm>
            <a:off x="0" y="3771901"/>
            <a:ext cx="12192000" cy="10287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4F6053E-ED52-4BCD-8A1C-6F3DB8073694}"/>
              </a:ext>
            </a:extLst>
          </p:cNvPr>
          <p:cNvSpPr/>
          <p:nvPr/>
        </p:nvSpPr>
        <p:spPr>
          <a:xfrm>
            <a:off x="0" y="2914651"/>
            <a:ext cx="12192000" cy="10287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37BDD431-6047-4205-82B1-84A41E140455}"/>
              </a:ext>
            </a:extLst>
          </p:cNvPr>
          <p:cNvSpPr/>
          <p:nvPr/>
        </p:nvSpPr>
        <p:spPr>
          <a:xfrm>
            <a:off x="342900" y="186671"/>
            <a:ext cx="9048750" cy="2145268"/>
          </a:xfrm>
          <a:prstGeom prst="roundRect">
            <a:avLst/>
          </a:prstGeom>
          <a:solidFill>
            <a:schemeClr val="bg1">
              <a:alpha val="75000"/>
            </a:schemeClr>
          </a:solidFill>
          <a:ln w="28575">
            <a:solidFill>
              <a:srgbClr val="FFAFAF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endParaRPr lang="en-US" sz="4000" b="1">
              <a:solidFill>
                <a:srgbClr val="120E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120E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120E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B150D6A9-5341-46E2-92BC-3DB312E602E7}"/>
                  </a:ext>
                </a:extLst>
              </p:cNvPr>
              <p:cNvSpPr/>
              <p:nvPr/>
            </p:nvSpPr>
            <p:spPr>
              <a:xfrm>
                <a:off x="-762000" y="153953"/>
                <a:ext cx="11258550" cy="1828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t-BR" sz="40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2. Tính bằng cách thuận tiện nhất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pt-BR" sz="40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( 25 </a:t>
                </a:r>
                <a14:m>
                  <m:oMath xmlns:m="http://schemas.openxmlformats.org/officeDocument/2006/math">
                    <m:r>
                      <a:rPr lang="pt-BR" sz="40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40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36 ) : 9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150D6A9-5341-46E2-92BC-3DB312E602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0" y="153953"/>
                <a:ext cx="11258550" cy="1828386"/>
              </a:xfrm>
              <a:prstGeom prst="rect">
                <a:avLst/>
              </a:prstGeom>
              <a:blipFill>
                <a:blip r:embed="rId3"/>
                <a:stretch>
                  <a:fillRect b="-13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31">
            <a:extLst>
              <a:ext uri="{FF2B5EF4-FFF2-40B4-BE49-F238E27FC236}">
                <a16:creationId xmlns:a16="http://schemas.microsoft.com/office/drawing/2014/main" xmlns="" id="{04A72487-2312-49B6-9D7F-E8B746389C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84577" y="254283"/>
            <a:ext cx="2959773" cy="2638973"/>
          </a:xfrm>
          <a:prstGeom prst="rect">
            <a:avLst/>
          </a:prstGeom>
        </p:spPr>
      </p:pic>
      <p:pic>
        <p:nvPicPr>
          <p:cNvPr id="23" name="图片 1" descr="97e5c76d95dfebf73877221ff104468e">
            <a:extLst>
              <a:ext uri="{FF2B5EF4-FFF2-40B4-BE49-F238E27FC236}">
                <a16:creationId xmlns:a16="http://schemas.microsoft.com/office/drawing/2014/main" xmlns="" id="{61759C01-6D3D-4F85-A871-4C41296BB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6379"/>
            <a:ext cx="5734050" cy="5734050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8B29511C-A3D2-4BEF-AF5A-4FCB40B8C7B7}"/>
              </a:ext>
            </a:extLst>
          </p:cNvPr>
          <p:cNvSpPr/>
          <p:nvPr/>
        </p:nvSpPr>
        <p:spPr>
          <a:xfrm>
            <a:off x="5248275" y="3086099"/>
            <a:ext cx="4924425" cy="3371136"/>
          </a:xfrm>
          <a:prstGeom prst="roundRect">
            <a:avLst/>
          </a:prstGeom>
          <a:solidFill>
            <a:srgbClr val="FF9999">
              <a:alpha val="5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4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(25 × 36) : 9 </a:t>
            </a:r>
          </a:p>
          <a:p>
            <a:pPr algn="just"/>
            <a:r>
              <a:rPr lang="pt-BR" sz="4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 × (36 : 9) </a:t>
            </a:r>
          </a:p>
          <a:p>
            <a:pPr algn="just"/>
            <a:r>
              <a:rPr lang="pt-BR" sz="4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 × 4 </a:t>
            </a:r>
          </a:p>
          <a:p>
            <a:pPr algn="just"/>
            <a:r>
              <a:rPr lang="pt-BR" sz="4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4800" b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8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accel="40000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93A446E-DC97-48F1-9D08-0C83B0BBCB37}"/>
              </a:ext>
            </a:extLst>
          </p:cNvPr>
          <p:cNvSpPr/>
          <p:nvPr/>
        </p:nvSpPr>
        <p:spPr>
          <a:xfrm>
            <a:off x="0" y="0"/>
            <a:ext cx="12192000" cy="10287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6C485D-F7C5-46B1-9BFD-98ABABEC91F0}"/>
              </a:ext>
            </a:extLst>
          </p:cNvPr>
          <p:cNvSpPr/>
          <p:nvPr/>
        </p:nvSpPr>
        <p:spPr>
          <a:xfrm>
            <a:off x="0" y="5829300"/>
            <a:ext cx="12192000" cy="10287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0230008-7B25-4024-B26A-A0638F23389A}"/>
              </a:ext>
            </a:extLst>
          </p:cNvPr>
          <p:cNvSpPr/>
          <p:nvPr/>
        </p:nvSpPr>
        <p:spPr>
          <a:xfrm>
            <a:off x="0" y="1028700"/>
            <a:ext cx="12192000" cy="10287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6F54552-119B-4C1A-A9D1-FCA593A1E301}"/>
              </a:ext>
            </a:extLst>
          </p:cNvPr>
          <p:cNvSpPr/>
          <p:nvPr/>
        </p:nvSpPr>
        <p:spPr>
          <a:xfrm>
            <a:off x="0" y="2057400"/>
            <a:ext cx="12192000" cy="10287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55DB5D3-D20A-4120-AFAB-FB4F16F37A5E}"/>
              </a:ext>
            </a:extLst>
          </p:cNvPr>
          <p:cNvSpPr/>
          <p:nvPr/>
        </p:nvSpPr>
        <p:spPr>
          <a:xfrm>
            <a:off x="0" y="3771900"/>
            <a:ext cx="12192000" cy="2366049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4F6053E-ED52-4BCD-8A1C-6F3DB8073694}"/>
              </a:ext>
            </a:extLst>
          </p:cNvPr>
          <p:cNvSpPr/>
          <p:nvPr/>
        </p:nvSpPr>
        <p:spPr>
          <a:xfrm>
            <a:off x="0" y="2914651"/>
            <a:ext cx="12192000" cy="10287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37BDD431-6047-4205-82B1-84A41E140455}"/>
              </a:ext>
            </a:extLst>
          </p:cNvPr>
          <p:cNvSpPr/>
          <p:nvPr/>
        </p:nvSpPr>
        <p:spPr>
          <a:xfrm>
            <a:off x="152400" y="228600"/>
            <a:ext cx="11906250" cy="3128963"/>
          </a:xfrm>
          <a:prstGeom prst="roundRect">
            <a:avLst/>
          </a:prstGeom>
          <a:solidFill>
            <a:srgbClr val="02736A"/>
          </a:solidFill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150D6A9-5341-46E2-92BC-3DB312E602E7}"/>
              </a:ext>
            </a:extLst>
          </p:cNvPr>
          <p:cNvSpPr/>
          <p:nvPr/>
        </p:nvSpPr>
        <p:spPr>
          <a:xfrm>
            <a:off x="490539" y="-17786"/>
            <a:ext cx="112585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b="1" dirty="0">
                <a:solidFill>
                  <a:srgbClr val="FFEB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pt-BR" sz="4000" b="1" dirty="0" smtClean="0">
                <a:solidFill>
                  <a:srgbClr val="FFEB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Một cửa hàng có 5 tấm vải, mỗi tấm dài 30m. Cửa hàng đã bán được 1/5 số vải. Hỏi cửa hàng đã bán được bao nhiêu mét vải?</a:t>
            </a:r>
            <a:endParaRPr lang="en-US" sz="4000" b="1" dirty="0">
              <a:solidFill>
                <a:srgbClr val="FFEB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6">
            <a:extLst>
              <a:ext uri="{FF2B5EF4-FFF2-40B4-BE49-F238E27FC236}">
                <a16:creationId xmlns:a16="http://schemas.microsoft.com/office/drawing/2014/main" xmlns="" id="{A41C1AB7-48EA-481A-92AD-2C7C5F810FB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660777" flipH="1">
            <a:off x="9821710" y="4137860"/>
            <a:ext cx="2602172" cy="24781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3">
            <a:extLst>
              <a:ext uri="{FF2B5EF4-FFF2-40B4-BE49-F238E27FC236}">
                <a16:creationId xmlns:a16="http://schemas.microsoft.com/office/drawing/2014/main" xmlns="" id="{2406420B-0B69-4823-957A-E8D919ECEAE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 rot="900000">
            <a:off x="-364029" y="4050845"/>
            <a:ext cx="2203756" cy="25491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088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6" accel="40000" decel="5600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0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1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4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9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4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6" accel="40000" decel="5600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9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4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069" y="259645"/>
            <a:ext cx="118462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FFEB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Một cửa hàng có 5 tấm vải, mỗi tấm dài 30m. Cửa hàng đã bán được 1/5 số vải. Hỏi cửa hàng đã bán được bao nhiêu mét vải?</a:t>
            </a:r>
            <a:endParaRPr lang="en-US" sz="3600" b="1" dirty="0">
              <a:solidFill>
                <a:srgbClr val="FFEB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x 5 = 150 (m)</a:t>
            </a:r>
          </a:p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: 5 = 30 (m)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5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166697" y="3933147"/>
            <a:ext cx="3897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>
                <a:ln w="0">
                  <a:noFill/>
                </a:ln>
                <a:solidFill>
                  <a:srgbClr val="FA0B4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VẬN DỤNG</a:t>
            </a:r>
            <a:endParaRPr lang="en-US" altLang="zh-CN" sz="5400" b="1" dirty="0">
              <a:ln w="0">
                <a:noFill/>
              </a:ln>
              <a:solidFill>
                <a:srgbClr val="FA0B4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569631" y="-258334"/>
            <a:ext cx="277191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 dirty="0">
                <a:ln w="0">
                  <a:noFill/>
                </a:ln>
                <a:solidFill>
                  <a:srgbClr val="FA0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4400" i="1" dirty="0">
              <a:ln w="0">
                <a:noFill/>
              </a:ln>
              <a:solidFill>
                <a:srgbClr val="FA0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8418832" y="24347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-1319104" y="1213011"/>
            <a:ext cx="8399229" cy="56449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  <p:bldP spid="15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ED94C3-1C94-4E14-8941-2ACDFDFEE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2450" y="838200"/>
            <a:ext cx="3810000" cy="3810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8E10EAD-E666-4730-B9AC-760C57007C3E}"/>
              </a:ext>
            </a:extLst>
          </p:cNvPr>
          <p:cNvSpPr/>
          <p:nvPr/>
        </p:nvSpPr>
        <p:spPr>
          <a:xfrm>
            <a:off x="-57150" y="0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1DF3A96-324D-47FA-A3F2-3051A7184242}"/>
              </a:ext>
            </a:extLst>
          </p:cNvPr>
          <p:cNvSpPr/>
          <p:nvPr/>
        </p:nvSpPr>
        <p:spPr>
          <a:xfrm>
            <a:off x="1047750" y="0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733A09A-C5C6-498D-9512-138A4F2FD439}"/>
              </a:ext>
            </a:extLst>
          </p:cNvPr>
          <p:cNvSpPr/>
          <p:nvPr/>
        </p:nvSpPr>
        <p:spPr>
          <a:xfrm>
            <a:off x="2171700" y="0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C90F8FD-253F-42FB-A8BC-F364CDC9A0B7}"/>
              </a:ext>
            </a:extLst>
          </p:cNvPr>
          <p:cNvSpPr/>
          <p:nvPr/>
        </p:nvSpPr>
        <p:spPr>
          <a:xfrm>
            <a:off x="3286125" y="0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200A243-A3E3-4ACC-9669-8343FF8CAFD7}"/>
              </a:ext>
            </a:extLst>
          </p:cNvPr>
          <p:cNvSpPr/>
          <p:nvPr/>
        </p:nvSpPr>
        <p:spPr>
          <a:xfrm>
            <a:off x="4400550" y="0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87F654C-7323-43C6-B8D6-8C9ADFEE33D9}"/>
              </a:ext>
            </a:extLst>
          </p:cNvPr>
          <p:cNvSpPr/>
          <p:nvPr/>
        </p:nvSpPr>
        <p:spPr>
          <a:xfrm>
            <a:off x="5505450" y="0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070E62A-7B31-412E-8331-7AFBE272F2D3}"/>
              </a:ext>
            </a:extLst>
          </p:cNvPr>
          <p:cNvSpPr/>
          <p:nvPr/>
        </p:nvSpPr>
        <p:spPr>
          <a:xfrm>
            <a:off x="6619875" y="0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5B9E861-EC67-4795-8583-210E0E12AD85}"/>
              </a:ext>
            </a:extLst>
          </p:cNvPr>
          <p:cNvSpPr/>
          <p:nvPr/>
        </p:nvSpPr>
        <p:spPr>
          <a:xfrm>
            <a:off x="7743825" y="0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D0E6A5A-1E86-44F2-BE5B-B346E7EC1128}"/>
              </a:ext>
            </a:extLst>
          </p:cNvPr>
          <p:cNvSpPr/>
          <p:nvPr/>
        </p:nvSpPr>
        <p:spPr>
          <a:xfrm>
            <a:off x="8858250" y="0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5C3C4B4-E904-49BE-A503-973B775F7316}"/>
              </a:ext>
            </a:extLst>
          </p:cNvPr>
          <p:cNvSpPr/>
          <p:nvPr/>
        </p:nvSpPr>
        <p:spPr>
          <a:xfrm>
            <a:off x="9953625" y="0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FD39C0E-7C54-4018-BABE-CC1FFCB617D2}"/>
              </a:ext>
            </a:extLst>
          </p:cNvPr>
          <p:cNvSpPr/>
          <p:nvPr/>
        </p:nvSpPr>
        <p:spPr>
          <a:xfrm>
            <a:off x="11077575" y="0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BC4838BB-B068-4CEF-BAEF-0C40E8B12A99}"/>
              </a:ext>
            </a:extLst>
          </p:cNvPr>
          <p:cNvSpPr/>
          <p:nvPr/>
        </p:nvSpPr>
        <p:spPr>
          <a:xfrm>
            <a:off x="0" y="4076701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62148FDF-6F2A-4318-8124-90971B716187}"/>
              </a:ext>
            </a:extLst>
          </p:cNvPr>
          <p:cNvSpPr/>
          <p:nvPr/>
        </p:nvSpPr>
        <p:spPr>
          <a:xfrm>
            <a:off x="1123950" y="4076701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0A562FAD-D738-4D38-9274-A5E69F3BA73E}"/>
              </a:ext>
            </a:extLst>
          </p:cNvPr>
          <p:cNvSpPr/>
          <p:nvPr/>
        </p:nvSpPr>
        <p:spPr>
          <a:xfrm>
            <a:off x="2247900" y="4076701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4BA4713B-A3D8-48A2-836C-293CADF91060}"/>
              </a:ext>
            </a:extLst>
          </p:cNvPr>
          <p:cNvSpPr/>
          <p:nvPr/>
        </p:nvSpPr>
        <p:spPr>
          <a:xfrm>
            <a:off x="3362325" y="4076701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5DFF091-385C-44A7-81FC-C6217CB27A0D}"/>
              </a:ext>
            </a:extLst>
          </p:cNvPr>
          <p:cNvSpPr/>
          <p:nvPr/>
        </p:nvSpPr>
        <p:spPr>
          <a:xfrm>
            <a:off x="4476750" y="4076701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892609FE-9317-4A40-9C13-5D5730DF050C}"/>
              </a:ext>
            </a:extLst>
          </p:cNvPr>
          <p:cNvSpPr/>
          <p:nvPr/>
        </p:nvSpPr>
        <p:spPr>
          <a:xfrm>
            <a:off x="5581650" y="4076701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478FB81A-38A5-4E24-AE8F-D44927C866EF}"/>
              </a:ext>
            </a:extLst>
          </p:cNvPr>
          <p:cNvSpPr/>
          <p:nvPr/>
        </p:nvSpPr>
        <p:spPr>
          <a:xfrm>
            <a:off x="6696075" y="4076701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F600B4CA-9955-4069-A32F-3AEB2920CEBD}"/>
              </a:ext>
            </a:extLst>
          </p:cNvPr>
          <p:cNvSpPr/>
          <p:nvPr/>
        </p:nvSpPr>
        <p:spPr>
          <a:xfrm>
            <a:off x="7820025" y="4076701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46FC448-3CB2-421B-A125-C566F7C4DAA2}"/>
              </a:ext>
            </a:extLst>
          </p:cNvPr>
          <p:cNvSpPr/>
          <p:nvPr/>
        </p:nvSpPr>
        <p:spPr>
          <a:xfrm>
            <a:off x="8934450" y="4076701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88F117D3-9284-49F0-B6FC-2A206ED8C514}"/>
              </a:ext>
            </a:extLst>
          </p:cNvPr>
          <p:cNvSpPr/>
          <p:nvPr/>
        </p:nvSpPr>
        <p:spPr>
          <a:xfrm>
            <a:off x="10029825" y="4076701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28203CED-47CB-41AC-90B2-BDAB76227E5A}"/>
              </a:ext>
            </a:extLst>
          </p:cNvPr>
          <p:cNvSpPr/>
          <p:nvPr/>
        </p:nvSpPr>
        <p:spPr>
          <a:xfrm>
            <a:off x="11134725" y="4076701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8DA75659-FD4B-49E1-A514-664561B0B306}"/>
              </a:ext>
            </a:extLst>
          </p:cNvPr>
          <p:cNvSpPr/>
          <p:nvPr/>
        </p:nvSpPr>
        <p:spPr>
          <a:xfrm>
            <a:off x="1047750" y="914400"/>
            <a:ext cx="9944100" cy="5372100"/>
          </a:xfrm>
          <a:prstGeom prst="ellipse">
            <a:avLst/>
          </a:prstGeom>
          <a:solidFill>
            <a:srgbClr val="FF6D6D"/>
          </a:solidFill>
          <a:ln w="57150">
            <a:solidFill>
              <a:srgbClr val="FFAFA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图片 3" descr="27eb00efd058674f3bcf7e8c0524fed5">
            <a:extLst>
              <a:ext uri="{FF2B5EF4-FFF2-40B4-BE49-F238E27FC236}">
                <a16:creationId xmlns:a16="http://schemas.microsoft.com/office/drawing/2014/main" xmlns="" id="{AD93A494-630C-4BFB-B4D4-23AAA9C25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450" y="2781299"/>
            <a:ext cx="5308602" cy="5308598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FB148CA9-DCD7-40B7-A3A7-37F056EB4B52}"/>
              </a:ext>
            </a:extLst>
          </p:cNvPr>
          <p:cNvSpPr/>
          <p:nvPr/>
        </p:nvSpPr>
        <p:spPr>
          <a:xfrm>
            <a:off x="3333751" y="2600234"/>
            <a:ext cx="53271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(14 </a:t>
            </a:r>
            <a:r>
              <a:rPr lang="pt-BR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 27 ) : 7</a:t>
            </a:r>
            <a:r>
              <a:rPr lang="en-US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1EAA55C5-ED71-4CD7-BBB7-33DC0EAFD240}"/>
              </a:ext>
            </a:extLst>
          </p:cNvPr>
          <p:cNvSpPr/>
          <p:nvPr/>
        </p:nvSpPr>
        <p:spPr>
          <a:xfrm>
            <a:off x="2151593" y="1762036"/>
            <a:ext cx="7736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145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biểu thức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25EFF63D-B285-4644-A8EF-DBCC19A67CE7}"/>
              </a:ext>
            </a:extLst>
          </p:cNvPr>
          <p:cNvSpPr/>
          <p:nvPr/>
        </p:nvSpPr>
        <p:spPr>
          <a:xfrm>
            <a:off x="2091561" y="3609200"/>
            <a:ext cx="677621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= ( 14 : 7 ) </a:t>
            </a:r>
            <a:r>
              <a:rPr lang="pt-BR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pt-BR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27</a:t>
            </a:r>
          </a:p>
          <a:p>
            <a:pPr algn="ctr"/>
            <a:r>
              <a:rPr lang="pt-BR" sz="7200" b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2 </a:t>
            </a:r>
            <a:r>
              <a:rPr lang="pt-BR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pt-BR" sz="7200" b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27 = 54</a:t>
            </a:r>
            <a:r>
              <a:rPr lang="en-US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221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34896 0.0703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35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/>
      <p:bldP spid="45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ED94C3-1C94-4E14-8941-2ACDFDFEE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2450" y="838200"/>
            <a:ext cx="3810000" cy="3810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8E10EAD-E666-4730-B9AC-760C57007C3E}"/>
              </a:ext>
            </a:extLst>
          </p:cNvPr>
          <p:cNvSpPr/>
          <p:nvPr/>
        </p:nvSpPr>
        <p:spPr>
          <a:xfrm>
            <a:off x="-57150" y="0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1DF3A96-324D-47FA-A3F2-3051A7184242}"/>
              </a:ext>
            </a:extLst>
          </p:cNvPr>
          <p:cNvSpPr/>
          <p:nvPr/>
        </p:nvSpPr>
        <p:spPr>
          <a:xfrm>
            <a:off x="1047750" y="0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733A09A-C5C6-498D-9512-138A4F2FD439}"/>
              </a:ext>
            </a:extLst>
          </p:cNvPr>
          <p:cNvSpPr/>
          <p:nvPr/>
        </p:nvSpPr>
        <p:spPr>
          <a:xfrm>
            <a:off x="2171700" y="0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C90F8FD-253F-42FB-A8BC-F364CDC9A0B7}"/>
              </a:ext>
            </a:extLst>
          </p:cNvPr>
          <p:cNvSpPr/>
          <p:nvPr/>
        </p:nvSpPr>
        <p:spPr>
          <a:xfrm>
            <a:off x="3286125" y="0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200A243-A3E3-4ACC-9669-8343FF8CAFD7}"/>
              </a:ext>
            </a:extLst>
          </p:cNvPr>
          <p:cNvSpPr/>
          <p:nvPr/>
        </p:nvSpPr>
        <p:spPr>
          <a:xfrm>
            <a:off x="4400550" y="0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87F654C-7323-43C6-B8D6-8C9ADFEE33D9}"/>
              </a:ext>
            </a:extLst>
          </p:cNvPr>
          <p:cNvSpPr/>
          <p:nvPr/>
        </p:nvSpPr>
        <p:spPr>
          <a:xfrm>
            <a:off x="5505450" y="0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070E62A-7B31-412E-8331-7AFBE272F2D3}"/>
              </a:ext>
            </a:extLst>
          </p:cNvPr>
          <p:cNvSpPr/>
          <p:nvPr/>
        </p:nvSpPr>
        <p:spPr>
          <a:xfrm>
            <a:off x="6619875" y="0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5B9E861-EC67-4795-8583-210E0E12AD85}"/>
              </a:ext>
            </a:extLst>
          </p:cNvPr>
          <p:cNvSpPr/>
          <p:nvPr/>
        </p:nvSpPr>
        <p:spPr>
          <a:xfrm>
            <a:off x="7743825" y="0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D0E6A5A-1E86-44F2-BE5B-B346E7EC1128}"/>
              </a:ext>
            </a:extLst>
          </p:cNvPr>
          <p:cNvSpPr/>
          <p:nvPr/>
        </p:nvSpPr>
        <p:spPr>
          <a:xfrm>
            <a:off x="8858250" y="0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5C3C4B4-E904-49BE-A503-973B775F7316}"/>
              </a:ext>
            </a:extLst>
          </p:cNvPr>
          <p:cNvSpPr/>
          <p:nvPr/>
        </p:nvSpPr>
        <p:spPr>
          <a:xfrm>
            <a:off x="9953625" y="0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FD39C0E-7C54-4018-BABE-CC1FFCB617D2}"/>
              </a:ext>
            </a:extLst>
          </p:cNvPr>
          <p:cNvSpPr/>
          <p:nvPr/>
        </p:nvSpPr>
        <p:spPr>
          <a:xfrm>
            <a:off x="11077575" y="0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BC4838BB-B068-4CEF-BAEF-0C40E8B12A99}"/>
              </a:ext>
            </a:extLst>
          </p:cNvPr>
          <p:cNvSpPr/>
          <p:nvPr/>
        </p:nvSpPr>
        <p:spPr>
          <a:xfrm>
            <a:off x="0" y="4076701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62148FDF-6F2A-4318-8124-90971B716187}"/>
              </a:ext>
            </a:extLst>
          </p:cNvPr>
          <p:cNvSpPr/>
          <p:nvPr/>
        </p:nvSpPr>
        <p:spPr>
          <a:xfrm>
            <a:off x="1123950" y="4076701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0A562FAD-D738-4D38-9274-A5E69F3BA73E}"/>
              </a:ext>
            </a:extLst>
          </p:cNvPr>
          <p:cNvSpPr/>
          <p:nvPr/>
        </p:nvSpPr>
        <p:spPr>
          <a:xfrm>
            <a:off x="2247900" y="4076701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4BA4713B-A3D8-48A2-836C-293CADF91060}"/>
              </a:ext>
            </a:extLst>
          </p:cNvPr>
          <p:cNvSpPr/>
          <p:nvPr/>
        </p:nvSpPr>
        <p:spPr>
          <a:xfrm>
            <a:off x="3362325" y="4076701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5DFF091-385C-44A7-81FC-C6217CB27A0D}"/>
              </a:ext>
            </a:extLst>
          </p:cNvPr>
          <p:cNvSpPr/>
          <p:nvPr/>
        </p:nvSpPr>
        <p:spPr>
          <a:xfrm>
            <a:off x="4476750" y="4076701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892609FE-9317-4A40-9C13-5D5730DF050C}"/>
              </a:ext>
            </a:extLst>
          </p:cNvPr>
          <p:cNvSpPr/>
          <p:nvPr/>
        </p:nvSpPr>
        <p:spPr>
          <a:xfrm>
            <a:off x="5581650" y="4076701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478FB81A-38A5-4E24-AE8F-D44927C866EF}"/>
              </a:ext>
            </a:extLst>
          </p:cNvPr>
          <p:cNvSpPr/>
          <p:nvPr/>
        </p:nvSpPr>
        <p:spPr>
          <a:xfrm>
            <a:off x="6696075" y="4076701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F600B4CA-9955-4069-A32F-3AEB2920CEBD}"/>
              </a:ext>
            </a:extLst>
          </p:cNvPr>
          <p:cNvSpPr/>
          <p:nvPr/>
        </p:nvSpPr>
        <p:spPr>
          <a:xfrm>
            <a:off x="7820025" y="4076701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46FC448-3CB2-421B-A125-C566F7C4DAA2}"/>
              </a:ext>
            </a:extLst>
          </p:cNvPr>
          <p:cNvSpPr/>
          <p:nvPr/>
        </p:nvSpPr>
        <p:spPr>
          <a:xfrm>
            <a:off x="8934450" y="4076701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88F117D3-9284-49F0-B6FC-2A206ED8C514}"/>
              </a:ext>
            </a:extLst>
          </p:cNvPr>
          <p:cNvSpPr/>
          <p:nvPr/>
        </p:nvSpPr>
        <p:spPr>
          <a:xfrm>
            <a:off x="10029825" y="4076701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28203CED-47CB-41AC-90B2-BDAB76227E5A}"/>
              </a:ext>
            </a:extLst>
          </p:cNvPr>
          <p:cNvSpPr/>
          <p:nvPr/>
        </p:nvSpPr>
        <p:spPr>
          <a:xfrm>
            <a:off x="11134725" y="4076701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8DA75659-FD4B-49E1-A514-664561B0B306}"/>
              </a:ext>
            </a:extLst>
          </p:cNvPr>
          <p:cNvSpPr/>
          <p:nvPr/>
        </p:nvSpPr>
        <p:spPr>
          <a:xfrm>
            <a:off x="1047750" y="914400"/>
            <a:ext cx="9944100" cy="5372100"/>
          </a:xfrm>
          <a:prstGeom prst="ellipse">
            <a:avLst/>
          </a:prstGeom>
          <a:solidFill>
            <a:srgbClr val="FF6D6D"/>
          </a:solidFill>
          <a:ln w="57150">
            <a:solidFill>
              <a:srgbClr val="FFAFA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图片 3">
            <a:extLst>
              <a:ext uri="{FF2B5EF4-FFF2-40B4-BE49-F238E27FC236}">
                <a16:creationId xmlns:a16="http://schemas.microsoft.com/office/drawing/2014/main" xmlns="" id="{AD93A494-630C-4BFB-B4D4-23AAA9C25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30" y="2903076"/>
            <a:ext cx="4201170" cy="421526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FB148CA9-DCD7-40B7-A3A7-37F056EB4B52}"/>
              </a:ext>
            </a:extLst>
          </p:cNvPr>
          <p:cNvSpPr/>
          <p:nvPr/>
        </p:nvSpPr>
        <p:spPr>
          <a:xfrm>
            <a:off x="3333751" y="2600234"/>
            <a:ext cx="53271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(25 </a:t>
            </a:r>
            <a:r>
              <a:rPr lang="pt-BR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 24 ) : 6</a:t>
            </a:r>
            <a:r>
              <a:rPr lang="en-US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1EAA55C5-ED71-4CD7-BBB7-33DC0EAFD240}"/>
              </a:ext>
            </a:extLst>
          </p:cNvPr>
          <p:cNvSpPr/>
          <p:nvPr/>
        </p:nvSpPr>
        <p:spPr>
          <a:xfrm>
            <a:off x="2151593" y="1762036"/>
            <a:ext cx="7736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145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biểu thức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25EFF63D-B285-4644-A8EF-DBCC19A67CE7}"/>
              </a:ext>
            </a:extLst>
          </p:cNvPr>
          <p:cNvSpPr/>
          <p:nvPr/>
        </p:nvSpPr>
        <p:spPr>
          <a:xfrm>
            <a:off x="1976144" y="3609200"/>
            <a:ext cx="700704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= 25 </a:t>
            </a:r>
            <a:r>
              <a:rPr lang="pt-BR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pt-BR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( 24 : 6 ) </a:t>
            </a:r>
          </a:p>
          <a:p>
            <a:pPr algn="ctr"/>
            <a:r>
              <a:rPr lang="pt-BR" sz="7200" b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= 25 </a:t>
            </a:r>
            <a:r>
              <a:rPr lang="pt-BR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 4</a:t>
            </a:r>
            <a:r>
              <a:rPr lang="pt-BR" sz="7200" b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100</a:t>
            </a:r>
            <a:r>
              <a:rPr lang="en-US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961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-0.35664 -0.0083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9" y="-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/>
      <p:bldP spid="45" grpId="0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圆角 21">
            <a:extLst>
              <a:ext uri="{FF2B5EF4-FFF2-40B4-BE49-F238E27FC236}">
                <a16:creationId xmlns:a16="http://schemas.microsoft.com/office/drawing/2014/main" xmlns="" id="{AAE88174-0B89-4EBE-A137-9475669F746C}"/>
              </a:ext>
            </a:extLst>
          </p:cNvPr>
          <p:cNvSpPr/>
          <p:nvPr/>
        </p:nvSpPr>
        <p:spPr>
          <a:xfrm>
            <a:off x="8944276" y="1026569"/>
            <a:ext cx="1910687" cy="5227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B9876816-95B9-477E-98EE-AB0E9A560669}"/>
              </a:ext>
            </a:extLst>
          </p:cNvPr>
          <p:cNvSpPr/>
          <p:nvPr/>
        </p:nvSpPr>
        <p:spPr>
          <a:xfrm>
            <a:off x="777922" y="1009934"/>
            <a:ext cx="1910687" cy="5227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180" y="-181980"/>
            <a:ext cx="4852949" cy="685780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46" y="194579"/>
            <a:ext cx="4859046" cy="685780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58FBE360-889C-467F-9A98-7753B2ABE774}"/>
              </a:ext>
            </a:extLst>
          </p:cNvPr>
          <p:cNvSpPr/>
          <p:nvPr/>
        </p:nvSpPr>
        <p:spPr>
          <a:xfrm>
            <a:off x="0" y="0"/>
            <a:ext cx="12192000" cy="802991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5E84628E-FE84-4434-BADC-52FBFB0BBC37}"/>
              </a:ext>
            </a:extLst>
          </p:cNvPr>
          <p:cNvSpPr/>
          <p:nvPr/>
        </p:nvSpPr>
        <p:spPr>
          <a:xfrm>
            <a:off x="0" y="6237026"/>
            <a:ext cx="12192000" cy="620973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图片 18" descr="6">
            <a:extLst>
              <a:ext uri="{FF2B5EF4-FFF2-40B4-BE49-F238E27FC236}">
                <a16:creationId xmlns:a16="http://schemas.microsoft.com/office/drawing/2014/main" xmlns="" id="{2F746A37-4D64-4328-AFFD-076CE4DC80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80A22C83-F331-4AFD-BB11-7366818727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494" y="20955"/>
            <a:ext cx="1436235" cy="1436235"/>
          </a:xfrm>
          <a:prstGeom prst="rect">
            <a:avLst/>
          </a:prstGeom>
        </p:spPr>
      </p:pic>
      <p:pic>
        <p:nvPicPr>
          <p:cNvPr id="18" name="图片 17" descr="6">
            <a:extLst>
              <a:ext uri="{FF2B5EF4-FFF2-40B4-BE49-F238E27FC236}">
                <a16:creationId xmlns:a16="http://schemas.microsoft.com/office/drawing/2014/main" xmlns="" id="{26199365-E1F6-4B51-9BA1-156B25D72D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9" name="图片 19">
            <a:extLst>
              <a:ext uri="{FF2B5EF4-FFF2-40B4-BE49-F238E27FC236}">
                <a16:creationId xmlns:a16="http://schemas.microsoft.com/office/drawing/2014/main" xmlns="" id="{F8100D97-DD8C-484D-B47C-B535CECAC8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03" y="-181980"/>
            <a:ext cx="2456474" cy="245647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FCE150D1-6697-4083-83E8-208325AE1A31}"/>
              </a:ext>
            </a:extLst>
          </p:cNvPr>
          <p:cNvSpPr/>
          <p:nvPr/>
        </p:nvSpPr>
        <p:spPr>
          <a:xfrm>
            <a:off x="3929027" y="1343470"/>
            <a:ext cx="39821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>
                <a:ln w="0"/>
                <a:solidFill>
                  <a:srgbClr val="FBFF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0C66AF3-3409-4289-945A-CA30D50BEB30}"/>
              </a:ext>
            </a:extLst>
          </p:cNvPr>
          <p:cNvSpPr/>
          <p:nvPr/>
        </p:nvSpPr>
        <p:spPr>
          <a:xfrm>
            <a:off x="3022217" y="3089125"/>
            <a:ext cx="575830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857250" indent="-857250" algn="just">
              <a:buFont typeface="Wingdings" panose="05000000000000000000" pitchFamily="2" charset="2"/>
              <a:buChar char="ü"/>
            </a:pPr>
            <a:r>
              <a:rPr lang="en-US" sz="6600" b="1" cap="none" spc="0">
                <a:ln w="0"/>
                <a:solidFill>
                  <a:srgbClr val="FBFF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BT</a:t>
            </a:r>
          </a:p>
          <a:p>
            <a:pPr marL="857250" indent="-857250" algn="just">
              <a:buFont typeface="Wingdings" panose="05000000000000000000" pitchFamily="2" charset="2"/>
              <a:buChar char="ü"/>
            </a:pPr>
            <a:r>
              <a:rPr lang="en-US" sz="6600" b="1">
                <a:ln w="0"/>
                <a:solidFill>
                  <a:srgbClr val="FBFF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</a:t>
            </a:r>
            <a:endParaRPr lang="en-US" sz="6600" b="1" cap="none" spc="0">
              <a:ln w="0"/>
              <a:solidFill>
                <a:srgbClr val="FBFF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14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0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-1886869" y="-520590"/>
            <a:ext cx="8471251" cy="95538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6917425" y="4092383"/>
            <a:ext cx="47788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>
                <a:ln w="0">
                  <a:noFill/>
                </a:ln>
                <a:solidFill>
                  <a:srgbClr val="F9371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KHỞI ĐỘNG</a:t>
            </a:r>
            <a:endParaRPr lang="zh-CN" altLang="en-US" sz="6000" b="1" dirty="0">
              <a:ln w="0">
                <a:noFill/>
              </a:ln>
              <a:solidFill>
                <a:srgbClr val="F9371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66151" y="-278044"/>
            <a:ext cx="277191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 dirty="0">
                <a:ln w="0">
                  <a:noFill/>
                </a:ln>
                <a:solidFill>
                  <a:srgbClr val="F937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4400" i="1" dirty="0">
              <a:ln w="0">
                <a:noFill/>
              </a:ln>
              <a:solidFill>
                <a:srgbClr val="F937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0030855" y="-437049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418832" y="24347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3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3" grpId="0"/>
          <p:bldP spid="4" grpId="0"/>
          <p:bldP spid="5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圆角 21">
            <a:extLst>
              <a:ext uri="{FF2B5EF4-FFF2-40B4-BE49-F238E27FC236}">
                <a16:creationId xmlns:a16="http://schemas.microsoft.com/office/drawing/2014/main" xmlns="" id="{AAE88174-0B89-4EBE-A137-9475669F746C}"/>
              </a:ext>
            </a:extLst>
          </p:cNvPr>
          <p:cNvSpPr/>
          <p:nvPr/>
        </p:nvSpPr>
        <p:spPr>
          <a:xfrm>
            <a:off x="8944276" y="1026569"/>
            <a:ext cx="1910687" cy="5227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B9876816-95B9-477E-98EE-AB0E9A560669}"/>
              </a:ext>
            </a:extLst>
          </p:cNvPr>
          <p:cNvSpPr/>
          <p:nvPr/>
        </p:nvSpPr>
        <p:spPr>
          <a:xfrm>
            <a:off x="777922" y="1009934"/>
            <a:ext cx="1910687" cy="5227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180" y="-181980"/>
            <a:ext cx="4852949" cy="685780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46" y="194579"/>
            <a:ext cx="4859046" cy="685780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58FBE360-889C-467F-9A98-7753B2ABE774}"/>
              </a:ext>
            </a:extLst>
          </p:cNvPr>
          <p:cNvSpPr/>
          <p:nvPr/>
        </p:nvSpPr>
        <p:spPr>
          <a:xfrm>
            <a:off x="0" y="0"/>
            <a:ext cx="12192000" cy="802991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5E84628E-FE84-4434-BADC-52FBFB0BBC37}"/>
              </a:ext>
            </a:extLst>
          </p:cNvPr>
          <p:cNvSpPr/>
          <p:nvPr/>
        </p:nvSpPr>
        <p:spPr>
          <a:xfrm>
            <a:off x="0" y="6237026"/>
            <a:ext cx="12192000" cy="620973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图片 18" descr="6">
            <a:extLst>
              <a:ext uri="{FF2B5EF4-FFF2-40B4-BE49-F238E27FC236}">
                <a16:creationId xmlns:a16="http://schemas.microsoft.com/office/drawing/2014/main" xmlns="" id="{2F746A37-4D64-4328-AFFD-076CE4DC80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80A22C83-F331-4AFD-BB11-7366818727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494" y="20955"/>
            <a:ext cx="1436235" cy="1436235"/>
          </a:xfrm>
          <a:prstGeom prst="rect">
            <a:avLst/>
          </a:prstGeom>
        </p:spPr>
      </p:pic>
      <p:pic>
        <p:nvPicPr>
          <p:cNvPr id="18" name="图片 17" descr="6">
            <a:extLst>
              <a:ext uri="{FF2B5EF4-FFF2-40B4-BE49-F238E27FC236}">
                <a16:creationId xmlns:a16="http://schemas.microsoft.com/office/drawing/2014/main" xmlns="" id="{26199365-E1F6-4B51-9BA1-156B25D72D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9" name="图片 19">
            <a:extLst>
              <a:ext uri="{FF2B5EF4-FFF2-40B4-BE49-F238E27FC236}">
                <a16:creationId xmlns:a16="http://schemas.microsoft.com/office/drawing/2014/main" xmlns="" id="{F8100D97-DD8C-484D-B47C-B535CECAC8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03" y="-181980"/>
            <a:ext cx="2456474" cy="245647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FCE150D1-6697-4083-83E8-208325AE1A31}"/>
              </a:ext>
            </a:extLst>
          </p:cNvPr>
          <p:cNvSpPr/>
          <p:nvPr/>
        </p:nvSpPr>
        <p:spPr>
          <a:xfrm>
            <a:off x="2650024" y="2304339"/>
            <a:ext cx="636905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>
                <a:ln w="0"/>
                <a:solidFill>
                  <a:srgbClr val="FBFF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标注 11">
                <a:extLst>
                  <a:ext uri="{FF2B5EF4-FFF2-40B4-BE49-F238E27FC236}">
                    <a16:creationId xmlns:a16="http://schemas.microsoft.com/office/drawing/2014/main" xmlns="" id="{D7B069D1-1DB4-4829-B4B5-866459A0325B}"/>
                  </a:ext>
                </a:extLst>
              </p:cNvPr>
              <p:cNvSpPr/>
              <p:nvPr/>
            </p:nvSpPr>
            <p:spPr>
              <a:xfrm>
                <a:off x="3352800" y="368005"/>
                <a:ext cx="5549900" cy="1308396"/>
              </a:xfrm>
              <a:prstGeom prst="wedgeRoundRectCallout">
                <a:avLst>
                  <a:gd name="adj1" fmla="val 51868"/>
                  <a:gd name="adj2" fmla="val 130485"/>
                  <a:gd name="adj3" fmla="val 16667"/>
                </a:avLst>
              </a:prstGeom>
              <a:solidFill>
                <a:srgbClr val="FFEBCC"/>
              </a:solidFill>
              <a:ln w="38100">
                <a:solidFill>
                  <a:srgbClr val="FFAFA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6000" b="1">
                    <a:solidFill>
                      <a:srgbClr val="02736A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50 : ( 2 </a:t>
                </a:r>
                <a14:m>
                  <m:oMath xmlns:m="http://schemas.openxmlformats.org/officeDocument/2006/math">
                    <m:r>
                      <a:rPr lang="en-US" altLang="zh-CN" sz="6000" b="1" i="1" smtClean="0">
                        <a:solidFill>
                          <a:srgbClr val="02736A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6000" b="1">
                    <a:solidFill>
                      <a:srgbClr val="02736A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5) = ?</a:t>
                </a:r>
                <a:endParaRPr lang="zh-CN" altLang="en-US" sz="6000" b="1" dirty="0">
                  <a:solidFill>
                    <a:srgbClr val="02736A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圆角矩形标注 11">
                <a:extLst>
                  <a:ext uri="{FF2B5EF4-FFF2-40B4-BE49-F238E27FC236}">
                    <a16:creationId xmlns:a16="http://schemas.microsoft.com/office/drawing/2014/main" id="{D7B069D1-1DB4-4829-B4B5-866459A03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68005"/>
                <a:ext cx="5549900" cy="1308396"/>
              </a:xfrm>
              <a:prstGeom prst="wedgeRoundRectCallout">
                <a:avLst>
                  <a:gd name="adj1" fmla="val 51868"/>
                  <a:gd name="adj2" fmla="val 130485"/>
                  <a:gd name="adj3" fmla="val 16667"/>
                </a:avLst>
              </a:prstGeom>
              <a:blipFill>
                <a:blip r:embed="rId3"/>
                <a:stretch>
                  <a:fillRect l="-2757" t="-500"/>
                </a:stretch>
              </a:blipFill>
              <a:ln w="38100">
                <a:solidFill>
                  <a:srgbClr val="FFAFAF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15">
            <a:extLst>
              <a:ext uri="{FF2B5EF4-FFF2-40B4-BE49-F238E27FC236}">
                <a16:creationId xmlns:a16="http://schemas.microsoft.com/office/drawing/2014/main" xmlns="" id="{59EEB169-BB41-41FE-BCC8-23BEB87459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189" y="2182086"/>
            <a:ext cx="2507644" cy="458588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55B028E-69B8-4FBD-AF04-40B5A1B6BC10}"/>
              </a:ext>
            </a:extLst>
          </p:cNvPr>
          <p:cNvGrpSpPr/>
          <p:nvPr/>
        </p:nvGrpSpPr>
        <p:grpSpPr>
          <a:xfrm>
            <a:off x="398372" y="2182086"/>
            <a:ext cx="9993657" cy="3979333"/>
            <a:chOff x="483843" y="2016053"/>
            <a:chExt cx="9993657" cy="397933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2FD642F-8C69-4351-BF85-9BB67BB31B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01"/>
            <a:stretch/>
          </p:blipFill>
          <p:spPr>
            <a:xfrm>
              <a:off x="3047975" y="2016053"/>
              <a:ext cx="7429525" cy="397933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A19CA15D-CFC1-4067-A2C4-50AEA7371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83843" y="2988276"/>
              <a:ext cx="4899666" cy="275573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xmlns="" id="{ADA7D66D-91C6-4980-900F-89C3D4140073}"/>
                  </a:ext>
                </a:extLst>
              </p:cNvPr>
              <p:cNvSpPr/>
              <p:nvPr/>
            </p:nvSpPr>
            <p:spPr>
              <a:xfrm>
                <a:off x="3707177" y="4005719"/>
                <a:ext cx="6202632" cy="1704339"/>
              </a:xfrm>
              <a:prstGeom prst="roundRect">
                <a:avLst/>
              </a:prstGeom>
              <a:noFill/>
              <a:ln w="28575">
                <a:noFill/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4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50 : ( 2 </a:t>
                </a:r>
                <a14:m>
                  <m:oMath xmlns:m="http://schemas.openxmlformats.org/officeDocument/2006/math">
                    <m:r>
                      <a:rPr lang="en-US" altLang="zh-CN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4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5) = 50 : 2 : 5</a:t>
                </a:r>
              </a:p>
              <a:p>
                <a:r>
                  <a:rPr lang="en-US" altLang="zh-CN" sz="4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		        = 25 : 5 = 5</a:t>
                </a:r>
                <a:endParaRPr lang="en-US" sz="44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DA7D66D-91C6-4980-900F-89C3D4140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177" y="4005719"/>
                <a:ext cx="6202632" cy="1704339"/>
              </a:xfrm>
              <a:prstGeom prst="roundRect">
                <a:avLst/>
              </a:prstGeom>
              <a:blipFill>
                <a:blip r:embed="rId7"/>
                <a:stretch>
                  <a:fillRect l="-2652" b="-9286"/>
                </a:stretch>
              </a:blipFill>
              <a:ln w="28575">
                <a:noFill/>
                <a:prstDash val="sysDash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544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20C798C-432B-4D70-9F38-3B7EC6D629AB}"/>
              </a:ext>
            </a:extLst>
          </p:cNvPr>
          <p:cNvGrpSpPr/>
          <p:nvPr/>
        </p:nvGrpSpPr>
        <p:grpSpPr>
          <a:xfrm>
            <a:off x="615168" y="3340294"/>
            <a:ext cx="8846332" cy="4391703"/>
            <a:chOff x="615168" y="3340294"/>
            <a:chExt cx="8846332" cy="43917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2FD642F-8C69-4351-BF85-9BB67BB31B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6"/>
            <a:stretch/>
          </p:blipFill>
          <p:spPr>
            <a:xfrm>
              <a:off x="2035277" y="3340294"/>
              <a:ext cx="7426223" cy="3517706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0826AD8-237E-4B1A-A04F-90213CFB5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07603">
              <a:off x="-264050" y="4592537"/>
              <a:ext cx="4018678" cy="226024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标注 11">
                <a:extLst>
                  <a:ext uri="{FF2B5EF4-FFF2-40B4-BE49-F238E27FC236}">
                    <a16:creationId xmlns:a16="http://schemas.microsoft.com/office/drawing/2014/main" xmlns="" id="{D7B069D1-1DB4-4829-B4B5-866459A0325B}"/>
                  </a:ext>
                </a:extLst>
              </p:cNvPr>
              <p:cNvSpPr/>
              <p:nvPr/>
            </p:nvSpPr>
            <p:spPr>
              <a:xfrm>
                <a:off x="483918" y="412602"/>
                <a:ext cx="5549900" cy="1308396"/>
              </a:xfrm>
              <a:prstGeom prst="wedgeRoundRectCallout">
                <a:avLst>
                  <a:gd name="adj1" fmla="val 51868"/>
                  <a:gd name="adj2" fmla="val 130485"/>
                  <a:gd name="adj3" fmla="val 16667"/>
                </a:avLst>
              </a:prstGeom>
              <a:solidFill>
                <a:srgbClr val="FFEBCC"/>
              </a:solidFill>
              <a:ln w="38100">
                <a:solidFill>
                  <a:srgbClr val="FFAFA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6000" b="1">
                    <a:solidFill>
                      <a:srgbClr val="02736A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42 : ( 7 </a:t>
                </a:r>
                <a14:m>
                  <m:oMath xmlns:m="http://schemas.openxmlformats.org/officeDocument/2006/math">
                    <m:r>
                      <a:rPr lang="en-US" altLang="zh-CN" sz="6000" b="1" i="1" smtClean="0">
                        <a:solidFill>
                          <a:srgbClr val="02736A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6000" b="1">
                    <a:solidFill>
                      <a:srgbClr val="02736A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3) = ?</a:t>
                </a:r>
                <a:endParaRPr lang="zh-CN" altLang="en-US" sz="6000" b="1" dirty="0">
                  <a:solidFill>
                    <a:srgbClr val="02736A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圆角矩形标注 11">
                <a:extLst>
                  <a:ext uri="{FF2B5EF4-FFF2-40B4-BE49-F238E27FC236}">
                    <a16:creationId xmlns:a16="http://schemas.microsoft.com/office/drawing/2014/main" id="{D7B069D1-1DB4-4829-B4B5-866459A03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18" y="412602"/>
                <a:ext cx="5549900" cy="1308396"/>
              </a:xfrm>
              <a:prstGeom prst="wedgeRoundRectCallout">
                <a:avLst>
                  <a:gd name="adj1" fmla="val 51868"/>
                  <a:gd name="adj2" fmla="val 130485"/>
                  <a:gd name="adj3" fmla="val 16667"/>
                </a:avLst>
              </a:prstGeom>
              <a:blipFill>
                <a:blip r:embed="rId6"/>
                <a:stretch>
                  <a:fillRect l="-2754" t="-752"/>
                </a:stretch>
              </a:blipFill>
              <a:ln w="38100">
                <a:solidFill>
                  <a:srgbClr val="FFAFAF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xmlns="" id="{ADA7D66D-91C6-4980-900F-89C3D4140073}"/>
                  </a:ext>
                </a:extLst>
              </p:cNvPr>
              <p:cNvSpPr/>
              <p:nvPr/>
            </p:nvSpPr>
            <p:spPr>
              <a:xfrm>
                <a:off x="2932502" y="4925060"/>
                <a:ext cx="6202632" cy="1704339"/>
              </a:xfrm>
              <a:prstGeom prst="roundRect">
                <a:avLst/>
              </a:prstGeom>
              <a:noFill/>
              <a:ln w="28575">
                <a:noFill/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4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42 : ( 7 </a:t>
                </a:r>
                <a14:m>
                  <m:oMath xmlns:m="http://schemas.openxmlformats.org/officeDocument/2006/math">
                    <m:r>
                      <a:rPr lang="en-US" altLang="zh-CN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4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3) = 42 : 7 : 3</a:t>
                </a:r>
              </a:p>
              <a:p>
                <a:r>
                  <a:rPr lang="en-US" altLang="zh-CN" sz="4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		        = 6 : 3 = 2</a:t>
                </a:r>
                <a:endParaRPr lang="en-US" sz="44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DA7D66D-91C6-4980-900F-89C3D4140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502" y="4925060"/>
                <a:ext cx="6202632" cy="1704339"/>
              </a:xfrm>
              <a:prstGeom prst="roundRect">
                <a:avLst/>
              </a:prstGeom>
              <a:blipFill>
                <a:blip r:embed="rId7"/>
                <a:stretch>
                  <a:fillRect l="-2652" b="-9677"/>
                </a:stretch>
              </a:blipFill>
              <a:ln w="28575">
                <a:noFill/>
                <a:prstDash val="sysDash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062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标注 11">
            <a:extLst>
              <a:ext uri="{FF2B5EF4-FFF2-40B4-BE49-F238E27FC236}">
                <a16:creationId xmlns:a16="http://schemas.microsoft.com/office/drawing/2014/main" xmlns="" id="{D7B069D1-1DB4-4829-B4B5-866459A0325B}"/>
              </a:ext>
            </a:extLst>
          </p:cNvPr>
          <p:cNvSpPr/>
          <p:nvPr/>
        </p:nvSpPr>
        <p:spPr>
          <a:xfrm>
            <a:off x="483918" y="412602"/>
            <a:ext cx="5549900" cy="1308396"/>
          </a:xfrm>
          <a:prstGeom prst="wedgeRoundRectCallout">
            <a:avLst>
              <a:gd name="adj1" fmla="val 71776"/>
              <a:gd name="adj2" fmla="val 104277"/>
              <a:gd name="adj3" fmla="val 16667"/>
            </a:avLst>
          </a:prstGeom>
          <a:solidFill>
            <a:srgbClr val="FFEBCC"/>
          </a:solidFill>
          <a:ln w="38100">
            <a:solidFill>
              <a:srgbClr val="FFAFA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( 9 × 15 </a:t>
            </a:r>
            <a:r>
              <a:rPr lang="en-US" altLang="zh-CN" sz="6000" b="1">
                <a:solidFill>
                  <a:srgbClr val="02736A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: 3 = ?</a:t>
            </a:r>
            <a:endParaRPr lang="zh-CN" altLang="en-US" sz="6000" b="1" dirty="0">
              <a:solidFill>
                <a:srgbClr val="02736A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33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7339">
            <a:off x="8651" y="21274"/>
            <a:ext cx="9075498" cy="89887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7120204" y="4037891"/>
            <a:ext cx="3621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>
                <a:ln w="0">
                  <a:noFill/>
                </a:ln>
                <a:solidFill>
                  <a:srgbClr val="96BA2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KHÁM PHÁ</a:t>
            </a:r>
            <a:endParaRPr lang="en-US" altLang="zh-CN" sz="4800" b="1" dirty="0">
              <a:ln w="0">
                <a:noFill/>
              </a:ln>
              <a:solidFill>
                <a:srgbClr val="96BA27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15828" y="-359889"/>
            <a:ext cx="277191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 dirty="0">
                <a:ln w="0">
                  <a:noFill/>
                </a:ln>
                <a:solidFill>
                  <a:srgbClr val="96BA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4400" i="1" dirty="0">
              <a:ln w="0">
                <a:noFill/>
              </a:ln>
              <a:solidFill>
                <a:srgbClr val="96BA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418832" y="24347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  <p:bldP spid="16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6232E6B-6320-499C-951F-AF7C6081B395}"/>
              </a:ext>
            </a:extLst>
          </p:cNvPr>
          <p:cNvGrpSpPr/>
          <p:nvPr/>
        </p:nvGrpSpPr>
        <p:grpSpPr>
          <a:xfrm flipH="1">
            <a:off x="-576103" y="-133350"/>
            <a:ext cx="10291601" cy="7048500"/>
            <a:chOff x="-3645316" y="-267816"/>
            <a:chExt cx="15965691" cy="71505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D0DA25FD-B01A-49E6-8279-D008CEA71177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FF7974BC-FDD1-467D-BDC6-E739B4E5F025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61A4C0C2-668E-4A2F-BC86-45077AF9123C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ED80AB6-AB79-4C1A-8E49-C09EA249D5B0}"/>
              </a:ext>
            </a:extLst>
          </p:cNvPr>
          <p:cNvGrpSpPr/>
          <p:nvPr/>
        </p:nvGrpSpPr>
        <p:grpSpPr>
          <a:xfrm>
            <a:off x="2726214" y="-133350"/>
            <a:ext cx="10291601" cy="7048500"/>
            <a:chOff x="-3645316" y="-267816"/>
            <a:chExt cx="15965691" cy="715058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F7A01AF8-3A56-4BB8-AE00-AAA49FB25A85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7DC124FD-45C3-47A8-8BE7-BB5A28F1F17C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CCAB3DC1-DB6E-4F27-85E1-6A5877465415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B213C37-4BDE-4B2A-91AE-F1636E77D4A0}"/>
              </a:ext>
            </a:extLst>
          </p:cNvPr>
          <p:cNvSpPr/>
          <p:nvPr/>
        </p:nvSpPr>
        <p:spPr>
          <a:xfrm>
            <a:off x="0" y="-1"/>
            <a:ext cx="12010030" cy="6834777"/>
          </a:xfrm>
          <a:prstGeom prst="rect">
            <a:avLst/>
          </a:prstGeom>
          <a:solidFill>
            <a:srgbClr val="FBFFE2">
              <a:alpha val="85000"/>
            </a:srgbClr>
          </a:solidFill>
          <a:ln w="57150" cmpd="thinThick">
            <a:solidFill>
              <a:srgbClr val="027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AA783D8-48E9-4161-80AA-7D218EDF8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429" y="5142379"/>
            <a:ext cx="5152324" cy="28978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4E0C1FE-1EEB-4DA0-93EE-F48EF1AAC400}"/>
              </a:ext>
            </a:extLst>
          </p:cNvPr>
          <p:cNvSpPr/>
          <p:nvPr/>
        </p:nvSpPr>
        <p:spPr>
          <a:xfrm>
            <a:off x="2986849" y="266700"/>
            <a:ext cx="59763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các biểu th</a:t>
            </a:r>
            <a:r>
              <a:rPr lang="en-US" sz="3600" b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endParaRPr lang="en-US" sz="3600" b="1" cap="none" spc="0">
              <a:ln w="0"/>
              <a:solidFill>
                <a:srgbClr val="0145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CC0662A-4122-4A64-B82C-61B24A7A0466}"/>
              </a:ext>
            </a:extLst>
          </p:cNvPr>
          <p:cNvSpPr/>
          <p:nvPr/>
        </p:nvSpPr>
        <p:spPr>
          <a:xfrm>
            <a:off x="1152158" y="1077001"/>
            <a:ext cx="26132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( 9 × 15 ) : 3</a:t>
            </a:r>
            <a:endParaRPr lang="en-US" sz="3600" b="1" cap="none" spc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A5C5823-1E42-4755-AD5B-6CE74855D082}"/>
              </a:ext>
            </a:extLst>
          </p:cNvPr>
          <p:cNvSpPr/>
          <p:nvPr/>
        </p:nvSpPr>
        <p:spPr>
          <a:xfrm>
            <a:off x="5258799" y="1077000"/>
            <a:ext cx="26132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 × ( 15 : 3 )</a:t>
            </a:r>
            <a:endParaRPr lang="en-US" sz="3600" b="1" cap="none" spc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A845AD2-04C7-4C74-BC2D-0E8C1CC2387F}"/>
              </a:ext>
            </a:extLst>
          </p:cNvPr>
          <p:cNvSpPr/>
          <p:nvPr/>
        </p:nvSpPr>
        <p:spPr>
          <a:xfrm>
            <a:off x="8540642" y="1077000"/>
            <a:ext cx="24978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( 9 : 3 )× 15</a:t>
            </a:r>
            <a:endParaRPr lang="en-US" sz="3600" b="1" cap="none" spc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8DBBCD7-33D5-4709-97C0-1EF66BA496A5}"/>
              </a:ext>
            </a:extLst>
          </p:cNvPr>
          <p:cNvCxnSpPr>
            <a:cxnSpLocks/>
          </p:cNvCxnSpPr>
          <p:nvPr/>
        </p:nvCxnSpPr>
        <p:spPr>
          <a:xfrm>
            <a:off x="4252686" y="1251163"/>
            <a:ext cx="0" cy="1390437"/>
          </a:xfrm>
          <a:prstGeom prst="line">
            <a:avLst/>
          </a:prstGeom>
          <a:ln w="28575">
            <a:solidFill>
              <a:srgbClr val="027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3E30BA3F-1CA9-479B-9D1D-6E766EEADADA}"/>
              </a:ext>
            </a:extLst>
          </p:cNvPr>
          <p:cNvCxnSpPr>
            <a:cxnSpLocks/>
          </p:cNvCxnSpPr>
          <p:nvPr/>
        </p:nvCxnSpPr>
        <p:spPr>
          <a:xfrm>
            <a:off x="8077200" y="1251163"/>
            <a:ext cx="0" cy="1390437"/>
          </a:xfrm>
          <a:prstGeom prst="line">
            <a:avLst/>
          </a:prstGeom>
          <a:ln w="28575">
            <a:solidFill>
              <a:srgbClr val="027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4BBFD0D-BBDE-4985-8D5B-3F56139AFE32}"/>
              </a:ext>
            </a:extLst>
          </p:cNvPr>
          <p:cNvSpPr/>
          <p:nvPr/>
        </p:nvSpPr>
        <p:spPr>
          <a:xfrm>
            <a:off x="847579" y="1715243"/>
            <a:ext cx="19864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135 : 3 </a:t>
            </a:r>
          </a:p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45</a:t>
            </a:r>
            <a:endParaRPr lang="en-US" sz="3600" b="1" cap="none" spc="0">
              <a:ln w="0"/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9D866E4-598B-4A9E-842A-AA66440F8C33}"/>
              </a:ext>
            </a:extLst>
          </p:cNvPr>
          <p:cNvSpPr/>
          <p:nvPr/>
        </p:nvSpPr>
        <p:spPr>
          <a:xfrm>
            <a:off x="8314866" y="1599181"/>
            <a:ext cx="19527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3 × 15 </a:t>
            </a:r>
          </a:p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45</a:t>
            </a:r>
            <a:endParaRPr lang="en-US" sz="3600" b="1" cap="none" spc="0">
              <a:ln w="0"/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7764CD9-67B2-4AD8-AF05-80761919CAA8}"/>
              </a:ext>
            </a:extLst>
          </p:cNvPr>
          <p:cNvSpPr/>
          <p:nvPr/>
        </p:nvSpPr>
        <p:spPr>
          <a:xfrm>
            <a:off x="4906855" y="1663907"/>
            <a:ext cx="17219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9 × 5 </a:t>
            </a:r>
          </a:p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45</a:t>
            </a:r>
            <a:endParaRPr lang="en-US" sz="3600" b="1" cap="none" spc="0">
              <a:ln w="0"/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E5481FD2-FC72-437A-BDC6-793F757DD9FB}"/>
              </a:ext>
            </a:extLst>
          </p:cNvPr>
          <p:cNvSpPr/>
          <p:nvPr/>
        </p:nvSpPr>
        <p:spPr>
          <a:xfrm>
            <a:off x="2567876" y="2957420"/>
            <a:ext cx="74895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giá trị của các biểu th</a:t>
            </a:r>
            <a:r>
              <a:rPr lang="en-US" sz="3600" b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 trên</a:t>
            </a:r>
            <a:endParaRPr lang="en-US" sz="3600" b="1" cap="none" spc="0">
              <a:ln w="0"/>
              <a:solidFill>
                <a:srgbClr val="0145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768EB2FD-C742-4AEE-B1FD-5EC59FA126A3}"/>
              </a:ext>
            </a:extLst>
          </p:cNvPr>
          <p:cNvSpPr/>
          <p:nvPr/>
        </p:nvSpPr>
        <p:spPr>
          <a:xfrm>
            <a:off x="1228566" y="2253365"/>
            <a:ext cx="771630" cy="771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2DAF2723-63ED-4B13-9CB7-8FB218E5E6BC}"/>
              </a:ext>
            </a:extLst>
          </p:cNvPr>
          <p:cNvSpPr/>
          <p:nvPr/>
        </p:nvSpPr>
        <p:spPr>
          <a:xfrm>
            <a:off x="5272504" y="2181055"/>
            <a:ext cx="771630" cy="771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E1C896E1-2F8F-43F1-B883-B31D8D26395A}"/>
              </a:ext>
            </a:extLst>
          </p:cNvPr>
          <p:cNvSpPr/>
          <p:nvPr/>
        </p:nvSpPr>
        <p:spPr>
          <a:xfrm>
            <a:off x="8698616" y="2175978"/>
            <a:ext cx="771630" cy="771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0FEDFACF-0CCF-435C-BFAF-9F3370C5965D}"/>
              </a:ext>
            </a:extLst>
          </p:cNvPr>
          <p:cNvSpPr/>
          <p:nvPr/>
        </p:nvSpPr>
        <p:spPr>
          <a:xfrm>
            <a:off x="1448030" y="3715436"/>
            <a:ext cx="96375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( 9 × 15 ) : 3</a:t>
            </a:r>
            <a:r>
              <a:rPr lang="en-US" altLang="zh-CN" sz="3600" b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 × ( 15 : 3 ) =  ( 9 : 3 )× 15</a:t>
            </a:r>
            <a:endParaRPr lang="en-US" sz="3600" b="1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3ED0EBFC-3639-49F1-A718-51772ADCC72E}"/>
              </a:ext>
            </a:extLst>
          </p:cNvPr>
          <p:cNvSpPr/>
          <p:nvPr/>
        </p:nvSpPr>
        <p:spPr>
          <a:xfrm>
            <a:off x="2613292" y="4542443"/>
            <a:ext cx="28969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chia hết cho 3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B53FA822-35EA-47B5-8089-E57B5ADCB691}"/>
              </a:ext>
            </a:extLst>
          </p:cNvPr>
          <p:cNvGrpSpPr/>
          <p:nvPr/>
        </p:nvGrpSpPr>
        <p:grpSpPr>
          <a:xfrm>
            <a:off x="3038636" y="4255734"/>
            <a:ext cx="1969693" cy="290287"/>
            <a:chOff x="2984468" y="4284663"/>
            <a:chExt cx="2032000" cy="5334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BEF6321B-A394-4235-AB42-861D287D2B56}"/>
                </a:ext>
              </a:extLst>
            </p:cNvPr>
            <p:cNvCxnSpPr/>
            <p:nvPr/>
          </p:nvCxnSpPr>
          <p:spPr>
            <a:xfrm>
              <a:off x="2986849" y="4284663"/>
              <a:ext cx="0" cy="5334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B17CD92F-9C60-46E4-8262-17A170DC02CC}"/>
                </a:ext>
              </a:extLst>
            </p:cNvPr>
            <p:cNvCxnSpPr>
              <a:cxnSpLocks/>
            </p:cNvCxnSpPr>
            <p:nvPr/>
          </p:nvCxnSpPr>
          <p:spPr>
            <a:xfrm>
              <a:off x="2984468" y="4803776"/>
              <a:ext cx="203200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xmlns="" id="{9086C6FE-F0B9-42C7-B4AA-CE128FA5C6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4086" y="4360863"/>
              <a:ext cx="0" cy="4572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65820503-CF20-4759-BBD1-F2BF8782CB48}"/>
              </a:ext>
            </a:extLst>
          </p:cNvPr>
          <p:cNvSpPr/>
          <p:nvPr/>
        </p:nvSpPr>
        <p:spPr>
          <a:xfrm>
            <a:off x="2432648" y="4532972"/>
            <a:ext cx="31021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chia hết cho 3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13E02BD8-A3E1-4A9F-835D-CD5B4E324DF9}"/>
              </a:ext>
            </a:extLst>
          </p:cNvPr>
          <p:cNvGrpSpPr/>
          <p:nvPr/>
        </p:nvGrpSpPr>
        <p:grpSpPr>
          <a:xfrm>
            <a:off x="3936854" y="4260336"/>
            <a:ext cx="1073784" cy="272636"/>
            <a:chOff x="2984468" y="4284663"/>
            <a:chExt cx="2032000" cy="533400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E0E8C662-96CD-4C1A-8E7D-BED3E80083ED}"/>
                </a:ext>
              </a:extLst>
            </p:cNvPr>
            <p:cNvCxnSpPr/>
            <p:nvPr/>
          </p:nvCxnSpPr>
          <p:spPr>
            <a:xfrm>
              <a:off x="2986849" y="4284663"/>
              <a:ext cx="0" cy="5334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738DB22C-18CF-4707-B0C1-005B4F3E94E1}"/>
                </a:ext>
              </a:extLst>
            </p:cNvPr>
            <p:cNvCxnSpPr>
              <a:cxnSpLocks/>
            </p:cNvCxnSpPr>
            <p:nvPr/>
          </p:nvCxnSpPr>
          <p:spPr>
            <a:xfrm>
              <a:off x="2984468" y="4803776"/>
              <a:ext cx="203200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xmlns="" id="{F8F875A6-6B96-43B5-BF4F-503FB2E468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4086" y="4360863"/>
              <a:ext cx="0" cy="4572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1C644B57-39BC-47A9-A675-ECE843E6E274}"/>
              </a:ext>
            </a:extLst>
          </p:cNvPr>
          <p:cNvSpPr/>
          <p:nvPr/>
        </p:nvSpPr>
        <p:spPr>
          <a:xfrm>
            <a:off x="404614" y="521958"/>
            <a:ext cx="11234479" cy="24857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cap="none" spc="0">
                <a:ln w="0"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chia một tích hai thừa số cho một số, </a:t>
            </a:r>
            <a:br>
              <a:rPr lang="en-US" sz="3600" b="1" cap="none" spc="0">
                <a:ln w="0"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cap="none" spc="0">
                <a:ln w="0"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lấy một thừa số chia cho số đó (nếu chia hết) rồi nhân kết quả với thừa số kia.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112E9CFB-7D60-430B-90EF-E58CCA1311CD}"/>
              </a:ext>
            </a:extLst>
          </p:cNvPr>
          <p:cNvSpPr/>
          <p:nvPr/>
        </p:nvSpPr>
        <p:spPr>
          <a:xfrm>
            <a:off x="8581597" y="3717446"/>
            <a:ext cx="1454244" cy="646331"/>
          </a:xfrm>
          <a:prstGeom prst="rect">
            <a:avLst/>
          </a:prstGeom>
          <a:solidFill>
            <a:srgbClr val="FCFCDE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( 9 : 3)</a:t>
            </a:r>
            <a:endParaRPr lang="en-US" sz="3600" b="1">
              <a:ln w="0"/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3EB4314E-378D-40CD-9086-A430F5C2266F}"/>
              </a:ext>
            </a:extLst>
          </p:cNvPr>
          <p:cNvSpPr/>
          <p:nvPr/>
        </p:nvSpPr>
        <p:spPr>
          <a:xfrm>
            <a:off x="5481769" y="3677208"/>
            <a:ext cx="881972" cy="646331"/>
          </a:xfrm>
          <a:prstGeom prst="rect">
            <a:avLst/>
          </a:prstGeom>
          <a:solidFill>
            <a:srgbClr val="FCFCDE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 ×</a:t>
            </a:r>
            <a:endParaRPr lang="en-US" sz="3600" b="1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2B52E30E-88E7-4F03-8E06-51BF8892FA05}"/>
              </a:ext>
            </a:extLst>
          </p:cNvPr>
          <p:cNvSpPr/>
          <p:nvPr/>
        </p:nvSpPr>
        <p:spPr>
          <a:xfrm>
            <a:off x="6288796" y="3685816"/>
            <a:ext cx="1800493" cy="646331"/>
          </a:xfrm>
          <a:prstGeom prst="rect">
            <a:avLst/>
          </a:prstGeom>
          <a:solidFill>
            <a:srgbClr val="FCFCDE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( 15 : 3 )</a:t>
            </a:r>
            <a:endParaRPr lang="en-US" sz="3600" b="1">
              <a:ln w="0"/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D59AC19F-D47A-4521-9210-81F42E005478}"/>
              </a:ext>
            </a:extLst>
          </p:cNvPr>
          <p:cNvSpPr/>
          <p:nvPr/>
        </p:nvSpPr>
        <p:spPr>
          <a:xfrm>
            <a:off x="9955926" y="3710122"/>
            <a:ext cx="1112804" cy="646331"/>
          </a:xfrm>
          <a:prstGeom prst="rect">
            <a:avLst/>
          </a:prstGeom>
          <a:solidFill>
            <a:srgbClr val="FCFCDE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× 15</a:t>
            </a:r>
            <a:endParaRPr lang="en-US" sz="3600" b="1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760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3" grpId="0"/>
      <p:bldP spid="23" grpId="1"/>
      <p:bldP spid="26" grpId="0"/>
      <p:bldP spid="26" grpId="1"/>
      <p:bldP spid="27" grpId="0"/>
      <p:bldP spid="27" grpId="1"/>
      <p:bldP spid="28" grpId="0"/>
      <p:bldP spid="28" grpId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/>
      <p:bldP spid="60" grpId="0"/>
      <p:bldP spid="60" grpId="1"/>
      <p:bldP spid="66" grpId="0"/>
      <p:bldP spid="66" grpId="1"/>
      <p:bldP spid="71" grpId="0"/>
      <p:bldP spid="72" grpId="0" animBg="1"/>
      <p:bldP spid="73" grpId="0" animBg="1"/>
      <p:bldP spid="74" grpId="0" animBg="1"/>
      <p:bldP spid="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6232E6B-6320-499C-951F-AF7C6081B395}"/>
              </a:ext>
            </a:extLst>
          </p:cNvPr>
          <p:cNvGrpSpPr/>
          <p:nvPr/>
        </p:nvGrpSpPr>
        <p:grpSpPr>
          <a:xfrm flipH="1">
            <a:off x="-576103" y="-133350"/>
            <a:ext cx="10291601" cy="7048500"/>
            <a:chOff x="-3645316" y="-267816"/>
            <a:chExt cx="15965691" cy="71505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D0DA25FD-B01A-49E6-8279-D008CEA71177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FF7974BC-FDD1-467D-BDC6-E739B4E5F025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61A4C0C2-668E-4A2F-BC86-45077AF9123C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ED80AB6-AB79-4C1A-8E49-C09EA249D5B0}"/>
              </a:ext>
            </a:extLst>
          </p:cNvPr>
          <p:cNvGrpSpPr/>
          <p:nvPr/>
        </p:nvGrpSpPr>
        <p:grpSpPr>
          <a:xfrm>
            <a:off x="2726214" y="-133350"/>
            <a:ext cx="10291601" cy="7048500"/>
            <a:chOff x="-3645316" y="-267816"/>
            <a:chExt cx="15965691" cy="715058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F7A01AF8-3A56-4BB8-AE00-AAA49FB25A85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7DC124FD-45C3-47A8-8BE7-BB5A28F1F17C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CCAB3DC1-DB6E-4F27-85E1-6A5877465415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B213C37-4BDE-4B2A-91AE-F1636E77D4A0}"/>
              </a:ext>
            </a:extLst>
          </p:cNvPr>
          <p:cNvSpPr/>
          <p:nvPr/>
        </p:nvSpPr>
        <p:spPr>
          <a:xfrm>
            <a:off x="0" y="-1"/>
            <a:ext cx="12192000" cy="7369791"/>
          </a:xfrm>
          <a:prstGeom prst="rect">
            <a:avLst/>
          </a:prstGeom>
          <a:solidFill>
            <a:srgbClr val="FBFFE2">
              <a:alpha val="85000"/>
            </a:srgbClr>
          </a:solidFill>
          <a:ln w="57150" cmpd="thinThick">
            <a:solidFill>
              <a:srgbClr val="027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AA783D8-48E9-4161-80AA-7D218EDF8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429" y="5142379"/>
            <a:ext cx="5152324" cy="28978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4E0C1FE-1EEB-4DA0-93EE-F48EF1AAC400}"/>
              </a:ext>
            </a:extLst>
          </p:cNvPr>
          <p:cNvSpPr/>
          <p:nvPr/>
        </p:nvSpPr>
        <p:spPr>
          <a:xfrm>
            <a:off x="2986849" y="266700"/>
            <a:ext cx="59763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các biểu th</a:t>
            </a:r>
            <a:r>
              <a:rPr lang="en-US" sz="3600" b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endParaRPr lang="en-US" sz="3600" b="1" cap="none" spc="0">
              <a:ln w="0"/>
              <a:solidFill>
                <a:srgbClr val="0145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CC0662A-4122-4A64-B82C-61B24A7A0466}"/>
              </a:ext>
            </a:extLst>
          </p:cNvPr>
          <p:cNvSpPr/>
          <p:nvPr/>
        </p:nvSpPr>
        <p:spPr>
          <a:xfrm>
            <a:off x="2844021" y="1049841"/>
            <a:ext cx="26132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( 7 × 15 ) : 3</a:t>
            </a:r>
            <a:endParaRPr lang="en-US" sz="3600" b="1" cap="none" spc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A5C5823-1E42-4755-AD5B-6CE74855D082}"/>
              </a:ext>
            </a:extLst>
          </p:cNvPr>
          <p:cNvSpPr/>
          <p:nvPr/>
        </p:nvSpPr>
        <p:spPr>
          <a:xfrm>
            <a:off x="6982963" y="1035737"/>
            <a:ext cx="26132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 × ( 15 : 3 )</a:t>
            </a:r>
            <a:endParaRPr lang="en-US" sz="3600" b="1" cap="none" spc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8DBBCD7-33D5-4709-97C0-1EF66BA496A5}"/>
              </a:ext>
            </a:extLst>
          </p:cNvPr>
          <p:cNvCxnSpPr>
            <a:cxnSpLocks/>
          </p:cNvCxnSpPr>
          <p:nvPr/>
        </p:nvCxnSpPr>
        <p:spPr>
          <a:xfrm>
            <a:off x="6266817" y="1179615"/>
            <a:ext cx="0" cy="1390437"/>
          </a:xfrm>
          <a:prstGeom prst="line">
            <a:avLst/>
          </a:prstGeom>
          <a:ln w="28575">
            <a:solidFill>
              <a:srgbClr val="027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4BBFD0D-BBDE-4985-8D5B-3F56139AFE32}"/>
              </a:ext>
            </a:extLst>
          </p:cNvPr>
          <p:cNvSpPr/>
          <p:nvPr/>
        </p:nvSpPr>
        <p:spPr>
          <a:xfrm>
            <a:off x="2595821" y="1658543"/>
            <a:ext cx="19864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105 : 3 </a:t>
            </a:r>
          </a:p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35</a:t>
            </a:r>
            <a:endParaRPr lang="en-US" sz="3600" b="1" cap="none" spc="0">
              <a:ln w="0"/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7764CD9-67B2-4AD8-AF05-80761919CAA8}"/>
              </a:ext>
            </a:extLst>
          </p:cNvPr>
          <p:cNvSpPr/>
          <p:nvPr/>
        </p:nvSpPr>
        <p:spPr>
          <a:xfrm>
            <a:off x="6627448" y="1561417"/>
            <a:ext cx="17219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7 × 5 </a:t>
            </a:r>
          </a:p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35</a:t>
            </a:r>
            <a:endParaRPr lang="en-US" sz="3600" b="1" cap="none" spc="0">
              <a:ln w="0"/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E5481FD2-FC72-437A-BDC6-793F757DD9FB}"/>
              </a:ext>
            </a:extLst>
          </p:cNvPr>
          <p:cNvSpPr/>
          <p:nvPr/>
        </p:nvSpPr>
        <p:spPr>
          <a:xfrm>
            <a:off x="2705590" y="2789960"/>
            <a:ext cx="70791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giá trị của 2 biểu th</a:t>
            </a:r>
            <a:r>
              <a:rPr lang="en-US" sz="3600" b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 trên</a:t>
            </a:r>
            <a:endParaRPr lang="en-US" sz="3600" b="1" cap="none" spc="0">
              <a:ln w="0"/>
              <a:solidFill>
                <a:srgbClr val="0145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768EB2FD-C742-4AEE-B1FD-5EC59FA126A3}"/>
              </a:ext>
            </a:extLst>
          </p:cNvPr>
          <p:cNvSpPr/>
          <p:nvPr/>
        </p:nvSpPr>
        <p:spPr>
          <a:xfrm>
            <a:off x="2959194" y="2216402"/>
            <a:ext cx="771630" cy="771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2DAF2723-63ED-4B13-9CB7-8FB218E5E6BC}"/>
              </a:ext>
            </a:extLst>
          </p:cNvPr>
          <p:cNvSpPr/>
          <p:nvPr/>
        </p:nvSpPr>
        <p:spPr>
          <a:xfrm>
            <a:off x="7001390" y="2087242"/>
            <a:ext cx="771630" cy="771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0FEDFACF-0CCF-435C-BFAF-9F3370C5965D}"/>
              </a:ext>
            </a:extLst>
          </p:cNvPr>
          <p:cNvSpPr/>
          <p:nvPr/>
        </p:nvSpPr>
        <p:spPr>
          <a:xfrm>
            <a:off x="2966875" y="3563036"/>
            <a:ext cx="65998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( 7 × 15 ) : 3</a:t>
            </a:r>
            <a:r>
              <a:rPr lang="en-US" altLang="zh-CN" sz="3600" b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 × ( 15 : 3 )</a:t>
            </a:r>
            <a:endParaRPr lang="en-US" sz="3600" b="1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3ED0EBFC-3639-49F1-A718-51772ADCC72E}"/>
              </a:ext>
            </a:extLst>
          </p:cNvPr>
          <p:cNvSpPr/>
          <p:nvPr/>
        </p:nvSpPr>
        <p:spPr>
          <a:xfrm>
            <a:off x="4504561" y="4456360"/>
            <a:ext cx="31021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chia hết cho 3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B53FA822-35EA-47B5-8089-E57B5ADCB691}"/>
              </a:ext>
            </a:extLst>
          </p:cNvPr>
          <p:cNvGrpSpPr/>
          <p:nvPr/>
        </p:nvGrpSpPr>
        <p:grpSpPr>
          <a:xfrm>
            <a:off x="5439613" y="4108478"/>
            <a:ext cx="1004821" cy="297370"/>
            <a:chOff x="2984468" y="4284663"/>
            <a:chExt cx="2032000" cy="5334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BEF6321B-A394-4235-AB42-861D287D2B56}"/>
                </a:ext>
              </a:extLst>
            </p:cNvPr>
            <p:cNvCxnSpPr/>
            <p:nvPr/>
          </p:nvCxnSpPr>
          <p:spPr>
            <a:xfrm>
              <a:off x="2986849" y="4284663"/>
              <a:ext cx="0" cy="5334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B17CD92F-9C60-46E4-8262-17A170DC02CC}"/>
                </a:ext>
              </a:extLst>
            </p:cNvPr>
            <p:cNvCxnSpPr>
              <a:cxnSpLocks/>
            </p:cNvCxnSpPr>
            <p:nvPr/>
          </p:nvCxnSpPr>
          <p:spPr>
            <a:xfrm>
              <a:off x="2984468" y="4803776"/>
              <a:ext cx="203200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xmlns="" id="{9086C6FE-F0B9-42C7-B4AA-CE128FA5C6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4086" y="4360863"/>
              <a:ext cx="0" cy="4572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1C644B57-39BC-47A9-A675-ECE843E6E274}"/>
              </a:ext>
            </a:extLst>
          </p:cNvPr>
          <p:cNvSpPr/>
          <p:nvPr/>
        </p:nvSpPr>
        <p:spPr>
          <a:xfrm>
            <a:off x="649577" y="240842"/>
            <a:ext cx="11234479" cy="24857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cap="none" spc="0">
                <a:ln w="0"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chia một tích hai thừa số cho một số, </a:t>
            </a:r>
            <a:br>
              <a:rPr lang="en-US" sz="3600" b="1" cap="none" spc="0">
                <a:ln w="0"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cap="none" spc="0">
                <a:ln w="0"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lấy một thừa số chia cho số đó (nếu chia hết) rồi nhân kết quả với thừa số kia.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3EB4314E-378D-40CD-9086-A430F5C2266F}"/>
              </a:ext>
            </a:extLst>
          </p:cNvPr>
          <p:cNvSpPr/>
          <p:nvPr/>
        </p:nvSpPr>
        <p:spPr>
          <a:xfrm>
            <a:off x="6973846" y="3537656"/>
            <a:ext cx="881972" cy="646331"/>
          </a:xfrm>
          <a:prstGeom prst="rect">
            <a:avLst/>
          </a:prstGeom>
          <a:solidFill>
            <a:srgbClr val="FCF0D7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 ×</a:t>
            </a:r>
            <a:endParaRPr lang="en-US" sz="3600" b="1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2B52E30E-88E7-4F03-8E06-51BF8892FA05}"/>
              </a:ext>
            </a:extLst>
          </p:cNvPr>
          <p:cNvSpPr/>
          <p:nvPr/>
        </p:nvSpPr>
        <p:spPr>
          <a:xfrm>
            <a:off x="7773020" y="3557761"/>
            <a:ext cx="1800493" cy="646331"/>
          </a:xfrm>
          <a:prstGeom prst="rect">
            <a:avLst/>
          </a:prstGeom>
          <a:solidFill>
            <a:srgbClr val="FCF0D7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( 15 : 3 )</a:t>
            </a:r>
            <a:endParaRPr lang="en-US" sz="3600" b="1">
              <a:ln w="0"/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B0CF54D8-8C14-4CB0-A7FA-30B39AFDE250}"/>
              </a:ext>
            </a:extLst>
          </p:cNvPr>
          <p:cNvSpPr/>
          <p:nvPr/>
        </p:nvSpPr>
        <p:spPr>
          <a:xfrm>
            <a:off x="3458748" y="4407720"/>
            <a:ext cx="40927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không chia hết cho 3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C30B45B-35D4-470F-8D08-9AF377F9D99E}"/>
              </a:ext>
            </a:extLst>
          </p:cNvPr>
          <p:cNvGrpSpPr/>
          <p:nvPr/>
        </p:nvGrpSpPr>
        <p:grpSpPr>
          <a:xfrm>
            <a:off x="4567030" y="4195423"/>
            <a:ext cx="1876225" cy="210425"/>
            <a:chOff x="2984468" y="4284663"/>
            <a:chExt cx="2032000" cy="53340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23E44957-7DF2-45B0-B4F4-33031A831664}"/>
                </a:ext>
              </a:extLst>
            </p:cNvPr>
            <p:cNvCxnSpPr/>
            <p:nvPr/>
          </p:nvCxnSpPr>
          <p:spPr>
            <a:xfrm>
              <a:off x="2986849" y="4284663"/>
              <a:ext cx="0" cy="5334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6DE04EB3-CEFD-4C6D-96DE-F4D7CDBCC375}"/>
                </a:ext>
              </a:extLst>
            </p:cNvPr>
            <p:cNvCxnSpPr>
              <a:cxnSpLocks/>
            </p:cNvCxnSpPr>
            <p:nvPr/>
          </p:nvCxnSpPr>
          <p:spPr>
            <a:xfrm>
              <a:off x="2984468" y="4803776"/>
              <a:ext cx="203200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xmlns="" id="{45835135-30A1-4415-8F4E-CFF835A1E8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4086" y="4360863"/>
              <a:ext cx="0" cy="4572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663FAA94-6677-40C3-B849-EA2E5CC36C7E}"/>
              </a:ext>
            </a:extLst>
          </p:cNvPr>
          <p:cNvSpPr/>
          <p:nvPr/>
        </p:nvSpPr>
        <p:spPr>
          <a:xfrm>
            <a:off x="3702982" y="5060869"/>
            <a:ext cx="53937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không tính (7 : 3 ) × 15 </a:t>
            </a:r>
            <a:endParaRPr lang="en-US" sz="3600" b="1" cap="none" spc="0">
              <a:ln w="0"/>
              <a:solidFill>
                <a:srgbClr val="0145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778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5" grpId="1"/>
      <p:bldP spid="16" grpId="0"/>
      <p:bldP spid="16" grpId="1"/>
      <p:bldP spid="17" grpId="0"/>
      <p:bldP spid="17" grpId="1"/>
      <p:bldP spid="23" grpId="0"/>
      <p:bldP spid="23" grpId="1"/>
      <p:bldP spid="27" grpId="0"/>
      <p:bldP spid="27" grpId="1"/>
      <p:bldP spid="28" grpId="0"/>
      <p:bldP spid="28" grpId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2" grpId="0"/>
      <p:bldP spid="60" grpId="0"/>
      <p:bldP spid="60" grpId="1"/>
      <p:bldP spid="71" grpId="0"/>
      <p:bldP spid="73" grpId="0" animBg="1"/>
      <p:bldP spid="74" grpId="0" animBg="1"/>
      <p:bldP spid="45" grpId="0"/>
      <p:bldP spid="45" grpId="1"/>
      <p:bldP spid="50" grpId="0"/>
      <p:bldP spid="5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36A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6232E6B-6320-499C-951F-AF7C6081B395}"/>
              </a:ext>
            </a:extLst>
          </p:cNvPr>
          <p:cNvGrpSpPr/>
          <p:nvPr/>
        </p:nvGrpSpPr>
        <p:grpSpPr>
          <a:xfrm flipH="1">
            <a:off x="-576103" y="-133350"/>
            <a:ext cx="10291601" cy="7048500"/>
            <a:chOff x="-3645316" y="-267816"/>
            <a:chExt cx="15965691" cy="71505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D0DA25FD-B01A-49E6-8279-D008CEA71177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FF7974BC-FDD1-467D-BDC6-E739B4E5F025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61A4C0C2-668E-4A2F-BC86-45077AF9123C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ED80AB6-AB79-4C1A-8E49-C09EA249D5B0}"/>
              </a:ext>
            </a:extLst>
          </p:cNvPr>
          <p:cNvGrpSpPr/>
          <p:nvPr/>
        </p:nvGrpSpPr>
        <p:grpSpPr>
          <a:xfrm>
            <a:off x="2726214" y="-133350"/>
            <a:ext cx="10291601" cy="7048500"/>
            <a:chOff x="-3645316" y="-267816"/>
            <a:chExt cx="15965691" cy="715058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F7A01AF8-3A56-4BB8-AE00-AAA49FB25A85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7DC124FD-45C3-47A8-8BE7-BB5A28F1F17C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CCAB3DC1-DB6E-4F27-85E1-6A5877465415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B213C37-4BDE-4B2A-91AE-F1636E77D4A0}"/>
              </a:ext>
            </a:extLst>
          </p:cNvPr>
          <p:cNvSpPr/>
          <p:nvPr/>
        </p:nvSpPr>
        <p:spPr>
          <a:xfrm>
            <a:off x="204716" y="0"/>
            <a:ext cx="11758684" cy="6591300"/>
          </a:xfrm>
          <a:prstGeom prst="rect">
            <a:avLst/>
          </a:prstGeom>
          <a:solidFill>
            <a:srgbClr val="FBFFE2"/>
          </a:solidFill>
          <a:ln w="57150" cmpd="thinThick">
            <a:solidFill>
              <a:srgbClr val="027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AA783D8-48E9-4161-80AA-7D218EDF8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429" y="5142379"/>
            <a:ext cx="5152324" cy="28978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4E0C1FE-1EEB-4DA0-93EE-F48EF1AAC400}"/>
              </a:ext>
            </a:extLst>
          </p:cNvPr>
          <p:cNvSpPr/>
          <p:nvPr/>
        </p:nvSpPr>
        <p:spPr>
          <a:xfrm>
            <a:off x="4626688" y="376346"/>
            <a:ext cx="29386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1C644B57-39BC-47A9-A675-ECE843E6E274}"/>
              </a:ext>
            </a:extLst>
          </p:cNvPr>
          <p:cNvSpPr/>
          <p:nvPr/>
        </p:nvSpPr>
        <p:spPr>
          <a:xfrm>
            <a:off x="679953" y="1103814"/>
            <a:ext cx="10832094" cy="43915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cap="none" spc="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Khi chia một tích hai thừa số cho </a:t>
            </a:r>
            <a:br>
              <a:rPr lang="en-US" sz="4800" b="1" i="1" cap="none" spc="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i="1" cap="none" spc="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số, ta có thể lấy một thừa số chia cho số đó (nếu chia hết) rồi nhân kết quả với </a:t>
            </a:r>
            <a:br>
              <a:rPr lang="en-US" sz="4800" b="1" i="1" cap="none" spc="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i="1" cap="none" spc="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 số kia.</a:t>
            </a:r>
          </a:p>
        </p:txBody>
      </p:sp>
    </p:spTree>
    <p:extLst>
      <p:ext uri="{BB962C8B-B14F-4D97-AF65-F5344CB8AC3E}">
        <p14:creationId xmlns:p14="http://schemas.microsoft.com/office/powerpoint/2010/main" val="3595458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7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4695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</TotalTime>
  <Words>700</Words>
  <Application>Microsoft Office PowerPoint</Application>
  <PresentationFormat>Widescreen</PresentationFormat>
  <Paragraphs>122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UTM Caviar</vt:lpstr>
      <vt:lpstr>等线</vt:lpstr>
      <vt:lpstr>Calibri</vt:lpstr>
      <vt:lpstr>Cambria Math</vt:lpstr>
      <vt:lpstr>微软雅黑</vt:lpstr>
      <vt:lpstr>Times New Roman</vt:lpstr>
      <vt:lpstr>UTM Duepuntozero</vt:lpstr>
      <vt:lpstr>Calibri Light</vt:lpstr>
      <vt:lpstr>宋体</vt:lpstr>
      <vt:lpstr>Arial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Toan 4</dc:subject>
  <dc:creator>KTUTS</dc:creator>
  <cp:keywords>Thy Tho</cp:keywords>
  <cp:lastModifiedBy>Admin</cp:lastModifiedBy>
  <cp:revision>78</cp:revision>
  <dcterms:created xsi:type="dcterms:W3CDTF">2016-09-24T16:29:00Z</dcterms:created>
  <dcterms:modified xsi:type="dcterms:W3CDTF">2021-12-06T03:24:52Z</dcterms:modified>
  <cp:version>Z22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