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3" r:id="rId2"/>
    <p:sldId id="311" r:id="rId3"/>
    <p:sldId id="291" r:id="rId4"/>
    <p:sldId id="292" r:id="rId5"/>
    <p:sldId id="296" r:id="rId6"/>
    <p:sldId id="289" r:id="rId7"/>
    <p:sldId id="298" r:id="rId8"/>
    <p:sldId id="300" r:id="rId9"/>
    <p:sldId id="301" r:id="rId10"/>
    <p:sldId id="302" r:id="rId11"/>
    <p:sldId id="320" r:id="rId12"/>
    <p:sldId id="321" r:id="rId13"/>
    <p:sldId id="309" r:id="rId14"/>
    <p:sldId id="290" r:id="rId15"/>
    <p:sldId id="314" r:id="rId16"/>
    <p:sldId id="315" r:id="rId17"/>
    <p:sldId id="317" r:id="rId18"/>
    <p:sldId id="316" r:id="rId19"/>
    <p:sldId id="318" r:id="rId20"/>
    <p:sldId id="284" r:id="rId21"/>
    <p:sldId id="31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6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46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8.png"/><Relationship Id="rId41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1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4.wdp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0.png"/><Relationship Id="rId18" Type="http://schemas.openxmlformats.org/officeDocument/2006/relationships/image" Target="../media/image13.emf"/><Relationship Id="rId3" Type="http://schemas.openxmlformats.org/officeDocument/2006/relationships/image" Target="../media/image56.png"/><Relationship Id="rId21" Type="http://schemas.openxmlformats.org/officeDocument/2006/relationships/image" Target="../media/image43.png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60.png"/><Relationship Id="rId2" Type="http://schemas.openxmlformats.org/officeDocument/2006/relationships/audio" Target="../media/audio1.wav"/><Relationship Id="rId16" Type="http://schemas.microsoft.com/office/2007/relationships/hdphoto" Target="../media/hdphoto16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openxmlformats.org/officeDocument/2006/relationships/image" Target="../media/image47.png"/><Relationship Id="rId15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12.emf"/><Relationship Id="rId4" Type="http://schemas.microsoft.com/office/2007/relationships/hdphoto" Target="../media/hdphoto12.wdp"/><Relationship Id="rId9" Type="http://schemas.microsoft.com/office/2007/relationships/hdphoto" Target="../media/hdphoto11.wdp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4.wdp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0.png"/><Relationship Id="rId18" Type="http://schemas.openxmlformats.org/officeDocument/2006/relationships/image" Target="../media/image78.png"/><Relationship Id="rId3" Type="http://schemas.microsoft.com/office/2007/relationships/hdphoto" Target="../media/hdphoto12.wdp"/><Relationship Id="rId7" Type="http://schemas.openxmlformats.org/officeDocument/2006/relationships/image" Target="../media/image57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5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38.png"/><Relationship Id="rId1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9.png"/><Relationship Id="rId4" Type="http://schemas.microsoft.com/office/2007/relationships/hdphoto" Target="../media/hdphoto14.wdp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8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44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46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45.png"/><Relationship Id="rId22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80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microsoft.com/office/2007/relationships/hdphoto" Target="../media/hdphoto11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57.png"/><Relationship Id="rId10" Type="http://schemas.openxmlformats.org/officeDocument/2006/relationships/image" Target="../media/image14.emf"/><Relationship Id="rId19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83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8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81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48.png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54.png"/><Relationship Id="rId7" Type="http://schemas.microsoft.com/office/2007/relationships/hdphoto" Target="../media/hdphoto11.wdp"/><Relationship Id="rId12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microsoft.com/office/2007/relationships/hdphoto" Target="../media/hdphoto12.wdp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microsoft.com/office/2007/relationships/hdphoto" Target="../media/hdphoto13.wdp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</a:rPr>
              <a:t>42546 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37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482" y="1568841"/>
            <a:ext cx="10663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38km 400m.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35128" y="3231777"/>
            <a:ext cx="4025153" cy="4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25610" y="2649071"/>
            <a:ext cx="23622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9471" y="3231777"/>
            <a:ext cx="23622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89095" y="3818964"/>
            <a:ext cx="2985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08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482" y="1568841"/>
            <a:ext cx="10663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38km 400m   = 38400 m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38400 : 75 = 512 (m)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512 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528194" y="1035759"/>
            <a:ext cx="7881181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1" y="4050723"/>
            <a:ext cx="2772948" cy="2772948"/>
          </a:xfrm>
          <a:prstGeom prst="rect">
            <a:avLst/>
          </a:prstGeom>
        </p:spPr>
      </p:pic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673267" y="2111551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62099" y="222773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Tính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14454" y="3383418"/>
            <a:ext cx="616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16 245 : 45 = …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03576" y="3291316"/>
            <a:ext cx="1367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361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4" y="346447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210929" y="1524100"/>
            <a:ext cx="8233557" cy="2558505"/>
            <a:chOff x="1210929" y="1524100"/>
            <a:chExt cx="8233557" cy="255850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0929" y="152806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endParaRPr lang="en-US" sz="8000" dirty="0" smtClean="0">
                <a:solidFill>
                  <a:srgbClr val="FFC000"/>
                </a:solidFill>
                <a:latin typeface="UTM Flamenco" panose="02040603050506020204" pitchFamily="18" charset="0"/>
              </a:endParaRPr>
            </a:p>
            <a:p>
              <a:pPr algn="ctr"/>
              <a:r>
                <a:rPr lang="en-US" sz="8000" dirty="0" err="1" smtClean="0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 smtClean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44" y="1151831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9457" y="2376894"/>
            <a:ext cx="4185906" cy="5170646"/>
            <a:chOff x="2362200" y="3463925"/>
            <a:chExt cx="2133600" cy="51706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3463925"/>
              <a:ext cx="2133600" cy="51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31628   48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282     658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428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  44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03972" y="3551938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03972" y="4139765"/>
              <a:ext cx="685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613</Words>
  <Application>Microsoft Office PowerPoint</Application>
  <PresentationFormat>Widescreen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等线</vt:lpstr>
      <vt:lpstr>等线 Light</vt:lpstr>
      <vt:lpstr>Times New Roman</vt:lpstr>
      <vt:lpstr>UTM Akashi</vt:lpstr>
      <vt:lpstr>UTM Arruba KT</vt:lpstr>
      <vt:lpstr>UTM Brewers KT</vt:lpstr>
      <vt:lpstr>UTM Flamenco</vt:lpstr>
      <vt:lpstr>UTM Showcard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MTC</cp:lastModifiedBy>
  <cp:revision>125</cp:revision>
  <dcterms:created xsi:type="dcterms:W3CDTF">2017-04-28T08:28:55Z</dcterms:created>
  <dcterms:modified xsi:type="dcterms:W3CDTF">2021-12-16T15:13:55Z</dcterms:modified>
  <cp:category>KTUTS</cp:category>
  <cp:version>H19</cp:version>
</cp:coreProperties>
</file>