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4" r:id="rId3"/>
    <p:sldId id="265" r:id="rId4"/>
    <p:sldId id="257" r:id="rId5"/>
    <p:sldId id="267" r:id="rId6"/>
    <p:sldId id="268" r:id="rId7"/>
    <p:sldId id="266" r:id="rId8"/>
    <p:sldId id="269" r:id="rId9"/>
    <p:sldId id="258" r:id="rId10"/>
    <p:sldId id="270" r:id="rId11"/>
    <p:sldId id="274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F5E0D7"/>
    <a:srgbClr val="8F5F47"/>
    <a:srgbClr val="D17247"/>
    <a:srgbClr val="3F4238"/>
    <a:srgbClr val="5B5F51"/>
    <a:srgbClr val="F1D4C7"/>
    <a:srgbClr val="DDBEA9"/>
    <a:srgbClr val="B98B73"/>
    <a:srgbClr val="D6A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5DF3DB-5D36-446C-AC34-764885D75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147" y="8488230"/>
            <a:ext cx="1760007" cy="140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BB0BA-9E40-4DE2-AB48-3D43BCCBA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69" y="8488230"/>
            <a:ext cx="1760007" cy="1407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AD157F-F44E-49FF-B152-371876C20D8B}"/>
              </a:ext>
            </a:extLst>
          </p:cNvPr>
          <p:cNvSpPr/>
          <p:nvPr userDrawn="1"/>
        </p:nvSpPr>
        <p:spPr>
          <a:xfrm>
            <a:off x="11155680" y="6171287"/>
            <a:ext cx="85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051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BD924-FED8-4B69-9EE6-8FE70534E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147" y="8488230"/>
            <a:ext cx="1760007" cy="140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83F17-67D5-48FB-9CAD-FE480A4B4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69" y="8488230"/>
            <a:ext cx="1760007" cy="1407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B9462B-41BC-403D-B84A-21CFCD128A5D}"/>
              </a:ext>
            </a:extLst>
          </p:cNvPr>
          <p:cNvSpPr/>
          <p:nvPr userDrawn="1"/>
        </p:nvSpPr>
        <p:spPr>
          <a:xfrm>
            <a:off x="11155680" y="6171287"/>
            <a:ext cx="85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9528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BD5A4-E803-4566-870D-9FD1A5825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147" y="8488230"/>
            <a:ext cx="1760007" cy="140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EC441-EBA8-4637-97D3-06DF8F997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69" y="8488230"/>
            <a:ext cx="1760007" cy="1407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D2C454-FC4F-416D-B900-9E3BBC405FBA}"/>
              </a:ext>
            </a:extLst>
          </p:cNvPr>
          <p:cNvSpPr/>
          <p:nvPr userDrawn="1"/>
        </p:nvSpPr>
        <p:spPr>
          <a:xfrm>
            <a:off x="11155680" y="6171287"/>
            <a:ext cx="85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788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3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AD46C-2FF4-4AC6-A9F3-F76A3330F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147" y="8488230"/>
            <a:ext cx="1760007" cy="1407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869FC-C5C8-49B4-974A-1366B4E1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69" y="8488230"/>
            <a:ext cx="1760007" cy="14079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54269A-843F-46C4-864B-4E8772F59B60}"/>
              </a:ext>
            </a:extLst>
          </p:cNvPr>
          <p:cNvSpPr/>
          <p:nvPr userDrawn="1"/>
        </p:nvSpPr>
        <p:spPr>
          <a:xfrm>
            <a:off x="11155680" y="6171287"/>
            <a:ext cx="85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0595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B96E36-B660-466C-BBFE-1AE6E9A8613F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F06FA4-D241-49B7-BF05-5FB455D3658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CF9210-0706-45B7-A853-5F99DFD475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6147" y="8488230"/>
            <a:ext cx="1760007" cy="1407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223B58-6CBF-44D6-A769-4ABA045221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369" y="8488230"/>
            <a:ext cx="1760007" cy="1407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5992E9-E904-422D-A90F-CE8124D62FBF}"/>
              </a:ext>
            </a:extLst>
          </p:cNvPr>
          <p:cNvSpPr/>
          <p:nvPr userDrawn="1"/>
        </p:nvSpPr>
        <p:spPr>
          <a:xfrm>
            <a:off x="11155680" y="6171287"/>
            <a:ext cx="850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657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57.pn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56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55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971CA2-AF2D-4C9E-963B-0374D21E6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48" y="2299518"/>
            <a:ext cx="1677652" cy="234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DC68F-8AE2-4A2A-960C-7503ED86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1" y="3990460"/>
            <a:ext cx="667722" cy="6259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91966-55F3-47D5-8AF3-23538C9C4E94}"/>
              </a:ext>
            </a:extLst>
          </p:cNvPr>
          <p:cNvGrpSpPr/>
          <p:nvPr/>
        </p:nvGrpSpPr>
        <p:grpSpPr>
          <a:xfrm>
            <a:off x="-278765" y="1931053"/>
            <a:ext cx="2624168" cy="3204494"/>
            <a:chOff x="-278765" y="1931053"/>
            <a:chExt cx="2624168" cy="320449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00AD0A2-84E9-45E8-845C-03333EF66C0E}"/>
                </a:ext>
              </a:extLst>
            </p:cNvPr>
            <p:cNvSpPr/>
            <p:nvPr/>
          </p:nvSpPr>
          <p:spPr>
            <a:xfrm>
              <a:off x="-278765" y="3516134"/>
              <a:ext cx="2618362" cy="1619413"/>
            </a:xfrm>
            <a:prstGeom prst="roundRect">
              <a:avLst>
                <a:gd name="adj" fmla="val 8273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49DF8DF-A633-4070-AF0F-75E59537E86B}"/>
                </a:ext>
              </a:extLst>
            </p:cNvPr>
            <p:cNvSpPr/>
            <p:nvPr/>
          </p:nvSpPr>
          <p:spPr>
            <a:xfrm>
              <a:off x="-261280" y="3535485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0C60E38-AF9B-443C-ABFC-1966CB9A7279}"/>
                </a:ext>
              </a:extLst>
            </p:cNvPr>
            <p:cNvSpPr/>
            <p:nvPr/>
          </p:nvSpPr>
          <p:spPr>
            <a:xfrm>
              <a:off x="-272959" y="2404677"/>
              <a:ext cx="2618362" cy="1130163"/>
            </a:xfrm>
            <a:prstGeom prst="roundRect">
              <a:avLst>
                <a:gd name="adj" fmla="val 102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1AA2017-D9F7-469E-980E-B4D304EA4BBC}"/>
                </a:ext>
              </a:extLst>
            </p:cNvPr>
            <p:cNvSpPr/>
            <p:nvPr/>
          </p:nvSpPr>
          <p:spPr>
            <a:xfrm>
              <a:off x="-251498" y="1931053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19CA8-94A0-4137-B85C-3C316976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217" y="2259639"/>
              <a:ext cx="443689" cy="4632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EB1EFF-F5E7-4790-A7F8-031C2785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9" y="2330646"/>
              <a:ext cx="611241" cy="6167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456EC6-4A61-4B07-8FA1-BBF011D4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900">
              <a:off x="1420373" y="2476015"/>
              <a:ext cx="459754" cy="585679"/>
            </a:xfrm>
            <a:prstGeom prst="rect">
              <a:avLst/>
            </a:prstGeom>
          </p:spPr>
        </p:pic>
      </p:grp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A7AC3C09-4E59-4364-9CE2-1476FE491C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6142" y="4008421"/>
            <a:ext cx="1826913" cy="714264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5B12B213-A9FF-4BAB-B1BB-F7413FBD921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3" y="3914660"/>
            <a:ext cx="1033286" cy="7958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48240" y="-894810"/>
            <a:ext cx="12465500" cy="7752810"/>
            <a:chOff x="1218581" y="-894810"/>
            <a:chExt cx="8542981" cy="7752810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2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-22906" y="48865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22906" y="4700008"/>
            <a:ext cx="12214906" cy="278160"/>
          </a:xfrm>
          <a:prstGeom prst="rect">
            <a:avLst/>
          </a:prstGeom>
          <a:solidFill>
            <a:srgbClr val="DD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81B5C-4F22-445F-9236-581227B4F222}"/>
              </a:ext>
            </a:extLst>
          </p:cNvPr>
          <p:cNvGrpSpPr/>
          <p:nvPr/>
        </p:nvGrpSpPr>
        <p:grpSpPr>
          <a:xfrm>
            <a:off x="8476072" y="4195338"/>
            <a:ext cx="893078" cy="454735"/>
            <a:chOff x="8476072" y="4195338"/>
            <a:chExt cx="893078" cy="454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A86F9-2AEE-463E-94D0-08C84CF0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08" y="4195338"/>
              <a:ext cx="709455" cy="3672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0717B6-F6EE-4F95-935A-D420B60B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72" y="4516529"/>
              <a:ext cx="893078" cy="13354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131451-F1C7-4628-A91A-29DD937718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37" y="4611732"/>
            <a:ext cx="2337027" cy="116852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9D816310-31E6-4223-A435-22F385A5EC5C}"/>
              </a:ext>
            </a:extLst>
          </p:cNvPr>
          <p:cNvSpPr txBox="1"/>
          <p:nvPr/>
        </p:nvSpPr>
        <p:spPr>
          <a:xfrm>
            <a:off x="3855016" y="1655210"/>
            <a:ext cx="3619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Toán</a:t>
            </a:r>
            <a:endParaRPr lang="en-US" sz="13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25A48D8-7DEC-4E18-9629-154DAA942D2D}"/>
              </a:ext>
            </a:extLst>
          </p:cNvPr>
          <p:cNvSpPr txBox="1"/>
          <p:nvPr/>
        </p:nvSpPr>
        <p:spPr>
          <a:xfrm>
            <a:off x="4997868" y="3595850"/>
            <a:ext cx="1955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Ai Cap" panose="02040603050506020204" pitchFamily="18" charset="0"/>
              </a:rPr>
              <a:t>Lớp 4</a:t>
            </a:r>
            <a:endParaRPr lang="en-US" sz="44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Ai Cap" panose="02040603050506020204" pitchFamily="18" charset="0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47FF13B-6E90-4466-86C3-3903BA7E86B5}"/>
              </a:ext>
            </a:extLst>
          </p:cNvPr>
          <p:cNvGrpSpPr/>
          <p:nvPr/>
        </p:nvGrpSpPr>
        <p:grpSpPr>
          <a:xfrm>
            <a:off x="10787030" y="2833767"/>
            <a:ext cx="1035953" cy="1110330"/>
            <a:chOff x="437216" y="713794"/>
            <a:chExt cx="1709017" cy="1831716"/>
          </a:xfrm>
        </p:grpSpPr>
        <p:sp>
          <p:nvSpPr>
            <p:cNvPr id="1043" name="Rectangle: Rounded Corners 1042">
              <a:extLst>
                <a:ext uri="{FF2B5EF4-FFF2-40B4-BE49-F238E27FC236}">
                  <a16:creationId xmlns:a16="http://schemas.microsoft.com/office/drawing/2014/main" id="{3B1ED90A-93C3-4382-8444-5D6CE5DABA35}"/>
                </a:ext>
              </a:extLst>
            </p:cNvPr>
            <p:cNvSpPr/>
            <p:nvPr/>
          </p:nvSpPr>
          <p:spPr>
            <a:xfrm>
              <a:off x="437216" y="713794"/>
              <a:ext cx="1709017" cy="1802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1694CE3-614A-4337-BA5F-C4D351B325B6}"/>
                </a:ext>
              </a:extLst>
            </p:cNvPr>
            <p:cNvGrpSpPr/>
            <p:nvPr/>
          </p:nvGrpSpPr>
          <p:grpSpPr>
            <a:xfrm>
              <a:off x="514815" y="744066"/>
              <a:ext cx="1332238" cy="1801444"/>
              <a:chOff x="3409984" y="405711"/>
              <a:chExt cx="4518651" cy="6110092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3BA82222-C922-46C9-AC10-96B32EC60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855" y="405711"/>
                <a:ext cx="1270289" cy="6046578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3F20FB4B-E7D2-4AC1-A28A-B7EB7789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186" y="405711"/>
                <a:ext cx="1092449" cy="6110092"/>
              </a:xfrm>
              <a:prstGeom prst="rect">
                <a:avLst/>
              </a:prstGeom>
            </p:spPr>
          </p:pic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F64012EF-2C24-42D9-8889-0DCF7DF59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84" y="419770"/>
                <a:ext cx="2019760" cy="569089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F5BF0F-C2D2-4188-AFBD-51AD3FA721A2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9" y="3784194"/>
            <a:ext cx="978767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8867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1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  <p:bldP spid="1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1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  <p:bldP spid="1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-22906" y="-84902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D1F4A6E-DBB5-4A96-B602-06FE5EE0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68" y="2652177"/>
            <a:ext cx="5498730" cy="5498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6F9897F-06D9-4279-B262-882DC9A380A3}"/>
              </a:ext>
            </a:extLst>
          </p:cNvPr>
          <p:cNvSpPr/>
          <p:nvPr/>
        </p:nvSpPr>
        <p:spPr>
          <a:xfrm>
            <a:off x="-156837" y="4313676"/>
            <a:ext cx="458038" cy="475869"/>
          </a:xfrm>
          <a:prstGeom prst="ellipse">
            <a:avLst/>
          </a:prstGeom>
          <a:solidFill>
            <a:srgbClr val="CB9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1D00403-FB33-421C-B38E-C33FD2321153}"/>
              </a:ext>
            </a:extLst>
          </p:cNvPr>
          <p:cNvSpPr/>
          <p:nvPr/>
        </p:nvSpPr>
        <p:spPr>
          <a:xfrm>
            <a:off x="456936" y="4093464"/>
            <a:ext cx="324009" cy="3366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4FDF75-72A4-48B1-8CDA-383FB4F989EC}"/>
              </a:ext>
            </a:extLst>
          </p:cNvPr>
          <p:cNvSpPr/>
          <p:nvPr/>
        </p:nvSpPr>
        <p:spPr>
          <a:xfrm rot="20962422" flipH="1">
            <a:off x="887469" y="3919534"/>
            <a:ext cx="887219" cy="242121"/>
          </a:xfrm>
          <a:custGeom>
            <a:avLst/>
            <a:gdLst>
              <a:gd name="connsiteX0" fmla="*/ 0 w 3666785"/>
              <a:gd name="connsiteY0" fmla="*/ 435256 h 870511"/>
              <a:gd name="connsiteX1" fmla="*/ 435256 w 3666785"/>
              <a:gd name="connsiteY1" fmla="*/ 0 h 870511"/>
              <a:gd name="connsiteX2" fmla="*/ 3231530 w 3666785"/>
              <a:gd name="connsiteY2" fmla="*/ 0 h 870511"/>
              <a:gd name="connsiteX3" fmla="*/ 3666786 w 3666785"/>
              <a:gd name="connsiteY3" fmla="*/ 435256 h 870511"/>
              <a:gd name="connsiteX4" fmla="*/ 3666785 w 3666785"/>
              <a:gd name="connsiteY4" fmla="*/ 435256 h 870511"/>
              <a:gd name="connsiteX5" fmla="*/ 3231529 w 3666785"/>
              <a:gd name="connsiteY5" fmla="*/ 870512 h 870511"/>
              <a:gd name="connsiteX6" fmla="*/ 435256 w 3666785"/>
              <a:gd name="connsiteY6" fmla="*/ 870511 h 870511"/>
              <a:gd name="connsiteX7" fmla="*/ 0 w 3666785"/>
              <a:gd name="connsiteY7" fmla="*/ 435255 h 870511"/>
              <a:gd name="connsiteX8" fmla="*/ 0 w 3666785"/>
              <a:gd name="connsiteY8" fmla="*/ 435256 h 870511"/>
              <a:gd name="connsiteX0" fmla="*/ 0 w 3666786"/>
              <a:gd name="connsiteY0" fmla="*/ 435256 h 870511"/>
              <a:gd name="connsiteX1" fmla="*/ 435256 w 3666786"/>
              <a:gd name="connsiteY1" fmla="*/ 0 h 870511"/>
              <a:gd name="connsiteX2" fmla="*/ 3231530 w 3666786"/>
              <a:gd name="connsiteY2" fmla="*/ 0 h 870511"/>
              <a:gd name="connsiteX3" fmla="*/ 3666786 w 3666786"/>
              <a:gd name="connsiteY3" fmla="*/ 435256 h 870511"/>
              <a:gd name="connsiteX4" fmla="*/ 3666785 w 3666786"/>
              <a:gd name="connsiteY4" fmla="*/ 435256 h 870511"/>
              <a:gd name="connsiteX5" fmla="*/ 435256 w 3666786"/>
              <a:gd name="connsiteY5" fmla="*/ 870511 h 870511"/>
              <a:gd name="connsiteX6" fmla="*/ 0 w 3666786"/>
              <a:gd name="connsiteY6" fmla="*/ 435255 h 870511"/>
              <a:gd name="connsiteX7" fmla="*/ 0 w 3666786"/>
              <a:gd name="connsiteY7" fmla="*/ 435256 h 870511"/>
              <a:gd name="connsiteX0" fmla="*/ 0 w 3666786"/>
              <a:gd name="connsiteY0" fmla="*/ 435256 h 870511"/>
              <a:gd name="connsiteX1" fmla="*/ 435256 w 3666786"/>
              <a:gd name="connsiteY1" fmla="*/ 0 h 870511"/>
              <a:gd name="connsiteX2" fmla="*/ 3666786 w 3666786"/>
              <a:gd name="connsiteY2" fmla="*/ 435256 h 870511"/>
              <a:gd name="connsiteX3" fmla="*/ 3666785 w 3666786"/>
              <a:gd name="connsiteY3" fmla="*/ 435256 h 870511"/>
              <a:gd name="connsiteX4" fmla="*/ 435256 w 3666786"/>
              <a:gd name="connsiteY4" fmla="*/ 870511 h 870511"/>
              <a:gd name="connsiteX5" fmla="*/ 0 w 3666786"/>
              <a:gd name="connsiteY5" fmla="*/ 435255 h 870511"/>
              <a:gd name="connsiteX6" fmla="*/ 0 w 3666786"/>
              <a:gd name="connsiteY6" fmla="*/ 435256 h 870511"/>
              <a:gd name="connsiteX0" fmla="*/ 0 w 3666786"/>
              <a:gd name="connsiteY0" fmla="*/ 457103 h 892358"/>
              <a:gd name="connsiteX1" fmla="*/ 435256 w 3666786"/>
              <a:gd name="connsiteY1" fmla="*/ 21847 h 892358"/>
              <a:gd name="connsiteX2" fmla="*/ 3666786 w 3666786"/>
              <a:gd name="connsiteY2" fmla="*/ 457103 h 892358"/>
              <a:gd name="connsiteX3" fmla="*/ 3666785 w 3666786"/>
              <a:gd name="connsiteY3" fmla="*/ 457103 h 892358"/>
              <a:gd name="connsiteX4" fmla="*/ 435256 w 3666786"/>
              <a:gd name="connsiteY4" fmla="*/ 892358 h 892358"/>
              <a:gd name="connsiteX5" fmla="*/ 0 w 3666786"/>
              <a:gd name="connsiteY5" fmla="*/ 457102 h 892358"/>
              <a:gd name="connsiteX6" fmla="*/ 0 w 3666786"/>
              <a:gd name="connsiteY6" fmla="*/ 457103 h 892358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66785 w 3666786"/>
              <a:gd name="connsiteY3" fmla="*/ 512919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66785 w 3666786"/>
              <a:gd name="connsiteY3" fmla="*/ 512919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28843 w 3666786"/>
              <a:gd name="connsiteY3" fmla="*/ 334592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76963"/>
              <a:gd name="connsiteY0" fmla="*/ 512919 h 948174"/>
              <a:gd name="connsiteX1" fmla="*/ 435256 w 3676963"/>
              <a:gd name="connsiteY1" fmla="*/ 77663 h 948174"/>
              <a:gd name="connsiteX2" fmla="*/ 3666786 w 3676963"/>
              <a:gd name="connsiteY2" fmla="*/ 512919 h 948174"/>
              <a:gd name="connsiteX3" fmla="*/ 3628843 w 3676963"/>
              <a:gd name="connsiteY3" fmla="*/ 334592 h 948174"/>
              <a:gd name="connsiteX4" fmla="*/ 435256 w 3676963"/>
              <a:gd name="connsiteY4" fmla="*/ 948174 h 948174"/>
              <a:gd name="connsiteX5" fmla="*/ 0 w 3676963"/>
              <a:gd name="connsiteY5" fmla="*/ 512918 h 948174"/>
              <a:gd name="connsiteX6" fmla="*/ 0 w 3676963"/>
              <a:gd name="connsiteY6" fmla="*/ 512919 h 948174"/>
              <a:gd name="connsiteX0" fmla="*/ 0 w 3670587"/>
              <a:gd name="connsiteY0" fmla="*/ 512919 h 948174"/>
              <a:gd name="connsiteX1" fmla="*/ 435256 w 3670587"/>
              <a:gd name="connsiteY1" fmla="*/ 77663 h 948174"/>
              <a:gd name="connsiteX2" fmla="*/ 3666786 w 3670587"/>
              <a:gd name="connsiteY2" fmla="*/ 512919 h 948174"/>
              <a:gd name="connsiteX3" fmla="*/ 3617460 w 3670587"/>
              <a:gd name="connsiteY3" fmla="*/ 626745 h 948174"/>
              <a:gd name="connsiteX4" fmla="*/ 435256 w 3670587"/>
              <a:gd name="connsiteY4" fmla="*/ 948174 h 948174"/>
              <a:gd name="connsiteX5" fmla="*/ 0 w 3670587"/>
              <a:gd name="connsiteY5" fmla="*/ 512918 h 948174"/>
              <a:gd name="connsiteX6" fmla="*/ 0 w 3670587"/>
              <a:gd name="connsiteY6" fmla="*/ 512919 h 948174"/>
              <a:gd name="connsiteX0" fmla="*/ 0 w 3617460"/>
              <a:gd name="connsiteY0" fmla="*/ 435256 h 870511"/>
              <a:gd name="connsiteX1" fmla="*/ 435256 w 3617460"/>
              <a:gd name="connsiteY1" fmla="*/ 0 h 870511"/>
              <a:gd name="connsiteX2" fmla="*/ 3617460 w 3617460"/>
              <a:gd name="connsiteY2" fmla="*/ 549082 h 870511"/>
              <a:gd name="connsiteX3" fmla="*/ 435256 w 3617460"/>
              <a:gd name="connsiteY3" fmla="*/ 870511 h 870511"/>
              <a:gd name="connsiteX4" fmla="*/ 0 w 3617460"/>
              <a:gd name="connsiteY4" fmla="*/ 435255 h 870511"/>
              <a:gd name="connsiteX5" fmla="*/ 0 w 3617460"/>
              <a:gd name="connsiteY5" fmla="*/ 435256 h 870511"/>
              <a:gd name="connsiteX0" fmla="*/ 0 w 3617460"/>
              <a:gd name="connsiteY0" fmla="*/ 501106 h 936361"/>
              <a:gd name="connsiteX1" fmla="*/ 435256 w 3617460"/>
              <a:gd name="connsiteY1" fmla="*/ 65850 h 936361"/>
              <a:gd name="connsiteX2" fmla="*/ 3617460 w 3617460"/>
              <a:gd name="connsiteY2" fmla="*/ 614932 h 936361"/>
              <a:gd name="connsiteX3" fmla="*/ 435256 w 3617460"/>
              <a:gd name="connsiteY3" fmla="*/ 936361 h 936361"/>
              <a:gd name="connsiteX4" fmla="*/ 0 w 3617460"/>
              <a:gd name="connsiteY4" fmla="*/ 501105 h 936361"/>
              <a:gd name="connsiteX5" fmla="*/ 0 w 3617460"/>
              <a:gd name="connsiteY5" fmla="*/ 501106 h 936361"/>
              <a:gd name="connsiteX0" fmla="*/ 0 w 3617460"/>
              <a:gd name="connsiteY0" fmla="*/ 501106 h 936361"/>
              <a:gd name="connsiteX1" fmla="*/ 435256 w 3617460"/>
              <a:gd name="connsiteY1" fmla="*/ 65850 h 936361"/>
              <a:gd name="connsiteX2" fmla="*/ 3617460 w 3617460"/>
              <a:gd name="connsiteY2" fmla="*/ 614932 h 936361"/>
              <a:gd name="connsiteX3" fmla="*/ 435256 w 3617460"/>
              <a:gd name="connsiteY3" fmla="*/ 936361 h 936361"/>
              <a:gd name="connsiteX4" fmla="*/ 0 w 3617460"/>
              <a:gd name="connsiteY4" fmla="*/ 501105 h 936361"/>
              <a:gd name="connsiteX5" fmla="*/ 0 w 3617460"/>
              <a:gd name="connsiteY5" fmla="*/ 501106 h 936361"/>
              <a:gd name="connsiteX0" fmla="*/ 0 w 3617460"/>
              <a:gd name="connsiteY0" fmla="*/ 532453 h 967708"/>
              <a:gd name="connsiteX1" fmla="*/ 435256 w 3617460"/>
              <a:gd name="connsiteY1" fmla="*/ 97197 h 967708"/>
              <a:gd name="connsiteX2" fmla="*/ 3617460 w 3617460"/>
              <a:gd name="connsiteY2" fmla="*/ 646279 h 967708"/>
              <a:gd name="connsiteX3" fmla="*/ 435256 w 3617460"/>
              <a:gd name="connsiteY3" fmla="*/ 967708 h 967708"/>
              <a:gd name="connsiteX4" fmla="*/ 0 w 3617460"/>
              <a:gd name="connsiteY4" fmla="*/ 532452 h 967708"/>
              <a:gd name="connsiteX5" fmla="*/ 0 w 3617460"/>
              <a:gd name="connsiteY5" fmla="*/ 532453 h 967708"/>
              <a:gd name="connsiteX0" fmla="*/ 0 w 3617460"/>
              <a:gd name="connsiteY0" fmla="*/ 532453 h 967708"/>
              <a:gd name="connsiteX1" fmla="*/ 435256 w 3617460"/>
              <a:gd name="connsiteY1" fmla="*/ 97197 h 967708"/>
              <a:gd name="connsiteX2" fmla="*/ 3617460 w 3617460"/>
              <a:gd name="connsiteY2" fmla="*/ 646279 h 967708"/>
              <a:gd name="connsiteX3" fmla="*/ 435256 w 3617460"/>
              <a:gd name="connsiteY3" fmla="*/ 967708 h 967708"/>
              <a:gd name="connsiteX4" fmla="*/ 0 w 3617460"/>
              <a:gd name="connsiteY4" fmla="*/ 532452 h 967708"/>
              <a:gd name="connsiteX5" fmla="*/ 0 w 3617460"/>
              <a:gd name="connsiteY5" fmla="*/ 532453 h 967708"/>
              <a:gd name="connsiteX0" fmla="*/ 0 w 3617460"/>
              <a:gd name="connsiteY0" fmla="*/ 553142 h 988397"/>
              <a:gd name="connsiteX1" fmla="*/ 435256 w 3617460"/>
              <a:gd name="connsiteY1" fmla="*/ 117886 h 988397"/>
              <a:gd name="connsiteX2" fmla="*/ 3617460 w 3617460"/>
              <a:gd name="connsiteY2" fmla="*/ 666968 h 988397"/>
              <a:gd name="connsiteX3" fmla="*/ 435256 w 3617460"/>
              <a:gd name="connsiteY3" fmla="*/ 988397 h 988397"/>
              <a:gd name="connsiteX4" fmla="*/ 0 w 3617460"/>
              <a:gd name="connsiteY4" fmla="*/ 553141 h 988397"/>
              <a:gd name="connsiteX5" fmla="*/ 0 w 3617460"/>
              <a:gd name="connsiteY5" fmla="*/ 553142 h 9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60" h="988397">
                <a:moveTo>
                  <a:pt x="0" y="553142"/>
                </a:moveTo>
                <a:cubicBezTo>
                  <a:pt x="0" y="312757"/>
                  <a:pt x="194871" y="182387"/>
                  <a:pt x="435256" y="117886"/>
                </a:cubicBezTo>
                <a:cubicBezTo>
                  <a:pt x="852557" y="11751"/>
                  <a:pt x="2699266" y="-252132"/>
                  <a:pt x="3617460" y="666968"/>
                </a:cubicBezTo>
                <a:cubicBezTo>
                  <a:pt x="2134117" y="147617"/>
                  <a:pt x="1046387" y="988397"/>
                  <a:pt x="435256" y="988397"/>
                </a:cubicBezTo>
                <a:cubicBezTo>
                  <a:pt x="194871" y="988397"/>
                  <a:pt x="0" y="793526"/>
                  <a:pt x="0" y="553141"/>
                </a:cubicBezTo>
                <a:lnTo>
                  <a:pt x="0" y="553142"/>
                </a:lnTo>
                <a:close/>
              </a:path>
            </a:pathLst>
          </a:custGeom>
          <a:solidFill>
            <a:srgbClr val="B7B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: Rounded Corners 11">
            <a:extLst>
              <a:ext uri="{FF2B5EF4-FFF2-40B4-BE49-F238E27FC236}">
                <a16:creationId xmlns:a16="http://schemas.microsoft.com/office/drawing/2014/main" id="{4190D40A-0D76-4896-BADC-5403ADD0354D}"/>
              </a:ext>
            </a:extLst>
          </p:cNvPr>
          <p:cNvSpPr/>
          <p:nvPr/>
        </p:nvSpPr>
        <p:spPr>
          <a:xfrm rot="315458" flipH="1">
            <a:off x="869379" y="4073965"/>
            <a:ext cx="670587" cy="183002"/>
          </a:xfrm>
          <a:custGeom>
            <a:avLst/>
            <a:gdLst>
              <a:gd name="connsiteX0" fmla="*/ 0 w 3666785"/>
              <a:gd name="connsiteY0" fmla="*/ 435256 h 870511"/>
              <a:gd name="connsiteX1" fmla="*/ 435256 w 3666785"/>
              <a:gd name="connsiteY1" fmla="*/ 0 h 870511"/>
              <a:gd name="connsiteX2" fmla="*/ 3231530 w 3666785"/>
              <a:gd name="connsiteY2" fmla="*/ 0 h 870511"/>
              <a:gd name="connsiteX3" fmla="*/ 3666786 w 3666785"/>
              <a:gd name="connsiteY3" fmla="*/ 435256 h 870511"/>
              <a:gd name="connsiteX4" fmla="*/ 3666785 w 3666785"/>
              <a:gd name="connsiteY4" fmla="*/ 435256 h 870511"/>
              <a:gd name="connsiteX5" fmla="*/ 3231529 w 3666785"/>
              <a:gd name="connsiteY5" fmla="*/ 870512 h 870511"/>
              <a:gd name="connsiteX6" fmla="*/ 435256 w 3666785"/>
              <a:gd name="connsiteY6" fmla="*/ 870511 h 870511"/>
              <a:gd name="connsiteX7" fmla="*/ 0 w 3666785"/>
              <a:gd name="connsiteY7" fmla="*/ 435255 h 870511"/>
              <a:gd name="connsiteX8" fmla="*/ 0 w 3666785"/>
              <a:gd name="connsiteY8" fmla="*/ 435256 h 870511"/>
              <a:gd name="connsiteX0" fmla="*/ 0 w 3666786"/>
              <a:gd name="connsiteY0" fmla="*/ 435256 h 870511"/>
              <a:gd name="connsiteX1" fmla="*/ 435256 w 3666786"/>
              <a:gd name="connsiteY1" fmla="*/ 0 h 870511"/>
              <a:gd name="connsiteX2" fmla="*/ 3231530 w 3666786"/>
              <a:gd name="connsiteY2" fmla="*/ 0 h 870511"/>
              <a:gd name="connsiteX3" fmla="*/ 3666786 w 3666786"/>
              <a:gd name="connsiteY3" fmla="*/ 435256 h 870511"/>
              <a:gd name="connsiteX4" fmla="*/ 3666785 w 3666786"/>
              <a:gd name="connsiteY4" fmla="*/ 435256 h 870511"/>
              <a:gd name="connsiteX5" fmla="*/ 435256 w 3666786"/>
              <a:gd name="connsiteY5" fmla="*/ 870511 h 870511"/>
              <a:gd name="connsiteX6" fmla="*/ 0 w 3666786"/>
              <a:gd name="connsiteY6" fmla="*/ 435255 h 870511"/>
              <a:gd name="connsiteX7" fmla="*/ 0 w 3666786"/>
              <a:gd name="connsiteY7" fmla="*/ 435256 h 870511"/>
              <a:gd name="connsiteX0" fmla="*/ 0 w 3666786"/>
              <a:gd name="connsiteY0" fmla="*/ 435256 h 870511"/>
              <a:gd name="connsiteX1" fmla="*/ 435256 w 3666786"/>
              <a:gd name="connsiteY1" fmla="*/ 0 h 870511"/>
              <a:gd name="connsiteX2" fmla="*/ 3666786 w 3666786"/>
              <a:gd name="connsiteY2" fmla="*/ 435256 h 870511"/>
              <a:gd name="connsiteX3" fmla="*/ 3666785 w 3666786"/>
              <a:gd name="connsiteY3" fmla="*/ 435256 h 870511"/>
              <a:gd name="connsiteX4" fmla="*/ 435256 w 3666786"/>
              <a:gd name="connsiteY4" fmla="*/ 870511 h 870511"/>
              <a:gd name="connsiteX5" fmla="*/ 0 w 3666786"/>
              <a:gd name="connsiteY5" fmla="*/ 435255 h 870511"/>
              <a:gd name="connsiteX6" fmla="*/ 0 w 3666786"/>
              <a:gd name="connsiteY6" fmla="*/ 435256 h 870511"/>
              <a:gd name="connsiteX0" fmla="*/ 0 w 3666786"/>
              <a:gd name="connsiteY0" fmla="*/ 457103 h 892358"/>
              <a:gd name="connsiteX1" fmla="*/ 435256 w 3666786"/>
              <a:gd name="connsiteY1" fmla="*/ 21847 h 892358"/>
              <a:gd name="connsiteX2" fmla="*/ 3666786 w 3666786"/>
              <a:gd name="connsiteY2" fmla="*/ 457103 h 892358"/>
              <a:gd name="connsiteX3" fmla="*/ 3666785 w 3666786"/>
              <a:gd name="connsiteY3" fmla="*/ 457103 h 892358"/>
              <a:gd name="connsiteX4" fmla="*/ 435256 w 3666786"/>
              <a:gd name="connsiteY4" fmla="*/ 892358 h 892358"/>
              <a:gd name="connsiteX5" fmla="*/ 0 w 3666786"/>
              <a:gd name="connsiteY5" fmla="*/ 457102 h 892358"/>
              <a:gd name="connsiteX6" fmla="*/ 0 w 3666786"/>
              <a:gd name="connsiteY6" fmla="*/ 457103 h 892358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66785 w 3666786"/>
              <a:gd name="connsiteY3" fmla="*/ 512919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66785 w 3666786"/>
              <a:gd name="connsiteY3" fmla="*/ 512919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66786"/>
              <a:gd name="connsiteY0" fmla="*/ 512919 h 948174"/>
              <a:gd name="connsiteX1" fmla="*/ 435256 w 3666786"/>
              <a:gd name="connsiteY1" fmla="*/ 77663 h 948174"/>
              <a:gd name="connsiteX2" fmla="*/ 3666786 w 3666786"/>
              <a:gd name="connsiteY2" fmla="*/ 512919 h 948174"/>
              <a:gd name="connsiteX3" fmla="*/ 3628843 w 3666786"/>
              <a:gd name="connsiteY3" fmla="*/ 334592 h 948174"/>
              <a:gd name="connsiteX4" fmla="*/ 435256 w 3666786"/>
              <a:gd name="connsiteY4" fmla="*/ 948174 h 948174"/>
              <a:gd name="connsiteX5" fmla="*/ 0 w 3666786"/>
              <a:gd name="connsiteY5" fmla="*/ 512918 h 948174"/>
              <a:gd name="connsiteX6" fmla="*/ 0 w 3666786"/>
              <a:gd name="connsiteY6" fmla="*/ 512919 h 948174"/>
              <a:gd name="connsiteX0" fmla="*/ 0 w 3676963"/>
              <a:gd name="connsiteY0" fmla="*/ 512919 h 948174"/>
              <a:gd name="connsiteX1" fmla="*/ 435256 w 3676963"/>
              <a:gd name="connsiteY1" fmla="*/ 77663 h 948174"/>
              <a:gd name="connsiteX2" fmla="*/ 3666786 w 3676963"/>
              <a:gd name="connsiteY2" fmla="*/ 512919 h 948174"/>
              <a:gd name="connsiteX3" fmla="*/ 3628843 w 3676963"/>
              <a:gd name="connsiteY3" fmla="*/ 334592 h 948174"/>
              <a:gd name="connsiteX4" fmla="*/ 435256 w 3676963"/>
              <a:gd name="connsiteY4" fmla="*/ 948174 h 948174"/>
              <a:gd name="connsiteX5" fmla="*/ 0 w 3676963"/>
              <a:gd name="connsiteY5" fmla="*/ 512918 h 948174"/>
              <a:gd name="connsiteX6" fmla="*/ 0 w 3676963"/>
              <a:gd name="connsiteY6" fmla="*/ 512919 h 948174"/>
              <a:gd name="connsiteX0" fmla="*/ 0 w 3670587"/>
              <a:gd name="connsiteY0" fmla="*/ 512919 h 948174"/>
              <a:gd name="connsiteX1" fmla="*/ 435256 w 3670587"/>
              <a:gd name="connsiteY1" fmla="*/ 77663 h 948174"/>
              <a:gd name="connsiteX2" fmla="*/ 3666786 w 3670587"/>
              <a:gd name="connsiteY2" fmla="*/ 512919 h 948174"/>
              <a:gd name="connsiteX3" fmla="*/ 3617460 w 3670587"/>
              <a:gd name="connsiteY3" fmla="*/ 626745 h 948174"/>
              <a:gd name="connsiteX4" fmla="*/ 435256 w 3670587"/>
              <a:gd name="connsiteY4" fmla="*/ 948174 h 948174"/>
              <a:gd name="connsiteX5" fmla="*/ 0 w 3670587"/>
              <a:gd name="connsiteY5" fmla="*/ 512918 h 948174"/>
              <a:gd name="connsiteX6" fmla="*/ 0 w 3670587"/>
              <a:gd name="connsiteY6" fmla="*/ 512919 h 948174"/>
              <a:gd name="connsiteX0" fmla="*/ 0 w 3617460"/>
              <a:gd name="connsiteY0" fmla="*/ 435256 h 870511"/>
              <a:gd name="connsiteX1" fmla="*/ 435256 w 3617460"/>
              <a:gd name="connsiteY1" fmla="*/ 0 h 870511"/>
              <a:gd name="connsiteX2" fmla="*/ 3617460 w 3617460"/>
              <a:gd name="connsiteY2" fmla="*/ 549082 h 870511"/>
              <a:gd name="connsiteX3" fmla="*/ 435256 w 3617460"/>
              <a:gd name="connsiteY3" fmla="*/ 870511 h 870511"/>
              <a:gd name="connsiteX4" fmla="*/ 0 w 3617460"/>
              <a:gd name="connsiteY4" fmla="*/ 435255 h 870511"/>
              <a:gd name="connsiteX5" fmla="*/ 0 w 3617460"/>
              <a:gd name="connsiteY5" fmla="*/ 435256 h 870511"/>
              <a:gd name="connsiteX0" fmla="*/ 0 w 3617460"/>
              <a:gd name="connsiteY0" fmla="*/ 501106 h 936361"/>
              <a:gd name="connsiteX1" fmla="*/ 435256 w 3617460"/>
              <a:gd name="connsiteY1" fmla="*/ 65850 h 936361"/>
              <a:gd name="connsiteX2" fmla="*/ 3617460 w 3617460"/>
              <a:gd name="connsiteY2" fmla="*/ 614932 h 936361"/>
              <a:gd name="connsiteX3" fmla="*/ 435256 w 3617460"/>
              <a:gd name="connsiteY3" fmla="*/ 936361 h 936361"/>
              <a:gd name="connsiteX4" fmla="*/ 0 w 3617460"/>
              <a:gd name="connsiteY4" fmla="*/ 501105 h 936361"/>
              <a:gd name="connsiteX5" fmla="*/ 0 w 3617460"/>
              <a:gd name="connsiteY5" fmla="*/ 501106 h 936361"/>
              <a:gd name="connsiteX0" fmla="*/ 0 w 3617460"/>
              <a:gd name="connsiteY0" fmla="*/ 501106 h 936361"/>
              <a:gd name="connsiteX1" fmla="*/ 435256 w 3617460"/>
              <a:gd name="connsiteY1" fmla="*/ 65850 h 936361"/>
              <a:gd name="connsiteX2" fmla="*/ 3617460 w 3617460"/>
              <a:gd name="connsiteY2" fmla="*/ 614932 h 936361"/>
              <a:gd name="connsiteX3" fmla="*/ 435256 w 3617460"/>
              <a:gd name="connsiteY3" fmla="*/ 936361 h 936361"/>
              <a:gd name="connsiteX4" fmla="*/ 0 w 3617460"/>
              <a:gd name="connsiteY4" fmla="*/ 501105 h 936361"/>
              <a:gd name="connsiteX5" fmla="*/ 0 w 3617460"/>
              <a:gd name="connsiteY5" fmla="*/ 501106 h 936361"/>
              <a:gd name="connsiteX0" fmla="*/ 0 w 3617460"/>
              <a:gd name="connsiteY0" fmla="*/ 532453 h 967708"/>
              <a:gd name="connsiteX1" fmla="*/ 435256 w 3617460"/>
              <a:gd name="connsiteY1" fmla="*/ 97197 h 967708"/>
              <a:gd name="connsiteX2" fmla="*/ 3617460 w 3617460"/>
              <a:gd name="connsiteY2" fmla="*/ 646279 h 967708"/>
              <a:gd name="connsiteX3" fmla="*/ 435256 w 3617460"/>
              <a:gd name="connsiteY3" fmla="*/ 967708 h 967708"/>
              <a:gd name="connsiteX4" fmla="*/ 0 w 3617460"/>
              <a:gd name="connsiteY4" fmla="*/ 532452 h 967708"/>
              <a:gd name="connsiteX5" fmla="*/ 0 w 3617460"/>
              <a:gd name="connsiteY5" fmla="*/ 532453 h 967708"/>
              <a:gd name="connsiteX0" fmla="*/ 0 w 3617460"/>
              <a:gd name="connsiteY0" fmla="*/ 532453 h 967708"/>
              <a:gd name="connsiteX1" fmla="*/ 435256 w 3617460"/>
              <a:gd name="connsiteY1" fmla="*/ 97197 h 967708"/>
              <a:gd name="connsiteX2" fmla="*/ 3617460 w 3617460"/>
              <a:gd name="connsiteY2" fmla="*/ 646279 h 967708"/>
              <a:gd name="connsiteX3" fmla="*/ 435256 w 3617460"/>
              <a:gd name="connsiteY3" fmla="*/ 967708 h 967708"/>
              <a:gd name="connsiteX4" fmla="*/ 0 w 3617460"/>
              <a:gd name="connsiteY4" fmla="*/ 532452 h 967708"/>
              <a:gd name="connsiteX5" fmla="*/ 0 w 3617460"/>
              <a:gd name="connsiteY5" fmla="*/ 532453 h 967708"/>
              <a:gd name="connsiteX0" fmla="*/ 0 w 3617460"/>
              <a:gd name="connsiteY0" fmla="*/ 553142 h 988397"/>
              <a:gd name="connsiteX1" fmla="*/ 435256 w 3617460"/>
              <a:gd name="connsiteY1" fmla="*/ 117886 h 988397"/>
              <a:gd name="connsiteX2" fmla="*/ 3617460 w 3617460"/>
              <a:gd name="connsiteY2" fmla="*/ 666968 h 988397"/>
              <a:gd name="connsiteX3" fmla="*/ 435256 w 3617460"/>
              <a:gd name="connsiteY3" fmla="*/ 988397 h 988397"/>
              <a:gd name="connsiteX4" fmla="*/ 0 w 3617460"/>
              <a:gd name="connsiteY4" fmla="*/ 553141 h 988397"/>
              <a:gd name="connsiteX5" fmla="*/ 0 w 3617460"/>
              <a:gd name="connsiteY5" fmla="*/ 553142 h 9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60" h="988397">
                <a:moveTo>
                  <a:pt x="0" y="553142"/>
                </a:moveTo>
                <a:cubicBezTo>
                  <a:pt x="0" y="312757"/>
                  <a:pt x="194871" y="182387"/>
                  <a:pt x="435256" y="117886"/>
                </a:cubicBezTo>
                <a:cubicBezTo>
                  <a:pt x="852557" y="11751"/>
                  <a:pt x="2699266" y="-252132"/>
                  <a:pt x="3617460" y="666968"/>
                </a:cubicBezTo>
                <a:cubicBezTo>
                  <a:pt x="2134117" y="147617"/>
                  <a:pt x="1046387" y="988397"/>
                  <a:pt x="435256" y="988397"/>
                </a:cubicBezTo>
                <a:cubicBezTo>
                  <a:pt x="194871" y="988397"/>
                  <a:pt x="0" y="793526"/>
                  <a:pt x="0" y="553141"/>
                </a:cubicBezTo>
                <a:lnTo>
                  <a:pt x="0" y="553142"/>
                </a:lnTo>
                <a:close/>
              </a:path>
            </a:pathLst>
          </a:custGeom>
          <a:solidFill>
            <a:srgbClr val="CB9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D4BDB8FA-8432-4AB6-92CC-9BEE250FA56C}"/>
              </a:ext>
            </a:extLst>
          </p:cNvPr>
          <p:cNvSpPr/>
          <p:nvPr/>
        </p:nvSpPr>
        <p:spPr>
          <a:xfrm>
            <a:off x="929367" y="999734"/>
            <a:ext cx="10606039" cy="179687"/>
          </a:xfrm>
          <a:prstGeom prst="roundRect">
            <a:avLst>
              <a:gd name="adj" fmla="val 50000"/>
            </a:avLst>
          </a:prstGeom>
          <a:solidFill>
            <a:srgbClr val="8F5F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7386762D-9270-402F-9262-03D844567345}"/>
              </a:ext>
            </a:extLst>
          </p:cNvPr>
          <p:cNvSpPr txBox="1"/>
          <p:nvPr/>
        </p:nvSpPr>
        <p:spPr>
          <a:xfrm>
            <a:off x="3955297" y="1230196"/>
            <a:ext cx="4804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x </a:t>
            </a:r>
            <a:r>
              <a:rPr lang="en-US" sz="9600">
                <a:latin typeface="UTM Beautiful Caps" panose="02040603050506020204" pitchFamily="18" charset="0"/>
              </a:rPr>
              <a:t>x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1 800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9BD1CA32-E2C9-4E91-A77E-AD56A6F8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8594" flipH="1">
            <a:off x="1041720" y="-256627"/>
            <a:ext cx="1920980" cy="933048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02A1C8CF-D8DA-4611-8861-B0D51607D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6201">
            <a:off x="-274710" y="594322"/>
            <a:ext cx="1223392" cy="920204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2EA9F9CE-7922-403E-86BD-6DA80C954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119">
            <a:off x="828028" y="-286059"/>
            <a:ext cx="2338286" cy="1407236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68A4DE37-C3E1-4429-B9FE-72BC4140C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234">
            <a:off x="672569" y="523204"/>
            <a:ext cx="779226" cy="779226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B5014093-0C91-406D-8070-6CED5344D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3" y="-296715"/>
            <a:ext cx="967962" cy="995750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251F4CDC-5065-4E55-8E08-FC1AD8DEF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1968">
            <a:off x="-471368" y="716527"/>
            <a:ext cx="1576518" cy="864428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16234C8E-60E7-4E30-8104-0DB7A0B092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66" y="-469820"/>
            <a:ext cx="1539999" cy="152074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8DEF484B-B6B8-423C-8C96-DC0D4C453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406">
            <a:off x="9395854" y="-319859"/>
            <a:ext cx="1920980" cy="933048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30E97942-2FFC-48DE-BF69-33F555B56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3799" flipH="1">
            <a:off x="11420234" y="570639"/>
            <a:ext cx="1223392" cy="920204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237D2779-574C-4258-9575-8731054A6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2881" flipH="1">
            <a:off x="9358439" y="-340128"/>
            <a:ext cx="2338286" cy="1407236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E998FEC9-28E4-411A-B361-EE6EF7D97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3738">
            <a:off x="10364086" y="-428348"/>
            <a:ext cx="1329931" cy="154628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EE9776BC-70FD-41B7-9E9C-FE646DDAD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4720" flipH="1">
            <a:off x="11229333" y="674152"/>
            <a:ext cx="1576518" cy="864428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2C297C44-5368-49F7-955F-ABE88E349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3548">
            <a:off x="11133442" y="-342798"/>
            <a:ext cx="1335699" cy="1825455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2FEEBD5-E85C-4F91-937A-657712D9F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2255" y="-767071"/>
            <a:ext cx="1575225" cy="1620446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5632C8C2-E8EE-4A98-8358-680159862242}"/>
              </a:ext>
            </a:extLst>
          </p:cNvPr>
          <p:cNvSpPr txBox="1"/>
          <p:nvPr/>
        </p:nvSpPr>
        <p:spPr>
          <a:xfrm>
            <a:off x="3252657" y="21417"/>
            <a:ext cx="621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Tìm x: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FF0F837-8223-49A1-BEE6-1D3BFC9B5DDF}"/>
              </a:ext>
            </a:extLst>
          </p:cNvPr>
          <p:cNvSpPr txBox="1"/>
          <p:nvPr/>
        </p:nvSpPr>
        <p:spPr>
          <a:xfrm>
            <a:off x="5468877" y="2411249"/>
            <a:ext cx="4706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atin typeface="UTM Beautiful Caps" panose="02040603050506020204" pitchFamily="18" charset="0"/>
              </a:rPr>
              <a:t>x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1 800 : 75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998C7DE-1D91-4C3A-A6C5-4FD19E992DFC}"/>
              </a:ext>
            </a:extLst>
          </p:cNvPr>
          <p:cNvSpPr txBox="1"/>
          <p:nvPr/>
        </p:nvSpPr>
        <p:spPr>
          <a:xfrm>
            <a:off x="5451253" y="3623147"/>
            <a:ext cx="2299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atin typeface="UTM Beautiful Caps" panose="02040603050506020204" pitchFamily="18" charset="0"/>
              </a:rPr>
              <a:t>x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24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4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6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0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2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4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3" grpId="0" animBg="1"/>
      <p:bldP spid="12" grpId="0" animBg="1"/>
      <p:bldP spid="194" grpId="0" animBg="1"/>
      <p:bldP spid="234" grpId="0" animBg="1"/>
      <p:bldP spid="288" grpId="0"/>
      <p:bldP spid="304" grpId="0"/>
      <p:bldP spid="308" grpId="0"/>
      <p:bldP spid="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9041927" y="292135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BDC68F-8AE2-4A2A-960C-7503ED86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1" y="3990460"/>
            <a:ext cx="667722" cy="6259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48240" y="-894810"/>
            <a:ext cx="12465500" cy="7752810"/>
            <a:chOff x="1218581" y="-894810"/>
            <a:chExt cx="8542981" cy="7752810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2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-22906" y="48865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22906" y="4700008"/>
            <a:ext cx="12214906" cy="278160"/>
          </a:xfrm>
          <a:prstGeom prst="rect">
            <a:avLst/>
          </a:prstGeom>
          <a:solidFill>
            <a:srgbClr val="DD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81B5C-4F22-445F-9236-581227B4F222}"/>
              </a:ext>
            </a:extLst>
          </p:cNvPr>
          <p:cNvGrpSpPr/>
          <p:nvPr/>
        </p:nvGrpSpPr>
        <p:grpSpPr>
          <a:xfrm>
            <a:off x="8944325" y="4209441"/>
            <a:ext cx="893078" cy="454735"/>
            <a:chOff x="8476072" y="4195338"/>
            <a:chExt cx="893078" cy="454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A86F9-2AEE-463E-94D0-08C84CF0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08" y="4195338"/>
              <a:ext cx="709455" cy="3672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0717B6-F6EE-4F95-935A-D420B60B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72" y="4516529"/>
              <a:ext cx="893078" cy="13354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131451-F1C7-4628-A91A-29DD937718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37" y="4611732"/>
            <a:ext cx="2337027" cy="116852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9D816310-31E6-4223-A435-22F385A5EC5C}"/>
              </a:ext>
            </a:extLst>
          </p:cNvPr>
          <p:cNvSpPr txBox="1"/>
          <p:nvPr/>
        </p:nvSpPr>
        <p:spPr>
          <a:xfrm>
            <a:off x="2447733" y="1410133"/>
            <a:ext cx="6972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Chúc</a:t>
            </a:r>
            <a:r>
              <a:rPr lang="en-US" sz="9600" spc="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9600" spc="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các</a:t>
            </a:r>
            <a:r>
              <a:rPr lang="en-US" sz="9600" spc="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9600" spc="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em</a:t>
            </a:r>
            <a:r>
              <a:rPr lang="en-US" sz="9600" spc="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9600" spc="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học</a:t>
            </a:r>
            <a:r>
              <a:rPr lang="en-US" sz="9600" spc="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9600" spc="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tốt</a:t>
            </a:r>
            <a:endParaRPr lang="en-US" sz="9600" spc="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47FF13B-6E90-4466-86C3-3903BA7E86B5}"/>
              </a:ext>
            </a:extLst>
          </p:cNvPr>
          <p:cNvGrpSpPr/>
          <p:nvPr/>
        </p:nvGrpSpPr>
        <p:grpSpPr>
          <a:xfrm>
            <a:off x="10787030" y="2833767"/>
            <a:ext cx="1035953" cy="1110330"/>
            <a:chOff x="437216" y="713794"/>
            <a:chExt cx="1709017" cy="1831716"/>
          </a:xfrm>
        </p:grpSpPr>
        <p:sp>
          <p:nvSpPr>
            <p:cNvPr id="1043" name="Rectangle: Rounded Corners 1042">
              <a:extLst>
                <a:ext uri="{FF2B5EF4-FFF2-40B4-BE49-F238E27FC236}">
                  <a16:creationId xmlns:a16="http://schemas.microsoft.com/office/drawing/2014/main" id="{3B1ED90A-93C3-4382-8444-5D6CE5DABA35}"/>
                </a:ext>
              </a:extLst>
            </p:cNvPr>
            <p:cNvSpPr/>
            <p:nvPr/>
          </p:nvSpPr>
          <p:spPr>
            <a:xfrm>
              <a:off x="437216" y="713794"/>
              <a:ext cx="1709017" cy="1802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1694CE3-614A-4337-BA5F-C4D351B325B6}"/>
                </a:ext>
              </a:extLst>
            </p:cNvPr>
            <p:cNvGrpSpPr/>
            <p:nvPr/>
          </p:nvGrpSpPr>
          <p:grpSpPr>
            <a:xfrm>
              <a:off x="514815" y="744066"/>
              <a:ext cx="1332238" cy="1801444"/>
              <a:chOff x="3409984" y="405711"/>
              <a:chExt cx="4518651" cy="6110092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3BA82222-C922-46C9-AC10-96B32EC60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855" y="405711"/>
                <a:ext cx="1270289" cy="6046578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3F20FB4B-E7D2-4AC1-A28A-B7EB7789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186" y="405711"/>
                <a:ext cx="1092449" cy="6110092"/>
              </a:xfrm>
              <a:prstGeom prst="rect">
                <a:avLst/>
              </a:prstGeom>
            </p:spPr>
          </p:pic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F64012EF-2C24-42D9-8889-0DCF7DF59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84" y="419770"/>
                <a:ext cx="2019760" cy="569089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F5BF0F-C2D2-4188-AFBD-51AD3FA721A2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9" y="3784194"/>
            <a:ext cx="978767" cy="90841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A683381-2836-40D3-9ECA-EAC6BFCBBB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65" y="4395157"/>
            <a:ext cx="4006901" cy="32004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ADC9FA2D-73AC-4B0E-B7F4-FAB8687C497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41" y="4160679"/>
            <a:ext cx="4000500" cy="32004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091FDBA6-43F3-477C-82DF-6557F103CBC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31" y="4390158"/>
            <a:ext cx="3430521" cy="2743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CEA884F-D52A-4BB1-AA27-0C4F7997306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34" y="4215948"/>
            <a:ext cx="3018133" cy="3200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BE8090D-4E25-4C88-9FD1-F1DDED13ACC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73" y="1803420"/>
            <a:ext cx="4004056" cy="32004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0E94640E-621A-4770-99F0-375D21C0FF2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96" y="3966273"/>
            <a:ext cx="423586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64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2000" fill="hold"/>
                                            <p:tgtEl>
                                              <p:spTgt spid="16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2000" fill="hold"/>
                                            <p:tgtEl>
                                              <p:spTgt spid="16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2000" fill="hold"/>
                                            <p:tgtEl>
                                              <p:spTgt spid="1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2000" fill="hold"/>
                                            <p:tgtEl>
                                              <p:spTgt spid="1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5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64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2000" fill="hold"/>
                                            <p:tgtEl>
                                              <p:spTgt spid="16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2000" fill="hold"/>
                                            <p:tgtEl>
                                              <p:spTgt spid="16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2000" fill="hold"/>
                                            <p:tgtEl>
                                              <p:spTgt spid="1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2000" fill="hold"/>
                                            <p:tgtEl>
                                              <p:spTgt spid="1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5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971CA2-AF2D-4C9E-963B-0374D21E6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48" y="2299518"/>
            <a:ext cx="1677652" cy="234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DC68F-8AE2-4A2A-960C-7503ED86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1" y="3990460"/>
            <a:ext cx="667722" cy="6259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91966-55F3-47D5-8AF3-23538C9C4E94}"/>
              </a:ext>
            </a:extLst>
          </p:cNvPr>
          <p:cNvGrpSpPr/>
          <p:nvPr/>
        </p:nvGrpSpPr>
        <p:grpSpPr>
          <a:xfrm>
            <a:off x="-278765" y="1931053"/>
            <a:ext cx="2624168" cy="3204494"/>
            <a:chOff x="-278765" y="1931053"/>
            <a:chExt cx="2624168" cy="320449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00AD0A2-84E9-45E8-845C-03333EF66C0E}"/>
                </a:ext>
              </a:extLst>
            </p:cNvPr>
            <p:cNvSpPr/>
            <p:nvPr/>
          </p:nvSpPr>
          <p:spPr>
            <a:xfrm>
              <a:off x="-278765" y="3516134"/>
              <a:ext cx="2618362" cy="1619413"/>
            </a:xfrm>
            <a:prstGeom prst="roundRect">
              <a:avLst>
                <a:gd name="adj" fmla="val 8273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49DF8DF-A633-4070-AF0F-75E59537E86B}"/>
                </a:ext>
              </a:extLst>
            </p:cNvPr>
            <p:cNvSpPr/>
            <p:nvPr/>
          </p:nvSpPr>
          <p:spPr>
            <a:xfrm>
              <a:off x="-261280" y="3535485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0C60E38-AF9B-443C-ABFC-1966CB9A7279}"/>
                </a:ext>
              </a:extLst>
            </p:cNvPr>
            <p:cNvSpPr/>
            <p:nvPr/>
          </p:nvSpPr>
          <p:spPr>
            <a:xfrm>
              <a:off x="-272959" y="2404677"/>
              <a:ext cx="2618362" cy="1130163"/>
            </a:xfrm>
            <a:prstGeom prst="roundRect">
              <a:avLst>
                <a:gd name="adj" fmla="val 102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1AA2017-D9F7-469E-980E-B4D304EA4BBC}"/>
                </a:ext>
              </a:extLst>
            </p:cNvPr>
            <p:cNvSpPr/>
            <p:nvPr/>
          </p:nvSpPr>
          <p:spPr>
            <a:xfrm>
              <a:off x="-251498" y="1931053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19CA8-94A0-4137-B85C-3C316976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217" y="2259639"/>
              <a:ext cx="443689" cy="4632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EB1EFF-F5E7-4790-A7F8-031C2785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9" y="2330646"/>
              <a:ext cx="611241" cy="6167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456EC6-4A61-4B07-8FA1-BBF011D4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900">
              <a:off x="1420373" y="2476015"/>
              <a:ext cx="459754" cy="585679"/>
            </a:xfrm>
            <a:prstGeom prst="rect">
              <a:avLst/>
            </a:prstGeom>
          </p:spPr>
        </p:pic>
      </p:grp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A7AC3C09-4E59-4364-9CE2-1476FE491C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6142" y="4008421"/>
            <a:ext cx="1826913" cy="714264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5B12B213-A9FF-4BAB-B1BB-F7413FBD921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3" y="3914660"/>
            <a:ext cx="1033286" cy="7958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779298" y="-1640430"/>
            <a:ext cx="12465500" cy="7752810"/>
            <a:chOff x="1218581" y="-894810"/>
            <a:chExt cx="8542981" cy="7752810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2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-22906" y="48865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22906" y="4700008"/>
            <a:ext cx="12214906" cy="278160"/>
          </a:xfrm>
          <a:prstGeom prst="rect">
            <a:avLst/>
          </a:prstGeom>
          <a:solidFill>
            <a:srgbClr val="DD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81B5C-4F22-445F-9236-581227B4F222}"/>
              </a:ext>
            </a:extLst>
          </p:cNvPr>
          <p:cNvGrpSpPr/>
          <p:nvPr/>
        </p:nvGrpSpPr>
        <p:grpSpPr>
          <a:xfrm>
            <a:off x="8476072" y="4195338"/>
            <a:ext cx="893078" cy="454735"/>
            <a:chOff x="8476072" y="4195338"/>
            <a:chExt cx="893078" cy="454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A86F9-2AEE-463E-94D0-08C84CF0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08" y="4195338"/>
              <a:ext cx="709455" cy="3672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0717B6-F6EE-4F95-935A-D420B60B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72" y="4516529"/>
              <a:ext cx="893078" cy="13354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131451-F1C7-4628-A91A-29DD937718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37" y="4611732"/>
            <a:ext cx="2337027" cy="116852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9D816310-31E6-4223-A435-22F385A5EC5C}"/>
              </a:ext>
            </a:extLst>
          </p:cNvPr>
          <p:cNvSpPr txBox="1"/>
          <p:nvPr/>
        </p:nvSpPr>
        <p:spPr>
          <a:xfrm>
            <a:off x="3132042" y="865564"/>
            <a:ext cx="4646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Chia cho số có hai chữ số </a:t>
            </a:r>
          </a:p>
          <a:p>
            <a:pPr algn="ctr"/>
            <a:r>
              <a:rPr lang="en-US" sz="8800" i="1">
                <a:solidFill>
                  <a:schemeClr val="accent6">
                    <a:lumMod val="50000"/>
                  </a:schemeClr>
                </a:solidFill>
                <a:latin typeface="UTM A&amp;S Graceland" panose="02040603050506020204" pitchFamily="18" charset="0"/>
              </a:rPr>
              <a:t>(tiếp theo)</a:t>
            </a:r>
            <a:endParaRPr lang="en-US" sz="8800" i="1" dirty="0">
              <a:solidFill>
                <a:schemeClr val="accent6">
                  <a:lumMod val="50000"/>
                </a:schemeClr>
              </a:solidFill>
              <a:latin typeface="UTM A&amp;S Graceland" panose="020406030505060202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25A48D8-7DEC-4E18-9629-154DAA942D2D}"/>
              </a:ext>
            </a:extLst>
          </p:cNvPr>
          <p:cNvSpPr txBox="1"/>
          <p:nvPr/>
        </p:nvSpPr>
        <p:spPr>
          <a:xfrm>
            <a:off x="4660304" y="354965"/>
            <a:ext cx="155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Ai Cap" panose="02040603050506020204" pitchFamily="18" charset="0"/>
              </a:rPr>
              <a:t>Toán</a:t>
            </a:r>
            <a:endParaRPr lang="en-US" sz="44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Ai Cap" panose="02040603050506020204" pitchFamily="18" charset="0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47FF13B-6E90-4466-86C3-3903BA7E86B5}"/>
              </a:ext>
            </a:extLst>
          </p:cNvPr>
          <p:cNvGrpSpPr/>
          <p:nvPr/>
        </p:nvGrpSpPr>
        <p:grpSpPr>
          <a:xfrm>
            <a:off x="10787030" y="2833767"/>
            <a:ext cx="1035953" cy="1110330"/>
            <a:chOff x="437216" y="713794"/>
            <a:chExt cx="1709017" cy="1831716"/>
          </a:xfrm>
        </p:grpSpPr>
        <p:sp>
          <p:nvSpPr>
            <p:cNvPr id="1043" name="Rectangle: Rounded Corners 1042">
              <a:extLst>
                <a:ext uri="{FF2B5EF4-FFF2-40B4-BE49-F238E27FC236}">
                  <a16:creationId xmlns:a16="http://schemas.microsoft.com/office/drawing/2014/main" id="{3B1ED90A-93C3-4382-8444-5D6CE5DABA35}"/>
                </a:ext>
              </a:extLst>
            </p:cNvPr>
            <p:cNvSpPr/>
            <p:nvPr/>
          </p:nvSpPr>
          <p:spPr>
            <a:xfrm>
              <a:off x="437216" y="713794"/>
              <a:ext cx="1709017" cy="1802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1694CE3-614A-4337-BA5F-C4D351B325B6}"/>
                </a:ext>
              </a:extLst>
            </p:cNvPr>
            <p:cNvGrpSpPr/>
            <p:nvPr/>
          </p:nvGrpSpPr>
          <p:grpSpPr>
            <a:xfrm>
              <a:off x="514815" y="744066"/>
              <a:ext cx="1332238" cy="1801444"/>
              <a:chOff x="3409984" y="405711"/>
              <a:chExt cx="4518651" cy="6110092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3BA82222-C922-46C9-AC10-96B32EC60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855" y="405711"/>
                <a:ext cx="1270289" cy="6046578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3F20FB4B-E7D2-4AC1-A28A-B7EB7789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186" y="405711"/>
                <a:ext cx="1092449" cy="6110092"/>
              </a:xfrm>
              <a:prstGeom prst="rect">
                <a:avLst/>
              </a:prstGeom>
            </p:spPr>
          </p:pic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F64012EF-2C24-42D9-8889-0DCF7DF59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84" y="419770"/>
                <a:ext cx="2019760" cy="569089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F5BF0F-C2D2-4188-AFBD-51AD3FA721A2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9" y="3784194"/>
            <a:ext cx="978767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4679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1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  <p:bldP spid="1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1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3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  <p:bldP spid="13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BDC68F-8AE2-4A2A-960C-7503ED86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1" y="3990460"/>
            <a:ext cx="667722" cy="6259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91966-55F3-47D5-8AF3-23538C9C4E94}"/>
              </a:ext>
            </a:extLst>
          </p:cNvPr>
          <p:cNvGrpSpPr/>
          <p:nvPr/>
        </p:nvGrpSpPr>
        <p:grpSpPr>
          <a:xfrm>
            <a:off x="-278765" y="1931053"/>
            <a:ext cx="2624168" cy="3204494"/>
            <a:chOff x="-278765" y="1931053"/>
            <a:chExt cx="2624168" cy="320449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00AD0A2-84E9-45E8-845C-03333EF66C0E}"/>
                </a:ext>
              </a:extLst>
            </p:cNvPr>
            <p:cNvSpPr/>
            <p:nvPr/>
          </p:nvSpPr>
          <p:spPr>
            <a:xfrm>
              <a:off x="-278765" y="3516134"/>
              <a:ext cx="2618362" cy="1619413"/>
            </a:xfrm>
            <a:prstGeom prst="roundRect">
              <a:avLst>
                <a:gd name="adj" fmla="val 8273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49DF8DF-A633-4070-AF0F-75E59537E86B}"/>
                </a:ext>
              </a:extLst>
            </p:cNvPr>
            <p:cNvSpPr/>
            <p:nvPr/>
          </p:nvSpPr>
          <p:spPr>
            <a:xfrm>
              <a:off x="-261280" y="3535485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0C60E38-AF9B-443C-ABFC-1966CB9A7279}"/>
                </a:ext>
              </a:extLst>
            </p:cNvPr>
            <p:cNvSpPr/>
            <p:nvPr/>
          </p:nvSpPr>
          <p:spPr>
            <a:xfrm>
              <a:off x="-272959" y="2404677"/>
              <a:ext cx="2618362" cy="1130163"/>
            </a:xfrm>
            <a:prstGeom prst="roundRect">
              <a:avLst>
                <a:gd name="adj" fmla="val 102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1AA2017-D9F7-469E-980E-B4D304EA4BBC}"/>
                </a:ext>
              </a:extLst>
            </p:cNvPr>
            <p:cNvSpPr/>
            <p:nvPr/>
          </p:nvSpPr>
          <p:spPr>
            <a:xfrm>
              <a:off x="-251498" y="1931053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19CA8-94A0-4137-B85C-3C316976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217" y="2259639"/>
              <a:ext cx="443689" cy="4632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EB1EFF-F5E7-4790-A7F8-031C2785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9" y="2330646"/>
              <a:ext cx="611241" cy="6167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456EC6-4A61-4B07-8FA1-BBF011D4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900">
              <a:off x="1420373" y="2476015"/>
              <a:ext cx="459754" cy="585679"/>
            </a:xfrm>
            <a:prstGeom prst="rect">
              <a:avLst/>
            </a:prstGeom>
          </p:spPr>
        </p:pic>
      </p:grp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A7AC3C09-4E59-4364-9CE2-1476FE491C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6142" y="4008421"/>
            <a:ext cx="1826913" cy="714264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5B12B213-A9FF-4BAB-B1BB-F7413FBD921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3" y="3914660"/>
            <a:ext cx="1033286" cy="7958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48240" y="-894810"/>
            <a:ext cx="12465500" cy="7752810"/>
            <a:chOff x="1218581" y="-894810"/>
            <a:chExt cx="8542981" cy="7752810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2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-22906" y="48865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22906" y="4700008"/>
            <a:ext cx="12214906" cy="278160"/>
          </a:xfrm>
          <a:prstGeom prst="rect">
            <a:avLst/>
          </a:prstGeom>
          <a:solidFill>
            <a:srgbClr val="DD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81B5C-4F22-445F-9236-581227B4F222}"/>
              </a:ext>
            </a:extLst>
          </p:cNvPr>
          <p:cNvGrpSpPr/>
          <p:nvPr/>
        </p:nvGrpSpPr>
        <p:grpSpPr>
          <a:xfrm>
            <a:off x="8944325" y="4209441"/>
            <a:ext cx="893078" cy="454735"/>
            <a:chOff x="8476072" y="4195338"/>
            <a:chExt cx="893078" cy="454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A86F9-2AEE-463E-94D0-08C84CF0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08" y="4195338"/>
              <a:ext cx="709455" cy="3672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0717B6-F6EE-4F95-935A-D420B60B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72" y="4516529"/>
              <a:ext cx="893078" cy="13354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131451-F1C7-4628-A91A-29DD937718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37" y="4611732"/>
            <a:ext cx="2337027" cy="116852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9D816310-31E6-4223-A435-22F385A5EC5C}"/>
              </a:ext>
            </a:extLst>
          </p:cNvPr>
          <p:cNvSpPr txBox="1"/>
          <p:nvPr/>
        </p:nvSpPr>
        <p:spPr>
          <a:xfrm>
            <a:off x="2556452" y="2373469"/>
            <a:ext cx="6972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Khám phá</a:t>
            </a:r>
            <a:endParaRPr lang="en-US" sz="115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47FF13B-6E90-4466-86C3-3903BA7E86B5}"/>
              </a:ext>
            </a:extLst>
          </p:cNvPr>
          <p:cNvGrpSpPr/>
          <p:nvPr/>
        </p:nvGrpSpPr>
        <p:grpSpPr>
          <a:xfrm>
            <a:off x="10787030" y="2833767"/>
            <a:ext cx="1035953" cy="1110330"/>
            <a:chOff x="437216" y="713794"/>
            <a:chExt cx="1709017" cy="1831716"/>
          </a:xfrm>
        </p:grpSpPr>
        <p:sp>
          <p:nvSpPr>
            <p:cNvPr id="1043" name="Rectangle: Rounded Corners 1042">
              <a:extLst>
                <a:ext uri="{FF2B5EF4-FFF2-40B4-BE49-F238E27FC236}">
                  <a16:creationId xmlns:a16="http://schemas.microsoft.com/office/drawing/2014/main" id="{3B1ED90A-93C3-4382-8444-5D6CE5DABA35}"/>
                </a:ext>
              </a:extLst>
            </p:cNvPr>
            <p:cNvSpPr/>
            <p:nvPr/>
          </p:nvSpPr>
          <p:spPr>
            <a:xfrm>
              <a:off x="437216" y="713794"/>
              <a:ext cx="1709017" cy="1802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1694CE3-614A-4337-BA5F-C4D351B325B6}"/>
                </a:ext>
              </a:extLst>
            </p:cNvPr>
            <p:cNvGrpSpPr/>
            <p:nvPr/>
          </p:nvGrpSpPr>
          <p:grpSpPr>
            <a:xfrm>
              <a:off x="514815" y="744066"/>
              <a:ext cx="1332238" cy="1801444"/>
              <a:chOff x="3409984" y="405711"/>
              <a:chExt cx="4518651" cy="6110092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3BA82222-C922-46C9-AC10-96B32EC60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855" y="405711"/>
                <a:ext cx="1270289" cy="6046578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3F20FB4B-E7D2-4AC1-A28A-B7EB7789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186" y="405711"/>
                <a:ext cx="1092449" cy="6110092"/>
              </a:xfrm>
              <a:prstGeom prst="rect">
                <a:avLst/>
              </a:prstGeom>
            </p:spPr>
          </p:pic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F64012EF-2C24-42D9-8889-0DCF7DF59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84" y="419770"/>
                <a:ext cx="2019760" cy="569089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F5BF0F-C2D2-4188-AFBD-51AD3FA721A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9" y="3784194"/>
            <a:ext cx="978767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81704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76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76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-22906" y="-84902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DBF782-288A-488F-85E8-E2B39856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938" y="-994864"/>
            <a:ext cx="3605681" cy="3605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18BA4-D59D-496A-B12B-3B4C0A245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833" y="632976"/>
            <a:ext cx="3981251" cy="3981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8384-1E98-4D55-9834-DA46CBD7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57" y="1983781"/>
            <a:ext cx="3712940" cy="371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E9F807-FB15-4E0F-81A9-87D4CB572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17" y="3400172"/>
            <a:ext cx="3228590" cy="3228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D5F9C5-104F-48D4-964D-D03EF9A39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280" y="4830230"/>
            <a:ext cx="2739949" cy="2739949"/>
          </a:xfrm>
          <a:prstGeom prst="rect">
            <a:avLst/>
          </a:prstGeom>
        </p:spPr>
      </p:pic>
      <p:sp>
        <p:nvSpPr>
          <p:cNvPr id="326" name="Rectangle 325">
            <a:extLst>
              <a:ext uri="{FF2B5EF4-FFF2-40B4-BE49-F238E27FC236}">
                <a16:creationId xmlns:a16="http://schemas.microsoft.com/office/drawing/2014/main" id="{B1365327-46BA-477B-98AA-359D4459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158" y="1401545"/>
            <a:ext cx="1358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8192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3F4A9E4-9D1E-4541-B48D-BDDF2A7BCE6D}"/>
              </a:ext>
            </a:extLst>
          </p:cNvPr>
          <p:cNvGrpSpPr>
            <a:grpSpLocks/>
          </p:cNvGrpSpPr>
          <p:nvPr/>
        </p:nvGrpSpPr>
        <p:grpSpPr bwMode="auto">
          <a:xfrm>
            <a:off x="3967518" y="1520009"/>
            <a:ext cx="1189038" cy="1143000"/>
            <a:chOff x="2112" y="1488"/>
            <a:chExt cx="576" cy="720"/>
          </a:xfrm>
        </p:grpSpPr>
        <p:sp>
          <p:nvSpPr>
            <p:cNvPr id="328" name="Straight Connector 10263">
              <a:extLst>
                <a:ext uri="{FF2B5EF4-FFF2-40B4-BE49-F238E27FC236}">
                  <a16:creationId xmlns:a16="http://schemas.microsoft.com/office/drawing/2014/main" id="{98CD7A82-1E21-4ACF-AC5B-41ACCA021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Straight Connector 10264">
              <a:extLst>
                <a:ext uri="{FF2B5EF4-FFF2-40B4-BE49-F238E27FC236}">
                  <a16:creationId xmlns:a16="http://schemas.microsoft.com/office/drawing/2014/main" id="{BEF60F5A-7093-45B5-B067-5D2FED7F6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0" name="Rectangle 329">
            <a:extLst>
              <a:ext uri="{FF2B5EF4-FFF2-40B4-BE49-F238E27FC236}">
                <a16:creationId xmlns:a16="http://schemas.microsoft.com/office/drawing/2014/main" id="{10CE1DB9-D897-4654-812D-2F321988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370" y="1382185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D0A3C0C-5FA6-4983-A1A7-914C1ECA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33" y="1951385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3" name="Text Box 10280">
            <a:extLst>
              <a:ext uri="{FF2B5EF4-FFF2-40B4-BE49-F238E27FC236}">
                <a16:creationId xmlns:a16="http://schemas.microsoft.com/office/drawing/2014/main" id="{61D64DEC-EC3D-46CA-A0F2-1F55D4CF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696" y="1977271"/>
            <a:ext cx="800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Straight Connector 333">
            <a:extLst>
              <a:ext uri="{FF2B5EF4-FFF2-40B4-BE49-F238E27FC236}">
                <a16:creationId xmlns:a16="http://schemas.microsoft.com/office/drawing/2014/main" id="{D8EC67CA-6502-4966-9401-F5196AD04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2904" y="2523124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Text Box 10284">
            <a:extLst>
              <a:ext uri="{FF2B5EF4-FFF2-40B4-BE49-F238E27FC236}">
                <a16:creationId xmlns:a16="http://schemas.microsoft.com/office/drawing/2014/main" id="{5AD13C12-D932-4077-BE90-15FDEE44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169" y="2589942"/>
            <a:ext cx="929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336" name="Text Box 10286">
            <a:extLst>
              <a:ext uri="{FF2B5EF4-FFF2-40B4-BE49-F238E27FC236}">
                <a16:creationId xmlns:a16="http://schemas.microsoft.com/office/drawing/2014/main" id="{2B385125-E7FF-4EF5-AFA1-E2507A63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491" y="2567926"/>
            <a:ext cx="59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337" name="Text Box 10291">
            <a:extLst>
              <a:ext uri="{FF2B5EF4-FFF2-40B4-BE49-F238E27FC236}">
                <a16:creationId xmlns:a16="http://schemas.microsoft.com/office/drawing/2014/main" id="{4C3AC7B3-EE6B-4899-ACC4-5062ED3C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955" y="1956987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39" name="Text Box 10295">
            <a:extLst>
              <a:ext uri="{FF2B5EF4-FFF2-40B4-BE49-F238E27FC236}">
                <a16:creationId xmlns:a16="http://schemas.microsoft.com/office/drawing/2014/main" id="{644DCE10-C469-4400-A6C7-1E898562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634" y="3132660"/>
            <a:ext cx="870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Straight Connector 339">
            <a:extLst>
              <a:ext uri="{FF2B5EF4-FFF2-40B4-BE49-F238E27FC236}">
                <a16:creationId xmlns:a16="http://schemas.microsoft.com/office/drawing/2014/main" id="{9E00DEC4-709B-4DE2-8DC9-EB3C54132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541" y="3688815"/>
            <a:ext cx="10301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Text Box 10298">
            <a:extLst>
              <a:ext uri="{FF2B5EF4-FFF2-40B4-BE49-F238E27FC236}">
                <a16:creationId xmlns:a16="http://schemas.microsoft.com/office/drawing/2014/main" id="{A5AFFEAF-65E9-42AE-9871-C4627985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62" y="3711307"/>
            <a:ext cx="8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</a:p>
        </p:txBody>
      </p:sp>
      <p:sp>
        <p:nvSpPr>
          <p:cNvPr id="342" name="Text Box 10300">
            <a:extLst>
              <a:ext uri="{FF2B5EF4-FFF2-40B4-BE49-F238E27FC236}">
                <a16:creationId xmlns:a16="http://schemas.microsoft.com/office/drawing/2014/main" id="{1C5F8A53-AAE7-4DFA-A976-9D5D44E6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106" y="3709543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3" name="Text Box 10304">
            <a:extLst>
              <a:ext uri="{FF2B5EF4-FFF2-40B4-BE49-F238E27FC236}">
                <a16:creationId xmlns:a16="http://schemas.microsoft.com/office/drawing/2014/main" id="{4956DB37-84D8-4C9D-A5CA-670D73C5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530" y="1955546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45" name="Text Box 10308">
            <a:extLst>
              <a:ext uri="{FF2B5EF4-FFF2-40B4-BE49-F238E27FC236}">
                <a16:creationId xmlns:a16="http://schemas.microsoft.com/office/drawing/2014/main" id="{8E0BAFDF-EB2D-452B-B626-C24C8853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497" y="4320032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Straight Connector 345">
            <a:extLst>
              <a:ext uri="{FF2B5EF4-FFF2-40B4-BE49-F238E27FC236}">
                <a16:creationId xmlns:a16="http://schemas.microsoft.com/office/drawing/2014/main" id="{E1170909-4942-48F1-9649-7A85C230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490" y="494378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Text Box 10311">
            <a:extLst>
              <a:ext uri="{FF2B5EF4-FFF2-40B4-BE49-F238E27FC236}">
                <a16:creationId xmlns:a16="http://schemas.microsoft.com/office/drawing/2014/main" id="{D37585CA-5393-4CBC-9E9E-04BB7BBC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95" y="4943784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2E3AB93B-4C9F-42DA-A8A7-9B9C8373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67" y="5539287"/>
            <a:ext cx="3029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8 192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D786AD04-DFA9-4271-B78F-7FDF2803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756" y="5502553"/>
            <a:ext cx="1064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</a:t>
            </a:r>
          </a:p>
        </p:txBody>
      </p:sp>
      <p:sp>
        <p:nvSpPr>
          <p:cNvPr id="351" name="Text Box 10267">
            <a:extLst>
              <a:ext uri="{FF2B5EF4-FFF2-40B4-BE49-F238E27FC236}">
                <a16:creationId xmlns:a16="http://schemas.microsoft.com/office/drawing/2014/main" id="{CF6E5E78-BB9A-495F-918A-394EC2932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268" y="120513"/>
            <a:ext cx="7627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2" name="Text Box 10268">
            <a:extLst>
              <a:ext uri="{FF2B5EF4-FFF2-40B4-BE49-F238E27FC236}">
                <a16:creationId xmlns:a16="http://schemas.microsoft.com/office/drawing/2014/main" id="{3056A3D8-CA86-414F-B1A4-866A7CC8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10" y="580982"/>
            <a:ext cx="4656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81 chia 64 được 1</a:t>
            </a:r>
          </a:p>
        </p:txBody>
      </p:sp>
      <p:sp>
        <p:nvSpPr>
          <p:cNvPr id="354" name="Text Box 10270">
            <a:extLst>
              <a:ext uri="{FF2B5EF4-FFF2-40B4-BE49-F238E27FC236}">
                <a16:creationId xmlns:a16="http://schemas.microsoft.com/office/drawing/2014/main" id="{0D4BA9BA-F2DD-49DD-9A2E-2800F4AA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878" y="581538"/>
            <a:ext cx="2574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355" name="Text Box 10277">
            <a:extLst>
              <a:ext uri="{FF2B5EF4-FFF2-40B4-BE49-F238E27FC236}">
                <a16:creationId xmlns:a16="http://schemas.microsoft.com/office/drawing/2014/main" id="{482ECEC7-4300-4967-8D76-EB156C50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023" y="1015041"/>
            <a:ext cx="392672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356" name="Text Box 10279">
            <a:extLst>
              <a:ext uri="{FF2B5EF4-FFF2-40B4-BE49-F238E27FC236}">
                <a16:creationId xmlns:a16="http://schemas.microsoft.com/office/drawing/2014/main" id="{37E2DF9C-4DF4-4D2D-9A17-01A6DBDF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17" y="1395566"/>
            <a:ext cx="5051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357" name="Text Box 10281">
            <a:extLst>
              <a:ext uri="{FF2B5EF4-FFF2-40B4-BE49-F238E27FC236}">
                <a16:creationId xmlns:a16="http://schemas.microsoft.com/office/drawing/2014/main" id="{19DD921D-654F-421C-ACA7-35BBC4F9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887" y="1848611"/>
            <a:ext cx="455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358" name="Text Box 10283">
            <a:extLst>
              <a:ext uri="{FF2B5EF4-FFF2-40B4-BE49-F238E27FC236}">
                <a16:creationId xmlns:a16="http://schemas.microsoft.com/office/drawing/2014/main" id="{289E626C-B720-4480-988D-9EB40B86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704" y="1839426"/>
            <a:ext cx="213544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359" name="Text Box 10285">
            <a:extLst>
              <a:ext uri="{FF2B5EF4-FFF2-40B4-BE49-F238E27FC236}">
                <a16:creationId xmlns:a16="http://schemas.microsoft.com/office/drawing/2014/main" id="{A43254AC-5ACD-4AC0-B969-627B089B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410" y="2249301"/>
            <a:ext cx="1782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60" name="Text Box 10288">
            <a:extLst>
              <a:ext uri="{FF2B5EF4-FFF2-40B4-BE49-F238E27FC236}">
                <a16:creationId xmlns:a16="http://schemas.microsoft.com/office/drawing/2014/main" id="{FD442770-0A64-4245-B9FE-ED4FF252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29" y="2266561"/>
            <a:ext cx="217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179</a:t>
            </a:r>
          </a:p>
        </p:txBody>
      </p:sp>
      <p:sp>
        <p:nvSpPr>
          <p:cNvPr id="362" name="Text Box 10290">
            <a:extLst>
              <a:ext uri="{FF2B5EF4-FFF2-40B4-BE49-F238E27FC236}">
                <a16:creationId xmlns:a16="http://schemas.microsoft.com/office/drawing/2014/main" id="{5CBE5D5B-6924-45F3-B712-B84847DD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882" y="2686500"/>
            <a:ext cx="554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64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63" name="Text Box 10292">
            <a:extLst>
              <a:ext uri="{FF2B5EF4-FFF2-40B4-BE49-F238E27FC236}">
                <a16:creationId xmlns:a16="http://schemas.microsoft.com/office/drawing/2014/main" id="{1A6BCB0A-9537-4115-A734-0111D7F9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411" y="3080762"/>
            <a:ext cx="3862389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364" name="Text Box 10294">
            <a:extLst>
              <a:ext uri="{FF2B5EF4-FFF2-40B4-BE49-F238E27FC236}">
                <a16:creationId xmlns:a16="http://schemas.microsoft.com/office/drawing/2014/main" id="{1E858A20-4AB7-4D15-9CDD-1AD6BB02E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877" y="3506965"/>
            <a:ext cx="554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12;</a:t>
            </a:r>
          </a:p>
        </p:txBody>
      </p:sp>
      <p:sp>
        <p:nvSpPr>
          <p:cNvPr id="365" name="Text Box 10297">
            <a:extLst>
              <a:ext uri="{FF2B5EF4-FFF2-40B4-BE49-F238E27FC236}">
                <a16:creationId xmlns:a16="http://schemas.microsoft.com/office/drawing/2014/main" id="{F4C807D7-6FF5-4692-8BB4-176C158D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877" y="3889419"/>
            <a:ext cx="6635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</a:p>
        </p:txBody>
      </p:sp>
      <p:sp>
        <p:nvSpPr>
          <p:cNvPr id="366" name="Text Box 10299">
            <a:extLst>
              <a:ext uri="{FF2B5EF4-FFF2-40B4-BE49-F238E27FC236}">
                <a16:creationId xmlns:a16="http://schemas.microsoft.com/office/drawing/2014/main" id="{CE934698-B5A0-466B-8886-D878A627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604" y="4301406"/>
            <a:ext cx="1585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2</a:t>
            </a:r>
          </a:p>
        </p:txBody>
      </p:sp>
      <p:sp>
        <p:nvSpPr>
          <p:cNvPr id="367" name="Text Box 10301">
            <a:extLst>
              <a:ext uri="{FF2B5EF4-FFF2-40B4-BE49-F238E27FC236}">
                <a16:creationId xmlns:a16="http://schemas.microsoft.com/office/drawing/2014/main" id="{AE79EF3F-1B47-4CDE-88E4-67653B63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05" y="4282356"/>
            <a:ext cx="2378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512;</a:t>
            </a:r>
          </a:p>
        </p:txBody>
      </p:sp>
      <p:sp>
        <p:nvSpPr>
          <p:cNvPr id="369" name="Text Box 10303">
            <a:extLst>
              <a:ext uri="{FF2B5EF4-FFF2-40B4-BE49-F238E27FC236}">
                <a16:creationId xmlns:a16="http://schemas.microsoft.com/office/drawing/2014/main" id="{7FD2BE98-AF36-44DF-84DF-B89F69E0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927" y="4659920"/>
            <a:ext cx="524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512 chia 64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370" name="Text Box 10305">
            <a:extLst>
              <a:ext uri="{FF2B5EF4-FFF2-40B4-BE49-F238E27FC236}">
                <a16:creationId xmlns:a16="http://schemas.microsoft.com/office/drawing/2014/main" id="{9BFB47B8-7E17-466E-AC6C-26141691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49" y="5034166"/>
            <a:ext cx="643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371" name="Text Box 10307">
            <a:extLst>
              <a:ext uri="{FF2B5EF4-FFF2-40B4-BE49-F238E27FC236}">
                <a16:creationId xmlns:a16="http://schemas.microsoft.com/office/drawing/2014/main" id="{EF2F8232-AE0D-486F-AD9B-7CB32FC58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827" y="5479069"/>
            <a:ext cx="544117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thêm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Text Box 10310">
            <a:extLst>
              <a:ext uri="{FF2B5EF4-FFF2-40B4-BE49-F238E27FC236}">
                <a16:creationId xmlns:a16="http://schemas.microsoft.com/office/drawing/2014/main" id="{5C259B07-4FDA-46B6-A1F4-3FE92211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072" y="6228108"/>
            <a:ext cx="6338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570DC921-1D68-442D-B719-184834EA19E6}"/>
              </a:ext>
            </a:extLst>
          </p:cNvPr>
          <p:cNvSpPr/>
          <p:nvPr/>
        </p:nvSpPr>
        <p:spPr>
          <a:xfrm>
            <a:off x="1994606" y="135429"/>
            <a:ext cx="4388302" cy="741052"/>
          </a:xfrm>
          <a:prstGeom prst="roundRect">
            <a:avLst/>
          </a:prstGeom>
          <a:solidFill>
            <a:srgbClr val="D17247">
              <a:alpha val="80000"/>
            </a:srgbClr>
          </a:solidFill>
          <a:ln w="38100">
            <a:solidFill>
              <a:srgbClr val="8F5F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28B74FD-39E4-42EE-832A-6F5A0D930EAA}"/>
              </a:ext>
            </a:extLst>
          </p:cNvPr>
          <p:cNvSpPr txBox="1"/>
          <p:nvPr/>
        </p:nvSpPr>
        <p:spPr>
          <a:xfrm>
            <a:off x="2058764" y="116356"/>
            <a:ext cx="4459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>
                <a:solidFill>
                  <a:srgbClr val="F5E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8192 : 64 = ?</a:t>
            </a:r>
          </a:p>
        </p:txBody>
      </p:sp>
      <p:sp>
        <p:nvSpPr>
          <p:cNvPr id="375" name="Text Box 10280">
            <a:extLst>
              <a:ext uri="{FF2B5EF4-FFF2-40B4-BE49-F238E27FC236}">
                <a16:creationId xmlns:a16="http://schemas.microsoft.com/office/drawing/2014/main" id="{135D1266-D96C-4662-A0F5-85106922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275" y="1958793"/>
            <a:ext cx="5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Text Box 10295">
            <a:extLst>
              <a:ext uri="{FF2B5EF4-FFF2-40B4-BE49-F238E27FC236}">
                <a16:creationId xmlns:a16="http://schemas.microsoft.com/office/drawing/2014/main" id="{D24212A8-D0DB-4ECB-870E-6181AA63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781" y="3132659"/>
            <a:ext cx="870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Text Box 10308">
            <a:extLst>
              <a:ext uri="{FF2B5EF4-FFF2-40B4-BE49-F238E27FC236}">
                <a16:creationId xmlns:a16="http://schemas.microsoft.com/office/drawing/2014/main" id="{54001266-ED9C-4BF3-B080-8162E2E5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489" y="4319443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Text Box 10307">
            <a:extLst>
              <a:ext uri="{FF2B5EF4-FFF2-40B4-BE49-F238E27FC236}">
                <a16:creationId xmlns:a16="http://schemas.microsoft.com/office/drawing/2014/main" id="{3827595D-EE5D-4A8B-847C-B59D8E81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66" y="5860897"/>
            <a:ext cx="13391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51;</a:t>
            </a:r>
          </a:p>
        </p:txBody>
      </p:sp>
    </p:spTree>
    <p:extLst>
      <p:ext uri="{BB962C8B-B14F-4D97-AF65-F5344CB8AC3E}">
        <p14:creationId xmlns:p14="http://schemas.microsoft.com/office/powerpoint/2010/main" val="12782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/>
      <p:bldP spid="330" grpId="0"/>
      <p:bldP spid="331" grpId="0"/>
      <p:bldP spid="333" grpId="0"/>
      <p:bldP spid="335" grpId="0"/>
      <p:bldP spid="336" grpId="0"/>
      <p:bldP spid="337" grpId="0"/>
      <p:bldP spid="339" grpId="0"/>
      <p:bldP spid="341" grpId="0"/>
      <p:bldP spid="342" grpId="0"/>
      <p:bldP spid="343" grpId="0"/>
      <p:bldP spid="345" grpId="0"/>
      <p:bldP spid="347" grpId="0"/>
      <p:bldP spid="348" grpId="0"/>
      <p:bldP spid="349" grpId="0"/>
      <p:bldP spid="351" grpId="0"/>
      <p:bldP spid="352" grpId="0"/>
      <p:bldP spid="354" grpId="0"/>
      <p:bldP spid="355" grpId="0"/>
      <p:bldP spid="356" grpId="0"/>
      <p:bldP spid="357" grpId="0"/>
      <p:bldP spid="358" grpId="0"/>
      <p:bldP spid="359" grpId="0"/>
      <p:bldP spid="360" grpId="0"/>
      <p:bldP spid="362" grpId="0"/>
      <p:bldP spid="363" grpId="0"/>
      <p:bldP spid="364" grpId="0"/>
      <p:bldP spid="365" grpId="0"/>
      <p:bldP spid="366" grpId="0"/>
      <p:bldP spid="367" grpId="0"/>
      <p:bldP spid="369" grpId="0"/>
      <p:bldP spid="370" grpId="0"/>
      <p:bldP spid="371" grpId="0"/>
      <p:bldP spid="372" grpId="0"/>
      <p:bldP spid="373" grpId="0" animBg="1"/>
      <p:bldP spid="374" grpId="0"/>
      <p:bldP spid="375" grpId="0"/>
      <p:bldP spid="376" grpId="0"/>
      <p:bldP spid="377" grpId="0"/>
      <p:bldP spid="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-22906" y="-84902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DBF782-288A-488F-85E8-E2B39856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938" y="-994864"/>
            <a:ext cx="3605681" cy="3605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18BA4-D59D-496A-B12B-3B4C0A245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833" y="632976"/>
            <a:ext cx="3981251" cy="3981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8384-1E98-4D55-9834-DA46CBD7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57" y="1983781"/>
            <a:ext cx="3712940" cy="371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E9F807-FB15-4E0F-81A9-87D4CB572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17" y="3400172"/>
            <a:ext cx="3228590" cy="3228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D5F9C5-104F-48D4-964D-D03EF9A39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124" y="4829460"/>
            <a:ext cx="2739949" cy="2739949"/>
          </a:xfrm>
          <a:prstGeom prst="rect">
            <a:avLst/>
          </a:prstGeom>
        </p:spPr>
      </p:pic>
      <p:sp>
        <p:nvSpPr>
          <p:cNvPr id="326" name="Rectangle 325">
            <a:extLst>
              <a:ext uri="{FF2B5EF4-FFF2-40B4-BE49-F238E27FC236}">
                <a16:creationId xmlns:a16="http://schemas.microsoft.com/office/drawing/2014/main" id="{B1365327-46BA-477B-98AA-359D4459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858" y="1230095"/>
            <a:ext cx="1358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8192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3F4A9E4-9D1E-4541-B48D-BDDF2A7BCE6D}"/>
              </a:ext>
            </a:extLst>
          </p:cNvPr>
          <p:cNvGrpSpPr>
            <a:grpSpLocks/>
          </p:cNvGrpSpPr>
          <p:nvPr/>
        </p:nvGrpSpPr>
        <p:grpSpPr bwMode="auto">
          <a:xfrm>
            <a:off x="4996218" y="1348559"/>
            <a:ext cx="1189038" cy="1143000"/>
            <a:chOff x="2112" y="1488"/>
            <a:chExt cx="576" cy="720"/>
          </a:xfrm>
        </p:grpSpPr>
        <p:sp>
          <p:nvSpPr>
            <p:cNvPr id="328" name="Straight Connector 10263">
              <a:extLst>
                <a:ext uri="{FF2B5EF4-FFF2-40B4-BE49-F238E27FC236}">
                  <a16:creationId xmlns:a16="http://schemas.microsoft.com/office/drawing/2014/main" id="{98CD7A82-1E21-4ACF-AC5B-41ACCA021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Straight Connector 10264">
              <a:extLst>
                <a:ext uri="{FF2B5EF4-FFF2-40B4-BE49-F238E27FC236}">
                  <a16:creationId xmlns:a16="http://schemas.microsoft.com/office/drawing/2014/main" id="{BEF60F5A-7093-45B5-B067-5D2FED7F6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0" name="Rectangle 329">
            <a:extLst>
              <a:ext uri="{FF2B5EF4-FFF2-40B4-BE49-F238E27FC236}">
                <a16:creationId xmlns:a16="http://schemas.microsoft.com/office/drawing/2014/main" id="{10CE1DB9-D897-4654-812D-2F321988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070" y="1210735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D0A3C0C-5FA6-4983-A1A7-914C1ECA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33" y="1779935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3" name="Text Box 10280">
            <a:extLst>
              <a:ext uri="{FF2B5EF4-FFF2-40B4-BE49-F238E27FC236}">
                <a16:creationId xmlns:a16="http://schemas.microsoft.com/office/drawing/2014/main" id="{61D64DEC-EC3D-46CA-A0F2-1F55D4CF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396" y="1805821"/>
            <a:ext cx="800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Straight Connector 333">
            <a:extLst>
              <a:ext uri="{FF2B5EF4-FFF2-40B4-BE49-F238E27FC236}">
                <a16:creationId xmlns:a16="http://schemas.microsoft.com/office/drawing/2014/main" id="{D8EC67CA-6502-4966-9401-F5196AD04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1604" y="2351674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Text Box 10284">
            <a:extLst>
              <a:ext uri="{FF2B5EF4-FFF2-40B4-BE49-F238E27FC236}">
                <a16:creationId xmlns:a16="http://schemas.microsoft.com/office/drawing/2014/main" id="{5AD13C12-D932-4077-BE90-15FDEE44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69" y="2418492"/>
            <a:ext cx="929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336" name="Text Box 10286">
            <a:extLst>
              <a:ext uri="{FF2B5EF4-FFF2-40B4-BE49-F238E27FC236}">
                <a16:creationId xmlns:a16="http://schemas.microsoft.com/office/drawing/2014/main" id="{2B385125-E7FF-4EF5-AFA1-E2507A63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191" y="2396476"/>
            <a:ext cx="59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337" name="Text Box 10291">
            <a:extLst>
              <a:ext uri="{FF2B5EF4-FFF2-40B4-BE49-F238E27FC236}">
                <a16:creationId xmlns:a16="http://schemas.microsoft.com/office/drawing/2014/main" id="{4C3AC7B3-EE6B-4899-ACC4-5062ED3C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655" y="1785537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39" name="Text Box 10295">
            <a:extLst>
              <a:ext uri="{FF2B5EF4-FFF2-40B4-BE49-F238E27FC236}">
                <a16:creationId xmlns:a16="http://schemas.microsoft.com/office/drawing/2014/main" id="{644DCE10-C469-4400-A6C7-1E898562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4" y="2961210"/>
            <a:ext cx="870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Straight Connector 339">
            <a:extLst>
              <a:ext uri="{FF2B5EF4-FFF2-40B4-BE49-F238E27FC236}">
                <a16:creationId xmlns:a16="http://schemas.microsoft.com/office/drawing/2014/main" id="{9E00DEC4-709B-4DE2-8DC9-EB3C54132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6241" y="3517365"/>
            <a:ext cx="10301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Text Box 10298">
            <a:extLst>
              <a:ext uri="{FF2B5EF4-FFF2-40B4-BE49-F238E27FC236}">
                <a16:creationId xmlns:a16="http://schemas.microsoft.com/office/drawing/2014/main" id="{A5AFFEAF-65E9-42AE-9871-C4627985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662" y="3539857"/>
            <a:ext cx="8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</a:p>
        </p:txBody>
      </p:sp>
      <p:sp>
        <p:nvSpPr>
          <p:cNvPr id="342" name="Text Box 10300">
            <a:extLst>
              <a:ext uri="{FF2B5EF4-FFF2-40B4-BE49-F238E27FC236}">
                <a16:creationId xmlns:a16="http://schemas.microsoft.com/office/drawing/2014/main" id="{1C5F8A53-AAE7-4DFA-A976-9D5D44E6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806" y="3538093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3" name="Text Box 10304">
            <a:extLst>
              <a:ext uri="{FF2B5EF4-FFF2-40B4-BE49-F238E27FC236}">
                <a16:creationId xmlns:a16="http://schemas.microsoft.com/office/drawing/2014/main" id="{4956DB37-84D8-4C9D-A5CA-670D73C5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230" y="1784096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45" name="Text Box 10308">
            <a:extLst>
              <a:ext uri="{FF2B5EF4-FFF2-40B4-BE49-F238E27FC236}">
                <a16:creationId xmlns:a16="http://schemas.microsoft.com/office/drawing/2014/main" id="{8E0BAFDF-EB2D-452B-B626-C24C8853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197" y="4148582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Straight Connector 345">
            <a:extLst>
              <a:ext uri="{FF2B5EF4-FFF2-40B4-BE49-F238E27FC236}">
                <a16:creationId xmlns:a16="http://schemas.microsoft.com/office/drawing/2014/main" id="{E1170909-4942-48F1-9649-7A85C230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6190" y="477233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Text Box 10311">
            <a:extLst>
              <a:ext uri="{FF2B5EF4-FFF2-40B4-BE49-F238E27FC236}">
                <a16:creationId xmlns:a16="http://schemas.microsoft.com/office/drawing/2014/main" id="{D37585CA-5393-4CBC-9E9E-04BB7BBC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895" y="4772334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570DC921-1D68-442D-B719-184834EA19E6}"/>
              </a:ext>
            </a:extLst>
          </p:cNvPr>
          <p:cNvSpPr/>
          <p:nvPr/>
        </p:nvSpPr>
        <p:spPr>
          <a:xfrm>
            <a:off x="6741381" y="4741153"/>
            <a:ext cx="4892970" cy="1499463"/>
          </a:xfrm>
          <a:prstGeom prst="roundRect">
            <a:avLst/>
          </a:prstGeom>
          <a:solidFill>
            <a:srgbClr val="D17247">
              <a:alpha val="80000"/>
            </a:srgbClr>
          </a:solidFill>
          <a:ln w="38100">
            <a:solidFill>
              <a:srgbClr val="8F5F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28B74FD-39E4-42EE-832A-6F5A0D930EAA}"/>
              </a:ext>
            </a:extLst>
          </p:cNvPr>
          <p:cNvSpPr txBox="1"/>
          <p:nvPr/>
        </p:nvSpPr>
        <p:spPr>
          <a:xfrm>
            <a:off x="7180343" y="5073915"/>
            <a:ext cx="423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>
                <a:solidFill>
                  <a:srgbClr val="F5E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Phép chia hết</a:t>
            </a:r>
          </a:p>
        </p:txBody>
      </p:sp>
      <p:sp>
        <p:nvSpPr>
          <p:cNvPr id="375" name="Text Box 10280">
            <a:extLst>
              <a:ext uri="{FF2B5EF4-FFF2-40B4-BE49-F238E27FC236}">
                <a16:creationId xmlns:a16="http://schemas.microsoft.com/office/drawing/2014/main" id="{135D1266-D96C-4662-A0F5-85106922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975" y="1787343"/>
            <a:ext cx="5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Text Box 10295">
            <a:extLst>
              <a:ext uri="{FF2B5EF4-FFF2-40B4-BE49-F238E27FC236}">
                <a16:creationId xmlns:a16="http://schemas.microsoft.com/office/drawing/2014/main" id="{D24212A8-D0DB-4ECB-870E-6181AA63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481" y="2961209"/>
            <a:ext cx="870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Text Box 10308">
            <a:extLst>
              <a:ext uri="{FF2B5EF4-FFF2-40B4-BE49-F238E27FC236}">
                <a16:creationId xmlns:a16="http://schemas.microsoft.com/office/drawing/2014/main" id="{54001266-ED9C-4BF3-B080-8162E2E5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189" y="4147993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076806-BED0-493D-B719-333A16CDCA5B}"/>
              </a:ext>
            </a:extLst>
          </p:cNvPr>
          <p:cNvSpPr/>
          <p:nvPr/>
        </p:nvSpPr>
        <p:spPr>
          <a:xfrm>
            <a:off x="4215037" y="4837186"/>
            <a:ext cx="504678" cy="6195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305F7-5C6E-439D-8A4E-4A855D66F6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01" y="3174807"/>
            <a:ext cx="2289353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504DB-144F-4088-91EA-E9E23A27B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3291" y="3189812"/>
            <a:ext cx="2289657" cy="1828800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7883F3C-43F2-46CD-AD05-93223BAACCC1}"/>
              </a:ext>
            </a:extLst>
          </p:cNvPr>
          <p:cNvGrpSpPr/>
          <p:nvPr/>
        </p:nvGrpSpPr>
        <p:grpSpPr>
          <a:xfrm>
            <a:off x="8652474" y="589090"/>
            <a:ext cx="3992597" cy="2192793"/>
            <a:chOff x="8519345" y="534144"/>
            <a:chExt cx="4630877" cy="253092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E0CE360-3550-4063-B4C0-783B19A245A5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EA6294C9-1CD3-45B8-AAC5-8F8859F970E4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B4F7DA52-79CE-4083-BD0A-A594E9D77956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45069A16-6DCA-4633-85F7-F0726C4247BB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33C5B0C6-B8FE-494C-92A0-24F341DE8409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657E0B8A-7EC1-4AA0-8BFA-4F8E6258D824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C958C20D-02BD-4D7E-96FF-AFFCEAB3F06A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EBA065C3-3FBB-4650-930B-384512F5E83A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741F85F-7931-417B-9BF3-965A29DC9D22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780A1978-031E-477A-BAE6-79E15DD2D308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40A0A4A9-5CFB-4470-AD4A-AFA01E402CB6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085B739-4D0F-4BFF-9221-46AF6210D709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1A3E016F-DAA5-462F-AA18-ECF03FCF9649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585B225-F164-4676-9676-F7582BA62591}"/>
              </a:ext>
            </a:extLst>
          </p:cNvPr>
          <p:cNvGrpSpPr/>
          <p:nvPr/>
        </p:nvGrpSpPr>
        <p:grpSpPr>
          <a:xfrm>
            <a:off x="9934936" y="110698"/>
            <a:ext cx="2171905" cy="2443594"/>
            <a:chOff x="9162739" y="127039"/>
            <a:chExt cx="2701412" cy="3024499"/>
          </a:xfrm>
        </p:grpSpPr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2F3F7AB2-1EF4-4B73-9B63-122BFEAF0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A0FB3428-07FB-4EAC-9351-3FDCFCA5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50A3DA05-FD64-4C12-8084-A23324197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51D9400D-CACF-4EC9-BA51-B8FF8F095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B8384DDC-7D7A-4BA8-AA68-E918F437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4F357409-0EEF-490B-90CD-A4654E380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35B17E1D-8AD1-4CF1-8247-85491FC0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884B62CC-4AFA-4436-881F-D6CBC5548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873E5204-C785-48A4-B089-5377FE77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9B8BE32D-4A56-4EA6-8D7A-C8EEB3295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659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-91464" y="-91351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1365327-46BA-477B-98AA-359D4459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158" y="1401545"/>
            <a:ext cx="1358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3F4A9E4-9D1E-4541-B48D-BDDF2A7BCE6D}"/>
              </a:ext>
            </a:extLst>
          </p:cNvPr>
          <p:cNvGrpSpPr>
            <a:grpSpLocks/>
          </p:cNvGrpSpPr>
          <p:nvPr/>
        </p:nvGrpSpPr>
        <p:grpSpPr bwMode="auto">
          <a:xfrm>
            <a:off x="3967518" y="1520009"/>
            <a:ext cx="1189038" cy="1143000"/>
            <a:chOff x="2112" y="1488"/>
            <a:chExt cx="576" cy="720"/>
          </a:xfrm>
        </p:grpSpPr>
        <p:sp>
          <p:nvSpPr>
            <p:cNvPr id="328" name="Straight Connector 10263">
              <a:extLst>
                <a:ext uri="{FF2B5EF4-FFF2-40B4-BE49-F238E27FC236}">
                  <a16:creationId xmlns:a16="http://schemas.microsoft.com/office/drawing/2014/main" id="{98CD7A82-1E21-4ACF-AC5B-41ACCA021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Straight Connector 10264">
              <a:extLst>
                <a:ext uri="{FF2B5EF4-FFF2-40B4-BE49-F238E27FC236}">
                  <a16:creationId xmlns:a16="http://schemas.microsoft.com/office/drawing/2014/main" id="{BEF60F5A-7093-45B5-B067-5D2FED7F6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0" name="Rectangle 329">
            <a:extLst>
              <a:ext uri="{FF2B5EF4-FFF2-40B4-BE49-F238E27FC236}">
                <a16:creationId xmlns:a16="http://schemas.microsoft.com/office/drawing/2014/main" id="{10CE1DB9-D897-4654-812D-2F321988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370" y="1382185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D0A3C0C-5FA6-4983-A1A7-914C1ECA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33" y="1951385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3" name="Text Box 10280">
            <a:extLst>
              <a:ext uri="{FF2B5EF4-FFF2-40B4-BE49-F238E27FC236}">
                <a16:creationId xmlns:a16="http://schemas.microsoft.com/office/drawing/2014/main" id="{61D64DEC-EC3D-46CA-A0F2-1F55D4CF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346" y="1977271"/>
            <a:ext cx="514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Straight Connector 333">
            <a:extLst>
              <a:ext uri="{FF2B5EF4-FFF2-40B4-BE49-F238E27FC236}">
                <a16:creationId xmlns:a16="http://schemas.microsoft.com/office/drawing/2014/main" id="{D8EC67CA-6502-4966-9401-F5196AD04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2924" y="2545984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Text Box 10284">
            <a:extLst>
              <a:ext uri="{FF2B5EF4-FFF2-40B4-BE49-F238E27FC236}">
                <a16:creationId xmlns:a16="http://schemas.microsoft.com/office/drawing/2014/main" id="{5AD13C12-D932-4077-BE90-15FDEE44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819" y="2589942"/>
            <a:ext cx="929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Text Box 10286">
            <a:extLst>
              <a:ext uri="{FF2B5EF4-FFF2-40B4-BE49-F238E27FC236}">
                <a16:creationId xmlns:a16="http://schemas.microsoft.com/office/drawing/2014/main" id="{2B385125-E7FF-4EF5-AFA1-E2507A63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62" y="2588436"/>
            <a:ext cx="59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Text Box 10291">
            <a:extLst>
              <a:ext uri="{FF2B5EF4-FFF2-40B4-BE49-F238E27FC236}">
                <a16:creationId xmlns:a16="http://schemas.microsoft.com/office/drawing/2014/main" id="{4C3AC7B3-EE6B-4899-ACC4-5062ED3C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955" y="1956987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Text Box 10308">
            <a:extLst>
              <a:ext uri="{FF2B5EF4-FFF2-40B4-BE49-F238E27FC236}">
                <a16:creationId xmlns:a16="http://schemas.microsoft.com/office/drawing/2014/main" id="{8E0BAFDF-EB2D-452B-B626-C24C8853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51" y="3137517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Straight Connector 345">
            <a:extLst>
              <a:ext uri="{FF2B5EF4-FFF2-40B4-BE49-F238E27FC236}">
                <a16:creationId xmlns:a16="http://schemas.microsoft.com/office/drawing/2014/main" id="{E1170909-4942-48F1-9649-7A85C230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781" y="375072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Text Box 10311">
            <a:extLst>
              <a:ext uri="{FF2B5EF4-FFF2-40B4-BE49-F238E27FC236}">
                <a16:creationId xmlns:a16="http://schemas.microsoft.com/office/drawing/2014/main" id="{D37585CA-5393-4CBC-9E9E-04BB7BBC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055" y="3724346"/>
            <a:ext cx="838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Text Box 10280">
            <a:extLst>
              <a:ext uri="{FF2B5EF4-FFF2-40B4-BE49-F238E27FC236}">
                <a16:creationId xmlns:a16="http://schemas.microsoft.com/office/drawing/2014/main" id="{135D1266-D96C-4662-A0F5-85106922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183" y="1978738"/>
            <a:ext cx="5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Text Box 10295">
            <a:extLst>
              <a:ext uri="{FF2B5EF4-FFF2-40B4-BE49-F238E27FC236}">
                <a16:creationId xmlns:a16="http://schemas.microsoft.com/office/drawing/2014/main" id="{D24212A8-D0DB-4ECB-870E-6181AA63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482" y="3132659"/>
            <a:ext cx="428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A5ADB-F68A-44F0-A005-BE54AD92E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941" y="858252"/>
            <a:ext cx="3657600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718F5-ACEB-4189-AB3A-9AA9262A7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5589">
            <a:off x="-1259579" y="-932038"/>
            <a:ext cx="3657600" cy="3657600"/>
          </a:xfrm>
          <a:prstGeom prst="rect">
            <a:avLst/>
          </a:prstGeom>
        </p:spPr>
      </p:pic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CACC4CFB-5FC6-4D35-860D-3C1077B7CBB9}"/>
              </a:ext>
            </a:extLst>
          </p:cNvPr>
          <p:cNvSpPr/>
          <p:nvPr/>
        </p:nvSpPr>
        <p:spPr>
          <a:xfrm>
            <a:off x="5590017" y="2588436"/>
            <a:ext cx="6355145" cy="3586270"/>
          </a:xfrm>
          <a:prstGeom prst="roundRect">
            <a:avLst/>
          </a:prstGeom>
          <a:solidFill>
            <a:srgbClr val="D17247">
              <a:alpha val="80000"/>
            </a:srgbClr>
          </a:solidFill>
          <a:ln w="38100">
            <a:solidFill>
              <a:srgbClr val="8F5F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BDD099-C745-4FEA-B09F-AF9AFC19420A}"/>
              </a:ext>
            </a:extLst>
          </p:cNvPr>
          <p:cNvSpPr txBox="1"/>
          <p:nvPr/>
        </p:nvSpPr>
        <p:spPr>
          <a:xfrm>
            <a:off x="6074521" y="2790027"/>
            <a:ext cx="550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>
                <a:solidFill>
                  <a:srgbClr val="F5E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Phép chia có dư.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25263EC-CC89-4C09-AA32-F79EA98DBFF4}"/>
              </a:ext>
            </a:extLst>
          </p:cNvPr>
          <p:cNvSpPr/>
          <p:nvPr/>
        </p:nvSpPr>
        <p:spPr>
          <a:xfrm>
            <a:off x="2881310" y="3808017"/>
            <a:ext cx="754824" cy="4939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79F4669-5C34-46DB-8587-9E398FB11E3F}"/>
              </a:ext>
            </a:extLst>
          </p:cNvPr>
          <p:cNvSpPr txBox="1"/>
          <p:nvPr/>
        </p:nvSpPr>
        <p:spPr>
          <a:xfrm>
            <a:off x="6139464" y="3683077"/>
            <a:ext cx="5505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>
                <a:solidFill>
                  <a:srgbClr val="F5E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 phép chia có dư, số dư luôn nhỏ hơn số chia.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583957-8603-4ECB-B24B-628BCFE7180B}"/>
              </a:ext>
            </a:extLst>
          </p:cNvPr>
          <p:cNvCxnSpPr/>
          <p:nvPr/>
        </p:nvCxnSpPr>
        <p:spPr>
          <a:xfrm>
            <a:off x="2881310" y="4370677"/>
            <a:ext cx="774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9D5C8DD-DECB-4F7E-9D20-36F2D80AABEE}"/>
              </a:ext>
            </a:extLst>
          </p:cNvPr>
          <p:cNvCxnSpPr/>
          <p:nvPr/>
        </p:nvCxnSpPr>
        <p:spPr>
          <a:xfrm>
            <a:off x="4155343" y="1951385"/>
            <a:ext cx="774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8ABFC5D-9339-40F5-AF11-37CBA146D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8804" y="1091138"/>
            <a:ext cx="1883664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B2DEA-E65B-468A-8148-845F88F73E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89" y="1009229"/>
            <a:ext cx="2286000" cy="1828800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FABAC64-AAE0-4D18-928A-861F434D91D4}"/>
              </a:ext>
            </a:extLst>
          </p:cNvPr>
          <p:cNvGrpSpPr/>
          <p:nvPr/>
        </p:nvGrpSpPr>
        <p:grpSpPr>
          <a:xfrm>
            <a:off x="-73233" y="5002802"/>
            <a:ext cx="4630877" cy="1896714"/>
            <a:chOff x="-1577780" y="-156955"/>
            <a:chExt cx="4630877" cy="246616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B9D1A56-7337-48D0-97F1-5C576E4281AE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EBE70FE5-5344-45D0-A70E-D989FB032EE3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CAE402DE-4CCE-415A-AFB3-3017B4BA84FE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0404DF1-6D1A-4857-BAC8-67FC036F45BA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666F0F6C-36AF-4A0C-8020-1C7F5179FE7E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62938557-9C93-466D-BF12-B77CC16C023A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D2C1225-0D0A-4F81-8A99-997EAEA76BD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D5C819B4-4EAA-49D8-BD88-E015B452B48D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E4CC907F-1197-4E82-B06C-D477EC63F7EE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EDFFAF1E-3458-4D00-AFBA-0ED3673B007E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7D702110-E958-4925-8B18-495983C02AC3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19E038D4-6B87-4A51-A02D-51AB2D731ED5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7A2D2121-4973-4077-A48C-A0B4D83C6201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304C168E-CF0A-4DDD-B4ED-81ED9B7BDDE9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0D4E60F3-F078-46E0-9480-3C0770689EA5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" name="Picture 208">
            <a:extLst>
              <a:ext uri="{FF2B5EF4-FFF2-40B4-BE49-F238E27FC236}">
                <a16:creationId xmlns:a16="http://schemas.microsoft.com/office/drawing/2014/main" id="{3ADBC40D-0070-4224-ADAC-7B0248FE6B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6134" y="5759818"/>
            <a:ext cx="892073" cy="791614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B74E1ED1-F4C3-4FAF-B5EB-3D469EB39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88" y="5788541"/>
            <a:ext cx="1021889" cy="754252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7F0DE5A-8AF0-43B4-8D1D-11A36DC76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72" y="5414929"/>
            <a:ext cx="1207757" cy="112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A2C26-598B-484A-86D3-FEBD53220C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314" y="4202485"/>
            <a:ext cx="36576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BB16B-6F7B-411F-8298-870A6214D7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4" y="251710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7" presetClass="emph" presetSubtype="2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7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7" grpId="0"/>
          <p:bldP spid="133" grpId="0" animBg="1"/>
          <p:bldP spid="133" grpId="1" animBg="1"/>
          <p:bldP spid="1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7" presetClass="emph" presetSubtype="2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6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7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7" grpId="0"/>
          <p:bldP spid="133" grpId="0" animBg="1"/>
          <p:bldP spid="133" grpId="1" animBg="1"/>
          <p:bldP spid="18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-91464" y="-91351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1365327-46BA-477B-98AA-359D4459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158" y="1401545"/>
            <a:ext cx="1358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3F4A9E4-9D1E-4541-B48D-BDDF2A7BCE6D}"/>
              </a:ext>
            </a:extLst>
          </p:cNvPr>
          <p:cNvGrpSpPr>
            <a:grpSpLocks/>
          </p:cNvGrpSpPr>
          <p:nvPr/>
        </p:nvGrpSpPr>
        <p:grpSpPr bwMode="auto">
          <a:xfrm>
            <a:off x="3967518" y="1520009"/>
            <a:ext cx="1189038" cy="1143000"/>
            <a:chOff x="2112" y="1488"/>
            <a:chExt cx="576" cy="720"/>
          </a:xfrm>
        </p:grpSpPr>
        <p:sp>
          <p:nvSpPr>
            <p:cNvPr id="328" name="Straight Connector 10263">
              <a:extLst>
                <a:ext uri="{FF2B5EF4-FFF2-40B4-BE49-F238E27FC236}">
                  <a16:creationId xmlns:a16="http://schemas.microsoft.com/office/drawing/2014/main" id="{98CD7A82-1E21-4ACF-AC5B-41ACCA021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Straight Connector 10264">
              <a:extLst>
                <a:ext uri="{FF2B5EF4-FFF2-40B4-BE49-F238E27FC236}">
                  <a16:creationId xmlns:a16="http://schemas.microsoft.com/office/drawing/2014/main" id="{BEF60F5A-7093-45B5-B067-5D2FED7F6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0" name="Rectangle 329">
            <a:extLst>
              <a:ext uri="{FF2B5EF4-FFF2-40B4-BE49-F238E27FC236}">
                <a16:creationId xmlns:a16="http://schemas.microsoft.com/office/drawing/2014/main" id="{10CE1DB9-D897-4654-812D-2F321988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370" y="1382185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D0A3C0C-5FA6-4983-A1A7-914C1ECA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33" y="1951385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3" name="Text Box 10280">
            <a:extLst>
              <a:ext uri="{FF2B5EF4-FFF2-40B4-BE49-F238E27FC236}">
                <a16:creationId xmlns:a16="http://schemas.microsoft.com/office/drawing/2014/main" id="{61D64DEC-EC3D-46CA-A0F2-1F55D4CF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346" y="1977271"/>
            <a:ext cx="514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Straight Connector 333">
            <a:extLst>
              <a:ext uri="{FF2B5EF4-FFF2-40B4-BE49-F238E27FC236}">
                <a16:creationId xmlns:a16="http://schemas.microsoft.com/office/drawing/2014/main" id="{D8EC67CA-6502-4966-9401-F5196AD04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7213" y="2537413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Text Box 10284">
            <a:extLst>
              <a:ext uri="{FF2B5EF4-FFF2-40B4-BE49-F238E27FC236}">
                <a16:creationId xmlns:a16="http://schemas.microsoft.com/office/drawing/2014/main" id="{5AD13C12-D932-4077-BE90-15FDEE44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819" y="2589942"/>
            <a:ext cx="929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Text Box 10286">
            <a:extLst>
              <a:ext uri="{FF2B5EF4-FFF2-40B4-BE49-F238E27FC236}">
                <a16:creationId xmlns:a16="http://schemas.microsoft.com/office/drawing/2014/main" id="{2B385125-E7FF-4EF5-AFA1-E2507A63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62" y="2588436"/>
            <a:ext cx="59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Text Box 10291">
            <a:extLst>
              <a:ext uri="{FF2B5EF4-FFF2-40B4-BE49-F238E27FC236}">
                <a16:creationId xmlns:a16="http://schemas.microsoft.com/office/drawing/2014/main" id="{4C3AC7B3-EE6B-4899-ACC4-5062ED3C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955" y="1956987"/>
            <a:ext cx="49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Text Box 10308">
            <a:extLst>
              <a:ext uri="{FF2B5EF4-FFF2-40B4-BE49-F238E27FC236}">
                <a16:creationId xmlns:a16="http://schemas.microsoft.com/office/drawing/2014/main" id="{8E0BAFDF-EB2D-452B-B626-C24C8853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51" y="3137517"/>
            <a:ext cx="80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Straight Connector 345">
            <a:extLst>
              <a:ext uri="{FF2B5EF4-FFF2-40B4-BE49-F238E27FC236}">
                <a16:creationId xmlns:a16="http://schemas.microsoft.com/office/drawing/2014/main" id="{E1170909-4942-48F1-9649-7A85C230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781" y="375072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Text Box 10311">
            <a:extLst>
              <a:ext uri="{FF2B5EF4-FFF2-40B4-BE49-F238E27FC236}">
                <a16:creationId xmlns:a16="http://schemas.microsoft.com/office/drawing/2014/main" id="{D37585CA-5393-4CBC-9E9E-04BB7BBC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055" y="3724346"/>
            <a:ext cx="838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2E3AB93B-4C9F-42DA-A8A7-9B9C8373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677" y="4428899"/>
            <a:ext cx="259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1 154 : 62=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D786AD04-DFA9-4271-B78F-7FDF2803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15" y="4427331"/>
            <a:ext cx="2393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(dư 38)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Text Box 10267">
            <a:extLst>
              <a:ext uri="{FF2B5EF4-FFF2-40B4-BE49-F238E27FC236}">
                <a16:creationId xmlns:a16="http://schemas.microsoft.com/office/drawing/2014/main" id="{CF6E5E78-BB9A-495F-918A-394EC2932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22" y="730797"/>
            <a:ext cx="7627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2" name="Text Box 10268">
            <a:extLst>
              <a:ext uri="{FF2B5EF4-FFF2-40B4-BE49-F238E27FC236}">
                <a16:creationId xmlns:a16="http://schemas.microsoft.com/office/drawing/2014/main" id="{3056A3D8-CA86-414F-B1A4-866A7CC8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10" y="1133069"/>
            <a:ext cx="3677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115 chia 62 được 1</a:t>
            </a:r>
          </a:p>
        </p:txBody>
      </p:sp>
      <p:sp>
        <p:nvSpPr>
          <p:cNvPr id="354" name="Text Box 10270">
            <a:extLst>
              <a:ext uri="{FF2B5EF4-FFF2-40B4-BE49-F238E27FC236}">
                <a16:creationId xmlns:a16="http://schemas.microsoft.com/office/drawing/2014/main" id="{0D4BA9BA-F2DD-49DD-9A2E-2800F4AA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354" y="1131413"/>
            <a:ext cx="2574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355" name="Text Box 10277">
            <a:extLst>
              <a:ext uri="{FF2B5EF4-FFF2-40B4-BE49-F238E27FC236}">
                <a16:creationId xmlns:a16="http://schemas.microsoft.com/office/drawing/2014/main" id="{482ECEC7-4300-4967-8D76-EB156C50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42" y="1567271"/>
            <a:ext cx="4335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Text Box 10279">
            <a:extLst>
              <a:ext uri="{FF2B5EF4-FFF2-40B4-BE49-F238E27FC236}">
                <a16:creationId xmlns:a16="http://schemas.microsoft.com/office/drawing/2014/main" id="{37E2DF9C-4DF4-4D2D-9A17-01A6DBDF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919" y="2156313"/>
            <a:ext cx="5051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357" name="Text Box 10281">
            <a:extLst>
              <a:ext uri="{FF2B5EF4-FFF2-40B4-BE49-F238E27FC236}">
                <a16:creationId xmlns:a16="http://schemas.microsoft.com/office/drawing/2014/main" id="{19DD921D-654F-421C-ACA7-35BBC4F9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458" y="2648063"/>
            <a:ext cx="5036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53, viết 53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Text Box 10285">
            <a:extLst>
              <a:ext uri="{FF2B5EF4-FFF2-40B4-BE49-F238E27FC236}">
                <a16:creationId xmlns:a16="http://schemas.microsoft.com/office/drawing/2014/main" id="{A43254AC-5ACD-4AC0-B969-627B089B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671" y="3145316"/>
            <a:ext cx="178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Text Box 10288">
            <a:extLst>
              <a:ext uri="{FF2B5EF4-FFF2-40B4-BE49-F238E27FC236}">
                <a16:creationId xmlns:a16="http://schemas.microsoft.com/office/drawing/2014/main" id="{FD442770-0A64-4245-B9FE-ED4FF252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338" y="3143363"/>
            <a:ext cx="2179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534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Text Box 10290">
            <a:extLst>
              <a:ext uri="{FF2B5EF4-FFF2-40B4-BE49-F238E27FC236}">
                <a16:creationId xmlns:a16="http://schemas.microsoft.com/office/drawing/2014/main" id="{5CBE5D5B-6924-45F3-B712-B84847DD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805" y="3658042"/>
            <a:ext cx="5208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534 chia 62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Text Box 10292">
            <a:extLst>
              <a:ext uri="{FF2B5EF4-FFF2-40B4-BE49-F238E27FC236}">
                <a16:creationId xmlns:a16="http://schemas.microsoft.com/office/drawing/2014/main" id="{1A6BCB0A-9537-4115-A734-0111D7F9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67" y="4168535"/>
            <a:ext cx="5568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nhớ 1;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Text Box 10307">
            <a:extLst>
              <a:ext uri="{FF2B5EF4-FFF2-40B4-BE49-F238E27FC236}">
                <a16:creationId xmlns:a16="http://schemas.microsoft.com/office/drawing/2014/main" id="{EF2F8232-AE0D-486F-AD9B-7CB32FC58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908" y="4637377"/>
            <a:ext cx="5750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thêm 1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49, viết 49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Text Box 10310">
            <a:extLst>
              <a:ext uri="{FF2B5EF4-FFF2-40B4-BE49-F238E27FC236}">
                <a16:creationId xmlns:a16="http://schemas.microsoft.com/office/drawing/2014/main" id="{5C259B07-4FDA-46B6-A1F4-3FE92211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009" y="5678148"/>
            <a:ext cx="6338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496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38,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570DC921-1D68-442D-B719-184834EA19E6}"/>
              </a:ext>
            </a:extLst>
          </p:cNvPr>
          <p:cNvSpPr/>
          <p:nvPr/>
        </p:nvSpPr>
        <p:spPr>
          <a:xfrm>
            <a:off x="1994606" y="59229"/>
            <a:ext cx="5036530" cy="741052"/>
          </a:xfrm>
          <a:prstGeom prst="roundRect">
            <a:avLst/>
          </a:prstGeom>
          <a:solidFill>
            <a:srgbClr val="D17247">
              <a:alpha val="80000"/>
            </a:srgbClr>
          </a:solidFill>
          <a:ln w="38100">
            <a:solidFill>
              <a:srgbClr val="8F5F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28B74FD-39E4-42EE-832A-6F5A0D930EAA}"/>
              </a:ext>
            </a:extLst>
          </p:cNvPr>
          <p:cNvSpPr txBox="1"/>
          <p:nvPr/>
        </p:nvSpPr>
        <p:spPr>
          <a:xfrm>
            <a:off x="2058764" y="40156"/>
            <a:ext cx="4820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>
                <a:solidFill>
                  <a:srgbClr val="F5E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1154 : 62  = ?</a:t>
            </a:r>
          </a:p>
        </p:txBody>
      </p:sp>
      <p:sp>
        <p:nvSpPr>
          <p:cNvPr id="375" name="Text Box 10280">
            <a:extLst>
              <a:ext uri="{FF2B5EF4-FFF2-40B4-BE49-F238E27FC236}">
                <a16:creationId xmlns:a16="http://schemas.microsoft.com/office/drawing/2014/main" id="{135D1266-D96C-4662-A0F5-85106922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183" y="1978738"/>
            <a:ext cx="5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Text Box 10295">
            <a:extLst>
              <a:ext uri="{FF2B5EF4-FFF2-40B4-BE49-F238E27FC236}">
                <a16:creationId xmlns:a16="http://schemas.microsoft.com/office/drawing/2014/main" id="{D24212A8-D0DB-4ECB-870E-6181AA63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482" y="3132659"/>
            <a:ext cx="428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A2C26-598B-484A-86D3-FEBD53220C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347" y="4190018"/>
            <a:ext cx="36576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BB16B-6F7B-411F-8298-870A6214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4" y="2517106"/>
            <a:ext cx="36576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A5ADB-F68A-44F0-A005-BE54AD92E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941" y="858252"/>
            <a:ext cx="3657600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718F5-ACEB-4189-AB3A-9AA9262A7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5589">
            <a:off x="-1259579" y="-93203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/>
      <p:bldP spid="330" grpId="0"/>
      <p:bldP spid="331" grpId="0"/>
      <p:bldP spid="333" grpId="0"/>
      <p:bldP spid="335" grpId="0"/>
      <p:bldP spid="336" grpId="0"/>
      <p:bldP spid="337" grpId="0"/>
      <p:bldP spid="345" grpId="0"/>
      <p:bldP spid="347" grpId="0"/>
      <p:bldP spid="348" grpId="0"/>
      <p:bldP spid="349" grpId="0"/>
      <p:bldP spid="351" grpId="0"/>
      <p:bldP spid="352" grpId="0"/>
      <p:bldP spid="354" grpId="0"/>
      <p:bldP spid="355" grpId="0"/>
      <p:bldP spid="356" grpId="0"/>
      <p:bldP spid="357" grpId="0"/>
      <p:bldP spid="359" grpId="0"/>
      <p:bldP spid="360" grpId="0"/>
      <p:bldP spid="362" grpId="0"/>
      <p:bldP spid="363" grpId="0"/>
      <p:bldP spid="371" grpId="0"/>
      <p:bldP spid="372" grpId="0"/>
      <p:bldP spid="373" grpId="0" animBg="1"/>
      <p:bldP spid="374" grpId="0"/>
      <p:bldP spid="375" grpId="0"/>
      <p:bldP spid="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BDC68F-8AE2-4A2A-960C-7503ED86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1" y="3990460"/>
            <a:ext cx="667722" cy="6259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91966-55F3-47D5-8AF3-23538C9C4E94}"/>
              </a:ext>
            </a:extLst>
          </p:cNvPr>
          <p:cNvGrpSpPr/>
          <p:nvPr/>
        </p:nvGrpSpPr>
        <p:grpSpPr>
          <a:xfrm>
            <a:off x="-278765" y="1931053"/>
            <a:ext cx="2624168" cy="3204494"/>
            <a:chOff x="-278765" y="1931053"/>
            <a:chExt cx="2624168" cy="320449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00AD0A2-84E9-45E8-845C-03333EF66C0E}"/>
                </a:ext>
              </a:extLst>
            </p:cNvPr>
            <p:cNvSpPr/>
            <p:nvPr/>
          </p:nvSpPr>
          <p:spPr>
            <a:xfrm>
              <a:off x="-278765" y="3516134"/>
              <a:ext cx="2618362" cy="1619413"/>
            </a:xfrm>
            <a:prstGeom prst="roundRect">
              <a:avLst>
                <a:gd name="adj" fmla="val 8273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49DF8DF-A633-4070-AF0F-75E59537E86B}"/>
                </a:ext>
              </a:extLst>
            </p:cNvPr>
            <p:cNvSpPr/>
            <p:nvPr/>
          </p:nvSpPr>
          <p:spPr>
            <a:xfrm>
              <a:off x="-261280" y="3535485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0C60E38-AF9B-443C-ABFC-1966CB9A7279}"/>
                </a:ext>
              </a:extLst>
            </p:cNvPr>
            <p:cNvSpPr/>
            <p:nvPr/>
          </p:nvSpPr>
          <p:spPr>
            <a:xfrm>
              <a:off x="-272959" y="2404677"/>
              <a:ext cx="2618362" cy="1130163"/>
            </a:xfrm>
            <a:prstGeom prst="roundRect">
              <a:avLst>
                <a:gd name="adj" fmla="val 102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1AA2017-D9F7-469E-980E-B4D304EA4BBC}"/>
                </a:ext>
              </a:extLst>
            </p:cNvPr>
            <p:cNvSpPr/>
            <p:nvPr/>
          </p:nvSpPr>
          <p:spPr>
            <a:xfrm>
              <a:off x="-251498" y="1931053"/>
              <a:ext cx="2580840" cy="1584794"/>
            </a:xfrm>
            <a:prstGeom prst="roundRect">
              <a:avLst>
                <a:gd name="adj" fmla="val 7806"/>
              </a:avLst>
            </a:prstGeom>
            <a:solidFill>
              <a:srgbClr val="F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19CA8-94A0-4137-B85C-3C316976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217" y="2259639"/>
              <a:ext cx="443689" cy="4632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EB1EFF-F5E7-4790-A7F8-031C2785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9" y="2330646"/>
              <a:ext cx="611241" cy="6167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456EC6-4A61-4B07-8FA1-BBF011D4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900">
              <a:off x="1420373" y="2476015"/>
              <a:ext cx="459754" cy="585679"/>
            </a:xfrm>
            <a:prstGeom prst="rect">
              <a:avLst/>
            </a:prstGeom>
          </p:spPr>
        </p:pic>
      </p:grp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A7AC3C09-4E59-4364-9CE2-1476FE491C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6142" y="4008421"/>
            <a:ext cx="1826913" cy="714264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5B12B213-A9FF-4BAB-B1BB-F7413FBD921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3" y="3914660"/>
            <a:ext cx="1033286" cy="7958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48240" y="-894810"/>
            <a:ext cx="12465500" cy="7752810"/>
            <a:chOff x="1218581" y="-894810"/>
            <a:chExt cx="8542981" cy="7752810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2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-22906" y="48865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22906" y="4700008"/>
            <a:ext cx="12214906" cy="278160"/>
          </a:xfrm>
          <a:prstGeom prst="rect">
            <a:avLst/>
          </a:prstGeom>
          <a:solidFill>
            <a:srgbClr val="DD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81B5C-4F22-445F-9236-581227B4F222}"/>
              </a:ext>
            </a:extLst>
          </p:cNvPr>
          <p:cNvGrpSpPr/>
          <p:nvPr/>
        </p:nvGrpSpPr>
        <p:grpSpPr>
          <a:xfrm>
            <a:off x="8944325" y="4209441"/>
            <a:ext cx="893078" cy="454735"/>
            <a:chOff x="8476072" y="4195338"/>
            <a:chExt cx="893078" cy="454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A86F9-2AEE-463E-94D0-08C84CF0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08" y="4195338"/>
              <a:ext cx="709455" cy="3672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0717B6-F6EE-4F95-935A-D420B60B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72" y="4516529"/>
              <a:ext cx="893078" cy="13354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131451-F1C7-4628-A91A-29DD937718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37" y="4611732"/>
            <a:ext cx="2337027" cy="116852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9D816310-31E6-4223-A435-22F385A5EC5C}"/>
              </a:ext>
            </a:extLst>
          </p:cNvPr>
          <p:cNvSpPr txBox="1"/>
          <p:nvPr/>
        </p:nvSpPr>
        <p:spPr>
          <a:xfrm>
            <a:off x="3089437" y="2372615"/>
            <a:ext cx="6972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Luyện tập</a:t>
            </a:r>
            <a:endParaRPr lang="en-US" sz="115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47FF13B-6E90-4466-86C3-3903BA7E86B5}"/>
              </a:ext>
            </a:extLst>
          </p:cNvPr>
          <p:cNvGrpSpPr/>
          <p:nvPr/>
        </p:nvGrpSpPr>
        <p:grpSpPr>
          <a:xfrm>
            <a:off x="10787030" y="2833767"/>
            <a:ext cx="1035953" cy="1110330"/>
            <a:chOff x="437216" y="713794"/>
            <a:chExt cx="1709017" cy="1831716"/>
          </a:xfrm>
        </p:grpSpPr>
        <p:sp>
          <p:nvSpPr>
            <p:cNvPr id="1043" name="Rectangle: Rounded Corners 1042">
              <a:extLst>
                <a:ext uri="{FF2B5EF4-FFF2-40B4-BE49-F238E27FC236}">
                  <a16:creationId xmlns:a16="http://schemas.microsoft.com/office/drawing/2014/main" id="{3B1ED90A-93C3-4382-8444-5D6CE5DABA35}"/>
                </a:ext>
              </a:extLst>
            </p:cNvPr>
            <p:cNvSpPr/>
            <p:nvPr/>
          </p:nvSpPr>
          <p:spPr>
            <a:xfrm>
              <a:off x="437216" y="713794"/>
              <a:ext cx="1709017" cy="18029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1694CE3-614A-4337-BA5F-C4D351B325B6}"/>
                </a:ext>
              </a:extLst>
            </p:cNvPr>
            <p:cNvGrpSpPr/>
            <p:nvPr/>
          </p:nvGrpSpPr>
          <p:grpSpPr>
            <a:xfrm>
              <a:off x="514815" y="744066"/>
              <a:ext cx="1332238" cy="1801444"/>
              <a:chOff x="3409984" y="405711"/>
              <a:chExt cx="4518651" cy="6110092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3BA82222-C922-46C9-AC10-96B32EC60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855" y="405711"/>
                <a:ext cx="1270289" cy="6046578"/>
              </a:xfrm>
              <a:prstGeom prst="rect">
                <a:avLst/>
              </a:prstGeom>
            </p:spPr>
          </p:pic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3F20FB4B-E7D2-4AC1-A28A-B7EB7789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186" y="405711"/>
                <a:ext cx="1092449" cy="6110092"/>
              </a:xfrm>
              <a:prstGeom prst="rect">
                <a:avLst/>
              </a:prstGeom>
            </p:spPr>
          </p:pic>
          <p:pic>
            <p:nvPicPr>
              <p:cNvPr id="1035" name="Picture 1034">
                <a:extLst>
                  <a:ext uri="{FF2B5EF4-FFF2-40B4-BE49-F238E27FC236}">
                    <a16:creationId xmlns:a16="http://schemas.microsoft.com/office/drawing/2014/main" id="{F64012EF-2C24-42D9-8889-0DCF7DF59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84" y="419770"/>
                <a:ext cx="2019760" cy="569089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F5BF0F-C2D2-4188-AFBD-51AD3FA721A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9" y="3784194"/>
            <a:ext cx="978767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76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1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76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10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B22FE-F764-4EBA-A174-1DEA61F76671}"/>
              </a:ext>
            </a:extLst>
          </p:cNvPr>
          <p:cNvGrpSpPr/>
          <p:nvPr/>
        </p:nvGrpSpPr>
        <p:grpSpPr>
          <a:xfrm>
            <a:off x="102026" y="-84902"/>
            <a:ext cx="12260719" cy="7027803"/>
            <a:chOff x="-22906" y="-84902"/>
            <a:chExt cx="12260719" cy="70278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ABF3CB-E903-45AD-B192-F7D672840653}"/>
                </a:ext>
              </a:extLst>
            </p:cNvPr>
            <p:cNvGrpSpPr/>
            <p:nvPr/>
          </p:nvGrpSpPr>
          <p:grpSpPr>
            <a:xfrm>
              <a:off x="-22906" y="5115792"/>
              <a:ext cx="12214906" cy="1500187"/>
              <a:chOff x="-22906" y="5143502"/>
              <a:chExt cx="12214906" cy="1500187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03FD87-9D33-41BE-A8DF-2EF2BC22FCB6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B01B0F3-5897-448B-8DF2-8D13E46480F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39A1EA-2349-43F4-B24E-76FB4E8B17AF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797D57C-63BD-48DC-B363-5D294375F9C1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02B95F7-70D1-4CEA-82A2-A184AC905A1F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03B5C13-9184-43BA-AF04-B10B425C3C94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4B24E6-D8C9-4CF2-8AD7-9ED18715CB7A}"/>
                </a:ext>
              </a:extLst>
            </p:cNvPr>
            <p:cNvGrpSpPr/>
            <p:nvPr/>
          </p:nvGrpSpPr>
          <p:grpSpPr>
            <a:xfrm>
              <a:off x="110840" y="-84902"/>
              <a:ext cx="11902880" cy="7027803"/>
              <a:chOff x="156547" y="4900843"/>
              <a:chExt cx="11902880" cy="20289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346DAA9-7286-47B8-AD27-D716D4069733}"/>
                  </a:ext>
                </a:extLst>
              </p:cNvPr>
              <p:cNvGrpSpPr/>
              <p:nvPr/>
            </p:nvGrpSpPr>
            <p:grpSpPr>
              <a:xfrm>
                <a:off x="156547" y="4900843"/>
                <a:ext cx="3274916" cy="2013496"/>
                <a:chOff x="156547" y="4900843"/>
                <a:chExt cx="3274916" cy="2013496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B13FC96-8009-47A9-B9E1-4EBF58E87E41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041510B2-577D-48DF-85C4-2ACC6E0E9AB6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303CA6F8-012D-4F38-A9C8-DE0174B7858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2CE277D-392F-4B96-87BA-1CA3D99EEB9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B252C28-EE9B-4169-B68D-36FA9AF70F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2764CB3-D1BF-480A-902E-5FA06A6BA38E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E92E4DA9-5A59-4FFC-8C93-296424A2B60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E371FC49-C6C9-46C7-A3DD-19536385D88F}"/>
                    </a:ext>
                  </a:extLst>
                </p:cNvPr>
                <p:cNvGrpSpPr/>
                <p:nvPr/>
              </p:nvGrpSpPr>
              <p:grpSpPr>
                <a:xfrm rot="5400000">
                  <a:off x="1681359" y="5164234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50C5A72-4CDB-485B-9F87-493635AFFF99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0B3A3A33-F46F-4BAD-8C60-895005F5FBF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D6B6BC26-1130-4077-9A18-E20A4AC27C8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FB3C21F-E287-4333-B60A-10A870911755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06006B1-D85D-44B2-B990-E6EF23425C0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0D2F51B-0BFF-4CBB-AEDC-C5A8B863701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461A0AB-CAC3-43DE-B8F0-C009BD1FD747}"/>
                  </a:ext>
                </a:extLst>
              </p:cNvPr>
              <p:cNvGrpSpPr/>
              <p:nvPr/>
            </p:nvGrpSpPr>
            <p:grpSpPr>
              <a:xfrm>
                <a:off x="3714128" y="4907250"/>
                <a:ext cx="3274923" cy="2013495"/>
                <a:chOff x="156541" y="4876843"/>
                <a:chExt cx="3274923" cy="201349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BE21660-1081-4AC2-9689-CA66A74A746D}"/>
                    </a:ext>
                  </a:extLst>
                </p:cNvPr>
                <p:cNvGrpSpPr/>
                <p:nvPr/>
              </p:nvGrpSpPr>
              <p:grpSpPr>
                <a:xfrm rot="5400000">
                  <a:off x="-99376" y="5132760"/>
                  <a:ext cx="2012022" cy="1500187"/>
                  <a:chOff x="-169485" y="5143504"/>
                  <a:chExt cx="12288201" cy="1500187"/>
                </a:xfrm>
              </p:grpSpPr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0DBA4B4C-709D-4968-B541-9501846BFAFF}"/>
                      </a:ext>
                    </a:extLst>
                  </p:cNvPr>
                  <p:cNvCxnSpPr/>
                  <p:nvPr/>
                </p:nvCxnSpPr>
                <p:spPr>
                  <a:xfrm>
                    <a:off x="-169485" y="5143504"/>
                    <a:ext cx="12214908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893E4B5B-02CD-48C7-BC8E-073C1E6F24F6}"/>
                      </a:ext>
                    </a:extLst>
                  </p:cNvPr>
                  <p:cNvCxnSpPr/>
                  <p:nvPr/>
                </p:nvCxnSpPr>
                <p:spPr>
                  <a:xfrm>
                    <a:off x="-169484" y="5429254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0DDF8E5D-DD89-4649-A13D-541B58E5CFB8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5729292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C11644C-4C2B-49AD-B7BE-A7FDAF55FA8E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601504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F37E15EF-4FFC-4637-9C69-62AA8167E9E9}"/>
                      </a:ext>
                    </a:extLst>
                  </p:cNvPr>
                  <p:cNvCxnSpPr/>
                  <p:nvPr/>
                </p:nvCxnSpPr>
                <p:spPr>
                  <a:xfrm>
                    <a:off x="-169483" y="6343655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E08B5B84-0DAC-467A-9CA4-A28DBE69ECC2}"/>
                      </a:ext>
                    </a:extLst>
                  </p:cNvPr>
                  <p:cNvCxnSpPr/>
                  <p:nvPr/>
                </p:nvCxnSpPr>
                <p:spPr>
                  <a:xfrm>
                    <a:off x="-96191" y="6643691"/>
                    <a:ext cx="12214907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71D8974-5CC4-4D9B-B376-C26A8A3F5450}"/>
                    </a:ext>
                  </a:extLst>
                </p:cNvPr>
                <p:cNvGrpSpPr/>
                <p:nvPr/>
              </p:nvGrpSpPr>
              <p:grpSpPr>
                <a:xfrm rot="5400000">
                  <a:off x="1681362" y="5140235"/>
                  <a:ext cx="2000020" cy="1500185"/>
                  <a:chOff x="-169482" y="5143506"/>
                  <a:chExt cx="12214914" cy="150018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4DA025E-29CB-4EC8-ABB8-2688E327FB67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14350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0CC774F5-EB11-4068-8802-586B901D7C9D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429256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AB201FE-A1CC-4544-9785-88CD9D464385}"/>
                      </a:ext>
                    </a:extLst>
                  </p:cNvPr>
                  <p:cNvCxnSpPr/>
                  <p:nvPr/>
                </p:nvCxnSpPr>
                <p:spPr>
                  <a:xfrm>
                    <a:off x="-169479" y="5729293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7B7B954-1C4B-4B7E-9D31-5BC4345CBEE6}"/>
                      </a:ext>
                    </a:extLst>
                  </p:cNvPr>
                  <p:cNvCxnSpPr/>
                  <p:nvPr/>
                </p:nvCxnSpPr>
                <p:spPr>
                  <a:xfrm>
                    <a:off x="-169482" y="6015041"/>
                    <a:ext cx="12214902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58A57F4-1C20-4027-BD35-6F89C177F3F3}"/>
                      </a:ext>
                    </a:extLst>
                  </p:cNvPr>
                  <p:cNvCxnSpPr/>
                  <p:nvPr/>
                </p:nvCxnSpPr>
                <p:spPr>
                  <a:xfrm>
                    <a:off x="-169478" y="6343652"/>
                    <a:ext cx="12214910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C514DFC7-C894-4D74-9E87-444E2FCB58CA}"/>
                      </a:ext>
                    </a:extLst>
                  </p:cNvPr>
                  <p:cNvCxnSpPr/>
                  <p:nvPr/>
                </p:nvCxnSpPr>
                <p:spPr>
                  <a:xfrm>
                    <a:off x="-169477" y="6643691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5C5106E-EA50-44CD-AAD4-A3C29097C23E}"/>
                  </a:ext>
                </a:extLst>
              </p:cNvPr>
              <p:cNvGrpSpPr/>
              <p:nvPr/>
            </p:nvGrpSpPr>
            <p:grpSpPr>
              <a:xfrm>
                <a:off x="7260349" y="4916259"/>
                <a:ext cx="3274917" cy="2013496"/>
                <a:chOff x="156547" y="4900843"/>
                <a:chExt cx="3274917" cy="2013496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B3DD6CA6-2808-49E2-B4C3-F43BD9781436}"/>
                    </a:ext>
                  </a:extLst>
                </p:cNvPr>
                <p:cNvGrpSpPr/>
                <p:nvPr/>
              </p:nvGrpSpPr>
              <p:grpSpPr>
                <a:xfrm rot="5400000">
                  <a:off x="-93370" y="5150760"/>
                  <a:ext cx="2000022" cy="1500187"/>
                  <a:chOff x="-22906" y="5143502"/>
                  <a:chExt cx="12214906" cy="1500187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630C15F-4116-4EC8-B8BC-90F685E8732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29C2E50-BF02-4A8B-9FFC-3788B94D10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8D5D8D1-ACD2-40DB-B5EE-1F2DCEFA0862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CE280AAE-5FCA-40AE-8498-9239AAE9E9A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029731C-9F1E-4E29-AADE-9DCF81875853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966F606-B036-4225-9010-CF23A05BA15C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1312A45-A64F-49D1-BBD9-99008BE019CE}"/>
                    </a:ext>
                  </a:extLst>
                </p:cNvPr>
                <p:cNvGrpSpPr/>
                <p:nvPr/>
              </p:nvGrpSpPr>
              <p:grpSpPr>
                <a:xfrm rot="5400000">
                  <a:off x="1677359" y="5160234"/>
                  <a:ext cx="2008022" cy="1500188"/>
                  <a:chOff x="-71767" y="5143502"/>
                  <a:chExt cx="12263767" cy="1500188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2D9D226-2FCA-4938-B8B2-0237E660DF6F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14350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3593F9B-FDBC-45E4-A779-A69B1E564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9C7409-4BBA-4D1E-A0B8-62F5A186E12B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96403646-3E77-41D5-8BCE-77C065BD2E08}"/>
                      </a:ext>
                    </a:extLst>
                  </p:cNvPr>
                  <p:cNvCxnSpPr/>
                  <p:nvPr/>
                </p:nvCxnSpPr>
                <p:spPr>
                  <a:xfrm>
                    <a:off x="-71763" y="6015039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727F1A5-1122-4FC9-9260-4D8CFAB9D4FC}"/>
                      </a:ext>
                    </a:extLst>
                  </p:cNvPr>
                  <p:cNvCxnSpPr/>
                  <p:nvPr/>
                </p:nvCxnSpPr>
                <p:spPr>
                  <a:xfrm>
                    <a:off x="-71767" y="6343654"/>
                    <a:ext cx="12214904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A3184F6F-E124-415F-B359-A9BB02B05EE9}"/>
                      </a:ext>
                    </a:extLst>
                  </p:cNvPr>
                  <p:cNvCxnSpPr/>
                  <p:nvPr/>
                </p:nvCxnSpPr>
                <p:spPr>
                  <a:xfrm>
                    <a:off x="-71764" y="6643690"/>
                    <a:ext cx="12214905" cy="0"/>
                  </a:xfrm>
                  <a:prstGeom prst="line">
                    <a:avLst/>
                  </a:prstGeom>
                  <a:ln w="12700">
                    <a:solidFill>
                      <a:srgbClr val="B7B7A4">
                        <a:alpha val="5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3A2F5F9-9EBC-4D50-9ACF-8A57C423A5AF}"/>
                  </a:ext>
                </a:extLst>
              </p:cNvPr>
              <p:cNvGrpSpPr/>
              <p:nvPr/>
            </p:nvGrpSpPr>
            <p:grpSpPr>
              <a:xfrm rot="5400000">
                <a:off x="10452198" y="5309295"/>
                <a:ext cx="2000022" cy="1214437"/>
                <a:chOff x="-22906" y="5429252"/>
                <a:chExt cx="12214906" cy="121443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15CD88F-CDF7-45E4-A673-C6CBD1ADC93A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1314D7C-029F-420E-8B2D-50DFC9A7D98A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20DD9B-B601-4A07-88DD-BABF335912E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A2074D9-E9AD-4DFE-8EBD-031170B0D01C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44CD908-3E69-4843-BFC3-12DD4F50E61C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rgbClr val="B7B7A4">
                      <a:alpha val="5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ADA624E-3945-4FB5-B3B0-63DF98640CFF}"/>
                </a:ext>
              </a:extLst>
            </p:cNvPr>
            <p:cNvGrpSpPr/>
            <p:nvPr/>
          </p:nvGrpSpPr>
          <p:grpSpPr>
            <a:xfrm>
              <a:off x="-22906" y="3337397"/>
              <a:ext cx="12214906" cy="1500187"/>
              <a:chOff x="-22906" y="5143502"/>
              <a:chExt cx="12214906" cy="150018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5B24C76-ADCF-40B3-9B57-3F0AE92FAB45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C1D431-9719-4F00-81C5-3BBFF7DD9205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13345DA-E885-4DB9-AEF7-64E95877A350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CE4D7-3389-4FF6-89CC-A5BEF6B04C13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BCBF431-5622-4AF0-B277-C7D34179B0D7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6C5934A-93F5-4289-B472-93AB2DA3D98C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70FD6E8-1F43-4081-B71A-6F20DA3C598C}"/>
                </a:ext>
              </a:extLst>
            </p:cNvPr>
            <p:cNvGrpSpPr/>
            <p:nvPr/>
          </p:nvGrpSpPr>
          <p:grpSpPr>
            <a:xfrm>
              <a:off x="-3" y="1580762"/>
              <a:ext cx="12214906" cy="1500187"/>
              <a:chOff x="-22906" y="5143502"/>
              <a:chExt cx="12214906" cy="150018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3D6EC5-B72B-4FA7-9732-586223FDCF6F}"/>
                  </a:ext>
                </a:extLst>
              </p:cNvPr>
              <p:cNvCxnSpPr/>
              <p:nvPr/>
            </p:nvCxnSpPr>
            <p:spPr>
              <a:xfrm>
                <a:off x="-22906" y="514350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A601235-A3CC-4C9F-92C4-C4FAB1700E27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07E862-3A1C-40DA-B4CB-BD081A7C5BC9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7DEFEF-1FD8-4FD2-B3D4-25CD064D6392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1D0470-3C09-4069-9AB3-AA7728E9E0CD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C6DF77C-9676-4227-9A0F-DF6A68210372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145FF05-CF16-4E8B-9FDD-932465BB259A}"/>
                </a:ext>
              </a:extLst>
            </p:cNvPr>
            <p:cNvGrpSpPr/>
            <p:nvPr/>
          </p:nvGrpSpPr>
          <p:grpSpPr>
            <a:xfrm>
              <a:off x="22907" y="77713"/>
              <a:ext cx="12214906" cy="1214437"/>
              <a:chOff x="-22906" y="5429252"/>
              <a:chExt cx="12214906" cy="121443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9CAA18B-8376-4265-994A-3165F77F08F9}"/>
                  </a:ext>
                </a:extLst>
              </p:cNvPr>
              <p:cNvCxnSpPr/>
              <p:nvPr/>
            </p:nvCxnSpPr>
            <p:spPr>
              <a:xfrm>
                <a:off x="-22906" y="54292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F52B033-4562-481D-828E-DD6D36569421}"/>
                  </a:ext>
                </a:extLst>
              </p:cNvPr>
              <p:cNvCxnSpPr/>
              <p:nvPr/>
            </p:nvCxnSpPr>
            <p:spPr>
              <a:xfrm>
                <a:off x="-22906" y="57292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B2C0327-37FD-4E01-80C5-695469544C8B}"/>
                  </a:ext>
                </a:extLst>
              </p:cNvPr>
              <p:cNvCxnSpPr/>
              <p:nvPr/>
            </p:nvCxnSpPr>
            <p:spPr>
              <a:xfrm>
                <a:off x="-22906" y="601503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3C2C45-A01E-4E1C-A0CF-86020275DF34}"/>
                  </a:ext>
                </a:extLst>
              </p:cNvPr>
              <p:cNvCxnSpPr/>
              <p:nvPr/>
            </p:nvCxnSpPr>
            <p:spPr>
              <a:xfrm>
                <a:off x="-22906" y="6343652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375AC96-CCB0-4225-B0E1-0E749166CDC9}"/>
                  </a:ext>
                </a:extLst>
              </p:cNvPr>
              <p:cNvCxnSpPr/>
              <p:nvPr/>
            </p:nvCxnSpPr>
            <p:spPr>
              <a:xfrm>
                <a:off x="-22906" y="6643689"/>
                <a:ext cx="12214906" cy="0"/>
              </a:xfrm>
              <a:prstGeom prst="line">
                <a:avLst/>
              </a:prstGeom>
              <a:ln w="12700">
                <a:solidFill>
                  <a:srgbClr val="B7B7A4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7BB0628A-DFA7-40E4-B02E-581B5C0BBB09}"/>
              </a:ext>
            </a:extLst>
          </p:cNvPr>
          <p:cNvSpPr/>
          <p:nvPr/>
        </p:nvSpPr>
        <p:spPr>
          <a:xfrm>
            <a:off x="929367" y="999734"/>
            <a:ext cx="10606039" cy="179687"/>
          </a:xfrm>
          <a:prstGeom prst="roundRect">
            <a:avLst>
              <a:gd name="adj" fmla="val 50000"/>
            </a:avLst>
          </a:prstGeom>
          <a:solidFill>
            <a:srgbClr val="8F5F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7CF2B-A001-43A4-8937-75F31B76DE37}"/>
              </a:ext>
            </a:extLst>
          </p:cNvPr>
          <p:cNvGrpSpPr/>
          <p:nvPr/>
        </p:nvGrpSpPr>
        <p:grpSpPr>
          <a:xfrm>
            <a:off x="857699" y="831952"/>
            <a:ext cx="2286000" cy="1645920"/>
            <a:chOff x="922032" y="1536705"/>
            <a:chExt cx="1753253" cy="2972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E1B98B-FEBA-4C21-8850-2992D135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2032" y="1536705"/>
              <a:ext cx="1753253" cy="2972621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FAAA30D-88E1-44E9-A1D5-DB3C1F9091A0}"/>
                </a:ext>
              </a:extLst>
            </p:cNvPr>
            <p:cNvSpPr/>
            <p:nvPr/>
          </p:nvSpPr>
          <p:spPr>
            <a:xfrm>
              <a:off x="1053974" y="2491714"/>
              <a:ext cx="1481131" cy="1858395"/>
            </a:xfrm>
            <a:prstGeom prst="roundRect">
              <a:avLst>
                <a:gd name="adj" fmla="val 16135"/>
              </a:avLst>
            </a:prstGeom>
            <a:solidFill>
              <a:srgbClr val="D6AC85"/>
            </a:solidFill>
            <a:ln>
              <a:solidFill>
                <a:srgbClr val="D6A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4AF69A6-4F61-456A-BD37-10284459A958}"/>
              </a:ext>
            </a:extLst>
          </p:cNvPr>
          <p:cNvGrpSpPr/>
          <p:nvPr/>
        </p:nvGrpSpPr>
        <p:grpSpPr>
          <a:xfrm>
            <a:off x="3603952" y="833751"/>
            <a:ext cx="2286000" cy="1645920"/>
            <a:chOff x="922032" y="1536705"/>
            <a:chExt cx="1753253" cy="297262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30BD36F-3DD7-4DE6-BCFF-51D4804C7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2032" y="1536705"/>
              <a:ext cx="1753253" cy="2972621"/>
            </a:xfrm>
            <a:prstGeom prst="rect">
              <a:avLst/>
            </a:prstGeom>
          </p:spPr>
        </p:pic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B412387D-842F-4F5D-AD91-7D2F07D5EF09}"/>
                </a:ext>
              </a:extLst>
            </p:cNvPr>
            <p:cNvSpPr/>
            <p:nvPr/>
          </p:nvSpPr>
          <p:spPr>
            <a:xfrm>
              <a:off x="1053974" y="2491714"/>
              <a:ext cx="1481131" cy="1858395"/>
            </a:xfrm>
            <a:prstGeom prst="roundRect">
              <a:avLst>
                <a:gd name="adj" fmla="val 16135"/>
              </a:avLst>
            </a:prstGeom>
            <a:solidFill>
              <a:srgbClr val="D6AC85"/>
            </a:solidFill>
            <a:ln>
              <a:solidFill>
                <a:srgbClr val="D6A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FEEED2-FB9B-40AB-9263-5CF11A6531BD}"/>
              </a:ext>
            </a:extLst>
          </p:cNvPr>
          <p:cNvGrpSpPr/>
          <p:nvPr/>
        </p:nvGrpSpPr>
        <p:grpSpPr>
          <a:xfrm>
            <a:off x="6429608" y="790148"/>
            <a:ext cx="2286000" cy="1645920"/>
            <a:chOff x="922032" y="1536705"/>
            <a:chExt cx="1753253" cy="297262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5968A209-6002-40C8-B4FA-294DDA37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2032" y="1536705"/>
              <a:ext cx="1753253" cy="2972621"/>
            </a:xfrm>
            <a:prstGeom prst="rect">
              <a:avLst/>
            </a:prstGeom>
          </p:spPr>
        </p:pic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60A564A-C3DD-43FA-A5F5-94E902A07769}"/>
                </a:ext>
              </a:extLst>
            </p:cNvPr>
            <p:cNvSpPr/>
            <p:nvPr/>
          </p:nvSpPr>
          <p:spPr>
            <a:xfrm>
              <a:off x="1053974" y="2491714"/>
              <a:ext cx="1481131" cy="1858395"/>
            </a:xfrm>
            <a:prstGeom prst="roundRect">
              <a:avLst>
                <a:gd name="adj" fmla="val 16135"/>
              </a:avLst>
            </a:prstGeom>
            <a:solidFill>
              <a:srgbClr val="D6AC85"/>
            </a:solidFill>
            <a:ln>
              <a:solidFill>
                <a:srgbClr val="D6A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6956DE-40E6-4730-823D-992400AD276F}"/>
              </a:ext>
            </a:extLst>
          </p:cNvPr>
          <p:cNvGrpSpPr/>
          <p:nvPr/>
        </p:nvGrpSpPr>
        <p:grpSpPr>
          <a:xfrm>
            <a:off x="9136019" y="834024"/>
            <a:ext cx="2286000" cy="1645920"/>
            <a:chOff x="922032" y="1536705"/>
            <a:chExt cx="1753253" cy="2972621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F7A42C8-167A-40AD-9CBF-D44ADBF2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2032" y="1536705"/>
              <a:ext cx="1753253" cy="2972621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55212437-3B36-43A0-A585-722AC453C695}"/>
                </a:ext>
              </a:extLst>
            </p:cNvPr>
            <p:cNvSpPr/>
            <p:nvPr/>
          </p:nvSpPr>
          <p:spPr>
            <a:xfrm>
              <a:off x="1053974" y="2491714"/>
              <a:ext cx="1481131" cy="1858395"/>
            </a:xfrm>
            <a:prstGeom prst="roundRect">
              <a:avLst>
                <a:gd name="adj" fmla="val 16135"/>
              </a:avLst>
            </a:prstGeom>
            <a:solidFill>
              <a:srgbClr val="D6AC85"/>
            </a:solidFill>
            <a:ln>
              <a:solidFill>
                <a:srgbClr val="D6A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76D218-A51A-4CF9-A624-3A9847D89DF2}"/>
              </a:ext>
            </a:extLst>
          </p:cNvPr>
          <p:cNvSpPr txBox="1"/>
          <p:nvPr/>
        </p:nvSpPr>
        <p:spPr>
          <a:xfrm>
            <a:off x="6610587" y="150456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</a:rPr>
              <a:t>5781 : 47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19896FB-4C37-4610-A2E5-8C39B2801C39}"/>
              </a:ext>
            </a:extLst>
          </p:cNvPr>
          <p:cNvSpPr txBox="1"/>
          <p:nvPr/>
        </p:nvSpPr>
        <p:spPr>
          <a:xfrm>
            <a:off x="3795996" y="1539191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2488 : 35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BA6E26C-D633-48A3-99C4-9A07E116C048}"/>
              </a:ext>
            </a:extLst>
          </p:cNvPr>
          <p:cNvSpPr txBox="1"/>
          <p:nvPr/>
        </p:nvSpPr>
        <p:spPr>
          <a:xfrm>
            <a:off x="1031325" y="1557146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</a:rPr>
              <a:t>4674 : 82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184F8EE-8750-4CD6-A097-13EA3F5C3B12}"/>
              </a:ext>
            </a:extLst>
          </p:cNvPr>
          <p:cNvSpPr txBox="1"/>
          <p:nvPr/>
        </p:nvSpPr>
        <p:spPr>
          <a:xfrm>
            <a:off x="9327371" y="152311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9146 : 72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075B09-B548-4F9F-AF42-BFC089762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8594" flipH="1">
            <a:off x="1041720" y="-256627"/>
            <a:ext cx="1920980" cy="933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C35D2-ECF8-4431-A6E4-B834541EE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6201">
            <a:off x="-274710" y="594322"/>
            <a:ext cx="1223392" cy="920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79A8A1-5C6F-44A6-9835-A481276B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119">
            <a:off x="828028" y="-286059"/>
            <a:ext cx="2338286" cy="14072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BDF73F-8F91-4DFB-A948-BD573258C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234">
            <a:off x="672569" y="523204"/>
            <a:ext cx="779226" cy="7792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4091EA-7075-4529-88FE-F3AFA95B2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3" y="-296715"/>
            <a:ext cx="967962" cy="995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B299CB-E1C9-4A98-91D6-5FF13FE1F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1968">
            <a:off x="-471368" y="716527"/>
            <a:ext cx="1576518" cy="864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F7F943-887E-4058-9D3C-4E6FA838AB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66" y="-469820"/>
            <a:ext cx="1539999" cy="1520749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1D709CA-52F7-4747-ADDD-DA239147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406">
            <a:off x="9395854" y="-319859"/>
            <a:ext cx="1920980" cy="933048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D17E2E76-3D4E-437F-8E00-2A6578BC6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3799" flipH="1">
            <a:off x="11420234" y="570639"/>
            <a:ext cx="1223392" cy="92020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A71A6F8-9105-4AF4-87FA-0825FD717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2881" flipH="1">
            <a:off x="9358439" y="-340128"/>
            <a:ext cx="2338286" cy="1407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061B48-958F-4D28-9CE6-AF48272480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3738">
            <a:off x="10364086" y="-428348"/>
            <a:ext cx="1329931" cy="1546283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CFAA649D-665D-47A3-B859-710121E20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4720" flipH="1">
            <a:off x="11229333" y="674152"/>
            <a:ext cx="1576518" cy="8644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1BA811-B1A5-4270-AA03-478C755A64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3548">
            <a:off x="11133442" y="-342798"/>
            <a:ext cx="1335699" cy="1825455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054BEC72-E8BB-4C10-9C6D-E541C85BB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2255" y="-767071"/>
            <a:ext cx="1575225" cy="162044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DB64798F-3919-462B-91D3-CBDB8033D30A}"/>
              </a:ext>
            </a:extLst>
          </p:cNvPr>
          <p:cNvSpPr txBox="1"/>
          <p:nvPr/>
        </p:nvSpPr>
        <p:spPr>
          <a:xfrm>
            <a:off x="3252657" y="21417"/>
            <a:ext cx="621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Đặt tính rồi tính: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D862706-48D0-4B76-8A32-975D92171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65" y="2645674"/>
            <a:ext cx="1082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4674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F1229B7-2871-40D6-9E8E-62E9557B4B35}"/>
              </a:ext>
            </a:extLst>
          </p:cNvPr>
          <p:cNvGrpSpPr>
            <a:grpSpLocks/>
          </p:cNvGrpSpPr>
          <p:nvPr/>
        </p:nvGrpSpPr>
        <p:grpSpPr bwMode="auto">
          <a:xfrm>
            <a:off x="2098702" y="2687574"/>
            <a:ext cx="825721" cy="1143000"/>
            <a:chOff x="2112" y="1488"/>
            <a:chExt cx="400" cy="720"/>
          </a:xfrm>
        </p:grpSpPr>
        <p:sp>
          <p:nvSpPr>
            <p:cNvPr id="246" name="Straight Connector 10263">
              <a:extLst>
                <a:ext uri="{FF2B5EF4-FFF2-40B4-BE49-F238E27FC236}">
                  <a16:creationId xmlns:a16="http://schemas.microsoft.com/office/drawing/2014/main" id="{B80D3E2F-1EB8-4131-96CD-2D3B05B12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Straight Connector 10264">
              <a:extLst>
                <a:ext uri="{FF2B5EF4-FFF2-40B4-BE49-F238E27FC236}">
                  <a16:creationId xmlns:a16="http://schemas.microsoft.com/office/drawing/2014/main" id="{D8E05AE2-5A2D-4F44-88BD-90636F55A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AB0B46E-1C10-4843-8E0E-BB01BAA0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002" y="2664205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E2A80A22-9CF4-4E3C-87A1-E918BF9F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411" y="3194033"/>
            <a:ext cx="409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Text Box 10280">
            <a:extLst>
              <a:ext uri="{FF2B5EF4-FFF2-40B4-BE49-F238E27FC236}">
                <a16:creationId xmlns:a16="http://schemas.microsoft.com/office/drawing/2014/main" id="{C1F8753F-AC63-42F2-A571-D52376B2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28" y="3182941"/>
            <a:ext cx="728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Straight Connector 250">
            <a:extLst>
              <a:ext uri="{FF2B5EF4-FFF2-40B4-BE49-F238E27FC236}">
                <a16:creationId xmlns:a16="http://schemas.microsoft.com/office/drawing/2014/main" id="{C42002A1-9082-43A5-B3DA-760B2280F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3561" y="3691053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Text Box 10284">
            <a:extLst>
              <a:ext uri="{FF2B5EF4-FFF2-40B4-BE49-F238E27FC236}">
                <a16:creationId xmlns:a16="http://schemas.microsoft.com/office/drawing/2014/main" id="{875E34C6-71EB-4241-8BF0-F8FF215E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26" y="3757871"/>
            <a:ext cx="929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Text Box 10286">
            <a:extLst>
              <a:ext uri="{FF2B5EF4-FFF2-40B4-BE49-F238E27FC236}">
                <a16:creationId xmlns:a16="http://schemas.microsoft.com/office/drawing/2014/main" id="{D6DE378A-12B8-4642-85F9-59682459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97" y="3756742"/>
            <a:ext cx="59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Text Box 10291">
            <a:extLst>
              <a:ext uri="{FF2B5EF4-FFF2-40B4-BE49-F238E27FC236}">
                <a16:creationId xmlns:a16="http://schemas.microsoft.com/office/drawing/2014/main" id="{8AE3BA23-9FE1-4B8E-82C8-35DE34B4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05" y="3172518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Text Box 10308">
            <a:extLst>
              <a:ext uri="{FF2B5EF4-FFF2-40B4-BE49-F238E27FC236}">
                <a16:creationId xmlns:a16="http://schemas.microsoft.com/office/drawing/2014/main" id="{70529F3C-42D2-47C7-9BA5-E7F41496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408" y="4362596"/>
            <a:ext cx="802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Straight Connector 255">
            <a:extLst>
              <a:ext uri="{FF2B5EF4-FFF2-40B4-BE49-F238E27FC236}">
                <a16:creationId xmlns:a16="http://schemas.microsoft.com/office/drawing/2014/main" id="{B1D2BD20-443E-4A2B-8B32-8A182C5FC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88" y="4918653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Text Box 10311">
            <a:extLst>
              <a:ext uri="{FF2B5EF4-FFF2-40B4-BE49-F238E27FC236}">
                <a16:creationId xmlns:a16="http://schemas.microsoft.com/office/drawing/2014/main" id="{F817244E-2A55-4128-9A49-38A1E125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62" y="4987525"/>
            <a:ext cx="437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Text Box 10280">
            <a:extLst>
              <a:ext uri="{FF2B5EF4-FFF2-40B4-BE49-F238E27FC236}">
                <a16:creationId xmlns:a16="http://schemas.microsoft.com/office/drawing/2014/main" id="{761A6C87-CDA3-4286-9FE4-DA43CE28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440" y="3165717"/>
            <a:ext cx="51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Text Box 10295">
            <a:extLst>
              <a:ext uri="{FF2B5EF4-FFF2-40B4-BE49-F238E27FC236}">
                <a16:creationId xmlns:a16="http://schemas.microsoft.com/office/drawing/2014/main" id="{A59F09C9-6B81-407F-95D4-1F766267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89" y="4357738"/>
            <a:ext cx="428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E20FB7AC-BB11-4155-B80F-412C9E7E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065" y="2645674"/>
            <a:ext cx="1082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2488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7649A39-D7A3-4441-8CF3-EDE55BE9C53C}"/>
              </a:ext>
            </a:extLst>
          </p:cNvPr>
          <p:cNvGrpSpPr>
            <a:grpSpLocks/>
          </p:cNvGrpSpPr>
          <p:nvPr/>
        </p:nvGrpSpPr>
        <p:grpSpPr bwMode="auto">
          <a:xfrm>
            <a:off x="4918102" y="2687574"/>
            <a:ext cx="831914" cy="1143000"/>
            <a:chOff x="2112" y="1488"/>
            <a:chExt cx="403" cy="720"/>
          </a:xfrm>
        </p:grpSpPr>
        <p:sp>
          <p:nvSpPr>
            <p:cNvPr id="265" name="Straight Connector 10263">
              <a:extLst>
                <a:ext uri="{FF2B5EF4-FFF2-40B4-BE49-F238E27FC236}">
                  <a16:creationId xmlns:a16="http://schemas.microsoft.com/office/drawing/2014/main" id="{F931E58E-8FB5-477D-A4F4-EBDE94B42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Straight Connector 10264">
              <a:extLst>
                <a:ext uri="{FF2B5EF4-FFF2-40B4-BE49-F238E27FC236}">
                  <a16:creationId xmlns:a16="http://schemas.microsoft.com/office/drawing/2014/main" id="{9A610972-55F1-4747-87ED-66FD83A9C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7E47E09-94B8-4B37-BD0F-C18A25C3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402" y="2664205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9AAB927-910F-4A8F-BFA3-98E5DB46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811" y="3194033"/>
            <a:ext cx="409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Text Box 10280">
            <a:extLst>
              <a:ext uri="{FF2B5EF4-FFF2-40B4-BE49-F238E27FC236}">
                <a16:creationId xmlns:a16="http://schemas.microsoft.com/office/drawing/2014/main" id="{7FBC5755-751A-47EA-8388-08294190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90" y="3182941"/>
            <a:ext cx="746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Straight Connector 269">
            <a:extLst>
              <a:ext uri="{FF2B5EF4-FFF2-40B4-BE49-F238E27FC236}">
                <a16:creationId xmlns:a16="http://schemas.microsoft.com/office/drawing/2014/main" id="{4FFD21CE-B8CA-41E8-BBFC-4EAE35F8F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2011" y="3691053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Text Box 10284">
            <a:extLst>
              <a:ext uri="{FF2B5EF4-FFF2-40B4-BE49-F238E27FC236}">
                <a16:creationId xmlns:a16="http://schemas.microsoft.com/office/drawing/2014/main" id="{4A38F845-7613-45CC-8627-71D275E15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226" y="3757871"/>
            <a:ext cx="420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Text Box 10286">
            <a:extLst>
              <a:ext uri="{FF2B5EF4-FFF2-40B4-BE49-F238E27FC236}">
                <a16:creationId xmlns:a16="http://schemas.microsoft.com/office/drawing/2014/main" id="{154353CB-7CD2-4B39-BC7D-FE8CB23C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547" y="3775792"/>
            <a:ext cx="59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Text Box 10291">
            <a:extLst>
              <a:ext uri="{FF2B5EF4-FFF2-40B4-BE49-F238E27FC236}">
                <a16:creationId xmlns:a16="http://schemas.microsoft.com/office/drawing/2014/main" id="{281CA4BC-F568-42B4-AD5B-82C3A9CB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05" y="3177054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Text Box 10308">
            <a:extLst>
              <a:ext uri="{FF2B5EF4-FFF2-40B4-BE49-F238E27FC236}">
                <a16:creationId xmlns:a16="http://schemas.microsoft.com/office/drawing/2014/main" id="{D7FC2AE9-128C-462D-8328-8BBE62C8B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408" y="4362596"/>
            <a:ext cx="402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Straight Connector 274">
            <a:extLst>
              <a:ext uri="{FF2B5EF4-FFF2-40B4-BE49-F238E27FC236}">
                <a16:creationId xmlns:a16="http://schemas.microsoft.com/office/drawing/2014/main" id="{1C700C43-D9CC-42DE-8F8A-E3E66B699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88" y="4918653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Text Box 10311">
            <a:extLst>
              <a:ext uri="{FF2B5EF4-FFF2-40B4-BE49-F238E27FC236}">
                <a16:creationId xmlns:a16="http://schemas.microsoft.com/office/drawing/2014/main" id="{596B49D0-9F9A-4F3A-8C56-3203B59B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851" y="4987525"/>
            <a:ext cx="354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Text Box 10280">
            <a:extLst>
              <a:ext uri="{FF2B5EF4-FFF2-40B4-BE49-F238E27FC236}">
                <a16:creationId xmlns:a16="http://schemas.microsoft.com/office/drawing/2014/main" id="{AEA3B4FC-4437-4C44-BB32-9A608411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40" y="3165717"/>
            <a:ext cx="51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Text Box 10295">
            <a:extLst>
              <a:ext uri="{FF2B5EF4-FFF2-40B4-BE49-F238E27FC236}">
                <a16:creationId xmlns:a16="http://schemas.microsoft.com/office/drawing/2014/main" id="{99F1815E-52E7-410E-AEED-6DCE470C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889" y="4357738"/>
            <a:ext cx="428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5DF83E8F-71A2-4A51-932B-946318B08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573" y="2640495"/>
            <a:ext cx="1082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5781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BFEF951-8A6A-4CBE-8359-6E34709F09BC}"/>
              </a:ext>
            </a:extLst>
          </p:cNvPr>
          <p:cNvGrpSpPr>
            <a:grpSpLocks/>
          </p:cNvGrpSpPr>
          <p:nvPr/>
        </p:nvGrpSpPr>
        <p:grpSpPr bwMode="auto">
          <a:xfrm>
            <a:off x="7774033" y="2758959"/>
            <a:ext cx="1189038" cy="1143000"/>
            <a:chOff x="2112" y="1488"/>
            <a:chExt cx="576" cy="720"/>
          </a:xfrm>
        </p:grpSpPr>
        <p:sp>
          <p:nvSpPr>
            <p:cNvPr id="281" name="Straight Connector 10263">
              <a:extLst>
                <a:ext uri="{FF2B5EF4-FFF2-40B4-BE49-F238E27FC236}">
                  <a16:creationId xmlns:a16="http://schemas.microsoft.com/office/drawing/2014/main" id="{92231C8D-4D4B-4139-A30D-406DCFE5A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Straight Connector 10264">
              <a:extLst>
                <a:ext uri="{FF2B5EF4-FFF2-40B4-BE49-F238E27FC236}">
                  <a16:creationId xmlns:a16="http://schemas.microsoft.com/office/drawing/2014/main" id="{B8FE71CC-AF1F-4B54-8126-003398266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3" name="Rectangle 282">
            <a:extLst>
              <a:ext uri="{FF2B5EF4-FFF2-40B4-BE49-F238E27FC236}">
                <a16:creationId xmlns:a16="http://schemas.microsoft.com/office/drawing/2014/main" id="{0AAEB554-C0E6-4BD5-8C1F-EBE09D27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685" y="2621135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270F2F1-8827-4639-9DE1-FABC1066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798" y="3190335"/>
            <a:ext cx="409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5" name="Text Box 10280">
            <a:extLst>
              <a:ext uri="{FF2B5EF4-FFF2-40B4-BE49-F238E27FC236}">
                <a16:creationId xmlns:a16="http://schemas.microsoft.com/office/drawing/2014/main" id="{4A1C9ED2-4583-4C7B-86D9-70BC14C2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461" y="3197258"/>
            <a:ext cx="800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Straight Connector 285">
            <a:extLst>
              <a:ext uri="{FF2B5EF4-FFF2-40B4-BE49-F238E27FC236}">
                <a16:creationId xmlns:a16="http://schemas.microsoft.com/office/drawing/2014/main" id="{55DEFE86-9382-43BD-8150-688FBF712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319" y="3762074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Text Box 10284">
            <a:extLst>
              <a:ext uri="{FF2B5EF4-FFF2-40B4-BE49-F238E27FC236}">
                <a16:creationId xmlns:a16="http://schemas.microsoft.com/office/drawing/2014/main" id="{C168A4EF-943A-446A-B0F3-F1F239AA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84" y="3790792"/>
            <a:ext cx="929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Text Box 10286">
            <a:extLst>
              <a:ext uri="{FF2B5EF4-FFF2-40B4-BE49-F238E27FC236}">
                <a16:creationId xmlns:a16="http://schemas.microsoft.com/office/drawing/2014/main" id="{E3FA9BCB-E5E9-4C9A-B83F-6223101B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506" y="3787826"/>
            <a:ext cx="59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Text Box 10291">
            <a:extLst>
              <a:ext uri="{FF2B5EF4-FFF2-40B4-BE49-F238E27FC236}">
                <a16:creationId xmlns:a16="http://schemas.microsoft.com/office/drawing/2014/main" id="{E313321A-FF88-46B9-97D3-3E775538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120" y="3195937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90" name="Text Box 10295">
            <a:extLst>
              <a:ext uri="{FF2B5EF4-FFF2-40B4-BE49-F238E27FC236}">
                <a16:creationId xmlns:a16="http://schemas.microsoft.com/office/drawing/2014/main" id="{7341C7C8-B557-4C80-99D9-34E19489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600" y="4390660"/>
            <a:ext cx="396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Straight Connector 290">
            <a:extLst>
              <a:ext uri="{FF2B5EF4-FFF2-40B4-BE49-F238E27FC236}">
                <a16:creationId xmlns:a16="http://schemas.microsoft.com/office/drawing/2014/main" id="{754DBA6B-9F0A-4F3C-96F2-82AB64123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6956" y="4927765"/>
            <a:ext cx="10301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Text Box 10298">
            <a:extLst>
              <a:ext uri="{FF2B5EF4-FFF2-40B4-BE49-F238E27FC236}">
                <a16:creationId xmlns:a16="http://schemas.microsoft.com/office/drawing/2014/main" id="{CB9CE479-B138-4334-9771-2AA520A2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227" y="4950257"/>
            <a:ext cx="892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Text Box 10300">
            <a:extLst>
              <a:ext uri="{FF2B5EF4-FFF2-40B4-BE49-F238E27FC236}">
                <a16:creationId xmlns:a16="http://schemas.microsoft.com/office/drawing/2014/main" id="{E9CAF4D2-8D42-46E2-A2D1-DCEEDB17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47" y="4948493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Text Box 10304">
            <a:extLst>
              <a:ext uri="{FF2B5EF4-FFF2-40B4-BE49-F238E27FC236}">
                <a16:creationId xmlns:a16="http://schemas.microsoft.com/office/drawing/2014/main" id="{DA840E31-E69E-498C-BCD1-C8A5D7CB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595" y="3194496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Text Box 10308">
            <a:extLst>
              <a:ext uri="{FF2B5EF4-FFF2-40B4-BE49-F238E27FC236}">
                <a16:creationId xmlns:a16="http://schemas.microsoft.com/office/drawing/2014/main" id="{27F47551-F13E-4466-95A7-8F72A12D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2" y="5558982"/>
            <a:ext cx="802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Straight Connector 295">
            <a:extLst>
              <a:ext uri="{FF2B5EF4-FFF2-40B4-BE49-F238E27FC236}">
                <a16:creationId xmlns:a16="http://schemas.microsoft.com/office/drawing/2014/main" id="{ADEFD9D7-0A2E-41F9-B906-4FF4A4147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6905" y="618273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Text Box 10311">
            <a:extLst>
              <a:ext uri="{FF2B5EF4-FFF2-40B4-BE49-F238E27FC236}">
                <a16:creationId xmlns:a16="http://schemas.microsoft.com/office/drawing/2014/main" id="{F19AA946-82D0-4DA9-A9DD-2F8186E4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232" y="6170702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98" name="Text Box 10280">
            <a:extLst>
              <a:ext uri="{FF2B5EF4-FFF2-40B4-BE49-F238E27FC236}">
                <a16:creationId xmlns:a16="http://schemas.microsoft.com/office/drawing/2014/main" id="{4B8A9526-6328-4790-ADFE-947812F4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646" y="3197257"/>
            <a:ext cx="51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Text Box 10295">
            <a:extLst>
              <a:ext uri="{FF2B5EF4-FFF2-40B4-BE49-F238E27FC236}">
                <a16:creationId xmlns:a16="http://schemas.microsoft.com/office/drawing/2014/main" id="{EEEAB93C-8474-44C6-9085-036E42EE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796" y="4371609"/>
            <a:ext cx="870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Text Box 10308">
            <a:extLst>
              <a:ext uri="{FF2B5EF4-FFF2-40B4-BE49-F238E27FC236}">
                <a16:creationId xmlns:a16="http://schemas.microsoft.com/office/drawing/2014/main" id="{1133C1C2-A2F3-436D-BF20-C6D2FF151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430" y="5558393"/>
            <a:ext cx="802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4570F49-12CB-4562-A4F3-33564529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823" y="2640495"/>
            <a:ext cx="1082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9146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8F6FB81-1FDF-4E9A-81BC-2DB567E18B61}"/>
              </a:ext>
            </a:extLst>
          </p:cNvPr>
          <p:cNvGrpSpPr>
            <a:grpSpLocks/>
          </p:cNvGrpSpPr>
          <p:nvPr/>
        </p:nvGrpSpPr>
        <p:grpSpPr bwMode="auto">
          <a:xfrm>
            <a:off x="10536283" y="2758959"/>
            <a:ext cx="1189038" cy="1143000"/>
            <a:chOff x="2112" y="1488"/>
            <a:chExt cx="576" cy="720"/>
          </a:xfrm>
        </p:grpSpPr>
        <p:sp>
          <p:nvSpPr>
            <p:cNvPr id="304" name="Straight Connector 10263">
              <a:extLst>
                <a:ext uri="{FF2B5EF4-FFF2-40B4-BE49-F238E27FC236}">
                  <a16:creationId xmlns:a16="http://schemas.microsoft.com/office/drawing/2014/main" id="{5A9256F9-216C-46C2-9C8E-3A04F516A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Straight Connector 10264">
              <a:extLst>
                <a:ext uri="{FF2B5EF4-FFF2-40B4-BE49-F238E27FC236}">
                  <a16:creationId xmlns:a16="http://schemas.microsoft.com/office/drawing/2014/main" id="{91CF3B4C-D062-4F39-94EB-535D89828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6" name="Rectangle 305">
            <a:extLst>
              <a:ext uri="{FF2B5EF4-FFF2-40B4-BE49-F238E27FC236}">
                <a16:creationId xmlns:a16="http://schemas.microsoft.com/office/drawing/2014/main" id="{803DD5BD-9E2A-4F28-9CC5-C1036AE7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935" y="2621135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B25E3CF7-AA52-4B01-8B58-3793A9C1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048" y="3190335"/>
            <a:ext cx="409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8" name="Text Box 10280">
            <a:extLst>
              <a:ext uri="{FF2B5EF4-FFF2-40B4-BE49-F238E27FC236}">
                <a16:creationId xmlns:a16="http://schemas.microsoft.com/office/drawing/2014/main" id="{ABFB1DAD-86B8-4044-BA8E-5E450C45C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711" y="3197258"/>
            <a:ext cx="800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Straight Connector 308">
            <a:extLst>
              <a:ext uri="{FF2B5EF4-FFF2-40B4-BE49-F238E27FC236}">
                <a16:creationId xmlns:a16="http://schemas.microsoft.com/office/drawing/2014/main" id="{38B39348-6A1F-42EF-BCA9-9214C5722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4569" y="3762074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Text Box 10284">
            <a:extLst>
              <a:ext uri="{FF2B5EF4-FFF2-40B4-BE49-F238E27FC236}">
                <a16:creationId xmlns:a16="http://schemas.microsoft.com/office/drawing/2014/main" id="{BFBF92A0-DA41-46A7-9696-C537A53A4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834" y="3790792"/>
            <a:ext cx="929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Text Box 10286">
            <a:extLst>
              <a:ext uri="{FF2B5EF4-FFF2-40B4-BE49-F238E27FC236}">
                <a16:creationId xmlns:a16="http://schemas.microsoft.com/office/drawing/2014/main" id="{2F35F76E-8667-4FCD-91C8-15617B9D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756" y="3787826"/>
            <a:ext cx="59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Text Box 10291">
            <a:extLst>
              <a:ext uri="{FF2B5EF4-FFF2-40B4-BE49-F238E27FC236}">
                <a16:creationId xmlns:a16="http://schemas.microsoft.com/office/drawing/2014/main" id="{3A6D0DE0-B6E6-4E02-A767-C3A163CA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0370" y="3195937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13" name="Text Box 10295">
            <a:extLst>
              <a:ext uri="{FF2B5EF4-FFF2-40B4-BE49-F238E27FC236}">
                <a16:creationId xmlns:a16="http://schemas.microsoft.com/office/drawing/2014/main" id="{A565E04F-367B-43B5-8F04-91CDEF8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383" y="4371610"/>
            <a:ext cx="703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Straight Connector 313">
            <a:extLst>
              <a:ext uri="{FF2B5EF4-FFF2-40B4-BE49-F238E27FC236}">
                <a16:creationId xmlns:a16="http://schemas.microsoft.com/office/drawing/2014/main" id="{AA986C11-9728-4A2B-B06F-57D7ECDCB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9206" y="4927765"/>
            <a:ext cx="10301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Text Box 10298">
            <a:extLst>
              <a:ext uri="{FF2B5EF4-FFF2-40B4-BE49-F238E27FC236}">
                <a16:creationId xmlns:a16="http://schemas.microsoft.com/office/drawing/2014/main" id="{99DB3827-3F36-4F87-A077-7B50D76E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477" y="4950257"/>
            <a:ext cx="892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Text Box 10300">
            <a:extLst>
              <a:ext uri="{FF2B5EF4-FFF2-40B4-BE49-F238E27FC236}">
                <a16:creationId xmlns:a16="http://schemas.microsoft.com/office/drawing/2014/main" id="{CC9D1757-CA9C-4843-BC9D-9DDAF53F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297" y="4948493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Text Box 10304">
            <a:extLst>
              <a:ext uri="{FF2B5EF4-FFF2-40B4-BE49-F238E27FC236}">
                <a16:creationId xmlns:a16="http://schemas.microsoft.com/office/drawing/2014/main" id="{FCD0EF9C-CF51-49E0-9D2B-1533F83B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845" y="3194496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Text Box 10308">
            <a:extLst>
              <a:ext uri="{FF2B5EF4-FFF2-40B4-BE49-F238E27FC236}">
                <a16:creationId xmlns:a16="http://schemas.microsoft.com/office/drawing/2014/main" id="{041BA3F7-D1EE-4CF9-97FA-B750C0BF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62" y="5558982"/>
            <a:ext cx="802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Straight Connector 318">
            <a:extLst>
              <a:ext uri="{FF2B5EF4-FFF2-40B4-BE49-F238E27FC236}">
                <a16:creationId xmlns:a16="http://schemas.microsoft.com/office/drawing/2014/main" id="{0487398E-E511-4BE7-8C78-BA85368D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9155" y="6182734"/>
            <a:ext cx="1049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Text Box 10311">
            <a:extLst>
              <a:ext uri="{FF2B5EF4-FFF2-40B4-BE49-F238E27FC236}">
                <a16:creationId xmlns:a16="http://schemas.microsoft.com/office/drawing/2014/main" id="{FC4C009C-2995-4372-A2F6-E3BB0BE7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482" y="6170702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Text Box 10280">
            <a:extLst>
              <a:ext uri="{FF2B5EF4-FFF2-40B4-BE49-F238E27FC236}">
                <a16:creationId xmlns:a16="http://schemas.microsoft.com/office/drawing/2014/main" id="{D1031B7F-0385-4824-B4EC-C1653D58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896" y="3197257"/>
            <a:ext cx="51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 Box 10295">
            <a:extLst>
              <a:ext uri="{FF2B5EF4-FFF2-40B4-BE49-F238E27FC236}">
                <a16:creationId xmlns:a16="http://schemas.microsoft.com/office/drawing/2014/main" id="{4E7B3D28-843F-4F85-B01F-303D54ED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046" y="4371609"/>
            <a:ext cx="870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 Box 10308">
            <a:extLst>
              <a:ext uri="{FF2B5EF4-FFF2-40B4-BE49-F238E27FC236}">
                <a16:creationId xmlns:a16="http://schemas.microsoft.com/office/drawing/2014/main" id="{36A7A97F-1448-4D92-8331-0E8AF779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680" y="5558393"/>
            <a:ext cx="802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840C58-64A6-4E71-BE8F-8B7F9A5D1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17" y="4854058"/>
            <a:ext cx="2663641" cy="21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1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4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5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5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75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5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9" grpId="0"/>
      <p:bldP spid="119" grpId="0"/>
      <p:bldP spid="121" grpId="0"/>
      <p:bldP spid="123" grpId="0"/>
      <p:bldP spid="196" grpId="0"/>
      <p:bldP spid="244" grpId="0"/>
      <p:bldP spid="248" grpId="0"/>
      <p:bldP spid="249" grpId="0"/>
      <p:bldP spid="250" grpId="0"/>
      <p:bldP spid="251" grpId="0" animBg="1"/>
      <p:bldP spid="252" grpId="0"/>
      <p:bldP spid="253" grpId="0"/>
      <p:bldP spid="254" grpId="0"/>
      <p:bldP spid="255" grpId="0"/>
      <p:bldP spid="256" grpId="0" animBg="1"/>
      <p:bldP spid="257" grpId="0"/>
      <p:bldP spid="258" grpId="0"/>
      <p:bldP spid="259" grpId="0"/>
      <p:bldP spid="263" grpId="0"/>
      <p:bldP spid="267" grpId="0"/>
      <p:bldP spid="268" grpId="0"/>
      <p:bldP spid="269" grpId="0"/>
      <p:bldP spid="270" grpId="0" animBg="1"/>
      <p:bldP spid="271" grpId="0"/>
      <p:bldP spid="272" grpId="0"/>
      <p:bldP spid="273" grpId="0"/>
      <p:bldP spid="274" grpId="0"/>
      <p:bldP spid="275" grpId="0" animBg="1"/>
      <p:bldP spid="276" grpId="0"/>
      <p:bldP spid="277" grpId="0"/>
      <p:bldP spid="278" grpId="0"/>
      <p:bldP spid="279" grpId="0"/>
      <p:bldP spid="283" grpId="0"/>
      <p:bldP spid="284" grpId="0"/>
      <p:bldP spid="285" grpId="0"/>
      <p:bldP spid="286" grpId="0" animBg="1"/>
      <p:bldP spid="287" grpId="0"/>
      <p:bldP spid="288" grpId="0"/>
      <p:bldP spid="289" grpId="0"/>
      <p:bldP spid="290" grpId="0"/>
      <p:bldP spid="291" grpId="0" animBg="1"/>
      <p:bldP spid="292" grpId="0"/>
      <p:bldP spid="293" grpId="0"/>
      <p:bldP spid="294" grpId="0"/>
      <p:bldP spid="295" grpId="0"/>
      <p:bldP spid="296" grpId="0" animBg="1"/>
      <p:bldP spid="297" grpId="0"/>
      <p:bldP spid="298" grpId="0"/>
      <p:bldP spid="299" grpId="0"/>
      <p:bldP spid="300" grpId="0"/>
      <p:bldP spid="302" grpId="0"/>
      <p:bldP spid="306" grpId="0"/>
      <p:bldP spid="307" grpId="0"/>
      <p:bldP spid="308" grpId="0"/>
      <p:bldP spid="309" grpId="0" animBg="1"/>
      <p:bldP spid="310" grpId="0"/>
      <p:bldP spid="311" grpId="0"/>
      <p:bldP spid="312" grpId="0"/>
      <p:bldP spid="313" grpId="0"/>
      <p:bldP spid="314" grpId="0" animBg="1"/>
      <p:bldP spid="315" grpId="0"/>
      <p:bldP spid="316" grpId="0"/>
      <p:bldP spid="317" grpId="0"/>
      <p:bldP spid="318" grpId="0"/>
      <p:bldP spid="319" grpId="0" animBg="1"/>
      <p:bldP spid="320" grpId="0"/>
      <p:bldP spid="321" grpId="0"/>
      <p:bldP spid="322" grpId="0"/>
      <p:bldP spid="3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81418756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0B6F49-42B5-48D1-9095-A739E12B2420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1196</TotalTime>
  <Words>451</Words>
  <Application>Microsoft Office PowerPoint</Application>
  <PresentationFormat>Widescreen</PresentationFormat>
  <Paragraphs>166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UTM A&amp;S Graceland</vt:lpstr>
      <vt:lpstr>UTM Beautiful Caps</vt:lpstr>
      <vt:lpstr>UVN Ai Cap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Admin</dc:creator>
  <dc:description>KTUTS</dc:description>
  <cp:lastModifiedBy>MTC</cp:lastModifiedBy>
  <cp:revision>41</cp:revision>
  <dcterms:created xsi:type="dcterms:W3CDTF">2021-04-26T11:48:24Z</dcterms:created>
  <dcterms:modified xsi:type="dcterms:W3CDTF">2021-12-15T01:59:36Z</dcterms:modified>
  <cp:category>KTUTS; 9Slide.vn</cp:category>
  <cp:version>H19</cp:version>
</cp:coreProperties>
</file>