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8"/>
  </p:notesMasterIdLst>
  <p:sldIdLst>
    <p:sldId id="310" r:id="rId3"/>
    <p:sldId id="347" r:id="rId4"/>
    <p:sldId id="257" r:id="rId5"/>
    <p:sldId id="258" r:id="rId6"/>
    <p:sldId id="312" r:id="rId7"/>
    <p:sldId id="311" r:id="rId8"/>
    <p:sldId id="259" r:id="rId9"/>
    <p:sldId id="288" r:id="rId10"/>
    <p:sldId id="260" r:id="rId11"/>
    <p:sldId id="267" r:id="rId12"/>
    <p:sldId id="292" r:id="rId13"/>
    <p:sldId id="269" r:id="rId14"/>
    <p:sldId id="293" r:id="rId15"/>
    <p:sldId id="286" r:id="rId16"/>
    <p:sldId id="278" r:id="rId17"/>
    <p:sldId id="271" r:id="rId18"/>
    <p:sldId id="275" r:id="rId19"/>
    <p:sldId id="274" r:id="rId20"/>
    <p:sldId id="276" r:id="rId21"/>
    <p:sldId id="294" r:id="rId22"/>
    <p:sldId id="335" r:id="rId23"/>
    <p:sldId id="280" r:id="rId24"/>
    <p:sldId id="337" r:id="rId25"/>
    <p:sldId id="338" r:id="rId26"/>
    <p:sldId id="287" r:id="rId27"/>
    <p:sldId id="272" r:id="rId28"/>
    <p:sldId id="282" r:id="rId29"/>
    <p:sldId id="295" r:id="rId30"/>
    <p:sldId id="326" r:id="rId31"/>
    <p:sldId id="283" r:id="rId32"/>
    <p:sldId id="336" r:id="rId33"/>
    <p:sldId id="330" r:id="rId34"/>
    <p:sldId id="261" r:id="rId35"/>
    <p:sldId id="290" r:id="rId36"/>
    <p:sldId id="329" r:id="rId37"/>
    <p:sldId id="344" r:id="rId38"/>
    <p:sldId id="345" r:id="rId39"/>
    <p:sldId id="346" r:id="rId40"/>
    <p:sldId id="327" r:id="rId41"/>
    <p:sldId id="340" r:id="rId42"/>
    <p:sldId id="301" r:id="rId43"/>
    <p:sldId id="291" r:id="rId44"/>
    <p:sldId id="308" r:id="rId45"/>
    <p:sldId id="309" r:id="rId46"/>
    <p:sldId id="331" r:id="rId47"/>
  </p:sldIdLst>
  <p:sldSz cx="9144000" cy="6858000" type="screen4x3"/>
  <p:notesSz cx="6858000" cy="9144000"/>
  <p:custShowLst>
    <p:custShow name="Hoat dong 1" id="0">
      <p:sldLst>
        <p:sld r:id="rId10"/>
        <p:sld r:id="rId11"/>
        <p:sld r:id="rId12"/>
        <p:sld r:id="rId13"/>
        <p:sld r:id="rId14"/>
        <p:sld r:id="rId15"/>
      </p:sldLst>
    </p:custShow>
    <p:custShow name="Hoat dong 2" id="1">
      <p:sldLst>
        <p:sld r:id="rId16"/>
        <p:sld r:id="rId17"/>
        <p:sld r:id="rId18"/>
        <p:sld r:id="rId19"/>
        <p:sld r:id="rId20"/>
        <p:sld r:id="rId21"/>
        <p:sld r:id="rId24"/>
        <p:sld r:id="rId22"/>
      </p:sldLst>
    </p:custShow>
    <p:custShow name="Hoat dong 3" id="2">
      <p:sldLst>
        <p:sld r:id="rId27"/>
        <p:sld r:id="rId28"/>
        <p:sld r:id="rId29"/>
        <p:sld r:id="rId30"/>
        <p:sld r:id="rId32"/>
      </p:sldLst>
    </p:custShow>
    <p:custShow name="Bai hoc" id="3">
      <p:sldLst>
        <p:sld r:id="rId35"/>
      </p:sldLst>
    </p:custShow>
    <p:custShow name="Cung co" id="4">
      <p:sldLst>
        <p:sld r:id="rId36"/>
        <p:sld r:id="rId43"/>
        <p:sld r:id="rId44"/>
      </p:sldLst>
    </p:custShow>
    <p:custShow name="Dan do" id="5">
      <p:sldLst>
        <p:sld r:id="rId44"/>
        <p:sld r:id="rId45"/>
        <p:sld r:id="rId46"/>
      </p:sldLst>
    </p:custShow>
  </p:custShow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66FF"/>
    <a:srgbClr val="6666FF"/>
    <a:srgbClr val="BFCEAD"/>
    <a:srgbClr val="9933FF"/>
    <a:srgbClr val="6699FF"/>
    <a:srgbClr val="CCCCFF"/>
    <a:srgbClr val="9999FF"/>
    <a:srgbClr val="00FF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4" autoAdjust="0"/>
    <p:restoredTop sz="94434" autoAdjust="0"/>
  </p:normalViewPr>
  <p:slideViewPr>
    <p:cSldViewPr>
      <p:cViewPr varScale="1">
        <p:scale>
          <a:sx n="74" d="100"/>
          <a:sy n="74" d="100"/>
        </p:scale>
        <p:origin x="942" y="54"/>
      </p:cViewPr>
      <p:guideLst>
        <p:guide orient="horz" pos="2160"/>
        <p:guide pos="2880"/>
      </p:guideLst>
    </p:cSldViewPr>
  </p:slideViewPr>
  <p:outlineViewPr>
    <p:cViewPr>
      <p:scale>
        <a:sx n="33" d="100"/>
        <a:sy n="33" d="100"/>
      </p:scale>
      <p:origin x="0" y="-552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E59CA1-6281-4636-BD0A-3066ADCF2A92}" type="doc">
      <dgm:prSet loTypeId="urn:microsoft.com/office/officeart/2008/layout/VerticalCurvedList" loCatId="list" qsTypeId="urn:microsoft.com/office/officeart/2005/8/quickstyle/3d2" qsCatId="3D" csTypeId="urn:microsoft.com/office/officeart/2005/8/colors/colorful4" csCatId="colorful" phldr="1"/>
      <dgm:spPr/>
      <dgm:t>
        <a:bodyPr/>
        <a:lstStyle/>
        <a:p>
          <a:endParaRPr lang="vi-VN"/>
        </a:p>
      </dgm:t>
    </dgm:pt>
    <dgm:pt modelId="{2DFBB1CE-CE6B-47F0-B3A6-07A37F961C38}">
      <dgm:prSet phldrT="[Text]" custT="1"/>
      <dgm:spPr/>
      <dgm:t>
        <a:bodyPr/>
        <a:lstStyle/>
        <a:p>
          <a:pPr algn="l"/>
          <a:r>
            <a:rPr lang="en-US" sz="2800" b="1" dirty="0" smtClean="0">
              <a:solidFill>
                <a:srgbClr val="FFFF00"/>
              </a:solidFill>
              <a:latin typeface="Times New Roman" panose="02020603050405020304" pitchFamily="18" charset="0"/>
              <a:cs typeface="Times New Roman" panose="02020603050405020304" pitchFamily="18" charset="0"/>
            </a:rPr>
            <a:t>1. </a:t>
          </a:r>
          <a:r>
            <a:rPr lang="en-US" sz="2800" b="1" dirty="0" err="1" smtClean="0">
              <a:solidFill>
                <a:srgbClr val="FFFF00"/>
              </a:solidFill>
              <a:latin typeface="Times New Roman" panose="02020603050405020304" pitchFamily="18" charset="0"/>
              <a:cs typeface="Times New Roman" panose="02020603050405020304" pitchFamily="18" charset="0"/>
            </a:rPr>
            <a:t>Vùng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đồi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với</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đỉnh</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tròn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sườn</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thoải</a:t>
          </a:r>
          <a:r>
            <a:rPr lang="en-US" sz="2800" b="1" dirty="0" smtClean="0">
              <a:solidFill>
                <a:srgbClr val="FFFF00"/>
              </a:solidFill>
              <a:latin typeface="Times New Roman" panose="02020603050405020304" pitchFamily="18" charset="0"/>
              <a:cs typeface="Times New Roman" panose="02020603050405020304" pitchFamily="18" charset="0"/>
            </a:rPr>
            <a:t>.</a:t>
          </a:r>
          <a:endParaRPr lang="vi-VN" sz="2800" b="1" dirty="0">
            <a:solidFill>
              <a:srgbClr val="FFFF00"/>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 action="ppaction://customshow?id=0&amp;return=true"/>
          </dgm14:cNvPr>
        </a:ext>
      </dgm:extLst>
    </dgm:pt>
    <dgm:pt modelId="{3B4F4344-9A0B-4625-910D-D04A56F80DC3}" type="parTrans" cxnId="{6E5B3495-5763-456F-A3CC-04891C5A1E37}">
      <dgm:prSet/>
      <dgm:spPr/>
      <dgm:t>
        <a:bodyPr/>
        <a:lstStyle/>
        <a:p>
          <a:pPr algn="l"/>
          <a:endParaRPr lang="vi-VN" sz="2800" b="1">
            <a:latin typeface="Times New Roman" panose="02020603050405020304" pitchFamily="18" charset="0"/>
            <a:cs typeface="Times New Roman" panose="02020603050405020304" pitchFamily="18" charset="0"/>
          </a:endParaRPr>
        </a:p>
      </dgm:t>
    </dgm:pt>
    <dgm:pt modelId="{B88BB3A9-7D71-4F30-861B-ADC73E47E074}" type="sibTrans" cxnId="{6E5B3495-5763-456F-A3CC-04891C5A1E37}">
      <dgm:prSet/>
      <dgm:spPr/>
      <dgm:t>
        <a:bodyPr/>
        <a:lstStyle/>
        <a:p>
          <a:pPr algn="l"/>
          <a:endParaRPr lang="vi-VN" sz="2800" b="1">
            <a:latin typeface="Times New Roman" panose="02020603050405020304" pitchFamily="18" charset="0"/>
            <a:cs typeface="Times New Roman" panose="02020603050405020304" pitchFamily="18" charset="0"/>
          </a:endParaRPr>
        </a:p>
      </dgm:t>
    </dgm:pt>
    <dgm:pt modelId="{8FD1840F-569B-4BA2-8C6C-00F8290BB78C}">
      <dgm:prSet phldrT="[Text]" custT="1"/>
      <dgm:spPr>
        <a:solidFill>
          <a:srgbClr val="7030A0"/>
        </a:solidFill>
      </dgm:spPr>
      <dgm:t>
        <a:bodyPr/>
        <a:lstStyle/>
        <a:p>
          <a:pPr algn="l"/>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Chè</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quả</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trung</a:t>
          </a:r>
          <a:r>
            <a:rPr lang="en-US" sz="2800" b="1" dirty="0" smtClean="0">
              <a:latin typeface="Times New Roman" panose="02020603050405020304" pitchFamily="18" charset="0"/>
              <a:cs typeface="Times New Roman" panose="02020603050405020304" pitchFamily="18" charset="0"/>
            </a:rPr>
            <a:t> du.</a:t>
          </a:r>
          <a:endParaRPr lang="vi-VN" sz="2800" b="1" dirty="0">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 action="ppaction://customshow?id=1&amp;return=true"/>
          </dgm14:cNvPr>
        </a:ext>
      </dgm:extLst>
    </dgm:pt>
    <dgm:pt modelId="{07F43ED7-4322-4390-8718-91CCA6542962}" type="parTrans" cxnId="{FE5E2CC2-62E6-4E6C-B523-E92A9F609A51}">
      <dgm:prSet/>
      <dgm:spPr/>
      <dgm:t>
        <a:bodyPr/>
        <a:lstStyle/>
        <a:p>
          <a:pPr algn="l"/>
          <a:endParaRPr lang="vi-VN" sz="2800" b="1">
            <a:latin typeface="Times New Roman" panose="02020603050405020304" pitchFamily="18" charset="0"/>
            <a:cs typeface="Times New Roman" panose="02020603050405020304" pitchFamily="18" charset="0"/>
          </a:endParaRPr>
        </a:p>
      </dgm:t>
    </dgm:pt>
    <dgm:pt modelId="{0B881F0D-DD76-4AF3-8514-048C19B20AC6}" type="sibTrans" cxnId="{FE5E2CC2-62E6-4E6C-B523-E92A9F609A51}">
      <dgm:prSet/>
      <dgm:spPr/>
      <dgm:t>
        <a:bodyPr/>
        <a:lstStyle/>
        <a:p>
          <a:pPr algn="l"/>
          <a:endParaRPr lang="vi-VN" sz="2800" b="1">
            <a:latin typeface="Times New Roman" panose="02020603050405020304" pitchFamily="18" charset="0"/>
            <a:cs typeface="Times New Roman" panose="02020603050405020304" pitchFamily="18" charset="0"/>
          </a:endParaRPr>
        </a:p>
      </dgm:t>
    </dgm:pt>
    <dgm:pt modelId="{8B405DBD-1B61-48E8-ABD2-665194A981C0}">
      <dgm:prSet phldrT="[Text]" custT="1"/>
      <dgm:spPr/>
      <dgm:t>
        <a:bodyPr/>
        <a:lstStyle/>
        <a:p>
          <a:pPr algn="l"/>
          <a:r>
            <a:rPr lang="en-US" sz="2800" b="1" dirty="0" smtClean="0">
              <a:solidFill>
                <a:srgbClr val="002060"/>
              </a:solidFill>
              <a:latin typeface="Times New Roman" panose="02020603050405020304" pitchFamily="18" charset="0"/>
              <a:cs typeface="Times New Roman" panose="02020603050405020304" pitchFamily="18" charset="0"/>
            </a:rPr>
            <a:t>3. </a:t>
          </a:r>
          <a:r>
            <a:rPr lang="en-US" sz="2800" b="1" dirty="0" err="1" smtClean="0">
              <a:solidFill>
                <a:srgbClr val="002060"/>
              </a:solidFill>
              <a:latin typeface="Times New Roman" panose="02020603050405020304" pitchFamily="18" charset="0"/>
              <a:cs typeface="Times New Roman" panose="02020603050405020304" pitchFamily="18" charset="0"/>
            </a:rPr>
            <a:t>Hoạt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trồng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rừng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cây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công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nghiệp</a:t>
          </a:r>
          <a:r>
            <a:rPr lang="en-US"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 action="ppaction://customshow?id=2&amp;return=true"/>
          </dgm14:cNvPr>
        </a:ext>
      </dgm:extLst>
    </dgm:pt>
    <dgm:pt modelId="{21A6569B-08B2-4610-B0D0-F24B830835BA}" type="parTrans" cxnId="{BC95221C-EEA9-462A-BF71-B16D8E2D5136}">
      <dgm:prSet/>
      <dgm:spPr/>
      <dgm:t>
        <a:bodyPr/>
        <a:lstStyle/>
        <a:p>
          <a:pPr algn="l"/>
          <a:endParaRPr lang="vi-VN" sz="2800" b="1">
            <a:latin typeface="Times New Roman" panose="02020603050405020304" pitchFamily="18" charset="0"/>
            <a:cs typeface="Times New Roman" panose="02020603050405020304" pitchFamily="18" charset="0"/>
          </a:endParaRPr>
        </a:p>
      </dgm:t>
    </dgm:pt>
    <dgm:pt modelId="{60A22CDE-1C80-48D8-AB4F-27724C018226}" type="sibTrans" cxnId="{BC95221C-EEA9-462A-BF71-B16D8E2D5136}">
      <dgm:prSet/>
      <dgm:spPr/>
      <dgm:t>
        <a:bodyPr/>
        <a:lstStyle/>
        <a:p>
          <a:pPr algn="l"/>
          <a:endParaRPr lang="vi-VN" sz="2800" b="1">
            <a:latin typeface="Times New Roman" panose="02020603050405020304" pitchFamily="18" charset="0"/>
            <a:cs typeface="Times New Roman" panose="02020603050405020304" pitchFamily="18" charset="0"/>
          </a:endParaRPr>
        </a:p>
      </dgm:t>
    </dgm:pt>
    <dgm:pt modelId="{F1091A8F-BD69-497E-9BF0-8949523489E8}" type="pres">
      <dgm:prSet presAssocID="{5DE59CA1-6281-4636-BD0A-3066ADCF2A92}" presName="Name0" presStyleCnt="0">
        <dgm:presLayoutVars>
          <dgm:chMax val="7"/>
          <dgm:chPref val="7"/>
          <dgm:dir/>
        </dgm:presLayoutVars>
      </dgm:prSet>
      <dgm:spPr/>
      <dgm:t>
        <a:bodyPr/>
        <a:lstStyle/>
        <a:p>
          <a:endParaRPr lang="vi-VN"/>
        </a:p>
      </dgm:t>
    </dgm:pt>
    <dgm:pt modelId="{DAA4D1B6-84C1-466D-8537-E3F2D8F41E10}" type="pres">
      <dgm:prSet presAssocID="{5DE59CA1-6281-4636-BD0A-3066ADCF2A92}" presName="Name1" presStyleCnt="0"/>
      <dgm:spPr/>
    </dgm:pt>
    <dgm:pt modelId="{298A093A-6FA4-43E5-97C8-C26DC1266DD0}" type="pres">
      <dgm:prSet presAssocID="{5DE59CA1-6281-4636-BD0A-3066ADCF2A92}" presName="cycle" presStyleCnt="0"/>
      <dgm:spPr/>
    </dgm:pt>
    <dgm:pt modelId="{4D0BE611-3463-47DB-9967-3ED54DB7A38A}" type="pres">
      <dgm:prSet presAssocID="{5DE59CA1-6281-4636-BD0A-3066ADCF2A92}" presName="srcNode" presStyleLbl="node1" presStyleIdx="0" presStyleCnt="3"/>
      <dgm:spPr/>
    </dgm:pt>
    <dgm:pt modelId="{F228648D-C171-4225-9BA9-1E32DED87748}" type="pres">
      <dgm:prSet presAssocID="{5DE59CA1-6281-4636-BD0A-3066ADCF2A92}" presName="conn" presStyleLbl="parChTrans1D2" presStyleIdx="0" presStyleCnt="1"/>
      <dgm:spPr/>
      <dgm:t>
        <a:bodyPr/>
        <a:lstStyle/>
        <a:p>
          <a:endParaRPr lang="vi-VN"/>
        </a:p>
      </dgm:t>
    </dgm:pt>
    <dgm:pt modelId="{F37B24C3-80A9-4FA6-B08C-D0968D7B5C7C}" type="pres">
      <dgm:prSet presAssocID="{5DE59CA1-6281-4636-BD0A-3066ADCF2A92}" presName="extraNode" presStyleLbl="node1" presStyleIdx="0" presStyleCnt="3"/>
      <dgm:spPr/>
    </dgm:pt>
    <dgm:pt modelId="{00BD6FA5-EBD8-4DDC-A9CA-B8EC34D9AD13}" type="pres">
      <dgm:prSet presAssocID="{5DE59CA1-6281-4636-BD0A-3066ADCF2A92}" presName="dstNode" presStyleLbl="node1" presStyleIdx="0" presStyleCnt="3"/>
      <dgm:spPr/>
    </dgm:pt>
    <dgm:pt modelId="{6A98A832-3C16-4089-A3C7-FA21DE6A8173}" type="pres">
      <dgm:prSet presAssocID="{2DFBB1CE-CE6B-47F0-B3A6-07A37F961C38}" presName="text_1" presStyleLbl="node1" presStyleIdx="0" presStyleCnt="3" custScaleX="96029" custLinFactNeighborX="586" custLinFactNeighborY="97">
        <dgm:presLayoutVars>
          <dgm:bulletEnabled val="1"/>
        </dgm:presLayoutVars>
      </dgm:prSet>
      <dgm:spPr/>
      <dgm:t>
        <a:bodyPr/>
        <a:lstStyle/>
        <a:p>
          <a:endParaRPr lang="vi-VN"/>
        </a:p>
      </dgm:t>
    </dgm:pt>
    <dgm:pt modelId="{6A192EA1-8AE5-44F5-AFE8-C7A86A3B843D}" type="pres">
      <dgm:prSet presAssocID="{2DFBB1CE-CE6B-47F0-B3A6-07A37F961C38}" presName="accent_1" presStyleCnt="0"/>
      <dgm:spPr/>
    </dgm:pt>
    <dgm:pt modelId="{69A2DDCF-6335-4BE4-9D06-F5056D4166F3}" type="pres">
      <dgm:prSet presAssocID="{2DFBB1CE-CE6B-47F0-B3A6-07A37F961C38}" presName="accentRepeatNode" presStyleLbl="solidFgAcc1" presStyleIdx="0" presStyleCnt="3"/>
      <dgm:spPr/>
    </dgm:pt>
    <dgm:pt modelId="{EC49F261-6B4F-4359-838A-DE3E7C48B2A4}" type="pres">
      <dgm:prSet presAssocID="{8FD1840F-569B-4BA2-8C6C-00F8290BB78C}" presName="text_2" presStyleLbl="node1" presStyleIdx="1" presStyleCnt="3">
        <dgm:presLayoutVars>
          <dgm:bulletEnabled val="1"/>
        </dgm:presLayoutVars>
      </dgm:prSet>
      <dgm:spPr/>
      <dgm:t>
        <a:bodyPr/>
        <a:lstStyle/>
        <a:p>
          <a:endParaRPr lang="vi-VN"/>
        </a:p>
      </dgm:t>
    </dgm:pt>
    <dgm:pt modelId="{EB2E05A2-7AB4-45E1-9A5C-879F3EDB3F73}" type="pres">
      <dgm:prSet presAssocID="{8FD1840F-569B-4BA2-8C6C-00F8290BB78C}" presName="accent_2" presStyleCnt="0"/>
      <dgm:spPr/>
    </dgm:pt>
    <dgm:pt modelId="{37712F34-6768-4FB5-891E-0DF992C62476}" type="pres">
      <dgm:prSet presAssocID="{8FD1840F-569B-4BA2-8C6C-00F8290BB78C}" presName="accentRepeatNode" presStyleLbl="solidFgAcc1" presStyleIdx="1" presStyleCnt="3"/>
      <dgm:spPr/>
    </dgm:pt>
    <dgm:pt modelId="{1E40CCA0-B027-4893-B1A1-469141F87D9C}" type="pres">
      <dgm:prSet presAssocID="{8B405DBD-1B61-48E8-ABD2-665194A981C0}" presName="text_3" presStyleLbl="node1" presStyleIdx="2" presStyleCnt="3">
        <dgm:presLayoutVars>
          <dgm:bulletEnabled val="1"/>
        </dgm:presLayoutVars>
      </dgm:prSet>
      <dgm:spPr/>
      <dgm:t>
        <a:bodyPr/>
        <a:lstStyle/>
        <a:p>
          <a:endParaRPr lang="vi-VN"/>
        </a:p>
      </dgm:t>
    </dgm:pt>
    <dgm:pt modelId="{6CBB83D0-F58E-4C37-B049-3BC3FDEB8CCF}" type="pres">
      <dgm:prSet presAssocID="{8B405DBD-1B61-48E8-ABD2-665194A981C0}" presName="accent_3" presStyleCnt="0"/>
      <dgm:spPr/>
    </dgm:pt>
    <dgm:pt modelId="{E38693EF-7264-40B4-900A-4C8FB7EBDE9C}" type="pres">
      <dgm:prSet presAssocID="{8B405DBD-1B61-48E8-ABD2-665194A981C0}" presName="accentRepeatNode" presStyleLbl="solidFgAcc1" presStyleIdx="2" presStyleCnt="3"/>
      <dgm:spPr/>
    </dgm:pt>
  </dgm:ptLst>
  <dgm:cxnLst>
    <dgm:cxn modelId="{B31DBBBA-748B-4F4C-AD25-E20253290521}" type="presOf" srcId="{2DFBB1CE-CE6B-47F0-B3A6-07A37F961C38}" destId="{6A98A832-3C16-4089-A3C7-FA21DE6A8173}" srcOrd="0" destOrd="0" presId="urn:microsoft.com/office/officeart/2008/layout/VerticalCurvedList"/>
    <dgm:cxn modelId="{6E5B3495-5763-456F-A3CC-04891C5A1E37}" srcId="{5DE59CA1-6281-4636-BD0A-3066ADCF2A92}" destId="{2DFBB1CE-CE6B-47F0-B3A6-07A37F961C38}" srcOrd="0" destOrd="0" parTransId="{3B4F4344-9A0B-4625-910D-D04A56F80DC3}" sibTransId="{B88BB3A9-7D71-4F30-861B-ADC73E47E074}"/>
    <dgm:cxn modelId="{686F1BC8-12E4-4D39-B45B-2B6FD302C4B9}" type="presOf" srcId="{8B405DBD-1B61-48E8-ABD2-665194A981C0}" destId="{1E40CCA0-B027-4893-B1A1-469141F87D9C}" srcOrd="0" destOrd="0" presId="urn:microsoft.com/office/officeart/2008/layout/VerticalCurvedList"/>
    <dgm:cxn modelId="{5F8E5D60-8717-46FC-9959-64846F885754}" type="presOf" srcId="{8FD1840F-569B-4BA2-8C6C-00F8290BB78C}" destId="{EC49F261-6B4F-4359-838A-DE3E7C48B2A4}" srcOrd="0" destOrd="0" presId="urn:microsoft.com/office/officeart/2008/layout/VerticalCurvedList"/>
    <dgm:cxn modelId="{B421EB26-09B0-47CE-BBEA-6EA446257AAE}" type="presOf" srcId="{B88BB3A9-7D71-4F30-861B-ADC73E47E074}" destId="{F228648D-C171-4225-9BA9-1E32DED87748}" srcOrd="0" destOrd="0" presId="urn:microsoft.com/office/officeart/2008/layout/VerticalCurvedList"/>
    <dgm:cxn modelId="{7CAC3CF3-0343-4D04-8CA9-642668489EB5}" type="presOf" srcId="{5DE59CA1-6281-4636-BD0A-3066ADCF2A92}" destId="{F1091A8F-BD69-497E-9BF0-8949523489E8}" srcOrd="0" destOrd="0" presId="urn:microsoft.com/office/officeart/2008/layout/VerticalCurvedList"/>
    <dgm:cxn modelId="{BC95221C-EEA9-462A-BF71-B16D8E2D5136}" srcId="{5DE59CA1-6281-4636-BD0A-3066ADCF2A92}" destId="{8B405DBD-1B61-48E8-ABD2-665194A981C0}" srcOrd="2" destOrd="0" parTransId="{21A6569B-08B2-4610-B0D0-F24B830835BA}" sibTransId="{60A22CDE-1C80-48D8-AB4F-27724C018226}"/>
    <dgm:cxn modelId="{FE5E2CC2-62E6-4E6C-B523-E92A9F609A51}" srcId="{5DE59CA1-6281-4636-BD0A-3066ADCF2A92}" destId="{8FD1840F-569B-4BA2-8C6C-00F8290BB78C}" srcOrd="1" destOrd="0" parTransId="{07F43ED7-4322-4390-8718-91CCA6542962}" sibTransId="{0B881F0D-DD76-4AF3-8514-048C19B20AC6}"/>
    <dgm:cxn modelId="{6040295A-A64D-40D0-B19B-0F843898D038}" type="presParOf" srcId="{F1091A8F-BD69-497E-9BF0-8949523489E8}" destId="{DAA4D1B6-84C1-466D-8537-E3F2D8F41E10}" srcOrd="0" destOrd="0" presId="urn:microsoft.com/office/officeart/2008/layout/VerticalCurvedList"/>
    <dgm:cxn modelId="{12E9750C-2961-434A-88A4-40C54B5BA13E}" type="presParOf" srcId="{DAA4D1B6-84C1-466D-8537-E3F2D8F41E10}" destId="{298A093A-6FA4-43E5-97C8-C26DC1266DD0}" srcOrd="0" destOrd="0" presId="urn:microsoft.com/office/officeart/2008/layout/VerticalCurvedList"/>
    <dgm:cxn modelId="{B3497EA9-9B08-496F-B27A-E1E6ED870C2D}" type="presParOf" srcId="{298A093A-6FA4-43E5-97C8-C26DC1266DD0}" destId="{4D0BE611-3463-47DB-9967-3ED54DB7A38A}" srcOrd="0" destOrd="0" presId="urn:microsoft.com/office/officeart/2008/layout/VerticalCurvedList"/>
    <dgm:cxn modelId="{B9E4401E-7EED-4B90-AAF0-37D399568F5E}" type="presParOf" srcId="{298A093A-6FA4-43E5-97C8-C26DC1266DD0}" destId="{F228648D-C171-4225-9BA9-1E32DED87748}" srcOrd="1" destOrd="0" presId="urn:microsoft.com/office/officeart/2008/layout/VerticalCurvedList"/>
    <dgm:cxn modelId="{EAFE8F5C-7209-4A19-A20B-BEADB4354CF7}" type="presParOf" srcId="{298A093A-6FA4-43E5-97C8-C26DC1266DD0}" destId="{F37B24C3-80A9-4FA6-B08C-D0968D7B5C7C}" srcOrd="2" destOrd="0" presId="urn:microsoft.com/office/officeart/2008/layout/VerticalCurvedList"/>
    <dgm:cxn modelId="{3F7DE326-8FF6-4C91-935D-164235E18146}" type="presParOf" srcId="{298A093A-6FA4-43E5-97C8-C26DC1266DD0}" destId="{00BD6FA5-EBD8-4DDC-A9CA-B8EC34D9AD13}" srcOrd="3" destOrd="0" presId="urn:microsoft.com/office/officeart/2008/layout/VerticalCurvedList"/>
    <dgm:cxn modelId="{D385D689-9985-49F3-B872-A4CD91F87BA1}" type="presParOf" srcId="{DAA4D1B6-84C1-466D-8537-E3F2D8F41E10}" destId="{6A98A832-3C16-4089-A3C7-FA21DE6A8173}" srcOrd="1" destOrd="0" presId="urn:microsoft.com/office/officeart/2008/layout/VerticalCurvedList"/>
    <dgm:cxn modelId="{2D7DCDC5-55FD-4F32-8838-1232619AE39F}" type="presParOf" srcId="{DAA4D1B6-84C1-466D-8537-E3F2D8F41E10}" destId="{6A192EA1-8AE5-44F5-AFE8-C7A86A3B843D}" srcOrd="2" destOrd="0" presId="urn:microsoft.com/office/officeart/2008/layout/VerticalCurvedList"/>
    <dgm:cxn modelId="{7E4C73C9-B1A1-42C2-978F-256DD0E8D5C8}" type="presParOf" srcId="{6A192EA1-8AE5-44F5-AFE8-C7A86A3B843D}" destId="{69A2DDCF-6335-4BE4-9D06-F5056D4166F3}" srcOrd="0" destOrd="0" presId="urn:microsoft.com/office/officeart/2008/layout/VerticalCurvedList"/>
    <dgm:cxn modelId="{571A5D3F-E265-4F6C-A6B2-D1C36B743480}" type="presParOf" srcId="{DAA4D1B6-84C1-466D-8537-E3F2D8F41E10}" destId="{EC49F261-6B4F-4359-838A-DE3E7C48B2A4}" srcOrd="3" destOrd="0" presId="urn:microsoft.com/office/officeart/2008/layout/VerticalCurvedList"/>
    <dgm:cxn modelId="{F267BD0C-7A25-46E5-B4FE-A4E9A8C50B1F}" type="presParOf" srcId="{DAA4D1B6-84C1-466D-8537-E3F2D8F41E10}" destId="{EB2E05A2-7AB4-45E1-9A5C-879F3EDB3F73}" srcOrd="4" destOrd="0" presId="urn:microsoft.com/office/officeart/2008/layout/VerticalCurvedList"/>
    <dgm:cxn modelId="{784FC5B1-07C1-4DAA-BC85-DD98B11C1C78}" type="presParOf" srcId="{EB2E05A2-7AB4-45E1-9A5C-879F3EDB3F73}" destId="{37712F34-6768-4FB5-891E-0DF992C62476}" srcOrd="0" destOrd="0" presId="urn:microsoft.com/office/officeart/2008/layout/VerticalCurvedList"/>
    <dgm:cxn modelId="{5CB2BDC4-94B3-4B63-8787-2446D77A205A}" type="presParOf" srcId="{DAA4D1B6-84C1-466D-8537-E3F2D8F41E10}" destId="{1E40CCA0-B027-4893-B1A1-469141F87D9C}" srcOrd="5" destOrd="0" presId="urn:microsoft.com/office/officeart/2008/layout/VerticalCurvedList"/>
    <dgm:cxn modelId="{BA1469CA-185D-482D-94F7-5F4CE1794BFE}" type="presParOf" srcId="{DAA4D1B6-84C1-466D-8537-E3F2D8F41E10}" destId="{6CBB83D0-F58E-4C37-B049-3BC3FDEB8CCF}" srcOrd="6" destOrd="0" presId="urn:microsoft.com/office/officeart/2008/layout/VerticalCurvedList"/>
    <dgm:cxn modelId="{1399024B-F685-46F2-9210-A1C3BC8726A2}" type="presParOf" srcId="{6CBB83D0-F58E-4C37-B049-3BC3FDEB8CCF}" destId="{E38693EF-7264-40B4-900A-4C8FB7EBDE9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324789B-0D70-4B75-83C4-F76B88EB3365}" type="doc">
      <dgm:prSet loTypeId="urn:microsoft.com/office/officeart/2005/8/layout/hChevron3" loCatId="process" qsTypeId="urn:microsoft.com/office/officeart/2005/8/quickstyle/3d2" qsCatId="3D" csTypeId="urn:microsoft.com/office/officeart/2005/8/colors/colorful1" csCatId="colorful" phldr="1"/>
      <dgm:spPr/>
    </dgm:pt>
    <dgm:pt modelId="{131BFCDB-81B2-44D8-A2E6-6C801C1A8C86}">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1</a:t>
          </a:r>
          <a:endParaRPr lang="en-US" b="1" dirty="0">
            <a:solidFill>
              <a:schemeClr val="tx2"/>
            </a:solidFill>
            <a:latin typeface="Times New Roman" panose="02020603050405020304" pitchFamily="18" charset="0"/>
            <a:cs typeface="Times New Roman" panose="02020603050405020304" pitchFamily="18" charset="0"/>
          </a:endParaRPr>
        </a:p>
      </dgm:t>
    </dgm:pt>
    <dgm:pt modelId="{0CC15588-2770-4F48-9F94-2A8959549C41}" type="parTrans" cxnId="{1D24C9F2-9733-4CC3-AFCF-14CE9FA5AA89}">
      <dgm:prSet/>
      <dgm:spPr/>
      <dgm:t>
        <a:bodyPr/>
        <a:lstStyle/>
        <a:p>
          <a:endParaRPr lang="en-US"/>
        </a:p>
      </dgm:t>
    </dgm:pt>
    <dgm:pt modelId="{57C05982-3674-4032-B839-2DF77CA39B22}" type="sibTrans" cxnId="{1D24C9F2-9733-4CC3-AFCF-14CE9FA5AA89}">
      <dgm:prSet/>
      <dgm:spPr/>
      <dgm:t>
        <a:bodyPr/>
        <a:lstStyle/>
        <a:p>
          <a:endParaRPr lang="en-US"/>
        </a:p>
      </dgm:t>
    </dgm:pt>
    <dgm:pt modelId="{00194DB1-87F3-4F1F-A41E-7EC01C25A717}">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2</a:t>
          </a:r>
          <a:endParaRPr lang="en-US" b="1" dirty="0">
            <a:solidFill>
              <a:schemeClr val="tx2"/>
            </a:solidFill>
            <a:latin typeface="Times New Roman" panose="02020603050405020304" pitchFamily="18" charset="0"/>
            <a:cs typeface="Times New Roman" panose="02020603050405020304" pitchFamily="18" charset="0"/>
          </a:endParaRPr>
        </a:p>
      </dgm:t>
    </dgm:pt>
    <dgm:pt modelId="{F0BEABAF-E372-4698-A735-325D563B5B4E}" type="parTrans" cxnId="{F2E6B3FC-0A3B-4814-B3B3-2D590687974C}">
      <dgm:prSet/>
      <dgm:spPr/>
      <dgm:t>
        <a:bodyPr/>
        <a:lstStyle/>
        <a:p>
          <a:endParaRPr lang="en-US"/>
        </a:p>
      </dgm:t>
    </dgm:pt>
    <dgm:pt modelId="{DF41E145-A623-4E25-AC6A-748179DEC606}" type="sibTrans" cxnId="{F2E6B3FC-0A3B-4814-B3B3-2D590687974C}">
      <dgm:prSet/>
      <dgm:spPr/>
      <dgm:t>
        <a:bodyPr/>
        <a:lstStyle/>
        <a:p>
          <a:endParaRPr lang="en-US"/>
        </a:p>
      </dgm:t>
    </dgm:pt>
    <dgm:pt modelId="{5A8E3444-931D-4468-AD0E-C7433086A266}">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3</a:t>
          </a:r>
          <a:endParaRPr lang="en-US" b="1" dirty="0">
            <a:solidFill>
              <a:schemeClr val="tx2"/>
            </a:solidFill>
            <a:latin typeface="Times New Roman" panose="02020603050405020304" pitchFamily="18" charset="0"/>
            <a:cs typeface="Times New Roman" panose="02020603050405020304" pitchFamily="18" charset="0"/>
          </a:endParaRPr>
        </a:p>
      </dgm:t>
    </dgm:pt>
    <dgm:pt modelId="{25D149D7-F296-498B-A367-5D8690312A15}" type="parTrans" cxnId="{429EDB98-C461-4142-9293-640622E3A08A}">
      <dgm:prSet/>
      <dgm:spPr/>
      <dgm:t>
        <a:bodyPr/>
        <a:lstStyle/>
        <a:p>
          <a:endParaRPr lang="en-US"/>
        </a:p>
      </dgm:t>
    </dgm:pt>
    <dgm:pt modelId="{3F466F17-7AA8-41D9-A1B9-9FFE4E25833A}" type="sibTrans" cxnId="{429EDB98-C461-4142-9293-640622E3A08A}">
      <dgm:prSet/>
      <dgm:spPr/>
      <dgm:t>
        <a:bodyPr/>
        <a:lstStyle/>
        <a:p>
          <a:endParaRPr lang="en-US"/>
        </a:p>
      </dgm:t>
    </dgm:pt>
    <dgm:pt modelId="{91556357-7353-42CB-A4C3-962322D696C9}" type="pres">
      <dgm:prSet presAssocID="{B324789B-0D70-4B75-83C4-F76B88EB3365}" presName="Name0" presStyleCnt="0">
        <dgm:presLayoutVars>
          <dgm:dir/>
          <dgm:resizeHandles val="exact"/>
        </dgm:presLayoutVars>
      </dgm:prSet>
      <dgm:spPr/>
    </dgm:pt>
    <dgm:pt modelId="{1AD3295F-2A7F-4C02-8806-600F14F05603}" type="pres">
      <dgm:prSet presAssocID="{131BFCDB-81B2-44D8-A2E6-6C801C1A8C86}" presName="parTxOnly" presStyleLbl="node1" presStyleIdx="0" presStyleCnt="3">
        <dgm:presLayoutVars>
          <dgm:bulletEnabled val="1"/>
        </dgm:presLayoutVars>
      </dgm:prSet>
      <dgm:spPr/>
      <dgm:t>
        <a:bodyPr/>
        <a:lstStyle/>
        <a:p>
          <a:endParaRPr lang="en-US"/>
        </a:p>
      </dgm:t>
    </dgm:pt>
    <dgm:pt modelId="{07D0575B-92EF-4EAB-9B21-9927E9A72454}" type="pres">
      <dgm:prSet presAssocID="{57C05982-3674-4032-B839-2DF77CA39B22}" presName="parSpace" presStyleCnt="0"/>
      <dgm:spPr/>
    </dgm:pt>
    <dgm:pt modelId="{46CE1527-B9F5-4EDC-8992-E37CB1DF3925}" type="pres">
      <dgm:prSet presAssocID="{00194DB1-87F3-4F1F-A41E-7EC01C25A717}" presName="parTxOnly" presStyleLbl="node1" presStyleIdx="1" presStyleCnt="3">
        <dgm:presLayoutVars>
          <dgm:bulletEnabled val="1"/>
        </dgm:presLayoutVars>
      </dgm:prSet>
      <dgm:spPr/>
      <dgm:t>
        <a:bodyPr/>
        <a:lstStyle/>
        <a:p>
          <a:endParaRPr lang="en-US"/>
        </a:p>
      </dgm:t>
    </dgm:pt>
    <dgm:pt modelId="{34C5B600-2330-4442-88BF-420E3192BE62}" type="pres">
      <dgm:prSet presAssocID="{DF41E145-A623-4E25-AC6A-748179DEC606}" presName="parSpace" presStyleCnt="0"/>
      <dgm:spPr/>
    </dgm:pt>
    <dgm:pt modelId="{C60E8EEA-FB67-4AAD-8734-139B76174B9E}" type="pres">
      <dgm:prSet presAssocID="{5A8E3444-931D-4468-AD0E-C7433086A266}" presName="parTxOnly" presStyleLbl="node1" presStyleIdx="2" presStyleCnt="3">
        <dgm:presLayoutVars>
          <dgm:bulletEnabled val="1"/>
        </dgm:presLayoutVars>
      </dgm:prSet>
      <dgm:spPr/>
      <dgm:t>
        <a:bodyPr/>
        <a:lstStyle/>
        <a:p>
          <a:endParaRPr lang="en-US"/>
        </a:p>
      </dgm:t>
    </dgm:pt>
  </dgm:ptLst>
  <dgm:cxnLst>
    <dgm:cxn modelId="{8C341215-D0B9-4ED7-BD46-60B5D08FFA8A}" type="presOf" srcId="{5A8E3444-931D-4468-AD0E-C7433086A266}" destId="{C60E8EEA-FB67-4AAD-8734-139B76174B9E}" srcOrd="0" destOrd="0" presId="urn:microsoft.com/office/officeart/2005/8/layout/hChevron3"/>
    <dgm:cxn modelId="{F2E6B3FC-0A3B-4814-B3B3-2D590687974C}" srcId="{B324789B-0D70-4B75-83C4-F76B88EB3365}" destId="{00194DB1-87F3-4F1F-A41E-7EC01C25A717}" srcOrd="1" destOrd="0" parTransId="{F0BEABAF-E372-4698-A735-325D563B5B4E}" sibTransId="{DF41E145-A623-4E25-AC6A-748179DEC606}"/>
    <dgm:cxn modelId="{2315CAE0-9623-4B4C-937E-11BE48B98559}" type="presOf" srcId="{B324789B-0D70-4B75-83C4-F76B88EB3365}" destId="{91556357-7353-42CB-A4C3-962322D696C9}" srcOrd="0" destOrd="0" presId="urn:microsoft.com/office/officeart/2005/8/layout/hChevron3"/>
    <dgm:cxn modelId="{429EDB98-C461-4142-9293-640622E3A08A}" srcId="{B324789B-0D70-4B75-83C4-F76B88EB3365}" destId="{5A8E3444-931D-4468-AD0E-C7433086A266}" srcOrd="2" destOrd="0" parTransId="{25D149D7-F296-498B-A367-5D8690312A15}" sibTransId="{3F466F17-7AA8-41D9-A1B9-9FFE4E25833A}"/>
    <dgm:cxn modelId="{BA32360A-800C-418C-87D2-A12F7C727001}" type="presOf" srcId="{00194DB1-87F3-4F1F-A41E-7EC01C25A717}" destId="{46CE1527-B9F5-4EDC-8992-E37CB1DF3925}" srcOrd="0" destOrd="0" presId="urn:microsoft.com/office/officeart/2005/8/layout/hChevron3"/>
    <dgm:cxn modelId="{6F98A015-1968-4434-BC1D-9AB9EFE123DC}" type="presOf" srcId="{131BFCDB-81B2-44D8-A2E6-6C801C1A8C86}" destId="{1AD3295F-2A7F-4C02-8806-600F14F05603}" srcOrd="0" destOrd="0" presId="urn:microsoft.com/office/officeart/2005/8/layout/hChevron3"/>
    <dgm:cxn modelId="{1D24C9F2-9733-4CC3-AFCF-14CE9FA5AA89}" srcId="{B324789B-0D70-4B75-83C4-F76B88EB3365}" destId="{131BFCDB-81B2-44D8-A2E6-6C801C1A8C86}" srcOrd="0" destOrd="0" parTransId="{0CC15588-2770-4F48-9F94-2A8959549C41}" sibTransId="{57C05982-3674-4032-B839-2DF77CA39B22}"/>
    <dgm:cxn modelId="{4C6468F4-6EB2-4C59-A259-390C0E75F14B}" type="presParOf" srcId="{91556357-7353-42CB-A4C3-962322D696C9}" destId="{1AD3295F-2A7F-4C02-8806-600F14F05603}" srcOrd="0" destOrd="0" presId="urn:microsoft.com/office/officeart/2005/8/layout/hChevron3"/>
    <dgm:cxn modelId="{A2F20D78-8F77-40A6-814B-8EEC10B76FBA}" type="presParOf" srcId="{91556357-7353-42CB-A4C3-962322D696C9}" destId="{07D0575B-92EF-4EAB-9B21-9927E9A72454}" srcOrd="1" destOrd="0" presId="urn:microsoft.com/office/officeart/2005/8/layout/hChevron3"/>
    <dgm:cxn modelId="{094B6686-9DE3-4AFC-8475-3CC4A842CB0A}" type="presParOf" srcId="{91556357-7353-42CB-A4C3-962322D696C9}" destId="{46CE1527-B9F5-4EDC-8992-E37CB1DF3925}" srcOrd="2" destOrd="0" presId="urn:microsoft.com/office/officeart/2005/8/layout/hChevron3"/>
    <dgm:cxn modelId="{5200E2C4-8722-4FFA-A733-7C776B465387}" type="presParOf" srcId="{91556357-7353-42CB-A4C3-962322D696C9}" destId="{34C5B600-2330-4442-88BF-420E3192BE62}" srcOrd="3" destOrd="0" presId="urn:microsoft.com/office/officeart/2005/8/layout/hChevron3"/>
    <dgm:cxn modelId="{45BA9015-DE33-44BE-9F20-3ED7F1D22B00}" type="presParOf" srcId="{91556357-7353-42CB-A4C3-962322D696C9}" destId="{C60E8EEA-FB67-4AAD-8734-139B76174B9E}"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4789B-0D70-4B75-83C4-F76B88EB3365}" type="doc">
      <dgm:prSet loTypeId="urn:microsoft.com/office/officeart/2005/8/layout/hChevron3" loCatId="process" qsTypeId="urn:microsoft.com/office/officeart/2005/8/quickstyle/3d2" qsCatId="3D" csTypeId="urn:microsoft.com/office/officeart/2005/8/colors/colorful1" csCatId="colorful" phldr="1"/>
      <dgm:spPr/>
    </dgm:pt>
    <dgm:pt modelId="{131BFCDB-81B2-44D8-A2E6-6C801C1A8C86}">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1</a:t>
          </a:r>
          <a:endParaRPr lang="en-US" b="1" dirty="0">
            <a:solidFill>
              <a:schemeClr val="tx2"/>
            </a:solidFill>
            <a:latin typeface="Times New Roman" panose="02020603050405020304" pitchFamily="18" charset="0"/>
            <a:cs typeface="Times New Roman" panose="02020603050405020304" pitchFamily="18" charset="0"/>
          </a:endParaRPr>
        </a:p>
      </dgm:t>
    </dgm:pt>
    <dgm:pt modelId="{0CC15588-2770-4F48-9F94-2A8959549C41}" type="parTrans" cxnId="{1D24C9F2-9733-4CC3-AFCF-14CE9FA5AA89}">
      <dgm:prSet/>
      <dgm:spPr/>
      <dgm:t>
        <a:bodyPr/>
        <a:lstStyle/>
        <a:p>
          <a:endParaRPr lang="en-US"/>
        </a:p>
      </dgm:t>
    </dgm:pt>
    <dgm:pt modelId="{57C05982-3674-4032-B839-2DF77CA39B22}" type="sibTrans" cxnId="{1D24C9F2-9733-4CC3-AFCF-14CE9FA5AA89}">
      <dgm:prSet/>
      <dgm:spPr/>
      <dgm:t>
        <a:bodyPr/>
        <a:lstStyle/>
        <a:p>
          <a:endParaRPr lang="en-US"/>
        </a:p>
      </dgm:t>
    </dgm:pt>
    <dgm:pt modelId="{00194DB1-87F3-4F1F-A41E-7EC01C25A717}">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2</a:t>
          </a:r>
          <a:endParaRPr lang="en-US" b="1" dirty="0">
            <a:solidFill>
              <a:schemeClr val="tx2"/>
            </a:solidFill>
            <a:latin typeface="Times New Roman" panose="02020603050405020304" pitchFamily="18" charset="0"/>
            <a:cs typeface="Times New Roman" panose="02020603050405020304" pitchFamily="18" charset="0"/>
          </a:endParaRPr>
        </a:p>
      </dgm:t>
    </dgm:pt>
    <dgm:pt modelId="{F0BEABAF-E372-4698-A735-325D563B5B4E}" type="parTrans" cxnId="{F2E6B3FC-0A3B-4814-B3B3-2D590687974C}">
      <dgm:prSet/>
      <dgm:spPr/>
      <dgm:t>
        <a:bodyPr/>
        <a:lstStyle/>
        <a:p>
          <a:endParaRPr lang="en-US"/>
        </a:p>
      </dgm:t>
    </dgm:pt>
    <dgm:pt modelId="{DF41E145-A623-4E25-AC6A-748179DEC606}" type="sibTrans" cxnId="{F2E6B3FC-0A3B-4814-B3B3-2D590687974C}">
      <dgm:prSet/>
      <dgm:spPr/>
      <dgm:t>
        <a:bodyPr/>
        <a:lstStyle/>
        <a:p>
          <a:endParaRPr lang="en-US"/>
        </a:p>
      </dgm:t>
    </dgm:pt>
    <dgm:pt modelId="{5A8E3444-931D-4468-AD0E-C7433086A266}">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3</a:t>
          </a:r>
          <a:endParaRPr lang="en-US" b="1" dirty="0">
            <a:solidFill>
              <a:schemeClr val="tx2"/>
            </a:solidFill>
            <a:latin typeface="Times New Roman" panose="02020603050405020304" pitchFamily="18" charset="0"/>
            <a:cs typeface="Times New Roman" panose="02020603050405020304" pitchFamily="18" charset="0"/>
          </a:endParaRPr>
        </a:p>
      </dgm:t>
    </dgm:pt>
    <dgm:pt modelId="{25D149D7-F296-498B-A367-5D8690312A15}" type="parTrans" cxnId="{429EDB98-C461-4142-9293-640622E3A08A}">
      <dgm:prSet/>
      <dgm:spPr/>
      <dgm:t>
        <a:bodyPr/>
        <a:lstStyle/>
        <a:p>
          <a:endParaRPr lang="en-US"/>
        </a:p>
      </dgm:t>
    </dgm:pt>
    <dgm:pt modelId="{3F466F17-7AA8-41D9-A1B9-9FFE4E25833A}" type="sibTrans" cxnId="{429EDB98-C461-4142-9293-640622E3A08A}">
      <dgm:prSet/>
      <dgm:spPr/>
      <dgm:t>
        <a:bodyPr/>
        <a:lstStyle/>
        <a:p>
          <a:endParaRPr lang="en-US"/>
        </a:p>
      </dgm:t>
    </dgm:pt>
    <dgm:pt modelId="{91556357-7353-42CB-A4C3-962322D696C9}" type="pres">
      <dgm:prSet presAssocID="{B324789B-0D70-4B75-83C4-F76B88EB3365}" presName="Name0" presStyleCnt="0">
        <dgm:presLayoutVars>
          <dgm:dir/>
          <dgm:resizeHandles val="exact"/>
        </dgm:presLayoutVars>
      </dgm:prSet>
      <dgm:spPr/>
    </dgm:pt>
    <dgm:pt modelId="{1AD3295F-2A7F-4C02-8806-600F14F05603}" type="pres">
      <dgm:prSet presAssocID="{131BFCDB-81B2-44D8-A2E6-6C801C1A8C86}" presName="parTxOnly" presStyleLbl="node1" presStyleIdx="0" presStyleCnt="3">
        <dgm:presLayoutVars>
          <dgm:bulletEnabled val="1"/>
        </dgm:presLayoutVars>
      </dgm:prSet>
      <dgm:spPr/>
      <dgm:t>
        <a:bodyPr/>
        <a:lstStyle/>
        <a:p>
          <a:endParaRPr lang="en-US"/>
        </a:p>
      </dgm:t>
    </dgm:pt>
    <dgm:pt modelId="{07D0575B-92EF-4EAB-9B21-9927E9A72454}" type="pres">
      <dgm:prSet presAssocID="{57C05982-3674-4032-B839-2DF77CA39B22}" presName="parSpace" presStyleCnt="0"/>
      <dgm:spPr/>
    </dgm:pt>
    <dgm:pt modelId="{46CE1527-B9F5-4EDC-8992-E37CB1DF3925}" type="pres">
      <dgm:prSet presAssocID="{00194DB1-87F3-4F1F-A41E-7EC01C25A717}" presName="parTxOnly" presStyleLbl="node1" presStyleIdx="1" presStyleCnt="3">
        <dgm:presLayoutVars>
          <dgm:bulletEnabled val="1"/>
        </dgm:presLayoutVars>
      </dgm:prSet>
      <dgm:spPr/>
      <dgm:t>
        <a:bodyPr/>
        <a:lstStyle/>
        <a:p>
          <a:endParaRPr lang="en-US"/>
        </a:p>
      </dgm:t>
    </dgm:pt>
    <dgm:pt modelId="{34C5B600-2330-4442-88BF-420E3192BE62}" type="pres">
      <dgm:prSet presAssocID="{DF41E145-A623-4E25-AC6A-748179DEC606}" presName="parSpace" presStyleCnt="0"/>
      <dgm:spPr/>
    </dgm:pt>
    <dgm:pt modelId="{C60E8EEA-FB67-4AAD-8734-139B76174B9E}" type="pres">
      <dgm:prSet presAssocID="{5A8E3444-931D-4468-AD0E-C7433086A266}" presName="parTxOnly" presStyleLbl="node1" presStyleIdx="2" presStyleCnt="3">
        <dgm:presLayoutVars>
          <dgm:bulletEnabled val="1"/>
        </dgm:presLayoutVars>
      </dgm:prSet>
      <dgm:spPr/>
      <dgm:t>
        <a:bodyPr/>
        <a:lstStyle/>
        <a:p>
          <a:endParaRPr lang="en-US"/>
        </a:p>
      </dgm:t>
    </dgm:pt>
  </dgm:ptLst>
  <dgm:cxnLst>
    <dgm:cxn modelId="{A7751B7A-4774-4750-931B-F90CBB869B12}" type="presOf" srcId="{5A8E3444-931D-4468-AD0E-C7433086A266}" destId="{C60E8EEA-FB67-4AAD-8734-139B76174B9E}" srcOrd="0" destOrd="0" presId="urn:microsoft.com/office/officeart/2005/8/layout/hChevron3"/>
    <dgm:cxn modelId="{7AE9C9A3-CE3D-472B-B5EE-CCAE46D2010D}" type="presOf" srcId="{B324789B-0D70-4B75-83C4-F76B88EB3365}" destId="{91556357-7353-42CB-A4C3-962322D696C9}" srcOrd="0" destOrd="0" presId="urn:microsoft.com/office/officeart/2005/8/layout/hChevron3"/>
    <dgm:cxn modelId="{429EDB98-C461-4142-9293-640622E3A08A}" srcId="{B324789B-0D70-4B75-83C4-F76B88EB3365}" destId="{5A8E3444-931D-4468-AD0E-C7433086A266}" srcOrd="2" destOrd="0" parTransId="{25D149D7-F296-498B-A367-5D8690312A15}" sibTransId="{3F466F17-7AA8-41D9-A1B9-9FFE4E25833A}"/>
    <dgm:cxn modelId="{5312AE9A-F06C-431C-870A-FD7E832C5A07}" type="presOf" srcId="{00194DB1-87F3-4F1F-A41E-7EC01C25A717}" destId="{46CE1527-B9F5-4EDC-8992-E37CB1DF3925}" srcOrd="0" destOrd="0" presId="urn:microsoft.com/office/officeart/2005/8/layout/hChevron3"/>
    <dgm:cxn modelId="{EBC26BE2-D93A-46B5-9464-6F3D5BA31091}" type="presOf" srcId="{131BFCDB-81B2-44D8-A2E6-6C801C1A8C86}" destId="{1AD3295F-2A7F-4C02-8806-600F14F05603}" srcOrd="0" destOrd="0" presId="urn:microsoft.com/office/officeart/2005/8/layout/hChevron3"/>
    <dgm:cxn modelId="{F2E6B3FC-0A3B-4814-B3B3-2D590687974C}" srcId="{B324789B-0D70-4B75-83C4-F76B88EB3365}" destId="{00194DB1-87F3-4F1F-A41E-7EC01C25A717}" srcOrd="1" destOrd="0" parTransId="{F0BEABAF-E372-4698-A735-325D563B5B4E}" sibTransId="{DF41E145-A623-4E25-AC6A-748179DEC606}"/>
    <dgm:cxn modelId="{1D24C9F2-9733-4CC3-AFCF-14CE9FA5AA89}" srcId="{B324789B-0D70-4B75-83C4-F76B88EB3365}" destId="{131BFCDB-81B2-44D8-A2E6-6C801C1A8C86}" srcOrd="0" destOrd="0" parTransId="{0CC15588-2770-4F48-9F94-2A8959549C41}" sibTransId="{57C05982-3674-4032-B839-2DF77CA39B22}"/>
    <dgm:cxn modelId="{6476B7B5-69BD-4363-9683-4EEED933F77F}" type="presParOf" srcId="{91556357-7353-42CB-A4C3-962322D696C9}" destId="{1AD3295F-2A7F-4C02-8806-600F14F05603}" srcOrd="0" destOrd="0" presId="urn:microsoft.com/office/officeart/2005/8/layout/hChevron3"/>
    <dgm:cxn modelId="{83EF1669-2B64-419F-BF2A-DD35C94BFE2B}" type="presParOf" srcId="{91556357-7353-42CB-A4C3-962322D696C9}" destId="{07D0575B-92EF-4EAB-9B21-9927E9A72454}" srcOrd="1" destOrd="0" presId="urn:microsoft.com/office/officeart/2005/8/layout/hChevron3"/>
    <dgm:cxn modelId="{0B385B65-3F8D-4788-8A63-93DF7981077A}" type="presParOf" srcId="{91556357-7353-42CB-A4C3-962322D696C9}" destId="{46CE1527-B9F5-4EDC-8992-E37CB1DF3925}" srcOrd="2" destOrd="0" presId="urn:microsoft.com/office/officeart/2005/8/layout/hChevron3"/>
    <dgm:cxn modelId="{98D8FB1B-39DC-4704-B74D-5C82EAE8C940}" type="presParOf" srcId="{91556357-7353-42CB-A4C3-962322D696C9}" destId="{34C5B600-2330-4442-88BF-420E3192BE62}" srcOrd="3" destOrd="0" presId="urn:microsoft.com/office/officeart/2005/8/layout/hChevron3"/>
    <dgm:cxn modelId="{6F39D327-703D-4815-9C60-BB052A3F9436}" type="presParOf" srcId="{91556357-7353-42CB-A4C3-962322D696C9}" destId="{C60E8EEA-FB67-4AAD-8734-139B76174B9E}"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24789B-0D70-4B75-83C4-F76B88EB3365}" type="doc">
      <dgm:prSet loTypeId="urn:microsoft.com/office/officeart/2005/8/layout/hChevron3" loCatId="process" qsTypeId="urn:microsoft.com/office/officeart/2005/8/quickstyle/3d2" qsCatId="3D" csTypeId="urn:microsoft.com/office/officeart/2005/8/colors/colorful1" csCatId="colorful" phldr="1"/>
      <dgm:spPr/>
    </dgm:pt>
    <dgm:pt modelId="{131BFCDB-81B2-44D8-A2E6-6C801C1A8C86}">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1</a:t>
          </a:r>
          <a:endParaRPr lang="en-US" b="1" dirty="0">
            <a:solidFill>
              <a:schemeClr val="tx2"/>
            </a:solidFill>
            <a:latin typeface="Times New Roman" panose="02020603050405020304" pitchFamily="18" charset="0"/>
            <a:cs typeface="Times New Roman" panose="02020603050405020304" pitchFamily="18" charset="0"/>
          </a:endParaRPr>
        </a:p>
      </dgm:t>
    </dgm:pt>
    <dgm:pt modelId="{0CC15588-2770-4F48-9F94-2A8959549C41}" type="parTrans" cxnId="{1D24C9F2-9733-4CC3-AFCF-14CE9FA5AA89}">
      <dgm:prSet/>
      <dgm:spPr/>
      <dgm:t>
        <a:bodyPr/>
        <a:lstStyle/>
        <a:p>
          <a:endParaRPr lang="en-US"/>
        </a:p>
      </dgm:t>
    </dgm:pt>
    <dgm:pt modelId="{57C05982-3674-4032-B839-2DF77CA39B22}" type="sibTrans" cxnId="{1D24C9F2-9733-4CC3-AFCF-14CE9FA5AA89}">
      <dgm:prSet/>
      <dgm:spPr/>
      <dgm:t>
        <a:bodyPr/>
        <a:lstStyle/>
        <a:p>
          <a:endParaRPr lang="en-US"/>
        </a:p>
      </dgm:t>
    </dgm:pt>
    <dgm:pt modelId="{00194DB1-87F3-4F1F-A41E-7EC01C25A717}">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2</a:t>
          </a:r>
          <a:endParaRPr lang="en-US" b="1" dirty="0">
            <a:solidFill>
              <a:schemeClr val="tx2"/>
            </a:solidFill>
            <a:latin typeface="Times New Roman" panose="02020603050405020304" pitchFamily="18" charset="0"/>
            <a:cs typeface="Times New Roman" panose="02020603050405020304" pitchFamily="18" charset="0"/>
          </a:endParaRPr>
        </a:p>
      </dgm:t>
    </dgm:pt>
    <dgm:pt modelId="{F0BEABAF-E372-4698-A735-325D563B5B4E}" type="parTrans" cxnId="{F2E6B3FC-0A3B-4814-B3B3-2D590687974C}">
      <dgm:prSet/>
      <dgm:spPr/>
      <dgm:t>
        <a:bodyPr/>
        <a:lstStyle/>
        <a:p>
          <a:endParaRPr lang="en-US"/>
        </a:p>
      </dgm:t>
    </dgm:pt>
    <dgm:pt modelId="{DF41E145-A623-4E25-AC6A-748179DEC606}" type="sibTrans" cxnId="{F2E6B3FC-0A3B-4814-B3B3-2D590687974C}">
      <dgm:prSet/>
      <dgm:spPr/>
      <dgm:t>
        <a:bodyPr/>
        <a:lstStyle/>
        <a:p>
          <a:endParaRPr lang="en-US"/>
        </a:p>
      </dgm:t>
    </dgm:pt>
    <dgm:pt modelId="{5A8E3444-931D-4468-AD0E-C7433086A266}">
      <dgm:prSet phldrT="[Text]"/>
      <dgm:spPr/>
      <dgm:t>
        <a:bodyPr/>
        <a:lstStyle/>
        <a:p>
          <a:r>
            <a:rPr lang="en-US" b="1" dirty="0" err="1" smtClean="0">
              <a:solidFill>
                <a:schemeClr val="tx2"/>
              </a:solidFill>
              <a:latin typeface="Times New Roman" panose="02020603050405020304" pitchFamily="18" charset="0"/>
              <a:cs typeface="Times New Roman" panose="02020603050405020304" pitchFamily="18" charset="0"/>
            </a:rPr>
            <a:t>Câu</a:t>
          </a:r>
          <a:r>
            <a:rPr lang="en-US" b="1" dirty="0" smtClean="0">
              <a:solidFill>
                <a:schemeClr val="tx2"/>
              </a:solidFill>
              <a:latin typeface="Times New Roman" panose="02020603050405020304" pitchFamily="18" charset="0"/>
              <a:cs typeface="Times New Roman" panose="02020603050405020304" pitchFamily="18" charset="0"/>
            </a:rPr>
            <a:t> 3</a:t>
          </a:r>
          <a:endParaRPr lang="en-US" b="1" dirty="0">
            <a:solidFill>
              <a:schemeClr val="tx2"/>
            </a:solidFill>
            <a:latin typeface="Times New Roman" panose="02020603050405020304" pitchFamily="18" charset="0"/>
            <a:cs typeface="Times New Roman" panose="02020603050405020304" pitchFamily="18" charset="0"/>
          </a:endParaRPr>
        </a:p>
      </dgm:t>
    </dgm:pt>
    <dgm:pt modelId="{25D149D7-F296-498B-A367-5D8690312A15}" type="parTrans" cxnId="{429EDB98-C461-4142-9293-640622E3A08A}">
      <dgm:prSet/>
      <dgm:spPr/>
      <dgm:t>
        <a:bodyPr/>
        <a:lstStyle/>
        <a:p>
          <a:endParaRPr lang="en-US"/>
        </a:p>
      </dgm:t>
    </dgm:pt>
    <dgm:pt modelId="{3F466F17-7AA8-41D9-A1B9-9FFE4E25833A}" type="sibTrans" cxnId="{429EDB98-C461-4142-9293-640622E3A08A}">
      <dgm:prSet/>
      <dgm:spPr/>
      <dgm:t>
        <a:bodyPr/>
        <a:lstStyle/>
        <a:p>
          <a:endParaRPr lang="en-US"/>
        </a:p>
      </dgm:t>
    </dgm:pt>
    <dgm:pt modelId="{91556357-7353-42CB-A4C3-962322D696C9}" type="pres">
      <dgm:prSet presAssocID="{B324789B-0D70-4B75-83C4-F76B88EB3365}" presName="Name0" presStyleCnt="0">
        <dgm:presLayoutVars>
          <dgm:dir/>
          <dgm:resizeHandles val="exact"/>
        </dgm:presLayoutVars>
      </dgm:prSet>
      <dgm:spPr/>
    </dgm:pt>
    <dgm:pt modelId="{1AD3295F-2A7F-4C02-8806-600F14F05603}" type="pres">
      <dgm:prSet presAssocID="{131BFCDB-81B2-44D8-A2E6-6C801C1A8C86}" presName="parTxOnly" presStyleLbl="node1" presStyleIdx="0" presStyleCnt="3">
        <dgm:presLayoutVars>
          <dgm:bulletEnabled val="1"/>
        </dgm:presLayoutVars>
      </dgm:prSet>
      <dgm:spPr/>
      <dgm:t>
        <a:bodyPr/>
        <a:lstStyle/>
        <a:p>
          <a:endParaRPr lang="en-US"/>
        </a:p>
      </dgm:t>
    </dgm:pt>
    <dgm:pt modelId="{07D0575B-92EF-4EAB-9B21-9927E9A72454}" type="pres">
      <dgm:prSet presAssocID="{57C05982-3674-4032-B839-2DF77CA39B22}" presName="parSpace" presStyleCnt="0"/>
      <dgm:spPr/>
    </dgm:pt>
    <dgm:pt modelId="{46CE1527-B9F5-4EDC-8992-E37CB1DF3925}" type="pres">
      <dgm:prSet presAssocID="{00194DB1-87F3-4F1F-A41E-7EC01C25A717}" presName="parTxOnly" presStyleLbl="node1" presStyleIdx="1" presStyleCnt="3">
        <dgm:presLayoutVars>
          <dgm:bulletEnabled val="1"/>
        </dgm:presLayoutVars>
      </dgm:prSet>
      <dgm:spPr/>
      <dgm:t>
        <a:bodyPr/>
        <a:lstStyle/>
        <a:p>
          <a:endParaRPr lang="en-US"/>
        </a:p>
      </dgm:t>
    </dgm:pt>
    <dgm:pt modelId="{34C5B600-2330-4442-88BF-420E3192BE62}" type="pres">
      <dgm:prSet presAssocID="{DF41E145-A623-4E25-AC6A-748179DEC606}" presName="parSpace" presStyleCnt="0"/>
      <dgm:spPr/>
    </dgm:pt>
    <dgm:pt modelId="{C60E8EEA-FB67-4AAD-8734-139B76174B9E}" type="pres">
      <dgm:prSet presAssocID="{5A8E3444-931D-4468-AD0E-C7433086A266}" presName="parTxOnly" presStyleLbl="node1" presStyleIdx="2" presStyleCnt="3">
        <dgm:presLayoutVars>
          <dgm:bulletEnabled val="1"/>
        </dgm:presLayoutVars>
      </dgm:prSet>
      <dgm:spPr/>
      <dgm:t>
        <a:bodyPr/>
        <a:lstStyle/>
        <a:p>
          <a:endParaRPr lang="en-US"/>
        </a:p>
      </dgm:t>
    </dgm:pt>
  </dgm:ptLst>
  <dgm:cxnLst>
    <dgm:cxn modelId="{F2E6B3FC-0A3B-4814-B3B3-2D590687974C}" srcId="{B324789B-0D70-4B75-83C4-F76B88EB3365}" destId="{00194DB1-87F3-4F1F-A41E-7EC01C25A717}" srcOrd="1" destOrd="0" parTransId="{F0BEABAF-E372-4698-A735-325D563B5B4E}" sibTransId="{DF41E145-A623-4E25-AC6A-748179DEC606}"/>
    <dgm:cxn modelId="{506C2504-A25E-4CF1-9B2A-7D5384525A73}" type="presOf" srcId="{5A8E3444-931D-4468-AD0E-C7433086A266}" destId="{C60E8EEA-FB67-4AAD-8734-139B76174B9E}" srcOrd="0" destOrd="0" presId="urn:microsoft.com/office/officeart/2005/8/layout/hChevron3"/>
    <dgm:cxn modelId="{429EDB98-C461-4142-9293-640622E3A08A}" srcId="{B324789B-0D70-4B75-83C4-F76B88EB3365}" destId="{5A8E3444-931D-4468-AD0E-C7433086A266}" srcOrd="2" destOrd="0" parTransId="{25D149D7-F296-498B-A367-5D8690312A15}" sibTransId="{3F466F17-7AA8-41D9-A1B9-9FFE4E25833A}"/>
    <dgm:cxn modelId="{BB48AC57-D705-4402-AE50-14586F69A464}" type="presOf" srcId="{131BFCDB-81B2-44D8-A2E6-6C801C1A8C86}" destId="{1AD3295F-2A7F-4C02-8806-600F14F05603}" srcOrd="0" destOrd="0" presId="urn:microsoft.com/office/officeart/2005/8/layout/hChevron3"/>
    <dgm:cxn modelId="{1D24C9F2-9733-4CC3-AFCF-14CE9FA5AA89}" srcId="{B324789B-0D70-4B75-83C4-F76B88EB3365}" destId="{131BFCDB-81B2-44D8-A2E6-6C801C1A8C86}" srcOrd="0" destOrd="0" parTransId="{0CC15588-2770-4F48-9F94-2A8959549C41}" sibTransId="{57C05982-3674-4032-B839-2DF77CA39B22}"/>
    <dgm:cxn modelId="{0AAB04B4-69B0-4A84-B3C8-9C700127D5C1}" type="presOf" srcId="{B324789B-0D70-4B75-83C4-F76B88EB3365}" destId="{91556357-7353-42CB-A4C3-962322D696C9}" srcOrd="0" destOrd="0" presId="urn:microsoft.com/office/officeart/2005/8/layout/hChevron3"/>
    <dgm:cxn modelId="{924BDC9E-14ED-43E9-8B40-DF30E1375690}" type="presOf" srcId="{00194DB1-87F3-4F1F-A41E-7EC01C25A717}" destId="{46CE1527-B9F5-4EDC-8992-E37CB1DF3925}" srcOrd="0" destOrd="0" presId="urn:microsoft.com/office/officeart/2005/8/layout/hChevron3"/>
    <dgm:cxn modelId="{E74D7A91-06B5-45AF-9419-4F1F94963990}" type="presParOf" srcId="{91556357-7353-42CB-A4C3-962322D696C9}" destId="{1AD3295F-2A7F-4C02-8806-600F14F05603}" srcOrd="0" destOrd="0" presId="urn:microsoft.com/office/officeart/2005/8/layout/hChevron3"/>
    <dgm:cxn modelId="{58619466-9C57-46A4-89F0-3636B550C3E6}" type="presParOf" srcId="{91556357-7353-42CB-A4C3-962322D696C9}" destId="{07D0575B-92EF-4EAB-9B21-9927E9A72454}" srcOrd="1" destOrd="0" presId="urn:microsoft.com/office/officeart/2005/8/layout/hChevron3"/>
    <dgm:cxn modelId="{DDEE1EA4-55EC-4467-BC50-BE926D85B1AE}" type="presParOf" srcId="{91556357-7353-42CB-A4C3-962322D696C9}" destId="{46CE1527-B9F5-4EDC-8992-E37CB1DF3925}" srcOrd="2" destOrd="0" presId="urn:microsoft.com/office/officeart/2005/8/layout/hChevron3"/>
    <dgm:cxn modelId="{E9646468-2D5A-41C3-B04C-34FF5314E91B}" type="presParOf" srcId="{91556357-7353-42CB-A4C3-962322D696C9}" destId="{34C5B600-2330-4442-88BF-420E3192BE62}" srcOrd="3" destOrd="0" presId="urn:microsoft.com/office/officeart/2005/8/layout/hChevron3"/>
    <dgm:cxn modelId="{FB592D4A-1DC9-4C03-A95C-5D200D8FE828}" type="presParOf" srcId="{91556357-7353-42CB-A4C3-962322D696C9}" destId="{C60E8EEA-FB67-4AAD-8734-139B76174B9E}"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8648D-C171-4225-9BA9-1E32DED87748}">
      <dsp:nvSpPr>
        <dsp:cNvPr id="0" name=""/>
        <dsp:cNvSpPr/>
      </dsp:nvSpPr>
      <dsp:spPr>
        <a:xfrm>
          <a:off x="-4988849" y="-764384"/>
          <a:ext cx="5941470" cy="5941470"/>
        </a:xfrm>
        <a:prstGeom prst="blockArc">
          <a:avLst>
            <a:gd name="adj1" fmla="val 18900000"/>
            <a:gd name="adj2" fmla="val 2700000"/>
            <a:gd name="adj3" fmla="val 364"/>
          </a:avLst>
        </a:pr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98A832-3C16-4089-A3C7-FA21DE6A8173}">
      <dsp:nvSpPr>
        <dsp:cNvPr id="0" name=""/>
        <dsp:cNvSpPr/>
      </dsp:nvSpPr>
      <dsp:spPr>
        <a:xfrm>
          <a:off x="807306" y="442126"/>
          <a:ext cx="7267897" cy="88254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0516"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FFFF00"/>
              </a:solidFill>
              <a:latin typeface="Times New Roman" panose="02020603050405020304" pitchFamily="18" charset="0"/>
              <a:cs typeface="Times New Roman" panose="02020603050405020304" pitchFamily="18" charset="0"/>
            </a:rPr>
            <a:t>1. </a:t>
          </a:r>
          <a:r>
            <a:rPr lang="en-US" sz="2800" b="1" kern="1200" dirty="0" err="1" smtClean="0">
              <a:solidFill>
                <a:srgbClr val="FFFF00"/>
              </a:solidFill>
              <a:latin typeface="Times New Roman" panose="02020603050405020304" pitchFamily="18" charset="0"/>
              <a:cs typeface="Times New Roman" panose="02020603050405020304" pitchFamily="18" charset="0"/>
            </a:rPr>
            <a:t>Vùng</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đồi</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với</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đỉnh</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tròn</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sườn</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thoải</a:t>
          </a:r>
          <a:r>
            <a:rPr lang="en-US" sz="2800" b="1" kern="1200" dirty="0" smtClean="0">
              <a:solidFill>
                <a:srgbClr val="FFFF00"/>
              </a:solidFill>
              <a:latin typeface="Times New Roman" panose="02020603050405020304" pitchFamily="18" charset="0"/>
              <a:cs typeface="Times New Roman" panose="02020603050405020304" pitchFamily="18" charset="0"/>
            </a:rPr>
            <a:t>.</a:t>
          </a:r>
          <a:endParaRPr lang="vi-VN" sz="2800" b="1" kern="1200" dirty="0">
            <a:solidFill>
              <a:srgbClr val="FFFF00"/>
            </a:solidFill>
            <a:latin typeface="Times New Roman" panose="02020603050405020304" pitchFamily="18" charset="0"/>
            <a:cs typeface="Times New Roman" panose="02020603050405020304" pitchFamily="18" charset="0"/>
          </a:endParaRPr>
        </a:p>
      </dsp:txBody>
      <dsp:txXfrm>
        <a:off x="807306" y="442126"/>
        <a:ext cx="7267897" cy="882540"/>
      </dsp:txXfrm>
    </dsp:sp>
    <dsp:sp modelId="{69A2DDCF-6335-4BE4-9D06-F5056D4166F3}">
      <dsp:nvSpPr>
        <dsp:cNvPr id="0" name=""/>
        <dsp:cNvSpPr/>
      </dsp:nvSpPr>
      <dsp:spPr>
        <a:xfrm>
          <a:off x="61096" y="330952"/>
          <a:ext cx="1103175" cy="1103175"/>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C49F261-6B4F-4359-838A-DE3E7C48B2A4}">
      <dsp:nvSpPr>
        <dsp:cNvPr id="0" name=""/>
        <dsp:cNvSpPr/>
      </dsp:nvSpPr>
      <dsp:spPr>
        <a:xfrm>
          <a:off x="933487" y="1765080"/>
          <a:ext cx="7247636" cy="882540"/>
        </a:xfrm>
        <a:prstGeom prst="rect">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0516"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Chè</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và</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cây</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ăn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quả</a:t>
          </a:r>
          <a:r>
            <a:rPr lang="en-US" sz="2800" b="1" kern="1200" dirty="0" smtClean="0">
              <a:latin typeface="Times New Roman" panose="02020603050405020304" pitchFamily="18" charset="0"/>
              <a:cs typeface="Times New Roman" panose="02020603050405020304" pitchFamily="18" charset="0"/>
            </a:rPr>
            <a:t> ở </a:t>
          </a:r>
          <a:r>
            <a:rPr lang="en-US" sz="2800" b="1" kern="1200" dirty="0" err="1" smtClean="0">
              <a:latin typeface="Times New Roman" panose="02020603050405020304" pitchFamily="18" charset="0"/>
              <a:cs typeface="Times New Roman" panose="02020603050405020304" pitchFamily="18" charset="0"/>
            </a:rPr>
            <a:t>trung</a:t>
          </a:r>
          <a:r>
            <a:rPr lang="en-US" sz="2800" b="1" kern="1200" dirty="0" smtClean="0">
              <a:latin typeface="Times New Roman" panose="02020603050405020304" pitchFamily="18" charset="0"/>
              <a:cs typeface="Times New Roman" panose="02020603050405020304" pitchFamily="18" charset="0"/>
            </a:rPr>
            <a:t> du.</a:t>
          </a:r>
          <a:endParaRPr lang="vi-VN" sz="2800" b="1" kern="1200" dirty="0">
            <a:latin typeface="Times New Roman" panose="02020603050405020304" pitchFamily="18" charset="0"/>
            <a:cs typeface="Times New Roman" panose="02020603050405020304" pitchFamily="18" charset="0"/>
          </a:endParaRPr>
        </a:p>
      </dsp:txBody>
      <dsp:txXfrm>
        <a:off x="933487" y="1765080"/>
        <a:ext cx="7247636" cy="882540"/>
      </dsp:txXfrm>
    </dsp:sp>
    <dsp:sp modelId="{37712F34-6768-4FB5-891E-0DF992C62476}">
      <dsp:nvSpPr>
        <dsp:cNvPr id="0" name=""/>
        <dsp:cNvSpPr/>
      </dsp:nvSpPr>
      <dsp:spPr>
        <a:xfrm>
          <a:off x="381899" y="1654762"/>
          <a:ext cx="1103175" cy="1103175"/>
        </a:xfrm>
        <a:prstGeom prst="ellipse">
          <a:avLst/>
        </a:prstGeom>
        <a:solidFill>
          <a:schemeClr val="lt1">
            <a:hueOff val="0"/>
            <a:satOff val="0"/>
            <a:lumOff val="0"/>
            <a:alphaOff val="0"/>
          </a:schemeClr>
        </a:solidFill>
        <a:ln w="6350" cap="flat" cmpd="sng" algn="ctr">
          <a:solidFill>
            <a:schemeClr val="accent4">
              <a:hueOff val="4350797"/>
              <a:satOff val="-9429"/>
              <a:lumOff val="-402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40CCA0-B027-4893-B1A1-469141F87D9C}">
      <dsp:nvSpPr>
        <dsp:cNvPr id="0" name=""/>
        <dsp:cNvSpPr/>
      </dsp:nvSpPr>
      <dsp:spPr>
        <a:xfrm>
          <a:off x="612684" y="3088890"/>
          <a:ext cx="7568439" cy="882540"/>
        </a:xfrm>
        <a:prstGeom prst="rect">
          <a:avLst/>
        </a:prstGeom>
        <a:gradFill rotWithShape="0">
          <a:gsLst>
            <a:gs pos="0">
              <a:schemeClr val="accent4">
                <a:hueOff val="8701595"/>
                <a:satOff val="-18857"/>
                <a:lumOff val="-8040"/>
                <a:alphaOff val="0"/>
                <a:satMod val="103000"/>
                <a:lumMod val="102000"/>
                <a:tint val="94000"/>
              </a:schemeClr>
            </a:gs>
            <a:gs pos="50000">
              <a:schemeClr val="accent4">
                <a:hueOff val="8701595"/>
                <a:satOff val="-18857"/>
                <a:lumOff val="-8040"/>
                <a:alphaOff val="0"/>
                <a:satMod val="110000"/>
                <a:lumMod val="100000"/>
                <a:shade val="100000"/>
              </a:schemeClr>
            </a:gs>
            <a:gs pos="100000">
              <a:schemeClr val="accent4">
                <a:hueOff val="8701595"/>
                <a:satOff val="-18857"/>
                <a:lumOff val="-804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0516" tIns="71120" rIns="71120" bIns="7112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002060"/>
              </a:solidFill>
              <a:latin typeface="Times New Roman" panose="02020603050405020304" pitchFamily="18" charset="0"/>
              <a:cs typeface="Times New Roman" panose="02020603050405020304" pitchFamily="18" charset="0"/>
            </a:rPr>
            <a:t>3. </a:t>
          </a:r>
          <a:r>
            <a:rPr lang="en-US" sz="2800" b="1" kern="1200" dirty="0" err="1" smtClean="0">
              <a:solidFill>
                <a:srgbClr val="002060"/>
              </a:solidFill>
              <a:latin typeface="Times New Roman" panose="02020603050405020304" pitchFamily="18" charset="0"/>
              <a:cs typeface="Times New Roman" panose="02020603050405020304" pitchFamily="18" charset="0"/>
            </a:rPr>
            <a:t>Hoạt</a:t>
          </a:r>
          <a:r>
            <a:rPr lang="en-US" sz="2800" b="1" kern="1200" dirty="0" smtClean="0">
              <a:solidFill>
                <a:srgbClr val="002060"/>
              </a:solidFill>
              <a:latin typeface="Times New Roman" panose="02020603050405020304" pitchFamily="18" charset="0"/>
              <a:cs typeface="Times New Roman" panose="02020603050405020304" pitchFamily="18" charset="0"/>
            </a:rPr>
            <a:t> </a:t>
          </a:r>
          <a:r>
            <a:rPr lang="en-US" sz="2800" b="1" kern="1200" dirty="0" err="1" smtClean="0">
              <a:solidFill>
                <a:srgbClr val="002060"/>
              </a:solidFill>
              <a:latin typeface="Times New Roman" panose="02020603050405020304" pitchFamily="18" charset="0"/>
              <a:cs typeface="Times New Roman" panose="02020603050405020304" pitchFamily="18" charset="0"/>
            </a:rPr>
            <a:t>động</a:t>
          </a:r>
          <a:r>
            <a:rPr lang="en-US" sz="2800" b="1" kern="1200" dirty="0" smtClean="0">
              <a:solidFill>
                <a:srgbClr val="002060"/>
              </a:solidFill>
              <a:latin typeface="Times New Roman" panose="02020603050405020304" pitchFamily="18" charset="0"/>
              <a:cs typeface="Times New Roman" panose="02020603050405020304" pitchFamily="18" charset="0"/>
            </a:rPr>
            <a:t> </a:t>
          </a:r>
          <a:r>
            <a:rPr lang="en-US" sz="2800" b="1" kern="1200" dirty="0" err="1" smtClean="0">
              <a:solidFill>
                <a:srgbClr val="002060"/>
              </a:solidFill>
              <a:latin typeface="Times New Roman" panose="02020603050405020304" pitchFamily="18" charset="0"/>
              <a:cs typeface="Times New Roman" panose="02020603050405020304" pitchFamily="18" charset="0"/>
            </a:rPr>
            <a:t>trồng</a:t>
          </a:r>
          <a:r>
            <a:rPr lang="en-US" sz="2800" b="1" kern="1200" dirty="0" smtClean="0">
              <a:solidFill>
                <a:srgbClr val="002060"/>
              </a:solidFill>
              <a:latin typeface="Times New Roman" panose="02020603050405020304" pitchFamily="18" charset="0"/>
              <a:cs typeface="Times New Roman" panose="02020603050405020304" pitchFamily="18" charset="0"/>
            </a:rPr>
            <a:t> </a:t>
          </a:r>
          <a:r>
            <a:rPr lang="en-US" sz="2800" b="1" kern="1200" dirty="0" err="1" smtClean="0">
              <a:solidFill>
                <a:srgbClr val="002060"/>
              </a:solidFill>
              <a:latin typeface="Times New Roman" panose="02020603050405020304" pitchFamily="18" charset="0"/>
              <a:cs typeface="Times New Roman" panose="02020603050405020304" pitchFamily="18" charset="0"/>
            </a:rPr>
            <a:t>rừng</a:t>
          </a:r>
          <a:r>
            <a:rPr lang="en-US" sz="2800" b="1" kern="1200" dirty="0" smtClean="0">
              <a:solidFill>
                <a:srgbClr val="002060"/>
              </a:solidFill>
              <a:latin typeface="Times New Roman" panose="02020603050405020304" pitchFamily="18" charset="0"/>
              <a:cs typeface="Times New Roman" panose="02020603050405020304" pitchFamily="18" charset="0"/>
            </a:rPr>
            <a:t> </a:t>
          </a:r>
          <a:r>
            <a:rPr lang="en-US" sz="2800" b="1" kern="1200" dirty="0" err="1" smtClean="0">
              <a:solidFill>
                <a:srgbClr val="002060"/>
              </a:solidFill>
              <a:latin typeface="Times New Roman" panose="02020603050405020304" pitchFamily="18" charset="0"/>
              <a:cs typeface="Times New Roman" panose="02020603050405020304" pitchFamily="18" charset="0"/>
            </a:rPr>
            <a:t>và</a:t>
          </a:r>
          <a:r>
            <a:rPr lang="en-US" sz="2800" b="1" kern="1200" dirty="0" smtClean="0">
              <a:solidFill>
                <a:srgbClr val="002060"/>
              </a:solidFill>
              <a:latin typeface="Times New Roman" panose="02020603050405020304" pitchFamily="18" charset="0"/>
              <a:cs typeface="Times New Roman" panose="02020603050405020304" pitchFamily="18" charset="0"/>
            </a:rPr>
            <a:t> </a:t>
          </a:r>
          <a:r>
            <a:rPr lang="en-US" sz="2800" b="1" kern="1200" dirty="0" err="1" smtClean="0">
              <a:solidFill>
                <a:srgbClr val="002060"/>
              </a:solidFill>
              <a:latin typeface="Times New Roman" panose="02020603050405020304" pitchFamily="18" charset="0"/>
              <a:cs typeface="Times New Roman" panose="02020603050405020304" pitchFamily="18" charset="0"/>
            </a:rPr>
            <a:t>cây</a:t>
          </a:r>
          <a:r>
            <a:rPr lang="en-US" sz="2800" b="1" kern="1200" dirty="0" smtClean="0">
              <a:solidFill>
                <a:srgbClr val="002060"/>
              </a:solidFill>
              <a:latin typeface="Times New Roman" panose="02020603050405020304" pitchFamily="18" charset="0"/>
              <a:cs typeface="Times New Roman" panose="02020603050405020304" pitchFamily="18" charset="0"/>
            </a:rPr>
            <a:t> </a:t>
          </a:r>
          <a:r>
            <a:rPr lang="en-US" sz="2800" b="1" kern="1200" dirty="0" err="1" smtClean="0">
              <a:solidFill>
                <a:srgbClr val="002060"/>
              </a:solidFill>
              <a:latin typeface="Times New Roman" panose="02020603050405020304" pitchFamily="18" charset="0"/>
              <a:cs typeface="Times New Roman" panose="02020603050405020304" pitchFamily="18" charset="0"/>
            </a:rPr>
            <a:t>công</a:t>
          </a:r>
          <a:r>
            <a:rPr lang="en-US" sz="2800" b="1" kern="1200" dirty="0" smtClean="0">
              <a:solidFill>
                <a:srgbClr val="002060"/>
              </a:solidFill>
              <a:latin typeface="Times New Roman" panose="02020603050405020304" pitchFamily="18" charset="0"/>
              <a:cs typeface="Times New Roman" panose="02020603050405020304" pitchFamily="18" charset="0"/>
            </a:rPr>
            <a:t> </a:t>
          </a:r>
          <a:r>
            <a:rPr lang="en-US" sz="2800" b="1" kern="1200" dirty="0" err="1" smtClean="0">
              <a:solidFill>
                <a:srgbClr val="002060"/>
              </a:solidFill>
              <a:latin typeface="Times New Roman" panose="02020603050405020304" pitchFamily="18" charset="0"/>
              <a:cs typeface="Times New Roman" panose="02020603050405020304" pitchFamily="18" charset="0"/>
            </a:rPr>
            <a:t>nghiệp</a:t>
          </a:r>
          <a:r>
            <a:rPr lang="en-US" sz="2800" b="1" kern="1200" dirty="0" smtClean="0">
              <a:solidFill>
                <a:srgbClr val="002060"/>
              </a:solidFill>
              <a:latin typeface="Times New Roman" panose="02020603050405020304" pitchFamily="18" charset="0"/>
              <a:cs typeface="Times New Roman" panose="02020603050405020304" pitchFamily="18" charset="0"/>
            </a:rPr>
            <a:t>.</a:t>
          </a:r>
          <a:endParaRPr lang="vi-VN" sz="2800" b="1" kern="1200" dirty="0">
            <a:solidFill>
              <a:srgbClr val="002060"/>
            </a:solidFill>
            <a:latin typeface="Times New Roman" panose="02020603050405020304" pitchFamily="18" charset="0"/>
            <a:cs typeface="Times New Roman" panose="02020603050405020304" pitchFamily="18" charset="0"/>
          </a:endParaRPr>
        </a:p>
      </dsp:txBody>
      <dsp:txXfrm>
        <a:off x="612684" y="3088890"/>
        <a:ext cx="7568439" cy="882540"/>
      </dsp:txXfrm>
    </dsp:sp>
    <dsp:sp modelId="{E38693EF-7264-40B4-900A-4C8FB7EBDE9C}">
      <dsp:nvSpPr>
        <dsp:cNvPr id="0" name=""/>
        <dsp:cNvSpPr/>
      </dsp:nvSpPr>
      <dsp:spPr>
        <a:xfrm>
          <a:off x="61096" y="2978573"/>
          <a:ext cx="1103175" cy="1103175"/>
        </a:xfrm>
        <a:prstGeom prst="ellipse">
          <a:avLst/>
        </a:prstGeom>
        <a:solidFill>
          <a:schemeClr val="lt1">
            <a:hueOff val="0"/>
            <a:satOff val="0"/>
            <a:lumOff val="0"/>
            <a:alphaOff val="0"/>
          </a:schemeClr>
        </a:solidFill>
        <a:ln w="6350" cap="flat" cmpd="sng" algn="ctr">
          <a:solidFill>
            <a:schemeClr val="accent4">
              <a:hueOff val="8701595"/>
              <a:satOff val="-18857"/>
              <a:lumOff val="-804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45D07-B754-4CD2-8F97-AB9394F82E15}" type="datetimeFigureOut">
              <a:rPr lang="vi-VN" smtClean="0"/>
              <a:t>21/09/2014</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8B3A8-F07E-40C0-BBB9-59C2D95AEF77}" type="slidenum">
              <a:rPr lang="vi-VN" smtClean="0"/>
              <a:t>‹#›</a:t>
            </a:fld>
            <a:endParaRPr lang="vi-VN"/>
          </a:p>
        </p:txBody>
      </p:sp>
    </p:spTree>
    <p:extLst>
      <p:ext uri="{BB962C8B-B14F-4D97-AF65-F5344CB8AC3E}">
        <p14:creationId xmlns:p14="http://schemas.microsoft.com/office/powerpoint/2010/main" val="165807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C68B3A8-F07E-40C0-BBB9-59C2D95AEF77}" type="slidenum">
              <a:rPr lang="vi-VN" smtClean="0"/>
              <a:t>1</a:t>
            </a:fld>
            <a:endParaRPr lang="vi-VN"/>
          </a:p>
        </p:txBody>
      </p:sp>
    </p:spTree>
    <p:extLst>
      <p:ext uri="{BB962C8B-B14F-4D97-AF65-F5344CB8AC3E}">
        <p14:creationId xmlns:p14="http://schemas.microsoft.com/office/powerpoint/2010/main" val="210758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Thuốc diệt cỏ được bà con sử dụng tràn lan, không đúng liều lượng còn gây ảnh hưởng cho sự sinh trưởng và phát triển, năng suất cây trồng. Ngoài ra vỏ, bao đựng thuốc được bà con vứt bừa bãi trên những sườn đồi gây ảnh hưởng rất lớn đến môi trường. Dụng cụ, bình phun thuốc xong bà con thường rửa ở dưới suối gây ô nhiễm nguồn nước. Đa số bà con vẫn sử dụng nước suối để sinh hoạt nên sẽ ảnh hưởng đến nguồn nước mặt và nước ngầm.</a:t>
            </a:r>
            <a:endParaRPr lang="en-US" dirty="0"/>
          </a:p>
        </p:txBody>
      </p:sp>
      <p:sp>
        <p:nvSpPr>
          <p:cNvPr id="4" name="Slide Number Placeholder 3"/>
          <p:cNvSpPr>
            <a:spLocks noGrp="1"/>
          </p:cNvSpPr>
          <p:nvPr>
            <p:ph type="sldNum" sz="quarter" idx="10"/>
          </p:nvPr>
        </p:nvSpPr>
        <p:spPr/>
        <p:txBody>
          <a:bodyPr/>
          <a:lstStyle/>
          <a:p>
            <a:fld id="{DC68B3A8-F07E-40C0-BBB9-59C2D95AEF77}" type="slidenum">
              <a:rPr lang="vi-VN" smtClean="0"/>
              <a:t>23</a:t>
            </a:fld>
            <a:endParaRPr lang="vi-VN"/>
          </a:p>
        </p:txBody>
      </p:sp>
    </p:spTree>
    <p:extLst>
      <p:ext uri="{BB962C8B-B14F-4D97-AF65-F5344CB8AC3E}">
        <p14:creationId xmlns:p14="http://schemas.microsoft.com/office/powerpoint/2010/main" val="389108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Một trong những biện pháp hữu hiệu để sản xuất nông nghiệp sạch là ứng dụng rộng rãi các chế phẩm sinh học, sử dụng phân hữu cơ vi sinh nhằm thay thế các hoá chất bảo vệ thực vật và các loại phân hoá học có tác động xấu đến môi trường.</a:t>
            </a:r>
            <a:endParaRPr lang="en-US" dirty="0"/>
          </a:p>
        </p:txBody>
      </p:sp>
      <p:sp>
        <p:nvSpPr>
          <p:cNvPr id="4" name="Slide Number Placeholder 3"/>
          <p:cNvSpPr>
            <a:spLocks noGrp="1"/>
          </p:cNvSpPr>
          <p:nvPr>
            <p:ph type="sldNum" sz="quarter" idx="10"/>
          </p:nvPr>
        </p:nvSpPr>
        <p:spPr/>
        <p:txBody>
          <a:bodyPr/>
          <a:lstStyle/>
          <a:p>
            <a:fld id="{DC68B3A8-F07E-40C0-BBB9-59C2D95AEF77}" type="slidenum">
              <a:rPr lang="vi-VN" smtClean="0"/>
              <a:t>24</a:t>
            </a:fld>
            <a:endParaRPr lang="vi-VN"/>
          </a:p>
        </p:txBody>
      </p:sp>
    </p:spTree>
    <p:extLst>
      <p:ext uri="{BB962C8B-B14F-4D97-AF65-F5344CB8AC3E}">
        <p14:creationId xmlns:p14="http://schemas.microsoft.com/office/powerpoint/2010/main" val="348725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err="1" smtClean="0">
                <a:solidFill>
                  <a:schemeClr val="tx1"/>
                </a:solidFill>
                <a:latin typeface="Times New Roman" pitchFamily="18" charset="0"/>
                <a:cs typeface="Times New Roman" pitchFamily="18" charset="0"/>
              </a:rPr>
              <a:t>Để</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bảo</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vệ</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rừng</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chúng</a:t>
            </a:r>
            <a:r>
              <a:rPr lang="en-US" sz="1200" dirty="0" smtClean="0">
                <a:solidFill>
                  <a:schemeClr val="tx1"/>
                </a:solidFill>
                <a:latin typeface="Times New Roman" pitchFamily="18" charset="0"/>
                <a:cs typeface="Times New Roman" pitchFamily="18" charset="0"/>
              </a:rPr>
              <a:t> ta </a:t>
            </a:r>
            <a:r>
              <a:rPr lang="en-US" sz="1200" dirty="0" err="1" smtClean="0">
                <a:solidFill>
                  <a:schemeClr val="tx1"/>
                </a:solidFill>
                <a:latin typeface="Times New Roman" pitchFamily="18" charset="0"/>
                <a:cs typeface="Times New Roman" pitchFamily="18" charset="0"/>
              </a:rPr>
              <a:t>phải</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làm</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gì</a:t>
            </a:r>
            <a:r>
              <a:rPr lang="en-US" sz="1200" dirty="0" smtClean="0">
                <a:solidFill>
                  <a:schemeClr val="tx1"/>
                </a:solidFill>
                <a:latin typeface="Times New Roman" pitchFamily="18" charset="0"/>
                <a:cs typeface="Times New Roman" pitchFamily="18" charset="0"/>
              </a:rPr>
              <a:t>?</a:t>
            </a:r>
          </a:p>
          <a:p>
            <a:pPr>
              <a:defRPr/>
            </a:pPr>
            <a:r>
              <a:rPr lang="en-US" sz="1200" dirty="0" err="1" smtClean="0">
                <a:solidFill>
                  <a:schemeClr val="tx1"/>
                </a:solidFill>
                <a:latin typeface="Times New Roman" pitchFamily="18" charset="0"/>
                <a:cs typeface="Times New Roman" pitchFamily="18" charset="0"/>
              </a:rPr>
              <a:t>Bảo</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vệ</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rừng</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cũng</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là</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bảo</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vệ</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môi</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trường</a:t>
            </a:r>
            <a:endParaRPr lang="en-US" sz="1200" dirty="0" smtClean="0">
              <a:solidFill>
                <a:schemeClr val="tx1"/>
              </a:solidFill>
              <a:latin typeface="Times New Roman" pitchFamily="18" charset="0"/>
              <a:cs typeface="Times New Roman" pitchFamily="18" charset="0"/>
            </a:endParaRPr>
          </a:p>
          <a:p>
            <a:pPr>
              <a:defRPr/>
            </a:pPr>
            <a:r>
              <a:rPr lang="en-US" sz="1200" dirty="0" err="1" smtClean="0">
                <a:solidFill>
                  <a:schemeClr val="tx1"/>
                </a:solidFill>
                <a:latin typeface="Times New Roman" pitchFamily="18" charset="0"/>
                <a:cs typeface="Times New Roman" pitchFamily="18" charset="0"/>
              </a:rPr>
              <a:t>Là</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học</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sinh</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các</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em</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cần</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làm</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gì</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để</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góp</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phần</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bảo</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vệ</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môi</a:t>
            </a:r>
            <a:r>
              <a:rPr lang="en-US" sz="1200" dirty="0" smtClean="0">
                <a:solidFill>
                  <a:schemeClr val="tx1"/>
                </a:solidFill>
                <a:latin typeface="Times New Roman" pitchFamily="18" charset="0"/>
                <a:cs typeface="Times New Roman" pitchFamily="18" charset="0"/>
              </a:rPr>
              <a:t> </a:t>
            </a:r>
            <a:r>
              <a:rPr lang="en-US" sz="1200" dirty="0" err="1" smtClean="0">
                <a:solidFill>
                  <a:schemeClr val="tx1"/>
                </a:solidFill>
                <a:latin typeface="Times New Roman" pitchFamily="18" charset="0"/>
                <a:cs typeface="Times New Roman" pitchFamily="18" charset="0"/>
              </a:rPr>
              <a:t>trường</a:t>
            </a:r>
            <a:r>
              <a:rPr lang="en-US" sz="1200" dirty="0" smtClean="0">
                <a:solidFill>
                  <a:schemeClr val="tx1"/>
                </a:solidFill>
                <a:latin typeface="Times New Roman" pitchFamily="18" charset="0"/>
                <a:cs typeface="Times New Roman" pitchFamily="18" charset="0"/>
              </a:rPr>
              <a:t>?</a:t>
            </a:r>
          </a:p>
          <a:p>
            <a:endParaRPr lang="en-US" dirty="0"/>
          </a:p>
        </p:txBody>
      </p:sp>
      <p:sp>
        <p:nvSpPr>
          <p:cNvPr id="4" name="Slide Number Placeholder 3"/>
          <p:cNvSpPr>
            <a:spLocks noGrp="1"/>
          </p:cNvSpPr>
          <p:nvPr>
            <p:ph type="sldNum" sz="quarter" idx="10"/>
          </p:nvPr>
        </p:nvSpPr>
        <p:spPr/>
        <p:txBody>
          <a:bodyPr/>
          <a:lstStyle/>
          <a:p>
            <a:fld id="{DC68B3A8-F07E-40C0-BBB9-59C2D95AEF77}" type="slidenum">
              <a:rPr lang="vi-VN" smtClean="0"/>
              <a:t>29</a:t>
            </a:fld>
            <a:endParaRPr lang="vi-VN"/>
          </a:p>
        </p:txBody>
      </p:sp>
    </p:spTree>
    <p:extLst>
      <p:ext uri="{BB962C8B-B14F-4D97-AF65-F5344CB8AC3E}">
        <p14:creationId xmlns:p14="http://schemas.microsoft.com/office/powerpoint/2010/main" val="313053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E641AE-6360-4798-B0BE-B7835E241A25}" type="slidenum">
              <a:rPr lang="en-US" altLang="en-US"/>
              <a:pPr/>
              <a:t>35</a:t>
            </a:fld>
            <a:endParaRPr lang="en-US" alt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79910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CA1B493-FBBD-418D-A305-D456D1D72AB6}" type="slidenum">
              <a:rPr lang="en-US" altLang="en-US"/>
              <a:pPr/>
              <a:t>45</a:t>
            </a:fld>
            <a:endParaRPr lang="en-US" altLang="en-US"/>
          </a:p>
        </p:txBody>
      </p:sp>
      <p:sp>
        <p:nvSpPr>
          <p:cNvPr id="14338" name="Rectangle 3"/>
          <p:cNvSpPr txBox="1">
            <a:spLocks noGrp="1" noChangeArrowheads="1"/>
          </p:cNvSpPr>
          <p:nvPr/>
        </p:nvSpPr>
        <p:spPr>
          <a:xfrm>
            <a:off x="3884613" y="0"/>
            <a:ext cx="2971800" cy="457200"/>
          </a:xfrm>
          <a:prstGeom prst="rect">
            <a:avLst/>
          </a:prstGeom>
          <a:noFill/>
        </p:spPr>
        <p:txBody>
          <a:bodyPr/>
          <a:lstStyle/>
          <a:p>
            <a:pPr algn="r" fontAlgn="auto">
              <a:spcBef>
                <a:spcPts val="0"/>
              </a:spcBef>
              <a:spcAft>
                <a:spcPts val="0"/>
              </a:spcAft>
              <a:defRPr/>
            </a:pPr>
            <a:fld id="{C17B1033-06C6-40EE-8AAB-380AF78F82C3}" type="datetime1">
              <a:rPr lang="en-US" sz="1200">
                <a:latin typeface="+mn-lt"/>
              </a:rPr>
              <a:pPr algn="r" fontAlgn="auto">
                <a:spcBef>
                  <a:spcPts val="0"/>
                </a:spcBef>
                <a:spcAft>
                  <a:spcPts val="0"/>
                </a:spcAft>
                <a:defRPr/>
              </a:pPr>
              <a:t>21/9/2014</a:t>
            </a:fld>
            <a:endParaRPr lang="en-US" sz="1200">
              <a:latin typeface="+mn-lt"/>
            </a:endParaRPr>
          </a:p>
        </p:txBody>
      </p:sp>
      <p:sp>
        <p:nvSpPr>
          <p:cNvPr id="14339" name="Rectangle 7"/>
          <p:cNvSpPr txBox="1">
            <a:spLocks noGrp="1" noChangeArrowheads="1"/>
          </p:cNvSpPr>
          <p:nvPr/>
        </p:nvSpPr>
        <p:spPr>
          <a:xfrm>
            <a:off x="3884613" y="8685213"/>
            <a:ext cx="2971800" cy="45720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B1392EE5-E918-4F66-B1EC-04CF7B196DA5}" type="slidenum">
              <a:rPr lang="en-US" altLang="en-US" sz="1200">
                <a:latin typeface="Calibri" panose="020F0502020204030204" pitchFamily="34" charset="0"/>
                <a:cs typeface="Arial" panose="020B0604020202020204" pitchFamily="34" charset="0"/>
              </a:rPr>
              <a:pPr algn="r"/>
              <a:t>45</a:t>
            </a:fld>
            <a:endParaRPr lang="en-US" altLang="en-US" sz="1200">
              <a:latin typeface="Calibri" panose="020F0502020204030204" pitchFamily="34" charset="0"/>
              <a:cs typeface="Arial" panose="020B0604020202020204" pitchFamily="34" charset="0"/>
            </a:endParaRPr>
          </a:p>
        </p:txBody>
      </p:sp>
      <p:sp>
        <p:nvSpPr>
          <p:cNvPr id="86020"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8602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9983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slide" Target="../slides/slide40.xml"/><Relationship Id="rId1" Type="http://schemas.openxmlformats.org/officeDocument/2006/relationships/slideMaster" Target="../slideMasters/slideMaster2.xml"/><Relationship Id="rId6" Type="http://schemas.openxmlformats.org/officeDocument/2006/relationships/slide" Target="../slides/slide44.xml"/><Relationship Id="rId5" Type="http://schemas.openxmlformats.org/officeDocument/2006/relationships/slide" Target="../slides/slide43.xml"/><Relationship Id="rId4" Type="http://schemas.openxmlformats.org/officeDocument/2006/relationships/slide" Target="../slides/slide4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44.xml"/><Relationship Id="rId5" Type="http://schemas.openxmlformats.org/officeDocument/2006/relationships/slide" Target="../slides/slide43.xml"/><Relationship Id="rId4" Type="http://schemas.openxmlformats.org/officeDocument/2006/relationships/slide" Target="../slides/slide4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p:cNvSpPr>
            <a:spLocks noEditPoints="1"/>
          </p:cNvSpPr>
          <p:nvPr/>
        </p:nvSpPr>
        <p:spPr bwMode="auto">
          <a:xfrm>
            <a:off x="-3573" y="285750"/>
            <a:ext cx="9145191"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8598" tIns="34299" rIns="68598" bIns="34299" numCol="1" anchor="t" anchorCtr="0" compatLnSpc="1">
            <a:prstTxWarp prst="textNoShape">
              <a:avLst/>
            </a:prstTxWarp>
          </a:bodyPr>
          <a:lstStyle/>
          <a:p>
            <a:pPr lvl="0"/>
            <a:endParaRPr sz="1350">
              <a:solidFill>
                <a:schemeClr val="lt1"/>
              </a:solidFill>
            </a:endParaRPr>
          </a:p>
        </p:txBody>
      </p:sp>
      <p:sp>
        <p:nvSpPr>
          <p:cNvPr id="2" name="Title 1"/>
          <p:cNvSpPr>
            <a:spLocks noGrp="1"/>
          </p:cNvSpPr>
          <p:nvPr>
            <p:ph type="ctrTitle"/>
          </p:nvPr>
        </p:nvSpPr>
        <p:spPr>
          <a:xfrm>
            <a:off x="913448" y="1828800"/>
            <a:ext cx="7317105" cy="3048001"/>
          </a:xfrm>
        </p:spPr>
        <p:txBody>
          <a:bodyPr>
            <a:normAutofit/>
          </a:bodyPr>
          <a:lstStyle>
            <a:lvl1pPr>
              <a:defRPr sz="3301"/>
            </a:lvl1pPr>
          </a:lstStyle>
          <a:p>
            <a:r>
              <a:rPr lang="en-US" smtClean="0"/>
              <a:t>Click to edit Master title style</a:t>
            </a:r>
            <a:endParaRPr/>
          </a:p>
        </p:txBody>
      </p:sp>
      <p:sp>
        <p:nvSpPr>
          <p:cNvPr id="3" name="Subtitle 2"/>
          <p:cNvSpPr>
            <a:spLocks noGrp="1"/>
          </p:cNvSpPr>
          <p:nvPr>
            <p:ph type="subTitle" idx="1"/>
          </p:nvPr>
        </p:nvSpPr>
        <p:spPr>
          <a:xfrm>
            <a:off x="913449" y="5029200"/>
            <a:ext cx="5887983" cy="1143000"/>
          </a:xfrm>
        </p:spPr>
        <p:txBody>
          <a:bodyPr>
            <a:normAutofit/>
          </a:bodyPr>
          <a:lstStyle>
            <a:lvl1pPr marL="0" indent="0" algn="l">
              <a:spcBef>
                <a:spcPts val="0"/>
              </a:spcBef>
              <a:buNone/>
              <a:defRPr sz="1500">
                <a:solidFill>
                  <a:schemeClr val="tx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4010374203"/>
      </p:ext>
    </p:extLst>
  </p:cSld>
  <p:clrMapOvr>
    <a:masterClrMapping/>
  </p:clrMapOvr>
  <p:transition>
    <p:circl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D8BD707-D9CF-40AE-B4C6-C98DA3205C09}"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479440"/>
      </p:ext>
    </p:extLst>
  </p:cSld>
  <p:clrMapOvr>
    <a:masterClrMapping/>
  </p:clrMapOvr>
  <p:transition>
    <p:circl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1601153"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913448" y="685800"/>
            <a:ext cx="5563552"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D8BD707-D9CF-40AE-B4C6-C98DA3205C09}"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476060"/>
      </p:ext>
    </p:extLst>
  </p:cSld>
  <p:clrMapOvr>
    <a:masterClrMapping/>
  </p:clrMapOvr>
  <p:transition>
    <p:circl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4" descr="D:\My Documents\My Webs\soniacoleman\PowerPoint Templates\Templates6\Flame\flame_ti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600200" y="1524000"/>
            <a:ext cx="6096000" cy="1879600"/>
          </a:xfrm>
        </p:spPr>
        <p:txBody>
          <a:bodyPr anchor="b"/>
          <a:lstStyle>
            <a:lvl1pPr>
              <a:lnSpc>
                <a:spcPct val="95000"/>
              </a:lnSpc>
              <a:defRPr sz="54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682750" y="4076700"/>
            <a:ext cx="5861050" cy="1257300"/>
          </a:xfrm>
        </p:spPr>
        <p:txBody>
          <a:bodyPr/>
          <a:lstStyle>
            <a:lvl1pPr marL="0" indent="0" algn="ctr">
              <a:buFontTx/>
              <a:buNone/>
              <a:defRPr/>
            </a:lvl1pPr>
          </a:lstStyle>
          <a:p>
            <a:r>
              <a:rPr lang="en-US" smtClean="0"/>
              <a:t>Click to edit Master subtitle style</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98818DB-3B1A-479F-96B7-D6E367199251}" type="slidenum">
              <a:rPr lang="en-US"/>
              <a:pPr/>
              <a:t>‹#›</a:t>
            </a:fld>
            <a:endParaRPr lang="en-US"/>
          </a:p>
        </p:txBody>
      </p:sp>
    </p:spTree>
    <p:extLst>
      <p:ext uri="{BB962C8B-B14F-4D97-AF65-F5344CB8AC3E}">
        <p14:creationId xmlns:p14="http://schemas.microsoft.com/office/powerpoint/2010/main" val="1185052592"/>
      </p:ext>
    </p:extLst>
  </p:cSld>
  <p:clrMapOvr>
    <a:masterClrMapping/>
  </p:clrMapOvr>
  <p:transition>
    <p:circl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6427664"/>
      </p:ext>
    </p:extLst>
  </p:cSld>
  <p:clrMapOvr>
    <a:masterClrMapping/>
  </p:clrMapOvr>
  <p:transition>
    <p:circl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54819188"/>
      </p:ext>
    </p:extLst>
  </p:cSld>
  <p:clrMapOvr>
    <a:masterClrMapping/>
  </p:clrMapOvr>
  <p:transition>
    <p:circl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95192477"/>
      </p:ext>
    </p:extLst>
  </p:cSld>
  <p:clrMapOvr>
    <a:masterClrMapping/>
  </p:clrMapOvr>
  <p:transition>
    <p:circl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92001110"/>
      </p:ext>
    </p:extLst>
  </p:cSld>
  <p:clrMapOvr>
    <a:masterClrMapping/>
  </p:clrMapOvr>
  <p:transition>
    <p:circl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22575285"/>
      </p:ext>
    </p:extLst>
  </p:cSld>
  <p:clrMapOvr>
    <a:masterClrMapping/>
  </p:clrMapOvr>
  <p:transition>
    <p:circl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
        <p:nvSpPr>
          <p:cNvPr id="5" name="Flowchart: Stored Data 4">
            <a:hlinkClick r:id="rId2" action="ppaction://hlinksldjump"/>
          </p:cNvPr>
          <p:cNvSpPr/>
          <p:nvPr userDrawn="1"/>
        </p:nvSpPr>
        <p:spPr bwMode="auto">
          <a:xfrm>
            <a:off x="125216" y="38100"/>
            <a:ext cx="2044016" cy="700100"/>
          </a:xfrm>
          <a:prstGeom prst="flowChartOnlineStorage">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600" b="1" dirty="0" err="1">
                <a:solidFill>
                  <a:schemeClr val="bg1"/>
                </a:solidFill>
                <a:latin typeface="Times New Roman" panose="02020603050405020304" pitchFamily="18" charset="0"/>
                <a:cs typeface="Times New Roman" panose="02020603050405020304" pitchFamily="18" charset="0"/>
              </a:rPr>
              <a:t>Câu</a:t>
            </a:r>
            <a:r>
              <a:rPr lang="en-US" sz="2600" b="1" dirty="0">
                <a:solidFill>
                  <a:schemeClr val="bg1"/>
                </a:solidFill>
                <a:latin typeface="Times New Roman" panose="02020603050405020304" pitchFamily="18" charset="0"/>
                <a:cs typeface="Times New Roman" panose="02020603050405020304" pitchFamily="18" charset="0"/>
              </a:rPr>
              <a:t> 1</a:t>
            </a:r>
          </a:p>
        </p:txBody>
      </p:sp>
      <p:sp>
        <p:nvSpPr>
          <p:cNvPr id="6" name="Flowchart: Stored Data 5">
            <a:hlinkClick r:id="rId3" action="ppaction://hlinksldjump"/>
          </p:cNvPr>
          <p:cNvSpPr/>
          <p:nvPr userDrawn="1"/>
        </p:nvSpPr>
        <p:spPr bwMode="auto">
          <a:xfrm>
            <a:off x="1853408" y="52400"/>
            <a:ext cx="2044016" cy="685800"/>
          </a:xfrm>
          <a:prstGeom prst="flowChartOnlineStorage">
            <a:avLst/>
          </a:prstGeom>
          <a:solidFill>
            <a:srgbClr val="FF99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600" b="1" dirty="0" err="1">
                <a:solidFill>
                  <a:srgbClr val="000099"/>
                </a:solidFill>
                <a:latin typeface="Times New Roman" panose="02020603050405020304" pitchFamily="18" charset="0"/>
                <a:cs typeface="Times New Roman" panose="02020603050405020304" pitchFamily="18" charset="0"/>
              </a:rPr>
              <a:t>Câu</a:t>
            </a:r>
            <a:r>
              <a:rPr lang="en-US" sz="2600" b="1" dirty="0">
                <a:solidFill>
                  <a:srgbClr val="000099"/>
                </a:solidFill>
                <a:latin typeface="Times New Roman" panose="02020603050405020304" pitchFamily="18" charset="0"/>
                <a:cs typeface="Times New Roman" panose="02020603050405020304" pitchFamily="18" charset="0"/>
              </a:rPr>
              <a:t> 2</a:t>
            </a:r>
          </a:p>
        </p:txBody>
      </p:sp>
      <p:sp>
        <p:nvSpPr>
          <p:cNvPr id="7" name="Flowchart: Stored Data 6">
            <a:hlinkClick r:id="rId4" action="ppaction://hlinksldjump"/>
          </p:cNvPr>
          <p:cNvSpPr/>
          <p:nvPr userDrawn="1"/>
        </p:nvSpPr>
        <p:spPr bwMode="auto">
          <a:xfrm>
            <a:off x="3581600" y="52400"/>
            <a:ext cx="2044016" cy="685800"/>
          </a:xfrm>
          <a:prstGeom prst="flowChartOnlineStorage">
            <a:avLst/>
          </a:prstGeom>
          <a:solidFill>
            <a:srgbClr val="996633"/>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600" b="1" err="1">
                <a:solidFill>
                  <a:srgbClr val="FFFF00"/>
                </a:solidFill>
                <a:latin typeface="Times New Roman" panose="02020603050405020304" pitchFamily="18" charset="0"/>
                <a:cs typeface="Times New Roman" panose="02020603050405020304" pitchFamily="18" charset="0"/>
              </a:rPr>
              <a:t>Câu</a:t>
            </a:r>
            <a:r>
              <a:rPr lang="en-US" sz="2600" b="1">
                <a:solidFill>
                  <a:srgbClr val="FFFF00"/>
                </a:solidFill>
                <a:latin typeface="Times New Roman" panose="02020603050405020304" pitchFamily="18" charset="0"/>
                <a:cs typeface="Times New Roman" panose="02020603050405020304" pitchFamily="18" charset="0"/>
              </a:rPr>
              <a:t> 3</a:t>
            </a:r>
          </a:p>
        </p:txBody>
      </p:sp>
      <p:sp>
        <p:nvSpPr>
          <p:cNvPr id="8" name="Flowchart: Stored Data 7">
            <a:hlinkClick r:id="rId5" action="ppaction://hlinksldjump"/>
          </p:cNvPr>
          <p:cNvSpPr/>
          <p:nvPr userDrawn="1"/>
        </p:nvSpPr>
        <p:spPr bwMode="auto">
          <a:xfrm>
            <a:off x="5309792" y="52400"/>
            <a:ext cx="2044016" cy="685800"/>
          </a:xfrm>
          <a:prstGeom prst="flowChartOnlineStorage">
            <a:avLst/>
          </a:prstGeom>
          <a:solidFill>
            <a:srgbClr val="99FF33"/>
          </a:solidFill>
          <a:ln>
            <a:noFill/>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R="0" lvl="0" indent="0" algn="ctr" eaLnBrk="0" fontAlgn="base" hangingPunct="0">
              <a:lnSpc>
                <a:spcPct val="100000"/>
              </a:lnSpc>
              <a:spcBef>
                <a:spcPct val="0"/>
              </a:spcBef>
              <a:spcAft>
                <a:spcPct val="0"/>
              </a:spcAft>
              <a:buClrTx/>
              <a:buSzTx/>
              <a:buFontTx/>
              <a:buNone/>
              <a:tabLst/>
            </a:pPr>
            <a:r>
              <a:rPr kumimoji="0" lang="en-US" sz="3200" b="1" i="0" u="none" strike="noStrike" kern="0" cap="none" spc="0" normalizeH="0" baseline="0" err="1">
                <a:ln>
                  <a:noFill/>
                </a:ln>
                <a:solidFill>
                  <a:srgbClr val="C00000"/>
                </a:solidFill>
                <a:effectLst/>
                <a:uLnTx/>
                <a:uFillTx/>
                <a:latin typeface="Times New Roman" pitchFamily="18" charset="0"/>
                <a:cs typeface="Times New Roman" pitchFamily="18" charset="0"/>
              </a:rPr>
              <a:t>Câu</a:t>
            </a:r>
            <a:r>
              <a:rPr kumimoji="0" lang="en-US" sz="3200" b="1" i="0" u="none" strike="noStrike" kern="0" cap="none" spc="0" normalizeH="0" baseline="0">
                <a:ln>
                  <a:noFill/>
                </a:ln>
                <a:solidFill>
                  <a:srgbClr val="C00000"/>
                </a:solidFill>
                <a:effectLst/>
                <a:uLnTx/>
                <a:uFillTx/>
                <a:latin typeface="Times New Roman" pitchFamily="18" charset="0"/>
                <a:cs typeface="Times New Roman" pitchFamily="18" charset="0"/>
              </a:rPr>
              <a:t> 4</a:t>
            </a:r>
          </a:p>
        </p:txBody>
      </p:sp>
      <p:sp>
        <p:nvSpPr>
          <p:cNvPr id="9" name="Flowchart: Stored Data 8">
            <a:hlinkClick r:id="rId6" action="ppaction://hlinksldjump"/>
          </p:cNvPr>
          <p:cNvSpPr/>
          <p:nvPr userDrawn="1"/>
        </p:nvSpPr>
        <p:spPr bwMode="auto">
          <a:xfrm>
            <a:off x="7037984" y="52400"/>
            <a:ext cx="2044016" cy="685800"/>
          </a:xfrm>
          <a:prstGeom prst="flowChartOnlineStorage">
            <a:avLst/>
          </a:prstGeom>
          <a:solidFill>
            <a:srgbClr val="333399">
              <a:lumMod val="60000"/>
              <a:lumOff val="40000"/>
            </a:srgbClr>
          </a:solidFill>
          <a:ln>
            <a:noFill/>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R="0" lvl="0" indent="0" algn="ctr" eaLnBrk="0" fontAlgn="base" hangingPunct="0">
              <a:lnSpc>
                <a:spcPct val="100000"/>
              </a:lnSpc>
              <a:spcBef>
                <a:spcPct val="0"/>
              </a:spcBef>
              <a:spcAft>
                <a:spcPct val="0"/>
              </a:spcAft>
              <a:buClrTx/>
              <a:buSzTx/>
              <a:buFontTx/>
              <a:buNone/>
              <a:tabLst/>
            </a:pPr>
            <a:r>
              <a:rPr kumimoji="0" lang="en-US" sz="3600" b="1" i="0" u="none" strike="noStrike" kern="0" cap="none" spc="0" normalizeH="0" baseline="0" dirty="0" err="1">
                <a:ln>
                  <a:noFill/>
                </a:ln>
                <a:solidFill>
                  <a:srgbClr val="FFFF00"/>
                </a:solidFill>
                <a:effectLst/>
                <a:uLnTx/>
                <a:uFillTx/>
                <a:latin typeface="Times New Roman" pitchFamily="18" charset="0"/>
                <a:cs typeface="Times New Roman" pitchFamily="18" charset="0"/>
              </a:rPr>
              <a:t>Câu</a:t>
            </a:r>
            <a:r>
              <a:rPr kumimoji="0" lang="en-US" sz="3600" b="1" i="0" u="none" strike="noStrike" kern="0" cap="none" spc="0" normalizeH="0" baseline="0" dirty="0">
                <a:ln>
                  <a:noFill/>
                </a:ln>
                <a:solidFill>
                  <a:srgbClr val="FFFF00"/>
                </a:solidFill>
                <a:effectLst/>
                <a:uLnTx/>
                <a:uFillTx/>
                <a:latin typeface="Times New Roman" pitchFamily="18" charset="0"/>
                <a:cs typeface="Times New Roman" pitchFamily="18" charset="0"/>
              </a:rPr>
              <a:t> 5</a:t>
            </a:r>
          </a:p>
        </p:txBody>
      </p:sp>
    </p:spTree>
    <p:extLst>
      <p:ext uri="{BB962C8B-B14F-4D97-AF65-F5344CB8AC3E}">
        <p14:creationId xmlns:p14="http://schemas.microsoft.com/office/powerpoint/2010/main" val="4059243752"/>
      </p:ext>
    </p:extLst>
  </p:cSld>
  <p:clrMapOvr>
    <a:masterClrMapping/>
  </p:clrMapOvr>
  <p:transition>
    <p:circl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91238659"/>
      </p:ext>
    </p:extLst>
  </p:cSld>
  <p:clrMapOvr>
    <a:masterClrMapping/>
  </p:clrMapOvr>
  <p:transition>
    <p:circl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D8BD707-D9CF-40AE-B4C6-C98DA3205C09}"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6057993"/>
      </p:ext>
    </p:extLst>
  </p:cSld>
  <p:clrMapOvr>
    <a:masterClrMapping/>
  </p:clrMapOvr>
  <p:transition>
    <p:circl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98239527"/>
      </p:ext>
    </p:extLst>
  </p:cSld>
  <p:clrMapOvr>
    <a:masterClrMapping/>
  </p:clrMapOvr>
  <p:transition>
    <p:circl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4839508"/>
      </p:ext>
    </p:extLst>
  </p:cSld>
  <p:clrMapOvr>
    <a:masterClrMapping/>
  </p:clrMapOvr>
  <p:transition>
    <p:circl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21/9/2014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04880884"/>
      </p:ext>
    </p:extLst>
  </p:cSld>
  <p:clrMapOvr>
    <a:masterClrMapping/>
  </p:clrMapOvr>
  <p:transition>
    <p:circl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3449" y="3429001"/>
            <a:ext cx="7317105" cy="2362199"/>
          </a:xfrm>
        </p:spPr>
        <p:txBody>
          <a:bodyPr anchor="b">
            <a:normAutofit/>
          </a:bodyPr>
          <a:lstStyle>
            <a:lvl1pPr algn="l">
              <a:defRPr sz="3301" b="0" cap="all"/>
            </a:lvl1pPr>
          </a:lstStyle>
          <a:p>
            <a:r>
              <a:rPr lang="en-US" smtClean="0"/>
              <a:t>Click to edit Master title style</a:t>
            </a:r>
            <a:endParaRPr/>
          </a:p>
        </p:txBody>
      </p:sp>
      <p:sp>
        <p:nvSpPr>
          <p:cNvPr id="3" name="Text Placeholder 2"/>
          <p:cNvSpPr>
            <a:spLocks noGrp="1"/>
          </p:cNvSpPr>
          <p:nvPr>
            <p:ph type="body" idx="1"/>
          </p:nvPr>
        </p:nvSpPr>
        <p:spPr>
          <a:xfrm>
            <a:off x="910100" y="685802"/>
            <a:ext cx="5891331" cy="1142999"/>
          </a:xfrm>
        </p:spPr>
        <p:txBody>
          <a:bodyPr anchor="t"/>
          <a:lstStyle>
            <a:lvl1pPr marL="0" indent="0">
              <a:spcBef>
                <a:spcPts val="0"/>
              </a:spcBef>
              <a:buNone/>
              <a:defRPr sz="1500">
                <a:solidFill>
                  <a:schemeClr val="tx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7738722"/>
      </p:ext>
    </p:extLst>
  </p:cSld>
  <p:clrMapOvr>
    <a:masterClrMapping/>
  </p:clrMapOvr>
  <p:transition>
    <p:circl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25200" y="1828800"/>
            <a:ext cx="3532470" cy="43434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baseline="0"/>
            </a:lvl7pPr>
            <a:lvl8pPr>
              <a:defRPr sz="1200" baseline="0"/>
            </a:lvl8pPr>
            <a:lvl9pPr>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98083" y="1828800"/>
            <a:ext cx="3532470" cy="43434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0885020"/>
      </p:ext>
    </p:extLst>
  </p:cSld>
  <p:clrMapOvr>
    <a:masterClrMapping/>
  </p:clrMapOvr>
  <p:transition>
    <p:circl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3448" y="1828800"/>
            <a:ext cx="3532790" cy="838201"/>
          </a:xfrm>
        </p:spPr>
        <p:txBody>
          <a:bodyPr anchor="ctr"/>
          <a:lstStyle>
            <a:lvl1pPr marL="0" indent="0">
              <a:spcBef>
                <a:spcPts val="0"/>
              </a:spcBef>
              <a:buNone/>
              <a:defRPr sz="1800" b="0" cap="all" baseline="0">
                <a:solidFill>
                  <a:schemeClr val="tx1">
                    <a:lumMod val="50000"/>
                  </a:schemeClr>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913448" y="2743201"/>
            <a:ext cx="3532790" cy="3428999"/>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97764" y="1828800"/>
            <a:ext cx="3532790" cy="838201"/>
          </a:xfrm>
        </p:spPr>
        <p:txBody>
          <a:bodyPr anchor="ctr"/>
          <a:lstStyle>
            <a:lvl1pPr marL="0" indent="0">
              <a:spcBef>
                <a:spcPts val="0"/>
              </a:spcBef>
              <a:buNone/>
              <a:defRPr sz="1800" b="0" cap="all" baseline="0">
                <a:solidFill>
                  <a:schemeClr val="tx1">
                    <a:lumMod val="50000"/>
                  </a:schemeClr>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97764" y="2743201"/>
            <a:ext cx="3532790" cy="3428999"/>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baseline="0"/>
            </a:lvl8pPr>
            <a:lvl9pPr>
              <a:defRPr sz="105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D8BD707-D9CF-40AE-B4C6-C98DA3205C09}" type="datetimeFigureOut">
              <a:rPr lang="en-US" smtClean="0"/>
              <a:pPr/>
              <a:t>21/9/2014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2738129"/>
      </p:ext>
    </p:extLst>
  </p:cSld>
  <p:clrMapOvr>
    <a:masterClrMapping/>
  </p:clrMapOvr>
  <p:transition>
    <p:circl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D8BD707-D9CF-40AE-B4C6-C98DA3205C09}" type="datetimeFigureOut">
              <a:rPr lang="en-US" smtClean="0"/>
              <a:pPr/>
              <a:t>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0499234"/>
      </p:ext>
    </p:extLst>
  </p:cSld>
  <p:clrMapOvr>
    <a:masterClrMapping/>
  </p:clrMapOvr>
  <p:transition>
    <p:circl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10" name="Flowchart: Stored Data 9">
            <a:hlinkClick r:id="rId2" action="ppaction://hlinksldjump"/>
          </p:cNvPr>
          <p:cNvSpPr/>
          <p:nvPr userDrawn="1"/>
        </p:nvSpPr>
        <p:spPr bwMode="auto">
          <a:xfrm>
            <a:off x="125216" y="38100"/>
            <a:ext cx="2044016" cy="700100"/>
          </a:xfrm>
          <a:prstGeom prst="flowChartOnlineStorage">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600" b="1" dirty="0" err="1">
                <a:solidFill>
                  <a:schemeClr val="bg1"/>
                </a:solidFill>
                <a:latin typeface="Times New Roman" panose="02020603050405020304" pitchFamily="18" charset="0"/>
                <a:cs typeface="Times New Roman" panose="02020603050405020304" pitchFamily="18" charset="0"/>
              </a:rPr>
              <a:t>Câu</a:t>
            </a:r>
            <a:r>
              <a:rPr lang="en-US" sz="2600" b="1" dirty="0">
                <a:solidFill>
                  <a:schemeClr val="bg1"/>
                </a:solidFill>
                <a:latin typeface="Times New Roman" panose="02020603050405020304" pitchFamily="18" charset="0"/>
                <a:cs typeface="Times New Roman" panose="02020603050405020304" pitchFamily="18" charset="0"/>
              </a:rPr>
              <a:t> 1</a:t>
            </a:r>
          </a:p>
        </p:txBody>
      </p:sp>
      <p:sp>
        <p:nvSpPr>
          <p:cNvPr id="11" name="Flowchart: Stored Data 10">
            <a:hlinkClick r:id="rId3" action="ppaction://hlinksldjump"/>
          </p:cNvPr>
          <p:cNvSpPr/>
          <p:nvPr userDrawn="1"/>
        </p:nvSpPr>
        <p:spPr bwMode="auto">
          <a:xfrm>
            <a:off x="1853408" y="52400"/>
            <a:ext cx="2044016" cy="685800"/>
          </a:xfrm>
          <a:prstGeom prst="flowChartOnlineStorage">
            <a:avLst/>
          </a:prstGeom>
          <a:solidFill>
            <a:srgbClr val="FF99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600" b="1" dirty="0" err="1">
                <a:solidFill>
                  <a:srgbClr val="000099"/>
                </a:solidFill>
                <a:latin typeface="Times New Roman" panose="02020603050405020304" pitchFamily="18" charset="0"/>
                <a:cs typeface="Times New Roman" panose="02020603050405020304" pitchFamily="18" charset="0"/>
              </a:rPr>
              <a:t>Câu</a:t>
            </a:r>
            <a:r>
              <a:rPr lang="en-US" sz="2600" b="1" dirty="0">
                <a:solidFill>
                  <a:srgbClr val="000099"/>
                </a:solidFill>
                <a:latin typeface="Times New Roman" panose="02020603050405020304" pitchFamily="18" charset="0"/>
                <a:cs typeface="Times New Roman" panose="02020603050405020304" pitchFamily="18" charset="0"/>
              </a:rPr>
              <a:t> 2</a:t>
            </a:r>
          </a:p>
        </p:txBody>
      </p:sp>
      <p:sp>
        <p:nvSpPr>
          <p:cNvPr id="12" name="Flowchart: Stored Data 11">
            <a:hlinkClick r:id="rId4" action="ppaction://hlinksldjump"/>
          </p:cNvPr>
          <p:cNvSpPr/>
          <p:nvPr userDrawn="1"/>
        </p:nvSpPr>
        <p:spPr bwMode="auto">
          <a:xfrm>
            <a:off x="3581600" y="52400"/>
            <a:ext cx="2044016" cy="685800"/>
          </a:xfrm>
          <a:prstGeom prst="flowChartOnlineStorage">
            <a:avLst/>
          </a:prstGeom>
          <a:solidFill>
            <a:srgbClr val="996633"/>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600" b="1" err="1">
                <a:solidFill>
                  <a:srgbClr val="FFFF00"/>
                </a:solidFill>
                <a:latin typeface="Times New Roman" panose="02020603050405020304" pitchFamily="18" charset="0"/>
                <a:cs typeface="Times New Roman" panose="02020603050405020304" pitchFamily="18" charset="0"/>
              </a:rPr>
              <a:t>Câu</a:t>
            </a:r>
            <a:r>
              <a:rPr lang="en-US" sz="2600" b="1">
                <a:solidFill>
                  <a:srgbClr val="FFFF00"/>
                </a:solidFill>
                <a:latin typeface="Times New Roman" panose="02020603050405020304" pitchFamily="18" charset="0"/>
                <a:cs typeface="Times New Roman" panose="02020603050405020304" pitchFamily="18" charset="0"/>
              </a:rPr>
              <a:t> 3</a:t>
            </a:r>
          </a:p>
        </p:txBody>
      </p:sp>
      <p:sp>
        <p:nvSpPr>
          <p:cNvPr id="13" name="Flowchart: Stored Data 12">
            <a:hlinkClick r:id="rId5" action="ppaction://hlinksldjump"/>
          </p:cNvPr>
          <p:cNvSpPr/>
          <p:nvPr userDrawn="1"/>
        </p:nvSpPr>
        <p:spPr bwMode="auto">
          <a:xfrm>
            <a:off x="5309792" y="52400"/>
            <a:ext cx="2044016" cy="685800"/>
          </a:xfrm>
          <a:prstGeom prst="flowChartOnlineStorage">
            <a:avLst/>
          </a:prstGeom>
          <a:solidFill>
            <a:srgbClr val="99FF33"/>
          </a:solidFill>
          <a:ln>
            <a:noFill/>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R="0" lvl="0" indent="0" algn="ctr" eaLnBrk="0" fontAlgn="base" hangingPunct="0">
              <a:lnSpc>
                <a:spcPct val="100000"/>
              </a:lnSpc>
              <a:spcBef>
                <a:spcPct val="0"/>
              </a:spcBef>
              <a:spcAft>
                <a:spcPct val="0"/>
              </a:spcAft>
              <a:buClrTx/>
              <a:buSzTx/>
              <a:buFontTx/>
              <a:buNone/>
              <a:tabLst/>
            </a:pPr>
            <a:r>
              <a:rPr kumimoji="0" lang="en-US" sz="3200" b="1" i="0" u="none" strike="noStrike" kern="0" cap="none" spc="0" normalizeH="0" baseline="0" err="1">
                <a:ln>
                  <a:noFill/>
                </a:ln>
                <a:solidFill>
                  <a:srgbClr val="C00000"/>
                </a:solidFill>
                <a:effectLst/>
                <a:uLnTx/>
                <a:uFillTx/>
                <a:latin typeface="Times New Roman" pitchFamily="18" charset="0"/>
                <a:cs typeface="Times New Roman" pitchFamily="18" charset="0"/>
              </a:rPr>
              <a:t>Câu</a:t>
            </a:r>
            <a:r>
              <a:rPr kumimoji="0" lang="en-US" sz="3200" b="1" i="0" u="none" strike="noStrike" kern="0" cap="none" spc="0" normalizeH="0" baseline="0">
                <a:ln>
                  <a:noFill/>
                </a:ln>
                <a:solidFill>
                  <a:srgbClr val="C00000"/>
                </a:solidFill>
                <a:effectLst/>
                <a:uLnTx/>
                <a:uFillTx/>
                <a:latin typeface="Times New Roman" pitchFamily="18" charset="0"/>
                <a:cs typeface="Times New Roman" pitchFamily="18" charset="0"/>
              </a:rPr>
              <a:t> 4</a:t>
            </a:r>
          </a:p>
        </p:txBody>
      </p:sp>
      <p:sp>
        <p:nvSpPr>
          <p:cNvPr id="14" name="Flowchart: Stored Data 13">
            <a:hlinkClick r:id="rId6" action="ppaction://hlinksldjump"/>
          </p:cNvPr>
          <p:cNvSpPr/>
          <p:nvPr userDrawn="1"/>
        </p:nvSpPr>
        <p:spPr bwMode="auto">
          <a:xfrm>
            <a:off x="7037984" y="52400"/>
            <a:ext cx="2044016" cy="685800"/>
          </a:xfrm>
          <a:prstGeom prst="flowChartOnlineStorage">
            <a:avLst/>
          </a:prstGeom>
          <a:solidFill>
            <a:srgbClr val="333399">
              <a:lumMod val="60000"/>
              <a:lumOff val="40000"/>
            </a:srgbClr>
          </a:solidFill>
          <a:ln>
            <a:noFill/>
            <a:miter lim="800000"/>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R="0" lvl="0" indent="0" algn="ctr" eaLnBrk="0" fontAlgn="base" hangingPunct="0">
              <a:lnSpc>
                <a:spcPct val="100000"/>
              </a:lnSpc>
              <a:spcBef>
                <a:spcPct val="0"/>
              </a:spcBef>
              <a:spcAft>
                <a:spcPct val="0"/>
              </a:spcAft>
              <a:buClrTx/>
              <a:buSzTx/>
              <a:buFontTx/>
              <a:buNone/>
              <a:tabLst/>
            </a:pPr>
            <a:r>
              <a:rPr kumimoji="0" lang="en-US" sz="3600" b="1" i="0" u="none" strike="noStrike" kern="0" cap="none" spc="0" normalizeH="0" baseline="0" dirty="0" err="1">
                <a:ln>
                  <a:noFill/>
                </a:ln>
                <a:solidFill>
                  <a:srgbClr val="FFFF00"/>
                </a:solidFill>
                <a:effectLst/>
                <a:uLnTx/>
                <a:uFillTx/>
                <a:latin typeface="Times New Roman" pitchFamily="18" charset="0"/>
                <a:cs typeface="Times New Roman" pitchFamily="18" charset="0"/>
              </a:rPr>
              <a:t>Câu</a:t>
            </a:r>
            <a:r>
              <a:rPr kumimoji="0" lang="en-US" sz="3600" b="1" i="0" u="none" strike="noStrike" kern="0" cap="none" spc="0" normalizeH="0" baseline="0" dirty="0">
                <a:ln>
                  <a:noFill/>
                </a:ln>
                <a:solidFill>
                  <a:srgbClr val="FFFF00"/>
                </a:solidFill>
                <a:effectLst/>
                <a:uLnTx/>
                <a:uFillTx/>
                <a:latin typeface="Times New Roman" pitchFamily="18" charset="0"/>
                <a:cs typeface="Times New Roman" pitchFamily="18" charset="0"/>
              </a:rPr>
              <a:t> 5</a:t>
            </a:r>
          </a:p>
        </p:txBody>
      </p:sp>
    </p:spTree>
    <p:extLst>
      <p:ext uri="{BB962C8B-B14F-4D97-AF65-F5344CB8AC3E}">
        <p14:creationId xmlns:p14="http://schemas.microsoft.com/office/powerpoint/2010/main" val="2069556778"/>
      </p:ext>
    </p:extLst>
  </p:cSld>
  <p:clrMapOvr>
    <a:masterClrMapping/>
  </p:clrMapOvr>
  <p:transition>
    <p:circl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388602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350"/>
          </a:p>
        </p:txBody>
      </p:sp>
      <p:sp>
        <p:nvSpPr>
          <p:cNvPr id="2" name="Title 1"/>
          <p:cNvSpPr>
            <a:spLocks noGrp="1"/>
          </p:cNvSpPr>
          <p:nvPr>
            <p:ph type="title"/>
          </p:nvPr>
        </p:nvSpPr>
        <p:spPr>
          <a:xfrm>
            <a:off x="513294" y="685800"/>
            <a:ext cx="2915409" cy="4038600"/>
          </a:xfrm>
        </p:spPr>
        <p:txBody>
          <a:bodyPr anchor="b">
            <a:noAutofit/>
          </a:bodyPr>
          <a:lstStyle>
            <a:lvl1pPr algn="l">
              <a:defRPr sz="3001" b="0"/>
            </a:lvl1pPr>
          </a:lstStyle>
          <a:p>
            <a:r>
              <a:rPr lang="en-US" smtClean="0"/>
              <a:t>Click to edit Master title style</a:t>
            </a:r>
            <a:endParaRPr/>
          </a:p>
        </p:txBody>
      </p:sp>
      <p:sp>
        <p:nvSpPr>
          <p:cNvPr id="3" name="Content Placeholder 2"/>
          <p:cNvSpPr>
            <a:spLocks noGrp="1"/>
          </p:cNvSpPr>
          <p:nvPr>
            <p:ph idx="1"/>
          </p:nvPr>
        </p:nvSpPr>
        <p:spPr>
          <a:xfrm>
            <a:off x="4400506" y="685800"/>
            <a:ext cx="4230202" cy="54864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13294" y="4876800"/>
            <a:ext cx="2915409" cy="1295400"/>
          </a:xfrm>
        </p:spPr>
        <p:txBody>
          <a:bodyPr>
            <a:normAutofit/>
          </a:bodyPr>
          <a:lstStyle>
            <a:lvl1pPr marL="0" indent="0">
              <a:spcBef>
                <a:spcPts val="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1256"/>
      </p:ext>
    </p:extLst>
  </p:cSld>
  <p:clrMapOvr>
    <a:masterClrMapping/>
  </p:clrMapOvr>
  <p:transition>
    <p:circl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388602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350"/>
          </a:p>
        </p:txBody>
      </p:sp>
      <p:sp>
        <p:nvSpPr>
          <p:cNvPr id="2" name="Title 1"/>
          <p:cNvSpPr>
            <a:spLocks noGrp="1"/>
          </p:cNvSpPr>
          <p:nvPr>
            <p:ph type="title"/>
          </p:nvPr>
        </p:nvSpPr>
        <p:spPr>
          <a:xfrm>
            <a:off x="513294" y="685800"/>
            <a:ext cx="2915409" cy="4038600"/>
          </a:xfrm>
        </p:spPr>
        <p:txBody>
          <a:bodyPr anchor="b">
            <a:noAutofit/>
          </a:bodyPr>
          <a:lstStyle>
            <a:lvl1pPr algn="l">
              <a:defRPr sz="3001" b="0"/>
            </a:lvl1pPr>
          </a:lstStyle>
          <a:p>
            <a:r>
              <a:rPr lang="en-US" smtClean="0"/>
              <a:t>Click to edit Master title style</a:t>
            </a:r>
            <a:endParaRPr/>
          </a:p>
        </p:txBody>
      </p:sp>
      <p:sp>
        <p:nvSpPr>
          <p:cNvPr id="3" name="Picture Placeholder 2"/>
          <p:cNvSpPr>
            <a:spLocks noGrp="1"/>
          </p:cNvSpPr>
          <p:nvPr>
            <p:ph type="pic" idx="1"/>
          </p:nvPr>
        </p:nvSpPr>
        <p:spPr>
          <a:xfrm>
            <a:off x="4400506" y="685800"/>
            <a:ext cx="4230202"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smtClean="0"/>
              <a:t>Click icon to add picture</a:t>
            </a:r>
            <a:endParaRPr/>
          </a:p>
        </p:txBody>
      </p:sp>
      <p:sp>
        <p:nvSpPr>
          <p:cNvPr id="4" name="Text Placeholder 3"/>
          <p:cNvSpPr>
            <a:spLocks noGrp="1"/>
          </p:cNvSpPr>
          <p:nvPr>
            <p:ph type="body" sz="half" idx="2"/>
          </p:nvPr>
        </p:nvSpPr>
        <p:spPr>
          <a:xfrm>
            <a:off x="513294" y="4876800"/>
            <a:ext cx="2915409" cy="1295400"/>
          </a:xfrm>
        </p:spPr>
        <p:txBody>
          <a:bodyPr>
            <a:normAutofit/>
          </a:bodyPr>
          <a:lstStyle>
            <a:lvl1pPr marL="0" indent="0">
              <a:spcBef>
                <a:spcPts val="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9657352"/>
      </p:ext>
    </p:extLst>
  </p:cSld>
  <p:clrMapOvr>
    <a:masterClrMapping/>
  </p:clrMapOvr>
  <p:transition>
    <p:circl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449" y="274638"/>
            <a:ext cx="7317105" cy="13255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913449" y="1828800"/>
            <a:ext cx="7317105"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115452" y="6448427"/>
            <a:ext cx="1047467" cy="180974"/>
          </a:xfrm>
          <a:prstGeom prst="rect">
            <a:avLst/>
          </a:prstGeom>
        </p:spPr>
        <p:txBody>
          <a:bodyPr vert="horz" lIns="91440" tIns="45720" rIns="91440" bIns="45720" rtlCol="0" anchor="ctr"/>
          <a:lstStyle>
            <a:lvl1pPr algn="r">
              <a:defRPr sz="750">
                <a:solidFill>
                  <a:schemeClr val="tx1"/>
                </a:solidFill>
              </a:defRPr>
            </a:lvl1pPr>
          </a:lstStyle>
          <a:p>
            <a:fld id="{1D8BD707-D9CF-40AE-B4C6-C98DA3205C09}" type="datetimeFigureOut">
              <a:rPr lang="en-US" smtClean="0"/>
              <a:pPr/>
              <a:t>21/9/2014</a:t>
            </a:fld>
            <a:endParaRPr lang="en-US"/>
          </a:p>
        </p:txBody>
      </p:sp>
      <p:sp>
        <p:nvSpPr>
          <p:cNvPr id="5" name="Footer Placeholder 4"/>
          <p:cNvSpPr>
            <a:spLocks noGrp="1"/>
          </p:cNvSpPr>
          <p:nvPr>
            <p:ph type="ftr" sz="quarter" idx="3"/>
          </p:nvPr>
        </p:nvSpPr>
        <p:spPr>
          <a:xfrm>
            <a:off x="906863" y="6448427"/>
            <a:ext cx="4979929" cy="180974"/>
          </a:xfrm>
          <a:prstGeom prst="rect">
            <a:avLst/>
          </a:prstGeom>
        </p:spPr>
        <p:txBody>
          <a:bodyPr vert="horz" lIns="91440" tIns="45720" rIns="91440" bIns="45720" rtlCol="0" anchor="ctr"/>
          <a:lstStyle>
            <a:lvl1pPr algn="l">
              <a:defRPr sz="750" cap="all" baseline="0">
                <a:solidFill>
                  <a:schemeClr val="tx1"/>
                </a:solidFill>
              </a:defRPr>
            </a:lvl1pPr>
          </a:lstStyle>
          <a:p>
            <a:endParaRPr lang="en-US"/>
          </a:p>
        </p:txBody>
      </p:sp>
      <p:sp>
        <p:nvSpPr>
          <p:cNvPr id="6" name="Slide Number Placeholder 5"/>
          <p:cNvSpPr>
            <a:spLocks noGrp="1"/>
          </p:cNvSpPr>
          <p:nvPr>
            <p:ph type="sldNum" sz="quarter" idx="4"/>
          </p:nvPr>
        </p:nvSpPr>
        <p:spPr>
          <a:xfrm>
            <a:off x="7373079" y="6448427"/>
            <a:ext cx="857474" cy="180974"/>
          </a:xfrm>
          <a:prstGeom prst="rect">
            <a:avLst/>
          </a:prstGeom>
        </p:spPr>
        <p:txBody>
          <a:bodyPr vert="horz" lIns="91440" tIns="45720" rIns="91440" bIns="45720" rtlCol="0" anchor="ctr"/>
          <a:lstStyle>
            <a:lvl1pPr algn="r">
              <a:defRPr sz="750">
                <a:solidFill>
                  <a:schemeClr val="tx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3538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ircle/>
  </p:transition>
  <p:timing>
    <p:tnLst>
      <p:par>
        <p:cTn id="1" dur="indefinite" restart="never" nodeType="tmRoot"/>
      </p:par>
    </p:tnLst>
  </p:timing>
  <p:txStyles>
    <p:titleStyle>
      <a:lvl1pPr algn="l" defTabSz="685983" rtl="0" eaLnBrk="1" latinLnBrk="0" hangingPunct="1">
        <a:lnSpc>
          <a:spcPct val="90000"/>
        </a:lnSpc>
        <a:spcBef>
          <a:spcPct val="0"/>
        </a:spcBef>
        <a:buNone/>
        <a:defRPr sz="3001" kern="1200" cap="all" baseline="0">
          <a:solidFill>
            <a:schemeClr val="tx1">
              <a:lumMod val="50000"/>
            </a:schemeClr>
          </a:solidFill>
          <a:latin typeface="+mj-lt"/>
          <a:ea typeface="+mj-ea"/>
          <a:cs typeface="+mj-cs"/>
        </a:defRPr>
      </a:lvl1pPr>
    </p:titleStyle>
    <p:bodyStyle>
      <a:lvl1pPr marL="205795" indent="-171496" algn="l" defTabSz="685983" rtl="0" eaLnBrk="1" latinLnBrk="0" hangingPunct="1">
        <a:lnSpc>
          <a:spcPct val="90000"/>
        </a:lnSpc>
        <a:spcBef>
          <a:spcPts val="1350"/>
        </a:spcBef>
        <a:buClr>
          <a:schemeClr val="tx1"/>
        </a:buClr>
        <a:buSzPct val="80000"/>
        <a:buFont typeface="Arial" pitchFamily="34" charset="0"/>
        <a:buChar char="•"/>
        <a:defRPr sz="1800" kern="1200">
          <a:solidFill>
            <a:schemeClr val="tx1"/>
          </a:solidFill>
          <a:latin typeface="+mn-lt"/>
          <a:ea typeface="+mn-ea"/>
          <a:cs typeface="+mn-cs"/>
        </a:defRPr>
      </a:lvl1pPr>
      <a:lvl2pPr marL="377291" indent="-171496" algn="l" defTabSz="685983" rtl="0" eaLnBrk="1" latinLnBrk="0" hangingPunct="1">
        <a:lnSpc>
          <a:spcPct val="90000"/>
        </a:lnSpc>
        <a:spcBef>
          <a:spcPts val="450"/>
        </a:spcBef>
        <a:buClr>
          <a:schemeClr val="tx1"/>
        </a:buClr>
        <a:buSzPct val="80000"/>
        <a:buFont typeface="Arial" pitchFamily="34" charset="0"/>
        <a:buChar char="•"/>
        <a:defRPr sz="1500" kern="1200">
          <a:solidFill>
            <a:schemeClr val="tx1"/>
          </a:solidFill>
          <a:latin typeface="+mn-lt"/>
          <a:ea typeface="+mn-ea"/>
          <a:cs typeface="+mn-cs"/>
        </a:defRPr>
      </a:lvl2pPr>
      <a:lvl3pPr marL="548786" indent="-171496" algn="l" defTabSz="685983" rtl="0" eaLnBrk="1" latinLnBrk="0" hangingPunct="1">
        <a:lnSpc>
          <a:spcPct val="90000"/>
        </a:lnSpc>
        <a:spcBef>
          <a:spcPts val="450"/>
        </a:spcBef>
        <a:buClr>
          <a:schemeClr val="tx1"/>
        </a:buClr>
        <a:buSzPct val="80000"/>
        <a:buFont typeface="Arial" pitchFamily="34" charset="0"/>
        <a:buChar char="•"/>
        <a:defRPr sz="1350" kern="1200">
          <a:solidFill>
            <a:schemeClr val="tx1"/>
          </a:solidFill>
          <a:latin typeface="+mn-lt"/>
          <a:ea typeface="+mn-ea"/>
          <a:cs typeface="+mn-cs"/>
        </a:defRPr>
      </a:lvl3pPr>
      <a:lvl4pPr marL="720282" indent="-171496" algn="l" defTabSz="685983" rtl="0" eaLnBrk="1" latinLnBrk="0" hangingPunct="1">
        <a:lnSpc>
          <a:spcPct val="90000"/>
        </a:lnSpc>
        <a:spcBef>
          <a:spcPts val="450"/>
        </a:spcBef>
        <a:buClr>
          <a:schemeClr val="tx1"/>
        </a:buClr>
        <a:buSzPct val="80000"/>
        <a:buFont typeface="Arial" pitchFamily="34" charset="0"/>
        <a:buChar char="•"/>
        <a:defRPr sz="1200" kern="1200">
          <a:solidFill>
            <a:schemeClr val="tx1"/>
          </a:solidFill>
          <a:latin typeface="+mn-lt"/>
          <a:ea typeface="+mn-ea"/>
          <a:cs typeface="+mn-cs"/>
        </a:defRPr>
      </a:lvl4pPr>
      <a:lvl5pPr marL="891778" indent="-171496" algn="l" defTabSz="685983" rtl="0" eaLnBrk="1" latinLnBrk="0" hangingPunct="1">
        <a:lnSpc>
          <a:spcPct val="90000"/>
        </a:lnSpc>
        <a:spcBef>
          <a:spcPts val="450"/>
        </a:spcBef>
        <a:buClr>
          <a:schemeClr val="tx1"/>
        </a:buClr>
        <a:buSzPct val="80000"/>
        <a:buFont typeface="Arial" pitchFamily="34" charset="0"/>
        <a:buChar char="•"/>
        <a:defRPr sz="1200" kern="1200">
          <a:solidFill>
            <a:schemeClr val="tx1"/>
          </a:solidFill>
          <a:latin typeface="+mn-lt"/>
          <a:ea typeface="+mn-ea"/>
          <a:cs typeface="+mn-cs"/>
        </a:defRPr>
      </a:lvl5pPr>
      <a:lvl6pPr marL="1063273" indent="-171496" algn="l" defTabSz="685983" rtl="0" eaLnBrk="1" latinLnBrk="0" hangingPunct="1">
        <a:spcBef>
          <a:spcPts val="450"/>
        </a:spcBef>
        <a:buSzPct val="80000"/>
        <a:buFont typeface="Arial" pitchFamily="34" charset="0"/>
        <a:buChar char="•"/>
        <a:defRPr sz="1200" kern="1200">
          <a:solidFill>
            <a:schemeClr val="tx1"/>
          </a:solidFill>
          <a:latin typeface="+mn-lt"/>
          <a:ea typeface="+mn-ea"/>
          <a:cs typeface="+mn-cs"/>
        </a:defRPr>
      </a:lvl6pPr>
      <a:lvl7pPr marL="1234769" indent="-171496" algn="l" defTabSz="685983" rtl="0" eaLnBrk="1" latinLnBrk="0" hangingPunct="1">
        <a:spcBef>
          <a:spcPts val="450"/>
        </a:spcBef>
        <a:buSzPct val="80000"/>
        <a:buFont typeface="Arial" pitchFamily="34" charset="0"/>
        <a:buChar char="•"/>
        <a:defRPr sz="1200" kern="1200">
          <a:solidFill>
            <a:schemeClr val="tx1"/>
          </a:solidFill>
          <a:latin typeface="+mn-lt"/>
          <a:ea typeface="+mn-ea"/>
          <a:cs typeface="+mn-cs"/>
        </a:defRPr>
      </a:lvl7pPr>
      <a:lvl8pPr marL="1406265" indent="-171496" algn="l" defTabSz="685983" rtl="0" eaLnBrk="1" latinLnBrk="0" hangingPunct="1">
        <a:spcBef>
          <a:spcPts val="450"/>
        </a:spcBef>
        <a:buSzPct val="80000"/>
        <a:buFont typeface="Arial" pitchFamily="34" charset="0"/>
        <a:buChar char="•"/>
        <a:defRPr sz="1200" kern="1200">
          <a:solidFill>
            <a:schemeClr val="tx1"/>
          </a:solidFill>
          <a:latin typeface="+mn-lt"/>
          <a:ea typeface="+mn-ea"/>
          <a:cs typeface="+mn-cs"/>
        </a:defRPr>
      </a:lvl8pPr>
      <a:lvl9pPr marL="1577761" indent="-171496" algn="l" defTabSz="685983"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fld id="{1D8BD707-D9CF-40AE-B4C6-C98DA3205C09}" type="datetimeFigureOut">
              <a:rPr lang="en-US" smtClean="0"/>
              <a:pPr/>
              <a:t>21/9/2014</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
        <p:nvSpPr>
          <p:cNvPr id="1044" name="FormatShape" descr="\\Catalpa\standdsk\Mirrors\Ofc97Adm\Clipart\Photos\SPORTS\SKIING.JP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a:latin typeface="Arial" charset="0"/>
              <a:cs typeface="Arial" charset="0"/>
            </a:endParaRPr>
          </a:p>
        </p:txBody>
      </p:sp>
    </p:spTree>
    <p:extLst>
      <p:ext uri="{BB962C8B-B14F-4D97-AF65-F5344CB8AC3E}">
        <p14:creationId xmlns:p14="http://schemas.microsoft.com/office/powerpoint/2010/main" val="4136249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circle/>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7.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slideLayout" Target="../slideLayouts/slideLayout2.xml"/><Relationship Id="rId7" Type="http://schemas.openxmlformats.org/officeDocument/2006/relationships/image" Target="../media/image7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5.xml"/><Relationship Id="rId9" Type="http://schemas.openxmlformats.org/officeDocument/2006/relationships/image" Target="../media/image72.gif"/></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diagramLayout" Target="../diagrams/layout2.xml"/><Relationship Id="rId12" Type="http://schemas.openxmlformats.org/officeDocument/2006/relationships/image" Target="../media/image7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75.gif"/><Relationship Id="rId5" Type="http://schemas.openxmlformats.org/officeDocument/2006/relationships/image" Target="../media/image74.gif"/><Relationship Id="rId10" Type="http://schemas.microsoft.com/office/2007/relationships/diagramDrawing" Target="../diagrams/drawing2.xml"/><Relationship Id="rId4" Type="http://schemas.openxmlformats.org/officeDocument/2006/relationships/image" Target="../media/image73.png"/><Relationship Id="rId9" Type="http://schemas.openxmlformats.org/officeDocument/2006/relationships/diagramColors" Target="../diagrams/colors2.xml"/><Relationship Id="rId14" Type="http://schemas.openxmlformats.org/officeDocument/2006/relationships/image" Target="../media/image78.gif"/></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diagramLayout" Target="../diagrams/layout3.xml"/><Relationship Id="rId12" Type="http://schemas.openxmlformats.org/officeDocument/2006/relationships/image" Target="../media/image7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75.gif"/><Relationship Id="rId5" Type="http://schemas.openxmlformats.org/officeDocument/2006/relationships/image" Target="../media/image74.gif"/><Relationship Id="rId10" Type="http://schemas.microsoft.com/office/2007/relationships/diagramDrawing" Target="../diagrams/drawing3.xml"/><Relationship Id="rId4" Type="http://schemas.openxmlformats.org/officeDocument/2006/relationships/image" Target="../media/image73.png"/><Relationship Id="rId9" Type="http://schemas.openxmlformats.org/officeDocument/2006/relationships/diagramColors" Target="../diagrams/colors3.xml"/><Relationship Id="rId14" Type="http://schemas.openxmlformats.org/officeDocument/2006/relationships/image" Target="../media/image78.gif"/></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diagramLayout" Target="../diagrams/layout4.xml"/><Relationship Id="rId12" Type="http://schemas.openxmlformats.org/officeDocument/2006/relationships/image" Target="../media/image7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diagramData" Target="../diagrams/data4.xml"/><Relationship Id="rId11" Type="http://schemas.openxmlformats.org/officeDocument/2006/relationships/image" Target="../media/image75.gif"/><Relationship Id="rId5" Type="http://schemas.openxmlformats.org/officeDocument/2006/relationships/image" Target="../media/image74.gif"/><Relationship Id="rId10" Type="http://schemas.microsoft.com/office/2007/relationships/diagramDrawing" Target="../diagrams/drawing4.xml"/><Relationship Id="rId4" Type="http://schemas.openxmlformats.org/officeDocument/2006/relationships/image" Target="../media/image73.png"/><Relationship Id="rId9" Type="http://schemas.openxmlformats.org/officeDocument/2006/relationships/diagramColors" Target="../diagrams/colors4.xml"/><Relationship Id="rId14" Type="http://schemas.openxmlformats.org/officeDocument/2006/relationships/image" Target="../media/image78.gif"/></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1.png"/><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gif"/></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0.gif"/><Relationship Id="rId5" Type="http://schemas.openxmlformats.org/officeDocument/2006/relationships/image" Target="../media/image89.pn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228600" y="1143000"/>
            <a:ext cx="8686799" cy="313932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6600" b="1" cap="none" spc="0" dirty="0" smtClean="0">
                <a:ln w="6600">
                  <a:solidFill>
                    <a:schemeClr val="accent2"/>
                  </a:solidFill>
                  <a:prstDash val="solid"/>
                </a:ln>
                <a:solidFill>
                  <a:srgbClr val="008000"/>
                </a:solidFill>
                <a:effectLst>
                  <a:glow rad="139700">
                    <a:schemeClr val="accent2">
                      <a:satMod val="175000"/>
                      <a:alpha val="40000"/>
                    </a:schemeClr>
                  </a:glow>
                  <a:innerShdw blurRad="63500" dist="50800" dir="13500000">
                    <a:prstClr val="black">
                      <a:alpha val="50000"/>
                    </a:prstClr>
                  </a:innerShdw>
                </a:effectLst>
                <a:latin typeface="Times New Roman" panose="02020603050405020304" pitchFamily="18" charset="0"/>
                <a:cs typeface="Times New Roman" panose="02020603050405020304" pitchFamily="18" charset="0"/>
              </a:rPr>
              <a:t>CHÀO MỪNG</a:t>
            </a:r>
          </a:p>
          <a:p>
            <a:pPr algn="ctr"/>
            <a:r>
              <a:rPr lang="en-US" sz="6600" b="1" cap="none" spc="0" dirty="0" smtClean="0">
                <a:ln w="6600">
                  <a:solidFill>
                    <a:schemeClr val="accent2"/>
                  </a:solidFill>
                  <a:prstDash val="solid"/>
                </a:ln>
                <a:solidFill>
                  <a:srgbClr val="008000"/>
                </a:solidFill>
                <a:effectLst>
                  <a:glow rad="139700">
                    <a:schemeClr val="accent2">
                      <a:satMod val="175000"/>
                      <a:alpha val="40000"/>
                    </a:schemeClr>
                  </a:glow>
                  <a:innerShdw blurRad="63500" dist="50800" dir="13500000">
                    <a:prstClr val="black">
                      <a:alpha val="50000"/>
                    </a:prstClr>
                  </a:innerShdw>
                </a:effectLst>
                <a:latin typeface="Times New Roman" panose="02020603050405020304" pitchFamily="18" charset="0"/>
                <a:cs typeface="Times New Roman" panose="02020603050405020304" pitchFamily="18" charset="0"/>
              </a:rPr>
              <a:t> QUÝ THẦY CÔ</a:t>
            </a:r>
          </a:p>
          <a:p>
            <a:pPr algn="ctr"/>
            <a:r>
              <a:rPr lang="en-US" sz="6600" b="1" dirty="0" smtClean="0">
                <a:ln w="6600">
                  <a:solidFill>
                    <a:schemeClr val="accent2"/>
                  </a:solidFill>
                  <a:prstDash val="solid"/>
                </a:ln>
                <a:solidFill>
                  <a:srgbClr val="008000"/>
                </a:solidFill>
                <a:effectLst>
                  <a:glow rad="139700">
                    <a:schemeClr val="accent2">
                      <a:satMod val="175000"/>
                      <a:alpha val="40000"/>
                    </a:schemeClr>
                  </a:glow>
                  <a:innerShdw blurRad="63500" dist="50800" dir="13500000">
                    <a:prstClr val="black">
                      <a:alpha val="50000"/>
                    </a:prstClr>
                  </a:innerShdw>
                </a:effectLst>
                <a:latin typeface="Times New Roman" panose="02020603050405020304" pitchFamily="18" charset="0"/>
                <a:cs typeface="Times New Roman" panose="02020603050405020304" pitchFamily="18" charset="0"/>
              </a:rPr>
              <a:t>ĐẾN DỰ GIỜ LỚP 4/1</a:t>
            </a:r>
            <a:endParaRPr lang="en-US" sz="6600" b="1" cap="none" spc="0" dirty="0">
              <a:ln w="6600">
                <a:solidFill>
                  <a:schemeClr val="accent2"/>
                </a:solidFill>
                <a:prstDash val="solid"/>
              </a:ln>
              <a:solidFill>
                <a:srgbClr val="008000"/>
              </a:solidFill>
              <a:effectLst>
                <a:glow rad="139700">
                  <a:schemeClr val="accent2">
                    <a:satMod val="175000"/>
                    <a:alpha val="40000"/>
                  </a:schemeClr>
                </a:glow>
                <a:innerShdw blurRad="63500" dist="50800" dir="13500000">
                  <a:prstClr val="black">
                    <a:alpha val="50000"/>
                  </a:prstClr>
                </a:innerShdw>
              </a:effectLst>
              <a:latin typeface="Times New Roman" panose="02020603050405020304" pitchFamily="18" charset="0"/>
              <a:cs typeface="Times New Roman" panose="02020603050405020304" pitchFamily="18" charset="0"/>
            </a:endParaRPr>
          </a:p>
        </p:txBody>
      </p:sp>
      <p:pic>
        <p:nvPicPr>
          <p:cNvPr id="11" name="Picture 21" descr="sun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537730"/>
            <a:ext cx="1524000" cy="132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descr="mattro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80073" y="5181600"/>
            <a:ext cx="166392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991142"/>
            <a:ext cx="1524000" cy="26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11314" y="2014250"/>
            <a:ext cx="1524000" cy="26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3936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 y="76200"/>
            <a:ext cx="9024938" cy="762000"/>
          </a:xfrm>
          <a:prstGeom prst="roundRect">
            <a:avLst/>
          </a:prstGeom>
          <a:solidFill>
            <a:srgbClr val="0070C0"/>
          </a:solidFill>
        </p:spPr>
        <p:style>
          <a:lnRef idx="0">
            <a:schemeClr val="accent4"/>
          </a:lnRef>
          <a:fillRef idx="3">
            <a:schemeClr val="accent4"/>
          </a:fillRef>
          <a:effectRef idx="3">
            <a:schemeClr val="accent4"/>
          </a:effectRef>
          <a:fontRef idx="minor">
            <a:schemeClr val="lt1"/>
          </a:fontRef>
        </p:style>
        <p:txBody>
          <a:bodyPr>
            <a:noAutofit/>
          </a:bodyPr>
          <a:lstStyle/>
          <a:p>
            <a:pPr algn="ctr"/>
            <a:r>
              <a:rPr lang="en-US" sz="4000" b="1" cap="none" smtClean="0">
                <a:solidFill>
                  <a:srgbClr val="FFFF00"/>
                </a:solidFill>
                <a:latin typeface="Times New Roman" panose="02020603050405020304" pitchFamily="18" charset="0"/>
                <a:cs typeface="Times New Roman" panose="02020603050405020304" pitchFamily="18" charset="0"/>
              </a:rPr>
              <a:t>1. Vùng đồi với đỉnh tròn, sườn thoải</a:t>
            </a:r>
            <a:endParaRPr lang="vi-VN" sz="4000" b="1" cap="none">
              <a:solidFill>
                <a:srgbClr val="FFFF00"/>
              </a:solidFill>
              <a:latin typeface="Times New Roman" panose="02020603050405020304" pitchFamily="18" charset="0"/>
              <a:cs typeface="Times New Roman" panose="02020603050405020304" pitchFamily="18" charset="0"/>
            </a:endParaRPr>
          </a:p>
        </p:txBody>
      </p:sp>
      <p:pic>
        <p:nvPicPr>
          <p:cNvPr id="5" name="Picture 2" descr="Nui_doi_Ha_Giang"/>
          <p:cNvPicPr>
            <a:picLocks noChangeAspect="1" noChangeArrowheads="1"/>
          </p:cNvPicPr>
          <p:nvPr/>
        </p:nvPicPr>
        <p:blipFill>
          <a:blip r:embed="rId2">
            <a:extLst>
              <a:ext uri="{28A0092B-C50C-407E-A947-70E740481C1C}">
                <a14:useLocalDpi xmlns:a14="http://schemas.microsoft.com/office/drawing/2010/main" val="0"/>
              </a:ext>
            </a:extLst>
          </a:blip>
          <a:srcRect r="1601" b="3786"/>
          <a:stretch>
            <a:fillRect/>
          </a:stretch>
        </p:blipFill>
        <p:spPr bwMode="auto">
          <a:xfrm>
            <a:off x="4617902" y="971550"/>
            <a:ext cx="4276628" cy="295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1000" y="4114800"/>
            <a:ext cx="8305800" cy="480131"/>
          </a:xfrm>
          <a:prstGeom prst="rect">
            <a:avLst/>
          </a:prstGeom>
          <a:noFill/>
        </p:spPr>
        <p:txBody>
          <a:bodyPr wrap="square" rtlCol="0">
            <a:spAutoFit/>
          </a:bodyPr>
          <a:lstStyle/>
          <a:p>
            <a:pPr>
              <a:lnSpc>
                <a:spcPct val="90000"/>
              </a:lnSpc>
            </a:pPr>
            <a:r>
              <a:rPr lang="en-US" sz="2800" b="1">
                <a:solidFill>
                  <a:srgbClr val="FF0000"/>
                </a:solidFill>
                <a:latin typeface="Times New Roman" panose="02020603050405020304" pitchFamily="18" charset="0"/>
                <a:cs typeface="Times New Roman" panose="02020603050405020304" pitchFamily="18" charset="0"/>
              </a:rPr>
              <a:t>Vùng trung du là vùng núi, vùng đồi hay đồng bằng?</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93700" y="5029200"/>
            <a:ext cx="8379362" cy="867930"/>
          </a:xfrm>
          <a:prstGeom prst="rect">
            <a:avLst/>
          </a:prstGeom>
          <a:noFill/>
        </p:spPr>
        <p:txBody>
          <a:bodyPr wrap="square" rtlCol="0">
            <a:spAutoFit/>
          </a:bodyPr>
          <a:lstStyle/>
          <a:p>
            <a:pPr>
              <a:lnSpc>
                <a:spcPct val="90000"/>
              </a:lnSpc>
            </a:pPr>
            <a:r>
              <a:rPr lang="en-US" sz="2800" b="1">
                <a:solidFill>
                  <a:srgbClr val="FF0000"/>
                </a:solidFill>
                <a:latin typeface="Times New Roman" panose="02020603050405020304" pitchFamily="18" charset="0"/>
                <a:cs typeface="Times New Roman" panose="02020603050405020304" pitchFamily="18" charset="0"/>
              </a:rPr>
              <a:t>Em có nhận xét gì về đỉnh, sườn đồi và cách sắp xếp các đồi của vùng trung du</a:t>
            </a:r>
            <a:r>
              <a:rPr lang="en-US" sz="2800" b="1" smtClean="0">
                <a:solidFill>
                  <a:srgbClr val="FF0000"/>
                </a:solidFill>
                <a:latin typeface="Times New Roman" panose="02020603050405020304" pitchFamily="18" charset="0"/>
                <a:cs typeface="Times New Roman" panose="02020603050405020304" pitchFamily="18" charset="0"/>
              </a:rPr>
              <a:t>?</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09600" y="4572000"/>
            <a:ext cx="5638800" cy="535531"/>
          </a:xfrm>
          <a:prstGeom prst="rect">
            <a:avLst/>
          </a:prstGeom>
          <a:noFill/>
        </p:spPr>
        <p:txBody>
          <a:bodyPr wrap="square" rtlCol="0">
            <a:spAutoFit/>
          </a:bodyPr>
          <a:lstStyle/>
          <a:p>
            <a:pPr>
              <a:lnSpc>
                <a:spcPct val="90000"/>
              </a:lnSpc>
            </a:pPr>
            <a:r>
              <a:rPr lang="en-US" sz="3200" b="1" smtClean="0">
                <a:solidFill>
                  <a:srgbClr val="9933FF"/>
                </a:solidFill>
                <a:latin typeface="Times New Roman" panose="02020603050405020304" pitchFamily="18" charset="0"/>
                <a:cs typeface="Times New Roman" panose="02020603050405020304" pitchFamily="18" charset="0"/>
              </a:rPr>
              <a:t>- Vùng trung du là vùng đồi.</a:t>
            </a:r>
            <a:endParaRPr lang="vi-VN" sz="3200" b="1">
              <a:solidFill>
                <a:srgbClr val="9933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09600" y="5791200"/>
            <a:ext cx="8382000" cy="978729"/>
          </a:xfrm>
          <a:prstGeom prst="rect">
            <a:avLst/>
          </a:prstGeom>
          <a:noFill/>
        </p:spPr>
        <p:txBody>
          <a:bodyPr wrap="square" rtlCol="0">
            <a:spAutoFit/>
          </a:bodyPr>
          <a:lstStyle/>
          <a:p>
            <a:pPr>
              <a:lnSpc>
                <a:spcPct val="90000"/>
              </a:lnSpc>
            </a:pPr>
            <a:r>
              <a:rPr lang="en-US" sz="3200" b="1" smtClean="0">
                <a:solidFill>
                  <a:srgbClr val="9933FF"/>
                </a:solidFill>
                <a:latin typeface="Times New Roman" panose="02020603050405020304" pitchFamily="18" charset="0"/>
                <a:cs typeface="Times New Roman" panose="02020603050405020304" pitchFamily="18" charset="0"/>
              </a:rPr>
              <a:t>- Vùng đồi với các đỉnh tròn, sườn thoải, xếp cạnh nhau như bát úp.</a:t>
            </a:r>
            <a:endParaRPr lang="vi-VN" sz="3200" b="1">
              <a:solidFill>
                <a:srgbClr val="9933FF"/>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p:txBody>
          <a:bodyPr/>
          <a:lstStyle/>
          <a:p>
            <a:endParaRPr lang="en-US" dirty="0"/>
          </a:p>
        </p:txBody>
      </p:sp>
      <p:pic>
        <p:nvPicPr>
          <p:cNvPr id="10" name="Picture 88" descr="Phuonghoangpass"/>
          <p:cNvPicPr>
            <a:picLocks noChangeAspect="1" noChangeArrowheads="1"/>
          </p:cNvPicPr>
          <p:nvPr/>
        </p:nvPicPr>
        <p:blipFill>
          <a:blip r:embed="rId3">
            <a:extLst>
              <a:ext uri="{28A0092B-C50C-407E-A947-70E740481C1C}">
                <a14:useLocalDpi xmlns:a14="http://schemas.microsoft.com/office/drawing/2010/main" val="0"/>
              </a:ext>
            </a:extLst>
          </a:blip>
          <a:srcRect b="45206"/>
          <a:stretch>
            <a:fillRect/>
          </a:stretch>
        </p:blipFill>
        <p:spPr bwMode="auto">
          <a:xfrm>
            <a:off x="163384" y="1027470"/>
            <a:ext cx="4425021" cy="286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92046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3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style.rotation</p:attrName>
                                        </p:attrNameLst>
                                      </p:cBhvr>
                                      <p:tavLst>
                                        <p:tav tm="0">
                                          <p:val>
                                            <p:fltVal val="720"/>
                                          </p:val>
                                        </p:tav>
                                        <p:tav tm="100000">
                                          <p:val>
                                            <p:fltVal val="0"/>
                                          </p:val>
                                        </p:tav>
                                      </p:tavLst>
                                    </p:anim>
                                    <p:anim calcmode="lin" valueType="num">
                                      <p:cBhvr>
                                        <p:cTn id="14" dur="2000" fill="hold"/>
                                        <p:tgtEl>
                                          <p:spTgt spid="10"/>
                                        </p:tgtEl>
                                        <p:attrNameLst>
                                          <p:attrName>ppt_h</p:attrName>
                                        </p:attrNameLst>
                                      </p:cBhvr>
                                      <p:tavLst>
                                        <p:tav tm="0">
                                          <p:val>
                                            <p:fltVal val="0"/>
                                          </p:val>
                                        </p:tav>
                                        <p:tav tm="100000">
                                          <p:val>
                                            <p:strVal val="#ppt_h"/>
                                          </p:val>
                                        </p:tav>
                                      </p:tavLst>
                                    </p:anim>
                                    <p:anim calcmode="lin" valueType="num">
                                      <p:cBhvr>
                                        <p:cTn id="15"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 y="76200"/>
            <a:ext cx="9024938" cy="762000"/>
          </a:xfrm>
          <a:prstGeom prst="roundRect">
            <a:avLst/>
          </a:prstGeom>
          <a:solidFill>
            <a:srgbClr val="0070C0"/>
          </a:solidFill>
        </p:spPr>
        <p:style>
          <a:lnRef idx="0">
            <a:schemeClr val="accent4"/>
          </a:lnRef>
          <a:fillRef idx="3">
            <a:schemeClr val="accent4"/>
          </a:fillRef>
          <a:effectRef idx="3">
            <a:schemeClr val="accent4"/>
          </a:effectRef>
          <a:fontRef idx="minor">
            <a:schemeClr val="lt1"/>
          </a:fontRef>
        </p:style>
        <p:txBody>
          <a:bodyPr>
            <a:noAutofit/>
          </a:bodyPr>
          <a:lstStyle/>
          <a:p>
            <a:pPr algn="ctr"/>
            <a:r>
              <a:rPr lang="en-US" sz="4000" b="1" cap="none" smtClean="0">
                <a:solidFill>
                  <a:srgbClr val="FFFF00"/>
                </a:solidFill>
                <a:latin typeface="Times New Roman" panose="02020603050405020304" pitchFamily="18" charset="0"/>
                <a:cs typeface="Times New Roman" panose="02020603050405020304" pitchFamily="18" charset="0"/>
              </a:rPr>
              <a:t>1. Vùng đồi với đỉnh tròn, sườn thoải</a:t>
            </a:r>
            <a:endParaRPr lang="vi-VN" sz="4000" b="1" cap="none">
              <a:solidFill>
                <a:srgbClr val="FFFF00"/>
              </a:solidFill>
              <a:latin typeface="Times New Roman" panose="02020603050405020304" pitchFamily="18" charset="0"/>
              <a:cs typeface="Times New Roman" panose="02020603050405020304" pitchFamily="18" charset="0"/>
            </a:endParaRPr>
          </a:p>
        </p:txBody>
      </p:sp>
      <p:pic>
        <p:nvPicPr>
          <p:cNvPr id="5" name="Picture 2" descr="Nui_doi_Ha_Giang"/>
          <p:cNvPicPr>
            <a:picLocks noChangeAspect="1" noChangeArrowheads="1"/>
          </p:cNvPicPr>
          <p:nvPr/>
        </p:nvPicPr>
        <p:blipFill>
          <a:blip r:embed="rId2">
            <a:extLst>
              <a:ext uri="{28A0092B-C50C-407E-A947-70E740481C1C}">
                <a14:useLocalDpi xmlns:a14="http://schemas.microsoft.com/office/drawing/2010/main" val="0"/>
              </a:ext>
            </a:extLst>
          </a:blip>
          <a:srcRect r="1601" b="3786"/>
          <a:stretch>
            <a:fillRect/>
          </a:stretch>
        </p:blipFill>
        <p:spPr bwMode="auto">
          <a:xfrm>
            <a:off x="172065" y="1495955"/>
            <a:ext cx="4276628" cy="295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52400" y="991173"/>
            <a:ext cx="8733891" cy="507831"/>
          </a:xfrm>
          <a:prstGeom prst="rect">
            <a:avLst/>
          </a:prstGeom>
          <a:noFill/>
        </p:spPr>
        <p:txBody>
          <a:bodyPr wrap="square" rtlCol="0">
            <a:spAutoFit/>
          </a:bodyPr>
          <a:lstStyle/>
          <a:p>
            <a:pPr>
              <a:lnSpc>
                <a:spcPct val="90000"/>
              </a:lnSpc>
            </a:pPr>
            <a:r>
              <a:rPr lang="en-US" sz="3000" b="1" dirty="0">
                <a:solidFill>
                  <a:srgbClr val="FF0000"/>
                </a:solidFill>
                <a:latin typeface="Times New Roman" panose="02020603050405020304" pitchFamily="18" charset="0"/>
                <a:cs typeface="Times New Roman" panose="02020603050405020304" pitchFamily="18" charset="0"/>
              </a:rPr>
              <a:t>So </a:t>
            </a:r>
            <a:r>
              <a:rPr lang="en-US" sz="3000" b="1" dirty="0" err="1">
                <a:solidFill>
                  <a:srgbClr val="FF0000"/>
                </a:solidFill>
                <a:latin typeface="Times New Roman" panose="02020603050405020304" pitchFamily="18" charset="0"/>
                <a:cs typeface="Times New Roman" panose="02020603050405020304" pitchFamily="18" charset="0"/>
              </a:rPr>
              <a:t>sánh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đồi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sườn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đồi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với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dãy</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Hoàng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Liên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Sơn</a:t>
            </a:r>
            <a:r>
              <a:rPr lang="en-US" sz="3000" b="1" dirty="0">
                <a:solidFill>
                  <a:srgbClr val="FF0000"/>
                </a:solidFill>
                <a:latin typeface="Times New Roman" panose="02020603050405020304" pitchFamily="18" charset="0"/>
                <a:cs typeface="Times New Roman" panose="02020603050405020304" pitchFamily="18" charset="0"/>
              </a:rPr>
              <a:t>?</a:t>
            </a:r>
            <a:endParaRPr lang="vi-VN" sz="3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6200" y="5791200"/>
            <a:ext cx="897351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90000"/>
              </a:lnSpc>
            </a:pPr>
            <a:r>
              <a:rPr lang="en-US" sz="3000" b="1" smtClean="0">
                <a:solidFill>
                  <a:srgbClr val="7030A0"/>
                </a:solidFill>
                <a:latin typeface="Times New Roman" panose="02020603050405020304" pitchFamily="18" charset="0"/>
                <a:cs typeface="Times New Roman" panose="02020603050405020304" pitchFamily="18" charset="0"/>
              </a:rPr>
              <a:t>Vùng trung du Bắc Bộ có nét riêng biệt, mang những dấu hiệu vừa của đồng bằng vừa của miền núi.</a:t>
            </a:r>
            <a:endParaRPr lang="vi-VN" sz="3000" b="1">
              <a:solidFill>
                <a:srgbClr val="7030A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10093" y="4532433"/>
            <a:ext cx="3701654" cy="584775"/>
          </a:xfrm>
          <a:prstGeom prst="rect">
            <a:avLst/>
          </a:prstGeom>
        </p:spPr>
        <p:txBody>
          <a:bodyPr wrap="none">
            <a:spAutoFit/>
          </a:bodyPr>
          <a:lstStyle/>
          <a:p>
            <a:r>
              <a:rPr lang="en-US" sz="3200" dirty="0" err="1">
                <a:solidFill>
                  <a:schemeClr val="tx2"/>
                </a:solidFill>
                <a:latin typeface="Times New Roman" panose="02020603050405020304" pitchFamily="18" charset="0"/>
                <a:cs typeface="Times New Roman" panose="02020603050405020304" pitchFamily="18" charset="0"/>
              </a:rPr>
              <a:t>Đ</a:t>
            </a:r>
            <a:r>
              <a:rPr lang="en-US" sz="3200" dirty="0" err="1" smtClean="0">
                <a:solidFill>
                  <a:schemeClr val="tx2"/>
                </a:solidFill>
                <a:latin typeface="Times New Roman" panose="02020603050405020304" pitchFamily="18" charset="0"/>
                <a:cs typeface="Times New Roman" panose="02020603050405020304" pitchFamily="18" charset="0"/>
              </a:rPr>
              <a:t>ỉnh</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tròn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sườn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thoải</a:t>
            </a:r>
            <a:endParaRPr lang="vi-VN" dirty="0">
              <a:solidFill>
                <a:schemeClr val="tx2"/>
              </a:solidFill>
            </a:endParaRPr>
          </a:p>
        </p:txBody>
      </p:sp>
      <p:sp>
        <p:nvSpPr>
          <p:cNvPr id="15" name="Rectangle 14"/>
          <p:cNvSpPr/>
          <p:nvPr/>
        </p:nvSpPr>
        <p:spPr>
          <a:xfrm>
            <a:off x="4916031" y="4479210"/>
            <a:ext cx="3634328" cy="584775"/>
          </a:xfrm>
          <a:prstGeom prst="rect">
            <a:avLst/>
          </a:prstGeom>
        </p:spPr>
        <p:txBody>
          <a:bodyPr wrap="none">
            <a:spAutoFit/>
          </a:bodyPr>
          <a:lstStyle/>
          <a:p>
            <a:r>
              <a:rPr lang="en-US" sz="3200" dirty="0" err="1">
                <a:solidFill>
                  <a:schemeClr val="tx2"/>
                </a:solidFill>
                <a:latin typeface="Times New Roman" panose="02020603050405020304" pitchFamily="18" charset="0"/>
                <a:cs typeface="Times New Roman" panose="02020603050405020304" pitchFamily="18" charset="0"/>
              </a:rPr>
              <a:t>Đ</a:t>
            </a:r>
            <a:r>
              <a:rPr lang="en-US" sz="3200" dirty="0" err="1" smtClean="0">
                <a:solidFill>
                  <a:schemeClr val="tx2"/>
                </a:solidFill>
                <a:latin typeface="Times New Roman" panose="02020603050405020304" pitchFamily="18" charset="0"/>
                <a:cs typeface="Times New Roman" panose="02020603050405020304" pitchFamily="18" charset="0"/>
              </a:rPr>
              <a:t>ỉnh</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nhọn</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sườn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dốc</a:t>
            </a:r>
            <a:endParaRPr lang="vi-VN" dirty="0">
              <a:solidFill>
                <a:schemeClr val="tx2"/>
              </a:solidFill>
            </a:endParaRPr>
          </a:p>
        </p:txBody>
      </p:sp>
      <p:sp>
        <p:nvSpPr>
          <p:cNvPr id="6" name="Striped Right Arrow 5"/>
          <p:cNvSpPr/>
          <p:nvPr/>
        </p:nvSpPr>
        <p:spPr>
          <a:xfrm rot="5400000">
            <a:off x="4093458" y="4239185"/>
            <a:ext cx="652284" cy="2351386"/>
          </a:xfrm>
          <a:prstGeom prst="strip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sz="2400"/>
          </a:p>
        </p:txBody>
      </p:sp>
      <p:sp>
        <p:nvSpPr>
          <p:cNvPr id="12" name="TextBox 11"/>
          <p:cNvSpPr txBox="1"/>
          <p:nvPr/>
        </p:nvSpPr>
        <p:spPr>
          <a:xfrm>
            <a:off x="152400" y="5074530"/>
            <a:ext cx="8733891" cy="507831"/>
          </a:xfrm>
          <a:prstGeom prst="rect">
            <a:avLst/>
          </a:prstGeom>
          <a:noFill/>
        </p:spPr>
        <p:txBody>
          <a:bodyPr wrap="square" rtlCol="0">
            <a:spAutoFit/>
          </a:bodyPr>
          <a:lstStyle/>
          <a:p>
            <a:pPr algn="ctr">
              <a:lnSpc>
                <a:spcPct val="90000"/>
              </a:lnSpc>
            </a:pPr>
            <a:r>
              <a:rPr lang="en-US" sz="3000" b="1" dirty="0" err="1" smtClean="0">
                <a:solidFill>
                  <a:srgbClr val="FF0000"/>
                </a:solidFill>
                <a:latin typeface="Times New Roman" panose="02020603050405020304" pitchFamily="18" charset="0"/>
                <a:cs typeface="Times New Roman" panose="02020603050405020304" pitchFamily="18" charset="0"/>
              </a:rPr>
              <a:t>Nét</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riêng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biệt</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của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vùng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trung</a:t>
            </a:r>
            <a:r>
              <a:rPr lang="en-US" sz="3000" b="1" dirty="0" smtClean="0">
                <a:solidFill>
                  <a:srgbClr val="FF0000"/>
                </a:solidFill>
                <a:latin typeface="Times New Roman" panose="02020603050405020304" pitchFamily="18" charset="0"/>
                <a:cs typeface="Times New Roman" panose="02020603050405020304" pitchFamily="18" charset="0"/>
              </a:rPr>
              <a:t> du </a:t>
            </a:r>
            <a:r>
              <a:rPr lang="en-US" sz="3000" b="1" dirty="0" err="1" smtClean="0">
                <a:solidFill>
                  <a:srgbClr val="FF0000"/>
                </a:solidFill>
                <a:latin typeface="Times New Roman" panose="02020603050405020304" pitchFamily="18" charset="0"/>
                <a:cs typeface="Times New Roman" panose="02020603050405020304" pitchFamily="18" charset="0"/>
              </a:rPr>
              <a:t>Bắc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Bộ</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là</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gì</a:t>
            </a:r>
            <a:r>
              <a:rPr lang="en-US" sz="3000" b="1" dirty="0" smtClean="0">
                <a:solidFill>
                  <a:srgbClr val="FF0000"/>
                </a:solidFill>
                <a:latin typeface="Times New Roman" panose="02020603050405020304" pitchFamily="18" charset="0"/>
                <a:cs typeface="Times New Roman" panose="02020603050405020304" pitchFamily="18" charset="0"/>
              </a:rPr>
              <a:t>?</a:t>
            </a:r>
            <a:endParaRPr lang="vi-VN" sz="3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663" y="1513210"/>
            <a:ext cx="4276628" cy="2959966"/>
          </a:xfrm>
          <a:prstGeom prst="rect">
            <a:avLst/>
          </a:prstGeom>
        </p:spPr>
      </p:pic>
    </p:spTree>
    <p:extLst>
      <p:ext uri="{BB962C8B-B14F-4D97-AF65-F5344CB8AC3E}">
        <p14:creationId xmlns:p14="http://schemas.microsoft.com/office/powerpoint/2010/main" val="311532108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strVal val="#ppt_w+.3"/>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Effect transition="in" filter="fade">
                                      <p:cBhvr>
                                        <p:cTn id="50" dur="1000"/>
                                        <p:tgtEl>
                                          <p:spTgt spid="14"/>
                                        </p:tgtEl>
                                      </p:cBhvr>
                                    </p:animEffec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4"/>
                    </p:tgtEl>
                  </p:cond>
                </p:stCondLst>
                <p:endSync evt="end" delay="0">
                  <p:rtn val="all"/>
                </p:endSync>
                <p:childTnLst>
                  <p:par>
                    <p:cTn id="52" fill="hold">
                      <p:stCondLst>
                        <p:cond delay="0"/>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
                  </p:tgtEl>
                </p:cond>
              </p:nextCondLst>
            </p:seq>
          </p:childTnLst>
        </p:cTn>
      </p:par>
    </p:tnLst>
    <p:bldLst>
      <p:bldP spid="10" grpId="0"/>
      <p:bldP spid="11" grpId="0" animBg="1"/>
      <p:bldP spid="14" grpId="0"/>
      <p:bldP spid="15" grpId="0"/>
      <p:bldP spid="6" grpId="0" animBg="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a:grpSpLocks/>
          </p:cNvGrpSpPr>
          <p:nvPr/>
        </p:nvGrpSpPr>
        <p:grpSpPr bwMode="auto">
          <a:xfrm>
            <a:off x="1014413" y="745116"/>
            <a:ext cx="8072438" cy="6112870"/>
            <a:chOff x="-144" y="0"/>
            <a:chExt cx="5904" cy="4562"/>
          </a:xfrm>
        </p:grpSpPr>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23" b="94922" l="3223" r="97754"/>
                      </a14:imgEffect>
                    </a14:imgLayer>
                  </a14:imgProps>
                </a:ext>
                <a:ext uri="{28A0092B-C50C-407E-A947-70E740481C1C}">
                  <a14:useLocalDpi xmlns:a14="http://schemas.microsoft.com/office/drawing/2010/main" val="0"/>
                </a:ext>
              </a:extLst>
            </a:blip>
            <a:srcRect l="3113" t="3091" r="4111" b="7027"/>
            <a:stretch>
              <a:fillRect/>
            </a:stretch>
          </p:blipFill>
          <p:spPr bwMode="auto">
            <a:xfrm>
              <a:off x="-144" y="0"/>
              <a:ext cx="5904" cy="45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3161" y="2217"/>
              <a:ext cx="205" cy="87"/>
            </a:xfrm>
            <a:prstGeom prst="rect">
              <a:avLst/>
            </a:prstGeom>
            <a:solidFill>
              <a:srgbClr val="BFCE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AU" sz="1000" smtClean="0">
                  <a:solidFill>
                    <a:schemeClr val="tx2">
                      <a:lumMod val="85000"/>
                      <a:lumOff val="15000"/>
                    </a:schemeClr>
                  </a:solidFill>
                </a:rPr>
                <a:t>Phúc</a:t>
              </a:r>
              <a:endParaRPr lang="en-US" sz="1000">
                <a:solidFill>
                  <a:schemeClr val="tx2">
                    <a:lumMod val="85000"/>
                    <a:lumOff val="15000"/>
                  </a:schemeClr>
                </a:solidFill>
              </a:endParaRPr>
            </a:p>
          </p:txBody>
        </p:sp>
      </p:grpSp>
      <p:sp>
        <p:nvSpPr>
          <p:cNvPr id="2" name="Title 1"/>
          <p:cNvSpPr>
            <a:spLocks noGrp="1"/>
          </p:cNvSpPr>
          <p:nvPr>
            <p:ph type="title"/>
          </p:nvPr>
        </p:nvSpPr>
        <p:spPr>
          <a:xfrm>
            <a:off x="61912" y="76200"/>
            <a:ext cx="9024938" cy="762000"/>
          </a:xfrm>
          <a:prstGeom prst="roundRect">
            <a:avLst/>
          </a:prstGeom>
          <a:solidFill>
            <a:srgbClr val="0070C0"/>
          </a:solidFill>
        </p:spPr>
        <p:style>
          <a:lnRef idx="0">
            <a:schemeClr val="accent4"/>
          </a:lnRef>
          <a:fillRef idx="3">
            <a:schemeClr val="accent4"/>
          </a:fillRef>
          <a:effectRef idx="3">
            <a:schemeClr val="accent4"/>
          </a:effectRef>
          <a:fontRef idx="minor">
            <a:schemeClr val="lt1"/>
          </a:fontRef>
        </p:style>
        <p:txBody>
          <a:bodyPr>
            <a:noAutofit/>
          </a:bodyPr>
          <a:lstStyle/>
          <a:p>
            <a:pPr algn="ctr"/>
            <a:r>
              <a:rPr lang="en-US" sz="4000" b="1" cap="none" smtClean="0">
                <a:solidFill>
                  <a:srgbClr val="FFFF00"/>
                </a:solidFill>
                <a:latin typeface="Times New Roman" panose="02020603050405020304" pitchFamily="18" charset="0"/>
                <a:cs typeface="Times New Roman" panose="02020603050405020304" pitchFamily="18" charset="0"/>
              </a:rPr>
              <a:t>1. Vùng đồi với đỉnh tròn, sườn thoải</a:t>
            </a:r>
            <a:endParaRPr lang="vi-VN" sz="4000" b="1" cap="none">
              <a:solidFill>
                <a:srgbClr val="FFFF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762" y="4038600"/>
            <a:ext cx="2128323" cy="535531"/>
          </a:xfrm>
          <a:prstGeom prst="rect">
            <a:avLst/>
          </a:prstGeom>
          <a:noFill/>
        </p:spPr>
        <p:txBody>
          <a:bodyPr wrap="square" rtlCol="0">
            <a:spAutoFit/>
          </a:bodyPr>
          <a:lstStyle/>
          <a:p>
            <a:pPr>
              <a:lnSpc>
                <a:spcPct val="90000"/>
              </a:lnSpc>
            </a:pPr>
            <a:r>
              <a:rPr lang="en-US" sz="3200" b="1" u="sng" smtClean="0">
                <a:solidFill>
                  <a:srgbClr val="FF0000"/>
                </a:solidFill>
                <a:latin typeface="Times New Roman" panose="02020603050405020304" pitchFamily="18" charset="0"/>
                <a:cs typeface="Times New Roman" panose="02020603050405020304" pitchFamily="18" charset="0"/>
              </a:rPr>
              <a:t>Xác định </a:t>
            </a:r>
            <a:r>
              <a:rPr lang="en-US" sz="3200" b="1" smtClean="0">
                <a:solidFill>
                  <a:srgbClr val="FF0000"/>
                </a:solidFill>
                <a:latin typeface="Times New Roman" panose="02020603050405020304" pitchFamily="18" charset="0"/>
                <a:cs typeface="Times New Roman" panose="02020603050405020304" pitchFamily="18" charset="0"/>
              </a:rPr>
              <a:t>:</a:t>
            </a:r>
          </a:p>
        </p:txBody>
      </p:sp>
      <p:sp>
        <p:nvSpPr>
          <p:cNvPr id="18" name="Freeform 17"/>
          <p:cNvSpPr/>
          <p:nvPr/>
        </p:nvSpPr>
        <p:spPr>
          <a:xfrm>
            <a:off x="5638800" y="2802731"/>
            <a:ext cx="971589" cy="978694"/>
          </a:xfrm>
          <a:custGeom>
            <a:avLst/>
            <a:gdLst>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30982 h 978694"/>
              <a:gd name="connsiteX42" fmla="*/ 586006 w 938461"/>
              <a:gd name="connsiteY42" fmla="*/ 228600 h 978694"/>
              <a:gd name="connsiteX43" fmla="*/ 614581 w 938461"/>
              <a:gd name="connsiteY43" fmla="*/ 226219 h 978694"/>
              <a:gd name="connsiteX44" fmla="*/ 633631 w 938461"/>
              <a:gd name="connsiteY44" fmla="*/ 221457 h 978694"/>
              <a:gd name="connsiteX45" fmla="*/ 638394 w 938461"/>
              <a:gd name="connsiteY45" fmla="*/ 207169 h 978694"/>
              <a:gd name="connsiteX46" fmla="*/ 643156 w 938461"/>
              <a:gd name="connsiteY46" fmla="*/ 178594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78875 w 938461"/>
              <a:gd name="connsiteY51" fmla="*/ 150019 h 978694"/>
              <a:gd name="connsiteX52" fmla="*/ 686019 w 938461"/>
              <a:gd name="connsiteY52" fmla="*/ 147638 h 978694"/>
              <a:gd name="connsiteX53" fmla="*/ 693163 w 938461"/>
              <a:gd name="connsiteY53" fmla="*/ 142875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59838 w 938461"/>
              <a:gd name="connsiteY63" fmla="*/ 254794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30982 h 978694"/>
              <a:gd name="connsiteX42" fmla="*/ 586006 w 938461"/>
              <a:gd name="connsiteY42" fmla="*/ 228600 h 978694"/>
              <a:gd name="connsiteX43" fmla="*/ 614581 w 938461"/>
              <a:gd name="connsiteY43" fmla="*/ 226219 h 978694"/>
              <a:gd name="connsiteX44" fmla="*/ 633631 w 938461"/>
              <a:gd name="connsiteY44" fmla="*/ 221457 h 978694"/>
              <a:gd name="connsiteX45" fmla="*/ 638394 w 938461"/>
              <a:gd name="connsiteY45" fmla="*/ 207169 h 978694"/>
              <a:gd name="connsiteX46" fmla="*/ 643156 w 938461"/>
              <a:gd name="connsiteY46" fmla="*/ 178594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78875 w 938461"/>
              <a:gd name="connsiteY51" fmla="*/ 150019 h 978694"/>
              <a:gd name="connsiteX52" fmla="*/ 686019 w 938461"/>
              <a:gd name="connsiteY52" fmla="*/ 147638 h 978694"/>
              <a:gd name="connsiteX53" fmla="*/ 693163 w 938461"/>
              <a:gd name="connsiteY53" fmla="*/ 142875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16695 h 978694"/>
              <a:gd name="connsiteX42" fmla="*/ 586006 w 938461"/>
              <a:gd name="connsiteY42" fmla="*/ 228600 h 978694"/>
              <a:gd name="connsiteX43" fmla="*/ 614581 w 938461"/>
              <a:gd name="connsiteY43" fmla="*/ 226219 h 978694"/>
              <a:gd name="connsiteX44" fmla="*/ 633631 w 938461"/>
              <a:gd name="connsiteY44" fmla="*/ 221457 h 978694"/>
              <a:gd name="connsiteX45" fmla="*/ 638394 w 938461"/>
              <a:gd name="connsiteY45" fmla="*/ 207169 h 978694"/>
              <a:gd name="connsiteX46" fmla="*/ 643156 w 938461"/>
              <a:gd name="connsiteY46" fmla="*/ 178594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78875 w 938461"/>
              <a:gd name="connsiteY51" fmla="*/ 150019 h 978694"/>
              <a:gd name="connsiteX52" fmla="*/ 686019 w 938461"/>
              <a:gd name="connsiteY52" fmla="*/ 147638 h 978694"/>
              <a:gd name="connsiteX53" fmla="*/ 693163 w 938461"/>
              <a:gd name="connsiteY53" fmla="*/ 142875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16695 h 978694"/>
              <a:gd name="connsiteX42" fmla="*/ 588387 w 938461"/>
              <a:gd name="connsiteY42" fmla="*/ 216694 h 978694"/>
              <a:gd name="connsiteX43" fmla="*/ 614581 w 938461"/>
              <a:gd name="connsiteY43" fmla="*/ 226219 h 978694"/>
              <a:gd name="connsiteX44" fmla="*/ 633631 w 938461"/>
              <a:gd name="connsiteY44" fmla="*/ 221457 h 978694"/>
              <a:gd name="connsiteX45" fmla="*/ 638394 w 938461"/>
              <a:gd name="connsiteY45" fmla="*/ 207169 h 978694"/>
              <a:gd name="connsiteX46" fmla="*/ 643156 w 938461"/>
              <a:gd name="connsiteY46" fmla="*/ 178594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78875 w 938461"/>
              <a:gd name="connsiteY51" fmla="*/ 150019 h 978694"/>
              <a:gd name="connsiteX52" fmla="*/ 686019 w 938461"/>
              <a:gd name="connsiteY52" fmla="*/ 147638 h 978694"/>
              <a:gd name="connsiteX53" fmla="*/ 693163 w 938461"/>
              <a:gd name="connsiteY53" fmla="*/ 142875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16695 h 978694"/>
              <a:gd name="connsiteX42" fmla="*/ 588387 w 938461"/>
              <a:gd name="connsiteY42" fmla="*/ 216694 h 978694"/>
              <a:gd name="connsiteX43" fmla="*/ 614581 w 938461"/>
              <a:gd name="connsiteY43" fmla="*/ 226219 h 978694"/>
              <a:gd name="connsiteX44" fmla="*/ 633631 w 938461"/>
              <a:gd name="connsiteY44" fmla="*/ 221457 h 978694"/>
              <a:gd name="connsiteX45" fmla="*/ 638394 w 938461"/>
              <a:gd name="connsiteY45" fmla="*/ 207169 h 978694"/>
              <a:gd name="connsiteX46" fmla="*/ 643156 w 938461"/>
              <a:gd name="connsiteY46" fmla="*/ 166688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78875 w 938461"/>
              <a:gd name="connsiteY51" fmla="*/ 150019 h 978694"/>
              <a:gd name="connsiteX52" fmla="*/ 686019 w 938461"/>
              <a:gd name="connsiteY52" fmla="*/ 147638 h 978694"/>
              <a:gd name="connsiteX53" fmla="*/ 693163 w 938461"/>
              <a:gd name="connsiteY53" fmla="*/ 142875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16695 h 978694"/>
              <a:gd name="connsiteX42" fmla="*/ 588387 w 938461"/>
              <a:gd name="connsiteY42" fmla="*/ 216694 h 978694"/>
              <a:gd name="connsiteX43" fmla="*/ 614581 w 938461"/>
              <a:gd name="connsiteY43" fmla="*/ 226219 h 978694"/>
              <a:gd name="connsiteX44" fmla="*/ 628868 w 938461"/>
              <a:gd name="connsiteY44" fmla="*/ 202407 h 978694"/>
              <a:gd name="connsiteX45" fmla="*/ 638394 w 938461"/>
              <a:gd name="connsiteY45" fmla="*/ 207169 h 978694"/>
              <a:gd name="connsiteX46" fmla="*/ 643156 w 938461"/>
              <a:gd name="connsiteY46" fmla="*/ 166688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78875 w 938461"/>
              <a:gd name="connsiteY51" fmla="*/ 150019 h 978694"/>
              <a:gd name="connsiteX52" fmla="*/ 686019 w 938461"/>
              <a:gd name="connsiteY52" fmla="*/ 147638 h 978694"/>
              <a:gd name="connsiteX53" fmla="*/ 693163 w 938461"/>
              <a:gd name="connsiteY53" fmla="*/ 142875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16695 h 978694"/>
              <a:gd name="connsiteX42" fmla="*/ 588387 w 938461"/>
              <a:gd name="connsiteY42" fmla="*/ 216694 h 978694"/>
              <a:gd name="connsiteX43" fmla="*/ 614581 w 938461"/>
              <a:gd name="connsiteY43" fmla="*/ 226219 h 978694"/>
              <a:gd name="connsiteX44" fmla="*/ 628868 w 938461"/>
              <a:gd name="connsiteY44" fmla="*/ 202407 h 978694"/>
              <a:gd name="connsiteX45" fmla="*/ 638394 w 938461"/>
              <a:gd name="connsiteY45" fmla="*/ 207169 h 978694"/>
              <a:gd name="connsiteX46" fmla="*/ 643156 w 938461"/>
              <a:gd name="connsiteY46" fmla="*/ 166688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78875 w 938461"/>
              <a:gd name="connsiteY51" fmla="*/ 150019 h 978694"/>
              <a:gd name="connsiteX52" fmla="*/ 686019 w 938461"/>
              <a:gd name="connsiteY52" fmla="*/ 147638 h 978694"/>
              <a:gd name="connsiteX53" fmla="*/ 695544 w 938461"/>
              <a:gd name="connsiteY53" fmla="*/ 126206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16695 h 978694"/>
              <a:gd name="connsiteX42" fmla="*/ 588387 w 938461"/>
              <a:gd name="connsiteY42" fmla="*/ 216694 h 978694"/>
              <a:gd name="connsiteX43" fmla="*/ 614581 w 938461"/>
              <a:gd name="connsiteY43" fmla="*/ 226219 h 978694"/>
              <a:gd name="connsiteX44" fmla="*/ 628868 w 938461"/>
              <a:gd name="connsiteY44" fmla="*/ 202407 h 978694"/>
              <a:gd name="connsiteX45" fmla="*/ 638394 w 938461"/>
              <a:gd name="connsiteY45" fmla="*/ 207169 h 978694"/>
              <a:gd name="connsiteX46" fmla="*/ 643156 w 938461"/>
              <a:gd name="connsiteY46" fmla="*/ 166688 h 978694"/>
              <a:gd name="connsiteX47" fmla="*/ 647919 w 938461"/>
              <a:gd name="connsiteY47" fmla="*/ 171450 h 978694"/>
              <a:gd name="connsiteX48" fmla="*/ 655063 w 938461"/>
              <a:gd name="connsiteY48" fmla="*/ 169069 h 978694"/>
              <a:gd name="connsiteX49" fmla="*/ 662206 w 938461"/>
              <a:gd name="connsiteY49" fmla="*/ 161925 h 978694"/>
              <a:gd name="connsiteX50" fmla="*/ 676494 w 938461"/>
              <a:gd name="connsiteY50" fmla="*/ 157163 h 978694"/>
              <a:gd name="connsiteX51" fmla="*/ 664588 w 938461"/>
              <a:gd name="connsiteY51" fmla="*/ 142875 h 978694"/>
              <a:gd name="connsiteX52" fmla="*/ 686019 w 938461"/>
              <a:gd name="connsiteY52" fmla="*/ 147638 h 978694"/>
              <a:gd name="connsiteX53" fmla="*/ 695544 w 938461"/>
              <a:gd name="connsiteY53" fmla="*/ 126206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16695 h 978694"/>
              <a:gd name="connsiteX42" fmla="*/ 588387 w 938461"/>
              <a:gd name="connsiteY42" fmla="*/ 216694 h 978694"/>
              <a:gd name="connsiteX43" fmla="*/ 614581 w 938461"/>
              <a:gd name="connsiteY43" fmla="*/ 226219 h 978694"/>
              <a:gd name="connsiteX44" fmla="*/ 628868 w 938461"/>
              <a:gd name="connsiteY44" fmla="*/ 202407 h 978694"/>
              <a:gd name="connsiteX45" fmla="*/ 638394 w 938461"/>
              <a:gd name="connsiteY45" fmla="*/ 207169 h 978694"/>
              <a:gd name="connsiteX46" fmla="*/ 643156 w 938461"/>
              <a:gd name="connsiteY46" fmla="*/ 166688 h 978694"/>
              <a:gd name="connsiteX47" fmla="*/ 647919 w 938461"/>
              <a:gd name="connsiteY47" fmla="*/ 171450 h 978694"/>
              <a:gd name="connsiteX48" fmla="*/ 655063 w 938461"/>
              <a:gd name="connsiteY48" fmla="*/ 169069 h 978694"/>
              <a:gd name="connsiteX49" fmla="*/ 657443 w 938461"/>
              <a:gd name="connsiteY49" fmla="*/ 164306 h 978694"/>
              <a:gd name="connsiteX50" fmla="*/ 676494 w 938461"/>
              <a:gd name="connsiteY50" fmla="*/ 157163 h 978694"/>
              <a:gd name="connsiteX51" fmla="*/ 664588 w 938461"/>
              <a:gd name="connsiteY51" fmla="*/ 142875 h 978694"/>
              <a:gd name="connsiteX52" fmla="*/ 686019 w 938461"/>
              <a:gd name="connsiteY52" fmla="*/ 147638 h 978694"/>
              <a:gd name="connsiteX53" fmla="*/ 695544 w 938461"/>
              <a:gd name="connsiteY53" fmla="*/ 126206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38461"/>
              <a:gd name="connsiteY0" fmla="*/ 97632 h 978694"/>
              <a:gd name="connsiteX1" fmla="*/ 64513 w 938461"/>
              <a:gd name="connsiteY1" fmla="*/ 97632 h 978694"/>
              <a:gd name="connsiteX2" fmla="*/ 76419 w 938461"/>
              <a:gd name="connsiteY2" fmla="*/ 80963 h 978694"/>
              <a:gd name="connsiteX3" fmla="*/ 85944 w 938461"/>
              <a:gd name="connsiteY3" fmla="*/ 59532 h 978694"/>
              <a:gd name="connsiteX4" fmla="*/ 93088 w 938461"/>
              <a:gd name="connsiteY4" fmla="*/ 54769 h 978694"/>
              <a:gd name="connsiteX5" fmla="*/ 107375 w 938461"/>
              <a:gd name="connsiteY5" fmla="*/ 50007 h 978694"/>
              <a:gd name="connsiteX6" fmla="*/ 133569 w 938461"/>
              <a:gd name="connsiteY6" fmla="*/ 47625 h 978694"/>
              <a:gd name="connsiteX7" fmla="*/ 140713 w 938461"/>
              <a:gd name="connsiteY7" fmla="*/ 45244 h 978694"/>
              <a:gd name="connsiteX8" fmla="*/ 145475 w 938461"/>
              <a:gd name="connsiteY8" fmla="*/ 30957 h 978694"/>
              <a:gd name="connsiteX9" fmla="*/ 147856 w 938461"/>
              <a:gd name="connsiteY9" fmla="*/ 23813 h 978694"/>
              <a:gd name="connsiteX10" fmla="*/ 157381 w 938461"/>
              <a:gd name="connsiteY10" fmla="*/ 9525 h 978694"/>
              <a:gd name="connsiteX11" fmla="*/ 164525 w 938461"/>
              <a:gd name="connsiteY11" fmla="*/ 4763 h 978694"/>
              <a:gd name="connsiteX12" fmla="*/ 181194 w 938461"/>
              <a:gd name="connsiteY12" fmla="*/ 0 h 978694"/>
              <a:gd name="connsiteX13" fmla="*/ 262156 w 938461"/>
              <a:gd name="connsiteY13" fmla="*/ 2382 h 978694"/>
              <a:gd name="connsiteX14" fmla="*/ 269300 w 938461"/>
              <a:gd name="connsiteY14" fmla="*/ 4763 h 978694"/>
              <a:gd name="connsiteX15" fmla="*/ 276444 w 938461"/>
              <a:gd name="connsiteY15" fmla="*/ 9525 h 978694"/>
              <a:gd name="connsiteX16" fmla="*/ 290731 w 938461"/>
              <a:gd name="connsiteY16" fmla="*/ 23813 h 978694"/>
              <a:gd name="connsiteX17" fmla="*/ 295494 w 938461"/>
              <a:gd name="connsiteY17" fmla="*/ 30957 h 978694"/>
              <a:gd name="connsiteX18" fmla="*/ 305019 w 938461"/>
              <a:gd name="connsiteY18" fmla="*/ 52388 h 978694"/>
              <a:gd name="connsiteX19" fmla="*/ 312163 w 938461"/>
              <a:gd name="connsiteY19" fmla="*/ 66675 h 978694"/>
              <a:gd name="connsiteX20" fmla="*/ 316925 w 938461"/>
              <a:gd name="connsiteY20" fmla="*/ 80963 h 978694"/>
              <a:gd name="connsiteX21" fmla="*/ 326450 w 938461"/>
              <a:gd name="connsiteY21" fmla="*/ 95250 h 978694"/>
              <a:gd name="connsiteX22" fmla="*/ 331213 w 938461"/>
              <a:gd name="connsiteY22" fmla="*/ 109538 h 978694"/>
              <a:gd name="connsiteX23" fmla="*/ 335975 w 938461"/>
              <a:gd name="connsiteY23" fmla="*/ 126207 h 978694"/>
              <a:gd name="connsiteX24" fmla="*/ 335975 w 938461"/>
              <a:gd name="connsiteY24" fmla="*/ 209550 h 978694"/>
              <a:gd name="connsiteX25" fmla="*/ 340738 w 938461"/>
              <a:gd name="connsiteY25" fmla="*/ 271463 h 978694"/>
              <a:gd name="connsiteX26" fmla="*/ 338356 w 938461"/>
              <a:gd name="connsiteY26" fmla="*/ 304800 h 978694"/>
              <a:gd name="connsiteX27" fmla="*/ 340738 w 938461"/>
              <a:gd name="connsiteY27" fmla="*/ 326232 h 978694"/>
              <a:gd name="connsiteX28" fmla="*/ 357406 w 938461"/>
              <a:gd name="connsiteY28" fmla="*/ 323850 h 978694"/>
              <a:gd name="connsiteX29" fmla="*/ 371694 w 938461"/>
              <a:gd name="connsiteY29" fmla="*/ 319088 h 978694"/>
              <a:gd name="connsiteX30" fmla="*/ 378838 w 938461"/>
              <a:gd name="connsiteY30" fmla="*/ 314325 h 978694"/>
              <a:gd name="connsiteX31" fmla="*/ 438369 w 938461"/>
              <a:gd name="connsiteY31" fmla="*/ 311944 h 978694"/>
              <a:gd name="connsiteX32" fmla="*/ 445513 w 938461"/>
              <a:gd name="connsiteY32" fmla="*/ 309563 h 978694"/>
              <a:gd name="connsiteX33" fmla="*/ 455038 w 938461"/>
              <a:gd name="connsiteY33" fmla="*/ 288132 h 978694"/>
              <a:gd name="connsiteX34" fmla="*/ 469325 w 938461"/>
              <a:gd name="connsiteY34" fmla="*/ 283369 h 978694"/>
              <a:gd name="connsiteX35" fmla="*/ 481231 w 938461"/>
              <a:gd name="connsiteY35" fmla="*/ 273844 h 978694"/>
              <a:gd name="connsiteX36" fmla="*/ 493138 w 938461"/>
              <a:gd name="connsiteY36" fmla="*/ 259557 h 978694"/>
              <a:gd name="connsiteX37" fmla="*/ 507425 w 938461"/>
              <a:gd name="connsiteY37" fmla="*/ 252413 h 978694"/>
              <a:gd name="connsiteX38" fmla="*/ 524094 w 938461"/>
              <a:gd name="connsiteY38" fmla="*/ 245269 h 978694"/>
              <a:gd name="connsiteX39" fmla="*/ 531238 w 938461"/>
              <a:gd name="connsiteY39" fmla="*/ 240507 h 978694"/>
              <a:gd name="connsiteX40" fmla="*/ 538381 w 938461"/>
              <a:gd name="connsiteY40" fmla="*/ 238125 h 978694"/>
              <a:gd name="connsiteX41" fmla="*/ 540763 w 938461"/>
              <a:gd name="connsiteY41" fmla="*/ 216695 h 978694"/>
              <a:gd name="connsiteX42" fmla="*/ 588387 w 938461"/>
              <a:gd name="connsiteY42" fmla="*/ 216694 h 978694"/>
              <a:gd name="connsiteX43" fmla="*/ 614581 w 938461"/>
              <a:gd name="connsiteY43" fmla="*/ 226219 h 978694"/>
              <a:gd name="connsiteX44" fmla="*/ 628868 w 938461"/>
              <a:gd name="connsiteY44" fmla="*/ 202407 h 978694"/>
              <a:gd name="connsiteX45" fmla="*/ 628869 w 938461"/>
              <a:gd name="connsiteY45" fmla="*/ 197644 h 978694"/>
              <a:gd name="connsiteX46" fmla="*/ 643156 w 938461"/>
              <a:gd name="connsiteY46" fmla="*/ 166688 h 978694"/>
              <a:gd name="connsiteX47" fmla="*/ 647919 w 938461"/>
              <a:gd name="connsiteY47" fmla="*/ 171450 h 978694"/>
              <a:gd name="connsiteX48" fmla="*/ 655063 w 938461"/>
              <a:gd name="connsiteY48" fmla="*/ 169069 h 978694"/>
              <a:gd name="connsiteX49" fmla="*/ 657443 w 938461"/>
              <a:gd name="connsiteY49" fmla="*/ 164306 h 978694"/>
              <a:gd name="connsiteX50" fmla="*/ 676494 w 938461"/>
              <a:gd name="connsiteY50" fmla="*/ 157163 h 978694"/>
              <a:gd name="connsiteX51" fmla="*/ 664588 w 938461"/>
              <a:gd name="connsiteY51" fmla="*/ 142875 h 978694"/>
              <a:gd name="connsiteX52" fmla="*/ 686019 w 938461"/>
              <a:gd name="connsiteY52" fmla="*/ 147638 h 978694"/>
              <a:gd name="connsiteX53" fmla="*/ 695544 w 938461"/>
              <a:gd name="connsiteY53" fmla="*/ 126206 h 978694"/>
              <a:gd name="connsiteX54" fmla="*/ 719356 w 938461"/>
              <a:gd name="connsiteY54" fmla="*/ 138113 h 978694"/>
              <a:gd name="connsiteX55" fmla="*/ 757456 w 938461"/>
              <a:gd name="connsiteY55" fmla="*/ 140494 h 978694"/>
              <a:gd name="connsiteX56" fmla="*/ 762219 w 938461"/>
              <a:gd name="connsiteY56" fmla="*/ 147638 h 978694"/>
              <a:gd name="connsiteX57" fmla="*/ 764600 w 938461"/>
              <a:gd name="connsiteY57" fmla="*/ 157163 h 978694"/>
              <a:gd name="connsiteX58" fmla="*/ 766981 w 938461"/>
              <a:gd name="connsiteY58" fmla="*/ 164307 h 978694"/>
              <a:gd name="connsiteX59" fmla="*/ 764600 w 938461"/>
              <a:gd name="connsiteY59" fmla="*/ 204788 h 978694"/>
              <a:gd name="connsiteX60" fmla="*/ 762219 w 938461"/>
              <a:gd name="connsiteY60" fmla="*/ 211932 h 978694"/>
              <a:gd name="connsiteX61" fmla="*/ 750313 w 938461"/>
              <a:gd name="connsiteY61" fmla="*/ 216694 h 978694"/>
              <a:gd name="connsiteX62" fmla="*/ 752694 w 938461"/>
              <a:gd name="connsiteY62" fmla="*/ 233363 h 978694"/>
              <a:gd name="connsiteX63" fmla="*/ 771744 w 938461"/>
              <a:gd name="connsiteY63" fmla="*/ 247651 h 978694"/>
              <a:gd name="connsiteX64" fmla="*/ 776506 w 938461"/>
              <a:gd name="connsiteY64" fmla="*/ 304800 h 978694"/>
              <a:gd name="connsiteX65" fmla="*/ 783650 w 938461"/>
              <a:gd name="connsiteY65" fmla="*/ 326232 h 978694"/>
              <a:gd name="connsiteX66" fmla="*/ 788413 w 938461"/>
              <a:gd name="connsiteY66" fmla="*/ 340519 h 978694"/>
              <a:gd name="connsiteX67" fmla="*/ 793175 w 938461"/>
              <a:gd name="connsiteY67" fmla="*/ 347663 h 978694"/>
              <a:gd name="connsiteX68" fmla="*/ 814606 w 938461"/>
              <a:gd name="connsiteY68" fmla="*/ 357188 h 978694"/>
              <a:gd name="connsiteX69" fmla="*/ 821750 w 938461"/>
              <a:gd name="connsiteY69" fmla="*/ 359569 h 978694"/>
              <a:gd name="connsiteX70" fmla="*/ 836038 w 938461"/>
              <a:gd name="connsiteY70" fmla="*/ 369094 h 978694"/>
              <a:gd name="connsiteX71" fmla="*/ 843181 w 938461"/>
              <a:gd name="connsiteY71" fmla="*/ 376238 h 978694"/>
              <a:gd name="connsiteX72" fmla="*/ 857469 w 938461"/>
              <a:gd name="connsiteY72" fmla="*/ 381000 h 978694"/>
              <a:gd name="connsiteX73" fmla="*/ 864613 w 938461"/>
              <a:gd name="connsiteY73" fmla="*/ 383382 h 978694"/>
              <a:gd name="connsiteX74" fmla="*/ 878900 w 938461"/>
              <a:gd name="connsiteY74" fmla="*/ 390525 h 978694"/>
              <a:gd name="connsiteX75" fmla="*/ 886044 w 938461"/>
              <a:gd name="connsiteY75" fmla="*/ 395288 h 978694"/>
              <a:gd name="connsiteX76" fmla="*/ 900331 w 938461"/>
              <a:gd name="connsiteY76" fmla="*/ 400050 h 978694"/>
              <a:gd name="connsiteX77" fmla="*/ 905094 w 938461"/>
              <a:gd name="connsiteY77" fmla="*/ 407194 h 978694"/>
              <a:gd name="connsiteX78" fmla="*/ 919381 w 938461"/>
              <a:gd name="connsiteY78" fmla="*/ 416719 h 978694"/>
              <a:gd name="connsiteX79" fmla="*/ 928906 w 938461"/>
              <a:gd name="connsiteY79" fmla="*/ 426244 h 978694"/>
              <a:gd name="connsiteX80" fmla="*/ 933669 w 938461"/>
              <a:gd name="connsiteY80" fmla="*/ 433388 h 978694"/>
              <a:gd name="connsiteX81" fmla="*/ 938431 w 938461"/>
              <a:gd name="connsiteY81" fmla="*/ 450057 h 978694"/>
              <a:gd name="connsiteX82" fmla="*/ 931288 w 938461"/>
              <a:gd name="connsiteY82" fmla="*/ 504825 h 978694"/>
              <a:gd name="connsiteX83" fmla="*/ 928906 w 938461"/>
              <a:gd name="connsiteY83" fmla="*/ 511969 h 978694"/>
              <a:gd name="connsiteX84" fmla="*/ 924144 w 938461"/>
              <a:gd name="connsiteY84" fmla="*/ 519113 h 978694"/>
              <a:gd name="connsiteX85" fmla="*/ 917000 w 938461"/>
              <a:gd name="connsiteY85" fmla="*/ 545307 h 978694"/>
              <a:gd name="connsiteX86" fmla="*/ 912238 w 938461"/>
              <a:gd name="connsiteY86" fmla="*/ 552450 h 978694"/>
              <a:gd name="connsiteX87" fmla="*/ 909856 w 938461"/>
              <a:gd name="connsiteY87" fmla="*/ 559594 h 978694"/>
              <a:gd name="connsiteX88" fmla="*/ 895569 w 938461"/>
              <a:gd name="connsiteY88" fmla="*/ 564357 h 978694"/>
              <a:gd name="connsiteX89" fmla="*/ 888425 w 938461"/>
              <a:gd name="connsiteY89" fmla="*/ 566738 h 978694"/>
              <a:gd name="connsiteX90" fmla="*/ 883663 w 938461"/>
              <a:gd name="connsiteY90" fmla="*/ 573882 h 978694"/>
              <a:gd name="connsiteX91" fmla="*/ 881281 w 938461"/>
              <a:gd name="connsiteY91" fmla="*/ 581025 h 978694"/>
              <a:gd name="connsiteX92" fmla="*/ 859850 w 938461"/>
              <a:gd name="connsiteY92" fmla="*/ 588169 h 978694"/>
              <a:gd name="connsiteX93" fmla="*/ 845563 w 938461"/>
              <a:gd name="connsiteY93" fmla="*/ 592932 h 978694"/>
              <a:gd name="connsiteX94" fmla="*/ 838419 w 938461"/>
              <a:gd name="connsiteY94" fmla="*/ 595313 h 978694"/>
              <a:gd name="connsiteX95" fmla="*/ 797938 w 938461"/>
              <a:gd name="connsiteY95" fmla="*/ 590550 h 978694"/>
              <a:gd name="connsiteX96" fmla="*/ 783650 w 938461"/>
              <a:gd name="connsiteY96" fmla="*/ 583407 h 978694"/>
              <a:gd name="connsiteX97" fmla="*/ 755075 w 938461"/>
              <a:gd name="connsiteY97" fmla="*/ 576263 h 978694"/>
              <a:gd name="connsiteX98" fmla="*/ 747931 w 938461"/>
              <a:gd name="connsiteY98" fmla="*/ 573882 h 978694"/>
              <a:gd name="connsiteX99" fmla="*/ 693163 w 938461"/>
              <a:gd name="connsiteY99" fmla="*/ 576263 h 978694"/>
              <a:gd name="connsiteX100" fmla="*/ 681256 w 938461"/>
              <a:gd name="connsiteY100" fmla="*/ 578644 h 978694"/>
              <a:gd name="connsiteX101" fmla="*/ 676494 w 938461"/>
              <a:gd name="connsiteY101" fmla="*/ 592932 h 978694"/>
              <a:gd name="connsiteX102" fmla="*/ 678875 w 938461"/>
              <a:gd name="connsiteY102" fmla="*/ 621507 h 978694"/>
              <a:gd name="connsiteX103" fmla="*/ 686019 w 938461"/>
              <a:gd name="connsiteY103" fmla="*/ 645319 h 978694"/>
              <a:gd name="connsiteX104" fmla="*/ 697925 w 938461"/>
              <a:gd name="connsiteY104" fmla="*/ 681038 h 978694"/>
              <a:gd name="connsiteX105" fmla="*/ 705069 w 938461"/>
              <a:gd name="connsiteY105" fmla="*/ 700088 h 978694"/>
              <a:gd name="connsiteX106" fmla="*/ 714594 w 938461"/>
              <a:gd name="connsiteY106" fmla="*/ 721519 h 978694"/>
              <a:gd name="connsiteX107" fmla="*/ 712213 w 938461"/>
              <a:gd name="connsiteY107" fmla="*/ 771525 h 978694"/>
              <a:gd name="connsiteX108" fmla="*/ 707450 w 938461"/>
              <a:gd name="connsiteY108" fmla="*/ 852488 h 978694"/>
              <a:gd name="connsiteX109" fmla="*/ 702688 w 938461"/>
              <a:gd name="connsiteY109" fmla="*/ 866775 h 978694"/>
              <a:gd name="connsiteX110" fmla="*/ 700306 w 938461"/>
              <a:gd name="connsiteY110" fmla="*/ 873919 h 978694"/>
              <a:gd name="connsiteX111" fmla="*/ 695544 w 938461"/>
              <a:gd name="connsiteY111" fmla="*/ 881063 h 978694"/>
              <a:gd name="connsiteX112" fmla="*/ 671731 w 938461"/>
              <a:gd name="connsiteY112" fmla="*/ 878682 h 978694"/>
              <a:gd name="connsiteX113" fmla="*/ 664588 w 938461"/>
              <a:gd name="connsiteY113" fmla="*/ 876300 h 978694"/>
              <a:gd name="connsiteX114" fmla="*/ 595531 w 938461"/>
              <a:gd name="connsiteY114" fmla="*/ 878682 h 978694"/>
              <a:gd name="connsiteX115" fmla="*/ 588388 w 938461"/>
              <a:gd name="connsiteY115" fmla="*/ 881063 h 978694"/>
              <a:gd name="connsiteX116" fmla="*/ 574100 w 938461"/>
              <a:gd name="connsiteY116" fmla="*/ 873919 h 978694"/>
              <a:gd name="connsiteX117" fmla="*/ 566956 w 938461"/>
              <a:gd name="connsiteY117" fmla="*/ 871538 h 978694"/>
              <a:gd name="connsiteX118" fmla="*/ 566956 w 938461"/>
              <a:gd name="connsiteY118" fmla="*/ 938213 h 978694"/>
              <a:gd name="connsiteX119" fmla="*/ 557431 w 938461"/>
              <a:gd name="connsiteY119" fmla="*/ 947738 h 978694"/>
              <a:gd name="connsiteX120" fmla="*/ 547906 w 938461"/>
              <a:gd name="connsiteY120" fmla="*/ 962025 h 978694"/>
              <a:gd name="connsiteX121" fmla="*/ 545525 w 938461"/>
              <a:gd name="connsiteY121" fmla="*/ 969169 h 978694"/>
              <a:gd name="connsiteX122" fmla="*/ 528856 w 938461"/>
              <a:gd name="connsiteY122" fmla="*/ 976313 h 978694"/>
              <a:gd name="connsiteX123" fmla="*/ 521713 w 938461"/>
              <a:gd name="connsiteY123" fmla="*/ 978694 h 978694"/>
              <a:gd name="connsiteX124" fmla="*/ 488375 w 938461"/>
              <a:gd name="connsiteY124" fmla="*/ 976313 h 978694"/>
              <a:gd name="connsiteX125" fmla="*/ 440750 w 938461"/>
              <a:gd name="connsiteY125" fmla="*/ 973932 h 978694"/>
              <a:gd name="connsiteX126" fmla="*/ 433606 w 938461"/>
              <a:gd name="connsiteY126" fmla="*/ 966788 h 978694"/>
              <a:gd name="connsiteX127" fmla="*/ 419319 w 938461"/>
              <a:gd name="connsiteY127" fmla="*/ 957263 h 978694"/>
              <a:gd name="connsiteX128" fmla="*/ 412175 w 938461"/>
              <a:gd name="connsiteY128" fmla="*/ 952500 h 978694"/>
              <a:gd name="connsiteX129" fmla="*/ 397888 w 938461"/>
              <a:gd name="connsiteY129" fmla="*/ 947738 h 978694"/>
              <a:gd name="connsiteX130" fmla="*/ 390744 w 938461"/>
              <a:gd name="connsiteY130" fmla="*/ 945357 h 978694"/>
              <a:gd name="connsiteX131" fmla="*/ 343119 w 938461"/>
              <a:gd name="connsiteY131" fmla="*/ 947738 h 978694"/>
              <a:gd name="connsiteX132" fmla="*/ 321688 w 938461"/>
              <a:gd name="connsiteY132" fmla="*/ 940594 h 978694"/>
              <a:gd name="connsiteX133" fmla="*/ 314544 w 938461"/>
              <a:gd name="connsiteY133" fmla="*/ 933450 h 978694"/>
              <a:gd name="connsiteX134" fmla="*/ 307400 w 938461"/>
              <a:gd name="connsiteY134" fmla="*/ 928688 h 978694"/>
              <a:gd name="connsiteX135" fmla="*/ 300256 w 938461"/>
              <a:gd name="connsiteY135" fmla="*/ 921544 h 978694"/>
              <a:gd name="connsiteX136" fmla="*/ 295494 w 938461"/>
              <a:gd name="connsiteY136" fmla="*/ 914400 h 978694"/>
              <a:gd name="connsiteX137" fmla="*/ 288350 w 938461"/>
              <a:gd name="connsiteY137" fmla="*/ 912019 h 978694"/>
              <a:gd name="connsiteX138" fmla="*/ 283588 w 938461"/>
              <a:gd name="connsiteY138" fmla="*/ 904875 h 978694"/>
              <a:gd name="connsiteX139" fmla="*/ 278825 w 938461"/>
              <a:gd name="connsiteY139" fmla="*/ 890588 h 978694"/>
              <a:gd name="connsiteX140" fmla="*/ 274063 w 938461"/>
              <a:gd name="connsiteY140" fmla="*/ 883444 h 978694"/>
              <a:gd name="connsiteX141" fmla="*/ 262156 w 938461"/>
              <a:gd name="connsiteY141" fmla="*/ 866775 h 978694"/>
              <a:gd name="connsiteX142" fmla="*/ 247869 w 938461"/>
              <a:gd name="connsiteY142" fmla="*/ 857250 h 978694"/>
              <a:gd name="connsiteX143" fmla="*/ 233581 w 938461"/>
              <a:gd name="connsiteY143" fmla="*/ 847725 h 978694"/>
              <a:gd name="connsiteX144" fmla="*/ 216913 w 938461"/>
              <a:gd name="connsiteY144" fmla="*/ 838200 h 978694"/>
              <a:gd name="connsiteX145" fmla="*/ 200244 w 938461"/>
              <a:gd name="connsiteY145" fmla="*/ 831057 h 978694"/>
              <a:gd name="connsiteX146" fmla="*/ 176431 w 938461"/>
              <a:gd name="connsiteY146" fmla="*/ 802482 h 978694"/>
              <a:gd name="connsiteX147" fmla="*/ 169288 w 938461"/>
              <a:gd name="connsiteY147" fmla="*/ 797719 h 978694"/>
              <a:gd name="connsiteX148" fmla="*/ 162144 w 938461"/>
              <a:gd name="connsiteY148" fmla="*/ 790575 h 978694"/>
              <a:gd name="connsiteX149" fmla="*/ 147856 w 938461"/>
              <a:gd name="connsiteY149" fmla="*/ 781050 h 978694"/>
              <a:gd name="connsiteX150" fmla="*/ 143094 w 938461"/>
              <a:gd name="connsiteY150" fmla="*/ 773907 h 978694"/>
              <a:gd name="connsiteX151" fmla="*/ 128806 w 938461"/>
              <a:gd name="connsiteY151" fmla="*/ 762000 h 978694"/>
              <a:gd name="connsiteX152" fmla="*/ 119281 w 938461"/>
              <a:gd name="connsiteY152" fmla="*/ 747713 h 978694"/>
              <a:gd name="connsiteX153" fmla="*/ 114519 w 938461"/>
              <a:gd name="connsiteY153" fmla="*/ 740569 h 978694"/>
              <a:gd name="connsiteX154" fmla="*/ 107375 w 938461"/>
              <a:gd name="connsiteY154" fmla="*/ 735807 h 978694"/>
              <a:gd name="connsiteX155" fmla="*/ 93088 w 938461"/>
              <a:gd name="connsiteY155" fmla="*/ 721519 h 978694"/>
              <a:gd name="connsiteX156" fmla="*/ 78800 w 938461"/>
              <a:gd name="connsiteY156" fmla="*/ 711994 h 978694"/>
              <a:gd name="connsiteX157" fmla="*/ 71656 w 938461"/>
              <a:gd name="connsiteY157" fmla="*/ 707232 h 978694"/>
              <a:gd name="connsiteX158" fmla="*/ 64513 w 938461"/>
              <a:gd name="connsiteY158" fmla="*/ 702469 h 978694"/>
              <a:gd name="connsiteX159" fmla="*/ 50225 w 938461"/>
              <a:gd name="connsiteY159" fmla="*/ 697707 h 978694"/>
              <a:gd name="connsiteX160" fmla="*/ 35938 w 938461"/>
              <a:gd name="connsiteY160" fmla="*/ 685800 h 978694"/>
              <a:gd name="connsiteX161" fmla="*/ 26413 w 938461"/>
              <a:gd name="connsiteY161" fmla="*/ 671513 h 978694"/>
              <a:gd name="connsiteX162" fmla="*/ 21650 w 938461"/>
              <a:gd name="connsiteY162" fmla="*/ 645319 h 978694"/>
              <a:gd name="connsiteX163" fmla="*/ 19269 w 938461"/>
              <a:gd name="connsiteY163" fmla="*/ 635794 h 978694"/>
              <a:gd name="connsiteX164" fmla="*/ 12125 w 938461"/>
              <a:gd name="connsiteY164" fmla="*/ 631032 h 978694"/>
              <a:gd name="connsiteX165" fmla="*/ 9744 w 938461"/>
              <a:gd name="connsiteY165" fmla="*/ 607219 h 978694"/>
              <a:gd name="connsiteX166" fmla="*/ 4981 w 938461"/>
              <a:gd name="connsiteY166" fmla="*/ 590550 h 978694"/>
              <a:gd name="connsiteX167" fmla="*/ 2600 w 938461"/>
              <a:gd name="connsiteY167" fmla="*/ 581025 h 978694"/>
              <a:gd name="connsiteX168" fmla="*/ 219 w 938461"/>
              <a:gd name="connsiteY168" fmla="*/ 554832 h 978694"/>
              <a:gd name="connsiteX169" fmla="*/ 219 w 938461"/>
              <a:gd name="connsiteY169" fmla="*/ 500063 h 978694"/>
              <a:gd name="connsiteX170" fmla="*/ 2600 w 938461"/>
              <a:gd name="connsiteY170" fmla="*/ 376238 h 978694"/>
              <a:gd name="connsiteX171" fmla="*/ 2600 w 938461"/>
              <a:gd name="connsiteY171" fmla="*/ 333375 h 978694"/>
              <a:gd name="connsiteX172" fmla="*/ 4981 w 938461"/>
              <a:gd name="connsiteY172" fmla="*/ 280988 h 978694"/>
              <a:gd name="connsiteX173" fmla="*/ 9744 w 938461"/>
              <a:gd name="connsiteY173" fmla="*/ 266700 h 978694"/>
              <a:gd name="connsiteX174" fmla="*/ 12125 w 938461"/>
              <a:gd name="connsiteY174" fmla="*/ 259557 h 978694"/>
              <a:gd name="connsiteX175" fmla="*/ 12125 w 938461"/>
              <a:gd name="connsiteY175" fmla="*/ 223838 h 978694"/>
              <a:gd name="connsiteX176" fmla="*/ 33556 w 938461"/>
              <a:gd name="connsiteY176" fmla="*/ 211932 h 978694"/>
              <a:gd name="connsiteX177" fmla="*/ 43081 w 938461"/>
              <a:gd name="connsiteY177" fmla="*/ 197644 h 978694"/>
              <a:gd name="connsiteX178" fmla="*/ 50225 w 938461"/>
              <a:gd name="connsiteY178" fmla="*/ 176213 h 978694"/>
              <a:gd name="connsiteX179" fmla="*/ 54988 w 938461"/>
              <a:gd name="connsiteY179" fmla="*/ 157163 h 978694"/>
              <a:gd name="connsiteX180" fmla="*/ 59750 w 938461"/>
              <a:gd name="connsiteY180" fmla="*/ 142875 h 978694"/>
              <a:gd name="connsiteX181" fmla="*/ 64513 w 938461"/>
              <a:gd name="connsiteY181" fmla="*/ 97632 h 978694"/>
              <a:gd name="connsiteX0" fmla="*/ 64513 w 962294"/>
              <a:gd name="connsiteY0" fmla="*/ 97632 h 978694"/>
              <a:gd name="connsiteX1" fmla="*/ 64513 w 962294"/>
              <a:gd name="connsiteY1" fmla="*/ 97632 h 978694"/>
              <a:gd name="connsiteX2" fmla="*/ 76419 w 962294"/>
              <a:gd name="connsiteY2" fmla="*/ 80963 h 978694"/>
              <a:gd name="connsiteX3" fmla="*/ 85944 w 962294"/>
              <a:gd name="connsiteY3" fmla="*/ 59532 h 978694"/>
              <a:gd name="connsiteX4" fmla="*/ 93088 w 962294"/>
              <a:gd name="connsiteY4" fmla="*/ 54769 h 978694"/>
              <a:gd name="connsiteX5" fmla="*/ 107375 w 962294"/>
              <a:gd name="connsiteY5" fmla="*/ 50007 h 978694"/>
              <a:gd name="connsiteX6" fmla="*/ 133569 w 962294"/>
              <a:gd name="connsiteY6" fmla="*/ 47625 h 978694"/>
              <a:gd name="connsiteX7" fmla="*/ 140713 w 962294"/>
              <a:gd name="connsiteY7" fmla="*/ 45244 h 978694"/>
              <a:gd name="connsiteX8" fmla="*/ 145475 w 962294"/>
              <a:gd name="connsiteY8" fmla="*/ 30957 h 978694"/>
              <a:gd name="connsiteX9" fmla="*/ 147856 w 962294"/>
              <a:gd name="connsiteY9" fmla="*/ 23813 h 978694"/>
              <a:gd name="connsiteX10" fmla="*/ 157381 w 962294"/>
              <a:gd name="connsiteY10" fmla="*/ 9525 h 978694"/>
              <a:gd name="connsiteX11" fmla="*/ 164525 w 962294"/>
              <a:gd name="connsiteY11" fmla="*/ 4763 h 978694"/>
              <a:gd name="connsiteX12" fmla="*/ 181194 w 962294"/>
              <a:gd name="connsiteY12" fmla="*/ 0 h 978694"/>
              <a:gd name="connsiteX13" fmla="*/ 262156 w 962294"/>
              <a:gd name="connsiteY13" fmla="*/ 2382 h 978694"/>
              <a:gd name="connsiteX14" fmla="*/ 269300 w 962294"/>
              <a:gd name="connsiteY14" fmla="*/ 4763 h 978694"/>
              <a:gd name="connsiteX15" fmla="*/ 276444 w 962294"/>
              <a:gd name="connsiteY15" fmla="*/ 9525 h 978694"/>
              <a:gd name="connsiteX16" fmla="*/ 290731 w 962294"/>
              <a:gd name="connsiteY16" fmla="*/ 23813 h 978694"/>
              <a:gd name="connsiteX17" fmla="*/ 295494 w 962294"/>
              <a:gd name="connsiteY17" fmla="*/ 30957 h 978694"/>
              <a:gd name="connsiteX18" fmla="*/ 305019 w 962294"/>
              <a:gd name="connsiteY18" fmla="*/ 52388 h 978694"/>
              <a:gd name="connsiteX19" fmla="*/ 312163 w 962294"/>
              <a:gd name="connsiteY19" fmla="*/ 66675 h 978694"/>
              <a:gd name="connsiteX20" fmla="*/ 316925 w 962294"/>
              <a:gd name="connsiteY20" fmla="*/ 80963 h 978694"/>
              <a:gd name="connsiteX21" fmla="*/ 326450 w 962294"/>
              <a:gd name="connsiteY21" fmla="*/ 95250 h 978694"/>
              <a:gd name="connsiteX22" fmla="*/ 331213 w 962294"/>
              <a:gd name="connsiteY22" fmla="*/ 109538 h 978694"/>
              <a:gd name="connsiteX23" fmla="*/ 335975 w 962294"/>
              <a:gd name="connsiteY23" fmla="*/ 126207 h 978694"/>
              <a:gd name="connsiteX24" fmla="*/ 335975 w 962294"/>
              <a:gd name="connsiteY24" fmla="*/ 209550 h 978694"/>
              <a:gd name="connsiteX25" fmla="*/ 340738 w 962294"/>
              <a:gd name="connsiteY25" fmla="*/ 271463 h 978694"/>
              <a:gd name="connsiteX26" fmla="*/ 338356 w 962294"/>
              <a:gd name="connsiteY26" fmla="*/ 304800 h 978694"/>
              <a:gd name="connsiteX27" fmla="*/ 340738 w 962294"/>
              <a:gd name="connsiteY27" fmla="*/ 326232 h 978694"/>
              <a:gd name="connsiteX28" fmla="*/ 357406 w 962294"/>
              <a:gd name="connsiteY28" fmla="*/ 323850 h 978694"/>
              <a:gd name="connsiteX29" fmla="*/ 371694 w 962294"/>
              <a:gd name="connsiteY29" fmla="*/ 319088 h 978694"/>
              <a:gd name="connsiteX30" fmla="*/ 378838 w 962294"/>
              <a:gd name="connsiteY30" fmla="*/ 314325 h 978694"/>
              <a:gd name="connsiteX31" fmla="*/ 438369 w 962294"/>
              <a:gd name="connsiteY31" fmla="*/ 311944 h 978694"/>
              <a:gd name="connsiteX32" fmla="*/ 445513 w 962294"/>
              <a:gd name="connsiteY32" fmla="*/ 309563 h 978694"/>
              <a:gd name="connsiteX33" fmla="*/ 455038 w 962294"/>
              <a:gd name="connsiteY33" fmla="*/ 288132 h 978694"/>
              <a:gd name="connsiteX34" fmla="*/ 469325 w 962294"/>
              <a:gd name="connsiteY34" fmla="*/ 283369 h 978694"/>
              <a:gd name="connsiteX35" fmla="*/ 481231 w 962294"/>
              <a:gd name="connsiteY35" fmla="*/ 273844 h 978694"/>
              <a:gd name="connsiteX36" fmla="*/ 493138 w 962294"/>
              <a:gd name="connsiteY36" fmla="*/ 259557 h 978694"/>
              <a:gd name="connsiteX37" fmla="*/ 507425 w 962294"/>
              <a:gd name="connsiteY37" fmla="*/ 252413 h 978694"/>
              <a:gd name="connsiteX38" fmla="*/ 524094 w 962294"/>
              <a:gd name="connsiteY38" fmla="*/ 245269 h 978694"/>
              <a:gd name="connsiteX39" fmla="*/ 531238 w 962294"/>
              <a:gd name="connsiteY39" fmla="*/ 240507 h 978694"/>
              <a:gd name="connsiteX40" fmla="*/ 538381 w 962294"/>
              <a:gd name="connsiteY40" fmla="*/ 238125 h 978694"/>
              <a:gd name="connsiteX41" fmla="*/ 540763 w 962294"/>
              <a:gd name="connsiteY41" fmla="*/ 216695 h 978694"/>
              <a:gd name="connsiteX42" fmla="*/ 588387 w 962294"/>
              <a:gd name="connsiteY42" fmla="*/ 216694 h 978694"/>
              <a:gd name="connsiteX43" fmla="*/ 614581 w 962294"/>
              <a:gd name="connsiteY43" fmla="*/ 226219 h 978694"/>
              <a:gd name="connsiteX44" fmla="*/ 628868 w 962294"/>
              <a:gd name="connsiteY44" fmla="*/ 202407 h 978694"/>
              <a:gd name="connsiteX45" fmla="*/ 628869 w 962294"/>
              <a:gd name="connsiteY45" fmla="*/ 197644 h 978694"/>
              <a:gd name="connsiteX46" fmla="*/ 643156 w 962294"/>
              <a:gd name="connsiteY46" fmla="*/ 166688 h 978694"/>
              <a:gd name="connsiteX47" fmla="*/ 647919 w 962294"/>
              <a:gd name="connsiteY47" fmla="*/ 171450 h 978694"/>
              <a:gd name="connsiteX48" fmla="*/ 655063 w 962294"/>
              <a:gd name="connsiteY48" fmla="*/ 169069 h 978694"/>
              <a:gd name="connsiteX49" fmla="*/ 657443 w 962294"/>
              <a:gd name="connsiteY49" fmla="*/ 164306 h 978694"/>
              <a:gd name="connsiteX50" fmla="*/ 676494 w 962294"/>
              <a:gd name="connsiteY50" fmla="*/ 157163 h 978694"/>
              <a:gd name="connsiteX51" fmla="*/ 664588 w 962294"/>
              <a:gd name="connsiteY51" fmla="*/ 142875 h 978694"/>
              <a:gd name="connsiteX52" fmla="*/ 686019 w 962294"/>
              <a:gd name="connsiteY52" fmla="*/ 147638 h 978694"/>
              <a:gd name="connsiteX53" fmla="*/ 695544 w 962294"/>
              <a:gd name="connsiteY53" fmla="*/ 126206 h 978694"/>
              <a:gd name="connsiteX54" fmla="*/ 719356 w 962294"/>
              <a:gd name="connsiteY54" fmla="*/ 138113 h 978694"/>
              <a:gd name="connsiteX55" fmla="*/ 757456 w 962294"/>
              <a:gd name="connsiteY55" fmla="*/ 140494 h 978694"/>
              <a:gd name="connsiteX56" fmla="*/ 762219 w 962294"/>
              <a:gd name="connsiteY56" fmla="*/ 147638 h 978694"/>
              <a:gd name="connsiteX57" fmla="*/ 764600 w 962294"/>
              <a:gd name="connsiteY57" fmla="*/ 157163 h 978694"/>
              <a:gd name="connsiteX58" fmla="*/ 766981 w 962294"/>
              <a:gd name="connsiteY58" fmla="*/ 164307 h 978694"/>
              <a:gd name="connsiteX59" fmla="*/ 764600 w 962294"/>
              <a:gd name="connsiteY59" fmla="*/ 204788 h 978694"/>
              <a:gd name="connsiteX60" fmla="*/ 762219 w 962294"/>
              <a:gd name="connsiteY60" fmla="*/ 211932 h 978694"/>
              <a:gd name="connsiteX61" fmla="*/ 750313 w 962294"/>
              <a:gd name="connsiteY61" fmla="*/ 216694 h 978694"/>
              <a:gd name="connsiteX62" fmla="*/ 752694 w 962294"/>
              <a:gd name="connsiteY62" fmla="*/ 233363 h 978694"/>
              <a:gd name="connsiteX63" fmla="*/ 771744 w 962294"/>
              <a:gd name="connsiteY63" fmla="*/ 247651 h 978694"/>
              <a:gd name="connsiteX64" fmla="*/ 776506 w 962294"/>
              <a:gd name="connsiteY64" fmla="*/ 304800 h 978694"/>
              <a:gd name="connsiteX65" fmla="*/ 783650 w 962294"/>
              <a:gd name="connsiteY65" fmla="*/ 326232 h 978694"/>
              <a:gd name="connsiteX66" fmla="*/ 788413 w 962294"/>
              <a:gd name="connsiteY66" fmla="*/ 340519 h 978694"/>
              <a:gd name="connsiteX67" fmla="*/ 793175 w 962294"/>
              <a:gd name="connsiteY67" fmla="*/ 347663 h 978694"/>
              <a:gd name="connsiteX68" fmla="*/ 814606 w 962294"/>
              <a:gd name="connsiteY68" fmla="*/ 357188 h 978694"/>
              <a:gd name="connsiteX69" fmla="*/ 821750 w 962294"/>
              <a:gd name="connsiteY69" fmla="*/ 359569 h 978694"/>
              <a:gd name="connsiteX70" fmla="*/ 836038 w 962294"/>
              <a:gd name="connsiteY70" fmla="*/ 369094 h 978694"/>
              <a:gd name="connsiteX71" fmla="*/ 843181 w 962294"/>
              <a:gd name="connsiteY71" fmla="*/ 376238 h 978694"/>
              <a:gd name="connsiteX72" fmla="*/ 857469 w 962294"/>
              <a:gd name="connsiteY72" fmla="*/ 381000 h 978694"/>
              <a:gd name="connsiteX73" fmla="*/ 864613 w 962294"/>
              <a:gd name="connsiteY73" fmla="*/ 383382 h 978694"/>
              <a:gd name="connsiteX74" fmla="*/ 878900 w 962294"/>
              <a:gd name="connsiteY74" fmla="*/ 390525 h 978694"/>
              <a:gd name="connsiteX75" fmla="*/ 886044 w 962294"/>
              <a:gd name="connsiteY75" fmla="*/ 395288 h 978694"/>
              <a:gd name="connsiteX76" fmla="*/ 900331 w 962294"/>
              <a:gd name="connsiteY76" fmla="*/ 400050 h 978694"/>
              <a:gd name="connsiteX77" fmla="*/ 905094 w 962294"/>
              <a:gd name="connsiteY77" fmla="*/ 407194 h 978694"/>
              <a:gd name="connsiteX78" fmla="*/ 919381 w 962294"/>
              <a:gd name="connsiteY78" fmla="*/ 416719 h 978694"/>
              <a:gd name="connsiteX79" fmla="*/ 928906 w 962294"/>
              <a:gd name="connsiteY79" fmla="*/ 426244 h 978694"/>
              <a:gd name="connsiteX80" fmla="*/ 933669 w 962294"/>
              <a:gd name="connsiteY80" fmla="*/ 433388 h 978694"/>
              <a:gd name="connsiteX81" fmla="*/ 938431 w 962294"/>
              <a:gd name="connsiteY81" fmla="*/ 450057 h 978694"/>
              <a:gd name="connsiteX82" fmla="*/ 962244 w 962294"/>
              <a:gd name="connsiteY82" fmla="*/ 473869 h 978694"/>
              <a:gd name="connsiteX83" fmla="*/ 931288 w 962294"/>
              <a:gd name="connsiteY83" fmla="*/ 504825 h 978694"/>
              <a:gd name="connsiteX84" fmla="*/ 928906 w 962294"/>
              <a:gd name="connsiteY84" fmla="*/ 511969 h 978694"/>
              <a:gd name="connsiteX85" fmla="*/ 924144 w 962294"/>
              <a:gd name="connsiteY85" fmla="*/ 519113 h 978694"/>
              <a:gd name="connsiteX86" fmla="*/ 917000 w 962294"/>
              <a:gd name="connsiteY86" fmla="*/ 545307 h 978694"/>
              <a:gd name="connsiteX87" fmla="*/ 912238 w 962294"/>
              <a:gd name="connsiteY87" fmla="*/ 552450 h 978694"/>
              <a:gd name="connsiteX88" fmla="*/ 909856 w 962294"/>
              <a:gd name="connsiteY88" fmla="*/ 559594 h 978694"/>
              <a:gd name="connsiteX89" fmla="*/ 895569 w 962294"/>
              <a:gd name="connsiteY89" fmla="*/ 564357 h 978694"/>
              <a:gd name="connsiteX90" fmla="*/ 888425 w 962294"/>
              <a:gd name="connsiteY90" fmla="*/ 566738 h 978694"/>
              <a:gd name="connsiteX91" fmla="*/ 883663 w 962294"/>
              <a:gd name="connsiteY91" fmla="*/ 573882 h 978694"/>
              <a:gd name="connsiteX92" fmla="*/ 881281 w 962294"/>
              <a:gd name="connsiteY92" fmla="*/ 581025 h 978694"/>
              <a:gd name="connsiteX93" fmla="*/ 859850 w 962294"/>
              <a:gd name="connsiteY93" fmla="*/ 588169 h 978694"/>
              <a:gd name="connsiteX94" fmla="*/ 845563 w 962294"/>
              <a:gd name="connsiteY94" fmla="*/ 592932 h 978694"/>
              <a:gd name="connsiteX95" fmla="*/ 838419 w 962294"/>
              <a:gd name="connsiteY95" fmla="*/ 595313 h 978694"/>
              <a:gd name="connsiteX96" fmla="*/ 797938 w 962294"/>
              <a:gd name="connsiteY96" fmla="*/ 590550 h 978694"/>
              <a:gd name="connsiteX97" fmla="*/ 783650 w 962294"/>
              <a:gd name="connsiteY97" fmla="*/ 583407 h 978694"/>
              <a:gd name="connsiteX98" fmla="*/ 755075 w 962294"/>
              <a:gd name="connsiteY98" fmla="*/ 576263 h 978694"/>
              <a:gd name="connsiteX99" fmla="*/ 747931 w 962294"/>
              <a:gd name="connsiteY99" fmla="*/ 573882 h 978694"/>
              <a:gd name="connsiteX100" fmla="*/ 693163 w 962294"/>
              <a:gd name="connsiteY100" fmla="*/ 576263 h 978694"/>
              <a:gd name="connsiteX101" fmla="*/ 681256 w 962294"/>
              <a:gd name="connsiteY101" fmla="*/ 578644 h 978694"/>
              <a:gd name="connsiteX102" fmla="*/ 676494 w 962294"/>
              <a:gd name="connsiteY102" fmla="*/ 592932 h 978694"/>
              <a:gd name="connsiteX103" fmla="*/ 678875 w 962294"/>
              <a:gd name="connsiteY103" fmla="*/ 621507 h 978694"/>
              <a:gd name="connsiteX104" fmla="*/ 686019 w 962294"/>
              <a:gd name="connsiteY104" fmla="*/ 645319 h 978694"/>
              <a:gd name="connsiteX105" fmla="*/ 697925 w 962294"/>
              <a:gd name="connsiteY105" fmla="*/ 681038 h 978694"/>
              <a:gd name="connsiteX106" fmla="*/ 705069 w 962294"/>
              <a:gd name="connsiteY106" fmla="*/ 700088 h 978694"/>
              <a:gd name="connsiteX107" fmla="*/ 714594 w 962294"/>
              <a:gd name="connsiteY107" fmla="*/ 721519 h 978694"/>
              <a:gd name="connsiteX108" fmla="*/ 712213 w 962294"/>
              <a:gd name="connsiteY108" fmla="*/ 771525 h 978694"/>
              <a:gd name="connsiteX109" fmla="*/ 707450 w 962294"/>
              <a:gd name="connsiteY109" fmla="*/ 852488 h 978694"/>
              <a:gd name="connsiteX110" fmla="*/ 702688 w 962294"/>
              <a:gd name="connsiteY110" fmla="*/ 866775 h 978694"/>
              <a:gd name="connsiteX111" fmla="*/ 700306 w 962294"/>
              <a:gd name="connsiteY111" fmla="*/ 873919 h 978694"/>
              <a:gd name="connsiteX112" fmla="*/ 695544 w 962294"/>
              <a:gd name="connsiteY112" fmla="*/ 881063 h 978694"/>
              <a:gd name="connsiteX113" fmla="*/ 671731 w 962294"/>
              <a:gd name="connsiteY113" fmla="*/ 878682 h 978694"/>
              <a:gd name="connsiteX114" fmla="*/ 664588 w 962294"/>
              <a:gd name="connsiteY114" fmla="*/ 876300 h 978694"/>
              <a:gd name="connsiteX115" fmla="*/ 595531 w 962294"/>
              <a:gd name="connsiteY115" fmla="*/ 878682 h 978694"/>
              <a:gd name="connsiteX116" fmla="*/ 588388 w 962294"/>
              <a:gd name="connsiteY116" fmla="*/ 881063 h 978694"/>
              <a:gd name="connsiteX117" fmla="*/ 574100 w 962294"/>
              <a:gd name="connsiteY117" fmla="*/ 873919 h 978694"/>
              <a:gd name="connsiteX118" fmla="*/ 566956 w 962294"/>
              <a:gd name="connsiteY118" fmla="*/ 871538 h 978694"/>
              <a:gd name="connsiteX119" fmla="*/ 566956 w 962294"/>
              <a:gd name="connsiteY119" fmla="*/ 938213 h 978694"/>
              <a:gd name="connsiteX120" fmla="*/ 557431 w 962294"/>
              <a:gd name="connsiteY120" fmla="*/ 947738 h 978694"/>
              <a:gd name="connsiteX121" fmla="*/ 547906 w 962294"/>
              <a:gd name="connsiteY121" fmla="*/ 962025 h 978694"/>
              <a:gd name="connsiteX122" fmla="*/ 545525 w 962294"/>
              <a:gd name="connsiteY122" fmla="*/ 969169 h 978694"/>
              <a:gd name="connsiteX123" fmla="*/ 528856 w 962294"/>
              <a:gd name="connsiteY123" fmla="*/ 976313 h 978694"/>
              <a:gd name="connsiteX124" fmla="*/ 521713 w 962294"/>
              <a:gd name="connsiteY124" fmla="*/ 978694 h 978694"/>
              <a:gd name="connsiteX125" fmla="*/ 488375 w 962294"/>
              <a:gd name="connsiteY125" fmla="*/ 976313 h 978694"/>
              <a:gd name="connsiteX126" fmla="*/ 440750 w 962294"/>
              <a:gd name="connsiteY126" fmla="*/ 973932 h 978694"/>
              <a:gd name="connsiteX127" fmla="*/ 433606 w 962294"/>
              <a:gd name="connsiteY127" fmla="*/ 966788 h 978694"/>
              <a:gd name="connsiteX128" fmla="*/ 419319 w 962294"/>
              <a:gd name="connsiteY128" fmla="*/ 957263 h 978694"/>
              <a:gd name="connsiteX129" fmla="*/ 412175 w 962294"/>
              <a:gd name="connsiteY129" fmla="*/ 952500 h 978694"/>
              <a:gd name="connsiteX130" fmla="*/ 397888 w 962294"/>
              <a:gd name="connsiteY130" fmla="*/ 947738 h 978694"/>
              <a:gd name="connsiteX131" fmla="*/ 390744 w 962294"/>
              <a:gd name="connsiteY131" fmla="*/ 945357 h 978694"/>
              <a:gd name="connsiteX132" fmla="*/ 343119 w 962294"/>
              <a:gd name="connsiteY132" fmla="*/ 947738 h 978694"/>
              <a:gd name="connsiteX133" fmla="*/ 321688 w 962294"/>
              <a:gd name="connsiteY133" fmla="*/ 940594 h 978694"/>
              <a:gd name="connsiteX134" fmla="*/ 314544 w 962294"/>
              <a:gd name="connsiteY134" fmla="*/ 933450 h 978694"/>
              <a:gd name="connsiteX135" fmla="*/ 307400 w 962294"/>
              <a:gd name="connsiteY135" fmla="*/ 928688 h 978694"/>
              <a:gd name="connsiteX136" fmla="*/ 300256 w 962294"/>
              <a:gd name="connsiteY136" fmla="*/ 921544 h 978694"/>
              <a:gd name="connsiteX137" fmla="*/ 295494 w 962294"/>
              <a:gd name="connsiteY137" fmla="*/ 914400 h 978694"/>
              <a:gd name="connsiteX138" fmla="*/ 288350 w 962294"/>
              <a:gd name="connsiteY138" fmla="*/ 912019 h 978694"/>
              <a:gd name="connsiteX139" fmla="*/ 283588 w 962294"/>
              <a:gd name="connsiteY139" fmla="*/ 904875 h 978694"/>
              <a:gd name="connsiteX140" fmla="*/ 278825 w 962294"/>
              <a:gd name="connsiteY140" fmla="*/ 890588 h 978694"/>
              <a:gd name="connsiteX141" fmla="*/ 274063 w 962294"/>
              <a:gd name="connsiteY141" fmla="*/ 883444 h 978694"/>
              <a:gd name="connsiteX142" fmla="*/ 262156 w 962294"/>
              <a:gd name="connsiteY142" fmla="*/ 866775 h 978694"/>
              <a:gd name="connsiteX143" fmla="*/ 247869 w 962294"/>
              <a:gd name="connsiteY143" fmla="*/ 857250 h 978694"/>
              <a:gd name="connsiteX144" fmla="*/ 233581 w 962294"/>
              <a:gd name="connsiteY144" fmla="*/ 847725 h 978694"/>
              <a:gd name="connsiteX145" fmla="*/ 216913 w 962294"/>
              <a:gd name="connsiteY145" fmla="*/ 838200 h 978694"/>
              <a:gd name="connsiteX146" fmla="*/ 200244 w 962294"/>
              <a:gd name="connsiteY146" fmla="*/ 831057 h 978694"/>
              <a:gd name="connsiteX147" fmla="*/ 176431 w 962294"/>
              <a:gd name="connsiteY147" fmla="*/ 802482 h 978694"/>
              <a:gd name="connsiteX148" fmla="*/ 169288 w 962294"/>
              <a:gd name="connsiteY148" fmla="*/ 797719 h 978694"/>
              <a:gd name="connsiteX149" fmla="*/ 162144 w 962294"/>
              <a:gd name="connsiteY149" fmla="*/ 790575 h 978694"/>
              <a:gd name="connsiteX150" fmla="*/ 147856 w 962294"/>
              <a:gd name="connsiteY150" fmla="*/ 781050 h 978694"/>
              <a:gd name="connsiteX151" fmla="*/ 143094 w 962294"/>
              <a:gd name="connsiteY151" fmla="*/ 773907 h 978694"/>
              <a:gd name="connsiteX152" fmla="*/ 128806 w 962294"/>
              <a:gd name="connsiteY152" fmla="*/ 762000 h 978694"/>
              <a:gd name="connsiteX153" fmla="*/ 119281 w 962294"/>
              <a:gd name="connsiteY153" fmla="*/ 747713 h 978694"/>
              <a:gd name="connsiteX154" fmla="*/ 114519 w 962294"/>
              <a:gd name="connsiteY154" fmla="*/ 740569 h 978694"/>
              <a:gd name="connsiteX155" fmla="*/ 107375 w 962294"/>
              <a:gd name="connsiteY155" fmla="*/ 735807 h 978694"/>
              <a:gd name="connsiteX156" fmla="*/ 93088 w 962294"/>
              <a:gd name="connsiteY156" fmla="*/ 721519 h 978694"/>
              <a:gd name="connsiteX157" fmla="*/ 78800 w 962294"/>
              <a:gd name="connsiteY157" fmla="*/ 711994 h 978694"/>
              <a:gd name="connsiteX158" fmla="*/ 71656 w 962294"/>
              <a:gd name="connsiteY158" fmla="*/ 707232 h 978694"/>
              <a:gd name="connsiteX159" fmla="*/ 64513 w 962294"/>
              <a:gd name="connsiteY159" fmla="*/ 702469 h 978694"/>
              <a:gd name="connsiteX160" fmla="*/ 50225 w 962294"/>
              <a:gd name="connsiteY160" fmla="*/ 697707 h 978694"/>
              <a:gd name="connsiteX161" fmla="*/ 35938 w 962294"/>
              <a:gd name="connsiteY161" fmla="*/ 685800 h 978694"/>
              <a:gd name="connsiteX162" fmla="*/ 26413 w 962294"/>
              <a:gd name="connsiteY162" fmla="*/ 671513 h 978694"/>
              <a:gd name="connsiteX163" fmla="*/ 21650 w 962294"/>
              <a:gd name="connsiteY163" fmla="*/ 645319 h 978694"/>
              <a:gd name="connsiteX164" fmla="*/ 19269 w 962294"/>
              <a:gd name="connsiteY164" fmla="*/ 635794 h 978694"/>
              <a:gd name="connsiteX165" fmla="*/ 12125 w 962294"/>
              <a:gd name="connsiteY165" fmla="*/ 631032 h 978694"/>
              <a:gd name="connsiteX166" fmla="*/ 9744 w 962294"/>
              <a:gd name="connsiteY166" fmla="*/ 607219 h 978694"/>
              <a:gd name="connsiteX167" fmla="*/ 4981 w 962294"/>
              <a:gd name="connsiteY167" fmla="*/ 590550 h 978694"/>
              <a:gd name="connsiteX168" fmla="*/ 2600 w 962294"/>
              <a:gd name="connsiteY168" fmla="*/ 581025 h 978694"/>
              <a:gd name="connsiteX169" fmla="*/ 219 w 962294"/>
              <a:gd name="connsiteY169" fmla="*/ 554832 h 978694"/>
              <a:gd name="connsiteX170" fmla="*/ 219 w 962294"/>
              <a:gd name="connsiteY170" fmla="*/ 500063 h 978694"/>
              <a:gd name="connsiteX171" fmla="*/ 2600 w 962294"/>
              <a:gd name="connsiteY171" fmla="*/ 376238 h 978694"/>
              <a:gd name="connsiteX172" fmla="*/ 2600 w 962294"/>
              <a:gd name="connsiteY172" fmla="*/ 333375 h 978694"/>
              <a:gd name="connsiteX173" fmla="*/ 4981 w 962294"/>
              <a:gd name="connsiteY173" fmla="*/ 280988 h 978694"/>
              <a:gd name="connsiteX174" fmla="*/ 9744 w 962294"/>
              <a:gd name="connsiteY174" fmla="*/ 266700 h 978694"/>
              <a:gd name="connsiteX175" fmla="*/ 12125 w 962294"/>
              <a:gd name="connsiteY175" fmla="*/ 259557 h 978694"/>
              <a:gd name="connsiteX176" fmla="*/ 12125 w 962294"/>
              <a:gd name="connsiteY176" fmla="*/ 223838 h 978694"/>
              <a:gd name="connsiteX177" fmla="*/ 33556 w 962294"/>
              <a:gd name="connsiteY177" fmla="*/ 211932 h 978694"/>
              <a:gd name="connsiteX178" fmla="*/ 43081 w 962294"/>
              <a:gd name="connsiteY178" fmla="*/ 197644 h 978694"/>
              <a:gd name="connsiteX179" fmla="*/ 50225 w 962294"/>
              <a:gd name="connsiteY179" fmla="*/ 176213 h 978694"/>
              <a:gd name="connsiteX180" fmla="*/ 54988 w 962294"/>
              <a:gd name="connsiteY180" fmla="*/ 157163 h 978694"/>
              <a:gd name="connsiteX181" fmla="*/ 59750 w 962294"/>
              <a:gd name="connsiteY181" fmla="*/ 142875 h 978694"/>
              <a:gd name="connsiteX182" fmla="*/ 64513 w 962294"/>
              <a:gd name="connsiteY182" fmla="*/ 97632 h 978694"/>
              <a:gd name="connsiteX0" fmla="*/ 64513 w 962294"/>
              <a:gd name="connsiteY0" fmla="*/ 97632 h 978694"/>
              <a:gd name="connsiteX1" fmla="*/ 64513 w 962294"/>
              <a:gd name="connsiteY1" fmla="*/ 97632 h 978694"/>
              <a:gd name="connsiteX2" fmla="*/ 76419 w 962294"/>
              <a:gd name="connsiteY2" fmla="*/ 80963 h 978694"/>
              <a:gd name="connsiteX3" fmla="*/ 85944 w 962294"/>
              <a:gd name="connsiteY3" fmla="*/ 59532 h 978694"/>
              <a:gd name="connsiteX4" fmla="*/ 93088 w 962294"/>
              <a:gd name="connsiteY4" fmla="*/ 54769 h 978694"/>
              <a:gd name="connsiteX5" fmla="*/ 107375 w 962294"/>
              <a:gd name="connsiteY5" fmla="*/ 50007 h 978694"/>
              <a:gd name="connsiteX6" fmla="*/ 133569 w 962294"/>
              <a:gd name="connsiteY6" fmla="*/ 47625 h 978694"/>
              <a:gd name="connsiteX7" fmla="*/ 140713 w 962294"/>
              <a:gd name="connsiteY7" fmla="*/ 45244 h 978694"/>
              <a:gd name="connsiteX8" fmla="*/ 145475 w 962294"/>
              <a:gd name="connsiteY8" fmla="*/ 30957 h 978694"/>
              <a:gd name="connsiteX9" fmla="*/ 147856 w 962294"/>
              <a:gd name="connsiteY9" fmla="*/ 23813 h 978694"/>
              <a:gd name="connsiteX10" fmla="*/ 157381 w 962294"/>
              <a:gd name="connsiteY10" fmla="*/ 9525 h 978694"/>
              <a:gd name="connsiteX11" fmla="*/ 164525 w 962294"/>
              <a:gd name="connsiteY11" fmla="*/ 4763 h 978694"/>
              <a:gd name="connsiteX12" fmla="*/ 181194 w 962294"/>
              <a:gd name="connsiteY12" fmla="*/ 0 h 978694"/>
              <a:gd name="connsiteX13" fmla="*/ 262156 w 962294"/>
              <a:gd name="connsiteY13" fmla="*/ 2382 h 978694"/>
              <a:gd name="connsiteX14" fmla="*/ 269300 w 962294"/>
              <a:gd name="connsiteY14" fmla="*/ 4763 h 978694"/>
              <a:gd name="connsiteX15" fmla="*/ 276444 w 962294"/>
              <a:gd name="connsiteY15" fmla="*/ 9525 h 978694"/>
              <a:gd name="connsiteX16" fmla="*/ 290731 w 962294"/>
              <a:gd name="connsiteY16" fmla="*/ 23813 h 978694"/>
              <a:gd name="connsiteX17" fmla="*/ 295494 w 962294"/>
              <a:gd name="connsiteY17" fmla="*/ 30957 h 978694"/>
              <a:gd name="connsiteX18" fmla="*/ 305019 w 962294"/>
              <a:gd name="connsiteY18" fmla="*/ 52388 h 978694"/>
              <a:gd name="connsiteX19" fmla="*/ 312163 w 962294"/>
              <a:gd name="connsiteY19" fmla="*/ 66675 h 978694"/>
              <a:gd name="connsiteX20" fmla="*/ 316925 w 962294"/>
              <a:gd name="connsiteY20" fmla="*/ 80963 h 978694"/>
              <a:gd name="connsiteX21" fmla="*/ 326450 w 962294"/>
              <a:gd name="connsiteY21" fmla="*/ 95250 h 978694"/>
              <a:gd name="connsiteX22" fmla="*/ 331213 w 962294"/>
              <a:gd name="connsiteY22" fmla="*/ 109538 h 978694"/>
              <a:gd name="connsiteX23" fmla="*/ 335975 w 962294"/>
              <a:gd name="connsiteY23" fmla="*/ 126207 h 978694"/>
              <a:gd name="connsiteX24" fmla="*/ 335975 w 962294"/>
              <a:gd name="connsiteY24" fmla="*/ 209550 h 978694"/>
              <a:gd name="connsiteX25" fmla="*/ 340738 w 962294"/>
              <a:gd name="connsiteY25" fmla="*/ 271463 h 978694"/>
              <a:gd name="connsiteX26" fmla="*/ 338356 w 962294"/>
              <a:gd name="connsiteY26" fmla="*/ 304800 h 978694"/>
              <a:gd name="connsiteX27" fmla="*/ 340738 w 962294"/>
              <a:gd name="connsiteY27" fmla="*/ 326232 h 978694"/>
              <a:gd name="connsiteX28" fmla="*/ 357406 w 962294"/>
              <a:gd name="connsiteY28" fmla="*/ 323850 h 978694"/>
              <a:gd name="connsiteX29" fmla="*/ 371694 w 962294"/>
              <a:gd name="connsiteY29" fmla="*/ 319088 h 978694"/>
              <a:gd name="connsiteX30" fmla="*/ 378838 w 962294"/>
              <a:gd name="connsiteY30" fmla="*/ 314325 h 978694"/>
              <a:gd name="connsiteX31" fmla="*/ 438369 w 962294"/>
              <a:gd name="connsiteY31" fmla="*/ 311944 h 978694"/>
              <a:gd name="connsiteX32" fmla="*/ 445513 w 962294"/>
              <a:gd name="connsiteY32" fmla="*/ 309563 h 978694"/>
              <a:gd name="connsiteX33" fmla="*/ 455038 w 962294"/>
              <a:gd name="connsiteY33" fmla="*/ 288132 h 978694"/>
              <a:gd name="connsiteX34" fmla="*/ 469325 w 962294"/>
              <a:gd name="connsiteY34" fmla="*/ 283369 h 978694"/>
              <a:gd name="connsiteX35" fmla="*/ 481231 w 962294"/>
              <a:gd name="connsiteY35" fmla="*/ 273844 h 978694"/>
              <a:gd name="connsiteX36" fmla="*/ 493138 w 962294"/>
              <a:gd name="connsiteY36" fmla="*/ 259557 h 978694"/>
              <a:gd name="connsiteX37" fmla="*/ 507425 w 962294"/>
              <a:gd name="connsiteY37" fmla="*/ 252413 h 978694"/>
              <a:gd name="connsiteX38" fmla="*/ 524094 w 962294"/>
              <a:gd name="connsiteY38" fmla="*/ 245269 h 978694"/>
              <a:gd name="connsiteX39" fmla="*/ 531238 w 962294"/>
              <a:gd name="connsiteY39" fmla="*/ 240507 h 978694"/>
              <a:gd name="connsiteX40" fmla="*/ 538381 w 962294"/>
              <a:gd name="connsiteY40" fmla="*/ 238125 h 978694"/>
              <a:gd name="connsiteX41" fmla="*/ 540763 w 962294"/>
              <a:gd name="connsiteY41" fmla="*/ 216695 h 978694"/>
              <a:gd name="connsiteX42" fmla="*/ 588387 w 962294"/>
              <a:gd name="connsiteY42" fmla="*/ 216694 h 978694"/>
              <a:gd name="connsiteX43" fmla="*/ 614581 w 962294"/>
              <a:gd name="connsiteY43" fmla="*/ 226219 h 978694"/>
              <a:gd name="connsiteX44" fmla="*/ 628868 w 962294"/>
              <a:gd name="connsiteY44" fmla="*/ 202407 h 978694"/>
              <a:gd name="connsiteX45" fmla="*/ 628869 w 962294"/>
              <a:gd name="connsiteY45" fmla="*/ 197644 h 978694"/>
              <a:gd name="connsiteX46" fmla="*/ 643156 w 962294"/>
              <a:gd name="connsiteY46" fmla="*/ 166688 h 978694"/>
              <a:gd name="connsiteX47" fmla="*/ 647919 w 962294"/>
              <a:gd name="connsiteY47" fmla="*/ 171450 h 978694"/>
              <a:gd name="connsiteX48" fmla="*/ 655063 w 962294"/>
              <a:gd name="connsiteY48" fmla="*/ 169069 h 978694"/>
              <a:gd name="connsiteX49" fmla="*/ 657443 w 962294"/>
              <a:gd name="connsiteY49" fmla="*/ 164306 h 978694"/>
              <a:gd name="connsiteX50" fmla="*/ 676494 w 962294"/>
              <a:gd name="connsiteY50" fmla="*/ 157163 h 978694"/>
              <a:gd name="connsiteX51" fmla="*/ 664588 w 962294"/>
              <a:gd name="connsiteY51" fmla="*/ 142875 h 978694"/>
              <a:gd name="connsiteX52" fmla="*/ 686019 w 962294"/>
              <a:gd name="connsiteY52" fmla="*/ 147638 h 978694"/>
              <a:gd name="connsiteX53" fmla="*/ 695544 w 962294"/>
              <a:gd name="connsiteY53" fmla="*/ 126206 h 978694"/>
              <a:gd name="connsiteX54" fmla="*/ 719356 w 962294"/>
              <a:gd name="connsiteY54" fmla="*/ 138113 h 978694"/>
              <a:gd name="connsiteX55" fmla="*/ 757456 w 962294"/>
              <a:gd name="connsiteY55" fmla="*/ 140494 h 978694"/>
              <a:gd name="connsiteX56" fmla="*/ 762219 w 962294"/>
              <a:gd name="connsiteY56" fmla="*/ 147638 h 978694"/>
              <a:gd name="connsiteX57" fmla="*/ 764600 w 962294"/>
              <a:gd name="connsiteY57" fmla="*/ 157163 h 978694"/>
              <a:gd name="connsiteX58" fmla="*/ 766981 w 962294"/>
              <a:gd name="connsiteY58" fmla="*/ 164307 h 978694"/>
              <a:gd name="connsiteX59" fmla="*/ 764600 w 962294"/>
              <a:gd name="connsiteY59" fmla="*/ 204788 h 978694"/>
              <a:gd name="connsiteX60" fmla="*/ 762219 w 962294"/>
              <a:gd name="connsiteY60" fmla="*/ 211932 h 978694"/>
              <a:gd name="connsiteX61" fmla="*/ 750313 w 962294"/>
              <a:gd name="connsiteY61" fmla="*/ 216694 h 978694"/>
              <a:gd name="connsiteX62" fmla="*/ 752694 w 962294"/>
              <a:gd name="connsiteY62" fmla="*/ 233363 h 978694"/>
              <a:gd name="connsiteX63" fmla="*/ 771744 w 962294"/>
              <a:gd name="connsiteY63" fmla="*/ 247651 h 978694"/>
              <a:gd name="connsiteX64" fmla="*/ 776506 w 962294"/>
              <a:gd name="connsiteY64" fmla="*/ 304800 h 978694"/>
              <a:gd name="connsiteX65" fmla="*/ 783650 w 962294"/>
              <a:gd name="connsiteY65" fmla="*/ 326232 h 978694"/>
              <a:gd name="connsiteX66" fmla="*/ 788413 w 962294"/>
              <a:gd name="connsiteY66" fmla="*/ 340519 h 978694"/>
              <a:gd name="connsiteX67" fmla="*/ 793175 w 962294"/>
              <a:gd name="connsiteY67" fmla="*/ 347663 h 978694"/>
              <a:gd name="connsiteX68" fmla="*/ 814606 w 962294"/>
              <a:gd name="connsiteY68" fmla="*/ 357188 h 978694"/>
              <a:gd name="connsiteX69" fmla="*/ 821750 w 962294"/>
              <a:gd name="connsiteY69" fmla="*/ 359569 h 978694"/>
              <a:gd name="connsiteX70" fmla="*/ 836038 w 962294"/>
              <a:gd name="connsiteY70" fmla="*/ 369094 h 978694"/>
              <a:gd name="connsiteX71" fmla="*/ 843181 w 962294"/>
              <a:gd name="connsiteY71" fmla="*/ 376238 h 978694"/>
              <a:gd name="connsiteX72" fmla="*/ 857469 w 962294"/>
              <a:gd name="connsiteY72" fmla="*/ 381000 h 978694"/>
              <a:gd name="connsiteX73" fmla="*/ 864613 w 962294"/>
              <a:gd name="connsiteY73" fmla="*/ 383382 h 978694"/>
              <a:gd name="connsiteX74" fmla="*/ 878900 w 962294"/>
              <a:gd name="connsiteY74" fmla="*/ 390525 h 978694"/>
              <a:gd name="connsiteX75" fmla="*/ 886044 w 962294"/>
              <a:gd name="connsiteY75" fmla="*/ 395288 h 978694"/>
              <a:gd name="connsiteX76" fmla="*/ 900331 w 962294"/>
              <a:gd name="connsiteY76" fmla="*/ 400050 h 978694"/>
              <a:gd name="connsiteX77" fmla="*/ 905094 w 962294"/>
              <a:gd name="connsiteY77" fmla="*/ 407194 h 978694"/>
              <a:gd name="connsiteX78" fmla="*/ 919381 w 962294"/>
              <a:gd name="connsiteY78" fmla="*/ 416719 h 978694"/>
              <a:gd name="connsiteX79" fmla="*/ 928906 w 962294"/>
              <a:gd name="connsiteY79" fmla="*/ 426244 h 978694"/>
              <a:gd name="connsiteX80" fmla="*/ 933669 w 962294"/>
              <a:gd name="connsiteY80" fmla="*/ 433388 h 978694"/>
              <a:gd name="connsiteX81" fmla="*/ 938431 w 962294"/>
              <a:gd name="connsiteY81" fmla="*/ 450057 h 978694"/>
              <a:gd name="connsiteX82" fmla="*/ 962244 w 962294"/>
              <a:gd name="connsiteY82" fmla="*/ 473869 h 978694"/>
              <a:gd name="connsiteX83" fmla="*/ 931288 w 962294"/>
              <a:gd name="connsiteY83" fmla="*/ 504825 h 978694"/>
              <a:gd name="connsiteX84" fmla="*/ 928906 w 962294"/>
              <a:gd name="connsiteY84" fmla="*/ 511969 h 978694"/>
              <a:gd name="connsiteX85" fmla="*/ 933669 w 962294"/>
              <a:gd name="connsiteY85" fmla="*/ 523875 h 978694"/>
              <a:gd name="connsiteX86" fmla="*/ 917000 w 962294"/>
              <a:gd name="connsiteY86" fmla="*/ 545307 h 978694"/>
              <a:gd name="connsiteX87" fmla="*/ 912238 w 962294"/>
              <a:gd name="connsiteY87" fmla="*/ 552450 h 978694"/>
              <a:gd name="connsiteX88" fmla="*/ 909856 w 962294"/>
              <a:gd name="connsiteY88" fmla="*/ 559594 h 978694"/>
              <a:gd name="connsiteX89" fmla="*/ 895569 w 962294"/>
              <a:gd name="connsiteY89" fmla="*/ 564357 h 978694"/>
              <a:gd name="connsiteX90" fmla="*/ 888425 w 962294"/>
              <a:gd name="connsiteY90" fmla="*/ 566738 h 978694"/>
              <a:gd name="connsiteX91" fmla="*/ 883663 w 962294"/>
              <a:gd name="connsiteY91" fmla="*/ 573882 h 978694"/>
              <a:gd name="connsiteX92" fmla="*/ 881281 w 962294"/>
              <a:gd name="connsiteY92" fmla="*/ 581025 h 978694"/>
              <a:gd name="connsiteX93" fmla="*/ 859850 w 962294"/>
              <a:gd name="connsiteY93" fmla="*/ 588169 h 978694"/>
              <a:gd name="connsiteX94" fmla="*/ 845563 w 962294"/>
              <a:gd name="connsiteY94" fmla="*/ 592932 h 978694"/>
              <a:gd name="connsiteX95" fmla="*/ 838419 w 962294"/>
              <a:gd name="connsiteY95" fmla="*/ 595313 h 978694"/>
              <a:gd name="connsiteX96" fmla="*/ 797938 w 962294"/>
              <a:gd name="connsiteY96" fmla="*/ 590550 h 978694"/>
              <a:gd name="connsiteX97" fmla="*/ 783650 w 962294"/>
              <a:gd name="connsiteY97" fmla="*/ 583407 h 978694"/>
              <a:gd name="connsiteX98" fmla="*/ 755075 w 962294"/>
              <a:gd name="connsiteY98" fmla="*/ 576263 h 978694"/>
              <a:gd name="connsiteX99" fmla="*/ 747931 w 962294"/>
              <a:gd name="connsiteY99" fmla="*/ 573882 h 978694"/>
              <a:gd name="connsiteX100" fmla="*/ 693163 w 962294"/>
              <a:gd name="connsiteY100" fmla="*/ 576263 h 978694"/>
              <a:gd name="connsiteX101" fmla="*/ 681256 w 962294"/>
              <a:gd name="connsiteY101" fmla="*/ 578644 h 978694"/>
              <a:gd name="connsiteX102" fmla="*/ 676494 w 962294"/>
              <a:gd name="connsiteY102" fmla="*/ 592932 h 978694"/>
              <a:gd name="connsiteX103" fmla="*/ 678875 w 962294"/>
              <a:gd name="connsiteY103" fmla="*/ 621507 h 978694"/>
              <a:gd name="connsiteX104" fmla="*/ 686019 w 962294"/>
              <a:gd name="connsiteY104" fmla="*/ 645319 h 978694"/>
              <a:gd name="connsiteX105" fmla="*/ 697925 w 962294"/>
              <a:gd name="connsiteY105" fmla="*/ 681038 h 978694"/>
              <a:gd name="connsiteX106" fmla="*/ 705069 w 962294"/>
              <a:gd name="connsiteY106" fmla="*/ 700088 h 978694"/>
              <a:gd name="connsiteX107" fmla="*/ 714594 w 962294"/>
              <a:gd name="connsiteY107" fmla="*/ 721519 h 978694"/>
              <a:gd name="connsiteX108" fmla="*/ 712213 w 962294"/>
              <a:gd name="connsiteY108" fmla="*/ 771525 h 978694"/>
              <a:gd name="connsiteX109" fmla="*/ 707450 w 962294"/>
              <a:gd name="connsiteY109" fmla="*/ 852488 h 978694"/>
              <a:gd name="connsiteX110" fmla="*/ 702688 w 962294"/>
              <a:gd name="connsiteY110" fmla="*/ 866775 h 978694"/>
              <a:gd name="connsiteX111" fmla="*/ 700306 w 962294"/>
              <a:gd name="connsiteY111" fmla="*/ 873919 h 978694"/>
              <a:gd name="connsiteX112" fmla="*/ 695544 w 962294"/>
              <a:gd name="connsiteY112" fmla="*/ 881063 h 978694"/>
              <a:gd name="connsiteX113" fmla="*/ 671731 w 962294"/>
              <a:gd name="connsiteY113" fmla="*/ 878682 h 978694"/>
              <a:gd name="connsiteX114" fmla="*/ 664588 w 962294"/>
              <a:gd name="connsiteY114" fmla="*/ 876300 h 978694"/>
              <a:gd name="connsiteX115" fmla="*/ 595531 w 962294"/>
              <a:gd name="connsiteY115" fmla="*/ 878682 h 978694"/>
              <a:gd name="connsiteX116" fmla="*/ 588388 w 962294"/>
              <a:gd name="connsiteY116" fmla="*/ 881063 h 978694"/>
              <a:gd name="connsiteX117" fmla="*/ 574100 w 962294"/>
              <a:gd name="connsiteY117" fmla="*/ 873919 h 978694"/>
              <a:gd name="connsiteX118" fmla="*/ 566956 w 962294"/>
              <a:gd name="connsiteY118" fmla="*/ 871538 h 978694"/>
              <a:gd name="connsiteX119" fmla="*/ 566956 w 962294"/>
              <a:gd name="connsiteY119" fmla="*/ 938213 h 978694"/>
              <a:gd name="connsiteX120" fmla="*/ 557431 w 962294"/>
              <a:gd name="connsiteY120" fmla="*/ 947738 h 978694"/>
              <a:gd name="connsiteX121" fmla="*/ 547906 w 962294"/>
              <a:gd name="connsiteY121" fmla="*/ 962025 h 978694"/>
              <a:gd name="connsiteX122" fmla="*/ 545525 w 962294"/>
              <a:gd name="connsiteY122" fmla="*/ 969169 h 978694"/>
              <a:gd name="connsiteX123" fmla="*/ 528856 w 962294"/>
              <a:gd name="connsiteY123" fmla="*/ 976313 h 978694"/>
              <a:gd name="connsiteX124" fmla="*/ 521713 w 962294"/>
              <a:gd name="connsiteY124" fmla="*/ 978694 h 978694"/>
              <a:gd name="connsiteX125" fmla="*/ 488375 w 962294"/>
              <a:gd name="connsiteY125" fmla="*/ 976313 h 978694"/>
              <a:gd name="connsiteX126" fmla="*/ 440750 w 962294"/>
              <a:gd name="connsiteY126" fmla="*/ 973932 h 978694"/>
              <a:gd name="connsiteX127" fmla="*/ 433606 w 962294"/>
              <a:gd name="connsiteY127" fmla="*/ 966788 h 978694"/>
              <a:gd name="connsiteX128" fmla="*/ 419319 w 962294"/>
              <a:gd name="connsiteY128" fmla="*/ 957263 h 978694"/>
              <a:gd name="connsiteX129" fmla="*/ 412175 w 962294"/>
              <a:gd name="connsiteY129" fmla="*/ 952500 h 978694"/>
              <a:gd name="connsiteX130" fmla="*/ 397888 w 962294"/>
              <a:gd name="connsiteY130" fmla="*/ 947738 h 978694"/>
              <a:gd name="connsiteX131" fmla="*/ 390744 w 962294"/>
              <a:gd name="connsiteY131" fmla="*/ 945357 h 978694"/>
              <a:gd name="connsiteX132" fmla="*/ 343119 w 962294"/>
              <a:gd name="connsiteY132" fmla="*/ 947738 h 978694"/>
              <a:gd name="connsiteX133" fmla="*/ 321688 w 962294"/>
              <a:gd name="connsiteY133" fmla="*/ 940594 h 978694"/>
              <a:gd name="connsiteX134" fmla="*/ 314544 w 962294"/>
              <a:gd name="connsiteY134" fmla="*/ 933450 h 978694"/>
              <a:gd name="connsiteX135" fmla="*/ 307400 w 962294"/>
              <a:gd name="connsiteY135" fmla="*/ 928688 h 978694"/>
              <a:gd name="connsiteX136" fmla="*/ 300256 w 962294"/>
              <a:gd name="connsiteY136" fmla="*/ 921544 h 978694"/>
              <a:gd name="connsiteX137" fmla="*/ 295494 w 962294"/>
              <a:gd name="connsiteY137" fmla="*/ 914400 h 978694"/>
              <a:gd name="connsiteX138" fmla="*/ 288350 w 962294"/>
              <a:gd name="connsiteY138" fmla="*/ 912019 h 978694"/>
              <a:gd name="connsiteX139" fmla="*/ 283588 w 962294"/>
              <a:gd name="connsiteY139" fmla="*/ 904875 h 978694"/>
              <a:gd name="connsiteX140" fmla="*/ 278825 w 962294"/>
              <a:gd name="connsiteY140" fmla="*/ 890588 h 978694"/>
              <a:gd name="connsiteX141" fmla="*/ 274063 w 962294"/>
              <a:gd name="connsiteY141" fmla="*/ 883444 h 978694"/>
              <a:gd name="connsiteX142" fmla="*/ 262156 w 962294"/>
              <a:gd name="connsiteY142" fmla="*/ 866775 h 978694"/>
              <a:gd name="connsiteX143" fmla="*/ 247869 w 962294"/>
              <a:gd name="connsiteY143" fmla="*/ 857250 h 978694"/>
              <a:gd name="connsiteX144" fmla="*/ 233581 w 962294"/>
              <a:gd name="connsiteY144" fmla="*/ 847725 h 978694"/>
              <a:gd name="connsiteX145" fmla="*/ 216913 w 962294"/>
              <a:gd name="connsiteY145" fmla="*/ 838200 h 978694"/>
              <a:gd name="connsiteX146" fmla="*/ 200244 w 962294"/>
              <a:gd name="connsiteY146" fmla="*/ 831057 h 978694"/>
              <a:gd name="connsiteX147" fmla="*/ 176431 w 962294"/>
              <a:gd name="connsiteY147" fmla="*/ 802482 h 978694"/>
              <a:gd name="connsiteX148" fmla="*/ 169288 w 962294"/>
              <a:gd name="connsiteY148" fmla="*/ 797719 h 978694"/>
              <a:gd name="connsiteX149" fmla="*/ 162144 w 962294"/>
              <a:gd name="connsiteY149" fmla="*/ 790575 h 978694"/>
              <a:gd name="connsiteX150" fmla="*/ 147856 w 962294"/>
              <a:gd name="connsiteY150" fmla="*/ 781050 h 978694"/>
              <a:gd name="connsiteX151" fmla="*/ 143094 w 962294"/>
              <a:gd name="connsiteY151" fmla="*/ 773907 h 978694"/>
              <a:gd name="connsiteX152" fmla="*/ 128806 w 962294"/>
              <a:gd name="connsiteY152" fmla="*/ 762000 h 978694"/>
              <a:gd name="connsiteX153" fmla="*/ 119281 w 962294"/>
              <a:gd name="connsiteY153" fmla="*/ 747713 h 978694"/>
              <a:gd name="connsiteX154" fmla="*/ 114519 w 962294"/>
              <a:gd name="connsiteY154" fmla="*/ 740569 h 978694"/>
              <a:gd name="connsiteX155" fmla="*/ 107375 w 962294"/>
              <a:gd name="connsiteY155" fmla="*/ 735807 h 978694"/>
              <a:gd name="connsiteX156" fmla="*/ 93088 w 962294"/>
              <a:gd name="connsiteY156" fmla="*/ 721519 h 978694"/>
              <a:gd name="connsiteX157" fmla="*/ 78800 w 962294"/>
              <a:gd name="connsiteY157" fmla="*/ 711994 h 978694"/>
              <a:gd name="connsiteX158" fmla="*/ 71656 w 962294"/>
              <a:gd name="connsiteY158" fmla="*/ 707232 h 978694"/>
              <a:gd name="connsiteX159" fmla="*/ 64513 w 962294"/>
              <a:gd name="connsiteY159" fmla="*/ 702469 h 978694"/>
              <a:gd name="connsiteX160" fmla="*/ 50225 w 962294"/>
              <a:gd name="connsiteY160" fmla="*/ 697707 h 978694"/>
              <a:gd name="connsiteX161" fmla="*/ 35938 w 962294"/>
              <a:gd name="connsiteY161" fmla="*/ 685800 h 978694"/>
              <a:gd name="connsiteX162" fmla="*/ 26413 w 962294"/>
              <a:gd name="connsiteY162" fmla="*/ 671513 h 978694"/>
              <a:gd name="connsiteX163" fmla="*/ 21650 w 962294"/>
              <a:gd name="connsiteY163" fmla="*/ 645319 h 978694"/>
              <a:gd name="connsiteX164" fmla="*/ 19269 w 962294"/>
              <a:gd name="connsiteY164" fmla="*/ 635794 h 978694"/>
              <a:gd name="connsiteX165" fmla="*/ 12125 w 962294"/>
              <a:gd name="connsiteY165" fmla="*/ 631032 h 978694"/>
              <a:gd name="connsiteX166" fmla="*/ 9744 w 962294"/>
              <a:gd name="connsiteY166" fmla="*/ 607219 h 978694"/>
              <a:gd name="connsiteX167" fmla="*/ 4981 w 962294"/>
              <a:gd name="connsiteY167" fmla="*/ 590550 h 978694"/>
              <a:gd name="connsiteX168" fmla="*/ 2600 w 962294"/>
              <a:gd name="connsiteY168" fmla="*/ 581025 h 978694"/>
              <a:gd name="connsiteX169" fmla="*/ 219 w 962294"/>
              <a:gd name="connsiteY169" fmla="*/ 554832 h 978694"/>
              <a:gd name="connsiteX170" fmla="*/ 219 w 962294"/>
              <a:gd name="connsiteY170" fmla="*/ 500063 h 978694"/>
              <a:gd name="connsiteX171" fmla="*/ 2600 w 962294"/>
              <a:gd name="connsiteY171" fmla="*/ 376238 h 978694"/>
              <a:gd name="connsiteX172" fmla="*/ 2600 w 962294"/>
              <a:gd name="connsiteY172" fmla="*/ 333375 h 978694"/>
              <a:gd name="connsiteX173" fmla="*/ 4981 w 962294"/>
              <a:gd name="connsiteY173" fmla="*/ 280988 h 978694"/>
              <a:gd name="connsiteX174" fmla="*/ 9744 w 962294"/>
              <a:gd name="connsiteY174" fmla="*/ 266700 h 978694"/>
              <a:gd name="connsiteX175" fmla="*/ 12125 w 962294"/>
              <a:gd name="connsiteY175" fmla="*/ 259557 h 978694"/>
              <a:gd name="connsiteX176" fmla="*/ 12125 w 962294"/>
              <a:gd name="connsiteY176" fmla="*/ 223838 h 978694"/>
              <a:gd name="connsiteX177" fmla="*/ 33556 w 962294"/>
              <a:gd name="connsiteY177" fmla="*/ 211932 h 978694"/>
              <a:gd name="connsiteX178" fmla="*/ 43081 w 962294"/>
              <a:gd name="connsiteY178" fmla="*/ 197644 h 978694"/>
              <a:gd name="connsiteX179" fmla="*/ 50225 w 962294"/>
              <a:gd name="connsiteY179" fmla="*/ 176213 h 978694"/>
              <a:gd name="connsiteX180" fmla="*/ 54988 w 962294"/>
              <a:gd name="connsiteY180" fmla="*/ 157163 h 978694"/>
              <a:gd name="connsiteX181" fmla="*/ 59750 w 962294"/>
              <a:gd name="connsiteY181" fmla="*/ 142875 h 978694"/>
              <a:gd name="connsiteX182" fmla="*/ 64513 w 962294"/>
              <a:gd name="connsiteY182" fmla="*/ 97632 h 978694"/>
              <a:gd name="connsiteX0" fmla="*/ 64513 w 962294"/>
              <a:gd name="connsiteY0" fmla="*/ 97632 h 978694"/>
              <a:gd name="connsiteX1" fmla="*/ 64513 w 962294"/>
              <a:gd name="connsiteY1" fmla="*/ 97632 h 978694"/>
              <a:gd name="connsiteX2" fmla="*/ 76419 w 962294"/>
              <a:gd name="connsiteY2" fmla="*/ 80963 h 978694"/>
              <a:gd name="connsiteX3" fmla="*/ 85944 w 962294"/>
              <a:gd name="connsiteY3" fmla="*/ 59532 h 978694"/>
              <a:gd name="connsiteX4" fmla="*/ 93088 w 962294"/>
              <a:gd name="connsiteY4" fmla="*/ 54769 h 978694"/>
              <a:gd name="connsiteX5" fmla="*/ 107375 w 962294"/>
              <a:gd name="connsiteY5" fmla="*/ 50007 h 978694"/>
              <a:gd name="connsiteX6" fmla="*/ 133569 w 962294"/>
              <a:gd name="connsiteY6" fmla="*/ 47625 h 978694"/>
              <a:gd name="connsiteX7" fmla="*/ 140713 w 962294"/>
              <a:gd name="connsiteY7" fmla="*/ 45244 h 978694"/>
              <a:gd name="connsiteX8" fmla="*/ 145475 w 962294"/>
              <a:gd name="connsiteY8" fmla="*/ 30957 h 978694"/>
              <a:gd name="connsiteX9" fmla="*/ 147856 w 962294"/>
              <a:gd name="connsiteY9" fmla="*/ 23813 h 978694"/>
              <a:gd name="connsiteX10" fmla="*/ 157381 w 962294"/>
              <a:gd name="connsiteY10" fmla="*/ 9525 h 978694"/>
              <a:gd name="connsiteX11" fmla="*/ 164525 w 962294"/>
              <a:gd name="connsiteY11" fmla="*/ 4763 h 978694"/>
              <a:gd name="connsiteX12" fmla="*/ 181194 w 962294"/>
              <a:gd name="connsiteY12" fmla="*/ 0 h 978694"/>
              <a:gd name="connsiteX13" fmla="*/ 262156 w 962294"/>
              <a:gd name="connsiteY13" fmla="*/ 2382 h 978694"/>
              <a:gd name="connsiteX14" fmla="*/ 269300 w 962294"/>
              <a:gd name="connsiteY14" fmla="*/ 4763 h 978694"/>
              <a:gd name="connsiteX15" fmla="*/ 276444 w 962294"/>
              <a:gd name="connsiteY15" fmla="*/ 9525 h 978694"/>
              <a:gd name="connsiteX16" fmla="*/ 290731 w 962294"/>
              <a:gd name="connsiteY16" fmla="*/ 23813 h 978694"/>
              <a:gd name="connsiteX17" fmla="*/ 295494 w 962294"/>
              <a:gd name="connsiteY17" fmla="*/ 30957 h 978694"/>
              <a:gd name="connsiteX18" fmla="*/ 305019 w 962294"/>
              <a:gd name="connsiteY18" fmla="*/ 52388 h 978694"/>
              <a:gd name="connsiteX19" fmla="*/ 312163 w 962294"/>
              <a:gd name="connsiteY19" fmla="*/ 66675 h 978694"/>
              <a:gd name="connsiteX20" fmla="*/ 316925 w 962294"/>
              <a:gd name="connsiteY20" fmla="*/ 80963 h 978694"/>
              <a:gd name="connsiteX21" fmla="*/ 326450 w 962294"/>
              <a:gd name="connsiteY21" fmla="*/ 95250 h 978694"/>
              <a:gd name="connsiteX22" fmla="*/ 331213 w 962294"/>
              <a:gd name="connsiteY22" fmla="*/ 109538 h 978694"/>
              <a:gd name="connsiteX23" fmla="*/ 335975 w 962294"/>
              <a:gd name="connsiteY23" fmla="*/ 126207 h 978694"/>
              <a:gd name="connsiteX24" fmla="*/ 335975 w 962294"/>
              <a:gd name="connsiteY24" fmla="*/ 209550 h 978694"/>
              <a:gd name="connsiteX25" fmla="*/ 340738 w 962294"/>
              <a:gd name="connsiteY25" fmla="*/ 271463 h 978694"/>
              <a:gd name="connsiteX26" fmla="*/ 338356 w 962294"/>
              <a:gd name="connsiteY26" fmla="*/ 304800 h 978694"/>
              <a:gd name="connsiteX27" fmla="*/ 340738 w 962294"/>
              <a:gd name="connsiteY27" fmla="*/ 326232 h 978694"/>
              <a:gd name="connsiteX28" fmla="*/ 357406 w 962294"/>
              <a:gd name="connsiteY28" fmla="*/ 323850 h 978694"/>
              <a:gd name="connsiteX29" fmla="*/ 371694 w 962294"/>
              <a:gd name="connsiteY29" fmla="*/ 319088 h 978694"/>
              <a:gd name="connsiteX30" fmla="*/ 378838 w 962294"/>
              <a:gd name="connsiteY30" fmla="*/ 314325 h 978694"/>
              <a:gd name="connsiteX31" fmla="*/ 438369 w 962294"/>
              <a:gd name="connsiteY31" fmla="*/ 311944 h 978694"/>
              <a:gd name="connsiteX32" fmla="*/ 445513 w 962294"/>
              <a:gd name="connsiteY32" fmla="*/ 309563 h 978694"/>
              <a:gd name="connsiteX33" fmla="*/ 455038 w 962294"/>
              <a:gd name="connsiteY33" fmla="*/ 288132 h 978694"/>
              <a:gd name="connsiteX34" fmla="*/ 469325 w 962294"/>
              <a:gd name="connsiteY34" fmla="*/ 283369 h 978694"/>
              <a:gd name="connsiteX35" fmla="*/ 481231 w 962294"/>
              <a:gd name="connsiteY35" fmla="*/ 273844 h 978694"/>
              <a:gd name="connsiteX36" fmla="*/ 493138 w 962294"/>
              <a:gd name="connsiteY36" fmla="*/ 259557 h 978694"/>
              <a:gd name="connsiteX37" fmla="*/ 507425 w 962294"/>
              <a:gd name="connsiteY37" fmla="*/ 252413 h 978694"/>
              <a:gd name="connsiteX38" fmla="*/ 524094 w 962294"/>
              <a:gd name="connsiteY38" fmla="*/ 245269 h 978694"/>
              <a:gd name="connsiteX39" fmla="*/ 531238 w 962294"/>
              <a:gd name="connsiteY39" fmla="*/ 240507 h 978694"/>
              <a:gd name="connsiteX40" fmla="*/ 538381 w 962294"/>
              <a:gd name="connsiteY40" fmla="*/ 238125 h 978694"/>
              <a:gd name="connsiteX41" fmla="*/ 540763 w 962294"/>
              <a:gd name="connsiteY41" fmla="*/ 216695 h 978694"/>
              <a:gd name="connsiteX42" fmla="*/ 588387 w 962294"/>
              <a:gd name="connsiteY42" fmla="*/ 216694 h 978694"/>
              <a:gd name="connsiteX43" fmla="*/ 614581 w 962294"/>
              <a:gd name="connsiteY43" fmla="*/ 226219 h 978694"/>
              <a:gd name="connsiteX44" fmla="*/ 628868 w 962294"/>
              <a:gd name="connsiteY44" fmla="*/ 202407 h 978694"/>
              <a:gd name="connsiteX45" fmla="*/ 628869 w 962294"/>
              <a:gd name="connsiteY45" fmla="*/ 197644 h 978694"/>
              <a:gd name="connsiteX46" fmla="*/ 643156 w 962294"/>
              <a:gd name="connsiteY46" fmla="*/ 166688 h 978694"/>
              <a:gd name="connsiteX47" fmla="*/ 647919 w 962294"/>
              <a:gd name="connsiteY47" fmla="*/ 171450 h 978694"/>
              <a:gd name="connsiteX48" fmla="*/ 655063 w 962294"/>
              <a:gd name="connsiteY48" fmla="*/ 169069 h 978694"/>
              <a:gd name="connsiteX49" fmla="*/ 657443 w 962294"/>
              <a:gd name="connsiteY49" fmla="*/ 164306 h 978694"/>
              <a:gd name="connsiteX50" fmla="*/ 676494 w 962294"/>
              <a:gd name="connsiteY50" fmla="*/ 157163 h 978694"/>
              <a:gd name="connsiteX51" fmla="*/ 664588 w 962294"/>
              <a:gd name="connsiteY51" fmla="*/ 142875 h 978694"/>
              <a:gd name="connsiteX52" fmla="*/ 686019 w 962294"/>
              <a:gd name="connsiteY52" fmla="*/ 147638 h 978694"/>
              <a:gd name="connsiteX53" fmla="*/ 695544 w 962294"/>
              <a:gd name="connsiteY53" fmla="*/ 126206 h 978694"/>
              <a:gd name="connsiteX54" fmla="*/ 719356 w 962294"/>
              <a:gd name="connsiteY54" fmla="*/ 138113 h 978694"/>
              <a:gd name="connsiteX55" fmla="*/ 757456 w 962294"/>
              <a:gd name="connsiteY55" fmla="*/ 140494 h 978694"/>
              <a:gd name="connsiteX56" fmla="*/ 762219 w 962294"/>
              <a:gd name="connsiteY56" fmla="*/ 147638 h 978694"/>
              <a:gd name="connsiteX57" fmla="*/ 764600 w 962294"/>
              <a:gd name="connsiteY57" fmla="*/ 157163 h 978694"/>
              <a:gd name="connsiteX58" fmla="*/ 766981 w 962294"/>
              <a:gd name="connsiteY58" fmla="*/ 164307 h 978694"/>
              <a:gd name="connsiteX59" fmla="*/ 764600 w 962294"/>
              <a:gd name="connsiteY59" fmla="*/ 204788 h 978694"/>
              <a:gd name="connsiteX60" fmla="*/ 762219 w 962294"/>
              <a:gd name="connsiteY60" fmla="*/ 211932 h 978694"/>
              <a:gd name="connsiteX61" fmla="*/ 750313 w 962294"/>
              <a:gd name="connsiteY61" fmla="*/ 216694 h 978694"/>
              <a:gd name="connsiteX62" fmla="*/ 752694 w 962294"/>
              <a:gd name="connsiteY62" fmla="*/ 233363 h 978694"/>
              <a:gd name="connsiteX63" fmla="*/ 771744 w 962294"/>
              <a:gd name="connsiteY63" fmla="*/ 247651 h 978694"/>
              <a:gd name="connsiteX64" fmla="*/ 776506 w 962294"/>
              <a:gd name="connsiteY64" fmla="*/ 304800 h 978694"/>
              <a:gd name="connsiteX65" fmla="*/ 783650 w 962294"/>
              <a:gd name="connsiteY65" fmla="*/ 326232 h 978694"/>
              <a:gd name="connsiteX66" fmla="*/ 788413 w 962294"/>
              <a:gd name="connsiteY66" fmla="*/ 340519 h 978694"/>
              <a:gd name="connsiteX67" fmla="*/ 793175 w 962294"/>
              <a:gd name="connsiteY67" fmla="*/ 347663 h 978694"/>
              <a:gd name="connsiteX68" fmla="*/ 814606 w 962294"/>
              <a:gd name="connsiteY68" fmla="*/ 357188 h 978694"/>
              <a:gd name="connsiteX69" fmla="*/ 821750 w 962294"/>
              <a:gd name="connsiteY69" fmla="*/ 359569 h 978694"/>
              <a:gd name="connsiteX70" fmla="*/ 836038 w 962294"/>
              <a:gd name="connsiteY70" fmla="*/ 369094 h 978694"/>
              <a:gd name="connsiteX71" fmla="*/ 843181 w 962294"/>
              <a:gd name="connsiteY71" fmla="*/ 376238 h 978694"/>
              <a:gd name="connsiteX72" fmla="*/ 857469 w 962294"/>
              <a:gd name="connsiteY72" fmla="*/ 381000 h 978694"/>
              <a:gd name="connsiteX73" fmla="*/ 864613 w 962294"/>
              <a:gd name="connsiteY73" fmla="*/ 383382 h 978694"/>
              <a:gd name="connsiteX74" fmla="*/ 878900 w 962294"/>
              <a:gd name="connsiteY74" fmla="*/ 390525 h 978694"/>
              <a:gd name="connsiteX75" fmla="*/ 886044 w 962294"/>
              <a:gd name="connsiteY75" fmla="*/ 395288 h 978694"/>
              <a:gd name="connsiteX76" fmla="*/ 900331 w 962294"/>
              <a:gd name="connsiteY76" fmla="*/ 400050 h 978694"/>
              <a:gd name="connsiteX77" fmla="*/ 905094 w 962294"/>
              <a:gd name="connsiteY77" fmla="*/ 407194 h 978694"/>
              <a:gd name="connsiteX78" fmla="*/ 919381 w 962294"/>
              <a:gd name="connsiteY78" fmla="*/ 416719 h 978694"/>
              <a:gd name="connsiteX79" fmla="*/ 928906 w 962294"/>
              <a:gd name="connsiteY79" fmla="*/ 426244 h 978694"/>
              <a:gd name="connsiteX80" fmla="*/ 933669 w 962294"/>
              <a:gd name="connsiteY80" fmla="*/ 433388 h 978694"/>
              <a:gd name="connsiteX81" fmla="*/ 938431 w 962294"/>
              <a:gd name="connsiteY81" fmla="*/ 450057 h 978694"/>
              <a:gd name="connsiteX82" fmla="*/ 962244 w 962294"/>
              <a:gd name="connsiteY82" fmla="*/ 473869 h 978694"/>
              <a:gd name="connsiteX83" fmla="*/ 931288 w 962294"/>
              <a:gd name="connsiteY83" fmla="*/ 504825 h 978694"/>
              <a:gd name="connsiteX84" fmla="*/ 945575 w 962294"/>
              <a:gd name="connsiteY84" fmla="*/ 509588 h 978694"/>
              <a:gd name="connsiteX85" fmla="*/ 933669 w 962294"/>
              <a:gd name="connsiteY85" fmla="*/ 523875 h 978694"/>
              <a:gd name="connsiteX86" fmla="*/ 917000 w 962294"/>
              <a:gd name="connsiteY86" fmla="*/ 545307 h 978694"/>
              <a:gd name="connsiteX87" fmla="*/ 912238 w 962294"/>
              <a:gd name="connsiteY87" fmla="*/ 552450 h 978694"/>
              <a:gd name="connsiteX88" fmla="*/ 909856 w 962294"/>
              <a:gd name="connsiteY88" fmla="*/ 559594 h 978694"/>
              <a:gd name="connsiteX89" fmla="*/ 895569 w 962294"/>
              <a:gd name="connsiteY89" fmla="*/ 564357 h 978694"/>
              <a:gd name="connsiteX90" fmla="*/ 888425 w 962294"/>
              <a:gd name="connsiteY90" fmla="*/ 566738 h 978694"/>
              <a:gd name="connsiteX91" fmla="*/ 883663 w 962294"/>
              <a:gd name="connsiteY91" fmla="*/ 573882 h 978694"/>
              <a:gd name="connsiteX92" fmla="*/ 881281 w 962294"/>
              <a:gd name="connsiteY92" fmla="*/ 581025 h 978694"/>
              <a:gd name="connsiteX93" fmla="*/ 859850 w 962294"/>
              <a:gd name="connsiteY93" fmla="*/ 588169 h 978694"/>
              <a:gd name="connsiteX94" fmla="*/ 845563 w 962294"/>
              <a:gd name="connsiteY94" fmla="*/ 592932 h 978694"/>
              <a:gd name="connsiteX95" fmla="*/ 838419 w 962294"/>
              <a:gd name="connsiteY95" fmla="*/ 595313 h 978694"/>
              <a:gd name="connsiteX96" fmla="*/ 797938 w 962294"/>
              <a:gd name="connsiteY96" fmla="*/ 590550 h 978694"/>
              <a:gd name="connsiteX97" fmla="*/ 783650 w 962294"/>
              <a:gd name="connsiteY97" fmla="*/ 583407 h 978694"/>
              <a:gd name="connsiteX98" fmla="*/ 755075 w 962294"/>
              <a:gd name="connsiteY98" fmla="*/ 576263 h 978694"/>
              <a:gd name="connsiteX99" fmla="*/ 747931 w 962294"/>
              <a:gd name="connsiteY99" fmla="*/ 573882 h 978694"/>
              <a:gd name="connsiteX100" fmla="*/ 693163 w 962294"/>
              <a:gd name="connsiteY100" fmla="*/ 576263 h 978694"/>
              <a:gd name="connsiteX101" fmla="*/ 681256 w 962294"/>
              <a:gd name="connsiteY101" fmla="*/ 578644 h 978694"/>
              <a:gd name="connsiteX102" fmla="*/ 676494 w 962294"/>
              <a:gd name="connsiteY102" fmla="*/ 592932 h 978694"/>
              <a:gd name="connsiteX103" fmla="*/ 678875 w 962294"/>
              <a:gd name="connsiteY103" fmla="*/ 621507 h 978694"/>
              <a:gd name="connsiteX104" fmla="*/ 686019 w 962294"/>
              <a:gd name="connsiteY104" fmla="*/ 645319 h 978694"/>
              <a:gd name="connsiteX105" fmla="*/ 697925 w 962294"/>
              <a:gd name="connsiteY105" fmla="*/ 681038 h 978694"/>
              <a:gd name="connsiteX106" fmla="*/ 705069 w 962294"/>
              <a:gd name="connsiteY106" fmla="*/ 700088 h 978694"/>
              <a:gd name="connsiteX107" fmla="*/ 714594 w 962294"/>
              <a:gd name="connsiteY107" fmla="*/ 721519 h 978694"/>
              <a:gd name="connsiteX108" fmla="*/ 712213 w 962294"/>
              <a:gd name="connsiteY108" fmla="*/ 771525 h 978694"/>
              <a:gd name="connsiteX109" fmla="*/ 707450 w 962294"/>
              <a:gd name="connsiteY109" fmla="*/ 852488 h 978694"/>
              <a:gd name="connsiteX110" fmla="*/ 702688 w 962294"/>
              <a:gd name="connsiteY110" fmla="*/ 866775 h 978694"/>
              <a:gd name="connsiteX111" fmla="*/ 700306 w 962294"/>
              <a:gd name="connsiteY111" fmla="*/ 873919 h 978694"/>
              <a:gd name="connsiteX112" fmla="*/ 695544 w 962294"/>
              <a:gd name="connsiteY112" fmla="*/ 881063 h 978694"/>
              <a:gd name="connsiteX113" fmla="*/ 671731 w 962294"/>
              <a:gd name="connsiteY113" fmla="*/ 878682 h 978694"/>
              <a:gd name="connsiteX114" fmla="*/ 664588 w 962294"/>
              <a:gd name="connsiteY114" fmla="*/ 876300 h 978694"/>
              <a:gd name="connsiteX115" fmla="*/ 595531 w 962294"/>
              <a:gd name="connsiteY115" fmla="*/ 878682 h 978694"/>
              <a:gd name="connsiteX116" fmla="*/ 588388 w 962294"/>
              <a:gd name="connsiteY116" fmla="*/ 881063 h 978694"/>
              <a:gd name="connsiteX117" fmla="*/ 574100 w 962294"/>
              <a:gd name="connsiteY117" fmla="*/ 873919 h 978694"/>
              <a:gd name="connsiteX118" fmla="*/ 566956 w 962294"/>
              <a:gd name="connsiteY118" fmla="*/ 871538 h 978694"/>
              <a:gd name="connsiteX119" fmla="*/ 566956 w 962294"/>
              <a:gd name="connsiteY119" fmla="*/ 938213 h 978694"/>
              <a:gd name="connsiteX120" fmla="*/ 557431 w 962294"/>
              <a:gd name="connsiteY120" fmla="*/ 947738 h 978694"/>
              <a:gd name="connsiteX121" fmla="*/ 547906 w 962294"/>
              <a:gd name="connsiteY121" fmla="*/ 962025 h 978694"/>
              <a:gd name="connsiteX122" fmla="*/ 545525 w 962294"/>
              <a:gd name="connsiteY122" fmla="*/ 969169 h 978694"/>
              <a:gd name="connsiteX123" fmla="*/ 528856 w 962294"/>
              <a:gd name="connsiteY123" fmla="*/ 976313 h 978694"/>
              <a:gd name="connsiteX124" fmla="*/ 521713 w 962294"/>
              <a:gd name="connsiteY124" fmla="*/ 978694 h 978694"/>
              <a:gd name="connsiteX125" fmla="*/ 488375 w 962294"/>
              <a:gd name="connsiteY125" fmla="*/ 976313 h 978694"/>
              <a:gd name="connsiteX126" fmla="*/ 440750 w 962294"/>
              <a:gd name="connsiteY126" fmla="*/ 973932 h 978694"/>
              <a:gd name="connsiteX127" fmla="*/ 433606 w 962294"/>
              <a:gd name="connsiteY127" fmla="*/ 966788 h 978694"/>
              <a:gd name="connsiteX128" fmla="*/ 419319 w 962294"/>
              <a:gd name="connsiteY128" fmla="*/ 957263 h 978694"/>
              <a:gd name="connsiteX129" fmla="*/ 412175 w 962294"/>
              <a:gd name="connsiteY129" fmla="*/ 952500 h 978694"/>
              <a:gd name="connsiteX130" fmla="*/ 397888 w 962294"/>
              <a:gd name="connsiteY130" fmla="*/ 947738 h 978694"/>
              <a:gd name="connsiteX131" fmla="*/ 390744 w 962294"/>
              <a:gd name="connsiteY131" fmla="*/ 945357 h 978694"/>
              <a:gd name="connsiteX132" fmla="*/ 343119 w 962294"/>
              <a:gd name="connsiteY132" fmla="*/ 947738 h 978694"/>
              <a:gd name="connsiteX133" fmla="*/ 321688 w 962294"/>
              <a:gd name="connsiteY133" fmla="*/ 940594 h 978694"/>
              <a:gd name="connsiteX134" fmla="*/ 314544 w 962294"/>
              <a:gd name="connsiteY134" fmla="*/ 933450 h 978694"/>
              <a:gd name="connsiteX135" fmla="*/ 307400 w 962294"/>
              <a:gd name="connsiteY135" fmla="*/ 928688 h 978694"/>
              <a:gd name="connsiteX136" fmla="*/ 300256 w 962294"/>
              <a:gd name="connsiteY136" fmla="*/ 921544 h 978694"/>
              <a:gd name="connsiteX137" fmla="*/ 295494 w 962294"/>
              <a:gd name="connsiteY137" fmla="*/ 914400 h 978694"/>
              <a:gd name="connsiteX138" fmla="*/ 288350 w 962294"/>
              <a:gd name="connsiteY138" fmla="*/ 912019 h 978694"/>
              <a:gd name="connsiteX139" fmla="*/ 283588 w 962294"/>
              <a:gd name="connsiteY139" fmla="*/ 904875 h 978694"/>
              <a:gd name="connsiteX140" fmla="*/ 278825 w 962294"/>
              <a:gd name="connsiteY140" fmla="*/ 890588 h 978694"/>
              <a:gd name="connsiteX141" fmla="*/ 274063 w 962294"/>
              <a:gd name="connsiteY141" fmla="*/ 883444 h 978694"/>
              <a:gd name="connsiteX142" fmla="*/ 262156 w 962294"/>
              <a:gd name="connsiteY142" fmla="*/ 866775 h 978694"/>
              <a:gd name="connsiteX143" fmla="*/ 247869 w 962294"/>
              <a:gd name="connsiteY143" fmla="*/ 857250 h 978694"/>
              <a:gd name="connsiteX144" fmla="*/ 233581 w 962294"/>
              <a:gd name="connsiteY144" fmla="*/ 847725 h 978694"/>
              <a:gd name="connsiteX145" fmla="*/ 216913 w 962294"/>
              <a:gd name="connsiteY145" fmla="*/ 838200 h 978694"/>
              <a:gd name="connsiteX146" fmla="*/ 200244 w 962294"/>
              <a:gd name="connsiteY146" fmla="*/ 831057 h 978694"/>
              <a:gd name="connsiteX147" fmla="*/ 176431 w 962294"/>
              <a:gd name="connsiteY147" fmla="*/ 802482 h 978694"/>
              <a:gd name="connsiteX148" fmla="*/ 169288 w 962294"/>
              <a:gd name="connsiteY148" fmla="*/ 797719 h 978694"/>
              <a:gd name="connsiteX149" fmla="*/ 162144 w 962294"/>
              <a:gd name="connsiteY149" fmla="*/ 790575 h 978694"/>
              <a:gd name="connsiteX150" fmla="*/ 147856 w 962294"/>
              <a:gd name="connsiteY150" fmla="*/ 781050 h 978694"/>
              <a:gd name="connsiteX151" fmla="*/ 143094 w 962294"/>
              <a:gd name="connsiteY151" fmla="*/ 773907 h 978694"/>
              <a:gd name="connsiteX152" fmla="*/ 128806 w 962294"/>
              <a:gd name="connsiteY152" fmla="*/ 762000 h 978694"/>
              <a:gd name="connsiteX153" fmla="*/ 119281 w 962294"/>
              <a:gd name="connsiteY153" fmla="*/ 747713 h 978694"/>
              <a:gd name="connsiteX154" fmla="*/ 114519 w 962294"/>
              <a:gd name="connsiteY154" fmla="*/ 740569 h 978694"/>
              <a:gd name="connsiteX155" fmla="*/ 107375 w 962294"/>
              <a:gd name="connsiteY155" fmla="*/ 735807 h 978694"/>
              <a:gd name="connsiteX156" fmla="*/ 93088 w 962294"/>
              <a:gd name="connsiteY156" fmla="*/ 721519 h 978694"/>
              <a:gd name="connsiteX157" fmla="*/ 78800 w 962294"/>
              <a:gd name="connsiteY157" fmla="*/ 711994 h 978694"/>
              <a:gd name="connsiteX158" fmla="*/ 71656 w 962294"/>
              <a:gd name="connsiteY158" fmla="*/ 707232 h 978694"/>
              <a:gd name="connsiteX159" fmla="*/ 64513 w 962294"/>
              <a:gd name="connsiteY159" fmla="*/ 702469 h 978694"/>
              <a:gd name="connsiteX160" fmla="*/ 50225 w 962294"/>
              <a:gd name="connsiteY160" fmla="*/ 697707 h 978694"/>
              <a:gd name="connsiteX161" fmla="*/ 35938 w 962294"/>
              <a:gd name="connsiteY161" fmla="*/ 685800 h 978694"/>
              <a:gd name="connsiteX162" fmla="*/ 26413 w 962294"/>
              <a:gd name="connsiteY162" fmla="*/ 671513 h 978694"/>
              <a:gd name="connsiteX163" fmla="*/ 21650 w 962294"/>
              <a:gd name="connsiteY163" fmla="*/ 645319 h 978694"/>
              <a:gd name="connsiteX164" fmla="*/ 19269 w 962294"/>
              <a:gd name="connsiteY164" fmla="*/ 635794 h 978694"/>
              <a:gd name="connsiteX165" fmla="*/ 12125 w 962294"/>
              <a:gd name="connsiteY165" fmla="*/ 631032 h 978694"/>
              <a:gd name="connsiteX166" fmla="*/ 9744 w 962294"/>
              <a:gd name="connsiteY166" fmla="*/ 607219 h 978694"/>
              <a:gd name="connsiteX167" fmla="*/ 4981 w 962294"/>
              <a:gd name="connsiteY167" fmla="*/ 590550 h 978694"/>
              <a:gd name="connsiteX168" fmla="*/ 2600 w 962294"/>
              <a:gd name="connsiteY168" fmla="*/ 581025 h 978694"/>
              <a:gd name="connsiteX169" fmla="*/ 219 w 962294"/>
              <a:gd name="connsiteY169" fmla="*/ 554832 h 978694"/>
              <a:gd name="connsiteX170" fmla="*/ 219 w 962294"/>
              <a:gd name="connsiteY170" fmla="*/ 500063 h 978694"/>
              <a:gd name="connsiteX171" fmla="*/ 2600 w 962294"/>
              <a:gd name="connsiteY171" fmla="*/ 376238 h 978694"/>
              <a:gd name="connsiteX172" fmla="*/ 2600 w 962294"/>
              <a:gd name="connsiteY172" fmla="*/ 333375 h 978694"/>
              <a:gd name="connsiteX173" fmla="*/ 4981 w 962294"/>
              <a:gd name="connsiteY173" fmla="*/ 280988 h 978694"/>
              <a:gd name="connsiteX174" fmla="*/ 9744 w 962294"/>
              <a:gd name="connsiteY174" fmla="*/ 266700 h 978694"/>
              <a:gd name="connsiteX175" fmla="*/ 12125 w 962294"/>
              <a:gd name="connsiteY175" fmla="*/ 259557 h 978694"/>
              <a:gd name="connsiteX176" fmla="*/ 12125 w 962294"/>
              <a:gd name="connsiteY176" fmla="*/ 223838 h 978694"/>
              <a:gd name="connsiteX177" fmla="*/ 33556 w 962294"/>
              <a:gd name="connsiteY177" fmla="*/ 211932 h 978694"/>
              <a:gd name="connsiteX178" fmla="*/ 43081 w 962294"/>
              <a:gd name="connsiteY178" fmla="*/ 197644 h 978694"/>
              <a:gd name="connsiteX179" fmla="*/ 50225 w 962294"/>
              <a:gd name="connsiteY179" fmla="*/ 176213 h 978694"/>
              <a:gd name="connsiteX180" fmla="*/ 54988 w 962294"/>
              <a:gd name="connsiteY180" fmla="*/ 157163 h 978694"/>
              <a:gd name="connsiteX181" fmla="*/ 59750 w 962294"/>
              <a:gd name="connsiteY181" fmla="*/ 142875 h 978694"/>
              <a:gd name="connsiteX182" fmla="*/ 64513 w 962294"/>
              <a:gd name="connsiteY182" fmla="*/ 97632 h 978694"/>
              <a:gd name="connsiteX0" fmla="*/ 64513 w 962291"/>
              <a:gd name="connsiteY0" fmla="*/ 97632 h 978694"/>
              <a:gd name="connsiteX1" fmla="*/ 64513 w 962291"/>
              <a:gd name="connsiteY1" fmla="*/ 97632 h 978694"/>
              <a:gd name="connsiteX2" fmla="*/ 76419 w 962291"/>
              <a:gd name="connsiteY2" fmla="*/ 80963 h 978694"/>
              <a:gd name="connsiteX3" fmla="*/ 85944 w 962291"/>
              <a:gd name="connsiteY3" fmla="*/ 59532 h 978694"/>
              <a:gd name="connsiteX4" fmla="*/ 93088 w 962291"/>
              <a:gd name="connsiteY4" fmla="*/ 54769 h 978694"/>
              <a:gd name="connsiteX5" fmla="*/ 107375 w 962291"/>
              <a:gd name="connsiteY5" fmla="*/ 50007 h 978694"/>
              <a:gd name="connsiteX6" fmla="*/ 133569 w 962291"/>
              <a:gd name="connsiteY6" fmla="*/ 47625 h 978694"/>
              <a:gd name="connsiteX7" fmla="*/ 140713 w 962291"/>
              <a:gd name="connsiteY7" fmla="*/ 45244 h 978694"/>
              <a:gd name="connsiteX8" fmla="*/ 145475 w 962291"/>
              <a:gd name="connsiteY8" fmla="*/ 30957 h 978694"/>
              <a:gd name="connsiteX9" fmla="*/ 147856 w 962291"/>
              <a:gd name="connsiteY9" fmla="*/ 23813 h 978694"/>
              <a:gd name="connsiteX10" fmla="*/ 157381 w 962291"/>
              <a:gd name="connsiteY10" fmla="*/ 9525 h 978694"/>
              <a:gd name="connsiteX11" fmla="*/ 164525 w 962291"/>
              <a:gd name="connsiteY11" fmla="*/ 4763 h 978694"/>
              <a:gd name="connsiteX12" fmla="*/ 181194 w 962291"/>
              <a:gd name="connsiteY12" fmla="*/ 0 h 978694"/>
              <a:gd name="connsiteX13" fmla="*/ 262156 w 962291"/>
              <a:gd name="connsiteY13" fmla="*/ 2382 h 978694"/>
              <a:gd name="connsiteX14" fmla="*/ 269300 w 962291"/>
              <a:gd name="connsiteY14" fmla="*/ 4763 h 978694"/>
              <a:gd name="connsiteX15" fmla="*/ 276444 w 962291"/>
              <a:gd name="connsiteY15" fmla="*/ 9525 h 978694"/>
              <a:gd name="connsiteX16" fmla="*/ 290731 w 962291"/>
              <a:gd name="connsiteY16" fmla="*/ 23813 h 978694"/>
              <a:gd name="connsiteX17" fmla="*/ 295494 w 962291"/>
              <a:gd name="connsiteY17" fmla="*/ 30957 h 978694"/>
              <a:gd name="connsiteX18" fmla="*/ 305019 w 962291"/>
              <a:gd name="connsiteY18" fmla="*/ 52388 h 978694"/>
              <a:gd name="connsiteX19" fmla="*/ 312163 w 962291"/>
              <a:gd name="connsiteY19" fmla="*/ 66675 h 978694"/>
              <a:gd name="connsiteX20" fmla="*/ 316925 w 962291"/>
              <a:gd name="connsiteY20" fmla="*/ 80963 h 978694"/>
              <a:gd name="connsiteX21" fmla="*/ 326450 w 962291"/>
              <a:gd name="connsiteY21" fmla="*/ 95250 h 978694"/>
              <a:gd name="connsiteX22" fmla="*/ 331213 w 962291"/>
              <a:gd name="connsiteY22" fmla="*/ 109538 h 978694"/>
              <a:gd name="connsiteX23" fmla="*/ 335975 w 962291"/>
              <a:gd name="connsiteY23" fmla="*/ 126207 h 978694"/>
              <a:gd name="connsiteX24" fmla="*/ 335975 w 962291"/>
              <a:gd name="connsiteY24" fmla="*/ 209550 h 978694"/>
              <a:gd name="connsiteX25" fmla="*/ 340738 w 962291"/>
              <a:gd name="connsiteY25" fmla="*/ 271463 h 978694"/>
              <a:gd name="connsiteX26" fmla="*/ 338356 w 962291"/>
              <a:gd name="connsiteY26" fmla="*/ 304800 h 978694"/>
              <a:gd name="connsiteX27" fmla="*/ 340738 w 962291"/>
              <a:gd name="connsiteY27" fmla="*/ 326232 h 978694"/>
              <a:gd name="connsiteX28" fmla="*/ 357406 w 962291"/>
              <a:gd name="connsiteY28" fmla="*/ 323850 h 978694"/>
              <a:gd name="connsiteX29" fmla="*/ 371694 w 962291"/>
              <a:gd name="connsiteY29" fmla="*/ 319088 h 978694"/>
              <a:gd name="connsiteX30" fmla="*/ 378838 w 962291"/>
              <a:gd name="connsiteY30" fmla="*/ 314325 h 978694"/>
              <a:gd name="connsiteX31" fmla="*/ 438369 w 962291"/>
              <a:gd name="connsiteY31" fmla="*/ 311944 h 978694"/>
              <a:gd name="connsiteX32" fmla="*/ 445513 w 962291"/>
              <a:gd name="connsiteY32" fmla="*/ 309563 h 978694"/>
              <a:gd name="connsiteX33" fmla="*/ 455038 w 962291"/>
              <a:gd name="connsiteY33" fmla="*/ 288132 h 978694"/>
              <a:gd name="connsiteX34" fmla="*/ 469325 w 962291"/>
              <a:gd name="connsiteY34" fmla="*/ 283369 h 978694"/>
              <a:gd name="connsiteX35" fmla="*/ 481231 w 962291"/>
              <a:gd name="connsiteY35" fmla="*/ 273844 h 978694"/>
              <a:gd name="connsiteX36" fmla="*/ 493138 w 962291"/>
              <a:gd name="connsiteY36" fmla="*/ 259557 h 978694"/>
              <a:gd name="connsiteX37" fmla="*/ 507425 w 962291"/>
              <a:gd name="connsiteY37" fmla="*/ 252413 h 978694"/>
              <a:gd name="connsiteX38" fmla="*/ 524094 w 962291"/>
              <a:gd name="connsiteY38" fmla="*/ 245269 h 978694"/>
              <a:gd name="connsiteX39" fmla="*/ 531238 w 962291"/>
              <a:gd name="connsiteY39" fmla="*/ 240507 h 978694"/>
              <a:gd name="connsiteX40" fmla="*/ 538381 w 962291"/>
              <a:gd name="connsiteY40" fmla="*/ 238125 h 978694"/>
              <a:gd name="connsiteX41" fmla="*/ 540763 w 962291"/>
              <a:gd name="connsiteY41" fmla="*/ 216695 h 978694"/>
              <a:gd name="connsiteX42" fmla="*/ 588387 w 962291"/>
              <a:gd name="connsiteY42" fmla="*/ 216694 h 978694"/>
              <a:gd name="connsiteX43" fmla="*/ 614581 w 962291"/>
              <a:gd name="connsiteY43" fmla="*/ 226219 h 978694"/>
              <a:gd name="connsiteX44" fmla="*/ 628868 w 962291"/>
              <a:gd name="connsiteY44" fmla="*/ 202407 h 978694"/>
              <a:gd name="connsiteX45" fmla="*/ 628869 w 962291"/>
              <a:gd name="connsiteY45" fmla="*/ 197644 h 978694"/>
              <a:gd name="connsiteX46" fmla="*/ 643156 w 962291"/>
              <a:gd name="connsiteY46" fmla="*/ 166688 h 978694"/>
              <a:gd name="connsiteX47" fmla="*/ 647919 w 962291"/>
              <a:gd name="connsiteY47" fmla="*/ 171450 h 978694"/>
              <a:gd name="connsiteX48" fmla="*/ 655063 w 962291"/>
              <a:gd name="connsiteY48" fmla="*/ 169069 h 978694"/>
              <a:gd name="connsiteX49" fmla="*/ 657443 w 962291"/>
              <a:gd name="connsiteY49" fmla="*/ 164306 h 978694"/>
              <a:gd name="connsiteX50" fmla="*/ 676494 w 962291"/>
              <a:gd name="connsiteY50" fmla="*/ 157163 h 978694"/>
              <a:gd name="connsiteX51" fmla="*/ 664588 w 962291"/>
              <a:gd name="connsiteY51" fmla="*/ 142875 h 978694"/>
              <a:gd name="connsiteX52" fmla="*/ 686019 w 962291"/>
              <a:gd name="connsiteY52" fmla="*/ 147638 h 978694"/>
              <a:gd name="connsiteX53" fmla="*/ 695544 w 962291"/>
              <a:gd name="connsiteY53" fmla="*/ 126206 h 978694"/>
              <a:gd name="connsiteX54" fmla="*/ 719356 w 962291"/>
              <a:gd name="connsiteY54" fmla="*/ 138113 h 978694"/>
              <a:gd name="connsiteX55" fmla="*/ 757456 w 962291"/>
              <a:gd name="connsiteY55" fmla="*/ 140494 h 978694"/>
              <a:gd name="connsiteX56" fmla="*/ 762219 w 962291"/>
              <a:gd name="connsiteY56" fmla="*/ 147638 h 978694"/>
              <a:gd name="connsiteX57" fmla="*/ 764600 w 962291"/>
              <a:gd name="connsiteY57" fmla="*/ 157163 h 978694"/>
              <a:gd name="connsiteX58" fmla="*/ 766981 w 962291"/>
              <a:gd name="connsiteY58" fmla="*/ 164307 h 978694"/>
              <a:gd name="connsiteX59" fmla="*/ 764600 w 962291"/>
              <a:gd name="connsiteY59" fmla="*/ 204788 h 978694"/>
              <a:gd name="connsiteX60" fmla="*/ 762219 w 962291"/>
              <a:gd name="connsiteY60" fmla="*/ 211932 h 978694"/>
              <a:gd name="connsiteX61" fmla="*/ 750313 w 962291"/>
              <a:gd name="connsiteY61" fmla="*/ 216694 h 978694"/>
              <a:gd name="connsiteX62" fmla="*/ 752694 w 962291"/>
              <a:gd name="connsiteY62" fmla="*/ 233363 h 978694"/>
              <a:gd name="connsiteX63" fmla="*/ 771744 w 962291"/>
              <a:gd name="connsiteY63" fmla="*/ 247651 h 978694"/>
              <a:gd name="connsiteX64" fmla="*/ 776506 w 962291"/>
              <a:gd name="connsiteY64" fmla="*/ 304800 h 978694"/>
              <a:gd name="connsiteX65" fmla="*/ 783650 w 962291"/>
              <a:gd name="connsiteY65" fmla="*/ 326232 h 978694"/>
              <a:gd name="connsiteX66" fmla="*/ 788413 w 962291"/>
              <a:gd name="connsiteY66" fmla="*/ 340519 h 978694"/>
              <a:gd name="connsiteX67" fmla="*/ 793175 w 962291"/>
              <a:gd name="connsiteY67" fmla="*/ 347663 h 978694"/>
              <a:gd name="connsiteX68" fmla="*/ 814606 w 962291"/>
              <a:gd name="connsiteY68" fmla="*/ 357188 h 978694"/>
              <a:gd name="connsiteX69" fmla="*/ 821750 w 962291"/>
              <a:gd name="connsiteY69" fmla="*/ 359569 h 978694"/>
              <a:gd name="connsiteX70" fmla="*/ 836038 w 962291"/>
              <a:gd name="connsiteY70" fmla="*/ 369094 h 978694"/>
              <a:gd name="connsiteX71" fmla="*/ 843181 w 962291"/>
              <a:gd name="connsiteY71" fmla="*/ 376238 h 978694"/>
              <a:gd name="connsiteX72" fmla="*/ 857469 w 962291"/>
              <a:gd name="connsiteY72" fmla="*/ 381000 h 978694"/>
              <a:gd name="connsiteX73" fmla="*/ 864613 w 962291"/>
              <a:gd name="connsiteY73" fmla="*/ 383382 h 978694"/>
              <a:gd name="connsiteX74" fmla="*/ 878900 w 962291"/>
              <a:gd name="connsiteY74" fmla="*/ 390525 h 978694"/>
              <a:gd name="connsiteX75" fmla="*/ 886044 w 962291"/>
              <a:gd name="connsiteY75" fmla="*/ 395288 h 978694"/>
              <a:gd name="connsiteX76" fmla="*/ 900331 w 962291"/>
              <a:gd name="connsiteY76" fmla="*/ 400050 h 978694"/>
              <a:gd name="connsiteX77" fmla="*/ 905094 w 962291"/>
              <a:gd name="connsiteY77" fmla="*/ 407194 h 978694"/>
              <a:gd name="connsiteX78" fmla="*/ 919381 w 962291"/>
              <a:gd name="connsiteY78" fmla="*/ 416719 h 978694"/>
              <a:gd name="connsiteX79" fmla="*/ 928906 w 962291"/>
              <a:gd name="connsiteY79" fmla="*/ 426244 h 978694"/>
              <a:gd name="connsiteX80" fmla="*/ 940813 w 962291"/>
              <a:gd name="connsiteY80" fmla="*/ 428626 h 978694"/>
              <a:gd name="connsiteX81" fmla="*/ 938431 w 962291"/>
              <a:gd name="connsiteY81" fmla="*/ 450057 h 978694"/>
              <a:gd name="connsiteX82" fmla="*/ 962244 w 962291"/>
              <a:gd name="connsiteY82" fmla="*/ 473869 h 978694"/>
              <a:gd name="connsiteX83" fmla="*/ 931288 w 962291"/>
              <a:gd name="connsiteY83" fmla="*/ 504825 h 978694"/>
              <a:gd name="connsiteX84" fmla="*/ 945575 w 962291"/>
              <a:gd name="connsiteY84" fmla="*/ 509588 h 978694"/>
              <a:gd name="connsiteX85" fmla="*/ 933669 w 962291"/>
              <a:gd name="connsiteY85" fmla="*/ 523875 h 978694"/>
              <a:gd name="connsiteX86" fmla="*/ 917000 w 962291"/>
              <a:gd name="connsiteY86" fmla="*/ 545307 h 978694"/>
              <a:gd name="connsiteX87" fmla="*/ 912238 w 962291"/>
              <a:gd name="connsiteY87" fmla="*/ 552450 h 978694"/>
              <a:gd name="connsiteX88" fmla="*/ 909856 w 962291"/>
              <a:gd name="connsiteY88" fmla="*/ 559594 h 978694"/>
              <a:gd name="connsiteX89" fmla="*/ 895569 w 962291"/>
              <a:gd name="connsiteY89" fmla="*/ 564357 h 978694"/>
              <a:gd name="connsiteX90" fmla="*/ 888425 w 962291"/>
              <a:gd name="connsiteY90" fmla="*/ 566738 h 978694"/>
              <a:gd name="connsiteX91" fmla="*/ 883663 w 962291"/>
              <a:gd name="connsiteY91" fmla="*/ 573882 h 978694"/>
              <a:gd name="connsiteX92" fmla="*/ 881281 w 962291"/>
              <a:gd name="connsiteY92" fmla="*/ 581025 h 978694"/>
              <a:gd name="connsiteX93" fmla="*/ 859850 w 962291"/>
              <a:gd name="connsiteY93" fmla="*/ 588169 h 978694"/>
              <a:gd name="connsiteX94" fmla="*/ 845563 w 962291"/>
              <a:gd name="connsiteY94" fmla="*/ 592932 h 978694"/>
              <a:gd name="connsiteX95" fmla="*/ 838419 w 962291"/>
              <a:gd name="connsiteY95" fmla="*/ 595313 h 978694"/>
              <a:gd name="connsiteX96" fmla="*/ 797938 w 962291"/>
              <a:gd name="connsiteY96" fmla="*/ 590550 h 978694"/>
              <a:gd name="connsiteX97" fmla="*/ 783650 w 962291"/>
              <a:gd name="connsiteY97" fmla="*/ 583407 h 978694"/>
              <a:gd name="connsiteX98" fmla="*/ 755075 w 962291"/>
              <a:gd name="connsiteY98" fmla="*/ 576263 h 978694"/>
              <a:gd name="connsiteX99" fmla="*/ 747931 w 962291"/>
              <a:gd name="connsiteY99" fmla="*/ 573882 h 978694"/>
              <a:gd name="connsiteX100" fmla="*/ 693163 w 962291"/>
              <a:gd name="connsiteY100" fmla="*/ 576263 h 978694"/>
              <a:gd name="connsiteX101" fmla="*/ 681256 w 962291"/>
              <a:gd name="connsiteY101" fmla="*/ 578644 h 978694"/>
              <a:gd name="connsiteX102" fmla="*/ 676494 w 962291"/>
              <a:gd name="connsiteY102" fmla="*/ 592932 h 978694"/>
              <a:gd name="connsiteX103" fmla="*/ 678875 w 962291"/>
              <a:gd name="connsiteY103" fmla="*/ 621507 h 978694"/>
              <a:gd name="connsiteX104" fmla="*/ 686019 w 962291"/>
              <a:gd name="connsiteY104" fmla="*/ 645319 h 978694"/>
              <a:gd name="connsiteX105" fmla="*/ 697925 w 962291"/>
              <a:gd name="connsiteY105" fmla="*/ 681038 h 978694"/>
              <a:gd name="connsiteX106" fmla="*/ 705069 w 962291"/>
              <a:gd name="connsiteY106" fmla="*/ 700088 h 978694"/>
              <a:gd name="connsiteX107" fmla="*/ 714594 w 962291"/>
              <a:gd name="connsiteY107" fmla="*/ 721519 h 978694"/>
              <a:gd name="connsiteX108" fmla="*/ 712213 w 962291"/>
              <a:gd name="connsiteY108" fmla="*/ 771525 h 978694"/>
              <a:gd name="connsiteX109" fmla="*/ 707450 w 962291"/>
              <a:gd name="connsiteY109" fmla="*/ 852488 h 978694"/>
              <a:gd name="connsiteX110" fmla="*/ 702688 w 962291"/>
              <a:gd name="connsiteY110" fmla="*/ 866775 h 978694"/>
              <a:gd name="connsiteX111" fmla="*/ 700306 w 962291"/>
              <a:gd name="connsiteY111" fmla="*/ 873919 h 978694"/>
              <a:gd name="connsiteX112" fmla="*/ 695544 w 962291"/>
              <a:gd name="connsiteY112" fmla="*/ 881063 h 978694"/>
              <a:gd name="connsiteX113" fmla="*/ 671731 w 962291"/>
              <a:gd name="connsiteY113" fmla="*/ 878682 h 978694"/>
              <a:gd name="connsiteX114" fmla="*/ 664588 w 962291"/>
              <a:gd name="connsiteY114" fmla="*/ 876300 h 978694"/>
              <a:gd name="connsiteX115" fmla="*/ 595531 w 962291"/>
              <a:gd name="connsiteY115" fmla="*/ 878682 h 978694"/>
              <a:gd name="connsiteX116" fmla="*/ 588388 w 962291"/>
              <a:gd name="connsiteY116" fmla="*/ 881063 h 978694"/>
              <a:gd name="connsiteX117" fmla="*/ 574100 w 962291"/>
              <a:gd name="connsiteY117" fmla="*/ 873919 h 978694"/>
              <a:gd name="connsiteX118" fmla="*/ 566956 w 962291"/>
              <a:gd name="connsiteY118" fmla="*/ 871538 h 978694"/>
              <a:gd name="connsiteX119" fmla="*/ 566956 w 962291"/>
              <a:gd name="connsiteY119" fmla="*/ 938213 h 978694"/>
              <a:gd name="connsiteX120" fmla="*/ 557431 w 962291"/>
              <a:gd name="connsiteY120" fmla="*/ 947738 h 978694"/>
              <a:gd name="connsiteX121" fmla="*/ 547906 w 962291"/>
              <a:gd name="connsiteY121" fmla="*/ 962025 h 978694"/>
              <a:gd name="connsiteX122" fmla="*/ 545525 w 962291"/>
              <a:gd name="connsiteY122" fmla="*/ 969169 h 978694"/>
              <a:gd name="connsiteX123" fmla="*/ 528856 w 962291"/>
              <a:gd name="connsiteY123" fmla="*/ 976313 h 978694"/>
              <a:gd name="connsiteX124" fmla="*/ 521713 w 962291"/>
              <a:gd name="connsiteY124" fmla="*/ 978694 h 978694"/>
              <a:gd name="connsiteX125" fmla="*/ 488375 w 962291"/>
              <a:gd name="connsiteY125" fmla="*/ 976313 h 978694"/>
              <a:gd name="connsiteX126" fmla="*/ 440750 w 962291"/>
              <a:gd name="connsiteY126" fmla="*/ 973932 h 978694"/>
              <a:gd name="connsiteX127" fmla="*/ 433606 w 962291"/>
              <a:gd name="connsiteY127" fmla="*/ 966788 h 978694"/>
              <a:gd name="connsiteX128" fmla="*/ 419319 w 962291"/>
              <a:gd name="connsiteY128" fmla="*/ 957263 h 978694"/>
              <a:gd name="connsiteX129" fmla="*/ 412175 w 962291"/>
              <a:gd name="connsiteY129" fmla="*/ 952500 h 978694"/>
              <a:gd name="connsiteX130" fmla="*/ 397888 w 962291"/>
              <a:gd name="connsiteY130" fmla="*/ 947738 h 978694"/>
              <a:gd name="connsiteX131" fmla="*/ 390744 w 962291"/>
              <a:gd name="connsiteY131" fmla="*/ 945357 h 978694"/>
              <a:gd name="connsiteX132" fmla="*/ 343119 w 962291"/>
              <a:gd name="connsiteY132" fmla="*/ 947738 h 978694"/>
              <a:gd name="connsiteX133" fmla="*/ 321688 w 962291"/>
              <a:gd name="connsiteY133" fmla="*/ 940594 h 978694"/>
              <a:gd name="connsiteX134" fmla="*/ 314544 w 962291"/>
              <a:gd name="connsiteY134" fmla="*/ 933450 h 978694"/>
              <a:gd name="connsiteX135" fmla="*/ 307400 w 962291"/>
              <a:gd name="connsiteY135" fmla="*/ 928688 h 978694"/>
              <a:gd name="connsiteX136" fmla="*/ 300256 w 962291"/>
              <a:gd name="connsiteY136" fmla="*/ 921544 h 978694"/>
              <a:gd name="connsiteX137" fmla="*/ 295494 w 962291"/>
              <a:gd name="connsiteY137" fmla="*/ 914400 h 978694"/>
              <a:gd name="connsiteX138" fmla="*/ 288350 w 962291"/>
              <a:gd name="connsiteY138" fmla="*/ 912019 h 978694"/>
              <a:gd name="connsiteX139" fmla="*/ 283588 w 962291"/>
              <a:gd name="connsiteY139" fmla="*/ 904875 h 978694"/>
              <a:gd name="connsiteX140" fmla="*/ 278825 w 962291"/>
              <a:gd name="connsiteY140" fmla="*/ 890588 h 978694"/>
              <a:gd name="connsiteX141" fmla="*/ 274063 w 962291"/>
              <a:gd name="connsiteY141" fmla="*/ 883444 h 978694"/>
              <a:gd name="connsiteX142" fmla="*/ 262156 w 962291"/>
              <a:gd name="connsiteY142" fmla="*/ 866775 h 978694"/>
              <a:gd name="connsiteX143" fmla="*/ 247869 w 962291"/>
              <a:gd name="connsiteY143" fmla="*/ 857250 h 978694"/>
              <a:gd name="connsiteX144" fmla="*/ 233581 w 962291"/>
              <a:gd name="connsiteY144" fmla="*/ 847725 h 978694"/>
              <a:gd name="connsiteX145" fmla="*/ 216913 w 962291"/>
              <a:gd name="connsiteY145" fmla="*/ 838200 h 978694"/>
              <a:gd name="connsiteX146" fmla="*/ 200244 w 962291"/>
              <a:gd name="connsiteY146" fmla="*/ 831057 h 978694"/>
              <a:gd name="connsiteX147" fmla="*/ 176431 w 962291"/>
              <a:gd name="connsiteY147" fmla="*/ 802482 h 978694"/>
              <a:gd name="connsiteX148" fmla="*/ 169288 w 962291"/>
              <a:gd name="connsiteY148" fmla="*/ 797719 h 978694"/>
              <a:gd name="connsiteX149" fmla="*/ 162144 w 962291"/>
              <a:gd name="connsiteY149" fmla="*/ 790575 h 978694"/>
              <a:gd name="connsiteX150" fmla="*/ 147856 w 962291"/>
              <a:gd name="connsiteY150" fmla="*/ 781050 h 978694"/>
              <a:gd name="connsiteX151" fmla="*/ 143094 w 962291"/>
              <a:gd name="connsiteY151" fmla="*/ 773907 h 978694"/>
              <a:gd name="connsiteX152" fmla="*/ 128806 w 962291"/>
              <a:gd name="connsiteY152" fmla="*/ 762000 h 978694"/>
              <a:gd name="connsiteX153" fmla="*/ 119281 w 962291"/>
              <a:gd name="connsiteY153" fmla="*/ 747713 h 978694"/>
              <a:gd name="connsiteX154" fmla="*/ 114519 w 962291"/>
              <a:gd name="connsiteY154" fmla="*/ 740569 h 978694"/>
              <a:gd name="connsiteX155" fmla="*/ 107375 w 962291"/>
              <a:gd name="connsiteY155" fmla="*/ 735807 h 978694"/>
              <a:gd name="connsiteX156" fmla="*/ 93088 w 962291"/>
              <a:gd name="connsiteY156" fmla="*/ 721519 h 978694"/>
              <a:gd name="connsiteX157" fmla="*/ 78800 w 962291"/>
              <a:gd name="connsiteY157" fmla="*/ 711994 h 978694"/>
              <a:gd name="connsiteX158" fmla="*/ 71656 w 962291"/>
              <a:gd name="connsiteY158" fmla="*/ 707232 h 978694"/>
              <a:gd name="connsiteX159" fmla="*/ 64513 w 962291"/>
              <a:gd name="connsiteY159" fmla="*/ 702469 h 978694"/>
              <a:gd name="connsiteX160" fmla="*/ 50225 w 962291"/>
              <a:gd name="connsiteY160" fmla="*/ 697707 h 978694"/>
              <a:gd name="connsiteX161" fmla="*/ 35938 w 962291"/>
              <a:gd name="connsiteY161" fmla="*/ 685800 h 978694"/>
              <a:gd name="connsiteX162" fmla="*/ 26413 w 962291"/>
              <a:gd name="connsiteY162" fmla="*/ 671513 h 978694"/>
              <a:gd name="connsiteX163" fmla="*/ 21650 w 962291"/>
              <a:gd name="connsiteY163" fmla="*/ 645319 h 978694"/>
              <a:gd name="connsiteX164" fmla="*/ 19269 w 962291"/>
              <a:gd name="connsiteY164" fmla="*/ 635794 h 978694"/>
              <a:gd name="connsiteX165" fmla="*/ 12125 w 962291"/>
              <a:gd name="connsiteY165" fmla="*/ 631032 h 978694"/>
              <a:gd name="connsiteX166" fmla="*/ 9744 w 962291"/>
              <a:gd name="connsiteY166" fmla="*/ 607219 h 978694"/>
              <a:gd name="connsiteX167" fmla="*/ 4981 w 962291"/>
              <a:gd name="connsiteY167" fmla="*/ 590550 h 978694"/>
              <a:gd name="connsiteX168" fmla="*/ 2600 w 962291"/>
              <a:gd name="connsiteY168" fmla="*/ 581025 h 978694"/>
              <a:gd name="connsiteX169" fmla="*/ 219 w 962291"/>
              <a:gd name="connsiteY169" fmla="*/ 554832 h 978694"/>
              <a:gd name="connsiteX170" fmla="*/ 219 w 962291"/>
              <a:gd name="connsiteY170" fmla="*/ 500063 h 978694"/>
              <a:gd name="connsiteX171" fmla="*/ 2600 w 962291"/>
              <a:gd name="connsiteY171" fmla="*/ 376238 h 978694"/>
              <a:gd name="connsiteX172" fmla="*/ 2600 w 962291"/>
              <a:gd name="connsiteY172" fmla="*/ 333375 h 978694"/>
              <a:gd name="connsiteX173" fmla="*/ 4981 w 962291"/>
              <a:gd name="connsiteY173" fmla="*/ 280988 h 978694"/>
              <a:gd name="connsiteX174" fmla="*/ 9744 w 962291"/>
              <a:gd name="connsiteY174" fmla="*/ 266700 h 978694"/>
              <a:gd name="connsiteX175" fmla="*/ 12125 w 962291"/>
              <a:gd name="connsiteY175" fmla="*/ 259557 h 978694"/>
              <a:gd name="connsiteX176" fmla="*/ 12125 w 962291"/>
              <a:gd name="connsiteY176" fmla="*/ 223838 h 978694"/>
              <a:gd name="connsiteX177" fmla="*/ 33556 w 962291"/>
              <a:gd name="connsiteY177" fmla="*/ 211932 h 978694"/>
              <a:gd name="connsiteX178" fmla="*/ 43081 w 962291"/>
              <a:gd name="connsiteY178" fmla="*/ 197644 h 978694"/>
              <a:gd name="connsiteX179" fmla="*/ 50225 w 962291"/>
              <a:gd name="connsiteY179" fmla="*/ 176213 h 978694"/>
              <a:gd name="connsiteX180" fmla="*/ 54988 w 962291"/>
              <a:gd name="connsiteY180" fmla="*/ 157163 h 978694"/>
              <a:gd name="connsiteX181" fmla="*/ 59750 w 962291"/>
              <a:gd name="connsiteY181" fmla="*/ 142875 h 978694"/>
              <a:gd name="connsiteX182" fmla="*/ 64513 w 962291"/>
              <a:gd name="connsiteY182" fmla="*/ 97632 h 978694"/>
              <a:gd name="connsiteX0" fmla="*/ 64513 w 962346"/>
              <a:gd name="connsiteY0" fmla="*/ 97632 h 978694"/>
              <a:gd name="connsiteX1" fmla="*/ 64513 w 962346"/>
              <a:gd name="connsiteY1" fmla="*/ 97632 h 978694"/>
              <a:gd name="connsiteX2" fmla="*/ 76419 w 962346"/>
              <a:gd name="connsiteY2" fmla="*/ 80963 h 978694"/>
              <a:gd name="connsiteX3" fmla="*/ 85944 w 962346"/>
              <a:gd name="connsiteY3" fmla="*/ 59532 h 978694"/>
              <a:gd name="connsiteX4" fmla="*/ 93088 w 962346"/>
              <a:gd name="connsiteY4" fmla="*/ 54769 h 978694"/>
              <a:gd name="connsiteX5" fmla="*/ 107375 w 962346"/>
              <a:gd name="connsiteY5" fmla="*/ 50007 h 978694"/>
              <a:gd name="connsiteX6" fmla="*/ 133569 w 962346"/>
              <a:gd name="connsiteY6" fmla="*/ 47625 h 978694"/>
              <a:gd name="connsiteX7" fmla="*/ 140713 w 962346"/>
              <a:gd name="connsiteY7" fmla="*/ 45244 h 978694"/>
              <a:gd name="connsiteX8" fmla="*/ 145475 w 962346"/>
              <a:gd name="connsiteY8" fmla="*/ 30957 h 978694"/>
              <a:gd name="connsiteX9" fmla="*/ 147856 w 962346"/>
              <a:gd name="connsiteY9" fmla="*/ 23813 h 978694"/>
              <a:gd name="connsiteX10" fmla="*/ 157381 w 962346"/>
              <a:gd name="connsiteY10" fmla="*/ 9525 h 978694"/>
              <a:gd name="connsiteX11" fmla="*/ 164525 w 962346"/>
              <a:gd name="connsiteY11" fmla="*/ 4763 h 978694"/>
              <a:gd name="connsiteX12" fmla="*/ 181194 w 962346"/>
              <a:gd name="connsiteY12" fmla="*/ 0 h 978694"/>
              <a:gd name="connsiteX13" fmla="*/ 262156 w 962346"/>
              <a:gd name="connsiteY13" fmla="*/ 2382 h 978694"/>
              <a:gd name="connsiteX14" fmla="*/ 269300 w 962346"/>
              <a:gd name="connsiteY14" fmla="*/ 4763 h 978694"/>
              <a:gd name="connsiteX15" fmla="*/ 276444 w 962346"/>
              <a:gd name="connsiteY15" fmla="*/ 9525 h 978694"/>
              <a:gd name="connsiteX16" fmla="*/ 290731 w 962346"/>
              <a:gd name="connsiteY16" fmla="*/ 23813 h 978694"/>
              <a:gd name="connsiteX17" fmla="*/ 295494 w 962346"/>
              <a:gd name="connsiteY17" fmla="*/ 30957 h 978694"/>
              <a:gd name="connsiteX18" fmla="*/ 305019 w 962346"/>
              <a:gd name="connsiteY18" fmla="*/ 52388 h 978694"/>
              <a:gd name="connsiteX19" fmla="*/ 312163 w 962346"/>
              <a:gd name="connsiteY19" fmla="*/ 66675 h 978694"/>
              <a:gd name="connsiteX20" fmla="*/ 316925 w 962346"/>
              <a:gd name="connsiteY20" fmla="*/ 80963 h 978694"/>
              <a:gd name="connsiteX21" fmla="*/ 326450 w 962346"/>
              <a:gd name="connsiteY21" fmla="*/ 95250 h 978694"/>
              <a:gd name="connsiteX22" fmla="*/ 331213 w 962346"/>
              <a:gd name="connsiteY22" fmla="*/ 109538 h 978694"/>
              <a:gd name="connsiteX23" fmla="*/ 335975 w 962346"/>
              <a:gd name="connsiteY23" fmla="*/ 126207 h 978694"/>
              <a:gd name="connsiteX24" fmla="*/ 335975 w 962346"/>
              <a:gd name="connsiteY24" fmla="*/ 209550 h 978694"/>
              <a:gd name="connsiteX25" fmla="*/ 340738 w 962346"/>
              <a:gd name="connsiteY25" fmla="*/ 271463 h 978694"/>
              <a:gd name="connsiteX26" fmla="*/ 338356 w 962346"/>
              <a:gd name="connsiteY26" fmla="*/ 304800 h 978694"/>
              <a:gd name="connsiteX27" fmla="*/ 340738 w 962346"/>
              <a:gd name="connsiteY27" fmla="*/ 326232 h 978694"/>
              <a:gd name="connsiteX28" fmla="*/ 357406 w 962346"/>
              <a:gd name="connsiteY28" fmla="*/ 323850 h 978694"/>
              <a:gd name="connsiteX29" fmla="*/ 371694 w 962346"/>
              <a:gd name="connsiteY29" fmla="*/ 319088 h 978694"/>
              <a:gd name="connsiteX30" fmla="*/ 378838 w 962346"/>
              <a:gd name="connsiteY30" fmla="*/ 314325 h 978694"/>
              <a:gd name="connsiteX31" fmla="*/ 438369 w 962346"/>
              <a:gd name="connsiteY31" fmla="*/ 311944 h 978694"/>
              <a:gd name="connsiteX32" fmla="*/ 445513 w 962346"/>
              <a:gd name="connsiteY32" fmla="*/ 309563 h 978694"/>
              <a:gd name="connsiteX33" fmla="*/ 455038 w 962346"/>
              <a:gd name="connsiteY33" fmla="*/ 288132 h 978694"/>
              <a:gd name="connsiteX34" fmla="*/ 469325 w 962346"/>
              <a:gd name="connsiteY34" fmla="*/ 283369 h 978694"/>
              <a:gd name="connsiteX35" fmla="*/ 481231 w 962346"/>
              <a:gd name="connsiteY35" fmla="*/ 273844 h 978694"/>
              <a:gd name="connsiteX36" fmla="*/ 493138 w 962346"/>
              <a:gd name="connsiteY36" fmla="*/ 259557 h 978694"/>
              <a:gd name="connsiteX37" fmla="*/ 507425 w 962346"/>
              <a:gd name="connsiteY37" fmla="*/ 252413 h 978694"/>
              <a:gd name="connsiteX38" fmla="*/ 524094 w 962346"/>
              <a:gd name="connsiteY38" fmla="*/ 245269 h 978694"/>
              <a:gd name="connsiteX39" fmla="*/ 531238 w 962346"/>
              <a:gd name="connsiteY39" fmla="*/ 240507 h 978694"/>
              <a:gd name="connsiteX40" fmla="*/ 538381 w 962346"/>
              <a:gd name="connsiteY40" fmla="*/ 238125 h 978694"/>
              <a:gd name="connsiteX41" fmla="*/ 540763 w 962346"/>
              <a:gd name="connsiteY41" fmla="*/ 216695 h 978694"/>
              <a:gd name="connsiteX42" fmla="*/ 588387 w 962346"/>
              <a:gd name="connsiteY42" fmla="*/ 216694 h 978694"/>
              <a:gd name="connsiteX43" fmla="*/ 614581 w 962346"/>
              <a:gd name="connsiteY43" fmla="*/ 226219 h 978694"/>
              <a:gd name="connsiteX44" fmla="*/ 628868 w 962346"/>
              <a:gd name="connsiteY44" fmla="*/ 202407 h 978694"/>
              <a:gd name="connsiteX45" fmla="*/ 628869 w 962346"/>
              <a:gd name="connsiteY45" fmla="*/ 197644 h 978694"/>
              <a:gd name="connsiteX46" fmla="*/ 643156 w 962346"/>
              <a:gd name="connsiteY46" fmla="*/ 166688 h 978694"/>
              <a:gd name="connsiteX47" fmla="*/ 647919 w 962346"/>
              <a:gd name="connsiteY47" fmla="*/ 171450 h 978694"/>
              <a:gd name="connsiteX48" fmla="*/ 655063 w 962346"/>
              <a:gd name="connsiteY48" fmla="*/ 169069 h 978694"/>
              <a:gd name="connsiteX49" fmla="*/ 657443 w 962346"/>
              <a:gd name="connsiteY49" fmla="*/ 164306 h 978694"/>
              <a:gd name="connsiteX50" fmla="*/ 676494 w 962346"/>
              <a:gd name="connsiteY50" fmla="*/ 157163 h 978694"/>
              <a:gd name="connsiteX51" fmla="*/ 664588 w 962346"/>
              <a:gd name="connsiteY51" fmla="*/ 142875 h 978694"/>
              <a:gd name="connsiteX52" fmla="*/ 686019 w 962346"/>
              <a:gd name="connsiteY52" fmla="*/ 147638 h 978694"/>
              <a:gd name="connsiteX53" fmla="*/ 695544 w 962346"/>
              <a:gd name="connsiteY53" fmla="*/ 126206 h 978694"/>
              <a:gd name="connsiteX54" fmla="*/ 719356 w 962346"/>
              <a:gd name="connsiteY54" fmla="*/ 138113 h 978694"/>
              <a:gd name="connsiteX55" fmla="*/ 757456 w 962346"/>
              <a:gd name="connsiteY55" fmla="*/ 140494 h 978694"/>
              <a:gd name="connsiteX56" fmla="*/ 762219 w 962346"/>
              <a:gd name="connsiteY56" fmla="*/ 147638 h 978694"/>
              <a:gd name="connsiteX57" fmla="*/ 764600 w 962346"/>
              <a:gd name="connsiteY57" fmla="*/ 157163 h 978694"/>
              <a:gd name="connsiteX58" fmla="*/ 766981 w 962346"/>
              <a:gd name="connsiteY58" fmla="*/ 164307 h 978694"/>
              <a:gd name="connsiteX59" fmla="*/ 764600 w 962346"/>
              <a:gd name="connsiteY59" fmla="*/ 204788 h 978694"/>
              <a:gd name="connsiteX60" fmla="*/ 762219 w 962346"/>
              <a:gd name="connsiteY60" fmla="*/ 211932 h 978694"/>
              <a:gd name="connsiteX61" fmla="*/ 750313 w 962346"/>
              <a:gd name="connsiteY61" fmla="*/ 216694 h 978694"/>
              <a:gd name="connsiteX62" fmla="*/ 752694 w 962346"/>
              <a:gd name="connsiteY62" fmla="*/ 233363 h 978694"/>
              <a:gd name="connsiteX63" fmla="*/ 771744 w 962346"/>
              <a:gd name="connsiteY63" fmla="*/ 247651 h 978694"/>
              <a:gd name="connsiteX64" fmla="*/ 776506 w 962346"/>
              <a:gd name="connsiteY64" fmla="*/ 304800 h 978694"/>
              <a:gd name="connsiteX65" fmla="*/ 783650 w 962346"/>
              <a:gd name="connsiteY65" fmla="*/ 326232 h 978694"/>
              <a:gd name="connsiteX66" fmla="*/ 788413 w 962346"/>
              <a:gd name="connsiteY66" fmla="*/ 340519 h 978694"/>
              <a:gd name="connsiteX67" fmla="*/ 793175 w 962346"/>
              <a:gd name="connsiteY67" fmla="*/ 347663 h 978694"/>
              <a:gd name="connsiteX68" fmla="*/ 814606 w 962346"/>
              <a:gd name="connsiteY68" fmla="*/ 357188 h 978694"/>
              <a:gd name="connsiteX69" fmla="*/ 821750 w 962346"/>
              <a:gd name="connsiteY69" fmla="*/ 359569 h 978694"/>
              <a:gd name="connsiteX70" fmla="*/ 836038 w 962346"/>
              <a:gd name="connsiteY70" fmla="*/ 369094 h 978694"/>
              <a:gd name="connsiteX71" fmla="*/ 843181 w 962346"/>
              <a:gd name="connsiteY71" fmla="*/ 376238 h 978694"/>
              <a:gd name="connsiteX72" fmla="*/ 857469 w 962346"/>
              <a:gd name="connsiteY72" fmla="*/ 381000 h 978694"/>
              <a:gd name="connsiteX73" fmla="*/ 864613 w 962346"/>
              <a:gd name="connsiteY73" fmla="*/ 383382 h 978694"/>
              <a:gd name="connsiteX74" fmla="*/ 878900 w 962346"/>
              <a:gd name="connsiteY74" fmla="*/ 390525 h 978694"/>
              <a:gd name="connsiteX75" fmla="*/ 886044 w 962346"/>
              <a:gd name="connsiteY75" fmla="*/ 395288 h 978694"/>
              <a:gd name="connsiteX76" fmla="*/ 900331 w 962346"/>
              <a:gd name="connsiteY76" fmla="*/ 400050 h 978694"/>
              <a:gd name="connsiteX77" fmla="*/ 905094 w 962346"/>
              <a:gd name="connsiteY77" fmla="*/ 407194 h 978694"/>
              <a:gd name="connsiteX78" fmla="*/ 919381 w 962346"/>
              <a:gd name="connsiteY78" fmla="*/ 416719 h 978694"/>
              <a:gd name="connsiteX79" fmla="*/ 928906 w 962346"/>
              <a:gd name="connsiteY79" fmla="*/ 426244 h 978694"/>
              <a:gd name="connsiteX80" fmla="*/ 940813 w 962346"/>
              <a:gd name="connsiteY80" fmla="*/ 428626 h 978694"/>
              <a:gd name="connsiteX81" fmla="*/ 950337 w 962346"/>
              <a:gd name="connsiteY81" fmla="*/ 447676 h 978694"/>
              <a:gd name="connsiteX82" fmla="*/ 962244 w 962346"/>
              <a:gd name="connsiteY82" fmla="*/ 473869 h 978694"/>
              <a:gd name="connsiteX83" fmla="*/ 931288 w 962346"/>
              <a:gd name="connsiteY83" fmla="*/ 504825 h 978694"/>
              <a:gd name="connsiteX84" fmla="*/ 945575 w 962346"/>
              <a:gd name="connsiteY84" fmla="*/ 509588 h 978694"/>
              <a:gd name="connsiteX85" fmla="*/ 933669 w 962346"/>
              <a:gd name="connsiteY85" fmla="*/ 523875 h 978694"/>
              <a:gd name="connsiteX86" fmla="*/ 917000 w 962346"/>
              <a:gd name="connsiteY86" fmla="*/ 545307 h 978694"/>
              <a:gd name="connsiteX87" fmla="*/ 912238 w 962346"/>
              <a:gd name="connsiteY87" fmla="*/ 552450 h 978694"/>
              <a:gd name="connsiteX88" fmla="*/ 909856 w 962346"/>
              <a:gd name="connsiteY88" fmla="*/ 559594 h 978694"/>
              <a:gd name="connsiteX89" fmla="*/ 895569 w 962346"/>
              <a:gd name="connsiteY89" fmla="*/ 564357 h 978694"/>
              <a:gd name="connsiteX90" fmla="*/ 888425 w 962346"/>
              <a:gd name="connsiteY90" fmla="*/ 566738 h 978694"/>
              <a:gd name="connsiteX91" fmla="*/ 883663 w 962346"/>
              <a:gd name="connsiteY91" fmla="*/ 573882 h 978694"/>
              <a:gd name="connsiteX92" fmla="*/ 881281 w 962346"/>
              <a:gd name="connsiteY92" fmla="*/ 581025 h 978694"/>
              <a:gd name="connsiteX93" fmla="*/ 859850 w 962346"/>
              <a:gd name="connsiteY93" fmla="*/ 588169 h 978694"/>
              <a:gd name="connsiteX94" fmla="*/ 845563 w 962346"/>
              <a:gd name="connsiteY94" fmla="*/ 592932 h 978694"/>
              <a:gd name="connsiteX95" fmla="*/ 838419 w 962346"/>
              <a:gd name="connsiteY95" fmla="*/ 595313 h 978694"/>
              <a:gd name="connsiteX96" fmla="*/ 797938 w 962346"/>
              <a:gd name="connsiteY96" fmla="*/ 590550 h 978694"/>
              <a:gd name="connsiteX97" fmla="*/ 783650 w 962346"/>
              <a:gd name="connsiteY97" fmla="*/ 583407 h 978694"/>
              <a:gd name="connsiteX98" fmla="*/ 755075 w 962346"/>
              <a:gd name="connsiteY98" fmla="*/ 576263 h 978694"/>
              <a:gd name="connsiteX99" fmla="*/ 747931 w 962346"/>
              <a:gd name="connsiteY99" fmla="*/ 573882 h 978694"/>
              <a:gd name="connsiteX100" fmla="*/ 693163 w 962346"/>
              <a:gd name="connsiteY100" fmla="*/ 576263 h 978694"/>
              <a:gd name="connsiteX101" fmla="*/ 681256 w 962346"/>
              <a:gd name="connsiteY101" fmla="*/ 578644 h 978694"/>
              <a:gd name="connsiteX102" fmla="*/ 676494 w 962346"/>
              <a:gd name="connsiteY102" fmla="*/ 592932 h 978694"/>
              <a:gd name="connsiteX103" fmla="*/ 678875 w 962346"/>
              <a:gd name="connsiteY103" fmla="*/ 621507 h 978694"/>
              <a:gd name="connsiteX104" fmla="*/ 686019 w 962346"/>
              <a:gd name="connsiteY104" fmla="*/ 645319 h 978694"/>
              <a:gd name="connsiteX105" fmla="*/ 697925 w 962346"/>
              <a:gd name="connsiteY105" fmla="*/ 681038 h 978694"/>
              <a:gd name="connsiteX106" fmla="*/ 705069 w 962346"/>
              <a:gd name="connsiteY106" fmla="*/ 700088 h 978694"/>
              <a:gd name="connsiteX107" fmla="*/ 714594 w 962346"/>
              <a:gd name="connsiteY107" fmla="*/ 721519 h 978694"/>
              <a:gd name="connsiteX108" fmla="*/ 712213 w 962346"/>
              <a:gd name="connsiteY108" fmla="*/ 771525 h 978694"/>
              <a:gd name="connsiteX109" fmla="*/ 707450 w 962346"/>
              <a:gd name="connsiteY109" fmla="*/ 852488 h 978694"/>
              <a:gd name="connsiteX110" fmla="*/ 702688 w 962346"/>
              <a:gd name="connsiteY110" fmla="*/ 866775 h 978694"/>
              <a:gd name="connsiteX111" fmla="*/ 700306 w 962346"/>
              <a:gd name="connsiteY111" fmla="*/ 873919 h 978694"/>
              <a:gd name="connsiteX112" fmla="*/ 695544 w 962346"/>
              <a:gd name="connsiteY112" fmla="*/ 881063 h 978694"/>
              <a:gd name="connsiteX113" fmla="*/ 671731 w 962346"/>
              <a:gd name="connsiteY113" fmla="*/ 878682 h 978694"/>
              <a:gd name="connsiteX114" fmla="*/ 664588 w 962346"/>
              <a:gd name="connsiteY114" fmla="*/ 876300 h 978694"/>
              <a:gd name="connsiteX115" fmla="*/ 595531 w 962346"/>
              <a:gd name="connsiteY115" fmla="*/ 878682 h 978694"/>
              <a:gd name="connsiteX116" fmla="*/ 588388 w 962346"/>
              <a:gd name="connsiteY116" fmla="*/ 881063 h 978694"/>
              <a:gd name="connsiteX117" fmla="*/ 574100 w 962346"/>
              <a:gd name="connsiteY117" fmla="*/ 873919 h 978694"/>
              <a:gd name="connsiteX118" fmla="*/ 566956 w 962346"/>
              <a:gd name="connsiteY118" fmla="*/ 871538 h 978694"/>
              <a:gd name="connsiteX119" fmla="*/ 566956 w 962346"/>
              <a:gd name="connsiteY119" fmla="*/ 938213 h 978694"/>
              <a:gd name="connsiteX120" fmla="*/ 557431 w 962346"/>
              <a:gd name="connsiteY120" fmla="*/ 947738 h 978694"/>
              <a:gd name="connsiteX121" fmla="*/ 547906 w 962346"/>
              <a:gd name="connsiteY121" fmla="*/ 962025 h 978694"/>
              <a:gd name="connsiteX122" fmla="*/ 545525 w 962346"/>
              <a:gd name="connsiteY122" fmla="*/ 969169 h 978694"/>
              <a:gd name="connsiteX123" fmla="*/ 528856 w 962346"/>
              <a:gd name="connsiteY123" fmla="*/ 976313 h 978694"/>
              <a:gd name="connsiteX124" fmla="*/ 521713 w 962346"/>
              <a:gd name="connsiteY124" fmla="*/ 978694 h 978694"/>
              <a:gd name="connsiteX125" fmla="*/ 488375 w 962346"/>
              <a:gd name="connsiteY125" fmla="*/ 976313 h 978694"/>
              <a:gd name="connsiteX126" fmla="*/ 440750 w 962346"/>
              <a:gd name="connsiteY126" fmla="*/ 973932 h 978694"/>
              <a:gd name="connsiteX127" fmla="*/ 433606 w 962346"/>
              <a:gd name="connsiteY127" fmla="*/ 966788 h 978694"/>
              <a:gd name="connsiteX128" fmla="*/ 419319 w 962346"/>
              <a:gd name="connsiteY128" fmla="*/ 957263 h 978694"/>
              <a:gd name="connsiteX129" fmla="*/ 412175 w 962346"/>
              <a:gd name="connsiteY129" fmla="*/ 952500 h 978694"/>
              <a:gd name="connsiteX130" fmla="*/ 397888 w 962346"/>
              <a:gd name="connsiteY130" fmla="*/ 947738 h 978694"/>
              <a:gd name="connsiteX131" fmla="*/ 390744 w 962346"/>
              <a:gd name="connsiteY131" fmla="*/ 945357 h 978694"/>
              <a:gd name="connsiteX132" fmla="*/ 343119 w 962346"/>
              <a:gd name="connsiteY132" fmla="*/ 947738 h 978694"/>
              <a:gd name="connsiteX133" fmla="*/ 321688 w 962346"/>
              <a:gd name="connsiteY133" fmla="*/ 940594 h 978694"/>
              <a:gd name="connsiteX134" fmla="*/ 314544 w 962346"/>
              <a:gd name="connsiteY134" fmla="*/ 933450 h 978694"/>
              <a:gd name="connsiteX135" fmla="*/ 307400 w 962346"/>
              <a:gd name="connsiteY135" fmla="*/ 928688 h 978694"/>
              <a:gd name="connsiteX136" fmla="*/ 300256 w 962346"/>
              <a:gd name="connsiteY136" fmla="*/ 921544 h 978694"/>
              <a:gd name="connsiteX137" fmla="*/ 295494 w 962346"/>
              <a:gd name="connsiteY137" fmla="*/ 914400 h 978694"/>
              <a:gd name="connsiteX138" fmla="*/ 288350 w 962346"/>
              <a:gd name="connsiteY138" fmla="*/ 912019 h 978694"/>
              <a:gd name="connsiteX139" fmla="*/ 283588 w 962346"/>
              <a:gd name="connsiteY139" fmla="*/ 904875 h 978694"/>
              <a:gd name="connsiteX140" fmla="*/ 278825 w 962346"/>
              <a:gd name="connsiteY140" fmla="*/ 890588 h 978694"/>
              <a:gd name="connsiteX141" fmla="*/ 274063 w 962346"/>
              <a:gd name="connsiteY141" fmla="*/ 883444 h 978694"/>
              <a:gd name="connsiteX142" fmla="*/ 262156 w 962346"/>
              <a:gd name="connsiteY142" fmla="*/ 866775 h 978694"/>
              <a:gd name="connsiteX143" fmla="*/ 247869 w 962346"/>
              <a:gd name="connsiteY143" fmla="*/ 857250 h 978694"/>
              <a:gd name="connsiteX144" fmla="*/ 233581 w 962346"/>
              <a:gd name="connsiteY144" fmla="*/ 847725 h 978694"/>
              <a:gd name="connsiteX145" fmla="*/ 216913 w 962346"/>
              <a:gd name="connsiteY145" fmla="*/ 838200 h 978694"/>
              <a:gd name="connsiteX146" fmla="*/ 200244 w 962346"/>
              <a:gd name="connsiteY146" fmla="*/ 831057 h 978694"/>
              <a:gd name="connsiteX147" fmla="*/ 176431 w 962346"/>
              <a:gd name="connsiteY147" fmla="*/ 802482 h 978694"/>
              <a:gd name="connsiteX148" fmla="*/ 169288 w 962346"/>
              <a:gd name="connsiteY148" fmla="*/ 797719 h 978694"/>
              <a:gd name="connsiteX149" fmla="*/ 162144 w 962346"/>
              <a:gd name="connsiteY149" fmla="*/ 790575 h 978694"/>
              <a:gd name="connsiteX150" fmla="*/ 147856 w 962346"/>
              <a:gd name="connsiteY150" fmla="*/ 781050 h 978694"/>
              <a:gd name="connsiteX151" fmla="*/ 143094 w 962346"/>
              <a:gd name="connsiteY151" fmla="*/ 773907 h 978694"/>
              <a:gd name="connsiteX152" fmla="*/ 128806 w 962346"/>
              <a:gd name="connsiteY152" fmla="*/ 762000 h 978694"/>
              <a:gd name="connsiteX153" fmla="*/ 119281 w 962346"/>
              <a:gd name="connsiteY153" fmla="*/ 747713 h 978694"/>
              <a:gd name="connsiteX154" fmla="*/ 114519 w 962346"/>
              <a:gd name="connsiteY154" fmla="*/ 740569 h 978694"/>
              <a:gd name="connsiteX155" fmla="*/ 107375 w 962346"/>
              <a:gd name="connsiteY155" fmla="*/ 735807 h 978694"/>
              <a:gd name="connsiteX156" fmla="*/ 93088 w 962346"/>
              <a:gd name="connsiteY156" fmla="*/ 721519 h 978694"/>
              <a:gd name="connsiteX157" fmla="*/ 78800 w 962346"/>
              <a:gd name="connsiteY157" fmla="*/ 711994 h 978694"/>
              <a:gd name="connsiteX158" fmla="*/ 71656 w 962346"/>
              <a:gd name="connsiteY158" fmla="*/ 707232 h 978694"/>
              <a:gd name="connsiteX159" fmla="*/ 64513 w 962346"/>
              <a:gd name="connsiteY159" fmla="*/ 702469 h 978694"/>
              <a:gd name="connsiteX160" fmla="*/ 50225 w 962346"/>
              <a:gd name="connsiteY160" fmla="*/ 697707 h 978694"/>
              <a:gd name="connsiteX161" fmla="*/ 35938 w 962346"/>
              <a:gd name="connsiteY161" fmla="*/ 685800 h 978694"/>
              <a:gd name="connsiteX162" fmla="*/ 26413 w 962346"/>
              <a:gd name="connsiteY162" fmla="*/ 671513 h 978694"/>
              <a:gd name="connsiteX163" fmla="*/ 21650 w 962346"/>
              <a:gd name="connsiteY163" fmla="*/ 645319 h 978694"/>
              <a:gd name="connsiteX164" fmla="*/ 19269 w 962346"/>
              <a:gd name="connsiteY164" fmla="*/ 635794 h 978694"/>
              <a:gd name="connsiteX165" fmla="*/ 12125 w 962346"/>
              <a:gd name="connsiteY165" fmla="*/ 631032 h 978694"/>
              <a:gd name="connsiteX166" fmla="*/ 9744 w 962346"/>
              <a:gd name="connsiteY166" fmla="*/ 607219 h 978694"/>
              <a:gd name="connsiteX167" fmla="*/ 4981 w 962346"/>
              <a:gd name="connsiteY167" fmla="*/ 590550 h 978694"/>
              <a:gd name="connsiteX168" fmla="*/ 2600 w 962346"/>
              <a:gd name="connsiteY168" fmla="*/ 581025 h 978694"/>
              <a:gd name="connsiteX169" fmla="*/ 219 w 962346"/>
              <a:gd name="connsiteY169" fmla="*/ 554832 h 978694"/>
              <a:gd name="connsiteX170" fmla="*/ 219 w 962346"/>
              <a:gd name="connsiteY170" fmla="*/ 500063 h 978694"/>
              <a:gd name="connsiteX171" fmla="*/ 2600 w 962346"/>
              <a:gd name="connsiteY171" fmla="*/ 376238 h 978694"/>
              <a:gd name="connsiteX172" fmla="*/ 2600 w 962346"/>
              <a:gd name="connsiteY172" fmla="*/ 333375 h 978694"/>
              <a:gd name="connsiteX173" fmla="*/ 4981 w 962346"/>
              <a:gd name="connsiteY173" fmla="*/ 280988 h 978694"/>
              <a:gd name="connsiteX174" fmla="*/ 9744 w 962346"/>
              <a:gd name="connsiteY174" fmla="*/ 266700 h 978694"/>
              <a:gd name="connsiteX175" fmla="*/ 12125 w 962346"/>
              <a:gd name="connsiteY175" fmla="*/ 259557 h 978694"/>
              <a:gd name="connsiteX176" fmla="*/ 12125 w 962346"/>
              <a:gd name="connsiteY176" fmla="*/ 223838 h 978694"/>
              <a:gd name="connsiteX177" fmla="*/ 33556 w 962346"/>
              <a:gd name="connsiteY177" fmla="*/ 211932 h 978694"/>
              <a:gd name="connsiteX178" fmla="*/ 43081 w 962346"/>
              <a:gd name="connsiteY178" fmla="*/ 197644 h 978694"/>
              <a:gd name="connsiteX179" fmla="*/ 50225 w 962346"/>
              <a:gd name="connsiteY179" fmla="*/ 176213 h 978694"/>
              <a:gd name="connsiteX180" fmla="*/ 54988 w 962346"/>
              <a:gd name="connsiteY180" fmla="*/ 157163 h 978694"/>
              <a:gd name="connsiteX181" fmla="*/ 59750 w 962346"/>
              <a:gd name="connsiteY181" fmla="*/ 142875 h 978694"/>
              <a:gd name="connsiteX182" fmla="*/ 64513 w 962346"/>
              <a:gd name="connsiteY182" fmla="*/ 97632 h 978694"/>
              <a:gd name="connsiteX0" fmla="*/ 64513 w 962346"/>
              <a:gd name="connsiteY0" fmla="*/ 97632 h 978694"/>
              <a:gd name="connsiteX1" fmla="*/ 64513 w 962346"/>
              <a:gd name="connsiteY1" fmla="*/ 97632 h 978694"/>
              <a:gd name="connsiteX2" fmla="*/ 76419 w 962346"/>
              <a:gd name="connsiteY2" fmla="*/ 80963 h 978694"/>
              <a:gd name="connsiteX3" fmla="*/ 85944 w 962346"/>
              <a:gd name="connsiteY3" fmla="*/ 59532 h 978694"/>
              <a:gd name="connsiteX4" fmla="*/ 93088 w 962346"/>
              <a:gd name="connsiteY4" fmla="*/ 54769 h 978694"/>
              <a:gd name="connsiteX5" fmla="*/ 107375 w 962346"/>
              <a:gd name="connsiteY5" fmla="*/ 50007 h 978694"/>
              <a:gd name="connsiteX6" fmla="*/ 133569 w 962346"/>
              <a:gd name="connsiteY6" fmla="*/ 47625 h 978694"/>
              <a:gd name="connsiteX7" fmla="*/ 140713 w 962346"/>
              <a:gd name="connsiteY7" fmla="*/ 45244 h 978694"/>
              <a:gd name="connsiteX8" fmla="*/ 145475 w 962346"/>
              <a:gd name="connsiteY8" fmla="*/ 30957 h 978694"/>
              <a:gd name="connsiteX9" fmla="*/ 147856 w 962346"/>
              <a:gd name="connsiteY9" fmla="*/ 23813 h 978694"/>
              <a:gd name="connsiteX10" fmla="*/ 157381 w 962346"/>
              <a:gd name="connsiteY10" fmla="*/ 9525 h 978694"/>
              <a:gd name="connsiteX11" fmla="*/ 164525 w 962346"/>
              <a:gd name="connsiteY11" fmla="*/ 4763 h 978694"/>
              <a:gd name="connsiteX12" fmla="*/ 181194 w 962346"/>
              <a:gd name="connsiteY12" fmla="*/ 0 h 978694"/>
              <a:gd name="connsiteX13" fmla="*/ 262156 w 962346"/>
              <a:gd name="connsiteY13" fmla="*/ 2382 h 978694"/>
              <a:gd name="connsiteX14" fmla="*/ 269300 w 962346"/>
              <a:gd name="connsiteY14" fmla="*/ 4763 h 978694"/>
              <a:gd name="connsiteX15" fmla="*/ 276444 w 962346"/>
              <a:gd name="connsiteY15" fmla="*/ 9525 h 978694"/>
              <a:gd name="connsiteX16" fmla="*/ 290731 w 962346"/>
              <a:gd name="connsiteY16" fmla="*/ 23813 h 978694"/>
              <a:gd name="connsiteX17" fmla="*/ 295494 w 962346"/>
              <a:gd name="connsiteY17" fmla="*/ 30957 h 978694"/>
              <a:gd name="connsiteX18" fmla="*/ 305019 w 962346"/>
              <a:gd name="connsiteY18" fmla="*/ 52388 h 978694"/>
              <a:gd name="connsiteX19" fmla="*/ 312163 w 962346"/>
              <a:gd name="connsiteY19" fmla="*/ 66675 h 978694"/>
              <a:gd name="connsiteX20" fmla="*/ 316925 w 962346"/>
              <a:gd name="connsiteY20" fmla="*/ 80963 h 978694"/>
              <a:gd name="connsiteX21" fmla="*/ 326450 w 962346"/>
              <a:gd name="connsiteY21" fmla="*/ 95250 h 978694"/>
              <a:gd name="connsiteX22" fmla="*/ 331213 w 962346"/>
              <a:gd name="connsiteY22" fmla="*/ 109538 h 978694"/>
              <a:gd name="connsiteX23" fmla="*/ 335975 w 962346"/>
              <a:gd name="connsiteY23" fmla="*/ 126207 h 978694"/>
              <a:gd name="connsiteX24" fmla="*/ 335975 w 962346"/>
              <a:gd name="connsiteY24" fmla="*/ 209550 h 978694"/>
              <a:gd name="connsiteX25" fmla="*/ 340738 w 962346"/>
              <a:gd name="connsiteY25" fmla="*/ 271463 h 978694"/>
              <a:gd name="connsiteX26" fmla="*/ 338356 w 962346"/>
              <a:gd name="connsiteY26" fmla="*/ 304800 h 978694"/>
              <a:gd name="connsiteX27" fmla="*/ 340738 w 962346"/>
              <a:gd name="connsiteY27" fmla="*/ 326232 h 978694"/>
              <a:gd name="connsiteX28" fmla="*/ 357406 w 962346"/>
              <a:gd name="connsiteY28" fmla="*/ 323850 h 978694"/>
              <a:gd name="connsiteX29" fmla="*/ 371694 w 962346"/>
              <a:gd name="connsiteY29" fmla="*/ 319088 h 978694"/>
              <a:gd name="connsiteX30" fmla="*/ 378838 w 962346"/>
              <a:gd name="connsiteY30" fmla="*/ 314325 h 978694"/>
              <a:gd name="connsiteX31" fmla="*/ 438369 w 962346"/>
              <a:gd name="connsiteY31" fmla="*/ 311944 h 978694"/>
              <a:gd name="connsiteX32" fmla="*/ 445513 w 962346"/>
              <a:gd name="connsiteY32" fmla="*/ 292895 h 978694"/>
              <a:gd name="connsiteX33" fmla="*/ 455038 w 962346"/>
              <a:gd name="connsiteY33" fmla="*/ 288132 h 978694"/>
              <a:gd name="connsiteX34" fmla="*/ 469325 w 962346"/>
              <a:gd name="connsiteY34" fmla="*/ 283369 h 978694"/>
              <a:gd name="connsiteX35" fmla="*/ 481231 w 962346"/>
              <a:gd name="connsiteY35" fmla="*/ 273844 h 978694"/>
              <a:gd name="connsiteX36" fmla="*/ 493138 w 962346"/>
              <a:gd name="connsiteY36" fmla="*/ 259557 h 978694"/>
              <a:gd name="connsiteX37" fmla="*/ 507425 w 962346"/>
              <a:gd name="connsiteY37" fmla="*/ 252413 h 978694"/>
              <a:gd name="connsiteX38" fmla="*/ 524094 w 962346"/>
              <a:gd name="connsiteY38" fmla="*/ 245269 h 978694"/>
              <a:gd name="connsiteX39" fmla="*/ 531238 w 962346"/>
              <a:gd name="connsiteY39" fmla="*/ 240507 h 978694"/>
              <a:gd name="connsiteX40" fmla="*/ 538381 w 962346"/>
              <a:gd name="connsiteY40" fmla="*/ 238125 h 978694"/>
              <a:gd name="connsiteX41" fmla="*/ 540763 w 962346"/>
              <a:gd name="connsiteY41" fmla="*/ 216695 h 978694"/>
              <a:gd name="connsiteX42" fmla="*/ 588387 w 962346"/>
              <a:gd name="connsiteY42" fmla="*/ 216694 h 978694"/>
              <a:gd name="connsiteX43" fmla="*/ 614581 w 962346"/>
              <a:gd name="connsiteY43" fmla="*/ 226219 h 978694"/>
              <a:gd name="connsiteX44" fmla="*/ 628868 w 962346"/>
              <a:gd name="connsiteY44" fmla="*/ 202407 h 978694"/>
              <a:gd name="connsiteX45" fmla="*/ 628869 w 962346"/>
              <a:gd name="connsiteY45" fmla="*/ 197644 h 978694"/>
              <a:gd name="connsiteX46" fmla="*/ 643156 w 962346"/>
              <a:gd name="connsiteY46" fmla="*/ 166688 h 978694"/>
              <a:gd name="connsiteX47" fmla="*/ 647919 w 962346"/>
              <a:gd name="connsiteY47" fmla="*/ 171450 h 978694"/>
              <a:gd name="connsiteX48" fmla="*/ 655063 w 962346"/>
              <a:gd name="connsiteY48" fmla="*/ 169069 h 978694"/>
              <a:gd name="connsiteX49" fmla="*/ 657443 w 962346"/>
              <a:gd name="connsiteY49" fmla="*/ 164306 h 978694"/>
              <a:gd name="connsiteX50" fmla="*/ 676494 w 962346"/>
              <a:gd name="connsiteY50" fmla="*/ 157163 h 978694"/>
              <a:gd name="connsiteX51" fmla="*/ 664588 w 962346"/>
              <a:gd name="connsiteY51" fmla="*/ 142875 h 978694"/>
              <a:gd name="connsiteX52" fmla="*/ 686019 w 962346"/>
              <a:gd name="connsiteY52" fmla="*/ 147638 h 978694"/>
              <a:gd name="connsiteX53" fmla="*/ 695544 w 962346"/>
              <a:gd name="connsiteY53" fmla="*/ 126206 h 978694"/>
              <a:gd name="connsiteX54" fmla="*/ 719356 w 962346"/>
              <a:gd name="connsiteY54" fmla="*/ 138113 h 978694"/>
              <a:gd name="connsiteX55" fmla="*/ 757456 w 962346"/>
              <a:gd name="connsiteY55" fmla="*/ 140494 h 978694"/>
              <a:gd name="connsiteX56" fmla="*/ 762219 w 962346"/>
              <a:gd name="connsiteY56" fmla="*/ 147638 h 978694"/>
              <a:gd name="connsiteX57" fmla="*/ 764600 w 962346"/>
              <a:gd name="connsiteY57" fmla="*/ 157163 h 978694"/>
              <a:gd name="connsiteX58" fmla="*/ 766981 w 962346"/>
              <a:gd name="connsiteY58" fmla="*/ 164307 h 978694"/>
              <a:gd name="connsiteX59" fmla="*/ 764600 w 962346"/>
              <a:gd name="connsiteY59" fmla="*/ 204788 h 978694"/>
              <a:gd name="connsiteX60" fmla="*/ 762219 w 962346"/>
              <a:gd name="connsiteY60" fmla="*/ 211932 h 978694"/>
              <a:gd name="connsiteX61" fmla="*/ 750313 w 962346"/>
              <a:gd name="connsiteY61" fmla="*/ 216694 h 978694"/>
              <a:gd name="connsiteX62" fmla="*/ 752694 w 962346"/>
              <a:gd name="connsiteY62" fmla="*/ 233363 h 978694"/>
              <a:gd name="connsiteX63" fmla="*/ 771744 w 962346"/>
              <a:gd name="connsiteY63" fmla="*/ 247651 h 978694"/>
              <a:gd name="connsiteX64" fmla="*/ 776506 w 962346"/>
              <a:gd name="connsiteY64" fmla="*/ 304800 h 978694"/>
              <a:gd name="connsiteX65" fmla="*/ 783650 w 962346"/>
              <a:gd name="connsiteY65" fmla="*/ 326232 h 978694"/>
              <a:gd name="connsiteX66" fmla="*/ 788413 w 962346"/>
              <a:gd name="connsiteY66" fmla="*/ 340519 h 978694"/>
              <a:gd name="connsiteX67" fmla="*/ 793175 w 962346"/>
              <a:gd name="connsiteY67" fmla="*/ 347663 h 978694"/>
              <a:gd name="connsiteX68" fmla="*/ 814606 w 962346"/>
              <a:gd name="connsiteY68" fmla="*/ 357188 h 978694"/>
              <a:gd name="connsiteX69" fmla="*/ 821750 w 962346"/>
              <a:gd name="connsiteY69" fmla="*/ 359569 h 978694"/>
              <a:gd name="connsiteX70" fmla="*/ 836038 w 962346"/>
              <a:gd name="connsiteY70" fmla="*/ 369094 h 978694"/>
              <a:gd name="connsiteX71" fmla="*/ 843181 w 962346"/>
              <a:gd name="connsiteY71" fmla="*/ 376238 h 978694"/>
              <a:gd name="connsiteX72" fmla="*/ 857469 w 962346"/>
              <a:gd name="connsiteY72" fmla="*/ 381000 h 978694"/>
              <a:gd name="connsiteX73" fmla="*/ 864613 w 962346"/>
              <a:gd name="connsiteY73" fmla="*/ 383382 h 978694"/>
              <a:gd name="connsiteX74" fmla="*/ 878900 w 962346"/>
              <a:gd name="connsiteY74" fmla="*/ 390525 h 978694"/>
              <a:gd name="connsiteX75" fmla="*/ 886044 w 962346"/>
              <a:gd name="connsiteY75" fmla="*/ 395288 h 978694"/>
              <a:gd name="connsiteX76" fmla="*/ 900331 w 962346"/>
              <a:gd name="connsiteY76" fmla="*/ 400050 h 978694"/>
              <a:gd name="connsiteX77" fmla="*/ 905094 w 962346"/>
              <a:gd name="connsiteY77" fmla="*/ 407194 h 978694"/>
              <a:gd name="connsiteX78" fmla="*/ 919381 w 962346"/>
              <a:gd name="connsiteY78" fmla="*/ 416719 h 978694"/>
              <a:gd name="connsiteX79" fmla="*/ 928906 w 962346"/>
              <a:gd name="connsiteY79" fmla="*/ 426244 h 978694"/>
              <a:gd name="connsiteX80" fmla="*/ 940813 w 962346"/>
              <a:gd name="connsiteY80" fmla="*/ 428626 h 978694"/>
              <a:gd name="connsiteX81" fmla="*/ 950337 w 962346"/>
              <a:gd name="connsiteY81" fmla="*/ 447676 h 978694"/>
              <a:gd name="connsiteX82" fmla="*/ 962244 w 962346"/>
              <a:gd name="connsiteY82" fmla="*/ 473869 h 978694"/>
              <a:gd name="connsiteX83" fmla="*/ 931288 w 962346"/>
              <a:gd name="connsiteY83" fmla="*/ 504825 h 978694"/>
              <a:gd name="connsiteX84" fmla="*/ 945575 w 962346"/>
              <a:gd name="connsiteY84" fmla="*/ 509588 h 978694"/>
              <a:gd name="connsiteX85" fmla="*/ 933669 w 962346"/>
              <a:gd name="connsiteY85" fmla="*/ 523875 h 978694"/>
              <a:gd name="connsiteX86" fmla="*/ 917000 w 962346"/>
              <a:gd name="connsiteY86" fmla="*/ 545307 h 978694"/>
              <a:gd name="connsiteX87" fmla="*/ 912238 w 962346"/>
              <a:gd name="connsiteY87" fmla="*/ 552450 h 978694"/>
              <a:gd name="connsiteX88" fmla="*/ 909856 w 962346"/>
              <a:gd name="connsiteY88" fmla="*/ 559594 h 978694"/>
              <a:gd name="connsiteX89" fmla="*/ 895569 w 962346"/>
              <a:gd name="connsiteY89" fmla="*/ 564357 h 978694"/>
              <a:gd name="connsiteX90" fmla="*/ 888425 w 962346"/>
              <a:gd name="connsiteY90" fmla="*/ 566738 h 978694"/>
              <a:gd name="connsiteX91" fmla="*/ 883663 w 962346"/>
              <a:gd name="connsiteY91" fmla="*/ 573882 h 978694"/>
              <a:gd name="connsiteX92" fmla="*/ 881281 w 962346"/>
              <a:gd name="connsiteY92" fmla="*/ 581025 h 978694"/>
              <a:gd name="connsiteX93" fmla="*/ 859850 w 962346"/>
              <a:gd name="connsiteY93" fmla="*/ 588169 h 978694"/>
              <a:gd name="connsiteX94" fmla="*/ 845563 w 962346"/>
              <a:gd name="connsiteY94" fmla="*/ 592932 h 978694"/>
              <a:gd name="connsiteX95" fmla="*/ 838419 w 962346"/>
              <a:gd name="connsiteY95" fmla="*/ 595313 h 978694"/>
              <a:gd name="connsiteX96" fmla="*/ 797938 w 962346"/>
              <a:gd name="connsiteY96" fmla="*/ 590550 h 978694"/>
              <a:gd name="connsiteX97" fmla="*/ 783650 w 962346"/>
              <a:gd name="connsiteY97" fmla="*/ 583407 h 978694"/>
              <a:gd name="connsiteX98" fmla="*/ 755075 w 962346"/>
              <a:gd name="connsiteY98" fmla="*/ 576263 h 978694"/>
              <a:gd name="connsiteX99" fmla="*/ 747931 w 962346"/>
              <a:gd name="connsiteY99" fmla="*/ 573882 h 978694"/>
              <a:gd name="connsiteX100" fmla="*/ 693163 w 962346"/>
              <a:gd name="connsiteY100" fmla="*/ 576263 h 978694"/>
              <a:gd name="connsiteX101" fmla="*/ 681256 w 962346"/>
              <a:gd name="connsiteY101" fmla="*/ 578644 h 978694"/>
              <a:gd name="connsiteX102" fmla="*/ 676494 w 962346"/>
              <a:gd name="connsiteY102" fmla="*/ 592932 h 978694"/>
              <a:gd name="connsiteX103" fmla="*/ 678875 w 962346"/>
              <a:gd name="connsiteY103" fmla="*/ 621507 h 978694"/>
              <a:gd name="connsiteX104" fmla="*/ 686019 w 962346"/>
              <a:gd name="connsiteY104" fmla="*/ 645319 h 978694"/>
              <a:gd name="connsiteX105" fmla="*/ 697925 w 962346"/>
              <a:gd name="connsiteY105" fmla="*/ 681038 h 978694"/>
              <a:gd name="connsiteX106" fmla="*/ 705069 w 962346"/>
              <a:gd name="connsiteY106" fmla="*/ 700088 h 978694"/>
              <a:gd name="connsiteX107" fmla="*/ 714594 w 962346"/>
              <a:gd name="connsiteY107" fmla="*/ 721519 h 978694"/>
              <a:gd name="connsiteX108" fmla="*/ 712213 w 962346"/>
              <a:gd name="connsiteY108" fmla="*/ 771525 h 978694"/>
              <a:gd name="connsiteX109" fmla="*/ 707450 w 962346"/>
              <a:gd name="connsiteY109" fmla="*/ 852488 h 978694"/>
              <a:gd name="connsiteX110" fmla="*/ 702688 w 962346"/>
              <a:gd name="connsiteY110" fmla="*/ 866775 h 978694"/>
              <a:gd name="connsiteX111" fmla="*/ 700306 w 962346"/>
              <a:gd name="connsiteY111" fmla="*/ 873919 h 978694"/>
              <a:gd name="connsiteX112" fmla="*/ 695544 w 962346"/>
              <a:gd name="connsiteY112" fmla="*/ 881063 h 978694"/>
              <a:gd name="connsiteX113" fmla="*/ 671731 w 962346"/>
              <a:gd name="connsiteY113" fmla="*/ 878682 h 978694"/>
              <a:gd name="connsiteX114" fmla="*/ 664588 w 962346"/>
              <a:gd name="connsiteY114" fmla="*/ 876300 h 978694"/>
              <a:gd name="connsiteX115" fmla="*/ 595531 w 962346"/>
              <a:gd name="connsiteY115" fmla="*/ 878682 h 978694"/>
              <a:gd name="connsiteX116" fmla="*/ 588388 w 962346"/>
              <a:gd name="connsiteY116" fmla="*/ 881063 h 978694"/>
              <a:gd name="connsiteX117" fmla="*/ 574100 w 962346"/>
              <a:gd name="connsiteY117" fmla="*/ 873919 h 978694"/>
              <a:gd name="connsiteX118" fmla="*/ 566956 w 962346"/>
              <a:gd name="connsiteY118" fmla="*/ 871538 h 978694"/>
              <a:gd name="connsiteX119" fmla="*/ 566956 w 962346"/>
              <a:gd name="connsiteY119" fmla="*/ 938213 h 978694"/>
              <a:gd name="connsiteX120" fmla="*/ 557431 w 962346"/>
              <a:gd name="connsiteY120" fmla="*/ 947738 h 978694"/>
              <a:gd name="connsiteX121" fmla="*/ 547906 w 962346"/>
              <a:gd name="connsiteY121" fmla="*/ 962025 h 978694"/>
              <a:gd name="connsiteX122" fmla="*/ 545525 w 962346"/>
              <a:gd name="connsiteY122" fmla="*/ 969169 h 978694"/>
              <a:gd name="connsiteX123" fmla="*/ 528856 w 962346"/>
              <a:gd name="connsiteY123" fmla="*/ 976313 h 978694"/>
              <a:gd name="connsiteX124" fmla="*/ 521713 w 962346"/>
              <a:gd name="connsiteY124" fmla="*/ 978694 h 978694"/>
              <a:gd name="connsiteX125" fmla="*/ 488375 w 962346"/>
              <a:gd name="connsiteY125" fmla="*/ 976313 h 978694"/>
              <a:gd name="connsiteX126" fmla="*/ 440750 w 962346"/>
              <a:gd name="connsiteY126" fmla="*/ 973932 h 978694"/>
              <a:gd name="connsiteX127" fmla="*/ 433606 w 962346"/>
              <a:gd name="connsiteY127" fmla="*/ 966788 h 978694"/>
              <a:gd name="connsiteX128" fmla="*/ 419319 w 962346"/>
              <a:gd name="connsiteY128" fmla="*/ 957263 h 978694"/>
              <a:gd name="connsiteX129" fmla="*/ 412175 w 962346"/>
              <a:gd name="connsiteY129" fmla="*/ 952500 h 978694"/>
              <a:gd name="connsiteX130" fmla="*/ 397888 w 962346"/>
              <a:gd name="connsiteY130" fmla="*/ 947738 h 978694"/>
              <a:gd name="connsiteX131" fmla="*/ 390744 w 962346"/>
              <a:gd name="connsiteY131" fmla="*/ 945357 h 978694"/>
              <a:gd name="connsiteX132" fmla="*/ 343119 w 962346"/>
              <a:gd name="connsiteY132" fmla="*/ 947738 h 978694"/>
              <a:gd name="connsiteX133" fmla="*/ 321688 w 962346"/>
              <a:gd name="connsiteY133" fmla="*/ 940594 h 978694"/>
              <a:gd name="connsiteX134" fmla="*/ 314544 w 962346"/>
              <a:gd name="connsiteY134" fmla="*/ 933450 h 978694"/>
              <a:gd name="connsiteX135" fmla="*/ 307400 w 962346"/>
              <a:gd name="connsiteY135" fmla="*/ 928688 h 978694"/>
              <a:gd name="connsiteX136" fmla="*/ 300256 w 962346"/>
              <a:gd name="connsiteY136" fmla="*/ 921544 h 978694"/>
              <a:gd name="connsiteX137" fmla="*/ 295494 w 962346"/>
              <a:gd name="connsiteY137" fmla="*/ 914400 h 978694"/>
              <a:gd name="connsiteX138" fmla="*/ 288350 w 962346"/>
              <a:gd name="connsiteY138" fmla="*/ 912019 h 978694"/>
              <a:gd name="connsiteX139" fmla="*/ 283588 w 962346"/>
              <a:gd name="connsiteY139" fmla="*/ 904875 h 978694"/>
              <a:gd name="connsiteX140" fmla="*/ 278825 w 962346"/>
              <a:gd name="connsiteY140" fmla="*/ 890588 h 978694"/>
              <a:gd name="connsiteX141" fmla="*/ 274063 w 962346"/>
              <a:gd name="connsiteY141" fmla="*/ 883444 h 978694"/>
              <a:gd name="connsiteX142" fmla="*/ 262156 w 962346"/>
              <a:gd name="connsiteY142" fmla="*/ 866775 h 978694"/>
              <a:gd name="connsiteX143" fmla="*/ 247869 w 962346"/>
              <a:gd name="connsiteY143" fmla="*/ 857250 h 978694"/>
              <a:gd name="connsiteX144" fmla="*/ 233581 w 962346"/>
              <a:gd name="connsiteY144" fmla="*/ 847725 h 978694"/>
              <a:gd name="connsiteX145" fmla="*/ 216913 w 962346"/>
              <a:gd name="connsiteY145" fmla="*/ 838200 h 978694"/>
              <a:gd name="connsiteX146" fmla="*/ 200244 w 962346"/>
              <a:gd name="connsiteY146" fmla="*/ 831057 h 978694"/>
              <a:gd name="connsiteX147" fmla="*/ 176431 w 962346"/>
              <a:gd name="connsiteY147" fmla="*/ 802482 h 978694"/>
              <a:gd name="connsiteX148" fmla="*/ 169288 w 962346"/>
              <a:gd name="connsiteY148" fmla="*/ 797719 h 978694"/>
              <a:gd name="connsiteX149" fmla="*/ 162144 w 962346"/>
              <a:gd name="connsiteY149" fmla="*/ 790575 h 978694"/>
              <a:gd name="connsiteX150" fmla="*/ 147856 w 962346"/>
              <a:gd name="connsiteY150" fmla="*/ 781050 h 978694"/>
              <a:gd name="connsiteX151" fmla="*/ 143094 w 962346"/>
              <a:gd name="connsiteY151" fmla="*/ 773907 h 978694"/>
              <a:gd name="connsiteX152" fmla="*/ 128806 w 962346"/>
              <a:gd name="connsiteY152" fmla="*/ 762000 h 978694"/>
              <a:gd name="connsiteX153" fmla="*/ 119281 w 962346"/>
              <a:gd name="connsiteY153" fmla="*/ 747713 h 978694"/>
              <a:gd name="connsiteX154" fmla="*/ 114519 w 962346"/>
              <a:gd name="connsiteY154" fmla="*/ 740569 h 978694"/>
              <a:gd name="connsiteX155" fmla="*/ 107375 w 962346"/>
              <a:gd name="connsiteY155" fmla="*/ 735807 h 978694"/>
              <a:gd name="connsiteX156" fmla="*/ 93088 w 962346"/>
              <a:gd name="connsiteY156" fmla="*/ 721519 h 978694"/>
              <a:gd name="connsiteX157" fmla="*/ 78800 w 962346"/>
              <a:gd name="connsiteY157" fmla="*/ 711994 h 978694"/>
              <a:gd name="connsiteX158" fmla="*/ 71656 w 962346"/>
              <a:gd name="connsiteY158" fmla="*/ 707232 h 978694"/>
              <a:gd name="connsiteX159" fmla="*/ 64513 w 962346"/>
              <a:gd name="connsiteY159" fmla="*/ 702469 h 978694"/>
              <a:gd name="connsiteX160" fmla="*/ 50225 w 962346"/>
              <a:gd name="connsiteY160" fmla="*/ 697707 h 978694"/>
              <a:gd name="connsiteX161" fmla="*/ 35938 w 962346"/>
              <a:gd name="connsiteY161" fmla="*/ 685800 h 978694"/>
              <a:gd name="connsiteX162" fmla="*/ 26413 w 962346"/>
              <a:gd name="connsiteY162" fmla="*/ 671513 h 978694"/>
              <a:gd name="connsiteX163" fmla="*/ 21650 w 962346"/>
              <a:gd name="connsiteY163" fmla="*/ 645319 h 978694"/>
              <a:gd name="connsiteX164" fmla="*/ 19269 w 962346"/>
              <a:gd name="connsiteY164" fmla="*/ 635794 h 978694"/>
              <a:gd name="connsiteX165" fmla="*/ 12125 w 962346"/>
              <a:gd name="connsiteY165" fmla="*/ 631032 h 978694"/>
              <a:gd name="connsiteX166" fmla="*/ 9744 w 962346"/>
              <a:gd name="connsiteY166" fmla="*/ 607219 h 978694"/>
              <a:gd name="connsiteX167" fmla="*/ 4981 w 962346"/>
              <a:gd name="connsiteY167" fmla="*/ 590550 h 978694"/>
              <a:gd name="connsiteX168" fmla="*/ 2600 w 962346"/>
              <a:gd name="connsiteY168" fmla="*/ 581025 h 978694"/>
              <a:gd name="connsiteX169" fmla="*/ 219 w 962346"/>
              <a:gd name="connsiteY169" fmla="*/ 554832 h 978694"/>
              <a:gd name="connsiteX170" fmla="*/ 219 w 962346"/>
              <a:gd name="connsiteY170" fmla="*/ 500063 h 978694"/>
              <a:gd name="connsiteX171" fmla="*/ 2600 w 962346"/>
              <a:gd name="connsiteY171" fmla="*/ 376238 h 978694"/>
              <a:gd name="connsiteX172" fmla="*/ 2600 w 962346"/>
              <a:gd name="connsiteY172" fmla="*/ 333375 h 978694"/>
              <a:gd name="connsiteX173" fmla="*/ 4981 w 962346"/>
              <a:gd name="connsiteY173" fmla="*/ 280988 h 978694"/>
              <a:gd name="connsiteX174" fmla="*/ 9744 w 962346"/>
              <a:gd name="connsiteY174" fmla="*/ 266700 h 978694"/>
              <a:gd name="connsiteX175" fmla="*/ 12125 w 962346"/>
              <a:gd name="connsiteY175" fmla="*/ 259557 h 978694"/>
              <a:gd name="connsiteX176" fmla="*/ 12125 w 962346"/>
              <a:gd name="connsiteY176" fmla="*/ 223838 h 978694"/>
              <a:gd name="connsiteX177" fmla="*/ 33556 w 962346"/>
              <a:gd name="connsiteY177" fmla="*/ 211932 h 978694"/>
              <a:gd name="connsiteX178" fmla="*/ 43081 w 962346"/>
              <a:gd name="connsiteY178" fmla="*/ 197644 h 978694"/>
              <a:gd name="connsiteX179" fmla="*/ 50225 w 962346"/>
              <a:gd name="connsiteY179" fmla="*/ 176213 h 978694"/>
              <a:gd name="connsiteX180" fmla="*/ 54988 w 962346"/>
              <a:gd name="connsiteY180" fmla="*/ 157163 h 978694"/>
              <a:gd name="connsiteX181" fmla="*/ 59750 w 962346"/>
              <a:gd name="connsiteY181" fmla="*/ 142875 h 978694"/>
              <a:gd name="connsiteX182" fmla="*/ 64513 w 962346"/>
              <a:gd name="connsiteY182" fmla="*/ 97632 h 978694"/>
              <a:gd name="connsiteX0" fmla="*/ 64513 w 962346"/>
              <a:gd name="connsiteY0" fmla="*/ 97632 h 978694"/>
              <a:gd name="connsiteX1" fmla="*/ 64513 w 962346"/>
              <a:gd name="connsiteY1" fmla="*/ 97632 h 978694"/>
              <a:gd name="connsiteX2" fmla="*/ 76419 w 962346"/>
              <a:gd name="connsiteY2" fmla="*/ 80963 h 978694"/>
              <a:gd name="connsiteX3" fmla="*/ 85944 w 962346"/>
              <a:gd name="connsiteY3" fmla="*/ 59532 h 978694"/>
              <a:gd name="connsiteX4" fmla="*/ 93088 w 962346"/>
              <a:gd name="connsiteY4" fmla="*/ 54769 h 978694"/>
              <a:gd name="connsiteX5" fmla="*/ 107375 w 962346"/>
              <a:gd name="connsiteY5" fmla="*/ 50007 h 978694"/>
              <a:gd name="connsiteX6" fmla="*/ 133569 w 962346"/>
              <a:gd name="connsiteY6" fmla="*/ 47625 h 978694"/>
              <a:gd name="connsiteX7" fmla="*/ 140713 w 962346"/>
              <a:gd name="connsiteY7" fmla="*/ 45244 h 978694"/>
              <a:gd name="connsiteX8" fmla="*/ 145475 w 962346"/>
              <a:gd name="connsiteY8" fmla="*/ 30957 h 978694"/>
              <a:gd name="connsiteX9" fmla="*/ 147856 w 962346"/>
              <a:gd name="connsiteY9" fmla="*/ 23813 h 978694"/>
              <a:gd name="connsiteX10" fmla="*/ 157381 w 962346"/>
              <a:gd name="connsiteY10" fmla="*/ 9525 h 978694"/>
              <a:gd name="connsiteX11" fmla="*/ 164525 w 962346"/>
              <a:gd name="connsiteY11" fmla="*/ 4763 h 978694"/>
              <a:gd name="connsiteX12" fmla="*/ 181194 w 962346"/>
              <a:gd name="connsiteY12" fmla="*/ 0 h 978694"/>
              <a:gd name="connsiteX13" fmla="*/ 262156 w 962346"/>
              <a:gd name="connsiteY13" fmla="*/ 2382 h 978694"/>
              <a:gd name="connsiteX14" fmla="*/ 269300 w 962346"/>
              <a:gd name="connsiteY14" fmla="*/ 4763 h 978694"/>
              <a:gd name="connsiteX15" fmla="*/ 276444 w 962346"/>
              <a:gd name="connsiteY15" fmla="*/ 9525 h 978694"/>
              <a:gd name="connsiteX16" fmla="*/ 290731 w 962346"/>
              <a:gd name="connsiteY16" fmla="*/ 23813 h 978694"/>
              <a:gd name="connsiteX17" fmla="*/ 295494 w 962346"/>
              <a:gd name="connsiteY17" fmla="*/ 30957 h 978694"/>
              <a:gd name="connsiteX18" fmla="*/ 305019 w 962346"/>
              <a:gd name="connsiteY18" fmla="*/ 52388 h 978694"/>
              <a:gd name="connsiteX19" fmla="*/ 312163 w 962346"/>
              <a:gd name="connsiteY19" fmla="*/ 66675 h 978694"/>
              <a:gd name="connsiteX20" fmla="*/ 316925 w 962346"/>
              <a:gd name="connsiteY20" fmla="*/ 80963 h 978694"/>
              <a:gd name="connsiteX21" fmla="*/ 326450 w 962346"/>
              <a:gd name="connsiteY21" fmla="*/ 95250 h 978694"/>
              <a:gd name="connsiteX22" fmla="*/ 331213 w 962346"/>
              <a:gd name="connsiteY22" fmla="*/ 109538 h 978694"/>
              <a:gd name="connsiteX23" fmla="*/ 335975 w 962346"/>
              <a:gd name="connsiteY23" fmla="*/ 126207 h 978694"/>
              <a:gd name="connsiteX24" fmla="*/ 335975 w 962346"/>
              <a:gd name="connsiteY24" fmla="*/ 209550 h 978694"/>
              <a:gd name="connsiteX25" fmla="*/ 340738 w 962346"/>
              <a:gd name="connsiteY25" fmla="*/ 271463 h 978694"/>
              <a:gd name="connsiteX26" fmla="*/ 338356 w 962346"/>
              <a:gd name="connsiteY26" fmla="*/ 304800 h 978694"/>
              <a:gd name="connsiteX27" fmla="*/ 340738 w 962346"/>
              <a:gd name="connsiteY27" fmla="*/ 326232 h 978694"/>
              <a:gd name="connsiteX28" fmla="*/ 357406 w 962346"/>
              <a:gd name="connsiteY28" fmla="*/ 323850 h 978694"/>
              <a:gd name="connsiteX29" fmla="*/ 371694 w 962346"/>
              <a:gd name="connsiteY29" fmla="*/ 319088 h 978694"/>
              <a:gd name="connsiteX30" fmla="*/ 378838 w 962346"/>
              <a:gd name="connsiteY30" fmla="*/ 314325 h 978694"/>
              <a:gd name="connsiteX31" fmla="*/ 435988 w 962346"/>
              <a:gd name="connsiteY31" fmla="*/ 304801 h 978694"/>
              <a:gd name="connsiteX32" fmla="*/ 445513 w 962346"/>
              <a:gd name="connsiteY32" fmla="*/ 292895 h 978694"/>
              <a:gd name="connsiteX33" fmla="*/ 455038 w 962346"/>
              <a:gd name="connsiteY33" fmla="*/ 288132 h 978694"/>
              <a:gd name="connsiteX34" fmla="*/ 469325 w 962346"/>
              <a:gd name="connsiteY34" fmla="*/ 283369 h 978694"/>
              <a:gd name="connsiteX35" fmla="*/ 481231 w 962346"/>
              <a:gd name="connsiteY35" fmla="*/ 273844 h 978694"/>
              <a:gd name="connsiteX36" fmla="*/ 493138 w 962346"/>
              <a:gd name="connsiteY36" fmla="*/ 259557 h 978694"/>
              <a:gd name="connsiteX37" fmla="*/ 507425 w 962346"/>
              <a:gd name="connsiteY37" fmla="*/ 252413 h 978694"/>
              <a:gd name="connsiteX38" fmla="*/ 524094 w 962346"/>
              <a:gd name="connsiteY38" fmla="*/ 245269 h 978694"/>
              <a:gd name="connsiteX39" fmla="*/ 531238 w 962346"/>
              <a:gd name="connsiteY39" fmla="*/ 240507 h 978694"/>
              <a:gd name="connsiteX40" fmla="*/ 538381 w 962346"/>
              <a:gd name="connsiteY40" fmla="*/ 238125 h 978694"/>
              <a:gd name="connsiteX41" fmla="*/ 540763 w 962346"/>
              <a:gd name="connsiteY41" fmla="*/ 216695 h 978694"/>
              <a:gd name="connsiteX42" fmla="*/ 588387 w 962346"/>
              <a:gd name="connsiteY42" fmla="*/ 216694 h 978694"/>
              <a:gd name="connsiteX43" fmla="*/ 614581 w 962346"/>
              <a:gd name="connsiteY43" fmla="*/ 226219 h 978694"/>
              <a:gd name="connsiteX44" fmla="*/ 628868 w 962346"/>
              <a:gd name="connsiteY44" fmla="*/ 202407 h 978694"/>
              <a:gd name="connsiteX45" fmla="*/ 628869 w 962346"/>
              <a:gd name="connsiteY45" fmla="*/ 197644 h 978694"/>
              <a:gd name="connsiteX46" fmla="*/ 643156 w 962346"/>
              <a:gd name="connsiteY46" fmla="*/ 166688 h 978694"/>
              <a:gd name="connsiteX47" fmla="*/ 647919 w 962346"/>
              <a:gd name="connsiteY47" fmla="*/ 171450 h 978694"/>
              <a:gd name="connsiteX48" fmla="*/ 655063 w 962346"/>
              <a:gd name="connsiteY48" fmla="*/ 169069 h 978694"/>
              <a:gd name="connsiteX49" fmla="*/ 657443 w 962346"/>
              <a:gd name="connsiteY49" fmla="*/ 164306 h 978694"/>
              <a:gd name="connsiteX50" fmla="*/ 676494 w 962346"/>
              <a:gd name="connsiteY50" fmla="*/ 157163 h 978694"/>
              <a:gd name="connsiteX51" fmla="*/ 664588 w 962346"/>
              <a:gd name="connsiteY51" fmla="*/ 142875 h 978694"/>
              <a:gd name="connsiteX52" fmla="*/ 686019 w 962346"/>
              <a:gd name="connsiteY52" fmla="*/ 147638 h 978694"/>
              <a:gd name="connsiteX53" fmla="*/ 695544 w 962346"/>
              <a:gd name="connsiteY53" fmla="*/ 126206 h 978694"/>
              <a:gd name="connsiteX54" fmla="*/ 719356 w 962346"/>
              <a:gd name="connsiteY54" fmla="*/ 138113 h 978694"/>
              <a:gd name="connsiteX55" fmla="*/ 757456 w 962346"/>
              <a:gd name="connsiteY55" fmla="*/ 140494 h 978694"/>
              <a:gd name="connsiteX56" fmla="*/ 762219 w 962346"/>
              <a:gd name="connsiteY56" fmla="*/ 147638 h 978694"/>
              <a:gd name="connsiteX57" fmla="*/ 764600 w 962346"/>
              <a:gd name="connsiteY57" fmla="*/ 157163 h 978694"/>
              <a:gd name="connsiteX58" fmla="*/ 766981 w 962346"/>
              <a:gd name="connsiteY58" fmla="*/ 164307 h 978694"/>
              <a:gd name="connsiteX59" fmla="*/ 764600 w 962346"/>
              <a:gd name="connsiteY59" fmla="*/ 204788 h 978694"/>
              <a:gd name="connsiteX60" fmla="*/ 762219 w 962346"/>
              <a:gd name="connsiteY60" fmla="*/ 211932 h 978694"/>
              <a:gd name="connsiteX61" fmla="*/ 750313 w 962346"/>
              <a:gd name="connsiteY61" fmla="*/ 216694 h 978694"/>
              <a:gd name="connsiteX62" fmla="*/ 752694 w 962346"/>
              <a:gd name="connsiteY62" fmla="*/ 233363 h 978694"/>
              <a:gd name="connsiteX63" fmla="*/ 771744 w 962346"/>
              <a:gd name="connsiteY63" fmla="*/ 247651 h 978694"/>
              <a:gd name="connsiteX64" fmla="*/ 776506 w 962346"/>
              <a:gd name="connsiteY64" fmla="*/ 304800 h 978694"/>
              <a:gd name="connsiteX65" fmla="*/ 783650 w 962346"/>
              <a:gd name="connsiteY65" fmla="*/ 326232 h 978694"/>
              <a:gd name="connsiteX66" fmla="*/ 788413 w 962346"/>
              <a:gd name="connsiteY66" fmla="*/ 340519 h 978694"/>
              <a:gd name="connsiteX67" fmla="*/ 793175 w 962346"/>
              <a:gd name="connsiteY67" fmla="*/ 347663 h 978694"/>
              <a:gd name="connsiteX68" fmla="*/ 814606 w 962346"/>
              <a:gd name="connsiteY68" fmla="*/ 357188 h 978694"/>
              <a:gd name="connsiteX69" fmla="*/ 821750 w 962346"/>
              <a:gd name="connsiteY69" fmla="*/ 359569 h 978694"/>
              <a:gd name="connsiteX70" fmla="*/ 836038 w 962346"/>
              <a:gd name="connsiteY70" fmla="*/ 369094 h 978694"/>
              <a:gd name="connsiteX71" fmla="*/ 843181 w 962346"/>
              <a:gd name="connsiteY71" fmla="*/ 376238 h 978694"/>
              <a:gd name="connsiteX72" fmla="*/ 857469 w 962346"/>
              <a:gd name="connsiteY72" fmla="*/ 381000 h 978694"/>
              <a:gd name="connsiteX73" fmla="*/ 864613 w 962346"/>
              <a:gd name="connsiteY73" fmla="*/ 383382 h 978694"/>
              <a:gd name="connsiteX74" fmla="*/ 878900 w 962346"/>
              <a:gd name="connsiteY74" fmla="*/ 390525 h 978694"/>
              <a:gd name="connsiteX75" fmla="*/ 886044 w 962346"/>
              <a:gd name="connsiteY75" fmla="*/ 395288 h 978694"/>
              <a:gd name="connsiteX76" fmla="*/ 900331 w 962346"/>
              <a:gd name="connsiteY76" fmla="*/ 400050 h 978694"/>
              <a:gd name="connsiteX77" fmla="*/ 905094 w 962346"/>
              <a:gd name="connsiteY77" fmla="*/ 407194 h 978694"/>
              <a:gd name="connsiteX78" fmla="*/ 919381 w 962346"/>
              <a:gd name="connsiteY78" fmla="*/ 416719 h 978694"/>
              <a:gd name="connsiteX79" fmla="*/ 928906 w 962346"/>
              <a:gd name="connsiteY79" fmla="*/ 426244 h 978694"/>
              <a:gd name="connsiteX80" fmla="*/ 940813 w 962346"/>
              <a:gd name="connsiteY80" fmla="*/ 428626 h 978694"/>
              <a:gd name="connsiteX81" fmla="*/ 950337 w 962346"/>
              <a:gd name="connsiteY81" fmla="*/ 447676 h 978694"/>
              <a:gd name="connsiteX82" fmla="*/ 962244 w 962346"/>
              <a:gd name="connsiteY82" fmla="*/ 473869 h 978694"/>
              <a:gd name="connsiteX83" fmla="*/ 931288 w 962346"/>
              <a:gd name="connsiteY83" fmla="*/ 504825 h 978694"/>
              <a:gd name="connsiteX84" fmla="*/ 945575 w 962346"/>
              <a:gd name="connsiteY84" fmla="*/ 509588 h 978694"/>
              <a:gd name="connsiteX85" fmla="*/ 933669 w 962346"/>
              <a:gd name="connsiteY85" fmla="*/ 523875 h 978694"/>
              <a:gd name="connsiteX86" fmla="*/ 917000 w 962346"/>
              <a:gd name="connsiteY86" fmla="*/ 545307 h 978694"/>
              <a:gd name="connsiteX87" fmla="*/ 912238 w 962346"/>
              <a:gd name="connsiteY87" fmla="*/ 552450 h 978694"/>
              <a:gd name="connsiteX88" fmla="*/ 909856 w 962346"/>
              <a:gd name="connsiteY88" fmla="*/ 559594 h 978694"/>
              <a:gd name="connsiteX89" fmla="*/ 895569 w 962346"/>
              <a:gd name="connsiteY89" fmla="*/ 564357 h 978694"/>
              <a:gd name="connsiteX90" fmla="*/ 888425 w 962346"/>
              <a:gd name="connsiteY90" fmla="*/ 566738 h 978694"/>
              <a:gd name="connsiteX91" fmla="*/ 883663 w 962346"/>
              <a:gd name="connsiteY91" fmla="*/ 573882 h 978694"/>
              <a:gd name="connsiteX92" fmla="*/ 881281 w 962346"/>
              <a:gd name="connsiteY92" fmla="*/ 581025 h 978694"/>
              <a:gd name="connsiteX93" fmla="*/ 859850 w 962346"/>
              <a:gd name="connsiteY93" fmla="*/ 588169 h 978694"/>
              <a:gd name="connsiteX94" fmla="*/ 845563 w 962346"/>
              <a:gd name="connsiteY94" fmla="*/ 592932 h 978694"/>
              <a:gd name="connsiteX95" fmla="*/ 838419 w 962346"/>
              <a:gd name="connsiteY95" fmla="*/ 595313 h 978694"/>
              <a:gd name="connsiteX96" fmla="*/ 797938 w 962346"/>
              <a:gd name="connsiteY96" fmla="*/ 590550 h 978694"/>
              <a:gd name="connsiteX97" fmla="*/ 783650 w 962346"/>
              <a:gd name="connsiteY97" fmla="*/ 583407 h 978694"/>
              <a:gd name="connsiteX98" fmla="*/ 755075 w 962346"/>
              <a:gd name="connsiteY98" fmla="*/ 576263 h 978694"/>
              <a:gd name="connsiteX99" fmla="*/ 747931 w 962346"/>
              <a:gd name="connsiteY99" fmla="*/ 573882 h 978694"/>
              <a:gd name="connsiteX100" fmla="*/ 693163 w 962346"/>
              <a:gd name="connsiteY100" fmla="*/ 576263 h 978694"/>
              <a:gd name="connsiteX101" fmla="*/ 681256 w 962346"/>
              <a:gd name="connsiteY101" fmla="*/ 578644 h 978694"/>
              <a:gd name="connsiteX102" fmla="*/ 676494 w 962346"/>
              <a:gd name="connsiteY102" fmla="*/ 592932 h 978694"/>
              <a:gd name="connsiteX103" fmla="*/ 678875 w 962346"/>
              <a:gd name="connsiteY103" fmla="*/ 621507 h 978694"/>
              <a:gd name="connsiteX104" fmla="*/ 686019 w 962346"/>
              <a:gd name="connsiteY104" fmla="*/ 645319 h 978694"/>
              <a:gd name="connsiteX105" fmla="*/ 697925 w 962346"/>
              <a:gd name="connsiteY105" fmla="*/ 681038 h 978694"/>
              <a:gd name="connsiteX106" fmla="*/ 705069 w 962346"/>
              <a:gd name="connsiteY106" fmla="*/ 700088 h 978694"/>
              <a:gd name="connsiteX107" fmla="*/ 714594 w 962346"/>
              <a:gd name="connsiteY107" fmla="*/ 721519 h 978694"/>
              <a:gd name="connsiteX108" fmla="*/ 712213 w 962346"/>
              <a:gd name="connsiteY108" fmla="*/ 771525 h 978694"/>
              <a:gd name="connsiteX109" fmla="*/ 707450 w 962346"/>
              <a:gd name="connsiteY109" fmla="*/ 852488 h 978694"/>
              <a:gd name="connsiteX110" fmla="*/ 702688 w 962346"/>
              <a:gd name="connsiteY110" fmla="*/ 866775 h 978694"/>
              <a:gd name="connsiteX111" fmla="*/ 700306 w 962346"/>
              <a:gd name="connsiteY111" fmla="*/ 873919 h 978694"/>
              <a:gd name="connsiteX112" fmla="*/ 695544 w 962346"/>
              <a:gd name="connsiteY112" fmla="*/ 881063 h 978694"/>
              <a:gd name="connsiteX113" fmla="*/ 671731 w 962346"/>
              <a:gd name="connsiteY113" fmla="*/ 878682 h 978694"/>
              <a:gd name="connsiteX114" fmla="*/ 664588 w 962346"/>
              <a:gd name="connsiteY114" fmla="*/ 876300 h 978694"/>
              <a:gd name="connsiteX115" fmla="*/ 595531 w 962346"/>
              <a:gd name="connsiteY115" fmla="*/ 878682 h 978694"/>
              <a:gd name="connsiteX116" fmla="*/ 588388 w 962346"/>
              <a:gd name="connsiteY116" fmla="*/ 881063 h 978694"/>
              <a:gd name="connsiteX117" fmla="*/ 574100 w 962346"/>
              <a:gd name="connsiteY117" fmla="*/ 873919 h 978694"/>
              <a:gd name="connsiteX118" fmla="*/ 566956 w 962346"/>
              <a:gd name="connsiteY118" fmla="*/ 871538 h 978694"/>
              <a:gd name="connsiteX119" fmla="*/ 566956 w 962346"/>
              <a:gd name="connsiteY119" fmla="*/ 938213 h 978694"/>
              <a:gd name="connsiteX120" fmla="*/ 557431 w 962346"/>
              <a:gd name="connsiteY120" fmla="*/ 947738 h 978694"/>
              <a:gd name="connsiteX121" fmla="*/ 547906 w 962346"/>
              <a:gd name="connsiteY121" fmla="*/ 962025 h 978694"/>
              <a:gd name="connsiteX122" fmla="*/ 545525 w 962346"/>
              <a:gd name="connsiteY122" fmla="*/ 969169 h 978694"/>
              <a:gd name="connsiteX123" fmla="*/ 528856 w 962346"/>
              <a:gd name="connsiteY123" fmla="*/ 976313 h 978694"/>
              <a:gd name="connsiteX124" fmla="*/ 521713 w 962346"/>
              <a:gd name="connsiteY124" fmla="*/ 978694 h 978694"/>
              <a:gd name="connsiteX125" fmla="*/ 488375 w 962346"/>
              <a:gd name="connsiteY125" fmla="*/ 976313 h 978694"/>
              <a:gd name="connsiteX126" fmla="*/ 440750 w 962346"/>
              <a:gd name="connsiteY126" fmla="*/ 973932 h 978694"/>
              <a:gd name="connsiteX127" fmla="*/ 433606 w 962346"/>
              <a:gd name="connsiteY127" fmla="*/ 966788 h 978694"/>
              <a:gd name="connsiteX128" fmla="*/ 419319 w 962346"/>
              <a:gd name="connsiteY128" fmla="*/ 957263 h 978694"/>
              <a:gd name="connsiteX129" fmla="*/ 412175 w 962346"/>
              <a:gd name="connsiteY129" fmla="*/ 952500 h 978694"/>
              <a:gd name="connsiteX130" fmla="*/ 397888 w 962346"/>
              <a:gd name="connsiteY130" fmla="*/ 947738 h 978694"/>
              <a:gd name="connsiteX131" fmla="*/ 390744 w 962346"/>
              <a:gd name="connsiteY131" fmla="*/ 945357 h 978694"/>
              <a:gd name="connsiteX132" fmla="*/ 343119 w 962346"/>
              <a:gd name="connsiteY132" fmla="*/ 947738 h 978694"/>
              <a:gd name="connsiteX133" fmla="*/ 321688 w 962346"/>
              <a:gd name="connsiteY133" fmla="*/ 940594 h 978694"/>
              <a:gd name="connsiteX134" fmla="*/ 314544 w 962346"/>
              <a:gd name="connsiteY134" fmla="*/ 933450 h 978694"/>
              <a:gd name="connsiteX135" fmla="*/ 307400 w 962346"/>
              <a:gd name="connsiteY135" fmla="*/ 928688 h 978694"/>
              <a:gd name="connsiteX136" fmla="*/ 300256 w 962346"/>
              <a:gd name="connsiteY136" fmla="*/ 921544 h 978694"/>
              <a:gd name="connsiteX137" fmla="*/ 295494 w 962346"/>
              <a:gd name="connsiteY137" fmla="*/ 914400 h 978694"/>
              <a:gd name="connsiteX138" fmla="*/ 288350 w 962346"/>
              <a:gd name="connsiteY138" fmla="*/ 912019 h 978694"/>
              <a:gd name="connsiteX139" fmla="*/ 283588 w 962346"/>
              <a:gd name="connsiteY139" fmla="*/ 904875 h 978694"/>
              <a:gd name="connsiteX140" fmla="*/ 278825 w 962346"/>
              <a:gd name="connsiteY140" fmla="*/ 890588 h 978694"/>
              <a:gd name="connsiteX141" fmla="*/ 274063 w 962346"/>
              <a:gd name="connsiteY141" fmla="*/ 883444 h 978694"/>
              <a:gd name="connsiteX142" fmla="*/ 262156 w 962346"/>
              <a:gd name="connsiteY142" fmla="*/ 866775 h 978694"/>
              <a:gd name="connsiteX143" fmla="*/ 247869 w 962346"/>
              <a:gd name="connsiteY143" fmla="*/ 857250 h 978694"/>
              <a:gd name="connsiteX144" fmla="*/ 233581 w 962346"/>
              <a:gd name="connsiteY144" fmla="*/ 847725 h 978694"/>
              <a:gd name="connsiteX145" fmla="*/ 216913 w 962346"/>
              <a:gd name="connsiteY145" fmla="*/ 838200 h 978694"/>
              <a:gd name="connsiteX146" fmla="*/ 200244 w 962346"/>
              <a:gd name="connsiteY146" fmla="*/ 831057 h 978694"/>
              <a:gd name="connsiteX147" fmla="*/ 176431 w 962346"/>
              <a:gd name="connsiteY147" fmla="*/ 802482 h 978694"/>
              <a:gd name="connsiteX148" fmla="*/ 169288 w 962346"/>
              <a:gd name="connsiteY148" fmla="*/ 797719 h 978694"/>
              <a:gd name="connsiteX149" fmla="*/ 162144 w 962346"/>
              <a:gd name="connsiteY149" fmla="*/ 790575 h 978694"/>
              <a:gd name="connsiteX150" fmla="*/ 147856 w 962346"/>
              <a:gd name="connsiteY150" fmla="*/ 781050 h 978694"/>
              <a:gd name="connsiteX151" fmla="*/ 143094 w 962346"/>
              <a:gd name="connsiteY151" fmla="*/ 773907 h 978694"/>
              <a:gd name="connsiteX152" fmla="*/ 128806 w 962346"/>
              <a:gd name="connsiteY152" fmla="*/ 762000 h 978694"/>
              <a:gd name="connsiteX153" fmla="*/ 119281 w 962346"/>
              <a:gd name="connsiteY153" fmla="*/ 747713 h 978694"/>
              <a:gd name="connsiteX154" fmla="*/ 114519 w 962346"/>
              <a:gd name="connsiteY154" fmla="*/ 740569 h 978694"/>
              <a:gd name="connsiteX155" fmla="*/ 107375 w 962346"/>
              <a:gd name="connsiteY155" fmla="*/ 735807 h 978694"/>
              <a:gd name="connsiteX156" fmla="*/ 93088 w 962346"/>
              <a:gd name="connsiteY156" fmla="*/ 721519 h 978694"/>
              <a:gd name="connsiteX157" fmla="*/ 78800 w 962346"/>
              <a:gd name="connsiteY157" fmla="*/ 711994 h 978694"/>
              <a:gd name="connsiteX158" fmla="*/ 71656 w 962346"/>
              <a:gd name="connsiteY158" fmla="*/ 707232 h 978694"/>
              <a:gd name="connsiteX159" fmla="*/ 64513 w 962346"/>
              <a:gd name="connsiteY159" fmla="*/ 702469 h 978694"/>
              <a:gd name="connsiteX160" fmla="*/ 50225 w 962346"/>
              <a:gd name="connsiteY160" fmla="*/ 697707 h 978694"/>
              <a:gd name="connsiteX161" fmla="*/ 35938 w 962346"/>
              <a:gd name="connsiteY161" fmla="*/ 685800 h 978694"/>
              <a:gd name="connsiteX162" fmla="*/ 26413 w 962346"/>
              <a:gd name="connsiteY162" fmla="*/ 671513 h 978694"/>
              <a:gd name="connsiteX163" fmla="*/ 21650 w 962346"/>
              <a:gd name="connsiteY163" fmla="*/ 645319 h 978694"/>
              <a:gd name="connsiteX164" fmla="*/ 19269 w 962346"/>
              <a:gd name="connsiteY164" fmla="*/ 635794 h 978694"/>
              <a:gd name="connsiteX165" fmla="*/ 12125 w 962346"/>
              <a:gd name="connsiteY165" fmla="*/ 631032 h 978694"/>
              <a:gd name="connsiteX166" fmla="*/ 9744 w 962346"/>
              <a:gd name="connsiteY166" fmla="*/ 607219 h 978694"/>
              <a:gd name="connsiteX167" fmla="*/ 4981 w 962346"/>
              <a:gd name="connsiteY167" fmla="*/ 590550 h 978694"/>
              <a:gd name="connsiteX168" fmla="*/ 2600 w 962346"/>
              <a:gd name="connsiteY168" fmla="*/ 581025 h 978694"/>
              <a:gd name="connsiteX169" fmla="*/ 219 w 962346"/>
              <a:gd name="connsiteY169" fmla="*/ 554832 h 978694"/>
              <a:gd name="connsiteX170" fmla="*/ 219 w 962346"/>
              <a:gd name="connsiteY170" fmla="*/ 500063 h 978694"/>
              <a:gd name="connsiteX171" fmla="*/ 2600 w 962346"/>
              <a:gd name="connsiteY171" fmla="*/ 376238 h 978694"/>
              <a:gd name="connsiteX172" fmla="*/ 2600 w 962346"/>
              <a:gd name="connsiteY172" fmla="*/ 333375 h 978694"/>
              <a:gd name="connsiteX173" fmla="*/ 4981 w 962346"/>
              <a:gd name="connsiteY173" fmla="*/ 280988 h 978694"/>
              <a:gd name="connsiteX174" fmla="*/ 9744 w 962346"/>
              <a:gd name="connsiteY174" fmla="*/ 266700 h 978694"/>
              <a:gd name="connsiteX175" fmla="*/ 12125 w 962346"/>
              <a:gd name="connsiteY175" fmla="*/ 259557 h 978694"/>
              <a:gd name="connsiteX176" fmla="*/ 12125 w 962346"/>
              <a:gd name="connsiteY176" fmla="*/ 223838 h 978694"/>
              <a:gd name="connsiteX177" fmla="*/ 33556 w 962346"/>
              <a:gd name="connsiteY177" fmla="*/ 211932 h 978694"/>
              <a:gd name="connsiteX178" fmla="*/ 43081 w 962346"/>
              <a:gd name="connsiteY178" fmla="*/ 197644 h 978694"/>
              <a:gd name="connsiteX179" fmla="*/ 50225 w 962346"/>
              <a:gd name="connsiteY179" fmla="*/ 176213 h 978694"/>
              <a:gd name="connsiteX180" fmla="*/ 54988 w 962346"/>
              <a:gd name="connsiteY180" fmla="*/ 157163 h 978694"/>
              <a:gd name="connsiteX181" fmla="*/ 59750 w 962346"/>
              <a:gd name="connsiteY181" fmla="*/ 142875 h 978694"/>
              <a:gd name="connsiteX182" fmla="*/ 64513 w 962346"/>
              <a:gd name="connsiteY182" fmla="*/ 97632 h 978694"/>
              <a:gd name="connsiteX0" fmla="*/ 64513 w 962346"/>
              <a:gd name="connsiteY0" fmla="*/ 97632 h 978694"/>
              <a:gd name="connsiteX1" fmla="*/ 64513 w 962346"/>
              <a:gd name="connsiteY1" fmla="*/ 97632 h 978694"/>
              <a:gd name="connsiteX2" fmla="*/ 76419 w 962346"/>
              <a:gd name="connsiteY2" fmla="*/ 80963 h 978694"/>
              <a:gd name="connsiteX3" fmla="*/ 85944 w 962346"/>
              <a:gd name="connsiteY3" fmla="*/ 59532 h 978694"/>
              <a:gd name="connsiteX4" fmla="*/ 93088 w 962346"/>
              <a:gd name="connsiteY4" fmla="*/ 54769 h 978694"/>
              <a:gd name="connsiteX5" fmla="*/ 107375 w 962346"/>
              <a:gd name="connsiteY5" fmla="*/ 50007 h 978694"/>
              <a:gd name="connsiteX6" fmla="*/ 133569 w 962346"/>
              <a:gd name="connsiteY6" fmla="*/ 47625 h 978694"/>
              <a:gd name="connsiteX7" fmla="*/ 140713 w 962346"/>
              <a:gd name="connsiteY7" fmla="*/ 45244 h 978694"/>
              <a:gd name="connsiteX8" fmla="*/ 145475 w 962346"/>
              <a:gd name="connsiteY8" fmla="*/ 30957 h 978694"/>
              <a:gd name="connsiteX9" fmla="*/ 147856 w 962346"/>
              <a:gd name="connsiteY9" fmla="*/ 23813 h 978694"/>
              <a:gd name="connsiteX10" fmla="*/ 157381 w 962346"/>
              <a:gd name="connsiteY10" fmla="*/ 9525 h 978694"/>
              <a:gd name="connsiteX11" fmla="*/ 164525 w 962346"/>
              <a:gd name="connsiteY11" fmla="*/ 4763 h 978694"/>
              <a:gd name="connsiteX12" fmla="*/ 181194 w 962346"/>
              <a:gd name="connsiteY12" fmla="*/ 0 h 978694"/>
              <a:gd name="connsiteX13" fmla="*/ 262156 w 962346"/>
              <a:gd name="connsiteY13" fmla="*/ 2382 h 978694"/>
              <a:gd name="connsiteX14" fmla="*/ 269300 w 962346"/>
              <a:gd name="connsiteY14" fmla="*/ 4763 h 978694"/>
              <a:gd name="connsiteX15" fmla="*/ 276444 w 962346"/>
              <a:gd name="connsiteY15" fmla="*/ 9525 h 978694"/>
              <a:gd name="connsiteX16" fmla="*/ 290731 w 962346"/>
              <a:gd name="connsiteY16" fmla="*/ 23813 h 978694"/>
              <a:gd name="connsiteX17" fmla="*/ 295494 w 962346"/>
              <a:gd name="connsiteY17" fmla="*/ 30957 h 978694"/>
              <a:gd name="connsiteX18" fmla="*/ 305019 w 962346"/>
              <a:gd name="connsiteY18" fmla="*/ 52388 h 978694"/>
              <a:gd name="connsiteX19" fmla="*/ 312163 w 962346"/>
              <a:gd name="connsiteY19" fmla="*/ 66675 h 978694"/>
              <a:gd name="connsiteX20" fmla="*/ 316925 w 962346"/>
              <a:gd name="connsiteY20" fmla="*/ 80963 h 978694"/>
              <a:gd name="connsiteX21" fmla="*/ 326450 w 962346"/>
              <a:gd name="connsiteY21" fmla="*/ 95250 h 978694"/>
              <a:gd name="connsiteX22" fmla="*/ 331213 w 962346"/>
              <a:gd name="connsiteY22" fmla="*/ 109538 h 978694"/>
              <a:gd name="connsiteX23" fmla="*/ 335975 w 962346"/>
              <a:gd name="connsiteY23" fmla="*/ 126207 h 978694"/>
              <a:gd name="connsiteX24" fmla="*/ 343119 w 962346"/>
              <a:gd name="connsiteY24" fmla="*/ 207169 h 978694"/>
              <a:gd name="connsiteX25" fmla="*/ 340738 w 962346"/>
              <a:gd name="connsiteY25" fmla="*/ 271463 h 978694"/>
              <a:gd name="connsiteX26" fmla="*/ 338356 w 962346"/>
              <a:gd name="connsiteY26" fmla="*/ 304800 h 978694"/>
              <a:gd name="connsiteX27" fmla="*/ 340738 w 962346"/>
              <a:gd name="connsiteY27" fmla="*/ 326232 h 978694"/>
              <a:gd name="connsiteX28" fmla="*/ 357406 w 962346"/>
              <a:gd name="connsiteY28" fmla="*/ 323850 h 978694"/>
              <a:gd name="connsiteX29" fmla="*/ 371694 w 962346"/>
              <a:gd name="connsiteY29" fmla="*/ 319088 h 978694"/>
              <a:gd name="connsiteX30" fmla="*/ 378838 w 962346"/>
              <a:gd name="connsiteY30" fmla="*/ 314325 h 978694"/>
              <a:gd name="connsiteX31" fmla="*/ 435988 w 962346"/>
              <a:gd name="connsiteY31" fmla="*/ 304801 h 978694"/>
              <a:gd name="connsiteX32" fmla="*/ 445513 w 962346"/>
              <a:gd name="connsiteY32" fmla="*/ 292895 h 978694"/>
              <a:gd name="connsiteX33" fmla="*/ 455038 w 962346"/>
              <a:gd name="connsiteY33" fmla="*/ 288132 h 978694"/>
              <a:gd name="connsiteX34" fmla="*/ 469325 w 962346"/>
              <a:gd name="connsiteY34" fmla="*/ 283369 h 978694"/>
              <a:gd name="connsiteX35" fmla="*/ 481231 w 962346"/>
              <a:gd name="connsiteY35" fmla="*/ 273844 h 978694"/>
              <a:gd name="connsiteX36" fmla="*/ 493138 w 962346"/>
              <a:gd name="connsiteY36" fmla="*/ 259557 h 978694"/>
              <a:gd name="connsiteX37" fmla="*/ 507425 w 962346"/>
              <a:gd name="connsiteY37" fmla="*/ 252413 h 978694"/>
              <a:gd name="connsiteX38" fmla="*/ 524094 w 962346"/>
              <a:gd name="connsiteY38" fmla="*/ 245269 h 978694"/>
              <a:gd name="connsiteX39" fmla="*/ 531238 w 962346"/>
              <a:gd name="connsiteY39" fmla="*/ 240507 h 978694"/>
              <a:gd name="connsiteX40" fmla="*/ 538381 w 962346"/>
              <a:gd name="connsiteY40" fmla="*/ 238125 h 978694"/>
              <a:gd name="connsiteX41" fmla="*/ 540763 w 962346"/>
              <a:gd name="connsiteY41" fmla="*/ 216695 h 978694"/>
              <a:gd name="connsiteX42" fmla="*/ 588387 w 962346"/>
              <a:gd name="connsiteY42" fmla="*/ 216694 h 978694"/>
              <a:gd name="connsiteX43" fmla="*/ 614581 w 962346"/>
              <a:gd name="connsiteY43" fmla="*/ 226219 h 978694"/>
              <a:gd name="connsiteX44" fmla="*/ 628868 w 962346"/>
              <a:gd name="connsiteY44" fmla="*/ 202407 h 978694"/>
              <a:gd name="connsiteX45" fmla="*/ 628869 w 962346"/>
              <a:gd name="connsiteY45" fmla="*/ 197644 h 978694"/>
              <a:gd name="connsiteX46" fmla="*/ 643156 w 962346"/>
              <a:gd name="connsiteY46" fmla="*/ 166688 h 978694"/>
              <a:gd name="connsiteX47" fmla="*/ 647919 w 962346"/>
              <a:gd name="connsiteY47" fmla="*/ 171450 h 978694"/>
              <a:gd name="connsiteX48" fmla="*/ 655063 w 962346"/>
              <a:gd name="connsiteY48" fmla="*/ 169069 h 978694"/>
              <a:gd name="connsiteX49" fmla="*/ 657443 w 962346"/>
              <a:gd name="connsiteY49" fmla="*/ 164306 h 978694"/>
              <a:gd name="connsiteX50" fmla="*/ 676494 w 962346"/>
              <a:gd name="connsiteY50" fmla="*/ 157163 h 978694"/>
              <a:gd name="connsiteX51" fmla="*/ 664588 w 962346"/>
              <a:gd name="connsiteY51" fmla="*/ 142875 h 978694"/>
              <a:gd name="connsiteX52" fmla="*/ 686019 w 962346"/>
              <a:gd name="connsiteY52" fmla="*/ 147638 h 978694"/>
              <a:gd name="connsiteX53" fmla="*/ 695544 w 962346"/>
              <a:gd name="connsiteY53" fmla="*/ 126206 h 978694"/>
              <a:gd name="connsiteX54" fmla="*/ 719356 w 962346"/>
              <a:gd name="connsiteY54" fmla="*/ 138113 h 978694"/>
              <a:gd name="connsiteX55" fmla="*/ 757456 w 962346"/>
              <a:gd name="connsiteY55" fmla="*/ 140494 h 978694"/>
              <a:gd name="connsiteX56" fmla="*/ 762219 w 962346"/>
              <a:gd name="connsiteY56" fmla="*/ 147638 h 978694"/>
              <a:gd name="connsiteX57" fmla="*/ 764600 w 962346"/>
              <a:gd name="connsiteY57" fmla="*/ 157163 h 978694"/>
              <a:gd name="connsiteX58" fmla="*/ 766981 w 962346"/>
              <a:gd name="connsiteY58" fmla="*/ 164307 h 978694"/>
              <a:gd name="connsiteX59" fmla="*/ 764600 w 962346"/>
              <a:gd name="connsiteY59" fmla="*/ 204788 h 978694"/>
              <a:gd name="connsiteX60" fmla="*/ 762219 w 962346"/>
              <a:gd name="connsiteY60" fmla="*/ 211932 h 978694"/>
              <a:gd name="connsiteX61" fmla="*/ 750313 w 962346"/>
              <a:gd name="connsiteY61" fmla="*/ 216694 h 978694"/>
              <a:gd name="connsiteX62" fmla="*/ 752694 w 962346"/>
              <a:gd name="connsiteY62" fmla="*/ 233363 h 978694"/>
              <a:gd name="connsiteX63" fmla="*/ 771744 w 962346"/>
              <a:gd name="connsiteY63" fmla="*/ 247651 h 978694"/>
              <a:gd name="connsiteX64" fmla="*/ 776506 w 962346"/>
              <a:gd name="connsiteY64" fmla="*/ 304800 h 978694"/>
              <a:gd name="connsiteX65" fmla="*/ 783650 w 962346"/>
              <a:gd name="connsiteY65" fmla="*/ 326232 h 978694"/>
              <a:gd name="connsiteX66" fmla="*/ 788413 w 962346"/>
              <a:gd name="connsiteY66" fmla="*/ 340519 h 978694"/>
              <a:gd name="connsiteX67" fmla="*/ 793175 w 962346"/>
              <a:gd name="connsiteY67" fmla="*/ 347663 h 978694"/>
              <a:gd name="connsiteX68" fmla="*/ 814606 w 962346"/>
              <a:gd name="connsiteY68" fmla="*/ 357188 h 978694"/>
              <a:gd name="connsiteX69" fmla="*/ 821750 w 962346"/>
              <a:gd name="connsiteY69" fmla="*/ 359569 h 978694"/>
              <a:gd name="connsiteX70" fmla="*/ 836038 w 962346"/>
              <a:gd name="connsiteY70" fmla="*/ 369094 h 978694"/>
              <a:gd name="connsiteX71" fmla="*/ 843181 w 962346"/>
              <a:gd name="connsiteY71" fmla="*/ 376238 h 978694"/>
              <a:gd name="connsiteX72" fmla="*/ 857469 w 962346"/>
              <a:gd name="connsiteY72" fmla="*/ 381000 h 978694"/>
              <a:gd name="connsiteX73" fmla="*/ 864613 w 962346"/>
              <a:gd name="connsiteY73" fmla="*/ 383382 h 978694"/>
              <a:gd name="connsiteX74" fmla="*/ 878900 w 962346"/>
              <a:gd name="connsiteY74" fmla="*/ 390525 h 978694"/>
              <a:gd name="connsiteX75" fmla="*/ 886044 w 962346"/>
              <a:gd name="connsiteY75" fmla="*/ 395288 h 978694"/>
              <a:gd name="connsiteX76" fmla="*/ 900331 w 962346"/>
              <a:gd name="connsiteY76" fmla="*/ 400050 h 978694"/>
              <a:gd name="connsiteX77" fmla="*/ 905094 w 962346"/>
              <a:gd name="connsiteY77" fmla="*/ 407194 h 978694"/>
              <a:gd name="connsiteX78" fmla="*/ 919381 w 962346"/>
              <a:gd name="connsiteY78" fmla="*/ 416719 h 978694"/>
              <a:gd name="connsiteX79" fmla="*/ 928906 w 962346"/>
              <a:gd name="connsiteY79" fmla="*/ 426244 h 978694"/>
              <a:gd name="connsiteX80" fmla="*/ 940813 w 962346"/>
              <a:gd name="connsiteY80" fmla="*/ 428626 h 978694"/>
              <a:gd name="connsiteX81" fmla="*/ 950337 w 962346"/>
              <a:gd name="connsiteY81" fmla="*/ 447676 h 978694"/>
              <a:gd name="connsiteX82" fmla="*/ 962244 w 962346"/>
              <a:gd name="connsiteY82" fmla="*/ 473869 h 978694"/>
              <a:gd name="connsiteX83" fmla="*/ 931288 w 962346"/>
              <a:gd name="connsiteY83" fmla="*/ 504825 h 978694"/>
              <a:gd name="connsiteX84" fmla="*/ 945575 w 962346"/>
              <a:gd name="connsiteY84" fmla="*/ 509588 h 978694"/>
              <a:gd name="connsiteX85" fmla="*/ 933669 w 962346"/>
              <a:gd name="connsiteY85" fmla="*/ 523875 h 978694"/>
              <a:gd name="connsiteX86" fmla="*/ 917000 w 962346"/>
              <a:gd name="connsiteY86" fmla="*/ 545307 h 978694"/>
              <a:gd name="connsiteX87" fmla="*/ 912238 w 962346"/>
              <a:gd name="connsiteY87" fmla="*/ 552450 h 978694"/>
              <a:gd name="connsiteX88" fmla="*/ 909856 w 962346"/>
              <a:gd name="connsiteY88" fmla="*/ 559594 h 978694"/>
              <a:gd name="connsiteX89" fmla="*/ 895569 w 962346"/>
              <a:gd name="connsiteY89" fmla="*/ 564357 h 978694"/>
              <a:gd name="connsiteX90" fmla="*/ 888425 w 962346"/>
              <a:gd name="connsiteY90" fmla="*/ 566738 h 978694"/>
              <a:gd name="connsiteX91" fmla="*/ 883663 w 962346"/>
              <a:gd name="connsiteY91" fmla="*/ 573882 h 978694"/>
              <a:gd name="connsiteX92" fmla="*/ 881281 w 962346"/>
              <a:gd name="connsiteY92" fmla="*/ 581025 h 978694"/>
              <a:gd name="connsiteX93" fmla="*/ 859850 w 962346"/>
              <a:gd name="connsiteY93" fmla="*/ 588169 h 978694"/>
              <a:gd name="connsiteX94" fmla="*/ 845563 w 962346"/>
              <a:gd name="connsiteY94" fmla="*/ 592932 h 978694"/>
              <a:gd name="connsiteX95" fmla="*/ 838419 w 962346"/>
              <a:gd name="connsiteY95" fmla="*/ 595313 h 978694"/>
              <a:gd name="connsiteX96" fmla="*/ 797938 w 962346"/>
              <a:gd name="connsiteY96" fmla="*/ 590550 h 978694"/>
              <a:gd name="connsiteX97" fmla="*/ 783650 w 962346"/>
              <a:gd name="connsiteY97" fmla="*/ 583407 h 978694"/>
              <a:gd name="connsiteX98" fmla="*/ 755075 w 962346"/>
              <a:gd name="connsiteY98" fmla="*/ 576263 h 978694"/>
              <a:gd name="connsiteX99" fmla="*/ 747931 w 962346"/>
              <a:gd name="connsiteY99" fmla="*/ 573882 h 978694"/>
              <a:gd name="connsiteX100" fmla="*/ 693163 w 962346"/>
              <a:gd name="connsiteY100" fmla="*/ 576263 h 978694"/>
              <a:gd name="connsiteX101" fmla="*/ 681256 w 962346"/>
              <a:gd name="connsiteY101" fmla="*/ 578644 h 978694"/>
              <a:gd name="connsiteX102" fmla="*/ 676494 w 962346"/>
              <a:gd name="connsiteY102" fmla="*/ 592932 h 978694"/>
              <a:gd name="connsiteX103" fmla="*/ 678875 w 962346"/>
              <a:gd name="connsiteY103" fmla="*/ 621507 h 978694"/>
              <a:gd name="connsiteX104" fmla="*/ 686019 w 962346"/>
              <a:gd name="connsiteY104" fmla="*/ 645319 h 978694"/>
              <a:gd name="connsiteX105" fmla="*/ 697925 w 962346"/>
              <a:gd name="connsiteY105" fmla="*/ 681038 h 978694"/>
              <a:gd name="connsiteX106" fmla="*/ 705069 w 962346"/>
              <a:gd name="connsiteY106" fmla="*/ 700088 h 978694"/>
              <a:gd name="connsiteX107" fmla="*/ 714594 w 962346"/>
              <a:gd name="connsiteY107" fmla="*/ 721519 h 978694"/>
              <a:gd name="connsiteX108" fmla="*/ 712213 w 962346"/>
              <a:gd name="connsiteY108" fmla="*/ 771525 h 978694"/>
              <a:gd name="connsiteX109" fmla="*/ 707450 w 962346"/>
              <a:gd name="connsiteY109" fmla="*/ 852488 h 978694"/>
              <a:gd name="connsiteX110" fmla="*/ 702688 w 962346"/>
              <a:gd name="connsiteY110" fmla="*/ 866775 h 978694"/>
              <a:gd name="connsiteX111" fmla="*/ 700306 w 962346"/>
              <a:gd name="connsiteY111" fmla="*/ 873919 h 978694"/>
              <a:gd name="connsiteX112" fmla="*/ 695544 w 962346"/>
              <a:gd name="connsiteY112" fmla="*/ 881063 h 978694"/>
              <a:gd name="connsiteX113" fmla="*/ 671731 w 962346"/>
              <a:gd name="connsiteY113" fmla="*/ 878682 h 978694"/>
              <a:gd name="connsiteX114" fmla="*/ 664588 w 962346"/>
              <a:gd name="connsiteY114" fmla="*/ 876300 h 978694"/>
              <a:gd name="connsiteX115" fmla="*/ 595531 w 962346"/>
              <a:gd name="connsiteY115" fmla="*/ 878682 h 978694"/>
              <a:gd name="connsiteX116" fmla="*/ 588388 w 962346"/>
              <a:gd name="connsiteY116" fmla="*/ 881063 h 978694"/>
              <a:gd name="connsiteX117" fmla="*/ 574100 w 962346"/>
              <a:gd name="connsiteY117" fmla="*/ 873919 h 978694"/>
              <a:gd name="connsiteX118" fmla="*/ 566956 w 962346"/>
              <a:gd name="connsiteY118" fmla="*/ 871538 h 978694"/>
              <a:gd name="connsiteX119" fmla="*/ 566956 w 962346"/>
              <a:gd name="connsiteY119" fmla="*/ 938213 h 978694"/>
              <a:gd name="connsiteX120" fmla="*/ 557431 w 962346"/>
              <a:gd name="connsiteY120" fmla="*/ 947738 h 978694"/>
              <a:gd name="connsiteX121" fmla="*/ 547906 w 962346"/>
              <a:gd name="connsiteY121" fmla="*/ 962025 h 978694"/>
              <a:gd name="connsiteX122" fmla="*/ 545525 w 962346"/>
              <a:gd name="connsiteY122" fmla="*/ 969169 h 978694"/>
              <a:gd name="connsiteX123" fmla="*/ 528856 w 962346"/>
              <a:gd name="connsiteY123" fmla="*/ 976313 h 978694"/>
              <a:gd name="connsiteX124" fmla="*/ 521713 w 962346"/>
              <a:gd name="connsiteY124" fmla="*/ 978694 h 978694"/>
              <a:gd name="connsiteX125" fmla="*/ 488375 w 962346"/>
              <a:gd name="connsiteY125" fmla="*/ 976313 h 978694"/>
              <a:gd name="connsiteX126" fmla="*/ 440750 w 962346"/>
              <a:gd name="connsiteY126" fmla="*/ 973932 h 978694"/>
              <a:gd name="connsiteX127" fmla="*/ 433606 w 962346"/>
              <a:gd name="connsiteY127" fmla="*/ 966788 h 978694"/>
              <a:gd name="connsiteX128" fmla="*/ 419319 w 962346"/>
              <a:gd name="connsiteY128" fmla="*/ 957263 h 978694"/>
              <a:gd name="connsiteX129" fmla="*/ 412175 w 962346"/>
              <a:gd name="connsiteY129" fmla="*/ 952500 h 978694"/>
              <a:gd name="connsiteX130" fmla="*/ 397888 w 962346"/>
              <a:gd name="connsiteY130" fmla="*/ 947738 h 978694"/>
              <a:gd name="connsiteX131" fmla="*/ 390744 w 962346"/>
              <a:gd name="connsiteY131" fmla="*/ 945357 h 978694"/>
              <a:gd name="connsiteX132" fmla="*/ 343119 w 962346"/>
              <a:gd name="connsiteY132" fmla="*/ 947738 h 978694"/>
              <a:gd name="connsiteX133" fmla="*/ 321688 w 962346"/>
              <a:gd name="connsiteY133" fmla="*/ 940594 h 978694"/>
              <a:gd name="connsiteX134" fmla="*/ 314544 w 962346"/>
              <a:gd name="connsiteY134" fmla="*/ 933450 h 978694"/>
              <a:gd name="connsiteX135" fmla="*/ 307400 w 962346"/>
              <a:gd name="connsiteY135" fmla="*/ 928688 h 978694"/>
              <a:gd name="connsiteX136" fmla="*/ 300256 w 962346"/>
              <a:gd name="connsiteY136" fmla="*/ 921544 h 978694"/>
              <a:gd name="connsiteX137" fmla="*/ 295494 w 962346"/>
              <a:gd name="connsiteY137" fmla="*/ 914400 h 978694"/>
              <a:gd name="connsiteX138" fmla="*/ 288350 w 962346"/>
              <a:gd name="connsiteY138" fmla="*/ 912019 h 978694"/>
              <a:gd name="connsiteX139" fmla="*/ 283588 w 962346"/>
              <a:gd name="connsiteY139" fmla="*/ 904875 h 978694"/>
              <a:gd name="connsiteX140" fmla="*/ 278825 w 962346"/>
              <a:gd name="connsiteY140" fmla="*/ 890588 h 978694"/>
              <a:gd name="connsiteX141" fmla="*/ 274063 w 962346"/>
              <a:gd name="connsiteY141" fmla="*/ 883444 h 978694"/>
              <a:gd name="connsiteX142" fmla="*/ 262156 w 962346"/>
              <a:gd name="connsiteY142" fmla="*/ 866775 h 978694"/>
              <a:gd name="connsiteX143" fmla="*/ 247869 w 962346"/>
              <a:gd name="connsiteY143" fmla="*/ 857250 h 978694"/>
              <a:gd name="connsiteX144" fmla="*/ 233581 w 962346"/>
              <a:gd name="connsiteY144" fmla="*/ 847725 h 978694"/>
              <a:gd name="connsiteX145" fmla="*/ 216913 w 962346"/>
              <a:gd name="connsiteY145" fmla="*/ 838200 h 978694"/>
              <a:gd name="connsiteX146" fmla="*/ 200244 w 962346"/>
              <a:gd name="connsiteY146" fmla="*/ 831057 h 978694"/>
              <a:gd name="connsiteX147" fmla="*/ 176431 w 962346"/>
              <a:gd name="connsiteY147" fmla="*/ 802482 h 978694"/>
              <a:gd name="connsiteX148" fmla="*/ 169288 w 962346"/>
              <a:gd name="connsiteY148" fmla="*/ 797719 h 978694"/>
              <a:gd name="connsiteX149" fmla="*/ 162144 w 962346"/>
              <a:gd name="connsiteY149" fmla="*/ 790575 h 978694"/>
              <a:gd name="connsiteX150" fmla="*/ 147856 w 962346"/>
              <a:gd name="connsiteY150" fmla="*/ 781050 h 978694"/>
              <a:gd name="connsiteX151" fmla="*/ 143094 w 962346"/>
              <a:gd name="connsiteY151" fmla="*/ 773907 h 978694"/>
              <a:gd name="connsiteX152" fmla="*/ 128806 w 962346"/>
              <a:gd name="connsiteY152" fmla="*/ 762000 h 978694"/>
              <a:gd name="connsiteX153" fmla="*/ 119281 w 962346"/>
              <a:gd name="connsiteY153" fmla="*/ 747713 h 978694"/>
              <a:gd name="connsiteX154" fmla="*/ 114519 w 962346"/>
              <a:gd name="connsiteY154" fmla="*/ 740569 h 978694"/>
              <a:gd name="connsiteX155" fmla="*/ 107375 w 962346"/>
              <a:gd name="connsiteY155" fmla="*/ 735807 h 978694"/>
              <a:gd name="connsiteX156" fmla="*/ 93088 w 962346"/>
              <a:gd name="connsiteY156" fmla="*/ 721519 h 978694"/>
              <a:gd name="connsiteX157" fmla="*/ 78800 w 962346"/>
              <a:gd name="connsiteY157" fmla="*/ 711994 h 978694"/>
              <a:gd name="connsiteX158" fmla="*/ 71656 w 962346"/>
              <a:gd name="connsiteY158" fmla="*/ 707232 h 978694"/>
              <a:gd name="connsiteX159" fmla="*/ 64513 w 962346"/>
              <a:gd name="connsiteY159" fmla="*/ 702469 h 978694"/>
              <a:gd name="connsiteX160" fmla="*/ 50225 w 962346"/>
              <a:gd name="connsiteY160" fmla="*/ 697707 h 978694"/>
              <a:gd name="connsiteX161" fmla="*/ 35938 w 962346"/>
              <a:gd name="connsiteY161" fmla="*/ 685800 h 978694"/>
              <a:gd name="connsiteX162" fmla="*/ 26413 w 962346"/>
              <a:gd name="connsiteY162" fmla="*/ 671513 h 978694"/>
              <a:gd name="connsiteX163" fmla="*/ 21650 w 962346"/>
              <a:gd name="connsiteY163" fmla="*/ 645319 h 978694"/>
              <a:gd name="connsiteX164" fmla="*/ 19269 w 962346"/>
              <a:gd name="connsiteY164" fmla="*/ 635794 h 978694"/>
              <a:gd name="connsiteX165" fmla="*/ 12125 w 962346"/>
              <a:gd name="connsiteY165" fmla="*/ 631032 h 978694"/>
              <a:gd name="connsiteX166" fmla="*/ 9744 w 962346"/>
              <a:gd name="connsiteY166" fmla="*/ 607219 h 978694"/>
              <a:gd name="connsiteX167" fmla="*/ 4981 w 962346"/>
              <a:gd name="connsiteY167" fmla="*/ 590550 h 978694"/>
              <a:gd name="connsiteX168" fmla="*/ 2600 w 962346"/>
              <a:gd name="connsiteY168" fmla="*/ 581025 h 978694"/>
              <a:gd name="connsiteX169" fmla="*/ 219 w 962346"/>
              <a:gd name="connsiteY169" fmla="*/ 554832 h 978694"/>
              <a:gd name="connsiteX170" fmla="*/ 219 w 962346"/>
              <a:gd name="connsiteY170" fmla="*/ 500063 h 978694"/>
              <a:gd name="connsiteX171" fmla="*/ 2600 w 962346"/>
              <a:gd name="connsiteY171" fmla="*/ 376238 h 978694"/>
              <a:gd name="connsiteX172" fmla="*/ 2600 w 962346"/>
              <a:gd name="connsiteY172" fmla="*/ 333375 h 978694"/>
              <a:gd name="connsiteX173" fmla="*/ 4981 w 962346"/>
              <a:gd name="connsiteY173" fmla="*/ 280988 h 978694"/>
              <a:gd name="connsiteX174" fmla="*/ 9744 w 962346"/>
              <a:gd name="connsiteY174" fmla="*/ 266700 h 978694"/>
              <a:gd name="connsiteX175" fmla="*/ 12125 w 962346"/>
              <a:gd name="connsiteY175" fmla="*/ 259557 h 978694"/>
              <a:gd name="connsiteX176" fmla="*/ 12125 w 962346"/>
              <a:gd name="connsiteY176" fmla="*/ 223838 h 978694"/>
              <a:gd name="connsiteX177" fmla="*/ 33556 w 962346"/>
              <a:gd name="connsiteY177" fmla="*/ 211932 h 978694"/>
              <a:gd name="connsiteX178" fmla="*/ 43081 w 962346"/>
              <a:gd name="connsiteY178" fmla="*/ 197644 h 978694"/>
              <a:gd name="connsiteX179" fmla="*/ 50225 w 962346"/>
              <a:gd name="connsiteY179" fmla="*/ 176213 h 978694"/>
              <a:gd name="connsiteX180" fmla="*/ 54988 w 962346"/>
              <a:gd name="connsiteY180" fmla="*/ 157163 h 978694"/>
              <a:gd name="connsiteX181" fmla="*/ 59750 w 962346"/>
              <a:gd name="connsiteY181" fmla="*/ 142875 h 978694"/>
              <a:gd name="connsiteX182" fmla="*/ 64513 w 962346"/>
              <a:gd name="connsiteY182" fmla="*/ 97632 h 978694"/>
              <a:gd name="connsiteX0" fmla="*/ 64513 w 962346"/>
              <a:gd name="connsiteY0" fmla="*/ 97632 h 978694"/>
              <a:gd name="connsiteX1" fmla="*/ 64513 w 962346"/>
              <a:gd name="connsiteY1" fmla="*/ 97632 h 978694"/>
              <a:gd name="connsiteX2" fmla="*/ 76419 w 962346"/>
              <a:gd name="connsiteY2" fmla="*/ 80963 h 978694"/>
              <a:gd name="connsiteX3" fmla="*/ 85944 w 962346"/>
              <a:gd name="connsiteY3" fmla="*/ 59532 h 978694"/>
              <a:gd name="connsiteX4" fmla="*/ 93088 w 962346"/>
              <a:gd name="connsiteY4" fmla="*/ 54769 h 978694"/>
              <a:gd name="connsiteX5" fmla="*/ 107375 w 962346"/>
              <a:gd name="connsiteY5" fmla="*/ 50007 h 978694"/>
              <a:gd name="connsiteX6" fmla="*/ 133569 w 962346"/>
              <a:gd name="connsiteY6" fmla="*/ 47625 h 978694"/>
              <a:gd name="connsiteX7" fmla="*/ 140713 w 962346"/>
              <a:gd name="connsiteY7" fmla="*/ 45244 h 978694"/>
              <a:gd name="connsiteX8" fmla="*/ 145475 w 962346"/>
              <a:gd name="connsiteY8" fmla="*/ 30957 h 978694"/>
              <a:gd name="connsiteX9" fmla="*/ 147856 w 962346"/>
              <a:gd name="connsiteY9" fmla="*/ 23813 h 978694"/>
              <a:gd name="connsiteX10" fmla="*/ 157381 w 962346"/>
              <a:gd name="connsiteY10" fmla="*/ 9525 h 978694"/>
              <a:gd name="connsiteX11" fmla="*/ 164525 w 962346"/>
              <a:gd name="connsiteY11" fmla="*/ 4763 h 978694"/>
              <a:gd name="connsiteX12" fmla="*/ 181194 w 962346"/>
              <a:gd name="connsiteY12" fmla="*/ 0 h 978694"/>
              <a:gd name="connsiteX13" fmla="*/ 262156 w 962346"/>
              <a:gd name="connsiteY13" fmla="*/ 2382 h 978694"/>
              <a:gd name="connsiteX14" fmla="*/ 269300 w 962346"/>
              <a:gd name="connsiteY14" fmla="*/ 4763 h 978694"/>
              <a:gd name="connsiteX15" fmla="*/ 276444 w 962346"/>
              <a:gd name="connsiteY15" fmla="*/ 9525 h 978694"/>
              <a:gd name="connsiteX16" fmla="*/ 290731 w 962346"/>
              <a:gd name="connsiteY16" fmla="*/ 23813 h 978694"/>
              <a:gd name="connsiteX17" fmla="*/ 295494 w 962346"/>
              <a:gd name="connsiteY17" fmla="*/ 30957 h 978694"/>
              <a:gd name="connsiteX18" fmla="*/ 305019 w 962346"/>
              <a:gd name="connsiteY18" fmla="*/ 52388 h 978694"/>
              <a:gd name="connsiteX19" fmla="*/ 312163 w 962346"/>
              <a:gd name="connsiteY19" fmla="*/ 66675 h 978694"/>
              <a:gd name="connsiteX20" fmla="*/ 316925 w 962346"/>
              <a:gd name="connsiteY20" fmla="*/ 80963 h 978694"/>
              <a:gd name="connsiteX21" fmla="*/ 326450 w 962346"/>
              <a:gd name="connsiteY21" fmla="*/ 95250 h 978694"/>
              <a:gd name="connsiteX22" fmla="*/ 331213 w 962346"/>
              <a:gd name="connsiteY22" fmla="*/ 109538 h 978694"/>
              <a:gd name="connsiteX23" fmla="*/ 335975 w 962346"/>
              <a:gd name="connsiteY23" fmla="*/ 126207 h 978694"/>
              <a:gd name="connsiteX24" fmla="*/ 343119 w 962346"/>
              <a:gd name="connsiteY24" fmla="*/ 207169 h 978694"/>
              <a:gd name="connsiteX25" fmla="*/ 340738 w 962346"/>
              <a:gd name="connsiteY25" fmla="*/ 271463 h 978694"/>
              <a:gd name="connsiteX26" fmla="*/ 338356 w 962346"/>
              <a:gd name="connsiteY26" fmla="*/ 304800 h 978694"/>
              <a:gd name="connsiteX27" fmla="*/ 340738 w 962346"/>
              <a:gd name="connsiteY27" fmla="*/ 326232 h 978694"/>
              <a:gd name="connsiteX28" fmla="*/ 357406 w 962346"/>
              <a:gd name="connsiteY28" fmla="*/ 323850 h 978694"/>
              <a:gd name="connsiteX29" fmla="*/ 371694 w 962346"/>
              <a:gd name="connsiteY29" fmla="*/ 319088 h 978694"/>
              <a:gd name="connsiteX30" fmla="*/ 378838 w 962346"/>
              <a:gd name="connsiteY30" fmla="*/ 314325 h 978694"/>
              <a:gd name="connsiteX31" fmla="*/ 435988 w 962346"/>
              <a:gd name="connsiteY31" fmla="*/ 304801 h 978694"/>
              <a:gd name="connsiteX32" fmla="*/ 445513 w 962346"/>
              <a:gd name="connsiteY32" fmla="*/ 292895 h 978694"/>
              <a:gd name="connsiteX33" fmla="*/ 455038 w 962346"/>
              <a:gd name="connsiteY33" fmla="*/ 288132 h 978694"/>
              <a:gd name="connsiteX34" fmla="*/ 469325 w 962346"/>
              <a:gd name="connsiteY34" fmla="*/ 283369 h 978694"/>
              <a:gd name="connsiteX35" fmla="*/ 481231 w 962346"/>
              <a:gd name="connsiteY35" fmla="*/ 273844 h 978694"/>
              <a:gd name="connsiteX36" fmla="*/ 493138 w 962346"/>
              <a:gd name="connsiteY36" fmla="*/ 259557 h 978694"/>
              <a:gd name="connsiteX37" fmla="*/ 507425 w 962346"/>
              <a:gd name="connsiteY37" fmla="*/ 252413 h 978694"/>
              <a:gd name="connsiteX38" fmla="*/ 524094 w 962346"/>
              <a:gd name="connsiteY38" fmla="*/ 245269 h 978694"/>
              <a:gd name="connsiteX39" fmla="*/ 531238 w 962346"/>
              <a:gd name="connsiteY39" fmla="*/ 240507 h 978694"/>
              <a:gd name="connsiteX40" fmla="*/ 538381 w 962346"/>
              <a:gd name="connsiteY40" fmla="*/ 238125 h 978694"/>
              <a:gd name="connsiteX41" fmla="*/ 540763 w 962346"/>
              <a:gd name="connsiteY41" fmla="*/ 216695 h 978694"/>
              <a:gd name="connsiteX42" fmla="*/ 588387 w 962346"/>
              <a:gd name="connsiteY42" fmla="*/ 216694 h 978694"/>
              <a:gd name="connsiteX43" fmla="*/ 616962 w 962346"/>
              <a:gd name="connsiteY43" fmla="*/ 209550 h 978694"/>
              <a:gd name="connsiteX44" fmla="*/ 628868 w 962346"/>
              <a:gd name="connsiteY44" fmla="*/ 202407 h 978694"/>
              <a:gd name="connsiteX45" fmla="*/ 628869 w 962346"/>
              <a:gd name="connsiteY45" fmla="*/ 197644 h 978694"/>
              <a:gd name="connsiteX46" fmla="*/ 643156 w 962346"/>
              <a:gd name="connsiteY46" fmla="*/ 166688 h 978694"/>
              <a:gd name="connsiteX47" fmla="*/ 647919 w 962346"/>
              <a:gd name="connsiteY47" fmla="*/ 171450 h 978694"/>
              <a:gd name="connsiteX48" fmla="*/ 655063 w 962346"/>
              <a:gd name="connsiteY48" fmla="*/ 169069 h 978694"/>
              <a:gd name="connsiteX49" fmla="*/ 657443 w 962346"/>
              <a:gd name="connsiteY49" fmla="*/ 164306 h 978694"/>
              <a:gd name="connsiteX50" fmla="*/ 676494 w 962346"/>
              <a:gd name="connsiteY50" fmla="*/ 157163 h 978694"/>
              <a:gd name="connsiteX51" fmla="*/ 664588 w 962346"/>
              <a:gd name="connsiteY51" fmla="*/ 142875 h 978694"/>
              <a:gd name="connsiteX52" fmla="*/ 686019 w 962346"/>
              <a:gd name="connsiteY52" fmla="*/ 147638 h 978694"/>
              <a:gd name="connsiteX53" fmla="*/ 695544 w 962346"/>
              <a:gd name="connsiteY53" fmla="*/ 126206 h 978694"/>
              <a:gd name="connsiteX54" fmla="*/ 719356 w 962346"/>
              <a:gd name="connsiteY54" fmla="*/ 138113 h 978694"/>
              <a:gd name="connsiteX55" fmla="*/ 757456 w 962346"/>
              <a:gd name="connsiteY55" fmla="*/ 140494 h 978694"/>
              <a:gd name="connsiteX56" fmla="*/ 762219 w 962346"/>
              <a:gd name="connsiteY56" fmla="*/ 147638 h 978694"/>
              <a:gd name="connsiteX57" fmla="*/ 764600 w 962346"/>
              <a:gd name="connsiteY57" fmla="*/ 157163 h 978694"/>
              <a:gd name="connsiteX58" fmla="*/ 766981 w 962346"/>
              <a:gd name="connsiteY58" fmla="*/ 164307 h 978694"/>
              <a:gd name="connsiteX59" fmla="*/ 764600 w 962346"/>
              <a:gd name="connsiteY59" fmla="*/ 204788 h 978694"/>
              <a:gd name="connsiteX60" fmla="*/ 762219 w 962346"/>
              <a:gd name="connsiteY60" fmla="*/ 211932 h 978694"/>
              <a:gd name="connsiteX61" fmla="*/ 750313 w 962346"/>
              <a:gd name="connsiteY61" fmla="*/ 216694 h 978694"/>
              <a:gd name="connsiteX62" fmla="*/ 752694 w 962346"/>
              <a:gd name="connsiteY62" fmla="*/ 233363 h 978694"/>
              <a:gd name="connsiteX63" fmla="*/ 771744 w 962346"/>
              <a:gd name="connsiteY63" fmla="*/ 247651 h 978694"/>
              <a:gd name="connsiteX64" fmla="*/ 776506 w 962346"/>
              <a:gd name="connsiteY64" fmla="*/ 304800 h 978694"/>
              <a:gd name="connsiteX65" fmla="*/ 783650 w 962346"/>
              <a:gd name="connsiteY65" fmla="*/ 326232 h 978694"/>
              <a:gd name="connsiteX66" fmla="*/ 788413 w 962346"/>
              <a:gd name="connsiteY66" fmla="*/ 340519 h 978694"/>
              <a:gd name="connsiteX67" fmla="*/ 793175 w 962346"/>
              <a:gd name="connsiteY67" fmla="*/ 347663 h 978694"/>
              <a:gd name="connsiteX68" fmla="*/ 814606 w 962346"/>
              <a:gd name="connsiteY68" fmla="*/ 357188 h 978694"/>
              <a:gd name="connsiteX69" fmla="*/ 821750 w 962346"/>
              <a:gd name="connsiteY69" fmla="*/ 359569 h 978694"/>
              <a:gd name="connsiteX70" fmla="*/ 836038 w 962346"/>
              <a:gd name="connsiteY70" fmla="*/ 369094 h 978694"/>
              <a:gd name="connsiteX71" fmla="*/ 843181 w 962346"/>
              <a:gd name="connsiteY71" fmla="*/ 376238 h 978694"/>
              <a:gd name="connsiteX72" fmla="*/ 857469 w 962346"/>
              <a:gd name="connsiteY72" fmla="*/ 381000 h 978694"/>
              <a:gd name="connsiteX73" fmla="*/ 864613 w 962346"/>
              <a:gd name="connsiteY73" fmla="*/ 383382 h 978694"/>
              <a:gd name="connsiteX74" fmla="*/ 878900 w 962346"/>
              <a:gd name="connsiteY74" fmla="*/ 390525 h 978694"/>
              <a:gd name="connsiteX75" fmla="*/ 886044 w 962346"/>
              <a:gd name="connsiteY75" fmla="*/ 395288 h 978694"/>
              <a:gd name="connsiteX76" fmla="*/ 900331 w 962346"/>
              <a:gd name="connsiteY76" fmla="*/ 400050 h 978694"/>
              <a:gd name="connsiteX77" fmla="*/ 905094 w 962346"/>
              <a:gd name="connsiteY77" fmla="*/ 407194 h 978694"/>
              <a:gd name="connsiteX78" fmla="*/ 919381 w 962346"/>
              <a:gd name="connsiteY78" fmla="*/ 416719 h 978694"/>
              <a:gd name="connsiteX79" fmla="*/ 928906 w 962346"/>
              <a:gd name="connsiteY79" fmla="*/ 426244 h 978694"/>
              <a:gd name="connsiteX80" fmla="*/ 940813 w 962346"/>
              <a:gd name="connsiteY80" fmla="*/ 428626 h 978694"/>
              <a:gd name="connsiteX81" fmla="*/ 950337 w 962346"/>
              <a:gd name="connsiteY81" fmla="*/ 447676 h 978694"/>
              <a:gd name="connsiteX82" fmla="*/ 962244 w 962346"/>
              <a:gd name="connsiteY82" fmla="*/ 473869 h 978694"/>
              <a:gd name="connsiteX83" fmla="*/ 931288 w 962346"/>
              <a:gd name="connsiteY83" fmla="*/ 504825 h 978694"/>
              <a:gd name="connsiteX84" fmla="*/ 945575 w 962346"/>
              <a:gd name="connsiteY84" fmla="*/ 509588 h 978694"/>
              <a:gd name="connsiteX85" fmla="*/ 933669 w 962346"/>
              <a:gd name="connsiteY85" fmla="*/ 523875 h 978694"/>
              <a:gd name="connsiteX86" fmla="*/ 917000 w 962346"/>
              <a:gd name="connsiteY86" fmla="*/ 545307 h 978694"/>
              <a:gd name="connsiteX87" fmla="*/ 912238 w 962346"/>
              <a:gd name="connsiteY87" fmla="*/ 552450 h 978694"/>
              <a:gd name="connsiteX88" fmla="*/ 909856 w 962346"/>
              <a:gd name="connsiteY88" fmla="*/ 559594 h 978694"/>
              <a:gd name="connsiteX89" fmla="*/ 895569 w 962346"/>
              <a:gd name="connsiteY89" fmla="*/ 564357 h 978694"/>
              <a:gd name="connsiteX90" fmla="*/ 888425 w 962346"/>
              <a:gd name="connsiteY90" fmla="*/ 566738 h 978694"/>
              <a:gd name="connsiteX91" fmla="*/ 883663 w 962346"/>
              <a:gd name="connsiteY91" fmla="*/ 573882 h 978694"/>
              <a:gd name="connsiteX92" fmla="*/ 881281 w 962346"/>
              <a:gd name="connsiteY92" fmla="*/ 581025 h 978694"/>
              <a:gd name="connsiteX93" fmla="*/ 859850 w 962346"/>
              <a:gd name="connsiteY93" fmla="*/ 588169 h 978694"/>
              <a:gd name="connsiteX94" fmla="*/ 845563 w 962346"/>
              <a:gd name="connsiteY94" fmla="*/ 592932 h 978694"/>
              <a:gd name="connsiteX95" fmla="*/ 838419 w 962346"/>
              <a:gd name="connsiteY95" fmla="*/ 595313 h 978694"/>
              <a:gd name="connsiteX96" fmla="*/ 797938 w 962346"/>
              <a:gd name="connsiteY96" fmla="*/ 590550 h 978694"/>
              <a:gd name="connsiteX97" fmla="*/ 783650 w 962346"/>
              <a:gd name="connsiteY97" fmla="*/ 583407 h 978694"/>
              <a:gd name="connsiteX98" fmla="*/ 755075 w 962346"/>
              <a:gd name="connsiteY98" fmla="*/ 576263 h 978694"/>
              <a:gd name="connsiteX99" fmla="*/ 747931 w 962346"/>
              <a:gd name="connsiteY99" fmla="*/ 573882 h 978694"/>
              <a:gd name="connsiteX100" fmla="*/ 693163 w 962346"/>
              <a:gd name="connsiteY100" fmla="*/ 576263 h 978694"/>
              <a:gd name="connsiteX101" fmla="*/ 681256 w 962346"/>
              <a:gd name="connsiteY101" fmla="*/ 578644 h 978694"/>
              <a:gd name="connsiteX102" fmla="*/ 676494 w 962346"/>
              <a:gd name="connsiteY102" fmla="*/ 592932 h 978694"/>
              <a:gd name="connsiteX103" fmla="*/ 678875 w 962346"/>
              <a:gd name="connsiteY103" fmla="*/ 621507 h 978694"/>
              <a:gd name="connsiteX104" fmla="*/ 686019 w 962346"/>
              <a:gd name="connsiteY104" fmla="*/ 645319 h 978694"/>
              <a:gd name="connsiteX105" fmla="*/ 697925 w 962346"/>
              <a:gd name="connsiteY105" fmla="*/ 681038 h 978694"/>
              <a:gd name="connsiteX106" fmla="*/ 705069 w 962346"/>
              <a:gd name="connsiteY106" fmla="*/ 700088 h 978694"/>
              <a:gd name="connsiteX107" fmla="*/ 714594 w 962346"/>
              <a:gd name="connsiteY107" fmla="*/ 721519 h 978694"/>
              <a:gd name="connsiteX108" fmla="*/ 712213 w 962346"/>
              <a:gd name="connsiteY108" fmla="*/ 771525 h 978694"/>
              <a:gd name="connsiteX109" fmla="*/ 707450 w 962346"/>
              <a:gd name="connsiteY109" fmla="*/ 852488 h 978694"/>
              <a:gd name="connsiteX110" fmla="*/ 702688 w 962346"/>
              <a:gd name="connsiteY110" fmla="*/ 866775 h 978694"/>
              <a:gd name="connsiteX111" fmla="*/ 700306 w 962346"/>
              <a:gd name="connsiteY111" fmla="*/ 873919 h 978694"/>
              <a:gd name="connsiteX112" fmla="*/ 695544 w 962346"/>
              <a:gd name="connsiteY112" fmla="*/ 881063 h 978694"/>
              <a:gd name="connsiteX113" fmla="*/ 671731 w 962346"/>
              <a:gd name="connsiteY113" fmla="*/ 878682 h 978694"/>
              <a:gd name="connsiteX114" fmla="*/ 664588 w 962346"/>
              <a:gd name="connsiteY114" fmla="*/ 876300 h 978694"/>
              <a:gd name="connsiteX115" fmla="*/ 595531 w 962346"/>
              <a:gd name="connsiteY115" fmla="*/ 878682 h 978694"/>
              <a:gd name="connsiteX116" fmla="*/ 588388 w 962346"/>
              <a:gd name="connsiteY116" fmla="*/ 881063 h 978694"/>
              <a:gd name="connsiteX117" fmla="*/ 574100 w 962346"/>
              <a:gd name="connsiteY117" fmla="*/ 873919 h 978694"/>
              <a:gd name="connsiteX118" fmla="*/ 566956 w 962346"/>
              <a:gd name="connsiteY118" fmla="*/ 871538 h 978694"/>
              <a:gd name="connsiteX119" fmla="*/ 566956 w 962346"/>
              <a:gd name="connsiteY119" fmla="*/ 938213 h 978694"/>
              <a:gd name="connsiteX120" fmla="*/ 557431 w 962346"/>
              <a:gd name="connsiteY120" fmla="*/ 947738 h 978694"/>
              <a:gd name="connsiteX121" fmla="*/ 547906 w 962346"/>
              <a:gd name="connsiteY121" fmla="*/ 962025 h 978694"/>
              <a:gd name="connsiteX122" fmla="*/ 545525 w 962346"/>
              <a:gd name="connsiteY122" fmla="*/ 969169 h 978694"/>
              <a:gd name="connsiteX123" fmla="*/ 528856 w 962346"/>
              <a:gd name="connsiteY123" fmla="*/ 976313 h 978694"/>
              <a:gd name="connsiteX124" fmla="*/ 521713 w 962346"/>
              <a:gd name="connsiteY124" fmla="*/ 978694 h 978694"/>
              <a:gd name="connsiteX125" fmla="*/ 488375 w 962346"/>
              <a:gd name="connsiteY125" fmla="*/ 976313 h 978694"/>
              <a:gd name="connsiteX126" fmla="*/ 440750 w 962346"/>
              <a:gd name="connsiteY126" fmla="*/ 973932 h 978694"/>
              <a:gd name="connsiteX127" fmla="*/ 433606 w 962346"/>
              <a:gd name="connsiteY127" fmla="*/ 966788 h 978694"/>
              <a:gd name="connsiteX128" fmla="*/ 419319 w 962346"/>
              <a:gd name="connsiteY128" fmla="*/ 957263 h 978694"/>
              <a:gd name="connsiteX129" fmla="*/ 412175 w 962346"/>
              <a:gd name="connsiteY129" fmla="*/ 952500 h 978694"/>
              <a:gd name="connsiteX130" fmla="*/ 397888 w 962346"/>
              <a:gd name="connsiteY130" fmla="*/ 947738 h 978694"/>
              <a:gd name="connsiteX131" fmla="*/ 390744 w 962346"/>
              <a:gd name="connsiteY131" fmla="*/ 945357 h 978694"/>
              <a:gd name="connsiteX132" fmla="*/ 343119 w 962346"/>
              <a:gd name="connsiteY132" fmla="*/ 947738 h 978694"/>
              <a:gd name="connsiteX133" fmla="*/ 321688 w 962346"/>
              <a:gd name="connsiteY133" fmla="*/ 940594 h 978694"/>
              <a:gd name="connsiteX134" fmla="*/ 314544 w 962346"/>
              <a:gd name="connsiteY134" fmla="*/ 933450 h 978694"/>
              <a:gd name="connsiteX135" fmla="*/ 307400 w 962346"/>
              <a:gd name="connsiteY135" fmla="*/ 928688 h 978694"/>
              <a:gd name="connsiteX136" fmla="*/ 300256 w 962346"/>
              <a:gd name="connsiteY136" fmla="*/ 921544 h 978694"/>
              <a:gd name="connsiteX137" fmla="*/ 295494 w 962346"/>
              <a:gd name="connsiteY137" fmla="*/ 914400 h 978694"/>
              <a:gd name="connsiteX138" fmla="*/ 288350 w 962346"/>
              <a:gd name="connsiteY138" fmla="*/ 912019 h 978694"/>
              <a:gd name="connsiteX139" fmla="*/ 283588 w 962346"/>
              <a:gd name="connsiteY139" fmla="*/ 904875 h 978694"/>
              <a:gd name="connsiteX140" fmla="*/ 278825 w 962346"/>
              <a:gd name="connsiteY140" fmla="*/ 890588 h 978694"/>
              <a:gd name="connsiteX141" fmla="*/ 274063 w 962346"/>
              <a:gd name="connsiteY141" fmla="*/ 883444 h 978694"/>
              <a:gd name="connsiteX142" fmla="*/ 262156 w 962346"/>
              <a:gd name="connsiteY142" fmla="*/ 866775 h 978694"/>
              <a:gd name="connsiteX143" fmla="*/ 247869 w 962346"/>
              <a:gd name="connsiteY143" fmla="*/ 857250 h 978694"/>
              <a:gd name="connsiteX144" fmla="*/ 233581 w 962346"/>
              <a:gd name="connsiteY144" fmla="*/ 847725 h 978694"/>
              <a:gd name="connsiteX145" fmla="*/ 216913 w 962346"/>
              <a:gd name="connsiteY145" fmla="*/ 838200 h 978694"/>
              <a:gd name="connsiteX146" fmla="*/ 200244 w 962346"/>
              <a:gd name="connsiteY146" fmla="*/ 831057 h 978694"/>
              <a:gd name="connsiteX147" fmla="*/ 176431 w 962346"/>
              <a:gd name="connsiteY147" fmla="*/ 802482 h 978694"/>
              <a:gd name="connsiteX148" fmla="*/ 169288 w 962346"/>
              <a:gd name="connsiteY148" fmla="*/ 797719 h 978694"/>
              <a:gd name="connsiteX149" fmla="*/ 162144 w 962346"/>
              <a:gd name="connsiteY149" fmla="*/ 790575 h 978694"/>
              <a:gd name="connsiteX150" fmla="*/ 147856 w 962346"/>
              <a:gd name="connsiteY150" fmla="*/ 781050 h 978694"/>
              <a:gd name="connsiteX151" fmla="*/ 143094 w 962346"/>
              <a:gd name="connsiteY151" fmla="*/ 773907 h 978694"/>
              <a:gd name="connsiteX152" fmla="*/ 128806 w 962346"/>
              <a:gd name="connsiteY152" fmla="*/ 762000 h 978694"/>
              <a:gd name="connsiteX153" fmla="*/ 119281 w 962346"/>
              <a:gd name="connsiteY153" fmla="*/ 747713 h 978694"/>
              <a:gd name="connsiteX154" fmla="*/ 114519 w 962346"/>
              <a:gd name="connsiteY154" fmla="*/ 740569 h 978694"/>
              <a:gd name="connsiteX155" fmla="*/ 107375 w 962346"/>
              <a:gd name="connsiteY155" fmla="*/ 735807 h 978694"/>
              <a:gd name="connsiteX156" fmla="*/ 93088 w 962346"/>
              <a:gd name="connsiteY156" fmla="*/ 721519 h 978694"/>
              <a:gd name="connsiteX157" fmla="*/ 78800 w 962346"/>
              <a:gd name="connsiteY157" fmla="*/ 711994 h 978694"/>
              <a:gd name="connsiteX158" fmla="*/ 71656 w 962346"/>
              <a:gd name="connsiteY158" fmla="*/ 707232 h 978694"/>
              <a:gd name="connsiteX159" fmla="*/ 64513 w 962346"/>
              <a:gd name="connsiteY159" fmla="*/ 702469 h 978694"/>
              <a:gd name="connsiteX160" fmla="*/ 50225 w 962346"/>
              <a:gd name="connsiteY160" fmla="*/ 697707 h 978694"/>
              <a:gd name="connsiteX161" fmla="*/ 35938 w 962346"/>
              <a:gd name="connsiteY161" fmla="*/ 685800 h 978694"/>
              <a:gd name="connsiteX162" fmla="*/ 26413 w 962346"/>
              <a:gd name="connsiteY162" fmla="*/ 671513 h 978694"/>
              <a:gd name="connsiteX163" fmla="*/ 21650 w 962346"/>
              <a:gd name="connsiteY163" fmla="*/ 645319 h 978694"/>
              <a:gd name="connsiteX164" fmla="*/ 19269 w 962346"/>
              <a:gd name="connsiteY164" fmla="*/ 635794 h 978694"/>
              <a:gd name="connsiteX165" fmla="*/ 12125 w 962346"/>
              <a:gd name="connsiteY165" fmla="*/ 631032 h 978694"/>
              <a:gd name="connsiteX166" fmla="*/ 9744 w 962346"/>
              <a:gd name="connsiteY166" fmla="*/ 607219 h 978694"/>
              <a:gd name="connsiteX167" fmla="*/ 4981 w 962346"/>
              <a:gd name="connsiteY167" fmla="*/ 590550 h 978694"/>
              <a:gd name="connsiteX168" fmla="*/ 2600 w 962346"/>
              <a:gd name="connsiteY168" fmla="*/ 581025 h 978694"/>
              <a:gd name="connsiteX169" fmla="*/ 219 w 962346"/>
              <a:gd name="connsiteY169" fmla="*/ 554832 h 978694"/>
              <a:gd name="connsiteX170" fmla="*/ 219 w 962346"/>
              <a:gd name="connsiteY170" fmla="*/ 500063 h 978694"/>
              <a:gd name="connsiteX171" fmla="*/ 2600 w 962346"/>
              <a:gd name="connsiteY171" fmla="*/ 376238 h 978694"/>
              <a:gd name="connsiteX172" fmla="*/ 2600 w 962346"/>
              <a:gd name="connsiteY172" fmla="*/ 333375 h 978694"/>
              <a:gd name="connsiteX173" fmla="*/ 4981 w 962346"/>
              <a:gd name="connsiteY173" fmla="*/ 280988 h 978694"/>
              <a:gd name="connsiteX174" fmla="*/ 9744 w 962346"/>
              <a:gd name="connsiteY174" fmla="*/ 266700 h 978694"/>
              <a:gd name="connsiteX175" fmla="*/ 12125 w 962346"/>
              <a:gd name="connsiteY175" fmla="*/ 259557 h 978694"/>
              <a:gd name="connsiteX176" fmla="*/ 12125 w 962346"/>
              <a:gd name="connsiteY176" fmla="*/ 223838 h 978694"/>
              <a:gd name="connsiteX177" fmla="*/ 33556 w 962346"/>
              <a:gd name="connsiteY177" fmla="*/ 211932 h 978694"/>
              <a:gd name="connsiteX178" fmla="*/ 43081 w 962346"/>
              <a:gd name="connsiteY178" fmla="*/ 197644 h 978694"/>
              <a:gd name="connsiteX179" fmla="*/ 50225 w 962346"/>
              <a:gd name="connsiteY179" fmla="*/ 176213 h 978694"/>
              <a:gd name="connsiteX180" fmla="*/ 54988 w 962346"/>
              <a:gd name="connsiteY180" fmla="*/ 157163 h 978694"/>
              <a:gd name="connsiteX181" fmla="*/ 59750 w 962346"/>
              <a:gd name="connsiteY181" fmla="*/ 142875 h 978694"/>
              <a:gd name="connsiteX182" fmla="*/ 64513 w 962346"/>
              <a:gd name="connsiteY182" fmla="*/ 97632 h 978694"/>
              <a:gd name="connsiteX0" fmla="*/ 64513 w 962346"/>
              <a:gd name="connsiteY0" fmla="*/ 97632 h 978694"/>
              <a:gd name="connsiteX1" fmla="*/ 64513 w 962346"/>
              <a:gd name="connsiteY1" fmla="*/ 97632 h 978694"/>
              <a:gd name="connsiteX2" fmla="*/ 76419 w 962346"/>
              <a:gd name="connsiteY2" fmla="*/ 80963 h 978694"/>
              <a:gd name="connsiteX3" fmla="*/ 85944 w 962346"/>
              <a:gd name="connsiteY3" fmla="*/ 59532 h 978694"/>
              <a:gd name="connsiteX4" fmla="*/ 93088 w 962346"/>
              <a:gd name="connsiteY4" fmla="*/ 54769 h 978694"/>
              <a:gd name="connsiteX5" fmla="*/ 107375 w 962346"/>
              <a:gd name="connsiteY5" fmla="*/ 50007 h 978694"/>
              <a:gd name="connsiteX6" fmla="*/ 133569 w 962346"/>
              <a:gd name="connsiteY6" fmla="*/ 47625 h 978694"/>
              <a:gd name="connsiteX7" fmla="*/ 140713 w 962346"/>
              <a:gd name="connsiteY7" fmla="*/ 45244 h 978694"/>
              <a:gd name="connsiteX8" fmla="*/ 145475 w 962346"/>
              <a:gd name="connsiteY8" fmla="*/ 30957 h 978694"/>
              <a:gd name="connsiteX9" fmla="*/ 147856 w 962346"/>
              <a:gd name="connsiteY9" fmla="*/ 23813 h 978694"/>
              <a:gd name="connsiteX10" fmla="*/ 157381 w 962346"/>
              <a:gd name="connsiteY10" fmla="*/ 9525 h 978694"/>
              <a:gd name="connsiteX11" fmla="*/ 164525 w 962346"/>
              <a:gd name="connsiteY11" fmla="*/ 4763 h 978694"/>
              <a:gd name="connsiteX12" fmla="*/ 181194 w 962346"/>
              <a:gd name="connsiteY12" fmla="*/ 0 h 978694"/>
              <a:gd name="connsiteX13" fmla="*/ 262156 w 962346"/>
              <a:gd name="connsiteY13" fmla="*/ 2382 h 978694"/>
              <a:gd name="connsiteX14" fmla="*/ 269300 w 962346"/>
              <a:gd name="connsiteY14" fmla="*/ 4763 h 978694"/>
              <a:gd name="connsiteX15" fmla="*/ 276444 w 962346"/>
              <a:gd name="connsiteY15" fmla="*/ 9525 h 978694"/>
              <a:gd name="connsiteX16" fmla="*/ 290731 w 962346"/>
              <a:gd name="connsiteY16" fmla="*/ 23813 h 978694"/>
              <a:gd name="connsiteX17" fmla="*/ 295494 w 962346"/>
              <a:gd name="connsiteY17" fmla="*/ 30957 h 978694"/>
              <a:gd name="connsiteX18" fmla="*/ 305019 w 962346"/>
              <a:gd name="connsiteY18" fmla="*/ 52388 h 978694"/>
              <a:gd name="connsiteX19" fmla="*/ 312163 w 962346"/>
              <a:gd name="connsiteY19" fmla="*/ 66675 h 978694"/>
              <a:gd name="connsiteX20" fmla="*/ 316925 w 962346"/>
              <a:gd name="connsiteY20" fmla="*/ 80963 h 978694"/>
              <a:gd name="connsiteX21" fmla="*/ 326450 w 962346"/>
              <a:gd name="connsiteY21" fmla="*/ 95250 h 978694"/>
              <a:gd name="connsiteX22" fmla="*/ 331213 w 962346"/>
              <a:gd name="connsiteY22" fmla="*/ 109538 h 978694"/>
              <a:gd name="connsiteX23" fmla="*/ 335975 w 962346"/>
              <a:gd name="connsiteY23" fmla="*/ 126207 h 978694"/>
              <a:gd name="connsiteX24" fmla="*/ 343119 w 962346"/>
              <a:gd name="connsiteY24" fmla="*/ 207169 h 978694"/>
              <a:gd name="connsiteX25" fmla="*/ 340738 w 962346"/>
              <a:gd name="connsiteY25" fmla="*/ 271463 h 978694"/>
              <a:gd name="connsiteX26" fmla="*/ 338356 w 962346"/>
              <a:gd name="connsiteY26" fmla="*/ 304800 h 978694"/>
              <a:gd name="connsiteX27" fmla="*/ 340738 w 962346"/>
              <a:gd name="connsiteY27" fmla="*/ 326232 h 978694"/>
              <a:gd name="connsiteX28" fmla="*/ 357406 w 962346"/>
              <a:gd name="connsiteY28" fmla="*/ 323850 h 978694"/>
              <a:gd name="connsiteX29" fmla="*/ 371694 w 962346"/>
              <a:gd name="connsiteY29" fmla="*/ 319088 h 978694"/>
              <a:gd name="connsiteX30" fmla="*/ 378838 w 962346"/>
              <a:gd name="connsiteY30" fmla="*/ 314325 h 978694"/>
              <a:gd name="connsiteX31" fmla="*/ 435988 w 962346"/>
              <a:gd name="connsiteY31" fmla="*/ 304801 h 978694"/>
              <a:gd name="connsiteX32" fmla="*/ 445513 w 962346"/>
              <a:gd name="connsiteY32" fmla="*/ 292895 h 978694"/>
              <a:gd name="connsiteX33" fmla="*/ 455038 w 962346"/>
              <a:gd name="connsiteY33" fmla="*/ 288132 h 978694"/>
              <a:gd name="connsiteX34" fmla="*/ 469325 w 962346"/>
              <a:gd name="connsiteY34" fmla="*/ 283369 h 978694"/>
              <a:gd name="connsiteX35" fmla="*/ 481231 w 962346"/>
              <a:gd name="connsiteY35" fmla="*/ 273844 h 978694"/>
              <a:gd name="connsiteX36" fmla="*/ 493138 w 962346"/>
              <a:gd name="connsiteY36" fmla="*/ 259557 h 978694"/>
              <a:gd name="connsiteX37" fmla="*/ 507425 w 962346"/>
              <a:gd name="connsiteY37" fmla="*/ 252413 h 978694"/>
              <a:gd name="connsiteX38" fmla="*/ 524094 w 962346"/>
              <a:gd name="connsiteY38" fmla="*/ 245269 h 978694"/>
              <a:gd name="connsiteX39" fmla="*/ 531238 w 962346"/>
              <a:gd name="connsiteY39" fmla="*/ 240507 h 978694"/>
              <a:gd name="connsiteX40" fmla="*/ 538381 w 962346"/>
              <a:gd name="connsiteY40" fmla="*/ 238125 h 978694"/>
              <a:gd name="connsiteX41" fmla="*/ 540763 w 962346"/>
              <a:gd name="connsiteY41" fmla="*/ 216695 h 978694"/>
              <a:gd name="connsiteX42" fmla="*/ 588387 w 962346"/>
              <a:gd name="connsiteY42" fmla="*/ 216694 h 978694"/>
              <a:gd name="connsiteX43" fmla="*/ 616962 w 962346"/>
              <a:gd name="connsiteY43" fmla="*/ 209550 h 978694"/>
              <a:gd name="connsiteX44" fmla="*/ 628868 w 962346"/>
              <a:gd name="connsiteY44" fmla="*/ 202407 h 978694"/>
              <a:gd name="connsiteX45" fmla="*/ 628869 w 962346"/>
              <a:gd name="connsiteY45" fmla="*/ 197644 h 978694"/>
              <a:gd name="connsiteX46" fmla="*/ 643156 w 962346"/>
              <a:gd name="connsiteY46" fmla="*/ 166688 h 978694"/>
              <a:gd name="connsiteX47" fmla="*/ 647919 w 962346"/>
              <a:gd name="connsiteY47" fmla="*/ 171450 h 978694"/>
              <a:gd name="connsiteX48" fmla="*/ 655063 w 962346"/>
              <a:gd name="connsiteY48" fmla="*/ 169069 h 978694"/>
              <a:gd name="connsiteX49" fmla="*/ 657443 w 962346"/>
              <a:gd name="connsiteY49" fmla="*/ 164306 h 978694"/>
              <a:gd name="connsiteX50" fmla="*/ 674113 w 962346"/>
              <a:gd name="connsiteY50" fmla="*/ 147638 h 978694"/>
              <a:gd name="connsiteX51" fmla="*/ 664588 w 962346"/>
              <a:gd name="connsiteY51" fmla="*/ 142875 h 978694"/>
              <a:gd name="connsiteX52" fmla="*/ 686019 w 962346"/>
              <a:gd name="connsiteY52" fmla="*/ 147638 h 978694"/>
              <a:gd name="connsiteX53" fmla="*/ 695544 w 962346"/>
              <a:gd name="connsiteY53" fmla="*/ 126206 h 978694"/>
              <a:gd name="connsiteX54" fmla="*/ 719356 w 962346"/>
              <a:gd name="connsiteY54" fmla="*/ 138113 h 978694"/>
              <a:gd name="connsiteX55" fmla="*/ 757456 w 962346"/>
              <a:gd name="connsiteY55" fmla="*/ 140494 h 978694"/>
              <a:gd name="connsiteX56" fmla="*/ 762219 w 962346"/>
              <a:gd name="connsiteY56" fmla="*/ 147638 h 978694"/>
              <a:gd name="connsiteX57" fmla="*/ 764600 w 962346"/>
              <a:gd name="connsiteY57" fmla="*/ 157163 h 978694"/>
              <a:gd name="connsiteX58" fmla="*/ 766981 w 962346"/>
              <a:gd name="connsiteY58" fmla="*/ 164307 h 978694"/>
              <a:gd name="connsiteX59" fmla="*/ 764600 w 962346"/>
              <a:gd name="connsiteY59" fmla="*/ 204788 h 978694"/>
              <a:gd name="connsiteX60" fmla="*/ 762219 w 962346"/>
              <a:gd name="connsiteY60" fmla="*/ 211932 h 978694"/>
              <a:gd name="connsiteX61" fmla="*/ 750313 w 962346"/>
              <a:gd name="connsiteY61" fmla="*/ 216694 h 978694"/>
              <a:gd name="connsiteX62" fmla="*/ 752694 w 962346"/>
              <a:gd name="connsiteY62" fmla="*/ 233363 h 978694"/>
              <a:gd name="connsiteX63" fmla="*/ 771744 w 962346"/>
              <a:gd name="connsiteY63" fmla="*/ 247651 h 978694"/>
              <a:gd name="connsiteX64" fmla="*/ 776506 w 962346"/>
              <a:gd name="connsiteY64" fmla="*/ 304800 h 978694"/>
              <a:gd name="connsiteX65" fmla="*/ 783650 w 962346"/>
              <a:gd name="connsiteY65" fmla="*/ 326232 h 978694"/>
              <a:gd name="connsiteX66" fmla="*/ 788413 w 962346"/>
              <a:gd name="connsiteY66" fmla="*/ 340519 h 978694"/>
              <a:gd name="connsiteX67" fmla="*/ 793175 w 962346"/>
              <a:gd name="connsiteY67" fmla="*/ 347663 h 978694"/>
              <a:gd name="connsiteX68" fmla="*/ 814606 w 962346"/>
              <a:gd name="connsiteY68" fmla="*/ 357188 h 978694"/>
              <a:gd name="connsiteX69" fmla="*/ 821750 w 962346"/>
              <a:gd name="connsiteY69" fmla="*/ 359569 h 978694"/>
              <a:gd name="connsiteX70" fmla="*/ 836038 w 962346"/>
              <a:gd name="connsiteY70" fmla="*/ 369094 h 978694"/>
              <a:gd name="connsiteX71" fmla="*/ 843181 w 962346"/>
              <a:gd name="connsiteY71" fmla="*/ 376238 h 978694"/>
              <a:gd name="connsiteX72" fmla="*/ 857469 w 962346"/>
              <a:gd name="connsiteY72" fmla="*/ 381000 h 978694"/>
              <a:gd name="connsiteX73" fmla="*/ 864613 w 962346"/>
              <a:gd name="connsiteY73" fmla="*/ 383382 h 978694"/>
              <a:gd name="connsiteX74" fmla="*/ 878900 w 962346"/>
              <a:gd name="connsiteY74" fmla="*/ 390525 h 978694"/>
              <a:gd name="connsiteX75" fmla="*/ 886044 w 962346"/>
              <a:gd name="connsiteY75" fmla="*/ 395288 h 978694"/>
              <a:gd name="connsiteX76" fmla="*/ 900331 w 962346"/>
              <a:gd name="connsiteY76" fmla="*/ 400050 h 978694"/>
              <a:gd name="connsiteX77" fmla="*/ 905094 w 962346"/>
              <a:gd name="connsiteY77" fmla="*/ 407194 h 978694"/>
              <a:gd name="connsiteX78" fmla="*/ 919381 w 962346"/>
              <a:gd name="connsiteY78" fmla="*/ 416719 h 978694"/>
              <a:gd name="connsiteX79" fmla="*/ 928906 w 962346"/>
              <a:gd name="connsiteY79" fmla="*/ 426244 h 978694"/>
              <a:gd name="connsiteX80" fmla="*/ 940813 w 962346"/>
              <a:gd name="connsiteY80" fmla="*/ 428626 h 978694"/>
              <a:gd name="connsiteX81" fmla="*/ 950337 w 962346"/>
              <a:gd name="connsiteY81" fmla="*/ 447676 h 978694"/>
              <a:gd name="connsiteX82" fmla="*/ 962244 w 962346"/>
              <a:gd name="connsiteY82" fmla="*/ 473869 h 978694"/>
              <a:gd name="connsiteX83" fmla="*/ 931288 w 962346"/>
              <a:gd name="connsiteY83" fmla="*/ 504825 h 978694"/>
              <a:gd name="connsiteX84" fmla="*/ 945575 w 962346"/>
              <a:gd name="connsiteY84" fmla="*/ 509588 h 978694"/>
              <a:gd name="connsiteX85" fmla="*/ 933669 w 962346"/>
              <a:gd name="connsiteY85" fmla="*/ 523875 h 978694"/>
              <a:gd name="connsiteX86" fmla="*/ 917000 w 962346"/>
              <a:gd name="connsiteY86" fmla="*/ 545307 h 978694"/>
              <a:gd name="connsiteX87" fmla="*/ 912238 w 962346"/>
              <a:gd name="connsiteY87" fmla="*/ 552450 h 978694"/>
              <a:gd name="connsiteX88" fmla="*/ 909856 w 962346"/>
              <a:gd name="connsiteY88" fmla="*/ 559594 h 978694"/>
              <a:gd name="connsiteX89" fmla="*/ 895569 w 962346"/>
              <a:gd name="connsiteY89" fmla="*/ 564357 h 978694"/>
              <a:gd name="connsiteX90" fmla="*/ 888425 w 962346"/>
              <a:gd name="connsiteY90" fmla="*/ 566738 h 978694"/>
              <a:gd name="connsiteX91" fmla="*/ 883663 w 962346"/>
              <a:gd name="connsiteY91" fmla="*/ 573882 h 978694"/>
              <a:gd name="connsiteX92" fmla="*/ 881281 w 962346"/>
              <a:gd name="connsiteY92" fmla="*/ 581025 h 978694"/>
              <a:gd name="connsiteX93" fmla="*/ 859850 w 962346"/>
              <a:gd name="connsiteY93" fmla="*/ 588169 h 978694"/>
              <a:gd name="connsiteX94" fmla="*/ 845563 w 962346"/>
              <a:gd name="connsiteY94" fmla="*/ 592932 h 978694"/>
              <a:gd name="connsiteX95" fmla="*/ 838419 w 962346"/>
              <a:gd name="connsiteY95" fmla="*/ 595313 h 978694"/>
              <a:gd name="connsiteX96" fmla="*/ 797938 w 962346"/>
              <a:gd name="connsiteY96" fmla="*/ 590550 h 978694"/>
              <a:gd name="connsiteX97" fmla="*/ 783650 w 962346"/>
              <a:gd name="connsiteY97" fmla="*/ 583407 h 978694"/>
              <a:gd name="connsiteX98" fmla="*/ 755075 w 962346"/>
              <a:gd name="connsiteY98" fmla="*/ 576263 h 978694"/>
              <a:gd name="connsiteX99" fmla="*/ 747931 w 962346"/>
              <a:gd name="connsiteY99" fmla="*/ 573882 h 978694"/>
              <a:gd name="connsiteX100" fmla="*/ 693163 w 962346"/>
              <a:gd name="connsiteY100" fmla="*/ 576263 h 978694"/>
              <a:gd name="connsiteX101" fmla="*/ 681256 w 962346"/>
              <a:gd name="connsiteY101" fmla="*/ 578644 h 978694"/>
              <a:gd name="connsiteX102" fmla="*/ 676494 w 962346"/>
              <a:gd name="connsiteY102" fmla="*/ 592932 h 978694"/>
              <a:gd name="connsiteX103" fmla="*/ 678875 w 962346"/>
              <a:gd name="connsiteY103" fmla="*/ 621507 h 978694"/>
              <a:gd name="connsiteX104" fmla="*/ 686019 w 962346"/>
              <a:gd name="connsiteY104" fmla="*/ 645319 h 978694"/>
              <a:gd name="connsiteX105" fmla="*/ 697925 w 962346"/>
              <a:gd name="connsiteY105" fmla="*/ 681038 h 978694"/>
              <a:gd name="connsiteX106" fmla="*/ 705069 w 962346"/>
              <a:gd name="connsiteY106" fmla="*/ 700088 h 978694"/>
              <a:gd name="connsiteX107" fmla="*/ 714594 w 962346"/>
              <a:gd name="connsiteY107" fmla="*/ 721519 h 978694"/>
              <a:gd name="connsiteX108" fmla="*/ 712213 w 962346"/>
              <a:gd name="connsiteY108" fmla="*/ 771525 h 978694"/>
              <a:gd name="connsiteX109" fmla="*/ 707450 w 962346"/>
              <a:gd name="connsiteY109" fmla="*/ 852488 h 978694"/>
              <a:gd name="connsiteX110" fmla="*/ 702688 w 962346"/>
              <a:gd name="connsiteY110" fmla="*/ 866775 h 978694"/>
              <a:gd name="connsiteX111" fmla="*/ 700306 w 962346"/>
              <a:gd name="connsiteY111" fmla="*/ 873919 h 978694"/>
              <a:gd name="connsiteX112" fmla="*/ 695544 w 962346"/>
              <a:gd name="connsiteY112" fmla="*/ 881063 h 978694"/>
              <a:gd name="connsiteX113" fmla="*/ 671731 w 962346"/>
              <a:gd name="connsiteY113" fmla="*/ 878682 h 978694"/>
              <a:gd name="connsiteX114" fmla="*/ 664588 w 962346"/>
              <a:gd name="connsiteY114" fmla="*/ 876300 h 978694"/>
              <a:gd name="connsiteX115" fmla="*/ 595531 w 962346"/>
              <a:gd name="connsiteY115" fmla="*/ 878682 h 978694"/>
              <a:gd name="connsiteX116" fmla="*/ 588388 w 962346"/>
              <a:gd name="connsiteY116" fmla="*/ 881063 h 978694"/>
              <a:gd name="connsiteX117" fmla="*/ 574100 w 962346"/>
              <a:gd name="connsiteY117" fmla="*/ 873919 h 978694"/>
              <a:gd name="connsiteX118" fmla="*/ 566956 w 962346"/>
              <a:gd name="connsiteY118" fmla="*/ 871538 h 978694"/>
              <a:gd name="connsiteX119" fmla="*/ 566956 w 962346"/>
              <a:gd name="connsiteY119" fmla="*/ 938213 h 978694"/>
              <a:gd name="connsiteX120" fmla="*/ 557431 w 962346"/>
              <a:gd name="connsiteY120" fmla="*/ 947738 h 978694"/>
              <a:gd name="connsiteX121" fmla="*/ 547906 w 962346"/>
              <a:gd name="connsiteY121" fmla="*/ 962025 h 978694"/>
              <a:gd name="connsiteX122" fmla="*/ 545525 w 962346"/>
              <a:gd name="connsiteY122" fmla="*/ 969169 h 978694"/>
              <a:gd name="connsiteX123" fmla="*/ 528856 w 962346"/>
              <a:gd name="connsiteY123" fmla="*/ 976313 h 978694"/>
              <a:gd name="connsiteX124" fmla="*/ 521713 w 962346"/>
              <a:gd name="connsiteY124" fmla="*/ 978694 h 978694"/>
              <a:gd name="connsiteX125" fmla="*/ 488375 w 962346"/>
              <a:gd name="connsiteY125" fmla="*/ 976313 h 978694"/>
              <a:gd name="connsiteX126" fmla="*/ 440750 w 962346"/>
              <a:gd name="connsiteY126" fmla="*/ 973932 h 978694"/>
              <a:gd name="connsiteX127" fmla="*/ 433606 w 962346"/>
              <a:gd name="connsiteY127" fmla="*/ 966788 h 978694"/>
              <a:gd name="connsiteX128" fmla="*/ 419319 w 962346"/>
              <a:gd name="connsiteY128" fmla="*/ 957263 h 978694"/>
              <a:gd name="connsiteX129" fmla="*/ 412175 w 962346"/>
              <a:gd name="connsiteY129" fmla="*/ 952500 h 978694"/>
              <a:gd name="connsiteX130" fmla="*/ 397888 w 962346"/>
              <a:gd name="connsiteY130" fmla="*/ 947738 h 978694"/>
              <a:gd name="connsiteX131" fmla="*/ 390744 w 962346"/>
              <a:gd name="connsiteY131" fmla="*/ 945357 h 978694"/>
              <a:gd name="connsiteX132" fmla="*/ 343119 w 962346"/>
              <a:gd name="connsiteY132" fmla="*/ 947738 h 978694"/>
              <a:gd name="connsiteX133" fmla="*/ 321688 w 962346"/>
              <a:gd name="connsiteY133" fmla="*/ 940594 h 978694"/>
              <a:gd name="connsiteX134" fmla="*/ 314544 w 962346"/>
              <a:gd name="connsiteY134" fmla="*/ 933450 h 978694"/>
              <a:gd name="connsiteX135" fmla="*/ 307400 w 962346"/>
              <a:gd name="connsiteY135" fmla="*/ 928688 h 978694"/>
              <a:gd name="connsiteX136" fmla="*/ 300256 w 962346"/>
              <a:gd name="connsiteY136" fmla="*/ 921544 h 978694"/>
              <a:gd name="connsiteX137" fmla="*/ 295494 w 962346"/>
              <a:gd name="connsiteY137" fmla="*/ 914400 h 978694"/>
              <a:gd name="connsiteX138" fmla="*/ 288350 w 962346"/>
              <a:gd name="connsiteY138" fmla="*/ 912019 h 978694"/>
              <a:gd name="connsiteX139" fmla="*/ 283588 w 962346"/>
              <a:gd name="connsiteY139" fmla="*/ 904875 h 978694"/>
              <a:gd name="connsiteX140" fmla="*/ 278825 w 962346"/>
              <a:gd name="connsiteY140" fmla="*/ 890588 h 978694"/>
              <a:gd name="connsiteX141" fmla="*/ 274063 w 962346"/>
              <a:gd name="connsiteY141" fmla="*/ 883444 h 978694"/>
              <a:gd name="connsiteX142" fmla="*/ 262156 w 962346"/>
              <a:gd name="connsiteY142" fmla="*/ 866775 h 978694"/>
              <a:gd name="connsiteX143" fmla="*/ 247869 w 962346"/>
              <a:gd name="connsiteY143" fmla="*/ 857250 h 978694"/>
              <a:gd name="connsiteX144" fmla="*/ 233581 w 962346"/>
              <a:gd name="connsiteY144" fmla="*/ 847725 h 978694"/>
              <a:gd name="connsiteX145" fmla="*/ 216913 w 962346"/>
              <a:gd name="connsiteY145" fmla="*/ 838200 h 978694"/>
              <a:gd name="connsiteX146" fmla="*/ 200244 w 962346"/>
              <a:gd name="connsiteY146" fmla="*/ 831057 h 978694"/>
              <a:gd name="connsiteX147" fmla="*/ 176431 w 962346"/>
              <a:gd name="connsiteY147" fmla="*/ 802482 h 978694"/>
              <a:gd name="connsiteX148" fmla="*/ 169288 w 962346"/>
              <a:gd name="connsiteY148" fmla="*/ 797719 h 978694"/>
              <a:gd name="connsiteX149" fmla="*/ 162144 w 962346"/>
              <a:gd name="connsiteY149" fmla="*/ 790575 h 978694"/>
              <a:gd name="connsiteX150" fmla="*/ 147856 w 962346"/>
              <a:gd name="connsiteY150" fmla="*/ 781050 h 978694"/>
              <a:gd name="connsiteX151" fmla="*/ 143094 w 962346"/>
              <a:gd name="connsiteY151" fmla="*/ 773907 h 978694"/>
              <a:gd name="connsiteX152" fmla="*/ 128806 w 962346"/>
              <a:gd name="connsiteY152" fmla="*/ 762000 h 978694"/>
              <a:gd name="connsiteX153" fmla="*/ 119281 w 962346"/>
              <a:gd name="connsiteY153" fmla="*/ 747713 h 978694"/>
              <a:gd name="connsiteX154" fmla="*/ 114519 w 962346"/>
              <a:gd name="connsiteY154" fmla="*/ 740569 h 978694"/>
              <a:gd name="connsiteX155" fmla="*/ 107375 w 962346"/>
              <a:gd name="connsiteY155" fmla="*/ 735807 h 978694"/>
              <a:gd name="connsiteX156" fmla="*/ 93088 w 962346"/>
              <a:gd name="connsiteY156" fmla="*/ 721519 h 978694"/>
              <a:gd name="connsiteX157" fmla="*/ 78800 w 962346"/>
              <a:gd name="connsiteY157" fmla="*/ 711994 h 978694"/>
              <a:gd name="connsiteX158" fmla="*/ 71656 w 962346"/>
              <a:gd name="connsiteY158" fmla="*/ 707232 h 978694"/>
              <a:gd name="connsiteX159" fmla="*/ 64513 w 962346"/>
              <a:gd name="connsiteY159" fmla="*/ 702469 h 978694"/>
              <a:gd name="connsiteX160" fmla="*/ 50225 w 962346"/>
              <a:gd name="connsiteY160" fmla="*/ 697707 h 978694"/>
              <a:gd name="connsiteX161" fmla="*/ 35938 w 962346"/>
              <a:gd name="connsiteY161" fmla="*/ 685800 h 978694"/>
              <a:gd name="connsiteX162" fmla="*/ 26413 w 962346"/>
              <a:gd name="connsiteY162" fmla="*/ 671513 h 978694"/>
              <a:gd name="connsiteX163" fmla="*/ 21650 w 962346"/>
              <a:gd name="connsiteY163" fmla="*/ 645319 h 978694"/>
              <a:gd name="connsiteX164" fmla="*/ 19269 w 962346"/>
              <a:gd name="connsiteY164" fmla="*/ 635794 h 978694"/>
              <a:gd name="connsiteX165" fmla="*/ 12125 w 962346"/>
              <a:gd name="connsiteY165" fmla="*/ 631032 h 978694"/>
              <a:gd name="connsiteX166" fmla="*/ 9744 w 962346"/>
              <a:gd name="connsiteY166" fmla="*/ 607219 h 978694"/>
              <a:gd name="connsiteX167" fmla="*/ 4981 w 962346"/>
              <a:gd name="connsiteY167" fmla="*/ 590550 h 978694"/>
              <a:gd name="connsiteX168" fmla="*/ 2600 w 962346"/>
              <a:gd name="connsiteY168" fmla="*/ 581025 h 978694"/>
              <a:gd name="connsiteX169" fmla="*/ 219 w 962346"/>
              <a:gd name="connsiteY169" fmla="*/ 554832 h 978694"/>
              <a:gd name="connsiteX170" fmla="*/ 219 w 962346"/>
              <a:gd name="connsiteY170" fmla="*/ 500063 h 978694"/>
              <a:gd name="connsiteX171" fmla="*/ 2600 w 962346"/>
              <a:gd name="connsiteY171" fmla="*/ 376238 h 978694"/>
              <a:gd name="connsiteX172" fmla="*/ 2600 w 962346"/>
              <a:gd name="connsiteY172" fmla="*/ 333375 h 978694"/>
              <a:gd name="connsiteX173" fmla="*/ 4981 w 962346"/>
              <a:gd name="connsiteY173" fmla="*/ 280988 h 978694"/>
              <a:gd name="connsiteX174" fmla="*/ 9744 w 962346"/>
              <a:gd name="connsiteY174" fmla="*/ 266700 h 978694"/>
              <a:gd name="connsiteX175" fmla="*/ 12125 w 962346"/>
              <a:gd name="connsiteY175" fmla="*/ 259557 h 978694"/>
              <a:gd name="connsiteX176" fmla="*/ 12125 w 962346"/>
              <a:gd name="connsiteY176" fmla="*/ 223838 h 978694"/>
              <a:gd name="connsiteX177" fmla="*/ 33556 w 962346"/>
              <a:gd name="connsiteY177" fmla="*/ 211932 h 978694"/>
              <a:gd name="connsiteX178" fmla="*/ 43081 w 962346"/>
              <a:gd name="connsiteY178" fmla="*/ 197644 h 978694"/>
              <a:gd name="connsiteX179" fmla="*/ 50225 w 962346"/>
              <a:gd name="connsiteY179" fmla="*/ 176213 h 978694"/>
              <a:gd name="connsiteX180" fmla="*/ 54988 w 962346"/>
              <a:gd name="connsiteY180" fmla="*/ 157163 h 978694"/>
              <a:gd name="connsiteX181" fmla="*/ 59750 w 962346"/>
              <a:gd name="connsiteY181" fmla="*/ 142875 h 978694"/>
              <a:gd name="connsiteX182" fmla="*/ 64513 w 962346"/>
              <a:gd name="connsiteY182" fmla="*/ 97632 h 978694"/>
              <a:gd name="connsiteX0" fmla="*/ 64513 w 962346"/>
              <a:gd name="connsiteY0" fmla="*/ 97632 h 978694"/>
              <a:gd name="connsiteX1" fmla="*/ 64513 w 962346"/>
              <a:gd name="connsiteY1" fmla="*/ 97632 h 978694"/>
              <a:gd name="connsiteX2" fmla="*/ 76419 w 962346"/>
              <a:gd name="connsiteY2" fmla="*/ 80963 h 978694"/>
              <a:gd name="connsiteX3" fmla="*/ 85944 w 962346"/>
              <a:gd name="connsiteY3" fmla="*/ 59532 h 978694"/>
              <a:gd name="connsiteX4" fmla="*/ 93088 w 962346"/>
              <a:gd name="connsiteY4" fmla="*/ 54769 h 978694"/>
              <a:gd name="connsiteX5" fmla="*/ 107375 w 962346"/>
              <a:gd name="connsiteY5" fmla="*/ 50007 h 978694"/>
              <a:gd name="connsiteX6" fmla="*/ 133569 w 962346"/>
              <a:gd name="connsiteY6" fmla="*/ 47625 h 978694"/>
              <a:gd name="connsiteX7" fmla="*/ 140713 w 962346"/>
              <a:gd name="connsiteY7" fmla="*/ 45244 h 978694"/>
              <a:gd name="connsiteX8" fmla="*/ 145475 w 962346"/>
              <a:gd name="connsiteY8" fmla="*/ 30957 h 978694"/>
              <a:gd name="connsiteX9" fmla="*/ 147856 w 962346"/>
              <a:gd name="connsiteY9" fmla="*/ 23813 h 978694"/>
              <a:gd name="connsiteX10" fmla="*/ 157381 w 962346"/>
              <a:gd name="connsiteY10" fmla="*/ 9525 h 978694"/>
              <a:gd name="connsiteX11" fmla="*/ 164525 w 962346"/>
              <a:gd name="connsiteY11" fmla="*/ 4763 h 978694"/>
              <a:gd name="connsiteX12" fmla="*/ 181194 w 962346"/>
              <a:gd name="connsiteY12" fmla="*/ 0 h 978694"/>
              <a:gd name="connsiteX13" fmla="*/ 262156 w 962346"/>
              <a:gd name="connsiteY13" fmla="*/ 2382 h 978694"/>
              <a:gd name="connsiteX14" fmla="*/ 269300 w 962346"/>
              <a:gd name="connsiteY14" fmla="*/ 4763 h 978694"/>
              <a:gd name="connsiteX15" fmla="*/ 276444 w 962346"/>
              <a:gd name="connsiteY15" fmla="*/ 9525 h 978694"/>
              <a:gd name="connsiteX16" fmla="*/ 290731 w 962346"/>
              <a:gd name="connsiteY16" fmla="*/ 23813 h 978694"/>
              <a:gd name="connsiteX17" fmla="*/ 295494 w 962346"/>
              <a:gd name="connsiteY17" fmla="*/ 30957 h 978694"/>
              <a:gd name="connsiteX18" fmla="*/ 305019 w 962346"/>
              <a:gd name="connsiteY18" fmla="*/ 52388 h 978694"/>
              <a:gd name="connsiteX19" fmla="*/ 312163 w 962346"/>
              <a:gd name="connsiteY19" fmla="*/ 66675 h 978694"/>
              <a:gd name="connsiteX20" fmla="*/ 316925 w 962346"/>
              <a:gd name="connsiteY20" fmla="*/ 80963 h 978694"/>
              <a:gd name="connsiteX21" fmla="*/ 326450 w 962346"/>
              <a:gd name="connsiteY21" fmla="*/ 95250 h 978694"/>
              <a:gd name="connsiteX22" fmla="*/ 331213 w 962346"/>
              <a:gd name="connsiteY22" fmla="*/ 109538 h 978694"/>
              <a:gd name="connsiteX23" fmla="*/ 335975 w 962346"/>
              <a:gd name="connsiteY23" fmla="*/ 126207 h 978694"/>
              <a:gd name="connsiteX24" fmla="*/ 343119 w 962346"/>
              <a:gd name="connsiteY24" fmla="*/ 207169 h 978694"/>
              <a:gd name="connsiteX25" fmla="*/ 340738 w 962346"/>
              <a:gd name="connsiteY25" fmla="*/ 271463 h 978694"/>
              <a:gd name="connsiteX26" fmla="*/ 338356 w 962346"/>
              <a:gd name="connsiteY26" fmla="*/ 304800 h 978694"/>
              <a:gd name="connsiteX27" fmla="*/ 340738 w 962346"/>
              <a:gd name="connsiteY27" fmla="*/ 326232 h 978694"/>
              <a:gd name="connsiteX28" fmla="*/ 357406 w 962346"/>
              <a:gd name="connsiteY28" fmla="*/ 323850 h 978694"/>
              <a:gd name="connsiteX29" fmla="*/ 371694 w 962346"/>
              <a:gd name="connsiteY29" fmla="*/ 319088 h 978694"/>
              <a:gd name="connsiteX30" fmla="*/ 378838 w 962346"/>
              <a:gd name="connsiteY30" fmla="*/ 314325 h 978694"/>
              <a:gd name="connsiteX31" fmla="*/ 435988 w 962346"/>
              <a:gd name="connsiteY31" fmla="*/ 304801 h 978694"/>
              <a:gd name="connsiteX32" fmla="*/ 445513 w 962346"/>
              <a:gd name="connsiteY32" fmla="*/ 292895 h 978694"/>
              <a:gd name="connsiteX33" fmla="*/ 455038 w 962346"/>
              <a:gd name="connsiteY33" fmla="*/ 288132 h 978694"/>
              <a:gd name="connsiteX34" fmla="*/ 469325 w 962346"/>
              <a:gd name="connsiteY34" fmla="*/ 283369 h 978694"/>
              <a:gd name="connsiteX35" fmla="*/ 481231 w 962346"/>
              <a:gd name="connsiteY35" fmla="*/ 273844 h 978694"/>
              <a:gd name="connsiteX36" fmla="*/ 493138 w 962346"/>
              <a:gd name="connsiteY36" fmla="*/ 259557 h 978694"/>
              <a:gd name="connsiteX37" fmla="*/ 507425 w 962346"/>
              <a:gd name="connsiteY37" fmla="*/ 252413 h 978694"/>
              <a:gd name="connsiteX38" fmla="*/ 524094 w 962346"/>
              <a:gd name="connsiteY38" fmla="*/ 245269 h 978694"/>
              <a:gd name="connsiteX39" fmla="*/ 531238 w 962346"/>
              <a:gd name="connsiteY39" fmla="*/ 240507 h 978694"/>
              <a:gd name="connsiteX40" fmla="*/ 538381 w 962346"/>
              <a:gd name="connsiteY40" fmla="*/ 238125 h 978694"/>
              <a:gd name="connsiteX41" fmla="*/ 540763 w 962346"/>
              <a:gd name="connsiteY41" fmla="*/ 216695 h 978694"/>
              <a:gd name="connsiteX42" fmla="*/ 588387 w 962346"/>
              <a:gd name="connsiteY42" fmla="*/ 216694 h 978694"/>
              <a:gd name="connsiteX43" fmla="*/ 616962 w 962346"/>
              <a:gd name="connsiteY43" fmla="*/ 209550 h 978694"/>
              <a:gd name="connsiteX44" fmla="*/ 628868 w 962346"/>
              <a:gd name="connsiteY44" fmla="*/ 202407 h 978694"/>
              <a:gd name="connsiteX45" fmla="*/ 628869 w 962346"/>
              <a:gd name="connsiteY45" fmla="*/ 197644 h 978694"/>
              <a:gd name="connsiteX46" fmla="*/ 643156 w 962346"/>
              <a:gd name="connsiteY46" fmla="*/ 166688 h 978694"/>
              <a:gd name="connsiteX47" fmla="*/ 647919 w 962346"/>
              <a:gd name="connsiteY47" fmla="*/ 171450 h 978694"/>
              <a:gd name="connsiteX48" fmla="*/ 655063 w 962346"/>
              <a:gd name="connsiteY48" fmla="*/ 169069 h 978694"/>
              <a:gd name="connsiteX49" fmla="*/ 657443 w 962346"/>
              <a:gd name="connsiteY49" fmla="*/ 164306 h 978694"/>
              <a:gd name="connsiteX50" fmla="*/ 674113 w 962346"/>
              <a:gd name="connsiteY50" fmla="*/ 147638 h 978694"/>
              <a:gd name="connsiteX51" fmla="*/ 664588 w 962346"/>
              <a:gd name="connsiteY51" fmla="*/ 142875 h 978694"/>
              <a:gd name="connsiteX52" fmla="*/ 686019 w 962346"/>
              <a:gd name="connsiteY52" fmla="*/ 147638 h 978694"/>
              <a:gd name="connsiteX53" fmla="*/ 695544 w 962346"/>
              <a:gd name="connsiteY53" fmla="*/ 126206 h 978694"/>
              <a:gd name="connsiteX54" fmla="*/ 726500 w 962346"/>
              <a:gd name="connsiteY54" fmla="*/ 130969 h 978694"/>
              <a:gd name="connsiteX55" fmla="*/ 757456 w 962346"/>
              <a:gd name="connsiteY55" fmla="*/ 140494 h 978694"/>
              <a:gd name="connsiteX56" fmla="*/ 762219 w 962346"/>
              <a:gd name="connsiteY56" fmla="*/ 147638 h 978694"/>
              <a:gd name="connsiteX57" fmla="*/ 764600 w 962346"/>
              <a:gd name="connsiteY57" fmla="*/ 157163 h 978694"/>
              <a:gd name="connsiteX58" fmla="*/ 766981 w 962346"/>
              <a:gd name="connsiteY58" fmla="*/ 164307 h 978694"/>
              <a:gd name="connsiteX59" fmla="*/ 764600 w 962346"/>
              <a:gd name="connsiteY59" fmla="*/ 204788 h 978694"/>
              <a:gd name="connsiteX60" fmla="*/ 762219 w 962346"/>
              <a:gd name="connsiteY60" fmla="*/ 211932 h 978694"/>
              <a:gd name="connsiteX61" fmla="*/ 750313 w 962346"/>
              <a:gd name="connsiteY61" fmla="*/ 216694 h 978694"/>
              <a:gd name="connsiteX62" fmla="*/ 752694 w 962346"/>
              <a:gd name="connsiteY62" fmla="*/ 233363 h 978694"/>
              <a:gd name="connsiteX63" fmla="*/ 771744 w 962346"/>
              <a:gd name="connsiteY63" fmla="*/ 247651 h 978694"/>
              <a:gd name="connsiteX64" fmla="*/ 776506 w 962346"/>
              <a:gd name="connsiteY64" fmla="*/ 304800 h 978694"/>
              <a:gd name="connsiteX65" fmla="*/ 783650 w 962346"/>
              <a:gd name="connsiteY65" fmla="*/ 326232 h 978694"/>
              <a:gd name="connsiteX66" fmla="*/ 788413 w 962346"/>
              <a:gd name="connsiteY66" fmla="*/ 340519 h 978694"/>
              <a:gd name="connsiteX67" fmla="*/ 793175 w 962346"/>
              <a:gd name="connsiteY67" fmla="*/ 347663 h 978694"/>
              <a:gd name="connsiteX68" fmla="*/ 814606 w 962346"/>
              <a:gd name="connsiteY68" fmla="*/ 357188 h 978694"/>
              <a:gd name="connsiteX69" fmla="*/ 821750 w 962346"/>
              <a:gd name="connsiteY69" fmla="*/ 359569 h 978694"/>
              <a:gd name="connsiteX70" fmla="*/ 836038 w 962346"/>
              <a:gd name="connsiteY70" fmla="*/ 369094 h 978694"/>
              <a:gd name="connsiteX71" fmla="*/ 843181 w 962346"/>
              <a:gd name="connsiteY71" fmla="*/ 376238 h 978694"/>
              <a:gd name="connsiteX72" fmla="*/ 857469 w 962346"/>
              <a:gd name="connsiteY72" fmla="*/ 381000 h 978694"/>
              <a:gd name="connsiteX73" fmla="*/ 864613 w 962346"/>
              <a:gd name="connsiteY73" fmla="*/ 383382 h 978694"/>
              <a:gd name="connsiteX74" fmla="*/ 878900 w 962346"/>
              <a:gd name="connsiteY74" fmla="*/ 390525 h 978694"/>
              <a:gd name="connsiteX75" fmla="*/ 886044 w 962346"/>
              <a:gd name="connsiteY75" fmla="*/ 395288 h 978694"/>
              <a:gd name="connsiteX76" fmla="*/ 900331 w 962346"/>
              <a:gd name="connsiteY76" fmla="*/ 400050 h 978694"/>
              <a:gd name="connsiteX77" fmla="*/ 905094 w 962346"/>
              <a:gd name="connsiteY77" fmla="*/ 407194 h 978694"/>
              <a:gd name="connsiteX78" fmla="*/ 919381 w 962346"/>
              <a:gd name="connsiteY78" fmla="*/ 416719 h 978694"/>
              <a:gd name="connsiteX79" fmla="*/ 928906 w 962346"/>
              <a:gd name="connsiteY79" fmla="*/ 426244 h 978694"/>
              <a:gd name="connsiteX80" fmla="*/ 940813 w 962346"/>
              <a:gd name="connsiteY80" fmla="*/ 428626 h 978694"/>
              <a:gd name="connsiteX81" fmla="*/ 950337 w 962346"/>
              <a:gd name="connsiteY81" fmla="*/ 447676 h 978694"/>
              <a:gd name="connsiteX82" fmla="*/ 962244 w 962346"/>
              <a:gd name="connsiteY82" fmla="*/ 473869 h 978694"/>
              <a:gd name="connsiteX83" fmla="*/ 931288 w 962346"/>
              <a:gd name="connsiteY83" fmla="*/ 504825 h 978694"/>
              <a:gd name="connsiteX84" fmla="*/ 945575 w 962346"/>
              <a:gd name="connsiteY84" fmla="*/ 509588 h 978694"/>
              <a:gd name="connsiteX85" fmla="*/ 933669 w 962346"/>
              <a:gd name="connsiteY85" fmla="*/ 523875 h 978694"/>
              <a:gd name="connsiteX86" fmla="*/ 917000 w 962346"/>
              <a:gd name="connsiteY86" fmla="*/ 545307 h 978694"/>
              <a:gd name="connsiteX87" fmla="*/ 912238 w 962346"/>
              <a:gd name="connsiteY87" fmla="*/ 552450 h 978694"/>
              <a:gd name="connsiteX88" fmla="*/ 909856 w 962346"/>
              <a:gd name="connsiteY88" fmla="*/ 559594 h 978694"/>
              <a:gd name="connsiteX89" fmla="*/ 895569 w 962346"/>
              <a:gd name="connsiteY89" fmla="*/ 564357 h 978694"/>
              <a:gd name="connsiteX90" fmla="*/ 888425 w 962346"/>
              <a:gd name="connsiteY90" fmla="*/ 566738 h 978694"/>
              <a:gd name="connsiteX91" fmla="*/ 883663 w 962346"/>
              <a:gd name="connsiteY91" fmla="*/ 573882 h 978694"/>
              <a:gd name="connsiteX92" fmla="*/ 881281 w 962346"/>
              <a:gd name="connsiteY92" fmla="*/ 581025 h 978694"/>
              <a:gd name="connsiteX93" fmla="*/ 859850 w 962346"/>
              <a:gd name="connsiteY93" fmla="*/ 588169 h 978694"/>
              <a:gd name="connsiteX94" fmla="*/ 845563 w 962346"/>
              <a:gd name="connsiteY94" fmla="*/ 592932 h 978694"/>
              <a:gd name="connsiteX95" fmla="*/ 838419 w 962346"/>
              <a:gd name="connsiteY95" fmla="*/ 595313 h 978694"/>
              <a:gd name="connsiteX96" fmla="*/ 797938 w 962346"/>
              <a:gd name="connsiteY96" fmla="*/ 590550 h 978694"/>
              <a:gd name="connsiteX97" fmla="*/ 783650 w 962346"/>
              <a:gd name="connsiteY97" fmla="*/ 583407 h 978694"/>
              <a:gd name="connsiteX98" fmla="*/ 755075 w 962346"/>
              <a:gd name="connsiteY98" fmla="*/ 576263 h 978694"/>
              <a:gd name="connsiteX99" fmla="*/ 747931 w 962346"/>
              <a:gd name="connsiteY99" fmla="*/ 573882 h 978694"/>
              <a:gd name="connsiteX100" fmla="*/ 693163 w 962346"/>
              <a:gd name="connsiteY100" fmla="*/ 576263 h 978694"/>
              <a:gd name="connsiteX101" fmla="*/ 681256 w 962346"/>
              <a:gd name="connsiteY101" fmla="*/ 578644 h 978694"/>
              <a:gd name="connsiteX102" fmla="*/ 676494 w 962346"/>
              <a:gd name="connsiteY102" fmla="*/ 592932 h 978694"/>
              <a:gd name="connsiteX103" fmla="*/ 678875 w 962346"/>
              <a:gd name="connsiteY103" fmla="*/ 621507 h 978694"/>
              <a:gd name="connsiteX104" fmla="*/ 686019 w 962346"/>
              <a:gd name="connsiteY104" fmla="*/ 645319 h 978694"/>
              <a:gd name="connsiteX105" fmla="*/ 697925 w 962346"/>
              <a:gd name="connsiteY105" fmla="*/ 681038 h 978694"/>
              <a:gd name="connsiteX106" fmla="*/ 705069 w 962346"/>
              <a:gd name="connsiteY106" fmla="*/ 700088 h 978694"/>
              <a:gd name="connsiteX107" fmla="*/ 714594 w 962346"/>
              <a:gd name="connsiteY107" fmla="*/ 721519 h 978694"/>
              <a:gd name="connsiteX108" fmla="*/ 712213 w 962346"/>
              <a:gd name="connsiteY108" fmla="*/ 771525 h 978694"/>
              <a:gd name="connsiteX109" fmla="*/ 707450 w 962346"/>
              <a:gd name="connsiteY109" fmla="*/ 852488 h 978694"/>
              <a:gd name="connsiteX110" fmla="*/ 702688 w 962346"/>
              <a:gd name="connsiteY110" fmla="*/ 866775 h 978694"/>
              <a:gd name="connsiteX111" fmla="*/ 700306 w 962346"/>
              <a:gd name="connsiteY111" fmla="*/ 873919 h 978694"/>
              <a:gd name="connsiteX112" fmla="*/ 695544 w 962346"/>
              <a:gd name="connsiteY112" fmla="*/ 881063 h 978694"/>
              <a:gd name="connsiteX113" fmla="*/ 671731 w 962346"/>
              <a:gd name="connsiteY113" fmla="*/ 878682 h 978694"/>
              <a:gd name="connsiteX114" fmla="*/ 664588 w 962346"/>
              <a:gd name="connsiteY114" fmla="*/ 876300 h 978694"/>
              <a:gd name="connsiteX115" fmla="*/ 595531 w 962346"/>
              <a:gd name="connsiteY115" fmla="*/ 878682 h 978694"/>
              <a:gd name="connsiteX116" fmla="*/ 588388 w 962346"/>
              <a:gd name="connsiteY116" fmla="*/ 881063 h 978694"/>
              <a:gd name="connsiteX117" fmla="*/ 574100 w 962346"/>
              <a:gd name="connsiteY117" fmla="*/ 873919 h 978694"/>
              <a:gd name="connsiteX118" fmla="*/ 566956 w 962346"/>
              <a:gd name="connsiteY118" fmla="*/ 871538 h 978694"/>
              <a:gd name="connsiteX119" fmla="*/ 566956 w 962346"/>
              <a:gd name="connsiteY119" fmla="*/ 938213 h 978694"/>
              <a:gd name="connsiteX120" fmla="*/ 557431 w 962346"/>
              <a:gd name="connsiteY120" fmla="*/ 947738 h 978694"/>
              <a:gd name="connsiteX121" fmla="*/ 547906 w 962346"/>
              <a:gd name="connsiteY121" fmla="*/ 962025 h 978694"/>
              <a:gd name="connsiteX122" fmla="*/ 545525 w 962346"/>
              <a:gd name="connsiteY122" fmla="*/ 969169 h 978694"/>
              <a:gd name="connsiteX123" fmla="*/ 528856 w 962346"/>
              <a:gd name="connsiteY123" fmla="*/ 976313 h 978694"/>
              <a:gd name="connsiteX124" fmla="*/ 521713 w 962346"/>
              <a:gd name="connsiteY124" fmla="*/ 978694 h 978694"/>
              <a:gd name="connsiteX125" fmla="*/ 488375 w 962346"/>
              <a:gd name="connsiteY125" fmla="*/ 976313 h 978694"/>
              <a:gd name="connsiteX126" fmla="*/ 440750 w 962346"/>
              <a:gd name="connsiteY126" fmla="*/ 973932 h 978694"/>
              <a:gd name="connsiteX127" fmla="*/ 433606 w 962346"/>
              <a:gd name="connsiteY127" fmla="*/ 966788 h 978694"/>
              <a:gd name="connsiteX128" fmla="*/ 419319 w 962346"/>
              <a:gd name="connsiteY128" fmla="*/ 957263 h 978694"/>
              <a:gd name="connsiteX129" fmla="*/ 412175 w 962346"/>
              <a:gd name="connsiteY129" fmla="*/ 952500 h 978694"/>
              <a:gd name="connsiteX130" fmla="*/ 397888 w 962346"/>
              <a:gd name="connsiteY130" fmla="*/ 947738 h 978694"/>
              <a:gd name="connsiteX131" fmla="*/ 390744 w 962346"/>
              <a:gd name="connsiteY131" fmla="*/ 945357 h 978694"/>
              <a:gd name="connsiteX132" fmla="*/ 343119 w 962346"/>
              <a:gd name="connsiteY132" fmla="*/ 947738 h 978694"/>
              <a:gd name="connsiteX133" fmla="*/ 321688 w 962346"/>
              <a:gd name="connsiteY133" fmla="*/ 940594 h 978694"/>
              <a:gd name="connsiteX134" fmla="*/ 314544 w 962346"/>
              <a:gd name="connsiteY134" fmla="*/ 933450 h 978694"/>
              <a:gd name="connsiteX135" fmla="*/ 307400 w 962346"/>
              <a:gd name="connsiteY135" fmla="*/ 928688 h 978694"/>
              <a:gd name="connsiteX136" fmla="*/ 300256 w 962346"/>
              <a:gd name="connsiteY136" fmla="*/ 921544 h 978694"/>
              <a:gd name="connsiteX137" fmla="*/ 295494 w 962346"/>
              <a:gd name="connsiteY137" fmla="*/ 914400 h 978694"/>
              <a:gd name="connsiteX138" fmla="*/ 288350 w 962346"/>
              <a:gd name="connsiteY138" fmla="*/ 912019 h 978694"/>
              <a:gd name="connsiteX139" fmla="*/ 283588 w 962346"/>
              <a:gd name="connsiteY139" fmla="*/ 904875 h 978694"/>
              <a:gd name="connsiteX140" fmla="*/ 278825 w 962346"/>
              <a:gd name="connsiteY140" fmla="*/ 890588 h 978694"/>
              <a:gd name="connsiteX141" fmla="*/ 274063 w 962346"/>
              <a:gd name="connsiteY141" fmla="*/ 883444 h 978694"/>
              <a:gd name="connsiteX142" fmla="*/ 262156 w 962346"/>
              <a:gd name="connsiteY142" fmla="*/ 866775 h 978694"/>
              <a:gd name="connsiteX143" fmla="*/ 247869 w 962346"/>
              <a:gd name="connsiteY143" fmla="*/ 857250 h 978694"/>
              <a:gd name="connsiteX144" fmla="*/ 233581 w 962346"/>
              <a:gd name="connsiteY144" fmla="*/ 847725 h 978694"/>
              <a:gd name="connsiteX145" fmla="*/ 216913 w 962346"/>
              <a:gd name="connsiteY145" fmla="*/ 838200 h 978694"/>
              <a:gd name="connsiteX146" fmla="*/ 200244 w 962346"/>
              <a:gd name="connsiteY146" fmla="*/ 831057 h 978694"/>
              <a:gd name="connsiteX147" fmla="*/ 176431 w 962346"/>
              <a:gd name="connsiteY147" fmla="*/ 802482 h 978694"/>
              <a:gd name="connsiteX148" fmla="*/ 169288 w 962346"/>
              <a:gd name="connsiteY148" fmla="*/ 797719 h 978694"/>
              <a:gd name="connsiteX149" fmla="*/ 162144 w 962346"/>
              <a:gd name="connsiteY149" fmla="*/ 790575 h 978694"/>
              <a:gd name="connsiteX150" fmla="*/ 147856 w 962346"/>
              <a:gd name="connsiteY150" fmla="*/ 781050 h 978694"/>
              <a:gd name="connsiteX151" fmla="*/ 143094 w 962346"/>
              <a:gd name="connsiteY151" fmla="*/ 773907 h 978694"/>
              <a:gd name="connsiteX152" fmla="*/ 128806 w 962346"/>
              <a:gd name="connsiteY152" fmla="*/ 762000 h 978694"/>
              <a:gd name="connsiteX153" fmla="*/ 119281 w 962346"/>
              <a:gd name="connsiteY153" fmla="*/ 747713 h 978694"/>
              <a:gd name="connsiteX154" fmla="*/ 114519 w 962346"/>
              <a:gd name="connsiteY154" fmla="*/ 740569 h 978694"/>
              <a:gd name="connsiteX155" fmla="*/ 107375 w 962346"/>
              <a:gd name="connsiteY155" fmla="*/ 735807 h 978694"/>
              <a:gd name="connsiteX156" fmla="*/ 93088 w 962346"/>
              <a:gd name="connsiteY156" fmla="*/ 721519 h 978694"/>
              <a:gd name="connsiteX157" fmla="*/ 78800 w 962346"/>
              <a:gd name="connsiteY157" fmla="*/ 711994 h 978694"/>
              <a:gd name="connsiteX158" fmla="*/ 71656 w 962346"/>
              <a:gd name="connsiteY158" fmla="*/ 707232 h 978694"/>
              <a:gd name="connsiteX159" fmla="*/ 64513 w 962346"/>
              <a:gd name="connsiteY159" fmla="*/ 702469 h 978694"/>
              <a:gd name="connsiteX160" fmla="*/ 50225 w 962346"/>
              <a:gd name="connsiteY160" fmla="*/ 697707 h 978694"/>
              <a:gd name="connsiteX161" fmla="*/ 35938 w 962346"/>
              <a:gd name="connsiteY161" fmla="*/ 685800 h 978694"/>
              <a:gd name="connsiteX162" fmla="*/ 26413 w 962346"/>
              <a:gd name="connsiteY162" fmla="*/ 671513 h 978694"/>
              <a:gd name="connsiteX163" fmla="*/ 21650 w 962346"/>
              <a:gd name="connsiteY163" fmla="*/ 645319 h 978694"/>
              <a:gd name="connsiteX164" fmla="*/ 19269 w 962346"/>
              <a:gd name="connsiteY164" fmla="*/ 635794 h 978694"/>
              <a:gd name="connsiteX165" fmla="*/ 12125 w 962346"/>
              <a:gd name="connsiteY165" fmla="*/ 631032 h 978694"/>
              <a:gd name="connsiteX166" fmla="*/ 9744 w 962346"/>
              <a:gd name="connsiteY166" fmla="*/ 607219 h 978694"/>
              <a:gd name="connsiteX167" fmla="*/ 4981 w 962346"/>
              <a:gd name="connsiteY167" fmla="*/ 590550 h 978694"/>
              <a:gd name="connsiteX168" fmla="*/ 2600 w 962346"/>
              <a:gd name="connsiteY168" fmla="*/ 581025 h 978694"/>
              <a:gd name="connsiteX169" fmla="*/ 219 w 962346"/>
              <a:gd name="connsiteY169" fmla="*/ 554832 h 978694"/>
              <a:gd name="connsiteX170" fmla="*/ 219 w 962346"/>
              <a:gd name="connsiteY170" fmla="*/ 500063 h 978694"/>
              <a:gd name="connsiteX171" fmla="*/ 2600 w 962346"/>
              <a:gd name="connsiteY171" fmla="*/ 376238 h 978694"/>
              <a:gd name="connsiteX172" fmla="*/ 2600 w 962346"/>
              <a:gd name="connsiteY172" fmla="*/ 333375 h 978694"/>
              <a:gd name="connsiteX173" fmla="*/ 4981 w 962346"/>
              <a:gd name="connsiteY173" fmla="*/ 280988 h 978694"/>
              <a:gd name="connsiteX174" fmla="*/ 9744 w 962346"/>
              <a:gd name="connsiteY174" fmla="*/ 266700 h 978694"/>
              <a:gd name="connsiteX175" fmla="*/ 12125 w 962346"/>
              <a:gd name="connsiteY175" fmla="*/ 259557 h 978694"/>
              <a:gd name="connsiteX176" fmla="*/ 12125 w 962346"/>
              <a:gd name="connsiteY176" fmla="*/ 223838 h 978694"/>
              <a:gd name="connsiteX177" fmla="*/ 33556 w 962346"/>
              <a:gd name="connsiteY177" fmla="*/ 211932 h 978694"/>
              <a:gd name="connsiteX178" fmla="*/ 43081 w 962346"/>
              <a:gd name="connsiteY178" fmla="*/ 197644 h 978694"/>
              <a:gd name="connsiteX179" fmla="*/ 50225 w 962346"/>
              <a:gd name="connsiteY179" fmla="*/ 176213 h 978694"/>
              <a:gd name="connsiteX180" fmla="*/ 54988 w 962346"/>
              <a:gd name="connsiteY180" fmla="*/ 157163 h 978694"/>
              <a:gd name="connsiteX181" fmla="*/ 59750 w 962346"/>
              <a:gd name="connsiteY181" fmla="*/ 142875 h 978694"/>
              <a:gd name="connsiteX182" fmla="*/ 64513 w 962346"/>
              <a:gd name="connsiteY182" fmla="*/ 97632 h 978694"/>
              <a:gd name="connsiteX0" fmla="*/ 64513 w 962346"/>
              <a:gd name="connsiteY0" fmla="*/ 97632 h 978694"/>
              <a:gd name="connsiteX1" fmla="*/ 64513 w 962346"/>
              <a:gd name="connsiteY1" fmla="*/ 97632 h 978694"/>
              <a:gd name="connsiteX2" fmla="*/ 76419 w 962346"/>
              <a:gd name="connsiteY2" fmla="*/ 80963 h 978694"/>
              <a:gd name="connsiteX3" fmla="*/ 85944 w 962346"/>
              <a:gd name="connsiteY3" fmla="*/ 59532 h 978694"/>
              <a:gd name="connsiteX4" fmla="*/ 93088 w 962346"/>
              <a:gd name="connsiteY4" fmla="*/ 54769 h 978694"/>
              <a:gd name="connsiteX5" fmla="*/ 107375 w 962346"/>
              <a:gd name="connsiteY5" fmla="*/ 50007 h 978694"/>
              <a:gd name="connsiteX6" fmla="*/ 133569 w 962346"/>
              <a:gd name="connsiteY6" fmla="*/ 47625 h 978694"/>
              <a:gd name="connsiteX7" fmla="*/ 140713 w 962346"/>
              <a:gd name="connsiteY7" fmla="*/ 45244 h 978694"/>
              <a:gd name="connsiteX8" fmla="*/ 145475 w 962346"/>
              <a:gd name="connsiteY8" fmla="*/ 30957 h 978694"/>
              <a:gd name="connsiteX9" fmla="*/ 147856 w 962346"/>
              <a:gd name="connsiteY9" fmla="*/ 23813 h 978694"/>
              <a:gd name="connsiteX10" fmla="*/ 157381 w 962346"/>
              <a:gd name="connsiteY10" fmla="*/ 9525 h 978694"/>
              <a:gd name="connsiteX11" fmla="*/ 164525 w 962346"/>
              <a:gd name="connsiteY11" fmla="*/ 4763 h 978694"/>
              <a:gd name="connsiteX12" fmla="*/ 181194 w 962346"/>
              <a:gd name="connsiteY12" fmla="*/ 0 h 978694"/>
              <a:gd name="connsiteX13" fmla="*/ 262156 w 962346"/>
              <a:gd name="connsiteY13" fmla="*/ 2382 h 978694"/>
              <a:gd name="connsiteX14" fmla="*/ 269300 w 962346"/>
              <a:gd name="connsiteY14" fmla="*/ 4763 h 978694"/>
              <a:gd name="connsiteX15" fmla="*/ 276444 w 962346"/>
              <a:gd name="connsiteY15" fmla="*/ 9525 h 978694"/>
              <a:gd name="connsiteX16" fmla="*/ 290731 w 962346"/>
              <a:gd name="connsiteY16" fmla="*/ 23813 h 978694"/>
              <a:gd name="connsiteX17" fmla="*/ 295494 w 962346"/>
              <a:gd name="connsiteY17" fmla="*/ 30957 h 978694"/>
              <a:gd name="connsiteX18" fmla="*/ 305019 w 962346"/>
              <a:gd name="connsiteY18" fmla="*/ 52388 h 978694"/>
              <a:gd name="connsiteX19" fmla="*/ 312163 w 962346"/>
              <a:gd name="connsiteY19" fmla="*/ 66675 h 978694"/>
              <a:gd name="connsiteX20" fmla="*/ 316925 w 962346"/>
              <a:gd name="connsiteY20" fmla="*/ 80963 h 978694"/>
              <a:gd name="connsiteX21" fmla="*/ 326450 w 962346"/>
              <a:gd name="connsiteY21" fmla="*/ 95250 h 978694"/>
              <a:gd name="connsiteX22" fmla="*/ 331213 w 962346"/>
              <a:gd name="connsiteY22" fmla="*/ 109538 h 978694"/>
              <a:gd name="connsiteX23" fmla="*/ 335975 w 962346"/>
              <a:gd name="connsiteY23" fmla="*/ 126207 h 978694"/>
              <a:gd name="connsiteX24" fmla="*/ 343119 w 962346"/>
              <a:gd name="connsiteY24" fmla="*/ 207169 h 978694"/>
              <a:gd name="connsiteX25" fmla="*/ 340738 w 962346"/>
              <a:gd name="connsiteY25" fmla="*/ 271463 h 978694"/>
              <a:gd name="connsiteX26" fmla="*/ 338356 w 962346"/>
              <a:gd name="connsiteY26" fmla="*/ 304800 h 978694"/>
              <a:gd name="connsiteX27" fmla="*/ 340738 w 962346"/>
              <a:gd name="connsiteY27" fmla="*/ 326232 h 978694"/>
              <a:gd name="connsiteX28" fmla="*/ 357406 w 962346"/>
              <a:gd name="connsiteY28" fmla="*/ 323850 h 978694"/>
              <a:gd name="connsiteX29" fmla="*/ 371694 w 962346"/>
              <a:gd name="connsiteY29" fmla="*/ 319088 h 978694"/>
              <a:gd name="connsiteX30" fmla="*/ 378838 w 962346"/>
              <a:gd name="connsiteY30" fmla="*/ 314325 h 978694"/>
              <a:gd name="connsiteX31" fmla="*/ 435988 w 962346"/>
              <a:gd name="connsiteY31" fmla="*/ 304801 h 978694"/>
              <a:gd name="connsiteX32" fmla="*/ 445513 w 962346"/>
              <a:gd name="connsiteY32" fmla="*/ 292895 h 978694"/>
              <a:gd name="connsiteX33" fmla="*/ 455038 w 962346"/>
              <a:gd name="connsiteY33" fmla="*/ 288132 h 978694"/>
              <a:gd name="connsiteX34" fmla="*/ 469325 w 962346"/>
              <a:gd name="connsiteY34" fmla="*/ 283369 h 978694"/>
              <a:gd name="connsiteX35" fmla="*/ 481231 w 962346"/>
              <a:gd name="connsiteY35" fmla="*/ 273844 h 978694"/>
              <a:gd name="connsiteX36" fmla="*/ 493138 w 962346"/>
              <a:gd name="connsiteY36" fmla="*/ 259557 h 978694"/>
              <a:gd name="connsiteX37" fmla="*/ 507425 w 962346"/>
              <a:gd name="connsiteY37" fmla="*/ 252413 h 978694"/>
              <a:gd name="connsiteX38" fmla="*/ 524094 w 962346"/>
              <a:gd name="connsiteY38" fmla="*/ 245269 h 978694"/>
              <a:gd name="connsiteX39" fmla="*/ 531238 w 962346"/>
              <a:gd name="connsiteY39" fmla="*/ 240507 h 978694"/>
              <a:gd name="connsiteX40" fmla="*/ 538381 w 962346"/>
              <a:gd name="connsiteY40" fmla="*/ 238125 h 978694"/>
              <a:gd name="connsiteX41" fmla="*/ 540763 w 962346"/>
              <a:gd name="connsiteY41" fmla="*/ 216695 h 978694"/>
              <a:gd name="connsiteX42" fmla="*/ 588387 w 962346"/>
              <a:gd name="connsiteY42" fmla="*/ 216694 h 978694"/>
              <a:gd name="connsiteX43" fmla="*/ 616962 w 962346"/>
              <a:gd name="connsiteY43" fmla="*/ 209550 h 978694"/>
              <a:gd name="connsiteX44" fmla="*/ 628868 w 962346"/>
              <a:gd name="connsiteY44" fmla="*/ 202407 h 978694"/>
              <a:gd name="connsiteX45" fmla="*/ 628869 w 962346"/>
              <a:gd name="connsiteY45" fmla="*/ 197644 h 978694"/>
              <a:gd name="connsiteX46" fmla="*/ 643156 w 962346"/>
              <a:gd name="connsiteY46" fmla="*/ 166688 h 978694"/>
              <a:gd name="connsiteX47" fmla="*/ 647919 w 962346"/>
              <a:gd name="connsiteY47" fmla="*/ 171450 h 978694"/>
              <a:gd name="connsiteX48" fmla="*/ 655063 w 962346"/>
              <a:gd name="connsiteY48" fmla="*/ 169069 h 978694"/>
              <a:gd name="connsiteX49" fmla="*/ 657443 w 962346"/>
              <a:gd name="connsiteY49" fmla="*/ 164306 h 978694"/>
              <a:gd name="connsiteX50" fmla="*/ 674113 w 962346"/>
              <a:gd name="connsiteY50" fmla="*/ 147638 h 978694"/>
              <a:gd name="connsiteX51" fmla="*/ 664588 w 962346"/>
              <a:gd name="connsiteY51" fmla="*/ 142875 h 978694"/>
              <a:gd name="connsiteX52" fmla="*/ 686019 w 962346"/>
              <a:gd name="connsiteY52" fmla="*/ 147638 h 978694"/>
              <a:gd name="connsiteX53" fmla="*/ 695544 w 962346"/>
              <a:gd name="connsiteY53" fmla="*/ 126206 h 978694"/>
              <a:gd name="connsiteX54" fmla="*/ 726500 w 962346"/>
              <a:gd name="connsiteY54" fmla="*/ 130969 h 978694"/>
              <a:gd name="connsiteX55" fmla="*/ 757456 w 962346"/>
              <a:gd name="connsiteY55" fmla="*/ 140494 h 978694"/>
              <a:gd name="connsiteX56" fmla="*/ 762219 w 962346"/>
              <a:gd name="connsiteY56" fmla="*/ 147638 h 978694"/>
              <a:gd name="connsiteX57" fmla="*/ 764600 w 962346"/>
              <a:gd name="connsiteY57" fmla="*/ 157163 h 978694"/>
              <a:gd name="connsiteX58" fmla="*/ 766981 w 962346"/>
              <a:gd name="connsiteY58" fmla="*/ 164307 h 978694"/>
              <a:gd name="connsiteX59" fmla="*/ 764600 w 962346"/>
              <a:gd name="connsiteY59" fmla="*/ 204788 h 978694"/>
              <a:gd name="connsiteX60" fmla="*/ 762219 w 962346"/>
              <a:gd name="connsiteY60" fmla="*/ 211932 h 978694"/>
              <a:gd name="connsiteX61" fmla="*/ 750313 w 962346"/>
              <a:gd name="connsiteY61" fmla="*/ 216694 h 978694"/>
              <a:gd name="connsiteX62" fmla="*/ 752694 w 962346"/>
              <a:gd name="connsiteY62" fmla="*/ 233363 h 978694"/>
              <a:gd name="connsiteX63" fmla="*/ 771744 w 962346"/>
              <a:gd name="connsiteY63" fmla="*/ 247651 h 978694"/>
              <a:gd name="connsiteX64" fmla="*/ 776505 w 962346"/>
              <a:gd name="connsiteY64" fmla="*/ 261938 h 978694"/>
              <a:gd name="connsiteX65" fmla="*/ 776506 w 962346"/>
              <a:gd name="connsiteY65" fmla="*/ 304800 h 978694"/>
              <a:gd name="connsiteX66" fmla="*/ 783650 w 962346"/>
              <a:gd name="connsiteY66" fmla="*/ 326232 h 978694"/>
              <a:gd name="connsiteX67" fmla="*/ 788413 w 962346"/>
              <a:gd name="connsiteY67" fmla="*/ 340519 h 978694"/>
              <a:gd name="connsiteX68" fmla="*/ 793175 w 962346"/>
              <a:gd name="connsiteY68" fmla="*/ 347663 h 978694"/>
              <a:gd name="connsiteX69" fmla="*/ 814606 w 962346"/>
              <a:gd name="connsiteY69" fmla="*/ 357188 h 978694"/>
              <a:gd name="connsiteX70" fmla="*/ 821750 w 962346"/>
              <a:gd name="connsiteY70" fmla="*/ 359569 h 978694"/>
              <a:gd name="connsiteX71" fmla="*/ 836038 w 962346"/>
              <a:gd name="connsiteY71" fmla="*/ 369094 h 978694"/>
              <a:gd name="connsiteX72" fmla="*/ 843181 w 962346"/>
              <a:gd name="connsiteY72" fmla="*/ 376238 h 978694"/>
              <a:gd name="connsiteX73" fmla="*/ 857469 w 962346"/>
              <a:gd name="connsiteY73" fmla="*/ 381000 h 978694"/>
              <a:gd name="connsiteX74" fmla="*/ 864613 w 962346"/>
              <a:gd name="connsiteY74" fmla="*/ 383382 h 978694"/>
              <a:gd name="connsiteX75" fmla="*/ 878900 w 962346"/>
              <a:gd name="connsiteY75" fmla="*/ 390525 h 978694"/>
              <a:gd name="connsiteX76" fmla="*/ 886044 w 962346"/>
              <a:gd name="connsiteY76" fmla="*/ 395288 h 978694"/>
              <a:gd name="connsiteX77" fmla="*/ 900331 w 962346"/>
              <a:gd name="connsiteY77" fmla="*/ 400050 h 978694"/>
              <a:gd name="connsiteX78" fmla="*/ 905094 w 962346"/>
              <a:gd name="connsiteY78" fmla="*/ 407194 h 978694"/>
              <a:gd name="connsiteX79" fmla="*/ 919381 w 962346"/>
              <a:gd name="connsiteY79" fmla="*/ 416719 h 978694"/>
              <a:gd name="connsiteX80" fmla="*/ 928906 w 962346"/>
              <a:gd name="connsiteY80" fmla="*/ 426244 h 978694"/>
              <a:gd name="connsiteX81" fmla="*/ 940813 w 962346"/>
              <a:gd name="connsiteY81" fmla="*/ 428626 h 978694"/>
              <a:gd name="connsiteX82" fmla="*/ 950337 w 962346"/>
              <a:gd name="connsiteY82" fmla="*/ 447676 h 978694"/>
              <a:gd name="connsiteX83" fmla="*/ 962244 w 962346"/>
              <a:gd name="connsiteY83" fmla="*/ 473869 h 978694"/>
              <a:gd name="connsiteX84" fmla="*/ 931288 w 962346"/>
              <a:gd name="connsiteY84" fmla="*/ 504825 h 978694"/>
              <a:gd name="connsiteX85" fmla="*/ 945575 w 962346"/>
              <a:gd name="connsiteY85" fmla="*/ 509588 h 978694"/>
              <a:gd name="connsiteX86" fmla="*/ 933669 w 962346"/>
              <a:gd name="connsiteY86" fmla="*/ 523875 h 978694"/>
              <a:gd name="connsiteX87" fmla="*/ 917000 w 962346"/>
              <a:gd name="connsiteY87" fmla="*/ 545307 h 978694"/>
              <a:gd name="connsiteX88" fmla="*/ 912238 w 962346"/>
              <a:gd name="connsiteY88" fmla="*/ 552450 h 978694"/>
              <a:gd name="connsiteX89" fmla="*/ 909856 w 962346"/>
              <a:gd name="connsiteY89" fmla="*/ 559594 h 978694"/>
              <a:gd name="connsiteX90" fmla="*/ 895569 w 962346"/>
              <a:gd name="connsiteY90" fmla="*/ 564357 h 978694"/>
              <a:gd name="connsiteX91" fmla="*/ 888425 w 962346"/>
              <a:gd name="connsiteY91" fmla="*/ 566738 h 978694"/>
              <a:gd name="connsiteX92" fmla="*/ 883663 w 962346"/>
              <a:gd name="connsiteY92" fmla="*/ 573882 h 978694"/>
              <a:gd name="connsiteX93" fmla="*/ 881281 w 962346"/>
              <a:gd name="connsiteY93" fmla="*/ 581025 h 978694"/>
              <a:gd name="connsiteX94" fmla="*/ 859850 w 962346"/>
              <a:gd name="connsiteY94" fmla="*/ 588169 h 978694"/>
              <a:gd name="connsiteX95" fmla="*/ 845563 w 962346"/>
              <a:gd name="connsiteY95" fmla="*/ 592932 h 978694"/>
              <a:gd name="connsiteX96" fmla="*/ 838419 w 962346"/>
              <a:gd name="connsiteY96" fmla="*/ 595313 h 978694"/>
              <a:gd name="connsiteX97" fmla="*/ 797938 w 962346"/>
              <a:gd name="connsiteY97" fmla="*/ 590550 h 978694"/>
              <a:gd name="connsiteX98" fmla="*/ 783650 w 962346"/>
              <a:gd name="connsiteY98" fmla="*/ 583407 h 978694"/>
              <a:gd name="connsiteX99" fmla="*/ 755075 w 962346"/>
              <a:gd name="connsiteY99" fmla="*/ 576263 h 978694"/>
              <a:gd name="connsiteX100" fmla="*/ 747931 w 962346"/>
              <a:gd name="connsiteY100" fmla="*/ 573882 h 978694"/>
              <a:gd name="connsiteX101" fmla="*/ 693163 w 962346"/>
              <a:gd name="connsiteY101" fmla="*/ 576263 h 978694"/>
              <a:gd name="connsiteX102" fmla="*/ 681256 w 962346"/>
              <a:gd name="connsiteY102" fmla="*/ 578644 h 978694"/>
              <a:gd name="connsiteX103" fmla="*/ 676494 w 962346"/>
              <a:gd name="connsiteY103" fmla="*/ 592932 h 978694"/>
              <a:gd name="connsiteX104" fmla="*/ 678875 w 962346"/>
              <a:gd name="connsiteY104" fmla="*/ 621507 h 978694"/>
              <a:gd name="connsiteX105" fmla="*/ 686019 w 962346"/>
              <a:gd name="connsiteY105" fmla="*/ 645319 h 978694"/>
              <a:gd name="connsiteX106" fmla="*/ 697925 w 962346"/>
              <a:gd name="connsiteY106" fmla="*/ 681038 h 978694"/>
              <a:gd name="connsiteX107" fmla="*/ 705069 w 962346"/>
              <a:gd name="connsiteY107" fmla="*/ 700088 h 978694"/>
              <a:gd name="connsiteX108" fmla="*/ 714594 w 962346"/>
              <a:gd name="connsiteY108" fmla="*/ 721519 h 978694"/>
              <a:gd name="connsiteX109" fmla="*/ 712213 w 962346"/>
              <a:gd name="connsiteY109" fmla="*/ 771525 h 978694"/>
              <a:gd name="connsiteX110" fmla="*/ 707450 w 962346"/>
              <a:gd name="connsiteY110" fmla="*/ 852488 h 978694"/>
              <a:gd name="connsiteX111" fmla="*/ 702688 w 962346"/>
              <a:gd name="connsiteY111" fmla="*/ 866775 h 978694"/>
              <a:gd name="connsiteX112" fmla="*/ 700306 w 962346"/>
              <a:gd name="connsiteY112" fmla="*/ 873919 h 978694"/>
              <a:gd name="connsiteX113" fmla="*/ 695544 w 962346"/>
              <a:gd name="connsiteY113" fmla="*/ 881063 h 978694"/>
              <a:gd name="connsiteX114" fmla="*/ 671731 w 962346"/>
              <a:gd name="connsiteY114" fmla="*/ 878682 h 978694"/>
              <a:gd name="connsiteX115" fmla="*/ 664588 w 962346"/>
              <a:gd name="connsiteY115" fmla="*/ 876300 h 978694"/>
              <a:gd name="connsiteX116" fmla="*/ 595531 w 962346"/>
              <a:gd name="connsiteY116" fmla="*/ 878682 h 978694"/>
              <a:gd name="connsiteX117" fmla="*/ 588388 w 962346"/>
              <a:gd name="connsiteY117" fmla="*/ 881063 h 978694"/>
              <a:gd name="connsiteX118" fmla="*/ 574100 w 962346"/>
              <a:gd name="connsiteY118" fmla="*/ 873919 h 978694"/>
              <a:gd name="connsiteX119" fmla="*/ 566956 w 962346"/>
              <a:gd name="connsiteY119" fmla="*/ 871538 h 978694"/>
              <a:gd name="connsiteX120" fmla="*/ 566956 w 962346"/>
              <a:gd name="connsiteY120" fmla="*/ 938213 h 978694"/>
              <a:gd name="connsiteX121" fmla="*/ 557431 w 962346"/>
              <a:gd name="connsiteY121" fmla="*/ 947738 h 978694"/>
              <a:gd name="connsiteX122" fmla="*/ 547906 w 962346"/>
              <a:gd name="connsiteY122" fmla="*/ 962025 h 978694"/>
              <a:gd name="connsiteX123" fmla="*/ 545525 w 962346"/>
              <a:gd name="connsiteY123" fmla="*/ 969169 h 978694"/>
              <a:gd name="connsiteX124" fmla="*/ 528856 w 962346"/>
              <a:gd name="connsiteY124" fmla="*/ 976313 h 978694"/>
              <a:gd name="connsiteX125" fmla="*/ 521713 w 962346"/>
              <a:gd name="connsiteY125" fmla="*/ 978694 h 978694"/>
              <a:gd name="connsiteX126" fmla="*/ 488375 w 962346"/>
              <a:gd name="connsiteY126" fmla="*/ 976313 h 978694"/>
              <a:gd name="connsiteX127" fmla="*/ 440750 w 962346"/>
              <a:gd name="connsiteY127" fmla="*/ 973932 h 978694"/>
              <a:gd name="connsiteX128" fmla="*/ 433606 w 962346"/>
              <a:gd name="connsiteY128" fmla="*/ 966788 h 978694"/>
              <a:gd name="connsiteX129" fmla="*/ 419319 w 962346"/>
              <a:gd name="connsiteY129" fmla="*/ 957263 h 978694"/>
              <a:gd name="connsiteX130" fmla="*/ 412175 w 962346"/>
              <a:gd name="connsiteY130" fmla="*/ 952500 h 978694"/>
              <a:gd name="connsiteX131" fmla="*/ 397888 w 962346"/>
              <a:gd name="connsiteY131" fmla="*/ 947738 h 978694"/>
              <a:gd name="connsiteX132" fmla="*/ 390744 w 962346"/>
              <a:gd name="connsiteY132" fmla="*/ 945357 h 978694"/>
              <a:gd name="connsiteX133" fmla="*/ 343119 w 962346"/>
              <a:gd name="connsiteY133" fmla="*/ 947738 h 978694"/>
              <a:gd name="connsiteX134" fmla="*/ 321688 w 962346"/>
              <a:gd name="connsiteY134" fmla="*/ 940594 h 978694"/>
              <a:gd name="connsiteX135" fmla="*/ 314544 w 962346"/>
              <a:gd name="connsiteY135" fmla="*/ 933450 h 978694"/>
              <a:gd name="connsiteX136" fmla="*/ 307400 w 962346"/>
              <a:gd name="connsiteY136" fmla="*/ 928688 h 978694"/>
              <a:gd name="connsiteX137" fmla="*/ 300256 w 962346"/>
              <a:gd name="connsiteY137" fmla="*/ 921544 h 978694"/>
              <a:gd name="connsiteX138" fmla="*/ 295494 w 962346"/>
              <a:gd name="connsiteY138" fmla="*/ 914400 h 978694"/>
              <a:gd name="connsiteX139" fmla="*/ 288350 w 962346"/>
              <a:gd name="connsiteY139" fmla="*/ 912019 h 978694"/>
              <a:gd name="connsiteX140" fmla="*/ 283588 w 962346"/>
              <a:gd name="connsiteY140" fmla="*/ 904875 h 978694"/>
              <a:gd name="connsiteX141" fmla="*/ 278825 w 962346"/>
              <a:gd name="connsiteY141" fmla="*/ 890588 h 978694"/>
              <a:gd name="connsiteX142" fmla="*/ 274063 w 962346"/>
              <a:gd name="connsiteY142" fmla="*/ 883444 h 978694"/>
              <a:gd name="connsiteX143" fmla="*/ 262156 w 962346"/>
              <a:gd name="connsiteY143" fmla="*/ 866775 h 978694"/>
              <a:gd name="connsiteX144" fmla="*/ 247869 w 962346"/>
              <a:gd name="connsiteY144" fmla="*/ 857250 h 978694"/>
              <a:gd name="connsiteX145" fmla="*/ 233581 w 962346"/>
              <a:gd name="connsiteY145" fmla="*/ 847725 h 978694"/>
              <a:gd name="connsiteX146" fmla="*/ 216913 w 962346"/>
              <a:gd name="connsiteY146" fmla="*/ 838200 h 978694"/>
              <a:gd name="connsiteX147" fmla="*/ 200244 w 962346"/>
              <a:gd name="connsiteY147" fmla="*/ 831057 h 978694"/>
              <a:gd name="connsiteX148" fmla="*/ 176431 w 962346"/>
              <a:gd name="connsiteY148" fmla="*/ 802482 h 978694"/>
              <a:gd name="connsiteX149" fmla="*/ 169288 w 962346"/>
              <a:gd name="connsiteY149" fmla="*/ 797719 h 978694"/>
              <a:gd name="connsiteX150" fmla="*/ 162144 w 962346"/>
              <a:gd name="connsiteY150" fmla="*/ 790575 h 978694"/>
              <a:gd name="connsiteX151" fmla="*/ 147856 w 962346"/>
              <a:gd name="connsiteY151" fmla="*/ 781050 h 978694"/>
              <a:gd name="connsiteX152" fmla="*/ 143094 w 962346"/>
              <a:gd name="connsiteY152" fmla="*/ 773907 h 978694"/>
              <a:gd name="connsiteX153" fmla="*/ 128806 w 962346"/>
              <a:gd name="connsiteY153" fmla="*/ 762000 h 978694"/>
              <a:gd name="connsiteX154" fmla="*/ 119281 w 962346"/>
              <a:gd name="connsiteY154" fmla="*/ 747713 h 978694"/>
              <a:gd name="connsiteX155" fmla="*/ 114519 w 962346"/>
              <a:gd name="connsiteY155" fmla="*/ 740569 h 978694"/>
              <a:gd name="connsiteX156" fmla="*/ 107375 w 962346"/>
              <a:gd name="connsiteY156" fmla="*/ 735807 h 978694"/>
              <a:gd name="connsiteX157" fmla="*/ 93088 w 962346"/>
              <a:gd name="connsiteY157" fmla="*/ 721519 h 978694"/>
              <a:gd name="connsiteX158" fmla="*/ 78800 w 962346"/>
              <a:gd name="connsiteY158" fmla="*/ 711994 h 978694"/>
              <a:gd name="connsiteX159" fmla="*/ 71656 w 962346"/>
              <a:gd name="connsiteY159" fmla="*/ 707232 h 978694"/>
              <a:gd name="connsiteX160" fmla="*/ 64513 w 962346"/>
              <a:gd name="connsiteY160" fmla="*/ 702469 h 978694"/>
              <a:gd name="connsiteX161" fmla="*/ 50225 w 962346"/>
              <a:gd name="connsiteY161" fmla="*/ 697707 h 978694"/>
              <a:gd name="connsiteX162" fmla="*/ 35938 w 962346"/>
              <a:gd name="connsiteY162" fmla="*/ 685800 h 978694"/>
              <a:gd name="connsiteX163" fmla="*/ 26413 w 962346"/>
              <a:gd name="connsiteY163" fmla="*/ 671513 h 978694"/>
              <a:gd name="connsiteX164" fmla="*/ 21650 w 962346"/>
              <a:gd name="connsiteY164" fmla="*/ 645319 h 978694"/>
              <a:gd name="connsiteX165" fmla="*/ 19269 w 962346"/>
              <a:gd name="connsiteY165" fmla="*/ 635794 h 978694"/>
              <a:gd name="connsiteX166" fmla="*/ 12125 w 962346"/>
              <a:gd name="connsiteY166" fmla="*/ 631032 h 978694"/>
              <a:gd name="connsiteX167" fmla="*/ 9744 w 962346"/>
              <a:gd name="connsiteY167" fmla="*/ 607219 h 978694"/>
              <a:gd name="connsiteX168" fmla="*/ 4981 w 962346"/>
              <a:gd name="connsiteY168" fmla="*/ 590550 h 978694"/>
              <a:gd name="connsiteX169" fmla="*/ 2600 w 962346"/>
              <a:gd name="connsiteY169" fmla="*/ 581025 h 978694"/>
              <a:gd name="connsiteX170" fmla="*/ 219 w 962346"/>
              <a:gd name="connsiteY170" fmla="*/ 554832 h 978694"/>
              <a:gd name="connsiteX171" fmla="*/ 219 w 962346"/>
              <a:gd name="connsiteY171" fmla="*/ 500063 h 978694"/>
              <a:gd name="connsiteX172" fmla="*/ 2600 w 962346"/>
              <a:gd name="connsiteY172" fmla="*/ 376238 h 978694"/>
              <a:gd name="connsiteX173" fmla="*/ 2600 w 962346"/>
              <a:gd name="connsiteY173" fmla="*/ 333375 h 978694"/>
              <a:gd name="connsiteX174" fmla="*/ 4981 w 962346"/>
              <a:gd name="connsiteY174" fmla="*/ 280988 h 978694"/>
              <a:gd name="connsiteX175" fmla="*/ 9744 w 962346"/>
              <a:gd name="connsiteY175" fmla="*/ 266700 h 978694"/>
              <a:gd name="connsiteX176" fmla="*/ 12125 w 962346"/>
              <a:gd name="connsiteY176" fmla="*/ 259557 h 978694"/>
              <a:gd name="connsiteX177" fmla="*/ 12125 w 962346"/>
              <a:gd name="connsiteY177" fmla="*/ 223838 h 978694"/>
              <a:gd name="connsiteX178" fmla="*/ 33556 w 962346"/>
              <a:gd name="connsiteY178" fmla="*/ 211932 h 978694"/>
              <a:gd name="connsiteX179" fmla="*/ 43081 w 962346"/>
              <a:gd name="connsiteY179" fmla="*/ 197644 h 978694"/>
              <a:gd name="connsiteX180" fmla="*/ 50225 w 962346"/>
              <a:gd name="connsiteY180" fmla="*/ 176213 h 978694"/>
              <a:gd name="connsiteX181" fmla="*/ 54988 w 962346"/>
              <a:gd name="connsiteY181" fmla="*/ 157163 h 978694"/>
              <a:gd name="connsiteX182" fmla="*/ 59750 w 962346"/>
              <a:gd name="connsiteY182" fmla="*/ 142875 h 978694"/>
              <a:gd name="connsiteX183" fmla="*/ 64513 w 962346"/>
              <a:gd name="connsiteY183" fmla="*/ 97632 h 978694"/>
              <a:gd name="connsiteX0" fmla="*/ 71438 w 969271"/>
              <a:gd name="connsiteY0" fmla="*/ 97632 h 978694"/>
              <a:gd name="connsiteX1" fmla="*/ 71438 w 969271"/>
              <a:gd name="connsiteY1" fmla="*/ 97632 h 978694"/>
              <a:gd name="connsiteX2" fmla="*/ 83344 w 969271"/>
              <a:gd name="connsiteY2" fmla="*/ 80963 h 978694"/>
              <a:gd name="connsiteX3" fmla="*/ 92869 w 969271"/>
              <a:gd name="connsiteY3" fmla="*/ 59532 h 978694"/>
              <a:gd name="connsiteX4" fmla="*/ 100013 w 969271"/>
              <a:gd name="connsiteY4" fmla="*/ 54769 h 978694"/>
              <a:gd name="connsiteX5" fmla="*/ 114300 w 969271"/>
              <a:gd name="connsiteY5" fmla="*/ 50007 h 978694"/>
              <a:gd name="connsiteX6" fmla="*/ 140494 w 969271"/>
              <a:gd name="connsiteY6" fmla="*/ 47625 h 978694"/>
              <a:gd name="connsiteX7" fmla="*/ 147638 w 969271"/>
              <a:gd name="connsiteY7" fmla="*/ 45244 h 978694"/>
              <a:gd name="connsiteX8" fmla="*/ 152400 w 969271"/>
              <a:gd name="connsiteY8" fmla="*/ 30957 h 978694"/>
              <a:gd name="connsiteX9" fmla="*/ 154781 w 969271"/>
              <a:gd name="connsiteY9" fmla="*/ 23813 h 978694"/>
              <a:gd name="connsiteX10" fmla="*/ 164306 w 969271"/>
              <a:gd name="connsiteY10" fmla="*/ 9525 h 978694"/>
              <a:gd name="connsiteX11" fmla="*/ 171450 w 969271"/>
              <a:gd name="connsiteY11" fmla="*/ 4763 h 978694"/>
              <a:gd name="connsiteX12" fmla="*/ 188119 w 969271"/>
              <a:gd name="connsiteY12" fmla="*/ 0 h 978694"/>
              <a:gd name="connsiteX13" fmla="*/ 269081 w 969271"/>
              <a:gd name="connsiteY13" fmla="*/ 2382 h 978694"/>
              <a:gd name="connsiteX14" fmla="*/ 276225 w 969271"/>
              <a:gd name="connsiteY14" fmla="*/ 4763 h 978694"/>
              <a:gd name="connsiteX15" fmla="*/ 283369 w 969271"/>
              <a:gd name="connsiteY15" fmla="*/ 9525 h 978694"/>
              <a:gd name="connsiteX16" fmla="*/ 297656 w 969271"/>
              <a:gd name="connsiteY16" fmla="*/ 23813 h 978694"/>
              <a:gd name="connsiteX17" fmla="*/ 302419 w 969271"/>
              <a:gd name="connsiteY17" fmla="*/ 30957 h 978694"/>
              <a:gd name="connsiteX18" fmla="*/ 311944 w 969271"/>
              <a:gd name="connsiteY18" fmla="*/ 52388 h 978694"/>
              <a:gd name="connsiteX19" fmla="*/ 319088 w 969271"/>
              <a:gd name="connsiteY19" fmla="*/ 66675 h 978694"/>
              <a:gd name="connsiteX20" fmla="*/ 323850 w 969271"/>
              <a:gd name="connsiteY20" fmla="*/ 80963 h 978694"/>
              <a:gd name="connsiteX21" fmla="*/ 333375 w 969271"/>
              <a:gd name="connsiteY21" fmla="*/ 95250 h 978694"/>
              <a:gd name="connsiteX22" fmla="*/ 338138 w 969271"/>
              <a:gd name="connsiteY22" fmla="*/ 109538 h 978694"/>
              <a:gd name="connsiteX23" fmla="*/ 342900 w 969271"/>
              <a:gd name="connsiteY23" fmla="*/ 126207 h 978694"/>
              <a:gd name="connsiteX24" fmla="*/ 350044 w 969271"/>
              <a:gd name="connsiteY24" fmla="*/ 207169 h 978694"/>
              <a:gd name="connsiteX25" fmla="*/ 347663 w 969271"/>
              <a:gd name="connsiteY25" fmla="*/ 271463 h 978694"/>
              <a:gd name="connsiteX26" fmla="*/ 345281 w 969271"/>
              <a:gd name="connsiteY26" fmla="*/ 304800 h 978694"/>
              <a:gd name="connsiteX27" fmla="*/ 347663 w 969271"/>
              <a:gd name="connsiteY27" fmla="*/ 326232 h 978694"/>
              <a:gd name="connsiteX28" fmla="*/ 364331 w 969271"/>
              <a:gd name="connsiteY28" fmla="*/ 323850 h 978694"/>
              <a:gd name="connsiteX29" fmla="*/ 378619 w 969271"/>
              <a:gd name="connsiteY29" fmla="*/ 319088 h 978694"/>
              <a:gd name="connsiteX30" fmla="*/ 385763 w 969271"/>
              <a:gd name="connsiteY30" fmla="*/ 314325 h 978694"/>
              <a:gd name="connsiteX31" fmla="*/ 442913 w 969271"/>
              <a:gd name="connsiteY31" fmla="*/ 304801 h 978694"/>
              <a:gd name="connsiteX32" fmla="*/ 452438 w 969271"/>
              <a:gd name="connsiteY32" fmla="*/ 292895 h 978694"/>
              <a:gd name="connsiteX33" fmla="*/ 461963 w 969271"/>
              <a:gd name="connsiteY33" fmla="*/ 288132 h 978694"/>
              <a:gd name="connsiteX34" fmla="*/ 476250 w 969271"/>
              <a:gd name="connsiteY34" fmla="*/ 283369 h 978694"/>
              <a:gd name="connsiteX35" fmla="*/ 488156 w 969271"/>
              <a:gd name="connsiteY35" fmla="*/ 273844 h 978694"/>
              <a:gd name="connsiteX36" fmla="*/ 500063 w 969271"/>
              <a:gd name="connsiteY36" fmla="*/ 259557 h 978694"/>
              <a:gd name="connsiteX37" fmla="*/ 514350 w 969271"/>
              <a:gd name="connsiteY37" fmla="*/ 252413 h 978694"/>
              <a:gd name="connsiteX38" fmla="*/ 531019 w 969271"/>
              <a:gd name="connsiteY38" fmla="*/ 245269 h 978694"/>
              <a:gd name="connsiteX39" fmla="*/ 538163 w 969271"/>
              <a:gd name="connsiteY39" fmla="*/ 240507 h 978694"/>
              <a:gd name="connsiteX40" fmla="*/ 545306 w 969271"/>
              <a:gd name="connsiteY40" fmla="*/ 238125 h 978694"/>
              <a:gd name="connsiteX41" fmla="*/ 547688 w 969271"/>
              <a:gd name="connsiteY41" fmla="*/ 216695 h 978694"/>
              <a:gd name="connsiteX42" fmla="*/ 595312 w 969271"/>
              <a:gd name="connsiteY42" fmla="*/ 216694 h 978694"/>
              <a:gd name="connsiteX43" fmla="*/ 623887 w 969271"/>
              <a:gd name="connsiteY43" fmla="*/ 209550 h 978694"/>
              <a:gd name="connsiteX44" fmla="*/ 635793 w 969271"/>
              <a:gd name="connsiteY44" fmla="*/ 202407 h 978694"/>
              <a:gd name="connsiteX45" fmla="*/ 635794 w 969271"/>
              <a:gd name="connsiteY45" fmla="*/ 197644 h 978694"/>
              <a:gd name="connsiteX46" fmla="*/ 650081 w 969271"/>
              <a:gd name="connsiteY46" fmla="*/ 166688 h 978694"/>
              <a:gd name="connsiteX47" fmla="*/ 654844 w 969271"/>
              <a:gd name="connsiteY47" fmla="*/ 171450 h 978694"/>
              <a:gd name="connsiteX48" fmla="*/ 661988 w 969271"/>
              <a:gd name="connsiteY48" fmla="*/ 169069 h 978694"/>
              <a:gd name="connsiteX49" fmla="*/ 664368 w 969271"/>
              <a:gd name="connsiteY49" fmla="*/ 164306 h 978694"/>
              <a:gd name="connsiteX50" fmla="*/ 681038 w 969271"/>
              <a:gd name="connsiteY50" fmla="*/ 147638 h 978694"/>
              <a:gd name="connsiteX51" fmla="*/ 671513 w 969271"/>
              <a:gd name="connsiteY51" fmla="*/ 142875 h 978694"/>
              <a:gd name="connsiteX52" fmla="*/ 692944 w 969271"/>
              <a:gd name="connsiteY52" fmla="*/ 147638 h 978694"/>
              <a:gd name="connsiteX53" fmla="*/ 702469 w 969271"/>
              <a:gd name="connsiteY53" fmla="*/ 126206 h 978694"/>
              <a:gd name="connsiteX54" fmla="*/ 733425 w 969271"/>
              <a:gd name="connsiteY54" fmla="*/ 130969 h 978694"/>
              <a:gd name="connsiteX55" fmla="*/ 764381 w 969271"/>
              <a:gd name="connsiteY55" fmla="*/ 140494 h 978694"/>
              <a:gd name="connsiteX56" fmla="*/ 769144 w 969271"/>
              <a:gd name="connsiteY56" fmla="*/ 147638 h 978694"/>
              <a:gd name="connsiteX57" fmla="*/ 771525 w 969271"/>
              <a:gd name="connsiteY57" fmla="*/ 157163 h 978694"/>
              <a:gd name="connsiteX58" fmla="*/ 773906 w 969271"/>
              <a:gd name="connsiteY58" fmla="*/ 164307 h 978694"/>
              <a:gd name="connsiteX59" fmla="*/ 771525 w 969271"/>
              <a:gd name="connsiteY59" fmla="*/ 204788 h 978694"/>
              <a:gd name="connsiteX60" fmla="*/ 769144 w 969271"/>
              <a:gd name="connsiteY60" fmla="*/ 211932 h 978694"/>
              <a:gd name="connsiteX61" fmla="*/ 757238 w 969271"/>
              <a:gd name="connsiteY61" fmla="*/ 216694 h 978694"/>
              <a:gd name="connsiteX62" fmla="*/ 759619 w 969271"/>
              <a:gd name="connsiteY62" fmla="*/ 233363 h 978694"/>
              <a:gd name="connsiteX63" fmla="*/ 778669 w 969271"/>
              <a:gd name="connsiteY63" fmla="*/ 247651 h 978694"/>
              <a:gd name="connsiteX64" fmla="*/ 783430 w 969271"/>
              <a:gd name="connsiteY64" fmla="*/ 261938 h 978694"/>
              <a:gd name="connsiteX65" fmla="*/ 783431 w 969271"/>
              <a:gd name="connsiteY65" fmla="*/ 304800 h 978694"/>
              <a:gd name="connsiteX66" fmla="*/ 790575 w 969271"/>
              <a:gd name="connsiteY66" fmla="*/ 326232 h 978694"/>
              <a:gd name="connsiteX67" fmla="*/ 795338 w 969271"/>
              <a:gd name="connsiteY67" fmla="*/ 340519 h 978694"/>
              <a:gd name="connsiteX68" fmla="*/ 800100 w 969271"/>
              <a:gd name="connsiteY68" fmla="*/ 347663 h 978694"/>
              <a:gd name="connsiteX69" fmla="*/ 821531 w 969271"/>
              <a:gd name="connsiteY69" fmla="*/ 357188 h 978694"/>
              <a:gd name="connsiteX70" fmla="*/ 828675 w 969271"/>
              <a:gd name="connsiteY70" fmla="*/ 359569 h 978694"/>
              <a:gd name="connsiteX71" fmla="*/ 842963 w 969271"/>
              <a:gd name="connsiteY71" fmla="*/ 369094 h 978694"/>
              <a:gd name="connsiteX72" fmla="*/ 850106 w 969271"/>
              <a:gd name="connsiteY72" fmla="*/ 376238 h 978694"/>
              <a:gd name="connsiteX73" fmla="*/ 864394 w 969271"/>
              <a:gd name="connsiteY73" fmla="*/ 381000 h 978694"/>
              <a:gd name="connsiteX74" fmla="*/ 871538 w 969271"/>
              <a:gd name="connsiteY74" fmla="*/ 383382 h 978694"/>
              <a:gd name="connsiteX75" fmla="*/ 885825 w 969271"/>
              <a:gd name="connsiteY75" fmla="*/ 390525 h 978694"/>
              <a:gd name="connsiteX76" fmla="*/ 892969 w 969271"/>
              <a:gd name="connsiteY76" fmla="*/ 395288 h 978694"/>
              <a:gd name="connsiteX77" fmla="*/ 907256 w 969271"/>
              <a:gd name="connsiteY77" fmla="*/ 400050 h 978694"/>
              <a:gd name="connsiteX78" fmla="*/ 912019 w 969271"/>
              <a:gd name="connsiteY78" fmla="*/ 407194 h 978694"/>
              <a:gd name="connsiteX79" fmla="*/ 926306 w 969271"/>
              <a:gd name="connsiteY79" fmla="*/ 416719 h 978694"/>
              <a:gd name="connsiteX80" fmla="*/ 935831 w 969271"/>
              <a:gd name="connsiteY80" fmla="*/ 426244 h 978694"/>
              <a:gd name="connsiteX81" fmla="*/ 947738 w 969271"/>
              <a:gd name="connsiteY81" fmla="*/ 428626 h 978694"/>
              <a:gd name="connsiteX82" fmla="*/ 957262 w 969271"/>
              <a:gd name="connsiteY82" fmla="*/ 447676 h 978694"/>
              <a:gd name="connsiteX83" fmla="*/ 969169 w 969271"/>
              <a:gd name="connsiteY83" fmla="*/ 473869 h 978694"/>
              <a:gd name="connsiteX84" fmla="*/ 938213 w 969271"/>
              <a:gd name="connsiteY84" fmla="*/ 504825 h 978694"/>
              <a:gd name="connsiteX85" fmla="*/ 952500 w 969271"/>
              <a:gd name="connsiteY85" fmla="*/ 509588 h 978694"/>
              <a:gd name="connsiteX86" fmla="*/ 940594 w 969271"/>
              <a:gd name="connsiteY86" fmla="*/ 523875 h 978694"/>
              <a:gd name="connsiteX87" fmla="*/ 923925 w 969271"/>
              <a:gd name="connsiteY87" fmla="*/ 545307 h 978694"/>
              <a:gd name="connsiteX88" fmla="*/ 919163 w 969271"/>
              <a:gd name="connsiteY88" fmla="*/ 552450 h 978694"/>
              <a:gd name="connsiteX89" fmla="*/ 916781 w 969271"/>
              <a:gd name="connsiteY89" fmla="*/ 559594 h 978694"/>
              <a:gd name="connsiteX90" fmla="*/ 902494 w 969271"/>
              <a:gd name="connsiteY90" fmla="*/ 564357 h 978694"/>
              <a:gd name="connsiteX91" fmla="*/ 895350 w 969271"/>
              <a:gd name="connsiteY91" fmla="*/ 566738 h 978694"/>
              <a:gd name="connsiteX92" fmla="*/ 890588 w 969271"/>
              <a:gd name="connsiteY92" fmla="*/ 573882 h 978694"/>
              <a:gd name="connsiteX93" fmla="*/ 888206 w 969271"/>
              <a:gd name="connsiteY93" fmla="*/ 581025 h 978694"/>
              <a:gd name="connsiteX94" fmla="*/ 866775 w 969271"/>
              <a:gd name="connsiteY94" fmla="*/ 588169 h 978694"/>
              <a:gd name="connsiteX95" fmla="*/ 852488 w 969271"/>
              <a:gd name="connsiteY95" fmla="*/ 592932 h 978694"/>
              <a:gd name="connsiteX96" fmla="*/ 845344 w 969271"/>
              <a:gd name="connsiteY96" fmla="*/ 595313 h 978694"/>
              <a:gd name="connsiteX97" fmla="*/ 804863 w 969271"/>
              <a:gd name="connsiteY97" fmla="*/ 590550 h 978694"/>
              <a:gd name="connsiteX98" fmla="*/ 790575 w 969271"/>
              <a:gd name="connsiteY98" fmla="*/ 583407 h 978694"/>
              <a:gd name="connsiteX99" fmla="*/ 762000 w 969271"/>
              <a:gd name="connsiteY99" fmla="*/ 576263 h 978694"/>
              <a:gd name="connsiteX100" fmla="*/ 754856 w 969271"/>
              <a:gd name="connsiteY100" fmla="*/ 573882 h 978694"/>
              <a:gd name="connsiteX101" fmla="*/ 700088 w 969271"/>
              <a:gd name="connsiteY101" fmla="*/ 576263 h 978694"/>
              <a:gd name="connsiteX102" fmla="*/ 688181 w 969271"/>
              <a:gd name="connsiteY102" fmla="*/ 578644 h 978694"/>
              <a:gd name="connsiteX103" fmla="*/ 683419 w 969271"/>
              <a:gd name="connsiteY103" fmla="*/ 592932 h 978694"/>
              <a:gd name="connsiteX104" fmla="*/ 685800 w 969271"/>
              <a:gd name="connsiteY104" fmla="*/ 621507 h 978694"/>
              <a:gd name="connsiteX105" fmla="*/ 692944 w 969271"/>
              <a:gd name="connsiteY105" fmla="*/ 645319 h 978694"/>
              <a:gd name="connsiteX106" fmla="*/ 704850 w 969271"/>
              <a:gd name="connsiteY106" fmla="*/ 681038 h 978694"/>
              <a:gd name="connsiteX107" fmla="*/ 711994 w 969271"/>
              <a:gd name="connsiteY107" fmla="*/ 700088 h 978694"/>
              <a:gd name="connsiteX108" fmla="*/ 721519 w 969271"/>
              <a:gd name="connsiteY108" fmla="*/ 721519 h 978694"/>
              <a:gd name="connsiteX109" fmla="*/ 719138 w 969271"/>
              <a:gd name="connsiteY109" fmla="*/ 771525 h 978694"/>
              <a:gd name="connsiteX110" fmla="*/ 714375 w 969271"/>
              <a:gd name="connsiteY110" fmla="*/ 852488 h 978694"/>
              <a:gd name="connsiteX111" fmla="*/ 709613 w 969271"/>
              <a:gd name="connsiteY111" fmla="*/ 866775 h 978694"/>
              <a:gd name="connsiteX112" fmla="*/ 707231 w 969271"/>
              <a:gd name="connsiteY112" fmla="*/ 873919 h 978694"/>
              <a:gd name="connsiteX113" fmla="*/ 702469 w 969271"/>
              <a:gd name="connsiteY113" fmla="*/ 881063 h 978694"/>
              <a:gd name="connsiteX114" fmla="*/ 678656 w 969271"/>
              <a:gd name="connsiteY114" fmla="*/ 878682 h 978694"/>
              <a:gd name="connsiteX115" fmla="*/ 671513 w 969271"/>
              <a:gd name="connsiteY115" fmla="*/ 876300 h 978694"/>
              <a:gd name="connsiteX116" fmla="*/ 602456 w 969271"/>
              <a:gd name="connsiteY116" fmla="*/ 878682 h 978694"/>
              <a:gd name="connsiteX117" fmla="*/ 595313 w 969271"/>
              <a:gd name="connsiteY117" fmla="*/ 881063 h 978694"/>
              <a:gd name="connsiteX118" fmla="*/ 581025 w 969271"/>
              <a:gd name="connsiteY118" fmla="*/ 873919 h 978694"/>
              <a:gd name="connsiteX119" fmla="*/ 573881 w 969271"/>
              <a:gd name="connsiteY119" fmla="*/ 871538 h 978694"/>
              <a:gd name="connsiteX120" fmla="*/ 573881 w 969271"/>
              <a:gd name="connsiteY120" fmla="*/ 938213 h 978694"/>
              <a:gd name="connsiteX121" fmla="*/ 564356 w 969271"/>
              <a:gd name="connsiteY121" fmla="*/ 947738 h 978694"/>
              <a:gd name="connsiteX122" fmla="*/ 554831 w 969271"/>
              <a:gd name="connsiteY122" fmla="*/ 962025 h 978694"/>
              <a:gd name="connsiteX123" fmla="*/ 552450 w 969271"/>
              <a:gd name="connsiteY123" fmla="*/ 969169 h 978694"/>
              <a:gd name="connsiteX124" fmla="*/ 535781 w 969271"/>
              <a:gd name="connsiteY124" fmla="*/ 976313 h 978694"/>
              <a:gd name="connsiteX125" fmla="*/ 528638 w 969271"/>
              <a:gd name="connsiteY125" fmla="*/ 978694 h 978694"/>
              <a:gd name="connsiteX126" fmla="*/ 495300 w 969271"/>
              <a:gd name="connsiteY126" fmla="*/ 976313 h 978694"/>
              <a:gd name="connsiteX127" fmla="*/ 447675 w 969271"/>
              <a:gd name="connsiteY127" fmla="*/ 973932 h 978694"/>
              <a:gd name="connsiteX128" fmla="*/ 440531 w 969271"/>
              <a:gd name="connsiteY128" fmla="*/ 966788 h 978694"/>
              <a:gd name="connsiteX129" fmla="*/ 426244 w 969271"/>
              <a:gd name="connsiteY129" fmla="*/ 957263 h 978694"/>
              <a:gd name="connsiteX130" fmla="*/ 419100 w 969271"/>
              <a:gd name="connsiteY130" fmla="*/ 952500 h 978694"/>
              <a:gd name="connsiteX131" fmla="*/ 404813 w 969271"/>
              <a:gd name="connsiteY131" fmla="*/ 947738 h 978694"/>
              <a:gd name="connsiteX132" fmla="*/ 397669 w 969271"/>
              <a:gd name="connsiteY132" fmla="*/ 945357 h 978694"/>
              <a:gd name="connsiteX133" fmla="*/ 350044 w 969271"/>
              <a:gd name="connsiteY133" fmla="*/ 947738 h 978694"/>
              <a:gd name="connsiteX134" fmla="*/ 328613 w 969271"/>
              <a:gd name="connsiteY134" fmla="*/ 940594 h 978694"/>
              <a:gd name="connsiteX135" fmla="*/ 321469 w 969271"/>
              <a:gd name="connsiteY135" fmla="*/ 933450 h 978694"/>
              <a:gd name="connsiteX136" fmla="*/ 314325 w 969271"/>
              <a:gd name="connsiteY136" fmla="*/ 928688 h 978694"/>
              <a:gd name="connsiteX137" fmla="*/ 307181 w 969271"/>
              <a:gd name="connsiteY137" fmla="*/ 921544 h 978694"/>
              <a:gd name="connsiteX138" fmla="*/ 302419 w 969271"/>
              <a:gd name="connsiteY138" fmla="*/ 914400 h 978694"/>
              <a:gd name="connsiteX139" fmla="*/ 295275 w 969271"/>
              <a:gd name="connsiteY139" fmla="*/ 912019 h 978694"/>
              <a:gd name="connsiteX140" fmla="*/ 290513 w 969271"/>
              <a:gd name="connsiteY140" fmla="*/ 904875 h 978694"/>
              <a:gd name="connsiteX141" fmla="*/ 285750 w 969271"/>
              <a:gd name="connsiteY141" fmla="*/ 890588 h 978694"/>
              <a:gd name="connsiteX142" fmla="*/ 280988 w 969271"/>
              <a:gd name="connsiteY142" fmla="*/ 883444 h 978694"/>
              <a:gd name="connsiteX143" fmla="*/ 269081 w 969271"/>
              <a:gd name="connsiteY143" fmla="*/ 866775 h 978694"/>
              <a:gd name="connsiteX144" fmla="*/ 254794 w 969271"/>
              <a:gd name="connsiteY144" fmla="*/ 857250 h 978694"/>
              <a:gd name="connsiteX145" fmla="*/ 240506 w 969271"/>
              <a:gd name="connsiteY145" fmla="*/ 847725 h 978694"/>
              <a:gd name="connsiteX146" fmla="*/ 223838 w 969271"/>
              <a:gd name="connsiteY146" fmla="*/ 838200 h 978694"/>
              <a:gd name="connsiteX147" fmla="*/ 207169 w 969271"/>
              <a:gd name="connsiteY147" fmla="*/ 831057 h 978694"/>
              <a:gd name="connsiteX148" fmla="*/ 183356 w 969271"/>
              <a:gd name="connsiteY148" fmla="*/ 802482 h 978694"/>
              <a:gd name="connsiteX149" fmla="*/ 176213 w 969271"/>
              <a:gd name="connsiteY149" fmla="*/ 797719 h 978694"/>
              <a:gd name="connsiteX150" fmla="*/ 169069 w 969271"/>
              <a:gd name="connsiteY150" fmla="*/ 790575 h 978694"/>
              <a:gd name="connsiteX151" fmla="*/ 154781 w 969271"/>
              <a:gd name="connsiteY151" fmla="*/ 781050 h 978694"/>
              <a:gd name="connsiteX152" fmla="*/ 150019 w 969271"/>
              <a:gd name="connsiteY152" fmla="*/ 773907 h 978694"/>
              <a:gd name="connsiteX153" fmla="*/ 135731 w 969271"/>
              <a:gd name="connsiteY153" fmla="*/ 762000 h 978694"/>
              <a:gd name="connsiteX154" fmla="*/ 126206 w 969271"/>
              <a:gd name="connsiteY154" fmla="*/ 747713 h 978694"/>
              <a:gd name="connsiteX155" fmla="*/ 121444 w 969271"/>
              <a:gd name="connsiteY155" fmla="*/ 740569 h 978694"/>
              <a:gd name="connsiteX156" fmla="*/ 114300 w 969271"/>
              <a:gd name="connsiteY156" fmla="*/ 735807 h 978694"/>
              <a:gd name="connsiteX157" fmla="*/ 100013 w 969271"/>
              <a:gd name="connsiteY157" fmla="*/ 721519 h 978694"/>
              <a:gd name="connsiteX158" fmla="*/ 85725 w 969271"/>
              <a:gd name="connsiteY158" fmla="*/ 711994 h 978694"/>
              <a:gd name="connsiteX159" fmla="*/ 78581 w 969271"/>
              <a:gd name="connsiteY159" fmla="*/ 707232 h 978694"/>
              <a:gd name="connsiteX160" fmla="*/ 71438 w 969271"/>
              <a:gd name="connsiteY160" fmla="*/ 702469 h 978694"/>
              <a:gd name="connsiteX161" fmla="*/ 57150 w 969271"/>
              <a:gd name="connsiteY161" fmla="*/ 697707 h 978694"/>
              <a:gd name="connsiteX162" fmla="*/ 42863 w 969271"/>
              <a:gd name="connsiteY162" fmla="*/ 685800 h 978694"/>
              <a:gd name="connsiteX163" fmla="*/ 33338 w 969271"/>
              <a:gd name="connsiteY163" fmla="*/ 671513 h 978694"/>
              <a:gd name="connsiteX164" fmla="*/ 28575 w 969271"/>
              <a:gd name="connsiteY164" fmla="*/ 645319 h 978694"/>
              <a:gd name="connsiteX165" fmla="*/ 26194 w 969271"/>
              <a:gd name="connsiteY165" fmla="*/ 635794 h 978694"/>
              <a:gd name="connsiteX166" fmla="*/ 19050 w 969271"/>
              <a:gd name="connsiteY166" fmla="*/ 631032 h 978694"/>
              <a:gd name="connsiteX167" fmla="*/ 16669 w 969271"/>
              <a:gd name="connsiteY167" fmla="*/ 607219 h 978694"/>
              <a:gd name="connsiteX168" fmla="*/ 11906 w 969271"/>
              <a:gd name="connsiteY168" fmla="*/ 590550 h 978694"/>
              <a:gd name="connsiteX169" fmla="*/ 9525 w 969271"/>
              <a:gd name="connsiteY169" fmla="*/ 581025 h 978694"/>
              <a:gd name="connsiteX170" fmla="*/ 7144 w 969271"/>
              <a:gd name="connsiteY170" fmla="*/ 554832 h 978694"/>
              <a:gd name="connsiteX171" fmla="*/ 0 w 969271"/>
              <a:gd name="connsiteY171" fmla="*/ 502445 h 978694"/>
              <a:gd name="connsiteX172" fmla="*/ 9525 w 969271"/>
              <a:gd name="connsiteY172" fmla="*/ 376238 h 978694"/>
              <a:gd name="connsiteX173" fmla="*/ 9525 w 969271"/>
              <a:gd name="connsiteY173" fmla="*/ 333375 h 978694"/>
              <a:gd name="connsiteX174" fmla="*/ 11906 w 969271"/>
              <a:gd name="connsiteY174" fmla="*/ 280988 h 978694"/>
              <a:gd name="connsiteX175" fmla="*/ 16669 w 969271"/>
              <a:gd name="connsiteY175" fmla="*/ 266700 h 978694"/>
              <a:gd name="connsiteX176" fmla="*/ 19050 w 969271"/>
              <a:gd name="connsiteY176" fmla="*/ 259557 h 978694"/>
              <a:gd name="connsiteX177" fmla="*/ 19050 w 969271"/>
              <a:gd name="connsiteY177" fmla="*/ 223838 h 978694"/>
              <a:gd name="connsiteX178" fmla="*/ 40481 w 969271"/>
              <a:gd name="connsiteY178" fmla="*/ 211932 h 978694"/>
              <a:gd name="connsiteX179" fmla="*/ 50006 w 969271"/>
              <a:gd name="connsiteY179" fmla="*/ 197644 h 978694"/>
              <a:gd name="connsiteX180" fmla="*/ 57150 w 969271"/>
              <a:gd name="connsiteY180" fmla="*/ 176213 h 978694"/>
              <a:gd name="connsiteX181" fmla="*/ 61913 w 969271"/>
              <a:gd name="connsiteY181" fmla="*/ 157163 h 978694"/>
              <a:gd name="connsiteX182" fmla="*/ 66675 w 969271"/>
              <a:gd name="connsiteY182" fmla="*/ 142875 h 978694"/>
              <a:gd name="connsiteX183" fmla="*/ 71438 w 969271"/>
              <a:gd name="connsiteY183" fmla="*/ 97632 h 978694"/>
              <a:gd name="connsiteX0" fmla="*/ 71438 w 969271"/>
              <a:gd name="connsiteY0" fmla="*/ 97632 h 978694"/>
              <a:gd name="connsiteX1" fmla="*/ 71438 w 969271"/>
              <a:gd name="connsiteY1" fmla="*/ 97632 h 978694"/>
              <a:gd name="connsiteX2" fmla="*/ 83344 w 969271"/>
              <a:gd name="connsiteY2" fmla="*/ 80963 h 978694"/>
              <a:gd name="connsiteX3" fmla="*/ 92869 w 969271"/>
              <a:gd name="connsiteY3" fmla="*/ 59532 h 978694"/>
              <a:gd name="connsiteX4" fmla="*/ 100013 w 969271"/>
              <a:gd name="connsiteY4" fmla="*/ 54769 h 978694"/>
              <a:gd name="connsiteX5" fmla="*/ 114300 w 969271"/>
              <a:gd name="connsiteY5" fmla="*/ 50007 h 978694"/>
              <a:gd name="connsiteX6" fmla="*/ 140494 w 969271"/>
              <a:gd name="connsiteY6" fmla="*/ 47625 h 978694"/>
              <a:gd name="connsiteX7" fmla="*/ 147638 w 969271"/>
              <a:gd name="connsiteY7" fmla="*/ 45244 h 978694"/>
              <a:gd name="connsiteX8" fmla="*/ 152400 w 969271"/>
              <a:gd name="connsiteY8" fmla="*/ 30957 h 978694"/>
              <a:gd name="connsiteX9" fmla="*/ 154781 w 969271"/>
              <a:gd name="connsiteY9" fmla="*/ 23813 h 978694"/>
              <a:gd name="connsiteX10" fmla="*/ 164306 w 969271"/>
              <a:gd name="connsiteY10" fmla="*/ 9525 h 978694"/>
              <a:gd name="connsiteX11" fmla="*/ 171450 w 969271"/>
              <a:gd name="connsiteY11" fmla="*/ 4763 h 978694"/>
              <a:gd name="connsiteX12" fmla="*/ 188119 w 969271"/>
              <a:gd name="connsiteY12" fmla="*/ 0 h 978694"/>
              <a:gd name="connsiteX13" fmla="*/ 269081 w 969271"/>
              <a:gd name="connsiteY13" fmla="*/ 2382 h 978694"/>
              <a:gd name="connsiteX14" fmla="*/ 276225 w 969271"/>
              <a:gd name="connsiteY14" fmla="*/ 4763 h 978694"/>
              <a:gd name="connsiteX15" fmla="*/ 283369 w 969271"/>
              <a:gd name="connsiteY15" fmla="*/ 9525 h 978694"/>
              <a:gd name="connsiteX16" fmla="*/ 297656 w 969271"/>
              <a:gd name="connsiteY16" fmla="*/ 23813 h 978694"/>
              <a:gd name="connsiteX17" fmla="*/ 302419 w 969271"/>
              <a:gd name="connsiteY17" fmla="*/ 30957 h 978694"/>
              <a:gd name="connsiteX18" fmla="*/ 311944 w 969271"/>
              <a:gd name="connsiteY18" fmla="*/ 52388 h 978694"/>
              <a:gd name="connsiteX19" fmla="*/ 319088 w 969271"/>
              <a:gd name="connsiteY19" fmla="*/ 66675 h 978694"/>
              <a:gd name="connsiteX20" fmla="*/ 323850 w 969271"/>
              <a:gd name="connsiteY20" fmla="*/ 80963 h 978694"/>
              <a:gd name="connsiteX21" fmla="*/ 333375 w 969271"/>
              <a:gd name="connsiteY21" fmla="*/ 95250 h 978694"/>
              <a:gd name="connsiteX22" fmla="*/ 338138 w 969271"/>
              <a:gd name="connsiteY22" fmla="*/ 109538 h 978694"/>
              <a:gd name="connsiteX23" fmla="*/ 342900 w 969271"/>
              <a:gd name="connsiteY23" fmla="*/ 126207 h 978694"/>
              <a:gd name="connsiteX24" fmla="*/ 350044 w 969271"/>
              <a:gd name="connsiteY24" fmla="*/ 207169 h 978694"/>
              <a:gd name="connsiteX25" fmla="*/ 347663 w 969271"/>
              <a:gd name="connsiteY25" fmla="*/ 271463 h 978694"/>
              <a:gd name="connsiteX26" fmla="*/ 345281 w 969271"/>
              <a:gd name="connsiteY26" fmla="*/ 304800 h 978694"/>
              <a:gd name="connsiteX27" fmla="*/ 347663 w 969271"/>
              <a:gd name="connsiteY27" fmla="*/ 326232 h 978694"/>
              <a:gd name="connsiteX28" fmla="*/ 364331 w 969271"/>
              <a:gd name="connsiteY28" fmla="*/ 323850 h 978694"/>
              <a:gd name="connsiteX29" fmla="*/ 378619 w 969271"/>
              <a:gd name="connsiteY29" fmla="*/ 319088 h 978694"/>
              <a:gd name="connsiteX30" fmla="*/ 385763 w 969271"/>
              <a:gd name="connsiteY30" fmla="*/ 314325 h 978694"/>
              <a:gd name="connsiteX31" fmla="*/ 442913 w 969271"/>
              <a:gd name="connsiteY31" fmla="*/ 304801 h 978694"/>
              <a:gd name="connsiteX32" fmla="*/ 452438 w 969271"/>
              <a:gd name="connsiteY32" fmla="*/ 292895 h 978694"/>
              <a:gd name="connsiteX33" fmla="*/ 461963 w 969271"/>
              <a:gd name="connsiteY33" fmla="*/ 288132 h 978694"/>
              <a:gd name="connsiteX34" fmla="*/ 476250 w 969271"/>
              <a:gd name="connsiteY34" fmla="*/ 283369 h 978694"/>
              <a:gd name="connsiteX35" fmla="*/ 488156 w 969271"/>
              <a:gd name="connsiteY35" fmla="*/ 273844 h 978694"/>
              <a:gd name="connsiteX36" fmla="*/ 500063 w 969271"/>
              <a:gd name="connsiteY36" fmla="*/ 259557 h 978694"/>
              <a:gd name="connsiteX37" fmla="*/ 514350 w 969271"/>
              <a:gd name="connsiteY37" fmla="*/ 252413 h 978694"/>
              <a:gd name="connsiteX38" fmla="*/ 531019 w 969271"/>
              <a:gd name="connsiteY38" fmla="*/ 245269 h 978694"/>
              <a:gd name="connsiteX39" fmla="*/ 538163 w 969271"/>
              <a:gd name="connsiteY39" fmla="*/ 240507 h 978694"/>
              <a:gd name="connsiteX40" fmla="*/ 545306 w 969271"/>
              <a:gd name="connsiteY40" fmla="*/ 238125 h 978694"/>
              <a:gd name="connsiteX41" fmla="*/ 547688 w 969271"/>
              <a:gd name="connsiteY41" fmla="*/ 216695 h 978694"/>
              <a:gd name="connsiteX42" fmla="*/ 595312 w 969271"/>
              <a:gd name="connsiteY42" fmla="*/ 216694 h 978694"/>
              <a:gd name="connsiteX43" fmla="*/ 623887 w 969271"/>
              <a:gd name="connsiteY43" fmla="*/ 209550 h 978694"/>
              <a:gd name="connsiteX44" fmla="*/ 635793 w 969271"/>
              <a:gd name="connsiteY44" fmla="*/ 202407 h 978694"/>
              <a:gd name="connsiteX45" fmla="*/ 635794 w 969271"/>
              <a:gd name="connsiteY45" fmla="*/ 197644 h 978694"/>
              <a:gd name="connsiteX46" fmla="*/ 650081 w 969271"/>
              <a:gd name="connsiteY46" fmla="*/ 166688 h 978694"/>
              <a:gd name="connsiteX47" fmla="*/ 654844 w 969271"/>
              <a:gd name="connsiteY47" fmla="*/ 171450 h 978694"/>
              <a:gd name="connsiteX48" fmla="*/ 661988 w 969271"/>
              <a:gd name="connsiteY48" fmla="*/ 169069 h 978694"/>
              <a:gd name="connsiteX49" fmla="*/ 664368 w 969271"/>
              <a:gd name="connsiteY49" fmla="*/ 164306 h 978694"/>
              <a:gd name="connsiteX50" fmla="*/ 681038 w 969271"/>
              <a:gd name="connsiteY50" fmla="*/ 147638 h 978694"/>
              <a:gd name="connsiteX51" fmla="*/ 671513 w 969271"/>
              <a:gd name="connsiteY51" fmla="*/ 142875 h 978694"/>
              <a:gd name="connsiteX52" fmla="*/ 692944 w 969271"/>
              <a:gd name="connsiteY52" fmla="*/ 147638 h 978694"/>
              <a:gd name="connsiteX53" fmla="*/ 702469 w 969271"/>
              <a:gd name="connsiteY53" fmla="*/ 126206 h 978694"/>
              <a:gd name="connsiteX54" fmla="*/ 733425 w 969271"/>
              <a:gd name="connsiteY54" fmla="*/ 130969 h 978694"/>
              <a:gd name="connsiteX55" fmla="*/ 764381 w 969271"/>
              <a:gd name="connsiteY55" fmla="*/ 140494 h 978694"/>
              <a:gd name="connsiteX56" fmla="*/ 769144 w 969271"/>
              <a:gd name="connsiteY56" fmla="*/ 147638 h 978694"/>
              <a:gd name="connsiteX57" fmla="*/ 771525 w 969271"/>
              <a:gd name="connsiteY57" fmla="*/ 157163 h 978694"/>
              <a:gd name="connsiteX58" fmla="*/ 773906 w 969271"/>
              <a:gd name="connsiteY58" fmla="*/ 164307 h 978694"/>
              <a:gd name="connsiteX59" fmla="*/ 771525 w 969271"/>
              <a:gd name="connsiteY59" fmla="*/ 204788 h 978694"/>
              <a:gd name="connsiteX60" fmla="*/ 769144 w 969271"/>
              <a:gd name="connsiteY60" fmla="*/ 211932 h 978694"/>
              <a:gd name="connsiteX61" fmla="*/ 757238 w 969271"/>
              <a:gd name="connsiteY61" fmla="*/ 216694 h 978694"/>
              <a:gd name="connsiteX62" fmla="*/ 759619 w 969271"/>
              <a:gd name="connsiteY62" fmla="*/ 233363 h 978694"/>
              <a:gd name="connsiteX63" fmla="*/ 778669 w 969271"/>
              <a:gd name="connsiteY63" fmla="*/ 247651 h 978694"/>
              <a:gd name="connsiteX64" fmla="*/ 783430 w 969271"/>
              <a:gd name="connsiteY64" fmla="*/ 261938 h 978694"/>
              <a:gd name="connsiteX65" fmla="*/ 783431 w 969271"/>
              <a:gd name="connsiteY65" fmla="*/ 304800 h 978694"/>
              <a:gd name="connsiteX66" fmla="*/ 790575 w 969271"/>
              <a:gd name="connsiteY66" fmla="*/ 326232 h 978694"/>
              <a:gd name="connsiteX67" fmla="*/ 795338 w 969271"/>
              <a:gd name="connsiteY67" fmla="*/ 340519 h 978694"/>
              <a:gd name="connsiteX68" fmla="*/ 800100 w 969271"/>
              <a:gd name="connsiteY68" fmla="*/ 347663 h 978694"/>
              <a:gd name="connsiteX69" fmla="*/ 821531 w 969271"/>
              <a:gd name="connsiteY69" fmla="*/ 357188 h 978694"/>
              <a:gd name="connsiteX70" fmla="*/ 828675 w 969271"/>
              <a:gd name="connsiteY70" fmla="*/ 359569 h 978694"/>
              <a:gd name="connsiteX71" fmla="*/ 842963 w 969271"/>
              <a:gd name="connsiteY71" fmla="*/ 369094 h 978694"/>
              <a:gd name="connsiteX72" fmla="*/ 850106 w 969271"/>
              <a:gd name="connsiteY72" fmla="*/ 376238 h 978694"/>
              <a:gd name="connsiteX73" fmla="*/ 864394 w 969271"/>
              <a:gd name="connsiteY73" fmla="*/ 381000 h 978694"/>
              <a:gd name="connsiteX74" fmla="*/ 871538 w 969271"/>
              <a:gd name="connsiteY74" fmla="*/ 383382 h 978694"/>
              <a:gd name="connsiteX75" fmla="*/ 885825 w 969271"/>
              <a:gd name="connsiteY75" fmla="*/ 390525 h 978694"/>
              <a:gd name="connsiteX76" fmla="*/ 892969 w 969271"/>
              <a:gd name="connsiteY76" fmla="*/ 395288 h 978694"/>
              <a:gd name="connsiteX77" fmla="*/ 907256 w 969271"/>
              <a:gd name="connsiteY77" fmla="*/ 400050 h 978694"/>
              <a:gd name="connsiteX78" fmla="*/ 912019 w 969271"/>
              <a:gd name="connsiteY78" fmla="*/ 407194 h 978694"/>
              <a:gd name="connsiteX79" fmla="*/ 926306 w 969271"/>
              <a:gd name="connsiteY79" fmla="*/ 416719 h 978694"/>
              <a:gd name="connsiteX80" fmla="*/ 935831 w 969271"/>
              <a:gd name="connsiteY80" fmla="*/ 426244 h 978694"/>
              <a:gd name="connsiteX81" fmla="*/ 947738 w 969271"/>
              <a:gd name="connsiteY81" fmla="*/ 428626 h 978694"/>
              <a:gd name="connsiteX82" fmla="*/ 957262 w 969271"/>
              <a:gd name="connsiteY82" fmla="*/ 447676 h 978694"/>
              <a:gd name="connsiteX83" fmla="*/ 969169 w 969271"/>
              <a:gd name="connsiteY83" fmla="*/ 473869 h 978694"/>
              <a:gd name="connsiteX84" fmla="*/ 938213 w 969271"/>
              <a:gd name="connsiteY84" fmla="*/ 504825 h 978694"/>
              <a:gd name="connsiteX85" fmla="*/ 952500 w 969271"/>
              <a:gd name="connsiteY85" fmla="*/ 509588 h 978694"/>
              <a:gd name="connsiteX86" fmla="*/ 940594 w 969271"/>
              <a:gd name="connsiteY86" fmla="*/ 523875 h 978694"/>
              <a:gd name="connsiteX87" fmla="*/ 923925 w 969271"/>
              <a:gd name="connsiteY87" fmla="*/ 545307 h 978694"/>
              <a:gd name="connsiteX88" fmla="*/ 919163 w 969271"/>
              <a:gd name="connsiteY88" fmla="*/ 552450 h 978694"/>
              <a:gd name="connsiteX89" fmla="*/ 916781 w 969271"/>
              <a:gd name="connsiteY89" fmla="*/ 559594 h 978694"/>
              <a:gd name="connsiteX90" fmla="*/ 902494 w 969271"/>
              <a:gd name="connsiteY90" fmla="*/ 564357 h 978694"/>
              <a:gd name="connsiteX91" fmla="*/ 895350 w 969271"/>
              <a:gd name="connsiteY91" fmla="*/ 566738 h 978694"/>
              <a:gd name="connsiteX92" fmla="*/ 890588 w 969271"/>
              <a:gd name="connsiteY92" fmla="*/ 573882 h 978694"/>
              <a:gd name="connsiteX93" fmla="*/ 888206 w 969271"/>
              <a:gd name="connsiteY93" fmla="*/ 581025 h 978694"/>
              <a:gd name="connsiteX94" fmla="*/ 866775 w 969271"/>
              <a:gd name="connsiteY94" fmla="*/ 588169 h 978694"/>
              <a:gd name="connsiteX95" fmla="*/ 852488 w 969271"/>
              <a:gd name="connsiteY95" fmla="*/ 592932 h 978694"/>
              <a:gd name="connsiteX96" fmla="*/ 845344 w 969271"/>
              <a:gd name="connsiteY96" fmla="*/ 595313 h 978694"/>
              <a:gd name="connsiteX97" fmla="*/ 804863 w 969271"/>
              <a:gd name="connsiteY97" fmla="*/ 590550 h 978694"/>
              <a:gd name="connsiteX98" fmla="*/ 790575 w 969271"/>
              <a:gd name="connsiteY98" fmla="*/ 583407 h 978694"/>
              <a:gd name="connsiteX99" fmla="*/ 762000 w 969271"/>
              <a:gd name="connsiteY99" fmla="*/ 576263 h 978694"/>
              <a:gd name="connsiteX100" fmla="*/ 754856 w 969271"/>
              <a:gd name="connsiteY100" fmla="*/ 573882 h 978694"/>
              <a:gd name="connsiteX101" fmla="*/ 721519 w 969271"/>
              <a:gd name="connsiteY101" fmla="*/ 583407 h 978694"/>
              <a:gd name="connsiteX102" fmla="*/ 700088 w 969271"/>
              <a:gd name="connsiteY102" fmla="*/ 576263 h 978694"/>
              <a:gd name="connsiteX103" fmla="*/ 688181 w 969271"/>
              <a:gd name="connsiteY103" fmla="*/ 578644 h 978694"/>
              <a:gd name="connsiteX104" fmla="*/ 683419 w 969271"/>
              <a:gd name="connsiteY104" fmla="*/ 592932 h 978694"/>
              <a:gd name="connsiteX105" fmla="*/ 685800 w 969271"/>
              <a:gd name="connsiteY105" fmla="*/ 621507 h 978694"/>
              <a:gd name="connsiteX106" fmla="*/ 692944 w 969271"/>
              <a:gd name="connsiteY106" fmla="*/ 645319 h 978694"/>
              <a:gd name="connsiteX107" fmla="*/ 704850 w 969271"/>
              <a:gd name="connsiteY107" fmla="*/ 681038 h 978694"/>
              <a:gd name="connsiteX108" fmla="*/ 711994 w 969271"/>
              <a:gd name="connsiteY108" fmla="*/ 700088 h 978694"/>
              <a:gd name="connsiteX109" fmla="*/ 721519 w 969271"/>
              <a:gd name="connsiteY109" fmla="*/ 721519 h 978694"/>
              <a:gd name="connsiteX110" fmla="*/ 719138 w 969271"/>
              <a:gd name="connsiteY110" fmla="*/ 771525 h 978694"/>
              <a:gd name="connsiteX111" fmla="*/ 714375 w 969271"/>
              <a:gd name="connsiteY111" fmla="*/ 852488 h 978694"/>
              <a:gd name="connsiteX112" fmla="*/ 709613 w 969271"/>
              <a:gd name="connsiteY112" fmla="*/ 866775 h 978694"/>
              <a:gd name="connsiteX113" fmla="*/ 707231 w 969271"/>
              <a:gd name="connsiteY113" fmla="*/ 873919 h 978694"/>
              <a:gd name="connsiteX114" fmla="*/ 702469 w 969271"/>
              <a:gd name="connsiteY114" fmla="*/ 881063 h 978694"/>
              <a:gd name="connsiteX115" fmla="*/ 678656 w 969271"/>
              <a:gd name="connsiteY115" fmla="*/ 878682 h 978694"/>
              <a:gd name="connsiteX116" fmla="*/ 671513 w 969271"/>
              <a:gd name="connsiteY116" fmla="*/ 876300 h 978694"/>
              <a:gd name="connsiteX117" fmla="*/ 602456 w 969271"/>
              <a:gd name="connsiteY117" fmla="*/ 878682 h 978694"/>
              <a:gd name="connsiteX118" fmla="*/ 595313 w 969271"/>
              <a:gd name="connsiteY118" fmla="*/ 881063 h 978694"/>
              <a:gd name="connsiteX119" fmla="*/ 581025 w 969271"/>
              <a:gd name="connsiteY119" fmla="*/ 873919 h 978694"/>
              <a:gd name="connsiteX120" fmla="*/ 573881 w 969271"/>
              <a:gd name="connsiteY120" fmla="*/ 871538 h 978694"/>
              <a:gd name="connsiteX121" fmla="*/ 573881 w 969271"/>
              <a:gd name="connsiteY121" fmla="*/ 938213 h 978694"/>
              <a:gd name="connsiteX122" fmla="*/ 564356 w 969271"/>
              <a:gd name="connsiteY122" fmla="*/ 947738 h 978694"/>
              <a:gd name="connsiteX123" fmla="*/ 554831 w 969271"/>
              <a:gd name="connsiteY123" fmla="*/ 962025 h 978694"/>
              <a:gd name="connsiteX124" fmla="*/ 552450 w 969271"/>
              <a:gd name="connsiteY124" fmla="*/ 969169 h 978694"/>
              <a:gd name="connsiteX125" fmla="*/ 535781 w 969271"/>
              <a:gd name="connsiteY125" fmla="*/ 976313 h 978694"/>
              <a:gd name="connsiteX126" fmla="*/ 528638 w 969271"/>
              <a:gd name="connsiteY126" fmla="*/ 978694 h 978694"/>
              <a:gd name="connsiteX127" fmla="*/ 495300 w 969271"/>
              <a:gd name="connsiteY127" fmla="*/ 976313 h 978694"/>
              <a:gd name="connsiteX128" fmla="*/ 447675 w 969271"/>
              <a:gd name="connsiteY128" fmla="*/ 973932 h 978694"/>
              <a:gd name="connsiteX129" fmla="*/ 440531 w 969271"/>
              <a:gd name="connsiteY129" fmla="*/ 966788 h 978694"/>
              <a:gd name="connsiteX130" fmla="*/ 426244 w 969271"/>
              <a:gd name="connsiteY130" fmla="*/ 957263 h 978694"/>
              <a:gd name="connsiteX131" fmla="*/ 419100 w 969271"/>
              <a:gd name="connsiteY131" fmla="*/ 952500 h 978694"/>
              <a:gd name="connsiteX132" fmla="*/ 404813 w 969271"/>
              <a:gd name="connsiteY132" fmla="*/ 947738 h 978694"/>
              <a:gd name="connsiteX133" fmla="*/ 397669 w 969271"/>
              <a:gd name="connsiteY133" fmla="*/ 945357 h 978694"/>
              <a:gd name="connsiteX134" fmla="*/ 350044 w 969271"/>
              <a:gd name="connsiteY134" fmla="*/ 947738 h 978694"/>
              <a:gd name="connsiteX135" fmla="*/ 328613 w 969271"/>
              <a:gd name="connsiteY135" fmla="*/ 940594 h 978694"/>
              <a:gd name="connsiteX136" fmla="*/ 321469 w 969271"/>
              <a:gd name="connsiteY136" fmla="*/ 933450 h 978694"/>
              <a:gd name="connsiteX137" fmla="*/ 314325 w 969271"/>
              <a:gd name="connsiteY137" fmla="*/ 928688 h 978694"/>
              <a:gd name="connsiteX138" fmla="*/ 307181 w 969271"/>
              <a:gd name="connsiteY138" fmla="*/ 921544 h 978694"/>
              <a:gd name="connsiteX139" fmla="*/ 302419 w 969271"/>
              <a:gd name="connsiteY139" fmla="*/ 914400 h 978694"/>
              <a:gd name="connsiteX140" fmla="*/ 295275 w 969271"/>
              <a:gd name="connsiteY140" fmla="*/ 912019 h 978694"/>
              <a:gd name="connsiteX141" fmla="*/ 290513 w 969271"/>
              <a:gd name="connsiteY141" fmla="*/ 904875 h 978694"/>
              <a:gd name="connsiteX142" fmla="*/ 285750 w 969271"/>
              <a:gd name="connsiteY142" fmla="*/ 890588 h 978694"/>
              <a:gd name="connsiteX143" fmla="*/ 280988 w 969271"/>
              <a:gd name="connsiteY143" fmla="*/ 883444 h 978694"/>
              <a:gd name="connsiteX144" fmla="*/ 269081 w 969271"/>
              <a:gd name="connsiteY144" fmla="*/ 866775 h 978694"/>
              <a:gd name="connsiteX145" fmla="*/ 254794 w 969271"/>
              <a:gd name="connsiteY145" fmla="*/ 857250 h 978694"/>
              <a:gd name="connsiteX146" fmla="*/ 240506 w 969271"/>
              <a:gd name="connsiteY146" fmla="*/ 847725 h 978694"/>
              <a:gd name="connsiteX147" fmla="*/ 223838 w 969271"/>
              <a:gd name="connsiteY147" fmla="*/ 838200 h 978694"/>
              <a:gd name="connsiteX148" fmla="*/ 207169 w 969271"/>
              <a:gd name="connsiteY148" fmla="*/ 831057 h 978694"/>
              <a:gd name="connsiteX149" fmla="*/ 183356 w 969271"/>
              <a:gd name="connsiteY149" fmla="*/ 802482 h 978694"/>
              <a:gd name="connsiteX150" fmla="*/ 176213 w 969271"/>
              <a:gd name="connsiteY150" fmla="*/ 797719 h 978694"/>
              <a:gd name="connsiteX151" fmla="*/ 169069 w 969271"/>
              <a:gd name="connsiteY151" fmla="*/ 790575 h 978694"/>
              <a:gd name="connsiteX152" fmla="*/ 154781 w 969271"/>
              <a:gd name="connsiteY152" fmla="*/ 781050 h 978694"/>
              <a:gd name="connsiteX153" fmla="*/ 150019 w 969271"/>
              <a:gd name="connsiteY153" fmla="*/ 773907 h 978694"/>
              <a:gd name="connsiteX154" fmla="*/ 135731 w 969271"/>
              <a:gd name="connsiteY154" fmla="*/ 762000 h 978694"/>
              <a:gd name="connsiteX155" fmla="*/ 126206 w 969271"/>
              <a:gd name="connsiteY155" fmla="*/ 747713 h 978694"/>
              <a:gd name="connsiteX156" fmla="*/ 121444 w 969271"/>
              <a:gd name="connsiteY156" fmla="*/ 740569 h 978694"/>
              <a:gd name="connsiteX157" fmla="*/ 114300 w 969271"/>
              <a:gd name="connsiteY157" fmla="*/ 735807 h 978694"/>
              <a:gd name="connsiteX158" fmla="*/ 100013 w 969271"/>
              <a:gd name="connsiteY158" fmla="*/ 721519 h 978694"/>
              <a:gd name="connsiteX159" fmla="*/ 85725 w 969271"/>
              <a:gd name="connsiteY159" fmla="*/ 711994 h 978694"/>
              <a:gd name="connsiteX160" fmla="*/ 78581 w 969271"/>
              <a:gd name="connsiteY160" fmla="*/ 707232 h 978694"/>
              <a:gd name="connsiteX161" fmla="*/ 71438 w 969271"/>
              <a:gd name="connsiteY161" fmla="*/ 702469 h 978694"/>
              <a:gd name="connsiteX162" fmla="*/ 57150 w 969271"/>
              <a:gd name="connsiteY162" fmla="*/ 697707 h 978694"/>
              <a:gd name="connsiteX163" fmla="*/ 42863 w 969271"/>
              <a:gd name="connsiteY163" fmla="*/ 685800 h 978694"/>
              <a:gd name="connsiteX164" fmla="*/ 33338 w 969271"/>
              <a:gd name="connsiteY164" fmla="*/ 671513 h 978694"/>
              <a:gd name="connsiteX165" fmla="*/ 28575 w 969271"/>
              <a:gd name="connsiteY165" fmla="*/ 645319 h 978694"/>
              <a:gd name="connsiteX166" fmla="*/ 26194 w 969271"/>
              <a:gd name="connsiteY166" fmla="*/ 635794 h 978694"/>
              <a:gd name="connsiteX167" fmla="*/ 19050 w 969271"/>
              <a:gd name="connsiteY167" fmla="*/ 631032 h 978694"/>
              <a:gd name="connsiteX168" fmla="*/ 16669 w 969271"/>
              <a:gd name="connsiteY168" fmla="*/ 607219 h 978694"/>
              <a:gd name="connsiteX169" fmla="*/ 11906 w 969271"/>
              <a:gd name="connsiteY169" fmla="*/ 590550 h 978694"/>
              <a:gd name="connsiteX170" fmla="*/ 9525 w 969271"/>
              <a:gd name="connsiteY170" fmla="*/ 581025 h 978694"/>
              <a:gd name="connsiteX171" fmla="*/ 7144 w 969271"/>
              <a:gd name="connsiteY171" fmla="*/ 554832 h 978694"/>
              <a:gd name="connsiteX172" fmla="*/ 0 w 969271"/>
              <a:gd name="connsiteY172" fmla="*/ 502445 h 978694"/>
              <a:gd name="connsiteX173" fmla="*/ 9525 w 969271"/>
              <a:gd name="connsiteY173" fmla="*/ 376238 h 978694"/>
              <a:gd name="connsiteX174" fmla="*/ 9525 w 969271"/>
              <a:gd name="connsiteY174" fmla="*/ 333375 h 978694"/>
              <a:gd name="connsiteX175" fmla="*/ 11906 w 969271"/>
              <a:gd name="connsiteY175" fmla="*/ 280988 h 978694"/>
              <a:gd name="connsiteX176" fmla="*/ 16669 w 969271"/>
              <a:gd name="connsiteY176" fmla="*/ 266700 h 978694"/>
              <a:gd name="connsiteX177" fmla="*/ 19050 w 969271"/>
              <a:gd name="connsiteY177" fmla="*/ 259557 h 978694"/>
              <a:gd name="connsiteX178" fmla="*/ 19050 w 969271"/>
              <a:gd name="connsiteY178" fmla="*/ 223838 h 978694"/>
              <a:gd name="connsiteX179" fmla="*/ 40481 w 969271"/>
              <a:gd name="connsiteY179" fmla="*/ 211932 h 978694"/>
              <a:gd name="connsiteX180" fmla="*/ 50006 w 969271"/>
              <a:gd name="connsiteY180" fmla="*/ 197644 h 978694"/>
              <a:gd name="connsiteX181" fmla="*/ 57150 w 969271"/>
              <a:gd name="connsiteY181" fmla="*/ 176213 h 978694"/>
              <a:gd name="connsiteX182" fmla="*/ 61913 w 969271"/>
              <a:gd name="connsiteY182" fmla="*/ 157163 h 978694"/>
              <a:gd name="connsiteX183" fmla="*/ 66675 w 969271"/>
              <a:gd name="connsiteY183" fmla="*/ 142875 h 978694"/>
              <a:gd name="connsiteX184" fmla="*/ 71438 w 969271"/>
              <a:gd name="connsiteY184" fmla="*/ 97632 h 978694"/>
              <a:gd name="connsiteX0" fmla="*/ 71438 w 969271"/>
              <a:gd name="connsiteY0" fmla="*/ 97632 h 978694"/>
              <a:gd name="connsiteX1" fmla="*/ 71438 w 969271"/>
              <a:gd name="connsiteY1" fmla="*/ 97632 h 978694"/>
              <a:gd name="connsiteX2" fmla="*/ 83344 w 969271"/>
              <a:gd name="connsiteY2" fmla="*/ 80963 h 978694"/>
              <a:gd name="connsiteX3" fmla="*/ 92869 w 969271"/>
              <a:gd name="connsiteY3" fmla="*/ 59532 h 978694"/>
              <a:gd name="connsiteX4" fmla="*/ 100013 w 969271"/>
              <a:gd name="connsiteY4" fmla="*/ 54769 h 978694"/>
              <a:gd name="connsiteX5" fmla="*/ 114300 w 969271"/>
              <a:gd name="connsiteY5" fmla="*/ 50007 h 978694"/>
              <a:gd name="connsiteX6" fmla="*/ 140494 w 969271"/>
              <a:gd name="connsiteY6" fmla="*/ 47625 h 978694"/>
              <a:gd name="connsiteX7" fmla="*/ 147638 w 969271"/>
              <a:gd name="connsiteY7" fmla="*/ 45244 h 978694"/>
              <a:gd name="connsiteX8" fmla="*/ 152400 w 969271"/>
              <a:gd name="connsiteY8" fmla="*/ 30957 h 978694"/>
              <a:gd name="connsiteX9" fmla="*/ 154781 w 969271"/>
              <a:gd name="connsiteY9" fmla="*/ 23813 h 978694"/>
              <a:gd name="connsiteX10" fmla="*/ 164306 w 969271"/>
              <a:gd name="connsiteY10" fmla="*/ 9525 h 978694"/>
              <a:gd name="connsiteX11" fmla="*/ 171450 w 969271"/>
              <a:gd name="connsiteY11" fmla="*/ 4763 h 978694"/>
              <a:gd name="connsiteX12" fmla="*/ 188119 w 969271"/>
              <a:gd name="connsiteY12" fmla="*/ 0 h 978694"/>
              <a:gd name="connsiteX13" fmla="*/ 269081 w 969271"/>
              <a:gd name="connsiteY13" fmla="*/ 2382 h 978694"/>
              <a:gd name="connsiteX14" fmla="*/ 276225 w 969271"/>
              <a:gd name="connsiteY14" fmla="*/ 4763 h 978694"/>
              <a:gd name="connsiteX15" fmla="*/ 283369 w 969271"/>
              <a:gd name="connsiteY15" fmla="*/ 9525 h 978694"/>
              <a:gd name="connsiteX16" fmla="*/ 297656 w 969271"/>
              <a:gd name="connsiteY16" fmla="*/ 23813 h 978694"/>
              <a:gd name="connsiteX17" fmla="*/ 302419 w 969271"/>
              <a:gd name="connsiteY17" fmla="*/ 30957 h 978694"/>
              <a:gd name="connsiteX18" fmla="*/ 311944 w 969271"/>
              <a:gd name="connsiteY18" fmla="*/ 52388 h 978694"/>
              <a:gd name="connsiteX19" fmla="*/ 319088 w 969271"/>
              <a:gd name="connsiteY19" fmla="*/ 66675 h 978694"/>
              <a:gd name="connsiteX20" fmla="*/ 323850 w 969271"/>
              <a:gd name="connsiteY20" fmla="*/ 80963 h 978694"/>
              <a:gd name="connsiteX21" fmla="*/ 333375 w 969271"/>
              <a:gd name="connsiteY21" fmla="*/ 95250 h 978694"/>
              <a:gd name="connsiteX22" fmla="*/ 338138 w 969271"/>
              <a:gd name="connsiteY22" fmla="*/ 109538 h 978694"/>
              <a:gd name="connsiteX23" fmla="*/ 342900 w 969271"/>
              <a:gd name="connsiteY23" fmla="*/ 126207 h 978694"/>
              <a:gd name="connsiteX24" fmla="*/ 350044 w 969271"/>
              <a:gd name="connsiteY24" fmla="*/ 207169 h 978694"/>
              <a:gd name="connsiteX25" fmla="*/ 347663 w 969271"/>
              <a:gd name="connsiteY25" fmla="*/ 271463 h 978694"/>
              <a:gd name="connsiteX26" fmla="*/ 345281 w 969271"/>
              <a:gd name="connsiteY26" fmla="*/ 304800 h 978694"/>
              <a:gd name="connsiteX27" fmla="*/ 347663 w 969271"/>
              <a:gd name="connsiteY27" fmla="*/ 326232 h 978694"/>
              <a:gd name="connsiteX28" fmla="*/ 364331 w 969271"/>
              <a:gd name="connsiteY28" fmla="*/ 323850 h 978694"/>
              <a:gd name="connsiteX29" fmla="*/ 378619 w 969271"/>
              <a:gd name="connsiteY29" fmla="*/ 319088 h 978694"/>
              <a:gd name="connsiteX30" fmla="*/ 385763 w 969271"/>
              <a:gd name="connsiteY30" fmla="*/ 314325 h 978694"/>
              <a:gd name="connsiteX31" fmla="*/ 442913 w 969271"/>
              <a:gd name="connsiteY31" fmla="*/ 304801 h 978694"/>
              <a:gd name="connsiteX32" fmla="*/ 452438 w 969271"/>
              <a:gd name="connsiteY32" fmla="*/ 292895 h 978694"/>
              <a:gd name="connsiteX33" fmla="*/ 461963 w 969271"/>
              <a:gd name="connsiteY33" fmla="*/ 288132 h 978694"/>
              <a:gd name="connsiteX34" fmla="*/ 476250 w 969271"/>
              <a:gd name="connsiteY34" fmla="*/ 283369 h 978694"/>
              <a:gd name="connsiteX35" fmla="*/ 488156 w 969271"/>
              <a:gd name="connsiteY35" fmla="*/ 273844 h 978694"/>
              <a:gd name="connsiteX36" fmla="*/ 500063 w 969271"/>
              <a:gd name="connsiteY36" fmla="*/ 259557 h 978694"/>
              <a:gd name="connsiteX37" fmla="*/ 514350 w 969271"/>
              <a:gd name="connsiteY37" fmla="*/ 252413 h 978694"/>
              <a:gd name="connsiteX38" fmla="*/ 531019 w 969271"/>
              <a:gd name="connsiteY38" fmla="*/ 245269 h 978694"/>
              <a:gd name="connsiteX39" fmla="*/ 538163 w 969271"/>
              <a:gd name="connsiteY39" fmla="*/ 240507 h 978694"/>
              <a:gd name="connsiteX40" fmla="*/ 545306 w 969271"/>
              <a:gd name="connsiteY40" fmla="*/ 238125 h 978694"/>
              <a:gd name="connsiteX41" fmla="*/ 547688 w 969271"/>
              <a:gd name="connsiteY41" fmla="*/ 216695 h 978694"/>
              <a:gd name="connsiteX42" fmla="*/ 595312 w 969271"/>
              <a:gd name="connsiteY42" fmla="*/ 216694 h 978694"/>
              <a:gd name="connsiteX43" fmla="*/ 623887 w 969271"/>
              <a:gd name="connsiteY43" fmla="*/ 209550 h 978694"/>
              <a:gd name="connsiteX44" fmla="*/ 635793 w 969271"/>
              <a:gd name="connsiteY44" fmla="*/ 202407 h 978694"/>
              <a:gd name="connsiteX45" fmla="*/ 635794 w 969271"/>
              <a:gd name="connsiteY45" fmla="*/ 197644 h 978694"/>
              <a:gd name="connsiteX46" fmla="*/ 650081 w 969271"/>
              <a:gd name="connsiteY46" fmla="*/ 166688 h 978694"/>
              <a:gd name="connsiteX47" fmla="*/ 654844 w 969271"/>
              <a:gd name="connsiteY47" fmla="*/ 171450 h 978694"/>
              <a:gd name="connsiteX48" fmla="*/ 661988 w 969271"/>
              <a:gd name="connsiteY48" fmla="*/ 169069 h 978694"/>
              <a:gd name="connsiteX49" fmla="*/ 664368 w 969271"/>
              <a:gd name="connsiteY49" fmla="*/ 164306 h 978694"/>
              <a:gd name="connsiteX50" fmla="*/ 681038 w 969271"/>
              <a:gd name="connsiteY50" fmla="*/ 147638 h 978694"/>
              <a:gd name="connsiteX51" fmla="*/ 671513 w 969271"/>
              <a:gd name="connsiteY51" fmla="*/ 142875 h 978694"/>
              <a:gd name="connsiteX52" fmla="*/ 692944 w 969271"/>
              <a:gd name="connsiteY52" fmla="*/ 147638 h 978694"/>
              <a:gd name="connsiteX53" fmla="*/ 702469 w 969271"/>
              <a:gd name="connsiteY53" fmla="*/ 126206 h 978694"/>
              <a:gd name="connsiteX54" fmla="*/ 733425 w 969271"/>
              <a:gd name="connsiteY54" fmla="*/ 130969 h 978694"/>
              <a:gd name="connsiteX55" fmla="*/ 764381 w 969271"/>
              <a:gd name="connsiteY55" fmla="*/ 140494 h 978694"/>
              <a:gd name="connsiteX56" fmla="*/ 769144 w 969271"/>
              <a:gd name="connsiteY56" fmla="*/ 147638 h 978694"/>
              <a:gd name="connsiteX57" fmla="*/ 771525 w 969271"/>
              <a:gd name="connsiteY57" fmla="*/ 157163 h 978694"/>
              <a:gd name="connsiteX58" fmla="*/ 773906 w 969271"/>
              <a:gd name="connsiteY58" fmla="*/ 164307 h 978694"/>
              <a:gd name="connsiteX59" fmla="*/ 771525 w 969271"/>
              <a:gd name="connsiteY59" fmla="*/ 204788 h 978694"/>
              <a:gd name="connsiteX60" fmla="*/ 769144 w 969271"/>
              <a:gd name="connsiteY60" fmla="*/ 211932 h 978694"/>
              <a:gd name="connsiteX61" fmla="*/ 757238 w 969271"/>
              <a:gd name="connsiteY61" fmla="*/ 216694 h 978694"/>
              <a:gd name="connsiteX62" fmla="*/ 759619 w 969271"/>
              <a:gd name="connsiteY62" fmla="*/ 233363 h 978694"/>
              <a:gd name="connsiteX63" fmla="*/ 778669 w 969271"/>
              <a:gd name="connsiteY63" fmla="*/ 247651 h 978694"/>
              <a:gd name="connsiteX64" fmla="*/ 783430 w 969271"/>
              <a:gd name="connsiteY64" fmla="*/ 261938 h 978694"/>
              <a:gd name="connsiteX65" fmla="*/ 783431 w 969271"/>
              <a:gd name="connsiteY65" fmla="*/ 304800 h 978694"/>
              <a:gd name="connsiteX66" fmla="*/ 790575 w 969271"/>
              <a:gd name="connsiteY66" fmla="*/ 326232 h 978694"/>
              <a:gd name="connsiteX67" fmla="*/ 795338 w 969271"/>
              <a:gd name="connsiteY67" fmla="*/ 340519 h 978694"/>
              <a:gd name="connsiteX68" fmla="*/ 800100 w 969271"/>
              <a:gd name="connsiteY68" fmla="*/ 347663 h 978694"/>
              <a:gd name="connsiteX69" fmla="*/ 821531 w 969271"/>
              <a:gd name="connsiteY69" fmla="*/ 357188 h 978694"/>
              <a:gd name="connsiteX70" fmla="*/ 828675 w 969271"/>
              <a:gd name="connsiteY70" fmla="*/ 359569 h 978694"/>
              <a:gd name="connsiteX71" fmla="*/ 842963 w 969271"/>
              <a:gd name="connsiteY71" fmla="*/ 369094 h 978694"/>
              <a:gd name="connsiteX72" fmla="*/ 850106 w 969271"/>
              <a:gd name="connsiteY72" fmla="*/ 376238 h 978694"/>
              <a:gd name="connsiteX73" fmla="*/ 864394 w 969271"/>
              <a:gd name="connsiteY73" fmla="*/ 381000 h 978694"/>
              <a:gd name="connsiteX74" fmla="*/ 871538 w 969271"/>
              <a:gd name="connsiteY74" fmla="*/ 383382 h 978694"/>
              <a:gd name="connsiteX75" fmla="*/ 885825 w 969271"/>
              <a:gd name="connsiteY75" fmla="*/ 390525 h 978694"/>
              <a:gd name="connsiteX76" fmla="*/ 892969 w 969271"/>
              <a:gd name="connsiteY76" fmla="*/ 395288 h 978694"/>
              <a:gd name="connsiteX77" fmla="*/ 907256 w 969271"/>
              <a:gd name="connsiteY77" fmla="*/ 400050 h 978694"/>
              <a:gd name="connsiteX78" fmla="*/ 912019 w 969271"/>
              <a:gd name="connsiteY78" fmla="*/ 407194 h 978694"/>
              <a:gd name="connsiteX79" fmla="*/ 928687 w 969271"/>
              <a:gd name="connsiteY79" fmla="*/ 404812 h 978694"/>
              <a:gd name="connsiteX80" fmla="*/ 935831 w 969271"/>
              <a:gd name="connsiteY80" fmla="*/ 426244 h 978694"/>
              <a:gd name="connsiteX81" fmla="*/ 947738 w 969271"/>
              <a:gd name="connsiteY81" fmla="*/ 428626 h 978694"/>
              <a:gd name="connsiteX82" fmla="*/ 957262 w 969271"/>
              <a:gd name="connsiteY82" fmla="*/ 447676 h 978694"/>
              <a:gd name="connsiteX83" fmla="*/ 969169 w 969271"/>
              <a:gd name="connsiteY83" fmla="*/ 473869 h 978694"/>
              <a:gd name="connsiteX84" fmla="*/ 938213 w 969271"/>
              <a:gd name="connsiteY84" fmla="*/ 504825 h 978694"/>
              <a:gd name="connsiteX85" fmla="*/ 952500 w 969271"/>
              <a:gd name="connsiteY85" fmla="*/ 509588 h 978694"/>
              <a:gd name="connsiteX86" fmla="*/ 940594 w 969271"/>
              <a:gd name="connsiteY86" fmla="*/ 523875 h 978694"/>
              <a:gd name="connsiteX87" fmla="*/ 923925 w 969271"/>
              <a:gd name="connsiteY87" fmla="*/ 545307 h 978694"/>
              <a:gd name="connsiteX88" fmla="*/ 919163 w 969271"/>
              <a:gd name="connsiteY88" fmla="*/ 552450 h 978694"/>
              <a:gd name="connsiteX89" fmla="*/ 916781 w 969271"/>
              <a:gd name="connsiteY89" fmla="*/ 559594 h 978694"/>
              <a:gd name="connsiteX90" fmla="*/ 902494 w 969271"/>
              <a:gd name="connsiteY90" fmla="*/ 564357 h 978694"/>
              <a:gd name="connsiteX91" fmla="*/ 895350 w 969271"/>
              <a:gd name="connsiteY91" fmla="*/ 566738 h 978694"/>
              <a:gd name="connsiteX92" fmla="*/ 890588 w 969271"/>
              <a:gd name="connsiteY92" fmla="*/ 573882 h 978694"/>
              <a:gd name="connsiteX93" fmla="*/ 888206 w 969271"/>
              <a:gd name="connsiteY93" fmla="*/ 581025 h 978694"/>
              <a:gd name="connsiteX94" fmla="*/ 866775 w 969271"/>
              <a:gd name="connsiteY94" fmla="*/ 588169 h 978694"/>
              <a:gd name="connsiteX95" fmla="*/ 852488 w 969271"/>
              <a:gd name="connsiteY95" fmla="*/ 592932 h 978694"/>
              <a:gd name="connsiteX96" fmla="*/ 845344 w 969271"/>
              <a:gd name="connsiteY96" fmla="*/ 595313 h 978694"/>
              <a:gd name="connsiteX97" fmla="*/ 804863 w 969271"/>
              <a:gd name="connsiteY97" fmla="*/ 590550 h 978694"/>
              <a:gd name="connsiteX98" fmla="*/ 790575 w 969271"/>
              <a:gd name="connsiteY98" fmla="*/ 583407 h 978694"/>
              <a:gd name="connsiteX99" fmla="*/ 762000 w 969271"/>
              <a:gd name="connsiteY99" fmla="*/ 576263 h 978694"/>
              <a:gd name="connsiteX100" fmla="*/ 754856 w 969271"/>
              <a:gd name="connsiteY100" fmla="*/ 573882 h 978694"/>
              <a:gd name="connsiteX101" fmla="*/ 721519 w 969271"/>
              <a:gd name="connsiteY101" fmla="*/ 583407 h 978694"/>
              <a:gd name="connsiteX102" fmla="*/ 700088 w 969271"/>
              <a:gd name="connsiteY102" fmla="*/ 576263 h 978694"/>
              <a:gd name="connsiteX103" fmla="*/ 688181 w 969271"/>
              <a:gd name="connsiteY103" fmla="*/ 578644 h 978694"/>
              <a:gd name="connsiteX104" fmla="*/ 683419 w 969271"/>
              <a:gd name="connsiteY104" fmla="*/ 592932 h 978694"/>
              <a:gd name="connsiteX105" fmla="*/ 685800 w 969271"/>
              <a:gd name="connsiteY105" fmla="*/ 621507 h 978694"/>
              <a:gd name="connsiteX106" fmla="*/ 692944 w 969271"/>
              <a:gd name="connsiteY106" fmla="*/ 645319 h 978694"/>
              <a:gd name="connsiteX107" fmla="*/ 704850 w 969271"/>
              <a:gd name="connsiteY107" fmla="*/ 681038 h 978694"/>
              <a:gd name="connsiteX108" fmla="*/ 711994 w 969271"/>
              <a:gd name="connsiteY108" fmla="*/ 700088 h 978694"/>
              <a:gd name="connsiteX109" fmla="*/ 721519 w 969271"/>
              <a:gd name="connsiteY109" fmla="*/ 721519 h 978694"/>
              <a:gd name="connsiteX110" fmla="*/ 719138 w 969271"/>
              <a:gd name="connsiteY110" fmla="*/ 771525 h 978694"/>
              <a:gd name="connsiteX111" fmla="*/ 714375 w 969271"/>
              <a:gd name="connsiteY111" fmla="*/ 852488 h 978694"/>
              <a:gd name="connsiteX112" fmla="*/ 709613 w 969271"/>
              <a:gd name="connsiteY112" fmla="*/ 866775 h 978694"/>
              <a:gd name="connsiteX113" fmla="*/ 707231 w 969271"/>
              <a:gd name="connsiteY113" fmla="*/ 873919 h 978694"/>
              <a:gd name="connsiteX114" fmla="*/ 702469 w 969271"/>
              <a:gd name="connsiteY114" fmla="*/ 881063 h 978694"/>
              <a:gd name="connsiteX115" fmla="*/ 678656 w 969271"/>
              <a:gd name="connsiteY115" fmla="*/ 878682 h 978694"/>
              <a:gd name="connsiteX116" fmla="*/ 671513 w 969271"/>
              <a:gd name="connsiteY116" fmla="*/ 876300 h 978694"/>
              <a:gd name="connsiteX117" fmla="*/ 602456 w 969271"/>
              <a:gd name="connsiteY117" fmla="*/ 878682 h 978694"/>
              <a:gd name="connsiteX118" fmla="*/ 595313 w 969271"/>
              <a:gd name="connsiteY118" fmla="*/ 881063 h 978694"/>
              <a:gd name="connsiteX119" fmla="*/ 581025 w 969271"/>
              <a:gd name="connsiteY119" fmla="*/ 873919 h 978694"/>
              <a:gd name="connsiteX120" fmla="*/ 573881 w 969271"/>
              <a:gd name="connsiteY120" fmla="*/ 871538 h 978694"/>
              <a:gd name="connsiteX121" fmla="*/ 573881 w 969271"/>
              <a:gd name="connsiteY121" fmla="*/ 938213 h 978694"/>
              <a:gd name="connsiteX122" fmla="*/ 564356 w 969271"/>
              <a:gd name="connsiteY122" fmla="*/ 947738 h 978694"/>
              <a:gd name="connsiteX123" fmla="*/ 554831 w 969271"/>
              <a:gd name="connsiteY123" fmla="*/ 962025 h 978694"/>
              <a:gd name="connsiteX124" fmla="*/ 552450 w 969271"/>
              <a:gd name="connsiteY124" fmla="*/ 969169 h 978694"/>
              <a:gd name="connsiteX125" fmla="*/ 535781 w 969271"/>
              <a:gd name="connsiteY125" fmla="*/ 976313 h 978694"/>
              <a:gd name="connsiteX126" fmla="*/ 528638 w 969271"/>
              <a:gd name="connsiteY126" fmla="*/ 978694 h 978694"/>
              <a:gd name="connsiteX127" fmla="*/ 495300 w 969271"/>
              <a:gd name="connsiteY127" fmla="*/ 976313 h 978694"/>
              <a:gd name="connsiteX128" fmla="*/ 447675 w 969271"/>
              <a:gd name="connsiteY128" fmla="*/ 973932 h 978694"/>
              <a:gd name="connsiteX129" fmla="*/ 440531 w 969271"/>
              <a:gd name="connsiteY129" fmla="*/ 966788 h 978694"/>
              <a:gd name="connsiteX130" fmla="*/ 426244 w 969271"/>
              <a:gd name="connsiteY130" fmla="*/ 957263 h 978694"/>
              <a:gd name="connsiteX131" fmla="*/ 419100 w 969271"/>
              <a:gd name="connsiteY131" fmla="*/ 952500 h 978694"/>
              <a:gd name="connsiteX132" fmla="*/ 404813 w 969271"/>
              <a:gd name="connsiteY132" fmla="*/ 947738 h 978694"/>
              <a:gd name="connsiteX133" fmla="*/ 397669 w 969271"/>
              <a:gd name="connsiteY133" fmla="*/ 945357 h 978694"/>
              <a:gd name="connsiteX134" fmla="*/ 350044 w 969271"/>
              <a:gd name="connsiteY134" fmla="*/ 947738 h 978694"/>
              <a:gd name="connsiteX135" fmla="*/ 328613 w 969271"/>
              <a:gd name="connsiteY135" fmla="*/ 940594 h 978694"/>
              <a:gd name="connsiteX136" fmla="*/ 321469 w 969271"/>
              <a:gd name="connsiteY136" fmla="*/ 933450 h 978694"/>
              <a:gd name="connsiteX137" fmla="*/ 314325 w 969271"/>
              <a:gd name="connsiteY137" fmla="*/ 928688 h 978694"/>
              <a:gd name="connsiteX138" fmla="*/ 307181 w 969271"/>
              <a:gd name="connsiteY138" fmla="*/ 921544 h 978694"/>
              <a:gd name="connsiteX139" fmla="*/ 302419 w 969271"/>
              <a:gd name="connsiteY139" fmla="*/ 914400 h 978694"/>
              <a:gd name="connsiteX140" fmla="*/ 295275 w 969271"/>
              <a:gd name="connsiteY140" fmla="*/ 912019 h 978694"/>
              <a:gd name="connsiteX141" fmla="*/ 290513 w 969271"/>
              <a:gd name="connsiteY141" fmla="*/ 904875 h 978694"/>
              <a:gd name="connsiteX142" fmla="*/ 285750 w 969271"/>
              <a:gd name="connsiteY142" fmla="*/ 890588 h 978694"/>
              <a:gd name="connsiteX143" fmla="*/ 280988 w 969271"/>
              <a:gd name="connsiteY143" fmla="*/ 883444 h 978694"/>
              <a:gd name="connsiteX144" fmla="*/ 269081 w 969271"/>
              <a:gd name="connsiteY144" fmla="*/ 866775 h 978694"/>
              <a:gd name="connsiteX145" fmla="*/ 254794 w 969271"/>
              <a:gd name="connsiteY145" fmla="*/ 857250 h 978694"/>
              <a:gd name="connsiteX146" fmla="*/ 240506 w 969271"/>
              <a:gd name="connsiteY146" fmla="*/ 847725 h 978694"/>
              <a:gd name="connsiteX147" fmla="*/ 223838 w 969271"/>
              <a:gd name="connsiteY147" fmla="*/ 838200 h 978694"/>
              <a:gd name="connsiteX148" fmla="*/ 207169 w 969271"/>
              <a:gd name="connsiteY148" fmla="*/ 831057 h 978694"/>
              <a:gd name="connsiteX149" fmla="*/ 183356 w 969271"/>
              <a:gd name="connsiteY149" fmla="*/ 802482 h 978694"/>
              <a:gd name="connsiteX150" fmla="*/ 176213 w 969271"/>
              <a:gd name="connsiteY150" fmla="*/ 797719 h 978694"/>
              <a:gd name="connsiteX151" fmla="*/ 169069 w 969271"/>
              <a:gd name="connsiteY151" fmla="*/ 790575 h 978694"/>
              <a:gd name="connsiteX152" fmla="*/ 154781 w 969271"/>
              <a:gd name="connsiteY152" fmla="*/ 781050 h 978694"/>
              <a:gd name="connsiteX153" fmla="*/ 150019 w 969271"/>
              <a:gd name="connsiteY153" fmla="*/ 773907 h 978694"/>
              <a:gd name="connsiteX154" fmla="*/ 135731 w 969271"/>
              <a:gd name="connsiteY154" fmla="*/ 762000 h 978694"/>
              <a:gd name="connsiteX155" fmla="*/ 126206 w 969271"/>
              <a:gd name="connsiteY155" fmla="*/ 747713 h 978694"/>
              <a:gd name="connsiteX156" fmla="*/ 121444 w 969271"/>
              <a:gd name="connsiteY156" fmla="*/ 740569 h 978694"/>
              <a:gd name="connsiteX157" fmla="*/ 114300 w 969271"/>
              <a:gd name="connsiteY157" fmla="*/ 735807 h 978694"/>
              <a:gd name="connsiteX158" fmla="*/ 100013 w 969271"/>
              <a:gd name="connsiteY158" fmla="*/ 721519 h 978694"/>
              <a:gd name="connsiteX159" fmla="*/ 85725 w 969271"/>
              <a:gd name="connsiteY159" fmla="*/ 711994 h 978694"/>
              <a:gd name="connsiteX160" fmla="*/ 78581 w 969271"/>
              <a:gd name="connsiteY160" fmla="*/ 707232 h 978694"/>
              <a:gd name="connsiteX161" fmla="*/ 71438 w 969271"/>
              <a:gd name="connsiteY161" fmla="*/ 702469 h 978694"/>
              <a:gd name="connsiteX162" fmla="*/ 57150 w 969271"/>
              <a:gd name="connsiteY162" fmla="*/ 697707 h 978694"/>
              <a:gd name="connsiteX163" fmla="*/ 42863 w 969271"/>
              <a:gd name="connsiteY163" fmla="*/ 685800 h 978694"/>
              <a:gd name="connsiteX164" fmla="*/ 33338 w 969271"/>
              <a:gd name="connsiteY164" fmla="*/ 671513 h 978694"/>
              <a:gd name="connsiteX165" fmla="*/ 28575 w 969271"/>
              <a:gd name="connsiteY165" fmla="*/ 645319 h 978694"/>
              <a:gd name="connsiteX166" fmla="*/ 26194 w 969271"/>
              <a:gd name="connsiteY166" fmla="*/ 635794 h 978694"/>
              <a:gd name="connsiteX167" fmla="*/ 19050 w 969271"/>
              <a:gd name="connsiteY167" fmla="*/ 631032 h 978694"/>
              <a:gd name="connsiteX168" fmla="*/ 16669 w 969271"/>
              <a:gd name="connsiteY168" fmla="*/ 607219 h 978694"/>
              <a:gd name="connsiteX169" fmla="*/ 11906 w 969271"/>
              <a:gd name="connsiteY169" fmla="*/ 590550 h 978694"/>
              <a:gd name="connsiteX170" fmla="*/ 9525 w 969271"/>
              <a:gd name="connsiteY170" fmla="*/ 581025 h 978694"/>
              <a:gd name="connsiteX171" fmla="*/ 7144 w 969271"/>
              <a:gd name="connsiteY171" fmla="*/ 554832 h 978694"/>
              <a:gd name="connsiteX172" fmla="*/ 0 w 969271"/>
              <a:gd name="connsiteY172" fmla="*/ 502445 h 978694"/>
              <a:gd name="connsiteX173" fmla="*/ 9525 w 969271"/>
              <a:gd name="connsiteY173" fmla="*/ 376238 h 978694"/>
              <a:gd name="connsiteX174" fmla="*/ 9525 w 969271"/>
              <a:gd name="connsiteY174" fmla="*/ 333375 h 978694"/>
              <a:gd name="connsiteX175" fmla="*/ 11906 w 969271"/>
              <a:gd name="connsiteY175" fmla="*/ 280988 h 978694"/>
              <a:gd name="connsiteX176" fmla="*/ 16669 w 969271"/>
              <a:gd name="connsiteY176" fmla="*/ 266700 h 978694"/>
              <a:gd name="connsiteX177" fmla="*/ 19050 w 969271"/>
              <a:gd name="connsiteY177" fmla="*/ 259557 h 978694"/>
              <a:gd name="connsiteX178" fmla="*/ 19050 w 969271"/>
              <a:gd name="connsiteY178" fmla="*/ 223838 h 978694"/>
              <a:gd name="connsiteX179" fmla="*/ 40481 w 969271"/>
              <a:gd name="connsiteY179" fmla="*/ 211932 h 978694"/>
              <a:gd name="connsiteX180" fmla="*/ 50006 w 969271"/>
              <a:gd name="connsiteY180" fmla="*/ 197644 h 978694"/>
              <a:gd name="connsiteX181" fmla="*/ 57150 w 969271"/>
              <a:gd name="connsiteY181" fmla="*/ 176213 h 978694"/>
              <a:gd name="connsiteX182" fmla="*/ 61913 w 969271"/>
              <a:gd name="connsiteY182" fmla="*/ 157163 h 978694"/>
              <a:gd name="connsiteX183" fmla="*/ 66675 w 969271"/>
              <a:gd name="connsiteY183" fmla="*/ 142875 h 978694"/>
              <a:gd name="connsiteX184" fmla="*/ 71438 w 969271"/>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11944 w 969258"/>
              <a:gd name="connsiteY18" fmla="*/ 52388 h 978694"/>
              <a:gd name="connsiteX19" fmla="*/ 319088 w 969258"/>
              <a:gd name="connsiteY19" fmla="*/ 66675 h 978694"/>
              <a:gd name="connsiteX20" fmla="*/ 323850 w 969258"/>
              <a:gd name="connsiteY20" fmla="*/ 80963 h 978694"/>
              <a:gd name="connsiteX21" fmla="*/ 333375 w 969258"/>
              <a:gd name="connsiteY21" fmla="*/ 95250 h 978694"/>
              <a:gd name="connsiteX22" fmla="*/ 338138 w 969258"/>
              <a:gd name="connsiteY22" fmla="*/ 109538 h 978694"/>
              <a:gd name="connsiteX23" fmla="*/ 342900 w 969258"/>
              <a:gd name="connsiteY23" fmla="*/ 126207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304801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5831 w 969258"/>
              <a:gd name="connsiteY80" fmla="*/ 426244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19138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7669 w 969258"/>
              <a:gd name="connsiteY133" fmla="*/ 945357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9525 w 969258"/>
              <a:gd name="connsiteY174" fmla="*/ 333375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11944 w 969258"/>
              <a:gd name="connsiteY18" fmla="*/ 52388 h 978694"/>
              <a:gd name="connsiteX19" fmla="*/ 319088 w 969258"/>
              <a:gd name="connsiteY19" fmla="*/ 66675 h 978694"/>
              <a:gd name="connsiteX20" fmla="*/ 323850 w 969258"/>
              <a:gd name="connsiteY20" fmla="*/ 80963 h 978694"/>
              <a:gd name="connsiteX21" fmla="*/ 333375 w 969258"/>
              <a:gd name="connsiteY21" fmla="*/ 95250 h 978694"/>
              <a:gd name="connsiteX22" fmla="*/ 338138 w 969258"/>
              <a:gd name="connsiteY22" fmla="*/ 109538 h 978694"/>
              <a:gd name="connsiteX23" fmla="*/ 342900 w 969258"/>
              <a:gd name="connsiteY23" fmla="*/ 126207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304801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19138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7669 w 969258"/>
              <a:gd name="connsiteY133" fmla="*/ 945357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9525 w 969258"/>
              <a:gd name="connsiteY174" fmla="*/ 333375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11944 w 969258"/>
              <a:gd name="connsiteY18" fmla="*/ 52388 h 978694"/>
              <a:gd name="connsiteX19" fmla="*/ 319088 w 969258"/>
              <a:gd name="connsiteY19" fmla="*/ 66675 h 978694"/>
              <a:gd name="connsiteX20" fmla="*/ 323850 w 969258"/>
              <a:gd name="connsiteY20" fmla="*/ 80963 h 978694"/>
              <a:gd name="connsiteX21" fmla="*/ 333375 w 969258"/>
              <a:gd name="connsiteY21" fmla="*/ 95250 h 978694"/>
              <a:gd name="connsiteX22" fmla="*/ 338138 w 969258"/>
              <a:gd name="connsiteY22" fmla="*/ 109538 h 978694"/>
              <a:gd name="connsiteX23" fmla="*/ 342900 w 969258"/>
              <a:gd name="connsiteY23" fmla="*/ 126207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19138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7669 w 969258"/>
              <a:gd name="connsiteY133" fmla="*/ 945357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9525 w 969258"/>
              <a:gd name="connsiteY174" fmla="*/ 333375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23850 w 969258"/>
              <a:gd name="connsiteY20" fmla="*/ 80963 h 978694"/>
              <a:gd name="connsiteX21" fmla="*/ 333375 w 969258"/>
              <a:gd name="connsiteY21" fmla="*/ 95250 h 978694"/>
              <a:gd name="connsiteX22" fmla="*/ 338138 w 969258"/>
              <a:gd name="connsiteY22" fmla="*/ 109538 h 978694"/>
              <a:gd name="connsiteX23" fmla="*/ 342900 w 969258"/>
              <a:gd name="connsiteY23" fmla="*/ 126207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19138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7669 w 969258"/>
              <a:gd name="connsiteY133" fmla="*/ 945357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9525 w 969258"/>
              <a:gd name="connsiteY174" fmla="*/ 333375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42900 w 969258"/>
              <a:gd name="connsiteY23" fmla="*/ 126207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19138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7669 w 969258"/>
              <a:gd name="connsiteY133" fmla="*/ 945357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9525 w 969258"/>
              <a:gd name="connsiteY174" fmla="*/ 333375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19138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7669 w 969258"/>
              <a:gd name="connsiteY133" fmla="*/ 945357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9525 w 969258"/>
              <a:gd name="connsiteY174" fmla="*/ 333375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26282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7669 w 969258"/>
              <a:gd name="connsiteY133" fmla="*/ 945357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9525 w 969258"/>
              <a:gd name="connsiteY174" fmla="*/ 333375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26282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5288 w 969258"/>
              <a:gd name="connsiteY133" fmla="*/ 950119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9525 w 969258"/>
              <a:gd name="connsiteY174" fmla="*/ 333375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26282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5288 w 969258"/>
              <a:gd name="connsiteY133" fmla="*/ 950119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7143 w 969258"/>
              <a:gd name="connsiteY174" fmla="*/ 330993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692944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26282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5288 w 969258"/>
              <a:gd name="connsiteY133" fmla="*/ 950119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7143 w 969258"/>
              <a:gd name="connsiteY174" fmla="*/ 330993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709612 w 969258"/>
              <a:gd name="connsiteY106" fmla="*/ 645319 h 978694"/>
              <a:gd name="connsiteX107" fmla="*/ 704850 w 969258"/>
              <a:gd name="connsiteY107" fmla="*/ 681038 h 978694"/>
              <a:gd name="connsiteX108" fmla="*/ 711994 w 969258"/>
              <a:gd name="connsiteY108" fmla="*/ 700088 h 978694"/>
              <a:gd name="connsiteX109" fmla="*/ 721519 w 969258"/>
              <a:gd name="connsiteY109" fmla="*/ 721519 h 978694"/>
              <a:gd name="connsiteX110" fmla="*/ 726282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5288 w 969258"/>
              <a:gd name="connsiteY133" fmla="*/ 950119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7143 w 969258"/>
              <a:gd name="connsiteY174" fmla="*/ 330993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52500 w 969258"/>
              <a:gd name="connsiteY85" fmla="*/ 509588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709612 w 969258"/>
              <a:gd name="connsiteY106" fmla="*/ 645319 h 978694"/>
              <a:gd name="connsiteX107" fmla="*/ 704850 w 969258"/>
              <a:gd name="connsiteY107" fmla="*/ 681038 h 978694"/>
              <a:gd name="connsiteX108" fmla="*/ 721519 w 969258"/>
              <a:gd name="connsiteY108" fmla="*/ 700088 h 978694"/>
              <a:gd name="connsiteX109" fmla="*/ 721519 w 969258"/>
              <a:gd name="connsiteY109" fmla="*/ 721519 h 978694"/>
              <a:gd name="connsiteX110" fmla="*/ 726282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5288 w 969258"/>
              <a:gd name="connsiteY133" fmla="*/ 950119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7143 w 969258"/>
              <a:gd name="connsiteY174" fmla="*/ 330993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38213 w 969258"/>
              <a:gd name="connsiteY84" fmla="*/ 504825 h 978694"/>
              <a:gd name="connsiteX85" fmla="*/ 969169 w 969258"/>
              <a:gd name="connsiteY85" fmla="*/ 507207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709612 w 969258"/>
              <a:gd name="connsiteY106" fmla="*/ 645319 h 978694"/>
              <a:gd name="connsiteX107" fmla="*/ 704850 w 969258"/>
              <a:gd name="connsiteY107" fmla="*/ 681038 h 978694"/>
              <a:gd name="connsiteX108" fmla="*/ 721519 w 969258"/>
              <a:gd name="connsiteY108" fmla="*/ 700088 h 978694"/>
              <a:gd name="connsiteX109" fmla="*/ 721519 w 969258"/>
              <a:gd name="connsiteY109" fmla="*/ 721519 h 978694"/>
              <a:gd name="connsiteX110" fmla="*/ 726282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5288 w 969258"/>
              <a:gd name="connsiteY133" fmla="*/ 950119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7143 w 969258"/>
              <a:gd name="connsiteY174" fmla="*/ 330993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69258"/>
              <a:gd name="connsiteY0" fmla="*/ 97632 h 978694"/>
              <a:gd name="connsiteX1" fmla="*/ 71438 w 969258"/>
              <a:gd name="connsiteY1" fmla="*/ 97632 h 978694"/>
              <a:gd name="connsiteX2" fmla="*/ 83344 w 969258"/>
              <a:gd name="connsiteY2" fmla="*/ 80963 h 978694"/>
              <a:gd name="connsiteX3" fmla="*/ 92869 w 969258"/>
              <a:gd name="connsiteY3" fmla="*/ 59532 h 978694"/>
              <a:gd name="connsiteX4" fmla="*/ 100013 w 969258"/>
              <a:gd name="connsiteY4" fmla="*/ 54769 h 978694"/>
              <a:gd name="connsiteX5" fmla="*/ 114300 w 969258"/>
              <a:gd name="connsiteY5" fmla="*/ 50007 h 978694"/>
              <a:gd name="connsiteX6" fmla="*/ 140494 w 969258"/>
              <a:gd name="connsiteY6" fmla="*/ 47625 h 978694"/>
              <a:gd name="connsiteX7" fmla="*/ 147638 w 969258"/>
              <a:gd name="connsiteY7" fmla="*/ 45244 h 978694"/>
              <a:gd name="connsiteX8" fmla="*/ 152400 w 969258"/>
              <a:gd name="connsiteY8" fmla="*/ 30957 h 978694"/>
              <a:gd name="connsiteX9" fmla="*/ 154781 w 969258"/>
              <a:gd name="connsiteY9" fmla="*/ 23813 h 978694"/>
              <a:gd name="connsiteX10" fmla="*/ 164306 w 969258"/>
              <a:gd name="connsiteY10" fmla="*/ 9525 h 978694"/>
              <a:gd name="connsiteX11" fmla="*/ 171450 w 969258"/>
              <a:gd name="connsiteY11" fmla="*/ 4763 h 978694"/>
              <a:gd name="connsiteX12" fmla="*/ 188119 w 969258"/>
              <a:gd name="connsiteY12" fmla="*/ 0 h 978694"/>
              <a:gd name="connsiteX13" fmla="*/ 269081 w 969258"/>
              <a:gd name="connsiteY13" fmla="*/ 2382 h 978694"/>
              <a:gd name="connsiteX14" fmla="*/ 276225 w 969258"/>
              <a:gd name="connsiteY14" fmla="*/ 4763 h 978694"/>
              <a:gd name="connsiteX15" fmla="*/ 283369 w 969258"/>
              <a:gd name="connsiteY15" fmla="*/ 9525 h 978694"/>
              <a:gd name="connsiteX16" fmla="*/ 297656 w 969258"/>
              <a:gd name="connsiteY16" fmla="*/ 23813 h 978694"/>
              <a:gd name="connsiteX17" fmla="*/ 302419 w 969258"/>
              <a:gd name="connsiteY17" fmla="*/ 30957 h 978694"/>
              <a:gd name="connsiteX18" fmla="*/ 328612 w 969258"/>
              <a:gd name="connsiteY18" fmla="*/ 52388 h 978694"/>
              <a:gd name="connsiteX19" fmla="*/ 319088 w 969258"/>
              <a:gd name="connsiteY19" fmla="*/ 66675 h 978694"/>
              <a:gd name="connsiteX20" fmla="*/ 330994 w 969258"/>
              <a:gd name="connsiteY20" fmla="*/ 85725 h 978694"/>
              <a:gd name="connsiteX21" fmla="*/ 333375 w 969258"/>
              <a:gd name="connsiteY21" fmla="*/ 95250 h 978694"/>
              <a:gd name="connsiteX22" fmla="*/ 338138 w 969258"/>
              <a:gd name="connsiteY22" fmla="*/ 109538 h 978694"/>
              <a:gd name="connsiteX23" fmla="*/ 352425 w 969258"/>
              <a:gd name="connsiteY23" fmla="*/ 123826 h 978694"/>
              <a:gd name="connsiteX24" fmla="*/ 350044 w 969258"/>
              <a:gd name="connsiteY24" fmla="*/ 207169 h 978694"/>
              <a:gd name="connsiteX25" fmla="*/ 347663 w 969258"/>
              <a:gd name="connsiteY25" fmla="*/ 271463 h 978694"/>
              <a:gd name="connsiteX26" fmla="*/ 345281 w 969258"/>
              <a:gd name="connsiteY26" fmla="*/ 304800 h 978694"/>
              <a:gd name="connsiteX27" fmla="*/ 347663 w 969258"/>
              <a:gd name="connsiteY27" fmla="*/ 326232 h 978694"/>
              <a:gd name="connsiteX28" fmla="*/ 364331 w 969258"/>
              <a:gd name="connsiteY28" fmla="*/ 323850 h 978694"/>
              <a:gd name="connsiteX29" fmla="*/ 378619 w 969258"/>
              <a:gd name="connsiteY29" fmla="*/ 319088 h 978694"/>
              <a:gd name="connsiteX30" fmla="*/ 385763 w 969258"/>
              <a:gd name="connsiteY30" fmla="*/ 314325 h 978694"/>
              <a:gd name="connsiteX31" fmla="*/ 442913 w 969258"/>
              <a:gd name="connsiteY31" fmla="*/ 290514 h 978694"/>
              <a:gd name="connsiteX32" fmla="*/ 452438 w 969258"/>
              <a:gd name="connsiteY32" fmla="*/ 292895 h 978694"/>
              <a:gd name="connsiteX33" fmla="*/ 461963 w 969258"/>
              <a:gd name="connsiteY33" fmla="*/ 288132 h 978694"/>
              <a:gd name="connsiteX34" fmla="*/ 476250 w 969258"/>
              <a:gd name="connsiteY34" fmla="*/ 283369 h 978694"/>
              <a:gd name="connsiteX35" fmla="*/ 488156 w 969258"/>
              <a:gd name="connsiteY35" fmla="*/ 273844 h 978694"/>
              <a:gd name="connsiteX36" fmla="*/ 500063 w 969258"/>
              <a:gd name="connsiteY36" fmla="*/ 259557 h 978694"/>
              <a:gd name="connsiteX37" fmla="*/ 514350 w 969258"/>
              <a:gd name="connsiteY37" fmla="*/ 252413 h 978694"/>
              <a:gd name="connsiteX38" fmla="*/ 531019 w 969258"/>
              <a:gd name="connsiteY38" fmla="*/ 245269 h 978694"/>
              <a:gd name="connsiteX39" fmla="*/ 538163 w 969258"/>
              <a:gd name="connsiteY39" fmla="*/ 240507 h 978694"/>
              <a:gd name="connsiteX40" fmla="*/ 545306 w 969258"/>
              <a:gd name="connsiteY40" fmla="*/ 238125 h 978694"/>
              <a:gd name="connsiteX41" fmla="*/ 547688 w 969258"/>
              <a:gd name="connsiteY41" fmla="*/ 216695 h 978694"/>
              <a:gd name="connsiteX42" fmla="*/ 595312 w 969258"/>
              <a:gd name="connsiteY42" fmla="*/ 216694 h 978694"/>
              <a:gd name="connsiteX43" fmla="*/ 623887 w 969258"/>
              <a:gd name="connsiteY43" fmla="*/ 209550 h 978694"/>
              <a:gd name="connsiteX44" fmla="*/ 635793 w 969258"/>
              <a:gd name="connsiteY44" fmla="*/ 202407 h 978694"/>
              <a:gd name="connsiteX45" fmla="*/ 635794 w 969258"/>
              <a:gd name="connsiteY45" fmla="*/ 197644 h 978694"/>
              <a:gd name="connsiteX46" fmla="*/ 650081 w 969258"/>
              <a:gd name="connsiteY46" fmla="*/ 166688 h 978694"/>
              <a:gd name="connsiteX47" fmla="*/ 654844 w 969258"/>
              <a:gd name="connsiteY47" fmla="*/ 171450 h 978694"/>
              <a:gd name="connsiteX48" fmla="*/ 661988 w 969258"/>
              <a:gd name="connsiteY48" fmla="*/ 169069 h 978694"/>
              <a:gd name="connsiteX49" fmla="*/ 664368 w 969258"/>
              <a:gd name="connsiteY49" fmla="*/ 164306 h 978694"/>
              <a:gd name="connsiteX50" fmla="*/ 681038 w 969258"/>
              <a:gd name="connsiteY50" fmla="*/ 147638 h 978694"/>
              <a:gd name="connsiteX51" fmla="*/ 671513 w 969258"/>
              <a:gd name="connsiteY51" fmla="*/ 142875 h 978694"/>
              <a:gd name="connsiteX52" fmla="*/ 692944 w 969258"/>
              <a:gd name="connsiteY52" fmla="*/ 147638 h 978694"/>
              <a:gd name="connsiteX53" fmla="*/ 702469 w 969258"/>
              <a:gd name="connsiteY53" fmla="*/ 126206 h 978694"/>
              <a:gd name="connsiteX54" fmla="*/ 733425 w 969258"/>
              <a:gd name="connsiteY54" fmla="*/ 130969 h 978694"/>
              <a:gd name="connsiteX55" fmla="*/ 764381 w 969258"/>
              <a:gd name="connsiteY55" fmla="*/ 140494 h 978694"/>
              <a:gd name="connsiteX56" fmla="*/ 769144 w 969258"/>
              <a:gd name="connsiteY56" fmla="*/ 147638 h 978694"/>
              <a:gd name="connsiteX57" fmla="*/ 771525 w 969258"/>
              <a:gd name="connsiteY57" fmla="*/ 157163 h 978694"/>
              <a:gd name="connsiteX58" fmla="*/ 773906 w 969258"/>
              <a:gd name="connsiteY58" fmla="*/ 164307 h 978694"/>
              <a:gd name="connsiteX59" fmla="*/ 771525 w 969258"/>
              <a:gd name="connsiteY59" fmla="*/ 204788 h 978694"/>
              <a:gd name="connsiteX60" fmla="*/ 769144 w 969258"/>
              <a:gd name="connsiteY60" fmla="*/ 211932 h 978694"/>
              <a:gd name="connsiteX61" fmla="*/ 757238 w 969258"/>
              <a:gd name="connsiteY61" fmla="*/ 216694 h 978694"/>
              <a:gd name="connsiteX62" fmla="*/ 759619 w 969258"/>
              <a:gd name="connsiteY62" fmla="*/ 233363 h 978694"/>
              <a:gd name="connsiteX63" fmla="*/ 778669 w 969258"/>
              <a:gd name="connsiteY63" fmla="*/ 247651 h 978694"/>
              <a:gd name="connsiteX64" fmla="*/ 783430 w 969258"/>
              <a:gd name="connsiteY64" fmla="*/ 261938 h 978694"/>
              <a:gd name="connsiteX65" fmla="*/ 783431 w 969258"/>
              <a:gd name="connsiteY65" fmla="*/ 304800 h 978694"/>
              <a:gd name="connsiteX66" fmla="*/ 790575 w 969258"/>
              <a:gd name="connsiteY66" fmla="*/ 326232 h 978694"/>
              <a:gd name="connsiteX67" fmla="*/ 795338 w 969258"/>
              <a:gd name="connsiteY67" fmla="*/ 340519 h 978694"/>
              <a:gd name="connsiteX68" fmla="*/ 800100 w 969258"/>
              <a:gd name="connsiteY68" fmla="*/ 347663 h 978694"/>
              <a:gd name="connsiteX69" fmla="*/ 821531 w 969258"/>
              <a:gd name="connsiteY69" fmla="*/ 357188 h 978694"/>
              <a:gd name="connsiteX70" fmla="*/ 828675 w 969258"/>
              <a:gd name="connsiteY70" fmla="*/ 359569 h 978694"/>
              <a:gd name="connsiteX71" fmla="*/ 842963 w 969258"/>
              <a:gd name="connsiteY71" fmla="*/ 369094 h 978694"/>
              <a:gd name="connsiteX72" fmla="*/ 850106 w 969258"/>
              <a:gd name="connsiteY72" fmla="*/ 376238 h 978694"/>
              <a:gd name="connsiteX73" fmla="*/ 864394 w 969258"/>
              <a:gd name="connsiteY73" fmla="*/ 381000 h 978694"/>
              <a:gd name="connsiteX74" fmla="*/ 871538 w 969258"/>
              <a:gd name="connsiteY74" fmla="*/ 383382 h 978694"/>
              <a:gd name="connsiteX75" fmla="*/ 885825 w 969258"/>
              <a:gd name="connsiteY75" fmla="*/ 390525 h 978694"/>
              <a:gd name="connsiteX76" fmla="*/ 892969 w 969258"/>
              <a:gd name="connsiteY76" fmla="*/ 395288 h 978694"/>
              <a:gd name="connsiteX77" fmla="*/ 907256 w 969258"/>
              <a:gd name="connsiteY77" fmla="*/ 400050 h 978694"/>
              <a:gd name="connsiteX78" fmla="*/ 912019 w 969258"/>
              <a:gd name="connsiteY78" fmla="*/ 407194 h 978694"/>
              <a:gd name="connsiteX79" fmla="*/ 928687 w 969258"/>
              <a:gd name="connsiteY79" fmla="*/ 404812 h 978694"/>
              <a:gd name="connsiteX80" fmla="*/ 938212 w 969258"/>
              <a:gd name="connsiteY80" fmla="*/ 411956 h 978694"/>
              <a:gd name="connsiteX81" fmla="*/ 957263 w 969258"/>
              <a:gd name="connsiteY81" fmla="*/ 428626 h 978694"/>
              <a:gd name="connsiteX82" fmla="*/ 957262 w 969258"/>
              <a:gd name="connsiteY82" fmla="*/ 447676 h 978694"/>
              <a:gd name="connsiteX83" fmla="*/ 969169 w 969258"/>
              <a:gd name="connsiteY83" fmla="*/ 473869 h 978694"/>
              <a:gd name="connsiteX84" fmla="*/ 942975 w 969258"/>
              <a:gd name="connsiteY84" fmla="*/ 514350 h 978694"/>
              <a:gd name="connsiteX85" fmla="*/ 969169 w 969258"/>
              <a:gd name="connsiteY85" fmla="*/ 507207 h 978694"/>
              <a:gd name="connsiteX86" fmla="*/ 940594 w 969258"/>
              <a:gd name="connsiteY86" fmla="*/ 523875 h 978694"/>
              <a:gd name="connsiteX87" fmla="*/ 923925 w 969258"/>
              <a:gd name="connsiteY87" fmla="*/ 545307 h 978694"/>
              <a:gd name="connsiteX88" fmla="*/ 919163 w 969258"/>
              <a:gd name="connsiteY88" fmla="*/ 552450 h 978694"/>
              <a:gd name="connsiteX89" fmla="*/ 916781 w 969258"/>
              <a:gd name="connsiteY89" fmla="*/ 559594 h 978694"/>
              <a:gd name="connsiteX90" fmla="*/ 902494 w 969258"/>
              <a:gd name="connsiteY90" fmla="*/ 564357 h 978694"/>
              <a:gd name="connsiteX91" fmla="*/ 895350 w 969258"/>
              <a:gd name="connsiteY91" fmla="*/ 566738 h 978694"/>
              <a:gd name="connsiteX92" fmla="*/ 890588 w 969258"/>
              <a:gd name="connsiteY92" fmla="*/ 573882 h 978694"/>
              <a:gd name="connsiteX93" fmla="*/ 888206 w 969258"/>
              <a:gd name="connsiteY93" fmla="*/ 581025 h 978694"/>
              <a:gd name="connsiteX94" fmla="*/ 866775 w 969258"/>
              <a:gd name="connsiteY94" fmla="*/ 588169 h 978694"/>
              <a:gd name="connsiteX95" fmla="*/ 852488 w 969258"/>
              <a:gd name="connsiteY95" fmla="*/ 592932 h 978694"/>
              <a:gd name="connsiteX96" fmla="*/ 845344 w 969258"/>
              <a:gd name="connsiteY96" fmla="*/ 595313 h 978694"/>
              <a:gd name="connsiteX97" fmla="*/ 804863 w 969258"/>
              <a:gd name="connsiteY97" fmla="*/ 590550 h 978694"/>
              <a:gd name="connsiteX98" fmla="*/ 790575 w 969258"/>
              <a:gd name="connsiteY98" fmla="*/ 583407 h 978694"/>
              <a:gd name="connsiteX99" fmla="*/ 762000 w 969258"/>
              <a:gd name="connsiteY99" fmla="*/ 576263 h 978694"/>
              <a:gd name="connsiteX100" fmla="*/ 754856 w 969258"/>
              <a:gd name="connsiteY100" fmla="*/ 573882 h 978694"/>
              <a:gd name="connsiteX101" fmla="*/ 721519 w 969258"/>
              <a:gd name="connsiteY101" fmla="*/ 583407 h 978694"/>
              <a:gd name="connsiteX102" fmla="*/ 700088 w 969258"/>
              <a:gd name="connsiteY102" fmla="*/ 576263 h 978694"/>
              <a:gd name="connsiteX103" fmla="*/ 688181 w 969258"/>
              <a:gd name="connsiteY103" fmla="*/ 578644 h 978694"/>
              <a:gd name="connsiteX104" fmla="*/ 683419 w 969258"/>
              <a:gd name="connsiteY104" fmla="*/ 592932 h 978694"/>
              <a:gd name="connsiteX105" fmla="*/ 685800 w 969258"/>
              <a:gd name="connsiteY105" fmla="*/ 621507 h 978694"/>
              <a:gd name="connsiteX106" fmla="*/ 709612 w 969258"/>
              <a:gd name="connsiteY106" fmla="*/ 645319 h 978694"/>
              <a:gd name="connsiteX107" fmla="*/ 704850 w 969258"/>
              <a:gd name="connsiteY107" fmla="*/ 681038 h 978694"/>
              <a:gd name="connsiteX108" fmla="*/ 721519 w 969258"/>
              <a:gd name="connsiteY108" fmla="*/ 700088 h 978694"/>
              <a:gd name="connsiteX109" fmla="*/ 721519 w 969258"/>
              <a:gd name="connsiteY109" fmla="*/ 721519 h 978694"/>
              <a:gd name="connsiteX110" fmla="*/ 726282 w 969258"/>
              <a:gd name="connsiteY110" fmla="*/ 771525 h 978694"/>
              <a:gd name="connsiteX111" fmla="*/ 714375 w 969258"/>
              <a:gd name="connsiteY111" fmla="*/ 852488 h 978694"/>
              <a:gd name="connsiteX112" fmla="*/ 709613 w 969258"/>
              <a:gd name="connsiteY112" fmla="*/ 866775 h 978694"/>
              <a:gd name="connsiteX113" fmla="*/ 707231 w 969258"/>
              <a:gd name="connsiteY113" fmla="*/ 873919 h 978694"/>
              <a:gd name="connsiteX114" fmla="*/ 702469 w 969258"/>
              <a:gd name="connsiteY114" fmla="*/ 881063 h 978694"/>
              <a:gd name="connsiteX115" fmla="*/ 678656 w 969258"/>
              <a:gd name="connsiteY115" fmla="*/ 878682 h 978694"/>
              <a:gd name="connsiteX116" fmla="*/ 671513 w 969258"/>
              <a:gd name="connsiteY116" fmla="*/ 876300 h 978694"/>
              <a:gd name="connsiteX117" fmla="*/ 602456 w 969258"/>
              <a:gd name="connsiteY117" fmla="*/ 878682 h 978694"/>
              <a:gd name="connsiteX118" fmla="*/ 595313 w 969258"/>
              <a:gd name="connsiteY118" fmla="*/ 881063 h 978694"/>
              <a:gd name="connsiteX119" fmla="*/ 581025 w 969258"/>
              <a:gd name="connsiteY119" fmla="*/ 873919 h 978694"/>
              <a:gd name="connsiteX120" fmla="*/ 573881 w 969258"/>
              <a:gd name="connsiteY120" fmla="*/ 871538 h 978694"/>
              <a:gd name="connsiteX121" fmla="*/ 573881 w 969258"/>
              <a:gd name="connsiteY121" fmla="*/ 938213 h 978694"/>
              <a:gd name="connsiteX122" fmla="*/ 564356 w 969258"/>
              <a:gd name="connsiteY122" fmla="*/ 947738 h 978694"/>
              <a:gd name="connsiteX123" fmla="*/ 554831 w 969258"/>
              <a:gd name="connsiteY123" fmla="*/ 962025 h 978694"/>
              <a:gd name="connsiteX124" fmla="*/ 552450 w 969258"/>
              <a:gd name="connsiteY124" fmla="*/ 969169 h 978694"/>
              <a:gd name="connsiteX125" fmla="*/ 535781 w 969258"/>
              <a:gd name="connsiteY125" fmla="*/ 976313 h 978694"/>
              <a:gd name="connsiteX126" fmla="*/ 528638 w 969258"/>
              <a:gd name="connsiteY126" fmla="*/ 978694 h 978694"/>
              <a:gd name="connsiteX127" fmla="*/ 495300 w 969258"/>
              <a:gd name="connsiteY127" fmla="*/ 976313 h 978694"/>
              <a:gd name="connsiteX128" fmla="*/ 447675 w 969258"/>
              <a:gd name="connsiteY128" fmla="*/ 973932 h 978694"/>
              <a:gd name="connsiteX129" fmla="*/ 440531 w 969258"/>
              <a:gd name="connsiteY129" fmla="*/ 966788 h 978694"/>
              <a:gd name="connsiteX130" fmla="*/ 426244 w 969258"/>
              <a:gd name="connsiteY130" fmla="*/ 957263 h 978694"/>
              <a:gd name="connsiteX131" fmla="*/ 419100 w 969258"/>
              <a:gd name="connsiteY131" fmla="*/ 952500 h 978694"/>
              <a:gd name="connsiteX132" fmla="*/ 404813 w 969258"/>
              <a:gd name="connsiteY132" fmla="*/ 947738 h 978694"/>
              <a:gd name="connsiteX133" fmla="*/ 395288 w 969258"/>
              <a:gd name="connsiteY133" fmla="*/ 950119 h 978694"/>
              <a:gd name="connsiteX134" fmla="*/ 350044 w 969258"/>
              <a:gd name="connsiteY134" fmla="*/ 947738 h 978694"/>
              <a:gd name="connsiteX135" fmla="*/ 328613 w 969258"/>
              <a:gd name="connsiteY135" fmla="*/ 940594 h 978694"/>
              <a:gd name="connsiteX136" fmla="*/ 321469 w 969258"/>
              <a:gd name="connsiteY136" fmla="*/ 933450 h 978694"/>
              <a:gd name="connsiteX137" fmla="*/ 314325 w 969258"/>
              <a:gd name="connsiteY137" fmla="*/ 928688 h 978694"/>
              <a:gd name="connsiteX138" fmla="*/ 307181 w 969258"/>
              <a:gd name="connsiteY138" fmla="*/ 921544 h 978694"/>
              <a:gd name="connsiteX139" fmla="*/ 302419 w 969258"/>
              <a:gd name="connsiteY139" fmla="*/ 914400 h 978694"/>
              <a:gd name="connsiteX140" fmla="*/ 295275 w 969258"/>
              <a:gd name="connsiteY140" fmla="*/ 912019 h 978694"/>
              <a:gd name="connsiteX141" fmla="*/ 290513 w 969258"/>
              <a:gd name="connsiteY141" fmla="*/ 904875 h 978694"/>
              <a:gd name="connsiteX142" fmla="*/ 285750 w 969258"/>
              <a:gd name="connsiteY142" fmla="*/ 890588 h 978694"/>
              <a:gd name="connsiteX143" fmla="*/ 280988 w 969258"/>
              <a:gd name="connsiteY143" fmla="*/ 883444 h 978694"/>
              <a:gd name="connsiteX144" fmla="*/ 269081 w 969258"/>
              <a:gd name="connsiteY144" fmla="*/ 866775 h 978694"/>
              <a:gd name="connsiteX145" fmla="*/ 254794 w 969258"/>
              <a:gd name="connsiteY145" fmla="*/ 857250 h 978694"/>
              <a:gd name="connsiteX146" fmla="*/ 240506 w 969258"/>
              <a:gd name="connsiteY146" fmla="*/ 847725 h 978694"/>
              <a:gd name="connsiteX147" fmla="*/ 223838 w 969258"/>
              <a:gd name="connsiteY147" fmla="*/ 838200 h 978694"/>
              <a:gd name="connsiteX148" fmla="*/ 207169 w 969258"/>
              <a:gd name="connsiteY148" fmla="*/ 831057 h 978694"/>
              <a:gd name="connsiteX149" fmla="*/ 183356 w 969258"/>
              <a:gd name="connsiteY149" fmla="*/ 802482 h 978694"/>
              <a:gd name="connsiteX150" fmla="*/ 176213 w 969258"/>
              <a:gd name="connsiteY150" fmla="*/ 797719 h 978694"/>
              <a:gd name="connsiteX151" fmla="*/ 169069 w 969258"/>
              <a:gd name="connsiteY151" fmla="*/ 790575 h 978694"/>
              <a:gd name="connsiteX152" fmla="*/ 154781 w 969258"/>
              <a:gd name="connsiteY152" fmla="*/ 781050 h 978694"/>
              <a:gd name="connsiteX153" fmla="*/ 150019 w 969258"/>
              <a:gd name="connsiteY153" fmla="*/ 773907 h 978694"/>
              <a:gd name="connsiteX154" fmla="*/ 135731 w 969258"/>
              <a:gd name="connsiteY154" fmla="*/ 762000 h 978694"/>
              <a:gd name="connsiteX155" fmla="*/ 126206 w 969258"/>
              <a:gd name="connsiteY155" fmla="*/ 747713 h 978694"/>
              <a:gd name="connsiteX156" fmla="*/ 121444 w 969258"/>
              <a:gd name="connsiteY156" fmla="*/ 740569 h 978694"/>
              <a:gd name="connsiteX157" fmla="*/ 114300 w 969258"/>
              <a:gd name="connsiteY157" fmla="*/ 735807 h 978694"/>
              <a:gd name="connsiteX158" fmla="*/ 100013 w 969258"/>
              <a:gd name="connsiteY158" fmla="*/ 721519 h 978694"/>
              <a:gd name="connsiteX159" fmla="*/ 85725 w 969258"/>
              <a:gd name="connsiteY159" fmla="*/ 711994 h 978694"/>
              <a:gd name="connsiteX160" fmla="*/ 78581 w 969258"/>
              <a:gd name="connsiteY160" fmla="*/ 707232 h 978694"/>
              <a:gd name="connsiteX161" fmla="*/ 71438 w 969258"/>
              <a:gd name="connsiteY161" fmla="*/ 702469 h 978694"/>
              <a:gd name="connsiteX162" fmla="*/ 57150 w 969258"/>
              <a:gd name="connsiteY162" fmla="*/ 697707 h 978694"/>
              <a:gd name="connsiteX163" fmla="*/ 42863 w 969258"/>
              <a:gd name="connsiteY163" fmla="*/ 685800 h 978694"/>
              <a:gd name="connsiteX164" fmla="*/ 33338 w 969258"/>
              <a:gd name="connsiteY164" fmla="*/ 671513 h 978694"/>
              <a:gd name="connsiteX165" fmla="*/ 28575 w 969258"/>
              <a:gd name="connsiteY165" fmla="*/ 645319 h 978694"/>
              <a:gd name="connsiteX166" fmla="*/ 26194 w 969258"/>
              <a:gd name="connsiteY166" fmla="*/ 635794 h 978694"/>
              <a:gd name="connsiteX167" fmla="*/ 19050 w 969258"/>
              <a:gd name="connsiteY167" fmla="*/ 631032 h 978694"/>
              <a:gd name="connsiteX168" fmla="*/ 16669 w 969258"/>
              <a:gd name="connsiteY168" fmla="*/ 607219 h 978694"/>
              <a:gd name="connsiteX169" fmla="*/ 11906 w 969258"/>
              <a:gd name="connsiteY169" fmla="*/ 590550 h 978694"/>
              <a:gd name="connsiteX170" fmla="*/ 9525 w 969258"/>
              <a:gd name="connsiteY170" fmla="*/ 581025 h 978694"/>
              <a:gd name="connsiteX171" fmla="*/ 7144 w 969258"/>
              <a:gd name="connsiteY171" fmla="*/ 554832 h 978694"/>
              <a:gd name="connsiteX172" fmla="*/ 0 w 969258"/>
              <a:gd name="connsiteY172" fmla="*/ 502445 h 978694"/>
              <a:gd name="connsiteX173" fmla="*/ 9525 w 969258"/>
              <a:gd name="connsiteY173" fmla="*/ 376238 h 978694"/>
              <a:gd name="connsiteX174" fmla="*/ 7143 w 969258"/>
              <a:gd name="connsiteY174" fmla="*/ 330993 h 978694"/>
              <a:gd name="connsiteX175" fmla="*/ 11906 w 969258"/>
              <a:gd name="connsiteY175" fmla="*/ 280988 h 978694"/>
              <a:gd name="connsiteX176" fmla="*/ 16669 w 969258"/>
              <a:gd name="connsiteY176" fmla="*/ 266700 h 978694"/>
              <a:gd name="connsiteX177" fmla="*/ 19050 w 969258"/>
              <a:gd name="connsiteY177" fmla="*/ 259557 h 978694"/>
              <a:gd name="connsiteX178" fmla="*/ 19050 w 969258"/>
              <a:gd name="connsiteY178" fmla="*/ 223838 h 978694"/>
              <a:gd name="connsiteX179" fmla="*/ 40481 w 969258"/>
              <a:gd name="connsiteY179" fmla="*/ 211932 h 978694"/>
              <a:gd name="connsiteX180" fmla="*/ 50006 w 969258"/>
              <a:gd name="connsiteY180" fmla="*/ 197644 h 978694"/>
              <a:gd name="connsiteX181" fmla="*/ 57150 w 969258"/>
              <a:gd name="connsiteY181" fmla="*/ 176213 h 978694"/>
              <a:gd name="connsiteX182" fmla="*/ 61913 w 969258"/>
              <a:gd name="connsiteY182" fmla="*/ 157163 h 978694"/>
              <a:gd name="connsiteX183" fmla="*/ 66675 w 969258"/>
              <a:gd name="connsiteY183" fmla="*/ 142875 h 978694"/>
              <a:gd name="connsiteX184" fmla="*/ 71438 w 969258"/>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5794 w 971555"/>
              <a:gd name="connsiteY45" fmla="*/ 197644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64368 w 971555"/>
              <a:gd name="connsiteY49" fmla="*/ 164306 h 978694"/>
              <a:gd name="connsiteX50" fmla="*/ 681038 w 971555"/>
              <a:gd name="connsiteY50" fmla="*/ 147638 h 978694"/>
              <a:gd name="connsiteX51" fmla="*/ 671513 w 971555"/>
              <a:gd name="connsiteY51" fmla="*/ 142875 h 978694"/>
              <a:gd name="connsiteX52" fmla="*/ 692944 w 971555"/>
              <a:gd name="connsiteY52" fmla="*/ 147638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5794 w 971555"/>
              <a:gd name="connsiteY45" fmla="*/ 197644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64368 w 971555"/>
              <a:gd name="connsiteY49" fmla="*/ 164306 h 978694"/>
              <a:gd name="connsiteX50" fmla="*/ 681038 w 971555"/>
              <a:gd name="connsiteY50" fmla="*/ 147638 h 978694"/>
              <a:gd name="connsiteX51" fmla="*/ 671513 w 971555"/>
              <a:gd name="connsiteY51" fmla="*/ 142875 h 978694"/>
              <a:gd name="connsiteX52" fmla="*/ 692944 w 971555"/>
              <a:gd name="connsiteY52" fmla="*/ 138113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5794 w 971555"/>
              <a:gd name="connsiteY45" fmla="*/ 197644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64368 w 971555"/>
              <a:gd name="connsiteY49" fmla="*/ 164306 h 978694"/>
              <a:gd name="connsiteX50" fmla="*/ 681038 w 971555"/>
              <a:gd name="connsiteY50" fmla="*/ 147638 h 978694"/>
              <a:gd name="connsiteX51" fmla="*/ 669132 w 971555"/>
              <a:gd name="connsiteY51" fmla="*/ 130969 h 978694"/>
              <a:gd name="connsiteX52" fmla="*/ 692944 w 971555"/>
              <a:gd name="connsiteY52" fmla="*/ 138113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5794 w 971555"/>
              <a:gd name="connsiteY45" fmla="*/ 197644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64368 w 971555"/>
              <a:gd name="connsiteY49" fmla="*/ 164306 h 978694"/>
              <a:gd name="connsiteX50" fmla="*/ 681038 w 971555"/>
              <a:gd name="connsiteY50" fmla="*/ 147638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5794 w 971555"/>
              <a:gd name="connsiteY45" fmla="*/ 197644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57224 w 971555"/>
              <a:gd name="connsiteY49" fmla="*/ 157162 h 978694"/>
              <a:gd name="connsiteX50" fmla="*/ 681038 w 971555"/>
              <a:gd name="connsiteY50" fmla="*/ 147638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57224 w 971555"/>
              <a:gd name="connsiteY49" fmla="*/ 157162 h 978694"/>
              <a:gd name="connsiteX50" fmla="*/ 681038 w 971555"/>
              <a:gd name="connsiteY50" fmla="*/ 147638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57224 w 971555"/>
              <a:gd name="connsiteY49" fmla="*/ 157162 h 978694"/>
              <a:gd name="connsiteX50" fmla="*/ 685801 w 971555"/>
              <a:gd name="connsiteY50" fmla="*/ 135731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57224 w 971555"/>
              <a:gd name="connsiteY49" fmla="*/ 157162 h 978694"/>
              <a:gd name="connsiteX50" fmla="*/ 683419 w 971555"/>
              <a:gd name="connsiteY50" fmla="*/ 133350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61988 w 971555"/>
              <a:gd name="connsiteY48" fmla="*/ 169069 h 978694"/>
              <a:gd name="connsiteX49" fmla="*/ 652461 w 971555"/>
              <a:gd name="connsiteY49" fmla="*/ 154781 h 978694"/>
              <a:gd name="connsiteX50" fmla="*/ 683419 w 971555"/>
              <a:gd name="connsiteY50" fmla="*/ 133350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52463 w 971555"/>
              <a:gd name="connsiteY48" fmla="*/ 169069 h 978694"/>
              <a:gd name="connsiteX49" fmla="*/ 652461 w 971555"/>
              <a:gd name="connsiteY49" fmla="*/ 154781 h 978694"/>
              <a:gd name="connsiteX50" fmla="*/ 683419 w 971555"/>
              <a:gd name="connsiteY50" fmla="*/ 133350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45320 w 971555"/>
              <a:gd name="connsiteY48" fmla="*/ 169069 h 978694"/>
              <a:gd name="connsiteX49" fmla="*/ 652461 w 971555"/>
              <a:gd name="connsiteY49" fmla="*/ 154781 h 978694"/>
              <a:gd name="connsiteX50" fmla="*/ 683419 w 971555"/>
              <a:gd name="connsiteY50" fmla="*/ 133350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57238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45320 w 971555"/>
              <a:gd name="connsiteY48" fmla="*/ 169069 h 978694"/>
              <a:gd name="connsiteX49" fmla="*/ 652461 w 971555"/>
              <a:gd name="connsiteY49" fmla="*/ 154781 h 978694"/>
              <a:gd name="connsiteX50" fmla="*/ 683419 w 971555"/>
              <a:gd name="connsiteY50" fmla="*/ 133350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78670 w 971555"/>
              <a:gd name="connsiteY61" fmla="*/ 216694 h 978694"/>
              <a:gd name="connsiteX62" fmla="*/ 759619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202407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45320 w 971555"/>
              <a:gd name="connsiteY48" fmla="*/ 169069 h 978694"/>
              <a:gd name="connsiteX49" fmla="*/ 652461 w 971555"/>
              <a:gd name="connsiteY49" fmla="*/ 154781 h 978694"/>
              <a:gd name="connsiteX50" fmla="*/ 683419 w 971555"/>
              <a:gd name="connsiteY50" fmla="*/ 133350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78670 w 971555"/>
              <a:gd name="connsiteY61" fmla="*/ 216694 h 978694"/>
              <a:gd name="connsiteX62" fmla="*/ 776287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1555"/>
              <a:gd name="connsiteY0" fmla="*/ 97632 h 978694"/>
              <a:gd name="connsiteX1" fmla="*/ 71438 w 971555"/>
              <a:gd name="connsiteY1" fmla="*/ 97632 h 978694"/>
              <a:gd name="connsiteX2" fmla="*/ 83344 w 971555"/>
              <a:gd name="connsiteY2" fmla="*/ 80963 h 978694"/>
              <a:gd name="connsiteX3" fmla="*/ 92869 w 971555"/>
              <a:gd name="connsiteY3" fmla="*/ 59532 h 978694"/>
              <a:gd name="connsiteX4" fmla="*/ 100013 w 971555"/>
              <a:gd name="connsiteY4" fmla="*/ 54769 h 978694"/>
              <a:gd name="connsiteX5" fmla="*/ 114300 w 971555"/>
              <a:gd name="connsiteY5" fmla="*/ 50007 h 978694"/>
              <a:gd name="connsiteX6" fmla="*/ 140494 w 971555"/>
              <a:gd name="connsiteY6" fmla="*/ 47625 h 978694"/>
              <a:gd name="connsiteX7" fmla="*/ 147638 w 971555"/>
              <a:gd name="connsiteY7" fmla="*/ 45244 h 978694"/>
              <a:gd name="connsiteX8" fmla="*/ 152400 w 971555"/>
              <a:gd name="connsiteY8" fmla="*/ 30957 h 978694"/>
              <a:gd name="connsiteX9" fmla="*/ 154781 w 971555"/>
              <a:gd name="connsiteY9" fmla="*/ 23813 h 978694"/>
              <a:gd name="connsiteX10" fmla="*/ 164306 w 971555"/>
              <a:gd name="connsiteY10" fmla="*/ 9525 h 978694"/>
              <a:gd name="connsiteX11" fmla="*/ 171450 w 971555"/>
              <a:gd name="connsiteY11" fmla="*/ 4763 h 978694"/>
              <a:gd name="connsiteX12" fmla="*/ 188119 w 971555"/>
              <a:gd name="connsiteY12" fmla="*/ 0 h 978694"/>
              <a:gd name="connsiteX13" fmla="*/ 269081 w 971555"/>
              <a:gd name="connsiteY13" fmla="*/ 2382 h 978694"/>
              <a:gd name="connsiteX14" fmla="*/ 276225 w 971555"/>
              <a:gd name="connsiteY14" fmla="*/ 4763 h 978694"/>
              <a:gd name="connsiteX15" fmla="*/ 283369 w 971555"/>
              <a:gd name="connsiteY15" fmla="*/ 9525 h 978694"/>
              <a:gd name="connsiteX16" fmla="*/ 297656 w 971555"/>
              <a:gd name="connsiteY16" fmla="*/ 23813 h 978694"/>
              <a:gd name="connsiteX17" fmla="*/ 302419 w 971555"/>
              <a:gd name="connsiteY17" fmla="*/ 30957 h 978694"/>
              <a:gd name="connsiteX18" fmla="*/ 328612 w 971555"/>
              <a:gd name="connsiteY18" fmla="*/ 52388 h 978694"/>
              <a:gd name="connsiteX19" fmla="*/ 319088 w 971555"/>
              <a:gd name="connsiteY19" fmla="*/ 66675 h 978694"/>
              <a:gd name="connsiteX20" fmla="*/ 330994 w 971555"/>
              <a:gd name="connsiteY20" fmla="*/ 85725 h 978694"/>
              <a:gd name="connsiteX21" fmla="*/ 333375 w 971555"/>
              <a:gd name="connsiteY21" fmla="*/ 95250 h 978694"/>
              <a:gd name="connsiteX22" fmla="*/ 338138 w 971555"/>
              <a:gd name="connsiteY22" fmla="*/ 109538 h 978694"/>
              <a:gd name="connsiteX23" fmla="*/ 352425 w 971555"/>
              <a:gd name="connsiteY23" fmla="*/ 123826 h 978694"/>
              <a:gd name="connsiteX24" fmla="*/ 350044 w 971555"/>
              <a:gd name="connsiteY24" fmla="*/ 207169 h 978694"/>
              <a:gd name="connsiteX25" fmla="*/ 347663 w 971555"/>
              <a:gd name="connsiteY25" fmla="*/ 271463 h 978694"/>
              <a:gd name="connsiteX26" fmla="*/ 345281 w 971555"/>
              <a:gd name="connsiteY26" fmla="*/ 304800 h 978694"/>
              <a:gd name="connsiteX27" fmla="*/ 347663 w 971555"/>
              <a:gd name="connsiteY27" fmla="*/ 326232 h 978694"/>
              <a:gd name="connsiteX28" fmla="*/ 364331 w 971555"/>
              <a:gd name="connsiteY28" fmla="*/ 323850 h 978694"/>
              <a:gd name="connsiteX29" fmla="*/ 378619 w 971555"/>
              <a:gd name="connsiteY29" fmla="*/ 319088 h 978694"/>
              <a:gd name="connsiteX30" fmla="*/ 385763 w 971555"/>
              <a:gd name="connsiteY30" fmla="*/ 314325 h 978694"/>
              <a:gd name="connsiteX31" fmla="*/ 442913 w 971555"/>
              <a:gd name="connsiteY31" fmla="*/ 290514 h 978694"/>
              <a:gd name="connsiteX32" fmla="*/ 452438 w 971555"/>
              <a:gd name="connsiteY32" fmla="*/ 292895 h 978694"/>
              <a:gd name="connsiteX33" fmla="*/ 461963 w 971555"/>
              <a:gd name="connsiteY33" fmla="*/ 288132 h 978694"/>
              <a:gd name="connsiteX34" fmla="*/ 476250 w 971555"/>
              <a:gd name="connsiteY34" fmla="*/ 283369 h 978694"/>
              <a:gd name="connsiteX35" fmla="*/ 488156 w 971555"/>
              <a:gd name="connsiteY35" fmla="*/ 273844 h 978694"/>
              <a:gd name="connsiteX36" fmla="*/ 500063 w 971555"/>
              <a:gd name="connsiteY36" fmla="*/ 259557 h 978694"/>
              <a:gd name="connsiteX37" fmla="*/ 514350 w 971555"/>
              <a:gd name="connsiteY37" fmla="*/ 252413 h 978694"/>
              <a:gd name="connsiteX38" fmla="*/ 531019 w 971555"/>
              <a:gd name="connsiteY38" fmla="*/ 245269 h 978694"/>
              <a:gd name="connsiteX39" fmla="*/ 538163 w 971555"/>
              <a:gd name="connsiteY39" fmla="*/ 240507 h 978694"/>
              <a:gd name="connsiteX40" fmla="*/ 545306 w 971555"/>
              <a:gd name="connsiteY40" fmla="*/ 238125 h 978694"/>
              <a:gd name="connsiteX41" fmla="*/ 547688 w 971555"/>
              <a:gd name="connsiteY41" fmla="*/ 216695 h 978694"/>
              <a:gd name="connsiteX42" fmla="*/ 595312 w 971555"/>
              <a:gd name="connsiteY42" fmla="*/ 216694 h 978694"/>
              <a:gd name="connsiteX43" fmla="*/ 623887 w 971555"/>
              <a:gd name="connsiteY43" fmla="*/ 209550 h 978694"/>
              <a:gd name="connsiteX44" fmla="*/ 635793 w 971555"/>
              <a:gd name="connsiteY44" fmla="*/ 190501 h 978694"/>
              <a:gd name="connsiteX45" fmla="*/ 631031 w 971555"/>
              <a:gd name="connsiteY45" fmla="*/ 190500 h 978694"/>
              <a:gd name="connsiteX46" fmla="*/ 650081 w 971555"/>
              <a:gd name="connsiteY46" fmla="*/ 166688 h 978694"/>
              <a:gd name="connsiteX47" fmla="*/ 654844 w 971555"/>
              <a:gd name="connsiteY47" fmla="*/ 171450 h 978694"/>
              <a:gd name="connsiteX48" fmla="*/ 645320 w 971555"/>
              <a:gd name="connsiteY48" fmla="*/ 169069 h 978694"/>
              <a:gd name="connsiteX49" fmla="*/ 652461 w 971555"/>
              <a:gd name="connsiteY49" fmla="*/ 154781 h 978694"/>
              <a:gd name="connsiteX50" fmla="*/ 683419 w 971555"/>
              <a:gd name="connsiteY50" fmla="*/ 133350 h 978694"/>
              <a:gd name="connsiteX51" fmla="*/ 669132 w 971555"/>
              <a:gd name="connsiteY51" fmla="*/ 130969 h 978694"/>
              <a:gd name="connsiteX52" fmla="*/ 697707 w 971555"/>
              <a:gd name="connsiteY52" fmla="*/ 130969 h 978694"/>
              <a:gd name="connsiteX53" fmla="*/ 702469 w 971555"/>
              <a:gd name="connsiteY53" fmla="*/ 126206 h 978694"/>
              <a:gd name="connsiteX54" fmla="*/ 733425 w 971555"/>
              <a:gd name="connsiteY54" fmla="*/ 130969 h 978694"/>
              <a:gd name="connsiteX55" fmla="*/ 764381 w 971555"/>
              <a:gd name="connsiteY55" fmla="*/ 140494 h 978694"/>
              <a:gd name="connsiteX56" fmla="*/ 769144 w 971555"/>
              <a:gd name="connsiteY56" fmla="*/ 147638 h 978694"/>
              <a:gd name="connsiteX57" fmla="*/ 771525 w 971555"/>
              <a:gd name="connsiteY57" fmla="*/ 157163 h 978694"/>
              <a:gd name="connsiteX58" fmla="*/ 773906 w 971555"/>
              <a:gd name="connsiteY58" fmla="*/ 164307 h 978694"/>
              <a:gd name="connsiteX59" fmla="*/ 771525 w 971555"/>
              <a:gd name="connsiteY59" fmla="*/ 204788 h 978694"/>
              <a:gd name="connsiteX60" fmla="*/ 769144 w 971555"/>
              <a:gd name="connsiteY60" fmla="*/ 211932 h 978694"/>
              <a:gd name="connsiteX61" fmla="*/ 778670 w 971555"/>
              <a:gd name="connsiteY61" fmla="*/ 216694 h 978694"/>
              <a:gd name="connsiteX62" fmla="*/ 776287 w 971555"/>
              <a:gd name="connsiteY62" fmla="*/ 233363 h 978694"/>
              <a:gd name="connsiteX63" fmla="*/ 778669 w 971555"/>
              <a:gd name="connsiteY63" fmla="*/ 247651 h 978694"/>
              <a:gd name="connsiteX64" fmla="*/ 783430 w 971555"/>
              <a:gd name="connsiteY64" fmla="*/ 261938 h 978694"/>
              <a:gd name="connsiteX65" fmla="*/ 783431 w 971555"/>
              <a:gd name="connsiteY65" fmla="*/ 304800 h 978694"/>
              <a:gd name="connsiteX66" fmla="*/ 790575 w 971555"/>
              <a:gd name="connsiteY66" fmla="*/ 326232 h 978694"/>
              <a:gd name="connsiteX67" fmla="*/ 795338 w 971555"/>
              <a:gd name="connsiteY67" fmla="*/ 340519 h 978694"/>
              <a:gd name="connsiteX68" fmla="*/ 800100 w 971555"/>
              <a:gd name="connsiteY68" fmla="*/ 347663 h 978694"/>
              <a:gd name="connsiteX69" fmla="*/ 821531 w 971555"/>
              <a:gd name="connsiteY69" fmla="*/ 357188 h 978694"/>
              <a:gd name="connsiteX70" fmla="*/ 828675 w 971555"/>
              <a:gd name="connsiteY70" fmla="*/ 359569 h 978694"/>
              <a:gd name="connsiteX71" fmla="*/ 842963 w 971555"/>
              <a:gd name="connsiteY71" fmla="*/ 369094 h 978694"/>
              <a:gd name="connsiteX72" fmla="*/ 850106 w 971555"/>
              <a:gd name="connsiteY72" fmla="*/ 376238 h 978694"/>
              <a:gd name="connsiteX73" fmla="*/ 864394 w 971555"/>
              <a:gd name="connsiteY73" fmla="*/ 381000 h 978694"/>
              <a:gd name="connsiteX74" fmla="*/ 871538 w 971555"/>
              <a:gd name="connsiteY74" fmla="*/ 383382 h 978694"/>
              <a:gd name="connsiteX75" fmla="*/ 885825 w 971555"/>
              <a:gd name="connsiteY75" fmla="*/ 390525 h 978694"/>
              <a:gd name="connsiteX76" fmla="*/ 892969 w 971555"/>
              <a:gd name="connsiteY76" fmla="*/ 395288 h 978694"/>
              <a:gd name="connsiteX77" fmla="*/ 907256 w 971555"/>
              <a:gd name="connsiteY77" fmla="*/ 400050 h 978694"/>
              <a:gd name="connsiteX78" fmla="*/ 912019 w 971555"/>
              <a:gd name="connsiteY78" fmla="*/ 407194 h 978694"/>
              <a:gd name="connsiteX79" fmla="*/ 928687 w 971555"/>
              <a:gd name="connsiteY79" fmla="*/ 404812 h 978694"/>
              <a:gd name="connsiteX80" fmla="*/ 938212 w 971555"/>
              <a:gd name="connsiteY80" fmla="*/ 411956 h 978694"/>
              <a:gd name="connsiteX81" fmla="*/ 957263 w 971555"/>
              <a:gd name="connsiteY81" fmla="*/ 428626 h 978694"/>
              <a:gd name="connsiteX82" fmla="*/ 957262 w 971555"/>
              <a:gd name="connsiteY82" fmla="*/ 447676 h 978694"/>
              <a:gd name="connsiteX83" fmla="*/ 969169 w 971555"/>
              <a:gd name="connsiteY83" fmla="*/ 473869 h 978694"/>
              <a:gd name="connsiteX84" fmla="*/ 942975 w 971555"/>
              <a:gd name="connsiteY84" fmla="*/ 514350 h 978694"/>
              <a:gd name="connsiteX85" fmla="*/ 971551 w 971555"/>
              <a:gd name="connsiteY85" fmla="*/ 500063 h 978694"/>
              <a:gd name="connsiteX86" fmla="*/ 940594 w 971555"/>
              <a:gd name="connsiteY86" fmla="*/ 523875 h 978694"/>
              <a:gd name="connsiteX87" fmla="*/ 923925 w 971555"/>
              <a:gd name="connsiteY87" fmla="*/ 545307 h 978694"/>
              <a:gd name="connsiteX88" fmla="*/ 919163 w 971555"/>
              <a:gd name="connsiteY88" fmla="*/ 552450 h 978694"/>
              <a:gd name="connsiteX89" fmla="*/ 916781 w 971555"/>
              <a:gd name="connsiteY89" fmla="*/ 559594 h 978694"/>
              <a:gd name="connsiteX90" fmla="*/ 902494 w 971555"/>
              <a:gd name="connsiteY90" fmla="*/ 564357 h 978694"/>
              <a:gd name="connsiteX91" fmla="*/ 895350 w 971555"/>
              <a:gd name="connsiteY91" fmla="*/ 566738 h 978694"/>
              <a:gd name="connsiteX92" fmla="*/ 890588 w 971555"/>
              <a:gd name="connsiteY92" fmla="*/ 573882 h 978694"/>
              <a:gd name="connsiteX93" fmla="*/ 888206 w 971555"/>
              <a:gd name="connsiteY93" fmla="*/ 581025 h 978694"/>
              <a:gd name="connsiteX94" fmla="*/ 866775 w 971555"/>
              <a:gd name="connsiteY94" fmla="*/ 588169 h 978694"/>
              <a:gd name="connsiteX95" fmla="*/ 852488 w 971555"/>
              <a:gd name="connsiteY95" fmla="*/ 592932 h 978694"/>
              <a:gd name="connsiteX96" fmla="*/ 845344 w 971555"/>
              <a:gd name="connsiteY96" fmla="*/ 595313 h 978694"/>
              <a:gd name="connsiteX97" fmla="*/ 804863 w 971555"/>
              <a:gd name="connsiteY97" fmla="*/ 590550 h 978694"/>
              <a:gd name="connsiteX98" fmla="*/ 790575 w 971555"/>
              <a:gd name="connsiteY98" fmla="*/ 583407 h 978694"/>
              <a:gd name="connsiteX99" fmla="*/ 762000 w 971555"/>
              <a:gd name="connsiteY99" fmla="*/ 576263 h 978694"/>
              <a:gd name="connsiteX100" fmla="*/ 754856 w 971555"/>
              <a:gd name="connsiteY100" fmla="*/ 573882 h 978694"/>
              <a:gd name="connsiteX101" fmla="*/ 721519 w 971555"/>
              <a:gd name="connsiteY101" fmla="*/ 583407 h 978694"/>
              <a:gd name="connsiteX102" fmla="*/ 700088 w 971555"/>
              <a:gd name="connsiteY102" fmla="*/ 576263 h 978694"/>
              <a:gd name="connsiteX103" fmla="*/ 688181 w 971555"/>
              <a:gd name="connsiteY103" fmla="*/ 578644 h 978694"/>
              <a:gd name="connsiteX104" fmla="*/ 683419 w 971555"/>
              <a:gd name="connsiteY104" fmla="*/ 592932 h 978694"/>
              <a:gd name="connsiteX105" fmla="*/ 685800 w 971555"/>
              <a:gd name="connsiteY105" fmla="*/ 621507 h 978694"/>
              <a:gd name="connsiteX106" fmla="*/ 709612 w 971555"/>
              <a:gd name="connsiteY106" fmla="*/ 645319 h 978694"/>
              <a:gd name="connsiteX107" fmla="*/ 704850 w 971555"/>
              <a:gd name="connsiteY107" fmla="*/ 681038 h 978694"/>
              <a:gd name="connsiteX108" fmla="*/ 721519 w 971555"/>
              <a:gd name="connsiteY108" fmla="*/ 700088 h 978694"/>
              <a:gd name="connsiteX109" fmla="*/ 721519 w 971555"/>
              <a:gd name="connsiteY109" fmla="*/ 721519 h 978694"/>
              <a:gd name="connsiteX110" fmla="*/ 726282 w 971555"/>
              <a:gd name="connsiteY110" fmla="*/ 771525 h 978694"/>
              <a:gd name="connsiteX111" fmla="*/ 714375 w 971555"/>
              <a:gd name="connsiteY111" fmla="*/ 852488 h 978694"/>
              <a:gd name="connsiteX112" fmla="*/ 709613 w 971555"/>
              <a:gd name="connsiteY112" fmla="*/ 866775 h 978694"/>
              <a:gd name="connsiteX113" fmla="*/ 707231 w 971555"/>
              <a:gd name="connsiteY113" fmla="*/ 873919 h 978694"/>
              <a:gd name="connsiteX114" fmla="*/ 702469 w 971555"/>
              <a:gd name="connsiteY114" fmla="*/ 881063 h 978694"/>
              <a:gd name="connsiteX115" fmla="*/ 678656 w 971555"/>
              <a:gd name="connsiteY115" fmla="*/ 878682 h 978694"/>
              <a:gd name="connsiteX116" fmla="*/ 671513 w 971555"/>
              <a:gd name="connsiteY116" fmla="*/ 876300 h 978694"/>
              <a:gd name="connsiteX117" fmla="*/ 602456 w 971555"/>
              <a:gd name="connsiteY117" fmla="*/ 878682 h 978694"/>
              <a:gd name="connsiteX118" fmla="*/ 595313 w 971555"/>
              <a:gd name="connsiteY118" fmla="*/ 881063 h 978694"/>
              <a:gd name="connsiteX119" fmla="*/ 581025 w 971555"/>
              <a:gd name="connsiteY119" fmla="*/ 873919 h 978694"/>
              <a:gd name="connsiteX120" fmla="*/ 573881 w 971555"/>
              <a:gd name="connsiteY120" fmla="*/ 871538 h 978694"/>
              <a:gd name="connsiteX121" fmla="*/ 573881 w 971555"/>
              <a:gd name="connsiteY121" fmla="*/ 938213 h 978694"/>
              <a:gd name="connsiteX122" fmla="*/ 564356 w 971555"/>
              <a:gd name="connsiteY122" fmla="*/ 947738 h 978694"/>
              <a:gd name="connsiteX123" fmla="*/ 554831 w 971555"/>
              <a:gd name="connsiteY123" fmla="*/ 962025 h 978694"/>
              <a:gd name="connsiteX124" fmla="*/ 552450 w 971555"/>
              <a:gd name="connsiteY124" fmla="*/ 969169 h 978694"/>
              <a:gd name="connsiteX125" fmla="*/ 535781 w 971555"/>
              <a:gd name="connsiteY125" fmla="*/ 976313 h 978694"/>
              <a:gd name="connsiteX126" fmla="*/ 528638 w 971555"/>
              <a:gd name="connsiteY126" fmla="*/ 978694 h 978694"/>
              <a:gd name="connsiteX127" fmla="*/ 495300 w 971555"/>
              <a:gd name="connsiteY127" fmla="*/ 976313 h 978694"/>
              <a:gd name="connsiteX128" fmla="*/ 447675 w 971555"/>
              <a:gd name="connsiteY128" fmla="*/ 973932 h 978694"/>
              <a:gd name="connsiteX129" fmla="*/ 440531 w 971555"/>
              <a:gd name="connsiteY129" fmla="*/ 966788 h 978694"/>
              <a:gd name="connsiteX130" fmla="*/ 426244 w 971555"/>
              <a:gd name="connsiteY130" fmla="*/ 957263 h 978694"/>
              <a:gd name="connsiteX131" fmla="*/ 419100 w 971555"/>
              <a:gd name="connsiteY131" fmla="*/ 952500 h 978694"/>
              <a:gd name="connsiteX132" fmla="*/ 404813 w 971555"/>
              <a:gd name="connsiteY132" fmla="*/ 947738 h 978694"/>
              <a:gd name="connsiteX133" fmla="*/ 395288 w 971555"/>
              <a:gd name="connsiteY133" fmla="*/ 950119 h 978694"/>
              <a:gd name="connsiteX134" fmla="*/ 350044 w 971555"/>
              <a:gd name="connsiteY134" fmla="*/ 947738 h 978694"/>
              <a:gd name="connsiteX135" fmla="*/ 328613 w 971555"/>
              <a:gd name="connsiteY135" fmla="*/ 940594 h 978694"/>
              <a:gd name="connsiteX136" fmla="*/ 321469 w 971555"/>
              <a:gd name="connsiteY136" fmla="*/ 933450 h 978694"/>
              <a:gd name="connsiteX137" fmla="*/ 314325 w 971555"/>
              <a:gd name="connsiteY137" fmla="*/ 928688 h 978694"/>
              <a:gd name="connsiteX138" fmla="*/ 307181 w 971555"/>
              <a:gd name="connsiteY138" fmla="*/ 921544 h 978694"/>
              <a:gd name="connsiteX139" fmla="*/ 302419 w 971555"/>
              <a:gd name="connsiteY139" fmla="*/ 914400 h 978694"/>
              <a:gd name="connsiteX140" fmla="*/ 295275 w 971555"/>
              <a:gd name="connsiteY140" fmla="*/ 912019 h 978694"/>
              <a:gd name="connsiteX141" fmla="*/ 290513 w 971555"/>
              <a:gd name="connsiteY141" fmla="*/ 904875 h 978694"/>
              <a:gd name="connsiteX142" fmla="*/ 285750 w 971555"/>
              <a:gd name="connsiteY142" fmla="*/ 890588 h 978694"/>
              <a:gd name="connsiteX143" fmla="*/ 280988 w 971555"/>
              <a:gd name="connsiteY143" fmla="*/ 883444 h 978694"/>
              <a:gd name="connsiteX144" fmla="*/ 269081 w 971555"/>
              <a:gd name="connsiteY144" fmla="*/ 866775 h 978694"/>
              <a:gd name="connsiteX145" fmla="*/ 254794 w 971555"/>
              <a:gd name="connsiteY145" fmla="*/ 857250 h 978694"/>
              <a:gd name="connsiteX146" fmla="*/ 240506 w 971555"/>
              <a:gd name="connsiteY146" fmla="*/ 847725 h 978694"/>
              <a:gd name="connsiteX147" fmla="*/ 223838 w 971555"/>
              <a:gd name="connsiteY147" fmla="*/ 838200 h 978694"/>
              <a:gd name="connsiteX148" fmla="*/ 207169 w 971555"/>
              <a:gd name="connsiteY148" fmla="*/ 831057 h 978694"/>
              <a:gd name="connsiteX149" fmla="*/ 183356 w 971555"/>
              <a:gd name="connsiteY149" fmla="*/ 802482 h 978694"/>
              <a:gd name="connsiteX150" fmla="*/ 176213 w 971555"/>
              <a:gd name="connsiteY150" fmla="*/ 797719 h 978694"/>
              <a:gd name="connsiteX151" fmla="*/ 169069 w 971555"/>
              <a:gd name="connsiteY151" fmla="*/ 790575 h 978694"/>
              <a:gd name="connsiteX152" fmla="*/ 154781 w 971555"/>
              <a:gd name="connsiteY152" fmla="*/ 781050 h 978694"/>
              <a:gd name="connsiteX153" fmla="*/ 150019 w 971555"/>
              <a:gd name="connsiteY153" fmla="*/ 773907 h 978694"/>
              <a:gd name="connsiteX154" fmla="*/ 135731 w 971555"/>
              <a:gd name="connsiteY154" fmla="*/ 762000 h 978694"/>
              <a:gd name="connsiteX155" fmla="*/ 126206 w 971555"/>
              <a:gd name="connsiteY155" fmla="*/ 747713 h 978694"/>
              <a:gd name="connsiteX156" fmla="*/ 121444 w 971555"/>
              <a:gd name="connsiteY156" fmla="*/ 740569 h 978694"/>
              <a:gd name="connsiteX157" fmla="*/ 114300 w 971555"/>
              <a:gd name="connsiteY157" fmla="*/ 735807 h 978694"/>
              <a:gd name="connsiteX158" fmla="*/ 100013 w 971555"/>
              <a:gd name="connsiteY158" fmla="*/ 721519 h 978694"/>
              <a:gd name="connsiteX159" fmla="*/ 85725 w 971555"/>
              <a:gd name="connsiteY159" fmla="*/ 711994 h 978694"/>
              <a:gd name="connsiteX160" fmla="*/ 78581 w 971555"/>
              <a:gd name="connsiteY160" fmla="*/ 707232 h 978694"/>
              <a:gd name="connsiteX161" fmla="*/ 71438 w 971555"/>
              <a:gd name="connsiteY161" fmla="*/ 702469 h 978694"/>
              <a:gd name="connsiteX162" fmla="*/ 57150 w 971555"/>
              <a:gd name="connsiteY162" fmla="*/ 697707 h 978694"/>
              <a:gd name="connsiteX163" fmla="*/ 42863 w 971555"/>
              <a:gd name="connsiteY163" fmla="*/ 685800 h 978694"/>
              <a:gd name="connsiteX164" fmla="*/ 33338 w 971555"/>
              <a:gd name="connsiteY164" fmla="*/ 671513 h 978694"/>
              <a:gd name="connsiteX165" fmla="*/ 28575 w 971555"/>
              <a:gd name="connsiteY165" fmla="*/ 645319 h 978694"/>
              <a:gd name="connsiteX166" fmla="*/ 26194 w 971555"/>
              <a:gd name="connsiteY166" fmla="*/ 635794 h 978694"/>
              <a:gd name="connsiteX167" fmla="*/ 19050 w 971555"/>
              <a:gd name="connsiteY167" fmla="*/ 631032 h 978694"/>
              <a:gd name="connsiteX168" fmla="*/ 16669 w 971555"/>
              <a:gd name="connsiteY168" fmla="*/ 607219 h 978694"/>
              <a:gd name="connsiteX169" fmla="*/ 11906 w 971555"/>
              <a:gd name="connsiteY169" fmla="*/ 590550 h 978694"/>
              <a:gd name="connsiteX170" fmla="*/ 9525 w 971555"/>
              <a:gd name="connsiteY170" fmla="*/ 581025 h 978694"/>
              <a:gd name="connsiteX171" fmla="*/ 7144 w 971555"/>
              <a:gd name="connsiteY171" fmla="*/ 554832 h 978694"/>
              <a:gd name="connsiteX172" fmla="*/ 0 w 971555"/>
              <a:gd name="connsiteY172" fmla="*/ 502445 h 978694"/>
              <a:gd name="connsiteX173" fmla="*/ 9525 w 971555"/>
              <a:gd name="connsiteY173" fmla="*/ 376238 h 978694"/>
              <a:gd name="connsiteX174" fmla="*/ 7143 w 971555"/>
              <a:gd name="connsiteY174" fmla="*/ 330993 h 978694"/>
              <a:gd name="connsiteX175" fmla="*/ 11906 w 971555"/>
              <a:gd name="connsiteY175" fmla="*/ 280988 h 978694"/>
              <a:gd name="connsiteX176" fmla="*/ 16669 w 971555"/>
              <a:gd name="connsiteY176" fmla="*/ 266700 h 978694"/>
              <a:gd name="connsiteX177" fmla="*/ 19050 w 971555"/>
              <a:gd name="connsiteY177" fmla="*/ 259557 h 978694"/>
              <a:gd name="connsiteX178" fmla="*/ 19050 w 971555"/>
              <a:gd name="connsiteY178" fmla="*/ 223838 h 978694"/>
              <a:gd name="connsiteX179" fmla="*/ 40481 w 971555"/>
              <a:gd name="connsiteY179" fmla="*/ 211932 h 978694"/>
              <a:gd name="connsiteX180" fmla="*/ 50006 w 971555"/>
              <a:gd name="connsiteY180" fmla="*/ 197644 h 978694"/>
              <a:gd name="connsiteX181" fmla="*/ 57150 w 971555"/>
              <a:gd name="connsiteY181" fmla="*/ 176213 h 978694"/>
              <a:gd name="connsiteX182" fmla="*/ 61913 w 971555"/>
              <a:gd name="connsiteY182" fmla="*/ 157163 h 978694"/>
              <a:gd name="connsiteX183" fmla="*/ 66675 w 971555"/>
              <a:gd name="connsiteY183" fmla="*/ 142875 h 978694"/>
              <a:gd name="connsiteX184" fmla="*/ 71438 w 971555"/>
              <a:gd name="connsiteY184" fmla="*/ 97632 h 978694"/>
              <a:gd name="connsiteX0" fmla="*/ 71438 w 972012"/>
              <a:gd name="connsiteY0" fmla="*/ 97632 h 978694"/>
              <a:gd name="connsiteX1" fmla="*/ 71438 w 972012"/>
              <a:gd name="connsiteY1" fmla="*/ 97632 h 978694"/>
              <a:gd name="connsiteX2" fmla="*/ 83344 w 972012"/>
              <a:gd name="connsiteY2" fmla="*/ 80963 h 978694"/>
              <a:gd name="connsiteX3" fmla="*/ 92869 w 972012"/>
              <a:gd name="connsiteY3" fmla="*/ 59532 h 978694"/>
              <a:gd name="connsiteX4" fmla="*/ 100013 w 972012"/>
              <a:gd name="connsiteY4" fmla="*/ 54769 h 978694"/>
              <a:gd name="connsiteX5" fmla="*/ 114300 w 972012"/>
              <a:gd name="connsiteY5" fmla="*/ 50007 h 978694"/>
              <a:gd name="connsiteX6" fmla="*/ 140494 w 972012"/>
              <a:gd name="connsiteY6" fmla="*/ 47625 h 978694"/>
              <a:gd name="connsiteX7" fmla="*/ 147638 w 972012"/>
              <a:gd name="connsiteY7" fmla="*/ 45244 h 978694"/>
              <a:gd name="connsiteX8" fmla="*/ 152400 w 972012"/>
              <a:gd name="connsiteY8" fmla="*/ 30957 h 978694"/>
              <a:gd name="connsiteX9" fmla="*/ 154781 w 972012"/>
              <a:gd name="connsiteY9" fmla="*/ 23813 h 978694"/>
              <a:gd name="connsiteX10" fmla="*/ 164306 w 972012"/>
              <a:gd name="connsiteY10" fmla="*/ 9525 h 978694"/>
              <a:gd name="connsiteX11" fmla="*/ 171450 w 972012"/>
              <a:gd name="connsiteY11" fmla="*/ 4763 h 978694"/>
              <a:gd name="connsiteX12" fmla="*/ 188119 w 972012"/>
              <a:gd name="connsiteY12" fmla="*/ 0 h 978694"/>
              <a:gd name="connsiteX13" fmla="*/ 269081 w 972012"/>
              <a:gd name="connsiteY13" fmla="*/ 2382 h 978694"/>
              <a:gd name="connsiteX14" fmla="*/ 276225 w 972012"/>
              <a:gd name="connsiteY14" fmla="*/ 4763 h 978694"/>
              <a:gd name="connsiteX15" fmla="*/ 283369 w 972012"/>
              <a:gd name="connsiteY15" fmla="*/ 9525 h 978694"/>
              <a:gd name="connsiteX16" fmla="*/ 297656 w 972012"/>
              <a:gd name="connsiteY16" fmla="*/ 23813 h 978694"/>
              <a:gd name="connsiteX17" fmla="*/ 302419 w 972012"/>
              <a:gd name="connsiteY17" fmla="*/ 30957 h 978694"/>
              <a:gd name="connsiteX18" fmla="*/ 328612 w 972012"/>
              <a:gd name="connsiteY18" fmla="*/ 52388 h 978694"/>
              <a:gd name="connsiteX19" fmla="*/ 319088 w 972012"/>
              <a:gd name="connsiteY19" fmla="*/ 66675 h 978694"/>
              <a:gd name="connsiteX20" fmla="*/ 330994 w 972012"/>
              <a:gd name="connsiteY20" fmla="*/ 85725 h 978694"/>
              <a:gd name="connsiteX21" fmla="*/ 333375 w 972012"/>
              <a:gd name="connsiteY21" fmla="*/ 95250 h 978694"/>
              <a:gd name="connsiteX22" fmla="*/ 338138 w 972012"/>
              <a:gd name="connsiteY22" fmla="*/ 109538 h 978694"/>
              <a:gd name="connsiteX23" fmla="*/ 352425 w 972012"/>
              <a:gd name="connsiteY23" fmla="*/ 123826 h 978694"/>
              <a:gd name="connsiteX24" fmla="*/ 350044 w 972012"/>
              <a:gd name="connsiteY24" fmla="*/ 207169 h 978694"/>
              <a:gd name="connsiteX25" fmla="*/ 347663 w 972012"/>
              <a:gd name="connsiteY25" fmla="*/ 271463 h 978694"/>
              <a:gd name="connsiteX26" fmla="*/ 345281 w 972012"/>
              <a:gd name="connsiteY26" fmla="*/ 304800 h 978694"/>
              <a:gd name="connsiteX27" fmla="*/ 347663 w 972012"/>
              <a:gd name="connsiteY27" fmla="*/ 326232 h 978694"/>
              <a:gd name="connsiteX28" fmla="*/ 364331 w 972012"/>
              <a:gd name="connsiteY28" fmla="*/ 323850 h 978694"/>
              <a:gd name="connsiteX29" fmla="*/ 378619 w 972012"/>
              <a:gd name="connsiteY29" fmla="*/ 319088 h 978694"/>
              <a:gd name="connsiteX30" fmla="*/ 385763 w 972012"/>
              <a:gd name="connsiteY30" fmla="*/ 314325 h 978694"/>
              <a:gd name="connsiteX31" fmla="*/ 442913 w 972012"/>
              <a:gd name="connsiteY31" fmla="*/ 290514 h 978694"/>
              <a:gd name="connsiteX32" fmla="*/ 452438 w 972012"/>
              <a:gd name="connsiteY32" fmla="*/ 292895 h 978694"/>
              <a:gd name="connsiteX33" fmla="*/ 461963 w 972012"/>
              <a:gd name="connsiteY33" fmla="*/ 288132 h 978694"/>
              <a:gd name="connsiteX34" fmla="*/ 476250 w 972012"/>
              <a:gd name="connsiteY34" fmla="*/ 283369 h 978694"/>
              <a:gd name="connsiteX35" fmla="*/ 488156 w 972012"/>
              <a:gd name="connsiteY35" fmla="*/ 273844 h 978694"/>
              <a:gd name="connsiteX36" fmla="*/ 500063 w 972012"/>
              <a:gd name="connsiteY36" fmla="*/ 259557 h 978694"/>
              <a:gd name="connsiteX37" fmla="*/ 514350 w 972012"/>
              <a:gd name="connsiteY37" fmla="*/ 252413 h 978694"/>
              <a:gd name="connsiteX38" fmla="*/ 531019 w 972012"/>
              <a:gd name="connsiteY38" fmla="*/ 245269 h 978694"/>
              <a:gd name="connsiteX39" fmla="*/ 538163 w 972012"/>
              <a:gd name="connsiteY39" fmla="*/ 240507 h 978694"/>
              <a:gd name="connsiteX40" fmla="*/ 545306 w 972012"/>
              <a:gd name="connsiteY40" fmla="*/ 238125 h 978694"/>
              <a:gd name="connsiteX41" fmla="*/ 547688 w 972012"/>
              <a:gd name="connsiteY41" fmla="*/ 216695 h 978694"/>
              <a:gd name="connsiteX42" fmla="*/ 595312 w 972012"/>
              <a:gd name="connsiteY42" fmla="*/ 216694 h 978694"/>
              <a:gd name="connsiteX43" fmla="*/ 623887 w 972012"/>
              <a:gd name="connsiteY43" fmla="*/ 209550 h 978694"/>
              <a:gd name="connsiteX44" fmla="*/ 635793 w 972012"/>
              <a:gd name="connsiteY44" fmla="*/ 190501 h 978694"/>
              <a:gd name="connsiteX45" fmla="*/ 631031 w 972012"/>
              <a:gd name="connsiteY45" fmla="*/ 190500 h 978694"/>
              <a:gd name="connsiteX46" fmla="*/ 650081 w 972012"/>
              <a:gd name="connsiteY46" fmla="*/ 166688 h 978694"/>
              <a:gd name="connsiteX47" fmla="*/ 654844 w 972012"/>
              <a:gd name="connsiteY47" fmla="*/ 171450 h 978694"/>
              <a:gd name="connsiteX48" fmla="*/ 645320 w 972012"/>
              <a:gd name="connsiteY48" fmla="*/ 169069 h 978694"/>
              <a:gd name="connsiteX49" fmla="*/ 652461 w 972012"/>
              <a:gd name="connsiteY49" fmla="*/ 154781 h 978694"/>
              <a:gd name="connsiteX50" fmla="*/ 683419 w 972012"/>
              <a:gd name="connsiteY50" fmla="*/ 133350 h 978694"/>
              <a:gd name="connsiteX51" fmla="*/ 669132 w 972012"/>
              <a:gd name="connsiteY51" fmla="*/ 130969 h 978694"/>
              <a:gd name="connsiteX52" fmla="*/ 697707 w 972012"/>
              <a:gd name="connsiteY52" fmla="*/ 130969 h 978694"/>
              <a:gd name="connsiteX53" fmla="*/ 702469 w 972012"/>
              <a:gd name="connsiteY53" fmla="*/ 126206 h 978694"/>
              <a:gd name="connsiteX54" fmla="*/ 733425 w 972012"/>
              <a:gd name="connsiteY54" fmla="*/ 130969 h 978694"/>
              <a:gd name="connsiteX55" fmla="*/ 764381 w 972012"/>
              <a:gd name="connsiteY55" fmla="*/ 140494 h 978694"/>
              <a:gd name="connsiteX56" fmla="*/ 769144 w 972012"/>
              <a:gd name="connsiteY56" fmla="*/ 147638 h 978694"/>
              <a:gd name="connsiteX57" fmla="*/ 771525 w 972012"/>
              <a:gd name="connsiteY57" fmla="*/ 157163 h 978694"/>
              <a:gd name="connsiteX58" fmla="*/ 773906 w 972012"/>
              <a:gd name="connsiteY58" fmla="*/ 164307 h 978694"/>
              <a:gd name="connsiteX59" fmla="*/ 771525 w 972012"/>
              <a:gd name="connsiteY59" fmla="*/ 204788 h 978694"/>
              <a:gd name="connsiteX60" fmla="*/ 769144 w 972012"/>
              <a:gd name="connsiteY60" fmla="*/ 211932 h 978694"/>
              <a:gd name="connsiteX61" fmla="*/ 778670 w 972012"/>
              <a:gd name="connsiteY61" fmla="*/ 216694 h 978694"/>
              <a:gd name="connsiteX62" fmla="*/ 776287 w 972012"/>
              <a:gd name="connsiteY62" fmla="*/ 233363 h 978694"/>
              <a:gd name="connsiteX63" fmla="*/ 778669 w 972012"/>
              <a:gd name="connsiteY63" fmla="*/ 247651 h 978694"/>
              <a:gd name="connsiteX64" fmla="*/ 783430 w 972012"/>
              <a:gd name="connsiteY64" fmla="*/ 261938 h 978694"/>
              <a:gd name="connsiteX65" fmla="*/ 783431 w 972012"/>
              <a:gd name="connsiteY65" fmla="*/ 304800 h 978694"/>
              <a:gd name="connsiteX66" fmla="*/ 790575 w 972012"/>
              <a:gd name="connsiteY66" fmla="*/ 326232 h 978694"/>
              <a:gd name="connsiteX67" fmla="*/ 795338 w 972012"/>
              <a:gd name="connsiteY67" fmla="*/ 340519 h 978694"/>
              <a:gd name="connsiteX68" fmla="*/ 800100 w 972012"/>
              <a:gd name="connsiteY68" fmla="*/ 347663 h 978694"/>
              <a:gd name="connsiteX69" fmla="*/ 821531 w 972012"/>
              <a:gd name="connsiteY69" fmla="*/ 357188 h 978694"/>
              <a:gd name="connsiteX70" fmla="*/ 828675 w 972012"/>
              <a:gd name="connsiteY70" fmla="*/ 359569 h 978694"/>
              <a:gd name="connsiteX71" fmla="*/ 842963 w 972012"/>
              <a:gd name="connsiteY71" fmla="*/ 369094 h 978694"/>
              <a:gd name="connsiteX72" fmla="*/ 850106 w 972012"/>
              <a:gd name="connsiteY72" fmla="*/ 376238 h 978694"/>
              <a:gd name="connsiteX73" fmla="*/ 864394 w 972012"/>
              <a:gd name="connsiteY73" fmla="*/ 381000 h 978694"/>
              <a:gd name="connsiteX74" fmla="*/ 871538 w 972012"/>
              <a:gd name="connsiteY74" fmla="*/ 383382 h 978694"/>
              <a:gd name="connsiteX75" fmla="*/ 885825 w 972012"/>
              <a:gd name="connsiteY75" fmla="*/ 390525 h 978694"/>
              <a:gd name="connsiteX76" fmla="*/ 892969 w 972012"/>
              <a:gd name="connsiteY76" fmla="*/ 395288 h 978694"/>
              <a:gd name="connsiteX77" fmla="*/ 907256 w 972012"/>
              <a:gd name="connsiteY77" fmla="*/ 400050 h 978694"/>
              <a:gd name="connsiteX78" fmla="*/ 912019 w 972012"/>
              <a:gd name="connsiteY78" fmla="*/ 407194 h 978694"/>
              <a:gd name="connsiteX79" fmla="*/ 928687 w 972012"/>
              <a:gd name="connsiteY79" fmla="*/ 404812 h 978694"/>
              <a:gd name="connsiteX80" fmla="*/ 938212 w 972012"/>
              <a:gd name="connsiteY80" fmla="*/ 411956 h 978694"/>
              <a:gd name="connsiteX81" fmla="*/ 957263 w 972012"/>
              <a:gd name="connsiteY81" fmla="*/ 428626 h 978694"/>
              <a:gd name="connsiteX82" fmla="*/ 957262 w 972012"/>
              <a:gd name="connsiteY82" fmla="*/ 447676 h 978694"/>
              <a:gd name="connsiteX83" fmla="*/ 969169 w 972012"/>
              <a:gd name="connsiteY83" fmla="*/ 473869 h 978694"/>
              <a:gd name="connsiteX84" fmla="*/ 942975 w 972012"/>
              <a:gd name="connsiteY84" fmla="*/ 514350 h 978694"/>
              <a:gd name="connsiteX85" fmla="*/ 971551 w 972012"/>
              <a:gd name="connsiteY85" fmla="*/ 500063 h 978694"/>
              <a:gd name="connsiteX86" fmla="*/ 962025 w 972012"/>
              <a:gd name="connsiteY86" fmla="*/ 516731 h 978694"/>
              <a:gd name="connsiteX87" fmla="*/ 923925 w 972012"/>
              <a:gd name="connsiteY87" fmla="*/ 545307 h 978694"/>
              <a:gd name="connsiteX88" fmla="*/ 919163 w 972012"/>
              <a:gd name="connsiteY88" fmla="*/ 552450 h 978694"/>
              <a:gd name="connsiteX89" fmla="*/ 916781 w 972012"/>
              <a:gd name="connsiteY89" fmla="*/ 559594 h 978694"/>
              <a:gd name="connsiteX90" fmla="*/ 902494 w 972012"/>
              <a:gd name="connsiteY90" fmla="*/ 564357 h 978694"/>
              <a:gd name="connsiteX91" fmla="*/ 895350 w 972012"/>
              <a:gd name="connsiteY91" fmla="*/ 566738 h 978694"/>
              <a:gd name="connsiteX92" fmla="*/ 890588 w 972012"/>
              <a:gd name="connsiteY92" fmla="*/ 573882 h 978694"/>
              <a:gd name="connsiteX93" fmla="*/ 888206 w 972012"/>
              <a:gd name="connsiteY93" fmla="*/ 581025 h 978694"/>
              <a:gd name="connsiteX94" fmla="*/ 866775 w 972012"/>
              <a:gd name="connsiteY94" fmla="*/ 588169 h 978694"/>
              <a:gd name="connsiteX95" fmla="*/ 852488 w 972012"/>
              <a:gd name="connsiteY95" fmla="*/ 592932 h 978694"/>
              <a:gd name="connsiteX96" fmla="*/ 845344 w 972012"/>
              <a:gd name="connsiteY96" fmla="*/ 595313 h 978694"/>
              <a:gd name="connsiteX97" fmla="*/ 804863 w 972012"/>
              <a:gd name="connsiteY97" fmla="*/ 590550 h 978694"/>
              <a:gd name="connsiteX98" fmla="*/ 790575 w 972012"/>
              <a:gd name="connsiteY98" fmla="*/ 583407 h 978694"/>
              <a:gd name="connsiteX99" fmla="*/ 762000 w 972012"/>
              <a:gd name="connsiteY99" fmla="*/ 576263 h 978694"/>
              <a:gd name="connsiteX100" fmla="*/ 754856 w 972012"/>
              <a:gd name="connsiteY100" fmla="*/ 573882 h 978694"/>
              <a:gd name="connsiteX101" fmla="*/ 721519 w 972012"/>
              <a:gd name="connsiteY101" fmla="*/ 583407 h 978694"/>
              <a:gd name="connsiteX102" fmla="*/ 700088 w 972012"/>
              <a:gd name="connsiteY102" fmla="*/ 576263 h 978694"/>
              <a:gd name="connsiteX103" fmla="*/ 688181 w 972012"/>
              <a:gd name="connsiteY103" fmla="*/ 578644 h 978694"/>
              <a:gd name="connsiteX104" fmla="*/ 683419 w 972012"/>
              <a:gd name="connsiteY104" fmla="*/ 592932 h 978694"/>
              <a:gd name="connsiteX105" fmla="*/ 685800 w 972012"/>
              <a:gd name="connsiteY105" fmla="*/ 621507 h 978694"/>
              <a:gd name="connsiteX106" fmla="*/ 709612 w 972012"/>
              <a:gd name="connsiteY106" fmla="*/ 645319 h 978694"/>
              <a:gd name="connsiteX107" fmla="*/ 704850 w 972012"/>
              <a:gd name="connsiteY107" fmla="*/ 681038 h 978694"/>
              <a:gd name="connsiteX108" fmla="*/ 721519 w 972012"/>
              <a:gd name="connsiteY108" fmla="*/ 700088 h 978694"/>
              <a:gd name="connsiteX109" fmla="*/ 721519 w 972012"/>
              <a:gd name="connsiteY109" fmla="*/ 721519 h 978694"/>
              <a:gd name="connsiteX110" fmla="*/ 726282 w 972012"/>
              <a:gd name="connsiteY110" fmla="*/ 771525 h 978694"/>
              <a:gd name="connsiteX111" fmla="*/ 714375 w 972012"/>
              <a:gd name="connsiteY111" fmla="*/ 852488 h 978694"/>
              <a:gd name="connsiteX112" fmla="*/ 709613 w 972012"/>
              <a:gd name="connsiteY112" fmla="*/ 866775 h 978694"/>
              <a:gd name="connsiteX113" fmla="*/ 707231 w 972012"/>
              <a:gd name="connsiteY113" fmla="*/ 873919 h 978694"/>
              <a:gd name="connsiteX114" fmla="*/ 702469 w 972012"/>
              <a:gd name="connsiteY114" fmla="*/ 881063 h 978694"/>
              <a:gd name="connsiteX115" fmla="*/ 678656 w 972012"/>
              <a:gd name="connsiteY115" fmla="*/ 878682 h 978694"/>
              <a:gd name="connsiteX116" fmla="*/ 671513 w 972012"/>
              <a:gd name="connsiteY116" fmla="*/ 876300 h 978694"/>
              <a:gd name="connsiteX117" fmla="*/ 602456 w 972012"/>
              <a:gd name="connsiteY117" fmla="*/ 878682 h 978694"/>
              <a:gd name="connsiteX118" fmla="*/ 595313 w 972012"/>
              <a:gd name="connsiteY118" fmla="*/ 881063 h 978694"/>
              <a:gd name="connsiteX119" fmla="*/ 581025 w 972012"/>
              <a:gd name="connsiteY119" fmla="*/ 873919 h 978694"/>
              <a:gd name="connsiteX120" fmla="*/ 573881 w 972012"/>
              <a:gd name="connsiteY120" fmla="*/ 871538 h 978694"/>
              <a:gd name="connsiteX121" fmla="*/ 573881 w 972012"/>
              <a:gd name="connsiteY121" fmla="*/ 938213 h 978694"/>
              <a:gd name="connsiteX122" fmla="*/ 564356 w 972012"/>
              <a:gd name="connsiteY122" fmla="*/ 947738 h 978694"/>
              <a:gd name="connsiteX123" fmla="*/ 554831 w 972012"/>
              <a:gd name="connsiteY123" fmla="*/ 962025 h 978694"/>
              <a:gd name="connsiteX124" fmla="*/ 552450 w 972012"/>
              <a:gd name="connsiteY124" fmla="*/ 969169 h 978694"/>
              <a:gd name="connsiteX125" fmla="*/ 535781 w 972012"/>
              <a:gd name="connsiteY125" fmla="*/ 976313 h 978694"/>
              <a:gd name="connsiteX126" fmla="*/ 528638 w 972012"/>
              <a:gd name="connsiteY126" fmla="*/ 978694 h 978694"/>
              <a:gd name="connsiteX127" fmla="*/ 495300 w 972012"/>
              <a:gd name="connsiteY127" fmla="*/ 976313 h 978694"/>
              <a:gd name="connsiteX128" fmla="*/ 447675 w 972012"/>
              <a:gd name="connsiteY128" fmla="*/ 973932 h 978694"/>
              <a:gd name="connsiteX129" fmla="*/ 440531 w 972012"/>
              <a:gd name="connsiteY129" fmla="*/ 966788 h 978694"/>
              <a:gd name="connsiteX130" fmla="*/ 426244 w 972012"/>
              <a:gd name="connsiteY130" fmla="*/ 957263 h 978694"/>
              <a:gd name="connsiteX131" fmla="*/ 419100 w 972012"/>
              <a:gd name="connsiteY131" fmla="*/ 952500 h 978694"/>
              <a:gd name="connsiteX132" fmla="*/ 404813 w 972012"/>
              <a:gd name="connsiteY132" fmla="*/ 947738 h 978694"/>
              <a:gd name="connsiteX133" fmla="*/ 395288 w 972012"/>
              <a:gd name="connsiteY133" fmla="*/ 950119 h 978694"/>
              <a:gd name="connsiteX134" fmla="*/ 350044 w 972012"/>
              <a:gd name="connsiteY134" fmla="*/ 947738 h 978694"/>
              <a:gd name="connsiteX135" fmla="*/ 328613 w 972012"/>
              <a:gd name="connsiteY135" fmla="*/ 940594 h 978694"/>
              <a:gd name="connsiteX136" fmla="*/ 321469 w 972012"/>
              <a:gd name="connsiteY136" fmla="*/ 933450 h 978694"/>
              <a:gd name="connsiteX137" fmla="*/ 314325 w 972012"/>
              <a:gd name="connsiteY137" fmla="*/ 928688 h 978694"/>
              <a:gd name="connsiteX138" fmla="*/ 307181 w 972012"/>
              <a:gd name="connsiteY138" fmla="*/ 921544 h 978694"/>
              <a:gd name="connsiteX139" fmla="*/ 302419 w 972012"/>
              <a:gd name="connsiteY139" fmla="*/ 914400 h 978694"/>
              <a:gd name="connsiteX140" fmla="*/ 295275 w 972012"/>
              <a:gd name="connsiteY140" fmla="*/ 912019 h 978694"/>
              <a:gd name="connsiteX141" fmla="*/ 290513 w 972012"/>
              <a:gd name="connsiteY141" fmla="*/ 904875 h 978694"/>
              <a:gd name="connsiteX142" fmla="*/ 285750 w 972012"/>
              <a:gd name="connsiteY142" fmla="*/ 890588 h 978694"/>
              <a:gd name="connsiteX143" fmla="*/ 280988 w 972012"/>
              <a:gd name="connsiteY143" fmla="*/ 883444 h 978694"/>
              <a:gd name="connsiteX144" fmla="*/ 269081 w 972012"/>
              <a:gd name="connsiteY144" fmla="*/ 866775 h 978694"/>
              <a:gd name="connsiteX145" fmla="*/ 254794 w 972012"/>
              <a:gd name="connsiteY145" fmla="*/ 857250 h 978694"/>
              <a:gd name="connsiteX146" fmla="*/ 240506 w 972012"/>
              <a:gd name="connsiteY146" fmla="*/ 847725 h 978694"/>
              <a:gd name="connsiteX147" fmla="*/ 223838 w 972012"/>
              <a:gd name="connsiteY147" fmla="*/ 838200 h 978694"/>
              <a:gd name="connsiteX148" fmla="*/ 207169 w 972012"/>
              <a:gd name="connsiteY148" fmla="*/ 831057 h 978694"/>
              <a:gd name="connsiteX149" fmla="*/ 183356 w 972012"/>
              <a:gd name="connsiteY149" fmla="*/ 802482 h 978694"/>
              <a:gd name="connsiteX150" fmla="*/ 176213 w 972012"/>
              <a:gd name="connsiteY150" fmla="*/ 797719 h 978694"/>
              <a:gd name="connsiteX151" fmla="*/ 169069 w 972012"/>
              <a:gd name="connsiteY151" fmla="*/ 790575 h 978694"/>
              <a:gd name="connsiteX152" fmla="*/ 154781 w 972012"/>
              <a:gd name="connsiteY152" fmla="*/ 781050 h 978694"/>
              <a:gd name="connsiteX153" fmla="*/ 150019 w 972012"/>
              <a:gd name="connsiteY153" fmla="*/ 773907 h 978694"/>
              <a:gd name="connsiteX154" fmla="*/ 135731 w 972012"/>
              <a:gd name="connsiteY154" fmla="*/ 762000 h 978694"/>
              <a:gd name="connsiteX155" fmla="*/ 126206 w 972012"/>
              <a:gd name="connsiteY155" fmla="*/ 747713 h 978694"/>
              <a:gd name="connsiteX156" fmla="*/ 121444 w 972012"/>
              <a:gd name="connsiteY156" fmla="*/ 740569 h 978694"/>
              <a:gd name="connsiteX157" fmla="*/ 114300 w 972012"/>
              <a:gd name="connsiteY157" fmla="*/ 735807 h 978694"/>
              <a:gd name="connsiteX158" fmla="*/ 100013 w 972012"/>
              <a:gd name="connsiteY158" fmla="*/ 721519 h 978694"/>
              <a:gd name="connsiteX159" fmla="*/ 85725 w 972012"/>
              <a:gd name="connsiteY159" fmla="*/ 711994 h 978694"/>
              <a:gd name="connsiteX160" fmla="*/ 78581 w 972012"/>
              <a:gd name="connsiteY160" fmla="*/ 707232 h 978694"/>
              <a:gd name="connsiteX161" fmla="*/ 71438 w 972012"/>
              <a:gd name="connsiteY161" fmla="*/ 702469 h 978694"/>
              <a:gd name="connsiteX162" fmla="*/ 57150 w 972012"/>
              <a:gd name="connsiteY162" fmla="*/ 697707 h 978694"/>
              <a:gd name="connsiteX163" fmla="*/ 42863 w 972012"/>
              <a:gd name="connsiteY163" fmla="*/ 685800 h 978694"/>
              <a:gd name="connsiteX164" fmla="*/ 33338 w 972012"/>
              <a:gd name="connsiteY164" fmla="*/ 671513 h 978694"/>
              <a:gd name="connsiteX165" fmla="*/ 28575 w 972012"/>
              <a:gd name="connsiteY165" fmla="*/ 645319 h 978694"/>
              <a:gd name="connsiteX166" fmla="*/ 26194 w 972012"/>
              <a:gd name="connsiteY166" fmla="*/ 635794 h 978694"/>
              <a:gd name="connsiteX167" fmla="*/ 19050 w 972012"/>
              <a:gd name="connsiteY167" fmla="*/ 631032 h 978694"/>
              <a:gd name="connsiteX168" fmla="*/ 16669 w 972012"/>
              <a:gd name="connsiteY168" fmla="*/ 607219 h 978694"/>
              <a:gd name="connsiteX169" fmla="*/ 11906 w 972012"/>
              <a:gd name="connsiteY169" fmla="*/ 590550 h 978694"/>
              <a:gd name="connsiteX170" fmla="*/ 9525 w 972012"/>
              <a:gd name="connsiteY170" fmla="*/ 581025 h 978694"/>
              <a:gd name="connsiteX171" fmla="*/ 7144 w 972012"/>
              <a:gd name="connsiteY171" fmla="*/ 554832 h 978694"/>
              <a:gd name="connsiteX172" fmla="*/ 0 w 972012"/>
              <a:gd name="connsiteY172" fmla="*/ 502445 h 978694"/>
              <a:gd name="connsiteX173" fmla="*/ 9525 w 972012"/>
              <a:gd name="connsiteY173" fmla="*/ 376238 h 978694"/>
              <a:gd name="connsiteX174" fmla="*/ 7143 w 972012"/>
              <a:gd name="connsiteY174" fmla="*/ 330993 h 978694"/>
              <a:gd name="connsiteX175" fmla="*/ 11906 w 972012"/>
              <a:gd name="connsiteY175" fmla="*/ 280988 h 978694"/>
              <a:gd name="connsiteX176" fmla="*/ 16669 w 972012"/>
              <a:gd name="connsiteY176" fmla="*/ 266700 h 978694"/>
              <a:gd name="connsiteX177" fmla="*/ 19050 w 972012"/>
              <a:gd name="connsiteY177" fmla="*/ 259557 h 978694"/>
              <a:gd name="connsiteX178" fmla="*/ 19050 w 972012"/>
              <a:gd name="connsiteY178" fmla="*/ 223838 h 978694"/>
              <a:gd name="connsiteX179" fmla="*/ 40481 w 972012"/>
              <a:gd name="connsiteY179" fmla="*/ 211932 h 978694"/>
              <a:gd name="connsiteX180" fmla="*/ 50006 w 972012"/>
              <a:gd name="connsiteY180" fmla="*/ 197644 h 978694"/>
              <a:gd name="connsiteX181" fmla="*/ 57150 w 972012"/>
              <a:gd name="connsiteY181" fmla="*/ 176213 h 978694"/>
              <a:gd name="connsiteX182" fmla="*/ 61913 w 972012"/>
              <a:gd name="connsiteY182" fmla="*/ 157163 h 978694"/>
              <a:gd name="connsiteX183" fmla="*/ 66675 w 972012"/>
              <a:gd name="connsiteY183" fmla="*/ 142875 h 978694"/>
              <a:gd name="connsiteX184" fmla="*/ 71438 w 972012"/>
              <a:gd name="connsiteY184" fmla="*/ 97632 h 978694"/>
              <a:gd name="connsiteX0" fmla="*/ 71438 w 971589"/>
              <a:gd name="connsiteY0" fmla="*/ 97632 h 978694"/>
              <a:gd name="connsiteX1" fmla="*/ 71438 w 971589"/>
              <a:gd name="connsiteY1" fmla="*/ 97632 h 978694"/>
              <a:gd name="connsiteX2" fmla="*/ 83344 w 971589"/>
              <a:gd name="connsiteY2" fmla="*/ 80963 h 978694"/>
              <a:gd name="connsiteX3" fmla="*/ 92869 w 971589"/>
              <a:gd name="connsiteY3" fmla="*/ 59532 h 978694"/>
              <a:gd name="connsiteX4" fmla="*/ 100013 w 971589"/>
              <a:gd name="connsiteY4" fmla="*/ 54769 h 978694"/>
              <a:gd name="connsiteX5" fmla="*/ 114300 w 971589"/>
              <a:gd name="connsiteY5" fmla="*/ 50007 h 978694"/>
              <a:gd name="connsiteX6" fmla="*/ 140494 w 971589"/>
              <a:gd name="connsiteY6" fmla="*/ 47625 h 978694"/>
              <a:gd name="connsiteX7" fmla="*/ 147638 w 971589"/>
              <a:gd name="connsiteY7" fmla="*/ 45244 h 978694"/>
              <a:gd name="connsiteX8" fmla="*/ 152400 w 971589"/>
              <a:gd name="connsiteY8" fmla="*/ 30957 h 978694"/>
              <a:gd name="connsiteX9" fmla="*/ 154781 w 971589"/>
              <a:gd name="connsiteY9" fmla="*/ 23813 h 978694"/>
              <a:gd name="connsiteX10" fmla="*/ 164306 w 971589"/>
              <a:gd name="connsiteY10" fmla="*/ 9525 h 978694"/>
              <a:gd name="connsiteX11" fmla="*/ 171450 w 971589"/>
              <a:gd name="connsiteY11" fmla="*/ 4763 h 978694"/>
              <a:gd name="connsiteX12" fmla="*/ 188119 w 971589"/>
              <a:gd name="connsiteY12" fmla="*/ 0 h 978694"/>
              <a:gd name="connsiteX13" fmla="*/ 269081 w 971589"/>
              <a:gd name="connsiteY13" fmla="*/ 2382 h 978694"/>
              <a:gd name="connsiteX14" fmla="*/ 276225 w 971589"/>
              <a:gd name="connsiteY14" fmla="*/ 4763 h 978694"/>
              <a:gd name="connsiteX15" fmla="*/ 283369 w 971589"/>
              <a:gd name="connsiteY15" fmla="*/ 9525 h 978694"/>
              <a:gd name="connsiteX16" fmla="*/ 297656 w 971589"/>
              <a:gd name="connsiteY16" fmla="*/ 23813 h 978694"/>
              <a:gd name="connsiteX17" fmla="*/ 302419 w 971589"/>
              <a:gd name="connsiteY17" fmla="*/ 30957 h 978694"/>
              <a:gd name="connsiteX18" fmla="*/ 328612 w 971589"/>
              <a:gd name="connsiteY18" fmla="*/ 52388 h 978694"/>
              <a:gd name="connsiteX19" fmla="*/ 319088 w 971589"/>
              <a:gd name="connsiteY19" fmla="*/ 66675 h 978694"/>
              <a:gd name="connsiteX20" fmla="*/ 330994 w 971589"/>
              <a:gd name="connsiteY20" fmla="*/ 85725 h 978694"/>
              <a:gd name="connsiteX21" fmla="*/ 333375 w 971589"/>
              <a:gd name="connsiteY21" fmla="*/ 95250 h 978694"/>
              <a:gd name="connsiteX22" fmla="*/ 338138 w 971589"/>
              <a:gd name="connsiteY22" fmla="*/ 109538 h 978694"/>
              <a:gd name="connsiteX23" fmla="*/ 352425 w 971589"/>
              <a:gd name="connsiteY23" fmla="*/ 123826 h 978694"/>
              <a:gd name="connsiteX24" fmla="*/ 350044 w 971589"/>
              <a:gd name="connsiteY24" fmla="*/ 207169 h 978694"/>
              <a:gd name="connsiteX25" fmla="*/ 347663 w 971589"/>
              <a:gd name="connsiteY25" fmla="*/ 271463 h 978694"/>
              <a:gd name="connsiteX26" fmla="*/ 345281 w 971589"/>
              <a:gd name="connsiteY26" fmla="*/ 304800 h 978694"/>
              <a:gd name="connsiteX27" fmla="*/ 347663 w 971589"/>
              <a:gd name="connsiteY27" fmla="*/ 326232 h 978694"/>
              <a:gd name="connsiteX28" fmla="*/ 364331 w 971589"/>
              <a:gd name="connsiteY28" fmla="*/ 323850 h 978694"/>
              <a:gd name="connsiteX29" fmla="*/ 378619 w 971589"/>
              <a:gd name="connsiteY29" fmla="*/ 319088 h 978694"/>
              <a:gd name="connsiteX30" fmla="*/ 385763 w 971589"/>
              <a:gd name="connsiteY30" fmla="*/ 314325 h 978694"/>
              <a:gd name="connsiteX31" fmla="*/ 442913 w 971589"/>
              <a:gd name="connsiteY31" fmla="*/ 290514 h 978694"/>
              <a:gd name="connsiteX32" fmla="*/ 452438 w 971589"/>
              <a:gd name="connsiteY32" fmla="*/ 292895 h 978694"/>
              <a:gd name="connsiteX33" fmla="*/ 461963 w 971589"/>
              <a:gd name="connsiteY33" fmla="*/ 288132 h 978694"/>
              <a:gd name="connsiteX34" fmla="*/ 476250 w 971589"/>
              <a:gd name="connsiteY34" fmla="*/ 283369 h 978694"/>
              <a:gd name="connsiteX35" fmla="*/ 488156 w 971589"/>
              <a:gd name="connsiteY35" fmla="*/ 273844 h 978694"/>
              <a:gd name="connsiteX36" fmla="*/ 500063 w 971589"/>
              <a:gd name="connsiteY36" fmla="*/ 259557 h 978694"/>
              <a:gd name="connsiteX37" fmla="*/ 514350 w 971589"/>
              <a:gd name="connsiteY37" fmla="*/ 252413 h 978694"/>
              <a:gd name="connsiteX38" fmla="*/ 531019 w 971589"/>
              <a:gd name="connsiteY38" fmla="*/ 245269 h 978694"/>
              <a:gd name="connsiteX39" fmla="*/ 538163 w 971589"/>
              <a:gd name="connsiteY39" fmla="*/ 240507 h 978694"/>
              <a:gd name="connsiteX40" fmla="*/ 545306 w 971589"/>
              <a:gd name="connsiteY40" fmla="*/ 238125 h 978694"/>
              <a:gd name="connsiteX41" fmla="*/ 547688 w 971589"/>
              <a:gd name="connsiteY41" fmla="*/ 216695 h 978694"/>
              <a:gd name="connsiteX42" fmla="*/ 595312 w 971589"/>
              <a:gd name="connsiteY42" fmla="*/ 216694 h 978694"/>
              <a:gd name="connsiteX43" fmla="*/ 623887 w 971589"/>
              <a:gd name="connsiteY43" fmla="*/ 209550 h 978694"/>
              <a:gd name="connsiteX44" fmla="*/ 635793 w 971589"/>
              <a:gd name="connsiteY44" fmla="*/ 190501 h 978694"/>
              <a:gd name="connsiteX45" fmla="*/ 631031 w 971589"/>
              <a:gd name="connsiteY45" fmla="*/ 190500 h 978694"/>
              <a:gd name="connsiteX46" fmla="*/ 650081 w 971589"/>
              <a:gd name="connsiteY46" fmla="*/ 166688 h 978694"/>
              <a:gd name="connsiteX47" fmla="*/ 654844 w 971589"/>
              <a:gd name="connsiteY47" fmla="*/ 171450 h 978694"/>
              <a:gd name="connsiteX48" fmla="*/ 645320 w 971589"/>
              <a:gd name="connsiteY48" fmla="*/ 169069 h 978694"/>
              <a:gd name="connsiteX49" fmla="*/ 652461 w 971589"/>
              <a:gd name="connsiteY49" fmla="*/ 154781 h 978694"/>
              <a:gd name="connsiteX50" fmla="*/ 683419 w 971589"/>
              <a:gd name="connsiteY50" fmla="*/ 133350 h 978694"/>
              <a:gd name="connsiteX51" fmla="*/ 669132 w 971589"/>
              <a:gd name="connsiteY51" fmla="*/ 130969 h 978694"/>
              <a:gd name="connsiteX52" fmla="*/ 697707 w 971589"/>
              <a:gd name="connsiteY52" fmla="*/ 130969 h 978694"/>
              <a:gd name="connsiteX53" fmla="*/ 702469 w 971589"/>
              <a:gd name="connsiteY53" fmla="*/ 126206 h 978694"/>
              <a:gd name="connsiteX54" fmla="*/ 733425 w 971589"/>
              <a:gd name="connsiteY54" fmla="*/ 130969 h 978694"/>
              <a:gd name="connsiteX55" fmla="*/ 764381 w 971589"/>
              <a:gd name="connsiteY55" fmla="*/ 140494 h 978694"/>
              <a:gd name="connsiteX56" fmla="*/ 769144 w 971589"/>
              <a:gd name="connsiteY56" fmla="*/ 147638 h 978694"/>
              <a:gd name="connsiteX57" fmla="*/ 771525 w 971589"/>
              <a:gd name="connsiteY57" fmla="*/ 157163 h 978694"/>
              <a:gd name="connsiteX58" fmla="*/ 773906 w 971589"/>
              <a:gd name="connsiteY58" fmla="*/ 164307 h 978694"/>
              <a:gd name="connsiteX59" fmla="*/ 771525 w 971589"/>
              <a:gd name="connsiteY59" fmla="*/ 204788 h 978694"/>
              <a:gd name="connsiteX60" fmla="*/ 769144 w 971589"/>
              <a:gd name="connsiteY60" fmla="*/ 211932 h 978694"/>
              <a:gd name="connsiteX61" fmla="*/ 778670 w 971589"/>
              <a:gd name="connsiteY61" fmla="*/ 216694 h 978694"/>
              <a:gd name="connsiteX62" fmla="*/ 776287 w 971589"/>
              <a:gd name="connsiteY62" fmla="*/ 233363 h 978694"/>
              <a:gd name="connsiteX63" fmla="*/ 778669 w 971589"/>
              <a:gd name="connsiteY63" fmla="*/ 247651 h 978694"/>
              <a:gd name="connsiteX64" fmla="*/ 783430 w 971589"/>
              <a:gd name="connsiteY64" fmla="*/ 261938 h 978694"/>
              <a:gd name="connsiteX65" fmla="*/ 783431 w 971589"/>
              <a:gd name="connsiteY65" fmla="*/ 304800 h 978694"/>
              <a:gd name="connsiteX66" fmla="*/ 790575 w 971589"/>
              <a:gd name="connsiteY66" fmla="*/ 326232 h 978694"/>
              <a:gd name="connsiteX67" fmla="*/ 795338 w 971589"/>
              <a:gd name="connsiteY67" fmla="*/ 340519 h 978694"/>
              <a:gd name="connsiteX68" fmla="*/ 800100 w 971589"/>
              <a:gd name="connsiteY68" fmla="*/ 347663 h 978694"/>
              <a:gd name="connsiteX69" fmla="*/ 821531 w 971589"/>
              <a:gd name="connsiteY69" fmla="*/ 357188 h 978694"/>
              <a:gd name="connsiteX70" fmla="*/ 828675 w 971589"/>
              <a:gd name="connsiteY70" fmla="*/ 359569 h 978694"/>
              <a:gd name="connsiteX71" fmla="*/ 842963 w 971589"/>
              <a:gd name="connsiteY71" fmla="*/ 369094 h 978694"/>
              <a:gd name="connsiteX72" fmla="*/ 850106 w 971589"/>
              <a:gd name="connsiteY72" fmla="*/ 376238 h 978694"/>
              <a:gd name="connsiteX73" fmla="*/ 864394 w 971589"/>
              <a:gd name="connsiteY73" fmla="*/ 381000 h 978694"/>
              <a:gd name="connsiteX74" fmla="*/ 871538 w 971589"/>
              <a:gd name="connsiteY74" fmla="*/ 383382 h 978694"/>
              <a:gd name="connsiteX75" fmla="*/ 885825 w 971589"/>
              <a:gd name="connsiteY75" fmla="*/ 390525 h 978694"/>
              <a:gd name="connsiteX76" fmla="*/ 892969 w 971589"/>
              <a:gd name="connsiteY76" fmla="*/ 395288 h 978694"/>
              <a:gd name="connsiteX77" fmla="*/ 907256 w 971589"/>
              <a:gd name="connsiteY77" fmla="*/ 400050 h 978694"/>
              <a:gd name="connsiteX78" fmla="*/ 912019 w 971589"/>
              <a:gd name="connsiteY78" fmla="*/ 407194 h 978694"/>
              <a:gd name="connsiteX79" fmla="*/ 928687 w 971589"/>
              <a:gd name="connsiteY79" fmla="*/ 404812 h 978694"/>
              <a:gd name="connsiteX80" fmla="*/ 938212 w 971589"/>
              <a:gd name="connsiteY80" fmla="*/ 411956 h 978694"/>
              <a:gd name="connsiteX81" fmla="*/ 957263 w 971589"/>
              <a:gd name="connsiteY81" fmla="*/ 428626 h 978694"/>
              <a:gd name="connsiteX82" fmla="*/ 957262 w 971589"/>
              <a:gd name="connsiteY82" fmla="*/ 447676 h 978694"/>
              <a:gd name="connsiteX83" fmla="*/ 969169 w 971589"/>
              <a:gd name="connsiteY83" fmla="*/ 473869 h 978694"/>
              <a:gd name="connsiteX84" fmla="*/ 957263 w 971589"/>
              <a:gd name="connsiteY84" fmla="*/ 495300 h 978694"/>
              <a:gd name="connsiteX85" fmla="*/ 971551 w 971589"/>
              <a:gd name="connsiteY85" fmla="*/ 500063 h 978694"/>
              <a:gd name="connsiteX86" fmla="*/ 962025 w 971589"/>
              <a:gd name="connsiteY86" fmla="*/ 516731 h 978694"/>
              <a:gd name="connsiteX87" fmla="*/ 923925 w 971589"/>
              <a:gd name="connsiteY87" fmla="*/ 545307 h 978694"/>
              <a:gd name="connsiteX88" fmla="*/ 919163 w 971589"/>
              <a:gd name="connsiteY88" fmla="*/ 552450 h 978694"/>
              <a:gd name="connsiteX89" fmla="*/ 916781 w 971589"/>
              <a:gd name="connsiteY89" fmla="*/ 559594 h 978694"/>
              <a:gd name="connsiteX90" fmla="*/ 902494 w 971589"/>
              <a:gd name="connsiteY90" fmla="*/ 564357 h 978694"/>
              <a:gd name="connsiteX91" fmla="*/ 895350 w 971589"/>
              <a:gd name="connsiteY91" fmla="*/ 566738 h 978694"/>
              <a:gd name="connsiteX92" fmla="*/ 890588 w 971589"/>
              <a:gd name="connsiteY92" fmla="*/ 573882 h 978694"/>
              <a:gd name="connsiteX93" fmla="*/ 888206 w 971589"/>
              <a:gd name="connsiteY93" fmla="*/ 581025 h 978694"/>
              <a:gd name="connsiteX94" fmla="*/ 866775 w 971589"/>
              <a:gd name="connsiteY94" fmla="*/ 588169 h 978694"/>
              <a:gd name="connsiteX95" fmla="*/ 852488 w 971589"/>
              <a:gd name="connsiteY95" fmla="*/ 592932 h 978694"/>
              <a:gd name="connsiteX96" fmla="*/ 845344 w 971589"/>
              <a:gd name="connsiteY96" fmla="*/ 595313 h 978694"/>
              <a:gd name="connsiteX97" fmla="*/ 804863 w 971589"/>
              <a:gd name="connsiteY97" fmla="*/ 590550 h 978694"/>
              <a:gd name="connsiteX98" fmla="*/ 790575 w 971589"/>
              <a:gd name="connsiteY98" fmla="*/ 583407 h 978694"/>
              <a:gd name="connsiteX99" fmla="*/ 762000 w 971589"/>
              <a:gd name="connsiteY99" fmla="*/ 576263 h 978694"/>
              <a:gd name="connsiteX100" fmla="*/ 754856 w 971589"/>
              <a:gd name="connsiteY100" fmla="*/ 573882 h 978694"/>
              <a:gd name="connsiteX101" fmla="*/ 721519 w 971589"/>
              <a:gd name="connsiteY101" fmla="*/ 583407 h 978694"/>
              <a:gd name="connsiteX102" fmla="*/ 700088 w 971589"/>
              <a:gd name="connsiteY102" fmla="*/ 576263 h 978694"/>
              <a:gd name="connsiteX103" fmla="*/ 688181 w 971589"/>
              <a:gd name="connsiteY103" fmla="*/ 578644 h 978694"/>
              <a:gd name="connsiteX104" fmla="*/ 683419 w 971589"/>
              <a:gd name="connsiteY104" fmla="*/ 592932 h 978694"/>
              <a:gd name="connsiteX105" fmla="*/ 685800 w 971589"/>
              <a:gd name="connsiteY105" fmla="*/ 621507 h 978694"/>
              <a:gd name="connsiteX106" fmla="*/ 709612 w 971589"/>
              <a:gd name="connsiteY106" fmla="*/ 645319 h 978694"/>
              <a:gd name="connsiteX107" fmla="*/ 704850 w 971589"/>
              <a:gd name="connsiteY107" fmla="*/ 681038 h 978694"/>
              <a:gd name="connsiteX108" fmla="*/ 721519 w 971589"/>
              <a:gd name="connsiteY108" fmla="*/ 700088 h 978694"/>
              <a:gd name="connsiteX109" fmla="*/ 721519 w 971589"/>
              <a:gd name="connsiteY109" fmla="*/ 721519 h 978694"/>
              <a:gd name="connsiteX110" fmla="*/ 726282 w 971589"/>
              <a:gd name="connsiteY110" fmla="*/ 771525 h 978694"/>
              <a:gd name="connsiteX111" fmla="*/ 714375 w 971589"/>
              <a:gd name="connsiteY111" fmla="*/ 852488 h 978694"/>
              <a:gd name="connsiteX112" fmla="*/ 709613 w 971589"/>
              <a:gd name="connsiteY112" fmla="*/ 866775 h 978694"/>
              <a:gd name="connsiteX113" fmla="*/ 707231 w 971589"/>
              <a:gd name="connsiteY113" fmla="*/ 873919 h 978694"/>
              <a:gd name="connsiteX114" fmla="*/ 702469 w 971589"/>
              <a:gd name="connsiteY114" fmla="*/ 881063 h 978694"/>
              <a:gd name="connsiteX115" fmla="*/ 678656 w 971589"/>
              <a:gd name="connsiteY115" fmla="*/ 878682 h 978694"/>
              <a:gd name="connsiteX116" fmla="*/ 671513 w 971589"/>
              <a:gd name="connsiteY116" fmla="*/ 876300 h 978694"/>
              <a:gd name="connsiteX117" fmla="*/ 602456 w 971589"/>
              <a:gd name="connsiteY117" fmla="*/ 878682 h 978694"/>
              <a:gd name="connsiteX118" fmla="*/ 595313 w 971589"/>
              <a:gd name="connsiteY118" fmla="*/ 881063 h 978694"/>
              <a:gd name="connsiteX119" fmla="*/ 581025 w 971589"/>
              <a:gd name="connsiteY119" fmla="*/ 873919 h 978694"/>
              <a:gd name="connsiteX120" fmla="*/ 573881 w 971589"/>
              <a:gd name="connsiteY120" fmla="*/ 871538 h 978694"/>
              <a:gd name="connsiteX121" fmla="*/ 573881 w 971589"/>
              <a:gd name="connsiteY121" fmla="*/ 938213 h 978694"/>
              <a:gd name="connsiteX122" fmla="*/ 564356 w 971589"/>
              <a:gd name="connsiteY122" fmla="*/ 947738 h 978694"/>
              <a:gd name="connsiteX123" fmla="*/ 554831 w 971589"/>
              <a:gd name="connsiteY123" fmla="*/ 962025 h 978694"/>
              <a:gd name="connsiteX124" fmla="*/ 552450 w 971589"/>
              <a:gd name="connsiteY124" fmla="*/ 969169 h 978694"/>
              <a:gd name="connsiteX125" fmla="*/ 535781 w 971589"/>
              <a:gd name="connsiteY125" fmla="*/ 976313 h 978694"/>
              <a:gd name="connsiteX126" fmla="*/ 528638 w 971589"/>
              <a:gd name="connsiteY126" fmla="*/ 978694 h 978694"/>
              <a:gd name="connsiteX127" fmla="*/ 495300 w 971589"/>
              <a:gd name="connsiteY127" fmla="*/ 976313 h 978694"/>
              <a:gd name="connsiteX128" fmla="*/ 447675 w 971589"/>
              <a:gd name="connsiteY128" fmla="*/ 973932 h 978694"/>
              <a:gd name="connsiteX129" fmla="*/ 440531 w 971589"/>
              <a:gd name="connsiteY129" fmla="*/ 966788 h 978694"/>
              <a:gd name="connsiteX130" fmla="*/ 426244 w 971589"/>
              <a:gd name="connsiteY130" fmla="*/ 957263 h 978694"/>
              <a:gd name="connsiteX131" fmla="*/ 419100 w 971589"/>
              <a:gd name="connsiteY131" fmla="*/ 952500 h 978694"/>
              <a:gd name="connsiteX132" fmla="*/ 404813 w 971589"/>
              <a:gd name="connsiteY132" fmla="*/ 947738 h 978694"/>
              <a:gd name="connsiteX133" fmla="*/ 395288 w 971589"/>
              <a:gd name="connsiteY133" fmla="*/ 950119 h 978694"/>
              <a:gd name="connsiteX134" fmla="*/ 350044 w 971589"/>
              <a:gd name="connsiteY134" fmla="*/ 947738 h 978694"/>
              <a:gd name="connsiteX135" fmla="*/ 328613 w 971589"/>
              <a:gd name="connsiteY135" fmla="*/ 940594 h 978694"/>
              <a:gd name="connsiteX136" fmla="*/ 321469 w 971589"/>
              <a:gd name="connsiteY136" fmla="*/ 933450 h 978694"/>
              <a:gd name="connsiteX137" fmla="*/ 314325 w 971589"/>
              <a:gd name="connsiteY137" fmla="*/ 928688 h 978694"/>
              <a:gd name="connsiteX138" fmla="*/ 307181 w 971589"/>
              <a:gd name="connsiteY138" fmla="*/ 921544 h 978694"/>
              <a:gd name="connsiteX139" fmla="*/ 302419 w 971589"/>
              <a:gd name="connsiteY139" fmla="*/ 914400 h 978694"/>
              <a:gd name="connsiteX140" fmla="*/ 295275 w 971589"/>
              <a:gd name="connsiteY140" fmla="*/ 912019 h 978694"/>
              <a:gd name="connsiteX141" fmla="*/ 290513 w 971589"/>
              <a:gd name="connsiteY141" fmla="*/ 904875 h 978694"/>
              <a:gd name="connsiteX142" fmla="*/ 285750 w 971589"/>
              <a:gd name="connsiteY142" fmla="*/ 890588 h 978694"/>
              <a:gd name="connsiteX143" fmla="*/ 280988 w 971589"/>
              <a:gd name="connsiteY143" fmla="*/ 883444 h 978694"/>
              <a:gd name="connsiteX144" fmla="*/ 269081 w 971589"/>
              <a:gd name="connsiteY144" fmla="*/ 866775 h 978694"/>
              <a:gd name="connsiteX145" fmla="*/ 254794 w 971589"/>
              <a:gd name="connsiteY145" fmla="*/ 857250 h 978694"/>
              <a:gd name="connsiteX146" fmla="*/ 240506 w 971589"/>
              <a:gd name="connsiteY146" fmla="*/ 847725 h 978694"/>
              <a:gd name="connsiteX147" fmla="*/ 223838 w 971589"/>
              <a:gd name="connsiteY147" fmla="*/ 838200 h 978694"/>
              <a:gd name="connsiteX148" fmla="*/ 207169 w 971589"/>
              <a:gd name="connsiteY148" fmla="*/ 831057 h 978694"/>
              <a:gd name="connsiteX149" fmla="*/ 183356 w 971589"/>
              <a:gd name="connsiteY149" fmla="*/ 802482 h 978694"/>
              <a:gd name="connsiteX150" fmla="*/ 176213 w 971589"/>
              <a:gd name="connsiteY150" fmla="*/ 797719 h 978694"/>
              <a:gd name="connsiteX151" fmla="*/ 169069 w 971589"/>
              <a:gd name="connsiteY151" fmla="*/ 790575 h 978694"/>
              <a:gd name="connsiteX152" fmla="*/ 154781 w 971589"/>
              <a:gd name="connsiteY152" fmla="*/ 781050 h 978694"/>
              <a:gd name="connsiteX153" fmla="*/ 150019 w 971589"/>
              <a:gd name="connsiteY153" fmla="*/ 773907 h 978694"/>
              <a:gd name="connsiteX154" fmla="*/ 135731 w 971589"/>
              <a:gd name="connsiteY154" fmla="*/ 762000 h 978694"/>
              <a:gd name="connsiteX155" fmla="*/ 126206 w 971589"/>
              <a:gd name="connsiteY155" fmla="*/ 747713 h 978694"/>
              <a:gd name="connsiteX156" fmla="*/ 121444 w 971589"/>
              <a:gd name="connsiteY156" fmla="*/ 740569 h 978694"/>
              <a:gd name="connsiteX157" fmla="*/ 114300 w 971589"/>
              <a:gd name="connsiteY157" fmla="*/ 735807 h 978694"/>
              <a:gd name="connsiteX158" fmla="*/ 100013 w 971589"/>
              <a:gd name="connsiteY158" fmla="*/ 721519 h 978694"/>
              <a:gd name="connsiteX159" fmla="*/ 85725 w 971589"/>
              <a:gd name="connsiteY159" fmla="*/ 711994 h 978694"/>
              <a:gd name="connsiteX160" fmla="*/ 78581 w 971589"/>
              <a:gd name="connsiteY160" fmla="*/ 707232 h 978694"/>
              <a:gd name="connsiteX161" fmla="*/ 71438 w 971589"/>
              <a:gd name="connsiteY161" fmla="*/ 702469 h 978694"/>
              <a:gd name="connsiteX162" fmla="*/ 57150 w 971589"/>
              <a:gd name="connsiteY162" fmla="*/ 697707 h 978694"/>
              <a:gd name="connsiteX163" fmla="*/ 42863 w 971589"/>
              <a:gd name="connsiteY163" fmla="*/ 685800 h 978694"/>
              <a:gd name="connsiteX164" fmla="*/ 33338 w 971589"/>
              <a:gd name="connsiteY164" fmla="*/ 671513 h 978694"/>
              <a:gd name="connsiteX165" fmla="*/ 28575 w 971589"/>
              <a:gd name="connsiteY165" fmla="*/ 645319 h 978694"/>
              <a:gd name="connsiteX166" fmla="*/ 26194 w 971589"/>
              <a:gd name="connsiteY166" fmla="*/ 635794 h 978694"/>
              <a:gd name="connsiteX167" fmla="*/ 19050 w 971589"/>
              <a:gd name="connsiteY167" fmla="*/ 631032 h 978694"/>
              <a:gd name="connsiteX168" fmla="*/ 16669 w 971589"/>
              <a:gd name="connsiteY168" fmla="*/ 607219 h 978694"/>
              <a:gd name="connsiteX169" fmla="*/ 11906 w 971589"/>
              <a:gd name="connsiteY169" fmla="*/ 590550 h 978694"/>
              <a:gd name="connsiteX170" fmla="*/ 9525 w 971589"/>
              <a:gd name="connsiteY170" fmla="*/ 581025 h 978694"/>
              <a:gd name="connsiteX171" fmla="*/ 7144 w 971589"/>
              <a:gd name="connsiteY171" fmla="*/ 554832 h 978694"/>
              <a:gd name="connsiteX172" fmla="*/ 0 w 971589"/>
              <a:gd name="connsiteY172" fmla="*/ 502445 h 978694"/>
              <a:gd name="connsiteX173" fmla="*/ 9525 w 971589"/>
              <a:gd name="connsiteY173" fmla="*/ 376238 h 978694"/>
              <a:gd name="connsiteX174" fmla="*/ 7143 w 971589"/>
              <a:gd name="connsiteY174" fmla="*/ 330993 h 978694"/>
              <a:gd name="connsiteX175" fmla="*/ 11906 w 971589"/>
              <a:gd name="connsiteY175" fmla="*/ 280988 h 978694"/>
              <a:gd name="connsiteX176" fmla="*/ 16669 w 971589"/>
              <a:gd name="connsiteY176" fmla="*/ 266700 h 978694"/>
              <a:gd name="connsiteX177" fmla="*/ 19050 w 971589"/>
              <a:gd name="connsiteY177" fmla="*/ 259557 h 978694"/>
              <a:gd name="connsiteX178" fmla="*/ 19050 w 971589"/>
              <a:gd name="connsiteY178" fmla="*/ 223838 h 978694"/>
              <a:gd name="connsiteX179" fmla="*/ 40481 w 971589"/>
              <a:gd name="connsiteY179" fmla="*/ 211932 h 978694"/>
              <a:gd name="connsiteX180" fmla="*/ 50006 w 971589"/>
              <a:gd name="connsiteY180" fmla="*/ 197644 h 978694"/>
              <a:gd name="connsiteX181" fmla="*/ 57150 w 971589"/>
              <a:gd name="connsiteY181" fmla="*/ 176213 h 978694"/>
              <a:gd name="connsiteX182" fmla="*/ 61913 w 971589"/>
              <a:gd name="connsiteY182" fmla="*/ 157163 h 978694"/>
              <a:gd name="connsiteX183" fmla="*/ 66675 w 971589"/>
              <a:gd name="connsiteY183" fmla="*/ 142875 h 978694"/>
              <a:gd name="connsiteX184" fmla="*/ 71438 w 971589"/>
              <a:gd name="connsiteY184" fmla="*/ 97632 h 97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971589" h="978694">
                <a:moveTo>
                  <a:pt x="71438" y="97632"/>
                </a:moveTo>
                <a:lnTo>
                  <a:pt x="71438" y="97632"/>
                </a:lnTo>
                <a:cubicBezTo>
                  <a:pt x="75407" y="92076"/>
                  <a:pt x="80107" y="86975"/>
                  <a:pt x="83344" y="80963"/>
                </a:cubicBezTo>
                <a:cubicBezTo>
                  <a:pt x="88848" y="70740"/>
                  <a:pt x="85414" y="66987"/>
                  <a:pt x="92869" y="59532"/>
                </a:cubicBezTo>
                <a:cubicBezTo>
                  <a:pt x="94893" y="57508"/>
                  <a:pt x="97398" y="55931"/>
                  <a:pt x="100013" y="54769"/>
                </a:cubicBezTo>
                <a:cubicBezTo>
                  <a:pt x="104600" y="52730"/>
                  <a:pt x="109301" y="50462"/>
                  <a:pt x="114300" y="50007"/>
                </a:cubicBezTo>
                <a:lnTo>
                  <a:pt x="140494" y="47625"/>
                </a:lnTo>
                <a:cubicBezTo>
                  <a:pt x="142875" y="46831"/>
                  <a:pt x="146179" y="47287"/>
                  <a:pt x="147638" y="45244"/>
                </a:cubicBezTo>
                <a:cubicBezTo>
                  <a:pt x="150556" y="41159"/>
                  <a:pt x="150813" y="35719"/>
                  <a:pt x="152400" y="30957"/>
                </a:cubicBezTo>
                <a:cubicBezTo>
                  <a:pt x="153194" y="28576"/>
                  <a:pt x="153389" y="25902"/>
                  <a:pt x="154781" y="23813"/>
                </a:cubicBezTo>
                <a:cubicBezTo>
                  <a:pt x="157956" y="19050"/>
                  <a:pt x="159543" y="12700"/>
                  <a:pt x="164306" y="9525"/>
                </a:cubicBezTo>
                <a:cubicBezTo>
                  <a:pt x="166687" y="7938"/>
                  <a:pt x="168890" y="6043"/>
                  <a:pt x="171450" y="4763"/>
                </a:cubicBezTo>
                <a:cubicBezTo>
                  <a:pt x="174863" y="3057"/>
                  <a:pt x="185072" y="762"/>
                  <a:pt x="188119" y="0"/>
                </a:cubicBezTo>
                <a:cubicBezTo>
                  <a:pt x="215106" y="794"/>
                  <a:pt x="242121" y="925"/>
                  <a:pt x="269081" y="2382"/>
                </a:cubicBezTo>
                <a:cubicBezTo>
                  <a:pt x="271587" y="2517"/>
                  <a:pt x="273980" y="3641"/>
                  <a:pt x="276225" y="4763"/>
                </a:cubicBezTo>
                <a:cubicBezTo>
                  <a:pt x="278785" y="6043"/>
                  <a:pt x="281230" y="7624"/>
                  <a:pt x="283369" y="9525"/>
                </a:cubicBezTo>
                <a:cubicBezTo>
                  <a:pt x="288403" y="14000"/>
                  <a:pt x="293920" y="18209"/>
                  <a:pt x="297656" y="23813"/>
                </a:cubicBezTo>
                <a:lnTo>
                  <a:pt x="302419" y="30957"/>
                </a:lnTo>
                <a:cubicBezTo>
                  <a:pt x="308086" y="47959"/>
                  <a:pt x="321064" y="41067"/>
                  <a:pt x="328612" y="52388"/>
                </a:cubicBezTo>
                <a:cubicBezTo>
                  <a:pt x="337296" y="78443"/>
                  <a:pt x="318691" y="61119"/>
                  <a:pt x="319088" y="66675"/>
                </a:cubicBezTo>
                <a:cubicBezTo>
                  <a:pt x="319485" y="72231"/>
                  <a:pt x="328209" y="81548"/>
                  <a:pt x="330994" y="85725"/>
                </a:cubicBezTo>
                <a:cubicBezTo>
                  <a:pt x="331788" y="88900"/>
                  <a:pt x="332184" y="91281"/>
                  <a:pt x="333375" y="95250"/>
                </a:cubicBezTo>
                <a:cubicBezTo>
                  <a:pt x="334566" y="99219"/>
                  <a:pt x="334963" y="104775"/>
                  <a:pt x="338138" y="109538"/>
                </a:cubicBezTo>
                <a:cubicBezTo>
                  <a:pt x="341313" y="114301"/>
                  <a:pt x="349009" y="113577"/>
                  <a:pt x="352425" y="123826"/>
                </a:cubicBezTo>
                <a:cubicBezTo>
                  <a:pt x="348978" y="192765"/>
                  <a:pt x="350838" y="182563"/>
                  <a:pt x="350044" y="207169"/>
                </a:cubicBezTo>
                <a:cubicBezTo>
                  <a:pt x="349250" y="231775"/>
                  <a:pt x="339415" y="246727"/>
                  <a:pt x="347663" y="271463"/>
                </a:cubicBezTo>
                <a:cubicBezTo>
                  <a:pt x="346869" y="282575"/>
                  <a:pt x="345281" y="293659"/>
                  <a:pt x="345281" y="304800"/>
                </a:cubicBezTo>
                <a:cubicBezTo>
                  <a:pt x="345281" y="311988"/>
                  <a:pt x="342580" y="321149"/>
                  <a:pt x="347663" y="326232"/>
                </a:cubicBezTo>
                <a:cubicBezTo>
                  <a:pt x="351632" y="330201"/>
                  <a:pt x="358775" y="324644"/>
                  <a:pt x="364331" y="323850"/>
                </a:cubicBezTo>
                <a:cubicBezTo>
                  <a:pt x="369094" y="322263"/>
                  <a:pt x="374442" y="321873"/>
                  <a:pt x="378619" y="319088"/>
                </a:cubicBezTo>
                <a:cubicBezTo>
                  <a:pt x="381000" y="317500"/>
                  <a:pt x="375047" y="319087"/>
                  <a:pt x="385763" y="314325"/>
                </a:cubicBezTo>
                <a:cubicBezTo>
                  <a:pt x="396479" y="309563"/>
                  <a:pt x="423069" y="291308"/>
                  <a:pt x="442913" y="290514"/>
                </a:cubicBezTo>
                <a:cubicBezTo>
                  <a:pt x="445294" y="289720"/>
                  <a:pt x="449263" y="293292"/>
                  <a:pt x="452438" y="292895"/>
                </a:cubicBezTo>
                <a:cubicBezTo>
                  <a:pt x="455613" y="292498"/>
                  <a:pt x="457994" y="289720"/>
                  <a:pt x="461963" y="288132"/>
                </a:cubicBezTo>
                <a:cubicBezTo>
                  <a:pt x="465932" y="286544"/>
                  <a:pt x="476250" y="283369"/>
                  <a:pt x="476250" y="283369"/>
                </a:cubicBezTo>
                <a:cubicBezTo>
                  <a:pt x="486903" y="267391"/>
                  <a:pt x="474354" y="283046"/>
                  <a:pt x="488156" y="273844"/>
                </a:cubicBezTo>
                <a:cubicBezTo>
                  <a:pt x="499855" y="266044"/>
                  <a:pt x="491281" y="268339"/>
                  <a:pt x="500063" y="259557"/>
                </a:cubicBezTo>
                <a:cubicBezTo>
                  <a:pt x="504681" y="254939"/>
                  <a:pt x="508538" y="254350"/>
                  <a:pt x="514350" y="252413"/>
                </a:cubicBezTo>
                <a:cubicBezTo>
                  <a:pt x="532281" y="240458"/>
                  <a:pt x="509496" y="254492"/>
                  <a:pt x="531019" y="245269"/>
                </a:cubicBezTo>
                <a:cubicBezTo>
                  <a:pt x="533650" y="244142"/>
                  <a:pt x="535603" y="241787"/>
                  <a:pt x="538163" y="240507"/>
                </a:cubicBezTo>
                <a:cubicBezTo>
                  <a:pt x="540408" y="239384"/>
                  <a:pt x="542925" y="238919"/>
                  <a:pt x="545306" y="238125"/>
                </a:cubicBezTo>
                <a:cubicBezTo>
                  <a:pt x="546100" y="235744"/>
                  <a:pt x="539354" y="220267"/>
                  <a:pt x="547688" y="216695"/>
                </a:cubicBezTo>
                <a:cubicBezTo>
                  <a:pt x="556022" y="213123"/>
                  <a:pt x="589385" y="216324"/>
                  <a:pt x="595312" y="216694"/>
                </a:cubicBezTo>
                <a:cubicBezTo>
                  <a:pt x="604837" y="215900"/>
                  <a:pt x="617140" y="213915"/>
                  <a:pt x="623887" y="209550"/>
                </a:cubicBezTo>
                <a:cubicBezTo>
                  <a:pt x="630634" y="205185"/>
                  <a:pt x="634602" y="193676"/>
                  <a:pt x="635793" y="190501"/>
                </a:cubicBezTo>
                <a:cubicBezTo>
                  <a:pt x="636984" y="187326"/>
                  <a:pt x="628650" y="194469"/>
                  <a:pt x="631031" y="190500"/>
                </a:cubicBezTo>
                <a:cubicBezTo>
                  <a:pt x="633412" y="186531"/>
                  <a:pt x="646112" y="169863"/>
                  <a:pt x="650081" y="166688"/>
                </a:cubicBezTo>
                <a:cubicBezTo>
                  <a:pt x="654050" y="163513"/>
                  <a:pt x="655637" y="171053"/>
                  <a:pt x="654844" y="171450"/>
                </a:cubicBezTo>
                <a:cubicBezTo>
                  <a:pt x="654051" y="171847"/>
                  <a:pt x="642939" y="169863"/>
                  <a:pt x="645320" y="169069"/>
                </a:cubicBezTo>
                <a:cubicBezTo>
                  <a:pt x="647701" y="166688"/>
                  <a:pt x="646111" y="160734"/>
                  <a:pt x="652461" y="154781"/>
                </a:cubicBezTo>
                <a:cubicBezTo>
                  <a:pt x="658811" y="148828"/>
                  <a:pt x="680641" y="137319"/>
                  <a:pt x="683419" y="133350"/>
                </a:cubicBezTo>
                <a:cubicBezTo>
                  <a:pt x="686198" y="129381"/>
                  <a:pt x="666751" y="131366"/>
                  <a:pt x="669132" y="130969"/>
                </a:cubicBezTo>
                <a:cubicBezTo>
                  <a:pt x="671513" y="130572"/>
                  <a:pt x="692151" y="131763"/>
                  <a:pt x="697707" y="130969"/>
                </a:cubicBezTo>
                <a:cubicBezTo>
                  <a:pt x="703263" y="130175"/>
                  <a:pt x="696516" y="126206"/>
                  <a:pt x="702469" y="126206"/>
                </a:cubicBezTo>
                <a:cubicBezTo>
                  <a:pt x="708422" y="126206"/>
                  <a:pt x="726860" y="131789"/>
                  <a:pt x="733425" y="130969"/>
                </a:cubicBezTo>
                <a:cubicBezTo>
                  <a:pt x="746125" y="131763"/>
                  <a:pt x="758428" y="137716"/>
                  <a:pt x="764381" y="140494"/>
                </a:cubicBezTo>
                <a:cubicBezTo>
                  <a:pt x="770334" y="143272"/>
                  <a:pt x="768017" y="145007"/>
                  <a:pt x="769144" y="147638"/>
                </a:cubicBezTo>
                <a:cubicBezTo>
                  <a:pt x="770433" y="150646"/>
                  <a:pt x="770626" y="154016"/>
                  <a:pt x="771525" y="157163"/>
                </a:cubicBezTo>
                <a:cubicBezTo>
                  <a:pt x="772215" y="159577"/>
                  <a:pt x="773112" y="161926"/>
                  <a:pt x="773906" y="164307"/>
                </a:cubicBezTo>
                <a:cubicBezTo>
                  <a:pt x="773112" y="177801"/>
                  <a:pt x="772870" y="191338"/>
                  <a:pt x="771525" y="204788"/>
                </a:cubicBezTo>
                <a:cubicBezTo>
                  <a:pt x="771275" y="207286"/>
                  <a:pt x="767953" y="209948"/>
                  <a:pt x="769144" y="211932"/>
                </a:cubicBezTo>
                <a:cubicBezTo>
                  <a:pt x="770335" y="213916"/>
                  <a:pt x="782639" y="215107"/>
                  <a:pt x="778670" y="216694"/>
                </a:cubicBezTo>
                <a:cubicBezTo>
                  <a:pt x="779464" y="222250"/>
                  <a:pt x="775025" y="227894"/>
                  <a:pt x="776287" y="233363"/>
                </a:cubicBezTo>
                <a:cubicBezTo>
                  <a:pt x="776292" y="233387"/>
                  <a:pt x="777478" y="242888"/>
                  <a:pt x="778669" y="247651"/>
                </a:cubicBezTo>
                <a:cubicBezTo>
                  <a:pt x="779860" y="252414"/>
                  <a:pt x="782636" y="252413"/>
                  <a:pt x="783430" y="261938"/>
                </a:cubicBezTo>
                <a:cubicBezTo>
                  <a:pt x="784224" y="271463"/>
                  <a:pt x="782240" y="294085"/>
                  <a:pt x="783431" y="304800"/>
                </a:cubicBezTo>
                <a:cubicBezTo>
                  <a:pt x="784622" y="315515"/>
                  <a:pt x="788194" y="319088"/>
                  <a:pt x="790575" y="326232"/>
                </a:cubicBezTo>
                <a:cubicBezTo>
                  <a:pt x="790576" y="326236"/>
                  <a:pt x="795336" y="340516"/>
                  <a:pt x="795338" y="340519"/>
                </a:cubicBezTo>
                <a:cubicBezTo>
                  <a:pt x="796925" y="342900"/>
                  <a:pt x="798076" y="345639"/>
                  <a:pt x="800100" y="347663"/>
                </a:cubicBezTo>
                <a:cubicBezTo>
                  <a:pt x="805758" y="353321"/>
                  <a:pt x="814462" y="354832"/>
                  <a:pt x="821531" y="357188"/>
                </a:cubicBezTo>
                <a:lnTo>
                  <a:pt x="828675" y="359569"/>
                </a:lnTo>
                <a:cubicBezTo>
                  <a:pt x="833438" y="362744"/>
                  <a:pt x="838916" y="365046"/>
                  <a:pt x="842963" y="369094"/>
                </a:cubicBezTo>
                <a:cubicBezTo>
                  <a:pt x="845344" y="371475"/>
                  <a:pt x="847162" y="374603"/>
                  <a:pt x="850106" y="376238"/>
                </a:cubicBezTo>
                <a:cubicBezTo>
                  <a:pt x="854494" y="378676"/>
                  <a:pt x="859631" y="379412"/>
                  <a:pt x="864394" y="381000"/>
                </a:cubicBezTo>
                <a:cubicBezTo>
                  <a:pt x="866775" y="381794"/>
                  <a:pt x="869449" y="381990"/>
                  <a:pt x="871538" y="383382"/>
                </a:cubicBezTo>
                <a:cubicBezTo>
                  <a:pt x="880770" y="389536"/>
                  <a:pt x="875966" y="387239"/>
                  <a:pt x="885825" y="390525"/>
                </a:cubicBezTo>
                <a:cubicBezTo>
                  <a:pt x="888206" y="392113"/>
                  <a:pt x="890354" y="394126"/>
                  <a:pt x="892969" y="395288"/>
                </a:cubicBezTo>
                <a:cubicBezTo>
                  <a:pt x="897556" y="397327"/>
                  <a:pt x="907256" y="400050"/>
                  <a:pt x="907256" y="400050"/>
                </a:cubicBezTo>
                <a:cubicBezTo>
                  <a:pt x="908844" y="402431"/>
                  <a:pt x="908447" y="406400"/>
                  <a:pt x="912019" y="407194"/>
                </a:cubicBezTo>
                <a:cubicBezTo>
                  <a:pt x="915591" y="407988"/>
                  <a:pt x="924322" y="404018"/>
                  <a:pt x="928687" y="404812"/>
                </a:cubicBezTo>
                <a:cubicBezTo>
                  <a:pt x="933053" y="405606"/>
                  <a:pt x="933449" y="407987"/>
                  <a:pt x="938212" y="411956"/>
                </a:cubicBezTo>
                <a:cubicBezTo>
                  <a:pt x="942975" y="415925"/>
                  <a:pt x="955675" y="426245"/>
                  <a:pt x="957263" y="428626"/>
                </a:cubicBezTo>
                <a:cubicBezTo>
                  <a:pt x="958386" y="431995"/>
                  <a:pt x="955278" y="440136"/>
                  <a:pt x="957262" y="447676"/>
                </a:cubicBezTo>
                <a:cubicBezTo>
                  <a:pt x="959246" y="455217"/>
                  <a:pt x="970360" y="464741"/>
                  <a:pt x="969169" y="473869"/>
                </a:cubicBezTo>
                <a:cubicBezTo>
                  <a:pt x="967978" y="482997"/>
                  <a:pt x="956866" y="490934"/>
                  <a:pt x="957263" y="495300"/>
                </a:cubicBezTo>
                <a:cubicBezTo>
                  <a:pt x="957660" y="499666"/>
                  <a:pt x="970757" y="496491"/>
                  <a:pt x="971551" y="500063"/>
                </a:cubicBezTo>
                <a:cubicBezTo>
                  <a:pt x="972345" y="503635"/>
                  <a:pt x="960437" y="512762"/>
                  <a:pt x="962025" y="516731"/>
                </a:cubicBezTo>
                <a:cubicBezTo>
                  <a:pt x="960747" y="523122"/>
                  <a:pt x="931069" y="539354"/>
                  <a:pt x="923925" y="545307"/>
                </a:cubicBezTo>
                <a:cubicBezTo>
                  <a:pt x="916781" y="551260"/>
                  <a:pt x="920443" y="549891"/>
                  <a:pt x="919163" y="552450"/>
                </a:cubicBezTo>
                <a:cubicBezTo>
                  <a:pt x="918040" y="554695"/>
                  <a:pt x="918824" y="558135"/>
                  <a:pt x="916781" y="559594"/>
                </a:cubicBezTo>
                <a:cubicBezTo>
                  <a:pt x="912696" y="562512"/>
                  <a:pt x="907256" y="562769"/>
                  <a:pt x="902494" y="564357"/>
                </a:cubicBezTo>
                <a:lnTo>
                  <a:pt x="895350" y="566738"/>
                </a:lnTo>
                <a:cubicBezTo>
                  <a:pt x="893763" y="569119"/>
                  <a:pt x="891868" y="571322"/>
                  <a:pt x="890588" y="573882"/>
                </a:cubicBezTo>
                <a:cubicBezTo>
                  <a:pt x="889465" y="576127"/>
                  <a:pt x="890248" y="579566"/>
                  <a:pt x="888206" y="581025"/>
                </a:cubicBezTo>
                <a:cubicBezTo>
                  <a:pt x="888202" y="581028"/>
                  <a:pt x="870349" y="586978"/>
                  <a:pt x="866775" y="588169"/>
                </a:cubicBezTo>
                <a:lnTo>
                  <a:pt x="852488" y="592932"/>
                </a:lnTo>
                <a:lnTo>
                  <a:pt x="845344" y="595313"/>
                </a:lnTo>
                <a:cubicBezTo>
                  <a:pt x="842964" y="595097"/>
                  <a:pt x="812036" y="592941"/>
                  <a:pt x="804863" y="590550"/>
                </a:cubicBezTo>
                <a:cubicBezTo>
                  <a:pt x="779173" y="581986"/>
                  <a:pt x="814868" y="588806"/>
                  <a:pt x="790575" y="583407"/>
                </a:cubicBezTo>
                <a:cubicBezTo>
                  <a:pt x="761716" y="576993"/>
                  <a:pt x="790871" y="585885"/>
                  <a:pt x="762000" y="576263"/>
                </a:cubicBezTo>
                <a:cubicBezTo>
                  <a:pt x="759619" y="575469"/>
                  <a:pt x="761603" y="572691"/>
                  <a:pt x="754856" y="573882"/>
                </a:cubicBezTo>
                <a:cubicBezTo>
                  <a:pt x="748109" y="575073"/>
                  <a:pt x="730647" y="583010"/>
                  <a:pt x="721519" y="583407"/>
                </a:cubicBezTo>
                <a:cubicBezTo>
                  <a:pt x="712391" y="583804"/>
                  <a:pt x="705644" y="577057"/>
                  <a:pt x="700088" y="576263"/>
                </a:cubicBezTo>
                <a:cubicBezTo>
                  <a:pt x="694532" y="575469"/>
                  <a:pt x="691043" y="575782"/>
                  <a:pt x="688181" y="578644"/>
                </a:cubicBezTo>
                <a:cubicBezTo>
                  <a:pt x="684631" y="582194"/>
                  <a:pt x="683419" y="592932"/>
                  <a:pt x="683419" y="592932"/>
                </a:cubicBezTo>
                <a:cubicBezTo>
                  <a:pt x="684213" y="602457"/>
                  <a:pt x="681435" y="612776"/>
                  <a:pt x="685800" y="621507"/>
                </a:cubicBezTo>
                <a:cubicBezTo>
                  <a:pt x="690165" y="630238"/>
                  <a:pt x="708229" y="641170"/>
                  <a:pt x="709612" y="645319"/>
                </a:cubicBezTo>
                <a:cubicBezTo>
                  <a:pt x="708025" y="657225"/>
                  <a:pt x="702866" y="671910"/>
                  <a:pt x="704850" y="681038"/>
                </a:cubicBezTo>
                <a:cubicBezTo>
                  <a:pt x="706834" y="690166"/>
                  <a:pt x="710134" y="668781"/>
                  <a:pt x="721519" y="700088"/>
                </a:cubicBezTo>
                <a:cubicBezTo>
                  <a:pt x="728321" y="718792"/>
                  <a:pt x="713324" y="709228"/>
                  <a:pt x="721519" y="721519"/>
                </a:cubicBezTo>
                <a:cubicBezTo>
                  <a:pt x="720725" y="738188"/>
                  <a:pt x="726949" y="754851"/>
                  <a:pt x="726282" y="771525"/>
                </a:cubicBezTo>
                <a:cubicBezTo>
                  <a:pt x="725742" y="785014"/>
                  <a:pt x="717153" y="836613"/>
                  <a:pt x="714375" y="852488"/>
                </a:cubicBezTo>
                <a:cubicBezTo>
                  <a:pt x="711597" y="868363"/>
                  <a:pt x="711200" y="862013"/>
                  <a:pt x="709613" y="866775"/>
                </a:cubicBezTo>
                <a:cubicBezTo>
                  <a:pt x="708819" y="869156"/>
                  <a:pt x="708623" y="871830"/>
                  <a:pt x="707231" y="873919"/>
                </a:cubicBezTo>
                <a:lnTo>
                  <a:pt x="702469" y="881063"/>
                </a:lnTo>
                <a:cubicBezTo>
                  <a:pt x="694531" y="880269"/>
                  <a:pt x="686540" y="879895"/>
                  <a:pt x="678656" y="878682"/>
                </a:cubicBezTo>
                <a:cubicBezTo>
                  <a:pt x="676175" y="878300"/>
                  <a:pt x="674023" y="876300"/>
                  <a:pt x="671513" y="876300"/>
                </a:cubicBezTo>
                <a:cubicBezTo>
                  <a:pt x="648480" y="876300"/>
                  <a:pt x="625475" y="877888"/>
                  <a:pt x="602456" y="878682"/>
                </a:cubicBezTo>
                <a:cubicBezTo>
                  <a:pt x="600075" y="879476"/>
                  <a:pt x="597823" y="881063"/>
                  <a:pt x="595313" y="881063"/>
                </a:cubicBezTo>
                <a:cubicBezTo>
                  <a:pt x="589326" y="881063"/>
                  <a:pt x="585842" y="876328"/>
                  <a:pt x="581025" y="873919"/>
                </a:cubicBezTo>
                <a:cubicBezTo>
                  <a:pt x="578780" y="872796"/>
                  <a:pt x="576262" y="872332"/>
                  <a:pt x="573881" y="871538"/>
                </a:cubicBezTo>
                <a:cubicBezTo>
                  <a:pt x="564907" y="898464"/>
                  <a:pt x="573881" y="868729"/>
                  <a:pt x="573881" y="938213"/>
                </a:cubicBezTo>
                <a:cubicBezTo>
                  <a:pt x="573881" y="946680"/>
                  <a:pt x="570707" y="945621"/>
                  <a:pt x="564356" y="947738"/>
                </a:cubicBezTo>
                <a:cubicBezTo>
                  <a:pt x="561181" y="952500"/>
                  <a:pt x="556641" y="956595"/>
                  <a:pt x="554831" y="962025"/>
                </a:cubicBezTo>
                <a:cubicBezTo>
                  <a:pt x="554037" y="964406"/>
                  <a:pt x="554018" y="967209"/>
                  <a:pt x="552450" y="969169"/>
                </a:cubicBezTo>
                <a:cubicBezTo>
                  <a:pt x="548153" y="974540"/>
                  <a:pt x="541713" y="974618"/>
                  <a:pt x="535781" y="976313"/>
                </a:cubicBezTo>
                <a:cubicBezTo>
                  <a:pt x="533368" y="977002"/>
                  <a:pt x="531019" y="977900"/>
                  <a:pt x="528638" y="978694"/>
                </a:cubicBezTo>
                <a:lnTo>
                  <a:pt x="495300" y="976313"/>
                </a:lnTo>
                <a:cubicBezTo>
                  <a:pt x="479433" y="975380"/>
                  <a:pt x="463335" y="976655"/>
                  <a:pt x="447675" y="973932"/>
                </a:cubicBezTo>
                <a:cubicBezTo>
                  <a:pt x="444357" y="973355"/>
                  <a:pt x="443189" y="968856"/>
                  <a:pt x="440531" y="966788"/>
                </a:cubicBezTo>
                <a:cubicBezTo>
                  <a:pt x="436013" y="963274"/>
                  <a:pt x="431006" y="960438"/>
                  <a:pt x="426244" y="957263"/>
                </a:cubicBezTo>
                <a:cubicBezTo>
                  <a:pt x="423863" y="955675"/>
                  <a:pt x="421815" y="953405"/>
                  <a:pt x="419100" y="952500"/>
                </a:cubicBezTo>
                <a:cubicBezTo>
                  <a:pt x="414338" y="950913"/>
                  <a:pt x="408782" y="948135"/>
                  <a:pt x="404813" y="947738"/>
                </a:cubicBezTo>
                <a:cubicBezTo>
                  <a:pt x="400844" y="947341"/>
                  <a:pt x="398463" y="949325"/>
                  <a:pt x="395288" y="950119"/>
                </a:cubicBezTo>
                <a:cubicBezTo>
                  <a:pt x="379413" y="950913"/>
                  <a:pt x="361156" y="949325"/>
                  <a:pt x="350044" y="947738"/>
                </a:cubicBezTo>
                <a:cubicBezTo>
                  <a:pt x="338932" y="946151"/>
                  <a:pt x="335514" y="946346"/>
                  <a:pt x="328613" y="940594"/>
                </a:cubicBezTo>
                <a:cubicBezTo>
                  <a:pt x="326026" y="938438"/>
                  <a:pt x="324056" y="935606"/>
                  <a:pt x="321469" y="933450"/>
                </a:cubicBezTo>
                <a:cubicBezTo>
                  <a:pt x="319270" y="931618"/>
                  <a:pt x="316524" y="930520"/>
                  <a:pt x="314325" y="928688"/>
                </a:cubicBezTo>
                <a:cubicBezTo>
                  <a:pt x="311738" y="926532"/>
                  <a:pt x="309337" y="924131"/>
                  <a:pt x="307181" y="921544"/>
                </a:cubicBezTo>
                <a:cubicBezTo>
                  <a:pt x="305349" y="919345"/>
                  <a:pt x="304654" y="916188"/>
                  <a:pt x="302419" y="914400"/>
                </a:cubicBezTo>
                <a:cubicBezTo>
                  <a:pt x="300459" y="912832"/>
                  <a:pt x="297656" y="912813"/>
                  <a:pt x="295275" y="912019"/>
                </a:cubicBezTo>
                <a:cubicBezTo>
                  <a:pt x="293688" y="909638"/>
                  <a:pt x="291675" y="907490"/>
                  <a:pt x="290513" y="904875"/>
                </a:cubicBezTo>
                <a:cubicBezTo>
                  <a:pt x="288474" y="900288"/>
                  <a:pt x="288534" y="894765"/>
                  <a:pt x="285750" y="890588"/>
                </a:cubicBezTo>
                <a:cubicBezTo>
                  <a:pt x="284163" y="888207"/>
                  <a:pt x="282150" y="886059"/>
                  <a:pt x="280988" y="883444"/>
                </a:cubicBezTo>
                <a:cubicBezTo>
                  <a:pt x="273258" y="866051"/>
                  <a:pt x="282074" y="871107"/>
                  <a:pt x="269081" y="866775"/>
                </a:cubicBezTo>
                <a:cubicBezTo>
                  <a:pt x="246301" y="843995"/>
                  <a:pt x="275466" y="871031"/>
                  <a:pt x="254794" y="857250"/>
                </a:cubicBezTo>
                <a:cubicBezTo>
                  <a:pt x="236956" y="845358"/>
                  <a:pt x="257493" y="853389"/>
                  <a:pt x="240506" y="847725"/>
                </a:cubicBezTo>
                <a:cubicBezTo>
                  <a:pt x="217477" y="830455"/>
                  <a:pt x="242016" y="847290"/>
                  <a:pt x="223838" y="838200"/>
                </a:cubicBezTo>
                <a:cubicBezTo>
                  <a:pt x="207399" y="829980"/>
                  <a:pt x="226985" y="836011"/>
                  <a:pt x="207169" y="831057"/>
                </a:cubicBezTo>
                <a:cubicBezTo>
                  <a:pt x="200138" y="820510"/>
                  <a:pt x="194361" y="809820"/>
                  <a:pt x="183356" y="802482"/>
                </a:cubicBezTo>
                <a:cubicBezTo>
                  <a:pt x="180975" y="800894"/>
                  <a:pt x="178411" y="799551"/>
                  <a:pt x="176213" y="797719"/>
                </a:cubicBezTo>
                <a:cubicBezTo>
                  <a:pt x="173626" y="795563"/>
                  <a:pt x="171727" y="792643"/>
                  <a:pt x="169069" y="790575"/>
                </a:cubicBezTo>
                <a:cubicBezTo>
                  <a:pt x="164551" y="787061"/>
                  <a:pt x="154781" y="781050"/>
                  <a:pt x="154781" y="781050"/>
                </a:cubicBezTo>
                <a:cubicBezTo>
                  <a:pt x="153194" y="778669"/>
                  <a:pt x="151851" y="776105"/>
                  <a:pt x="150019" y="773907"/>
                </a:cubicBezTo>
                <a:cubicBezTo>
                  <a:pt x="144289" y="767031"/>
                  <a:pt x="142755" y="766683"/>
                  <a:pt x="135731" y="762000"/>
                </a:cubicBezTo>
                <a:lnTo>
                  <a:pt x="126206" y="747713"/>
                </a:lnTo>
                <a:cubicBezTo>
                  <a:pt x="124619" y="745332"/>
                  <a:pt x="123825" y="742156"/>
                  <a:pt x="121444" y="740569"/>
                </a:cubicBezTo>
                <a:cubicBezTo>
                  <a:pt x="119063" y="738982"/>
                  <a:pt x="116439" y="737708"/>
                  <a:pt x="114300" y="735807"/>
                </a:cubicBezTo>
                <a:cubicBezTo>
                  <a:pt x="109266" y="731332"/>
                  <a:pt x="105617" y="725255"/>
                  <a:pt x="100013" y="721519"/>
                </a:cubicBezTo>
                <a:lnTo>
                  <a:pt x="85725" y="711994"/>
                </a:lnTo>
                <a:lnTo>
                  <a:pt x="78581" y="707232"/>
                </a:lnTo>
                <a:cubicBezTo>
                  <a:pt x="76200" y="705645"/>
                  <a:pt x="74153" y="703374"/>
                  <a:pt x="71438" y="702469"/>
                </a:cubicBezTo>
                <a:lnTo>
                  <a:pt x="57150" y="697707"/>
                </a:lnTo>
                <a:cubicBezTo>
                  <a:pt x="50799" y="693473"/>
                  <a:pt x="47800" y="692148"/>
                  <a:pt x="42863" y="685800"/>
                </a:cubicBezTo>
                <a:cubicBezTo>
                  <a:pt x="39349" y="681282"/>
                  <a:pt x="33338" y="671513"/>
                  <a:pt x="33338" y="671513"/>
                </a:cubicBezTo>
                <a:cubicBezTo>
                  <a:pt x="29396" y="639988"/>
                  <a:pt x="33469" y="662451"/>
                  <a:pt x="28575" y="645319"/>
                </a:cubicBezTo>
                <a:cubicBezTo>
                  <a:pt x="27676" y="642172"/>
                  <a:pt x="28009" y="638517"/>
                  <a:pt x="26194" y="635794"/>
                </a:cubicBezTo>
                <a:cubicBezTo>
                  <a:pt x="24606" y="633413"/>
                  <a:pt x="21431" y="632619"/>
                  <a:pt x="19050" y="631032"/>
                </a:cubicBezTo>
                <a:cubicBezTo>
                  <a:pt x="18256" y="623094"/>
                  <a:pt x="17797" y="615116"/>
                  <a:pt x="16669" y="607219"/>
                </a:cubicBezTo>
                <a:cubicBezTo>
                  <a:pt x="15604" y="599767"/>
                  <a:pt x="13846" y="597341"/>
                  <a:pt x="11906" y="590550"/>
                </a:cubicBezTo>
                <a:cubicBezTo>
                  <a:pt x="11007" y="587403"/>
                  <a:pt x="10319" y="584200"/>
                  <a:pt x="9525" y="581025"/>
                </a:cubicBezTo>
                <a:cubicBezTo>
                  <a:pt x="8731" y="572294"/>
                  <a:pt x="8731" y="567929"/>
                  <a:pt x="7144" y="554832"/>
                </a:cubicBezTo>
                <a:cubicBezTo>
                  <a:pt x="5557" y="541735"/>
                  <a:pt x="6597" y="528835"/>
                  <a:pt x="0" y="502445"/>
                </a:cubicBezTo>
                <a:cubicBezTo>
                  <a:pt x="794" y="461170"/>
                  <a:pt x="8335" y="404813"/>
                  <a:pt x="9525" y="376238"/>
                </a:cubicBezTo>
                <a:cubicBezTo>
                  <a:pt x="10715" y="347663"/>
                  <a:pt x="1292" y="354398"/>
                  <a:pt x="7143" y="330993"/>
                </a:cubicBezTo>
                <a:cubicBezTo>
                  <a:pt x="7937" y="313531"/>
                  <a:pt x="10318" y="291703"/>
                  <a:pt x="11906" y="280988"/>
                </a:cubicBezTo>
                <a:cubicBezTo>
                  <a:pt x="13494" y="270273"/>
                  <a:pt x="15478" y="270272"/>
                  <a:pt x="16669" y="266700"/>
                </a:cubicBezTo>
                <a:lnTo>
                  <a:pt x="19050" y="259557"/>
                </a:lnTo>
                <a:cubicBezTo>
                  <a:pt x="18098" y="251939"/>
                  <a:pt x="15478" y="231775"/>
                  <a:pt x="19050" y="223838"/>
                </a:cubicBezTo>
                <a:cubicBezTo>
                  <a:pt x="22622" y="215901"/>
                  <a:pt x="33155" y="214374"/>
                  <a:pt x="40481" y="211932"/>
                </a:cubicBezTo>
                <a:cubicBezTo>
                  <a:pt x="47947" y="182078"/>
                  <a:pt x="36302" y="219571"/>
                  <a:pt x="50006" y="197644"/>
                </a:cubicBezTo>
                <a:cubicBezTo>
                  <a:pt x="50009" y="197639"/>
                  <a:pt x="55959" y="179788"/>
                  <a:pt x="57150" y="176213"/>
                </a:cubicBezTo>
                <a:cubicBezTo>
                  <a:pt x="64375" y="154536"/>
                  <a:pt x="53292" y="188772"/>
                  <a:pt x="61913" y="157163"/>
                </a:cubicBezTo>
                <a:cubicBezTo>
                  <a:pt x="63234" y="152320"/>
                  <a:pt x="66675" y="147895"/>
                  <a:pt x="66675" y="142875"/>
                </a:cubicBezTo>
                <a:lnTo>
                  <a:pt x="71438" y="97632"/>
                </a:lnTo>
                <a:close/>
              </a:path>
            </a:pathLst>
          </a:custGeom>
          <a:solidFill>
            <a:schemeClr val="accent2">
              <a:lumMod val="50000"/>
            </a:schemeClr>
          </a:solidFill>
          <a:ln w="38100">
            <a:solidFill>
              <a:srgbClr val="008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2400">
              <a:latin typeface="Times New Roman" panose="02020603050405020304" pitchFamily="18" charset="0"/>
            </a:endParaRPr>
          </a:p>
        </p:txBody>
      </p:sp>
      <p:sp>
        <p:nvSpPr>
          <p:cNvPr id="19" name="Freeform 18"/>
          <p:cNvSpPr/>
          <p:nvPr/>
        </p:nvSpPr>
        <p:spPr>
          <a:xfrm>
            <a:off x="4749446" y="3269456"/>
            <a:ext cx="761324" cy="1150522"/>
          </a:xfrm>
          <a:custGeom>
            <a:avLst/>
            <a:gdLst>
              <a:gd name="connsiteX0" fmla="*/ 0 w 752475"/>
              <a:gd name="connsiteY0" fmla="*/ 533400 h 1162169"/>
              <a:gd name="connsiteX1" fmla="*/ 0 w 752475"/>
              <a:gd name="connsiteY1" fmla="*/ 533400 h 1162169"/>
              <a:gd name="connsiteX2" fmla="*/ 30956 w 752475"/>
              <a:gd name="connsiteY2" fmla="*/ 540544 h 1162169"/>
              <a:gd name="connsiteX3" fmla="*/ 38100 w 752475"/>
              <a:gd name="connsiteY3" fmla="*/ 542925 h 1162169"/>
              <a:gd name="connsiteX4" fmla="*/ 59531 w 752475"/>
              <a:gd name="connsiteY4" fmla="*/ 540544 h 1162169"/>
              <a:gd name="connsiteX5" fmla="*/ 66675 w 752475"/>
              <a:gd name="connsiteY5" fmla="*/ 535782 h 1162169"/>
              <a:gd name="connsiteX6" fmla="*/ 73819 w 752475"/>
              <a:gd name="connsiteY6" fmla="*/ 533400 h 1162169"/>
              <a:gd name="connsiteX7" fmla="*/ 85725 w 752475"/>
              <a:gd name="connsiteY7" fmla="*/ 514350 h 1162169"/>
              <a:gd name="connsiteX8" fmla="*/ 92869 w 752475"/>
              <a:gd name="connsiteY8" fmla="*/ 478632 h 1162169"/>
              <a:gd name="connsiteX9" fmla="*/ 95250 w 752475"/>
              <a:gd name="connsiteY9" fmla="*/ 471488 h 1162169"/>
              <a:gd name="connsiteX10" fmla="*/ 100012 w 752475"/>
              <a:gd name="connsiteY10" fmla="*/ 454819 h 1162169"/>
              <a:gd name="connsiteX11" fmla="*/ 97631 w 752475"/>
              <a:gd name="connsiteY11" fmla="*/ 390525 h 1162169"/>
              <a:gd name="connsiteX12" fmla="*/ 100012 w 752475"/>
              <a:gd name="connsiteY12" fmla="*/ 366713 h 1162169"/>
              <a:gd name="connsiteX13" fmla="*/ 95250 w 752475"/>
              <a:gd name="connsiteY13" fmla="*/ 326232 h 1162169"/>
              <a:gd name="connsiteX14" fmla="*/ 90487 w 752475"/>
              <a:gd name="connsiteY14" fmla="*/ 311944 h 1162169"/>
              <a:gd name="connsiteX15" fmla="*/ 92869 w 752475"/>
              <a:gd name="connsiteY15" fmla="*/ 297657 h 1162169"/>
              <a:gd name="connsiteX16" fmla="*/ 95250 w 752475"/>
              <a:gd name="connsiteY16" fmla="*/ 290513 h 1162169"/>
              <a:gd name="connsiteX17" fmla="*/ 85725 w 752475"/>
              <a:gd name="connsiteY17" fmla="*/ 285750 h 1162169"/>
              <a:gd name="connsiteX18" fmla="*/ 47625 w 752475"/>
              <a:gd name="connsiteY18" fmla="*/ 273844 h 1162169"/>
              <a:gd name="connsiteX19" fmla="*/ 57150 w 752475"/>
              <a:gd name="connsiteY19" fmla="*/ 271463 h 1162169"/>
              <a:gd name="connsiteX20" fmla="*/ 71437 w 752475"/>
              <a:gd name="connsiteY20" fmla="*/ 269082 h 1162169"/>
              <a:gd name="connsiteX21" fmla="*/ 78581 w 752475"/>
              <a:gd name="connsiteY21" fmla="*/ 266700 h 1162169"/>
              <a:gd name="connsiteX22" fmla="*/ 80962 w 752475"/>
              <a:gd name="connsiteY22" fmla="*/ 240507 h 1162169"/>
              <a:gd name="connsiteX23" fmla="*/ 78581 w 752475"/>
              <a:gd name="connsiteY23" fmla="*/ 126207 h 1162169"/>
              <a:gd name="connsiteX24" fmla="*/ 102394 w 752475"/>
              <a:gd name="connsiteY24" fmla="*/ 109538 h 1162169"/>
              <a:gd name="connsiteX25" fmla="*/ 109537 w 752475"/>
              <a:gd name="connsiteY25" fmla="*/ 104775 h 1162169"/>
              <a:gd name="connsiteX26" fmla="*/ 128587 w 752475"/>
              <a:gd name="connsiteY26" fmla="*/ 100013 h 1162169"/>
              <a:gd name="connsiteX27" fmla="*/ 166687 w 752475"/>
              <a:gd name="connsiteY27" fmla="*/ 92869 h 1162169"/>
              <a:gd name="connsiteX28" fmla="*/ 180975 w 752475"/>
              <a:gd name="connsiteY28" fmla="*/ 88107 h 1162169"/>
              <a:gd name="connsiteX29" fmla="*/ 188119 w 752475"/>
              <a:gd name="connsiteY29" fmla="*/ 85725 h 1162169"/>
              <a:gd name="connsiteX30" fmla="*/ 192881 w 752475"/>
              <a:gd name="connsiteY30" fmla="*/ 78582 h 1162169"/>
              <a:gd name="connsiteX31" fmla="*/ 207169 w 752475"/>
              <a:gd name="connsiteY31" fmla="*/ 73819 h 1162169"/>
              <a:gd name="connsiteX32" fmla="*/ 235744 w 752475"/>
              <a:gd name="connsiteY32" fmla="*/ 76200 h 1162169"/>
              <a:gd name="connsiteX33" fmla="*/ 242887 w 752475"/>
              <a:gd name="connsiteY33" fmla="*/ 78582 h 1162169"/>
              <a:gd name="connsiteX34" fmla="*/ 276225 w 752475"/>
              <a:gd name="connsiteY34" fmla="*/ 76200 h 1162169"/>
              <a:gd name="connsiteX35" fmla="*/ 300037 w 752475"/>
              <a:gd name="connsiteY35" fmla="*/ 69057 h 1162169"/>
              <a:gd name="connsiteX36" fmla="*/ 307181 w 752475"/>
              <a:gd name="connsiteY36" fmla="*/ 66675 h 1162169"/>
              <a:gd name="connsiteX37" fmla="*/ 311944 w 752475"/>
              <a:gd name="connsiteY37" fmla="*/ 59532 h 1162169"/>
              <a:gd name="connsiteX38" fmla="*/ 319087 w 752475"/>
              <a:gd name="connsiteY38" fmla="*/ 52388 h 1162169"/>
              <a:gd name="connsiteX39" fmla="*/ 321469 w 752475"/>
              <a:gd name="connsiteY39" fmla="*/ 45244 h 1162169"/>
              <a:gd name="connsiteX40" fmla="*/ 335756 w 752475"/>
              <a:gd name="connsiteY40" fmla="*/ 35719 h 1162169"/>
              <a:gd name="connsiteX41" fmla="*/ 345281 w 752475"/>
              <a:gd name="connsiteY41" fmla="*/ 21432 h 1162169"/>
              <a:gd name="connsiteX42" fmla="*/ 350044 w 752475"/>
              <a:gd name="connsiteY42" fmla="*/ 14288 h 1162169"/>
              <a:gd name="connsiteX43" fmla="*/ 364331 w 752475"/>
              <a:gd name="connsiteY43" fmla="*/ 9525 h 1162169"/>
              <a:gd name="connsiteX44" fmla="*/ 371475 w 752475"/>
              <a:gd name="connsiteY44" fmla="*/ 7144 h 1162169"/>
              <a:gd name="connsiteX45" fmla="*/ 385762 w 752475"/>
              <a:gd name="connsiteY45" fmla="*/ 2382 h 1162169"/>
              <a:gd name="connsiteX46" fmla="*/ 392906 w 752475"/>
              <a:gd name="connsiteY46" fmla="*/ 0 h 1162169"/>
              <a:gd name="connsiteX47" fmla="*/ 414337 w 752475"/>
              <a:gd name="connsiteY47" fmla="*/ 4763 h 1162169"/>
              <a:gd name="connsiteX48" fmla="*/ 419100 w 752475"/>
              <a:gd name="connsiteY48" fmla="*/ 11907 h 1162169"/>
              <a:gd name="connsiteX49" fmla="*/ 426244 w 752475"/>
              <a:gd name="connsiteY49" fmla="*/ 26194 h 1162169"/>
              <a:gd name="connsiteX50" fmla="*/ 433387 w 752475"/>
              <a:gd name="connsiteY50" fmla="*/ 33338 h 1162169"/>
              <a:gd name="connsiteX51" fmla="*/ 452437 w 752475"/>
              <a:gd name="connsiteY51" fmla="*/ 54769 h 1162169"/>
              <a:gd name="connsiteX52" fmla="*/ 466725 w 752475"/>
              <a:gd name="connsiteY52" fmla="*/ 64294 h 1162169"/>
              <a:gd name="connsiteX53" fmla="*/ 473869 w 752475"/>
              <a:gd name="connsiteY53" fmla="*/ 71438 h 1162169"/>
              <a:gd name="connsiteX54" fmla="*/ 488156 w 752475"/>
              <a:gd name="connsiteY54" fmla="*/ 80963 h 1162169"/>
              <a:gd name="connsiteX55" fmla="*/ 497681 w 752475"/>
              <a:gd name="connsiteY55" fmla="*/ 90488 h 1162169"/>
              <a:gd name="connsiteX56" fmla="*/ 511969 w 752475"/>
              <a:gd name="connsiteY56" fmla="*/ 100013 h 1162169"/>
              <a:gd name="connsiteX57" fmla="*/ 531019 w 752475"/>
              <a:gd name="connsiteY57" fmla="*/ 116682 h 1162169"/>
              <a:gd name="connsiteX58" fmla="*/ 538162 w 752475"/>
              <a:gd name="connsiteY58" fmla="*/ 123825 h 1162169"/>
              <a:gd name="connsiteX59" fmla="*/ 547687 w 752475"/>
              <a:gd name="connsiteY59" fmla="*/ 138113 h 1162169"/>
              <a:gd name="connsiteX60" fmla="*/ 554831 w 752475"/>
              <a:gd name="connsiteY60" fmla="*/ 164307 h 1162169"/>
              <a:gd name="connsiteX61" fmla="*/ 569119 w 752475"/>
              <a:gd name="connsiteY61" fmla="*/ 178594 h 1162169"/>
              <a:gd name="connsiteX62" fmla="*/ 576262 w 752475"/>
              <a:gd name="connsiteY62" fmla="*/ 185738 h 1162169"/>
              <a:gd name="connsiteX63" fmla="*/ 581025 w 752475"/>
              <a:gd name="connsiteY63" fmla="*/ 192882 h 1162169"/>
              <a:gd name="connsiteX64" fmla="*/ 583406 w 752475"/>
              <a:gd name="connsiteY64" fmla="*/ 200025 h 1162169"/>
              <a:gd name="connsiteX65" fmla="*/ 585787 w 752475"/>
              <a:gd name="connsiteY65" fmla="*/ 216694 h 1162169"/>
              <a:gd name="connsiteX66" fmla="*/ 590550 w 752475"/>
              <a:gd name="connsiteY66" fmla="*/ 223838 h 1162169"/>
              <a:gd name="connsiteX67" fmla="*/ 600075 w 752475"/>
              <a:gd name="connsiteY67" fmla="*/ 238125 h 1162169"/>
              <a:gd name="connsiteX68" fmla="*/ 604837 w 752475"/>
              <a:gd name="connsiteY68" fmla="*/ 245269 h 1162169"/>
              <a:gd name="connsiteX69" fmla="*/ 619125 w 752475"/>
              <a:gd name="connsiteY69" fmla="*/ 250032 h 1162169"/>
              <a:gd name="connsiteX70" fmla="*/ 631031 w 752475"/>
              <a:gd name="connsiteY70" fmla="*/ 271463 h 1162169"/>
              <a:gd name="connsiteX71" fmla="*/ 635794 w 752475"/>
              <a:gd name="connsiteY71" fmla="*/ 278607 h 1162169"/>
              <a:gd name="connsiteX72" fmla="*/ 642937 w 752475"/>
              <a:gd name="connsiteY72" fmla="*/ 283369 h 1162169"/>
              <a:gd name="connsiteX73" fmla="*/ 645319 w 752475"/>
              <a:gd name="connsiteY73" fmla="*/ 285750 h 1162169"/>
              <a:gd name="connsiteX74" fmla="*/ 647700 w 752475"/>
              <a:gd name="connsiteY74" fmla="*/ 285750 h 1162169"/>
              <a:gd name="connsiteX75" fmla="*/ 642937 w 752475"/>
              <a:gd name="connsiteY75" fmla="*/ 307182 h 1162169"/>
              <a:gd name="connsiteX76" fmla="*/ 647700 w 752475"/>
              <a:gd name="connsiteY76" fmla="*/ 350044 h 1162169"/>
              <a:gd name="connsiteX77" fmla="*/ 645319 w 752475"/>
              <a:gd name="connsiteY77" fmla="*/ 357188 h 1162169"/>
              <a:gd name="connsiteX78" fmla="*/ 647700 w 752475"/>
              <a:gd name="connsiteY78" fmla="*/ 376238 h 1162169"/>
              <a:gd name="connsiteX79" fmla="*/ 650081 w 752475"/>
              <a:gd name="connsiteY79" fmla="*/ 383382 h 1162169"/>
              <a:gd name="connsiteX80" fmla="*/ 657225 w 752475"/>
              <a:gd name="connsiteY80" fmla="*/ 385763 h 1162169"/>
              <a:gd name="connsiteX81" fmla="*/ 688181 w 752475"/>
              <a:gd name="connsiteY81" fmla="*/ 388144 h 1162169"/>
              <a:gd name="connsiteX82" fmla="*/ 709612 w 752475"/>
              <a:gd name="connsiteY82" fmla="*/ 404813 h 1162169"/>
              <a:gd name="connsiteX83" fmla="*/ 716756 w 752475"/>
              <a:gd name="connsiteY83" fmla="*/ 409575 h 1162169"/>
              <a:gd name="connsiteX84" fmla="*/ 726281 w 752475"/>
              <a:gd name="connsiteY84" fmla="*/ 423863 h 1162169"/>
              <a:gd name="connsiteX85" fmla="*/ 733425 w 752475"/>
              <a:gd name="connsiteY85" fmla="*/ 431007 h 1162169"/>
              <a:gd name="connsiteX86" fmla="*/ 742950 w 752475"/>
              <a:gd name="connsiteY86" fmla="*/ 445294 h 1162169"/>
              <a:gd name="connsiteX87" fmla="*/ 745331 w 752475"/>
              <a:gd name="connsiteY87" fmla="*/ 452438 h 1162169"/>
              <a:gd name="connsiteX88" fmla="*/ 750094 w 752475"/>
              <a:gd name="connsiteY88" fmla="*/ 459582 h 1162169"/>
              <a:gd name="connsiteX89" fmla="*/ 752475 w 752475"/>
              <a:gd name="connsiteY89" fmla="*/ 469107 h 1162169"/>
              <a:gd name="connsiteX90" fmla="*/ 750094 w 752475"/>
              <a:gd name="connsiteY90" fmla="*/ 519113 h 1162169"/>
              <a:gd name="connsiteX91" fmla="*/ 740569 w 752475"/>
              <a:gd name="connsiteY91" fmla="*/ 533400 h 1162169"/>
              <a:gd name="connsiteX92" fmla="*/ 731044 w 752475"/>
              <a:gd name="connsiteY92" fmla="*/ 547688 h 1162169"/>
              <a:gd name="connsiteX93" fmla="*/ 723900 w 752475"/>
              <a:gd name="connsiteY93" fmla="*/ 561975 h 1162169"/>
              <a:gd name="connsiteX94" fmla="*/ 711994 w 752475"/>
              <a:gd name="connsiteY94" fmla="*/ 583407 h 1162169"/>
              <a:gd name="connsiteX95" fmla="*/ 704850 w 752475"/>
              <a:gd name="connsiteY95" fmla="*/ 585788 h 1162169"/>
              <a:gd name="connsiteX96" fmla="*/ 697706 w 752475"/>
              <a:gd name="connsiteY96" fmla="*/ 590550 h 1162169"/>
              <a:gd name="connsiteX97" fmla="*/ 683419 w 752475"/>
              <a:gd name="connsiteY97" fmla="*/ 595313 h 1162169"/>
              <a:gd name="connsiteX98" fmla="*/ 676275 w 752475"/>
              <a:gd name="connsiteY98" fmla="*/ 597694 h 1162169"/>
              <a:gd name="connsiteX99" fmla="*/ 669131 w 752475"/>
              <a:gd name="connsiteY99" fmla="*/ 602457 h 1162169"/>
              <a:gd name="connsiteX100" fmla="*/ 659606 w 752475"/>
              <a:gd name="connsiteY100" fmla="*/ 611982 h 1162169"/>
              <a:gd name="connsiteX101" fmla="*/ 654844 w 752475"/>
              <a:gd name="connsiteY101" fmla="*/ 626269 h 1162169"/>
              <a:gd name="connsiteX102" fmla="*/ 652462 w 752475"/>
              <a:gd name="connsiteY102" fmla="*/ 633413 h 1162169"/>
              <a:gd name="connsiteX103" fmla="*/ 650081 w 752475"/>
              <a:gd name="connsiteY103" fmla="*/ 709613 h 1162169"/>
              <a:gd name="connsiteX104" fmla="*/ 647700 w 752475"/>
              <a:gd name="connsiteY104" fmla="*/ 716757 h 1162169"/>
              <a:gd name="connsiteX105" fmla="*/ 645319 w 752475"/>
              <a:gd name="connsiteY105" fmla="*/ 726282 h 1162169"/>
              <a:gd name="connsiteX106" fmla="*/ 628650 w 752475"/>
              <a:gd name="connsiteY106" fmla="*/ 738188 h 1162169"/>
              <a:gd name="connsiteX107" fmla="*/ 621506 w 752475"/>
              <a:gd name="connsiteY107" fmla="*/ 740569 h 1162169"/>
              <a:gd name="connsiteX108" fmla="*/ 619125 w 752475"/>
              <a:gd name="connsiteY108" fmla="*/ 766763 h 1162169"/>
              <a:gd name="connsiteX109" fmla="*/ 616744 w 752475"/>
              <a:gd name="connsiteY109" fmla="*/ 776288 h 1162169"/>
              <a:gd name="connsiteX110" fmla="*/ 619125 w 752475"/>
              <a:gd name="connsiteY110" fmla="*/ 885825 h 1162169"/>
              <a:gd name="connsiteX111" fmla="*/ 621506 w 752475"/>
              <a:gd name="connsiteY111" fmla="*/ 957263 h 1162169"/>
              <a:gd name="connsiteX112" fmla="*/ 626269 w 752475"/>
              <a:gd name="connsiteY112" fmla="*/ 971550 h 1162169"/>
              <a:gd name="connsiteX113" fmla="*/ 628650 w 752475"/>
              <a:gd name="connsiteY113" fmla="*/ 978694 h 1162169"/>
              <a:gd name="connsiteX114" fmla="*/ 631031 w 752475"/>
              <a:gd name="connsiteY114" fmla="*/ 1014413 h 1162169"/>
              <a:gd name="connsiteX115" fmla="*/ 635794 w 752475"/>
              <a:gd name="connsiteY115" fmla="*/ 1028700 h 1162169"/>
              <a:gd name="connsiteX116" fmla="*/ 638175 w 752475"/>
              <a:gd name="connsiteY116" fmla="*/ 1035844 h 1162169"/>
              <a:gd name="connsiteX117" fmla="*/ 640556 w 752475"/>
              <a:gd name="connsiteY117" fmla="*/ 1042988 h 1162169"/>
              <a:gd name="connsiteX118" fmla="*/ 645319 w 752475"/>
              <a:gd name="connsiteY118" fmla="*/ 1062038 h 1162169"/>
              <a:gd name="connsiteX119" fmla="*/ 650081 w 752475"/>
              <a:gd name="connsiteY119" fmla="*/ 1069182 h 1162169"/>
              <a:gd name="connsiteX120" fmla="*/ 654844 w 752475"/>
              <a:gd name="connsiteY120" fmla="*/ 1097757 h 1162169"/>
              <a:gd name="connsiteX121" fmla="*/ 652462 w 752475"/>
              <a:gd name="connsiteY121" fmla="*/ 1128713 h 1162169"/>
              <a:gd name="connsiteX122" fmla="*/ 666750 w 752475"/>
              <a:gd name="connsiteY122" fmla="*/ 1150144 h 1162169"/>
              <a:gd name="connsiteX123" fmla="*/ 671512 w 752475"/>
              <a:gd name="connsiteY123" fmla="*/ 1157288 h 1162169"/>
              <a:gd name="connsiteX124" fmla="*/ 671512 w 752475"/>
              <a:gd name="connsiteY124" fmla="*/ 1159669 h 1162169"/>
              <a:gd name="connsiteX125" fmla="*/ 654844 w 752475"/>
              <a:gd name="connsiteY125" fmla="*/ 1150144 h 1162169"/>
              <a:gd name="connsiteX126" fmla="*/ 647700 w 752475"/>
              <a:gd name="connsiteY126" fmla="*/ 1147763 h 1162169"/>
              <a:gd name="connsiteX127" fmla="*/ 607219 w 752475"/>
              <a:gd name="connsiteY127" fmla="*/ 1145382 h 1162169"/>
              <a:gd name="connsiteX128" fmla="*/ 595312 w 752475"/>
              <a:gd name="connsiteY128" fmla="*/ 1143000 h 1162169"/>
              <a:gd name="connsiteX129" fmla="*/ 588169 w 752475"/>
              <a:gd name="connsiteY129" fmla="*/ 1138238 h 1162169"/>
              <a:gd name="connsiteX130" fmla="*/ 573881 w 752475"/>
              <a:gd name="connsiteY130" fmla="*/ 1133475 h 1162169"/>
              <a:gd name="connsiteX131" fmla="*/ 559594 w 752475"/>
              <a:gd name="connsiteY131" fmla="*/ 1128713 h 1162169"/>
              <a:gd name="connsiteX132" fmla="*/ 552450 w 752475"/>
              <a:gd name="connsiteY132" fmla="*/ 1126332 h 1162169"/>
              <a:gd name="connsiteX133" fmla="*/ 545306 w 752475"/>
              <a:gd name="connsiteY133" fmla="*/ 1121569 h 1162169"/>
              <a:gd name="connsiteX134" fmla="*/ 540544 w 752475"/>
              <a:gd name="connsiteY134" fmla="*/ 1114425 h 1162169"/>
              <a:gd name="connsiteX135" fmla="*/ 531019 w 752475"/>
              <a:gd name="connsiteY135" fmla="*/ 1112044 h 1162169"/>
              <a:gd name="connsiteX136" fmla="*/ 509587 w 752475"/>
              <a:gd name="connsiteY136" fmla="*/ 1104900 h 1162169"/>
              <a:gd name="connsiteX137" fmla="*/ 495300 w 752475"/>
              <a:gd name="connsiteY137" fmla="*/ 1100138 h 1162169"/>
              <a:gd name="connsiteX138" fmla="*/ 485775 w 752475"/>
              <a:gd name="connsiteY138" fmla="*/ 1097757 h 1162169"/>
              <a:gd name="connsiteX139" fmla="*/ 440531 w 752475"/>
              <a:gd name="connsiteY139" fmla="*/ 1102519 h 1162169"/>
              <a:gd name="connsiteX140" fmla="*/ 426244 w 752475"/>
              <a:gd name="connsiteY140" fmla="*/ 1107282 h 1162169"/>
              <a:gd name="connsiteX141" fmla="*/ 419100 w 752475"/>
              <a:gd name="connsiteY141" fmla="*/ 1109663 h 1162169"/>
              <a:gd name="connsiteX142" fmla="*/ 385762 w 752475"/>
              <a:gd name="connsiteY142" fmla="*/ 1107282 h 1162169"/>
              <a:gd name="connsiteX143" fmla="*/ 378619 w 752475"/>
              <a:gd name="connsiteY143" fmla="*/ 1104900 h 1162169"/>
              <a:gd name="connsiteX144" fmla="*/ 369094 w 752475"/>
              <a:gd name="connsiteY144" fmla="*/ 1090613 h 1162169"/>
              <a:gd name="connsiteX145" fmla="*/ 354806 w 752475"/>
              <a:gd name="connsiteY145" fmla="*/ 1078707 h 1162169"/>
              <a:gd name="connsiteX146" fmla="*/ 350044 w 752475"/>
              <a:gd name="connsiteY146" fmla="*/ 1071563 h 1162169"/>
              <a:gd name="connsiteX147" fmla="*/ 342900 w 752475"/>
              <a:gd name="connsiteY147" fmla="*/ 1064419 h 1162169"/>
              <a:gd name="connsiteX148" fmla="*/ 333375 w 752475"/>
              <a:gd name="connsiteY148" fmla="*/ 1050132 h 1162169"/>
              <a:gd name="connsiteX149" fmla="*/ 330994 w 752475"/>
              <a:gd name="connsiteY149" fmla="*/ 1042988 h 1162169"/>
              <a:gd name="connsiteX150" fmla="*/ 326231 w 752475"/>
              <a:gd name="connsiteY150" fmla="*/ 1026319 h 1162169"/>
              <a:gd name="connsiteX151" fmla="*/ 314325 w 752475"/>
              <a:gd name="connsiteY151" fmla="*/ 1012032 h 1162169"/>
              <a:gd name="connsiteX152" fmla="*/ 309562 w 752475"/>
              <a:gd name="connsiteY152" fmla="*/ 997744 h 1162169"/>
              <a:gd name="connsiteX153" fmla="*/ 302419 w 752475"/>
              <a:gd name="connsiteY153" fmla="*/ 983457 h 1162169"/>
              <a:gd name="connsiteX154" fmla="*/ 288131 w 752475"/>
              <a:gd name="connsiteY154" fmla="*/ 973932 h 1162169"/>
              <a:gd name="connsiteX155" fmla="*/ 280987 w 752475"/>
              <a:gd name="connsiteY155" fmla="*/ 969169 h 1162169"/>
              <a:gd name="connsiteX156" fmla="*/ 264319 w 752475"/>
              <a:gd name="connsiteY156" fmla="*/ 962025 h 1162169"/>
              <a:gd name="connsiteX157" fmla="*/ 252412 w 752475"/>
              <a:gd name="connsiteY157" fmla="*/ 952500 h 1162169"/>
              <a:gd name="connsiteX158" fmla="*/ 245269 w 752475"/>
              <a:gd name="connsiteY158" fmla="*/ 950119 h 1162169"/>
              <a:gd name="connsiteX159" fmla="*/ 238125 w 752475"/>
              <a:gd name="connsiteY159" fmla="*/ 945357 h 1162169"/>
              <a:gd name="connsiteX160" fmla="*/ 221456 w 752475"/>
              <a:gd name="connsiteY160" fmla="*/ 940594 h 1162169"/>
              <a:gd name="connsiteX161" fmla="*/ 214312 w 752475"/>
              <a:gd name="connsiteY161" fmla="*/ 938213 h 1162169"/>
              <a:gd name="connsiteX162" fmla="*/ 159544 w 752475"/>
              <a:gd name="connsiteY162" fmla="*/ 935832 h 1162169"/>
              <a:gd name="connsiteX163" fmla="*/ 150019 w 752475"/>
              <a:gd name="connsiteY163" fmla="*/ 933450 h 1162169"/>
              <a:gd name="connsiteX164" fmla="*/ 138112 w 752475"/>
              <a:gd name="connsiteY164" fmla="*/ 923925 h 1162169"/>
              <a:gd name="connsiteX165" fmla="*/ 128587 w 752475"/>
              <a:gd name="connsiteY165" fmla="*/ 916782 h 1162169"/>
              <a:gd name="connsiteX166" fmla="*/ 114300 w 752475"/>
              <a:gd name="connsiteY166" fmla="*/ 907257 h 1162169"/>
              <a:gd name="connsiteX167" fmla="*/ 109537 w 752475"/>
              <a:gd name="connsiteY167" fmla="*/ 892969 h 1162169"/>
              <a:gd name="connsiteX168" fmla="*/ 104775 w 752475"/>
              <a:gd name="connsiteY168" fmla="*/ 885825 h 1162169"/>
              <a:gd name="connsiteX169" fmla="*/ 97631 w 752475"/>
              <a:gd name="connsiteY169" fmla="*/ 871538 h 1162169"/>
              <a:gd name="connsiteX170" fmla="*/ 92869 w 752475"/>
              <a:gd name="connsiteY170" fmla="*/ 857250 h 1162169"/>
              <a:gd name="connsiteX171" fmla="*/ 90487 w 752475"/>
              <a:gd name="connsiteY171" fmla="*/ 850107 h 1162169"/>
              <a:gd name="connsiteX172" fmla="*/ 83344 w 752475"/>
              <a:gd name="connsiteY172" fmla="*/ 845344 h 1162169"/>
              <a:gd name="connsiteX173" fmla="*/ 78581 w 752475"/>
              <a:gd name="connsiteY173" fmla="*/ 838200 h 1162169"/>
              <a:gd name="connsiteX174" fmla="*/ 76200 w 752475"/>
              <a:gd name="connsiteY174" fmla="*/ 831057 h 1162169"/>
              <a:gd name="connsiteX175" fmla="*/ 66675 w 752475"/>
              <a:gd name="connsiteY175" fmla="*/ 816769 h 1162169"/>
              <a:gd name="connsiteX176" fmla="*/ 61912 w 752475"/>
              <a:gd name="connsiteY176" fmla="*/ 688182 h 1162169"/>
              <a:gd name="connsiteX177" fmla="*/ 59531 w 752475"/>
              <a:gd name="connsiteY177" fmla="*/ 681038 h 1162169"/>
              <a:gd name="connsiteX178" fmla="*/ 57150 w 752475"/>
              <a:gd name="connsiteY178" fmla="*/ 671513 h 1162169"/>
              <a:gd name="connsiteX179" fmla="*/ 47625 w 752475"/>
              <a:gd name="connsiteY179" fmla="*/ 657225 h 1162169"/>
              <a:gd name="connsiteX180" fmla="*/ 40481 w 752475"/>
              <a:gd name="connsiteY180" fmla="*/ 635794 h 1162169"/>
              <a:gd name="connsiteX181" fmla="*/ 38100 w 752475"/>
              <a:gd name="connsiteY181" fmla="*/ 628650 h 1162169"/>
              <a:gd name="connsiteX182" fmla="*/ 35719 w 752475"/>
              <a:gd name="connsiteY182" fmla="*/ 621507 h 1162169"/>
              <a:gd name="connsiteX183" fmla="*/ 30956 w 752475"/>
              <a:gd name="connsiteY183" fmla="*/ 602457 h 1162169"/>
              <a:gd name="connsiteX184" fmla="*/ 19050 w 752475"/>
              <a:gd name="connsiteY184" fmla="*/ 573882 h 1162169"/>
              <a:gd name="connsiteX185" fmla="*/ 14287 w 752475"/>
              <a:gd name="connsiteY185" fmla="*/ 566738 h 1162169"/>
              <a:gd name="connsiteX186" fmla="*/ 0 w 752475"/>
              <a:gd name="connsiteY186" fmla="*/ 533400 h 1162169"/>
              <a:gd name="connsiteX0" fmla="*/ 0 w 752475"/>
              <a:gd name="connsiteY0" fmla="*/ 533400 h 1157443"/>
              <a:gd name="connsiteX1" fmla="*/ 0 w 752475"/>
              <a:gd name="connsiteY1" fmla="*/ 533400 h 1157443"/>
              <a:gd name="connsiteX2" fmla="*/ 30956 w 752475"/>
              <a:gd name="connsiteY2" fmla="*/ 540544 h 1157443"/>
              <a:gd name="connsiteX3" fmla="*/ 38100 w 752475"/>
              <a:gd name="connsiteY3" fmla="*/ 542925 h 1157443"/>
              <a:gd name="connsiteX4" fmla="*/ 59531 w 752475"/>
              <a:gd name="connsiteY4" fmla="*/ 540544 h 1157443"/>
              <a:gd name="connsiteX5" fmla="*/ 66675 w 752475"/>
              <a:gd name="connsiteY5" fmla="*/ 535782 h 1157443"/>
              <a:gd name="connsiteX6" fmla="*/ 73819 w 752475"/>
              <a:gd name="connsiteY6" fmla="*/ 533400 h 1157443"/>
              <a:gd name="connsiteX7" fmla="*/ 85725 w 752475"/>
              <a:gd name="connsiteY7" fmla="*/ 514350 h 1157443"/>
              <a:gd name="connsiteX8" fmla="*/ 92869 w 752475"/>
              <a:gd name="connsiteY8" fmla="*/ 478632 h 1157443"/>
              <a:gd name="connsiteX9" fmla="*/ 95250 w 752475"/>
              <a:gd name="connsiteY9" fmla="*/ 471488 h 1157443"/>
              <a:gd name="connsiteX10" fmla="*/ 100012 w 752475"/>
              <a:gd name="connsiteY10" fmla="*/ 454819 h 1157443"/>
              <a:gd name="connsiteX11" fmla="*/ 97631 w 752475"/>
              <a:gd name="connsiteY11" fmla="*/ 390525 h 1157443"/>
              <a:gd name="connsiteX12" fmla="*/ 100012 w 752475"/>
              <a:gd name="connsiteY12" fmla="*/ 366713 h 1157443"/>
              <a:gd name="connsiteX13" fmla="*/ 95250 w 752475"/>
              <a:gd name="connsiteY13" fmla="*/ 326232 h 1157443"/>
              <a:gd name="connsiteX14" fmla="*/ 90487 w 752475"/>
              <a:gd name="connsiteY14" fmla="*/ 311944 h 1157443"/>
              <a:gd name="connsiteX15" fmla="*/ 92869 w 752475"/>
              <a:gd name="connsiteY15" fmla="*/ 297657 h 1157443"/>
              <a:gd name="connsiteX16" fmla="*/ 95250 w 752475"/>
              <a:gd name="connsiteY16" fmla="*/ 290513 h 1157443"/>
              <a:gd name="connsiteX17" fmla="*/ 85725 w 752475"/>
              <a:gd name="connsiteY17" fmla="*/ 285750 h 1157443"/>
              <a:gd name="connsiteX18" fmla="*/ 47625 w 752475"/>
              <a:gd name="connsiteY18" fmla="*/ 273844 h 1157443"/>
              <a:gd name="connsiteX19" fmla="*/ 57150 w 752475"/>
              <a:gd name="connsiteY19" fmla="*/ 271463 h 1157443"/>
              <a:gd name="connsiteX20" fmla="*/ 71437 w 752475"/>
              <a:gd name="connsiteY20" fmla="*/ 269082 h 1157443"/>
              <a:gd name="connsiteX21" fmla="*/ 78581 w 752475"/>
              <a:gd name="connsiteY21" fmla="*/ 266700 h 1157443"/>
              <a:gd name="connsiteX22" fmla="*/ 80962 w 752475"/>
              <a:gd name="connsiteY22" fmla="*/ 240507 h 1157443"/>
              <a:gd name="connsiteX23" fmla="*/ 78581 w 752475"/>
              <a:gd name="connsiteY23" fmla="*/ 126207 h 1157443"/>
              <a:gd name="connsiteX24" fmla="*/ 102394 w 752475"/>
              <a:gd name="connsiteY24" fmla="*/ 109538 h 1157443"/>
              <a:gd name="connsiteX25" fmla="*/ 109537 w 752475"/>
              <a:gd name="connsiteY25" fmla="*/ 104775 h 1157443"/>
              <a:gd name="connsiteX26" fmla="*/ 128587 w 752475"/>
              <a:gd name="connsiteY26" fmla="*/ 100013 h 1157443"/>
              <a:gd name="connsiteX27" fmla="*/ 166687 w 752475"/>
              <a:gd name="connsiteY27" fmla="*/ 92869 h 1157443"/>
              <a:gd name="connsiteX28" fmla="*/ 180975 w 752475"/>
              <a:gd name="connsiteY28" fmla="*/ 88107 h 1157443"/>
              <a:gd name="connsiteX29" fmla="*/ 188119 w 752475"/>
              <a:gd name="connsiteY29" fmla="*/ 85725 h 1157443"/>
              <a:gd name="connsiteX30" fmla="*/ 192881 w 752475"/>
              <a:gd name="connsiteY30" fmla="*/ 78582 h 1157443"/>
              <a:gd name="connsiteX31" fmla="*/ 207169 w 752475"/>
              <a:gd name="connsiteY31" fmla="*/ 73819 h 1157443"/>
              <a:gd name="connsiteX32" fmla="*/ 235744 w 752475"/>
              <a:gd name="connsiteY32" fmla="*/ 76200 h 1157443"/>
              <a:gd name="connsiteX33" fmla="*/ 242887 w 752475"/>
              <a:gd name="connsiteY33" fmla="*/ 78582 h 1157443"/>
              <a:gd name="connsiteX34" fmla="*/ 276225 w 752475"/>
              <a:gd name="connsiteY34" fmla="*/ 76200 h 1157443"/>
              <a:gd name="connsiteX35" fmla="*/ 300037 w 752475"/>
              <a:gd name="connsiteY35" fmla="*/ 69057 h 1157443"/>
              <a:gd name="connsiteX36" fmla="*/ 307181 w 752475"/>
              <a:gd name="connsiteY36" fmla="*/ 66675 h 1157443"/>
              <a:gd name="connsiteX37" fmla="*/ 311944 w 752475"/>
              <a:gd name="connsiteY37" fmla="*/ 59532 h 1157443"/>
              <a:gd name="connsiteX38" fmla="*/ 319087 w 752475"/>
              <a:gd name="connsiteY38" fmla="*/ 52388 h 1157443"/>
              <a:gd name="connsiteX39" fmla="*/ 321469 w 752475"/>
              <a:gd name="connsiteY39" fmla="*/ 45244 h 1157443"/>
              <a:gd name="connsiteX40" fmla="*/ 335756 w 752475"/>
              <a:gd name="connsiteY40" fmla="*/ 35719 h 1157443"/>
              <a:gd name="connsiteX41" fmla="*/ 345281 w 752475"/>
              <a:gd name="connsiteY41" fmla="*/ 21432 h 1157443"/>
              <a:gd name="connsiteX42" fmla="*/ 350044 w 752475"/>
              <a:gd name="connsiteY42" fmla="*/ 14288 h 1157443"/>
              <a:gd name="connsiteX43" fmla="*/ 364331 w 752475"/>
              <a:gd name="connsiteY43" fmla="*/ 9525 h 1157443"/>
              <a:gd name="connsiteX44" fmla="*/ 371475 w 752475"/>
              <a:gd name="connsiteY44" fmla="*/ 7144 h 1157443"/>
              <a:gd name="connsiteX45" fmla="*/ 385762 w 752475"/>
              <a:gd name="connsiteY45" fmla="*/ 2382 h 1157443"/>
              <a:gd name="connsiteX46" fmla="*/ 392906 w 752475"/>
              <a:gd name="connsiteY46" fmla="*/ 0 h 1157443"/>
              <a:gd name="connsiteX47" fmla="*/ 414337 w 752475"/>
              <a:gd name="connsiteY47" fmla="*/ 4763 h 1157443"/>
              <a:gd name="connsiteX48" fmla="*/ 419100 w 752475"/>
              <a:gd name="connsiteY48" fmla="*/ 11907 h 1157443"/>
              <a:gd name="connsiteX49" fmla="*/ 426244 w 752475"/>
              <a:gd name="connsiteY49" fmla="*/ 26194 h 1157443"/>
              <a:gd name="connsiteX50" fmla="*/ 433387 w 752475"/>
              <a:gd name="connsiteY50" fmla="*/ 33338 h 1157443"/>
              <a:gd name="connsiteX51" fmla="*/ 452437 w 752475"/>
              <a:gd name="connsiteY51" fmla="*/ 54769 h 1157443"/>
              <a:gd name="connsiteX52" fmla="*/ 466725 w 752475"/>
              <a:gd name="connsiteY52" fmla="*/ 64294 h 1157443"/>
              <a:gd name="connsiteX53" fmla="*/ 473869 w 752475"/>
              <a:gd name="connsiteY53" fmla="*/ 71438 h 1157443"/>
              <a:gd name="connsiteX54" fmla="*/ 488156 w 752475"/>
              <a:gd name="connsiteY54" fmla="*/ 80963 h 1157443"/>
              <a:gd name="connsiteX55" fmla="*/ 497681 w 752475"/>
              <a:gd name="connsiteY55" fmla="*/ 90488 h 1157443"/>
              <a:gd name="connsiteX56" fmla="*/ 511969 w 752475"/>
              <a:gd name="connsiteY56" fmla="*/ 100013 h 1157443"/>
              <a:gd name="connsiteX57" fmla="*/ 531019 w 752475"/>
              <a:gd name="connsiteY57" fmla="*/ 116682 h 1157443"/>
              <a:gd name="connsiteX58" fmla="*/ 538162 w 752475"/>
              <a:gd name="connsiteY58" fmla="*/ 123825 h 1157443"/>
              <a:gd name="connsiteX59" fmla="*/ 547687 w 752475"/>
              <a:gd name="connsiteY59" fmla="*/ 138113 h 1157443"/>
              <a:gd name="connsiteX60" fmla="*/ 554831 w 752475"/>
              <a:gd name="connsiteY60" fmla="*/ 164307 h 1157443"/>
              <a:gd name="connsiteX61" fmla="*/ 569119 w 752475"/>
              <a:gd name="connsiteY61" fmla="*/ 178594 h 1157443"/>
              <a:gd name="connsiteX62" fmla="*/ 576262 w 752475"/>
              <a:gd name="connsiteY62" fmla="*/ 185738 h 1157443"/>
              <a:gd name="connsiteX63" fmla="*/ 581025 w 752475"/>
              <a:gd name="connsiteY63" fmla="*/ 192882 h 1157443"/>
              <a:gd name="connsiteX64" fmla="*/ 583406 w 752475"/>
              <a:gd name="connsiteY64" fmla="*/ 200025 h 1157443"/>
              <a:gd name="connsiteX65" fmla="*/ 585787 w 752475"/>
              <a:gd name="connsiteY65" fmla="*/ 216694 h 1157443"/>
              <a:gd name="connsiteX66" fmla="*/ 590550 w 752475"/>
              <a:gd name="connsiteY66" fmla="*/ 223838 h 1157443"/>
              <a:gd name="connsiteX67" fmla="*/ 600075 w 752475"/>
              <a:gd name="connsiteY67" fmla="*/ 238125 h 1157443"/>
              <a:gd name="connsiteX68" fmla="*/ 604837 w 752475"/>
              <a:gd name="connsiteY68" fmla="*/ 245269 h 1157443"/>
              <a:gd name="connsiteX69" fmla="*/ 619125 w 752475"/>
              <a:gd name="connsiteY69" fmla="*/ 250032 h 1157443"/>
              <a:gd name="connsiteX70" fmla="*/ 631031 w 752475"/>
              <a:gd name="connsiteY70" fmla="*/ 271463 h 1157443"/>
              <a:gd name="connsiteX71" fmla="*/ 635794 w 752475"/>
              <a:gd name="connsiteY71" fmla="*/ 278607 h 1157443"/>
              <a:gd name="connsiteX72" fmla="*/ 642937 w 752475"/>
              <a:gd name="connsiteY72" fmla="*/ 283369 h 1157443"/>
              <a:gd name="connsiteX73" fmla="*/ 645319 w 752475"/>
              <a:gd name="connsiteY73" fmla="*/ 285750 h 1157443"/>
              <a:gd name="connsiteX74" fmla="*/ 647700 w 752475"/>
              <a:gd name="connsiteY74" fmla="*/ 285750 h 1157443"/>
              <a:gd name="connsiteX75" fmla="*/ 642937 w 752475"/>
              <a:gd name="connsiteY75" fmla="*/ 307182 h 1157443"/>
              <a:gd name="connsiteX76" fmla="*/ 647700 w 752475"/>
              <a:gd name="connsiteY76" fmla="*/ 350044 h 1157443"/>
              <a:gd name="connsiteX77" fmla="*/ 645319 w 752475"/>
              <a:gd name="connsiteY77" fmla="*/ 357188 h 1157443"/>
              <a:gd name="connsiteX78" fmla="*/ 647700 w 752475"/>
              <a:gd name="connsiteY78" fmla="*/ 376238 h 1157443"/>
              <a:gd name="connsiteX79" fmla="*/ 650081 w 752475"/>
              <a:gd name="connsiteY79" fmla="*/ 383382 h 1157443"/>
              <a:gd name="connsiteX80" fmla="*/ 657225 w 752475"/>
              <a:gd name="connsiteY80" fmla="*/ 385763 h 1157443"/>
              <a:gd name="connsiteX81" fmla="*/ 688181 w 752475"/>
              <a:gd name="connsiteY81" fmla="*/ 388144 h 1157443"/>
              <a:gd name="connsiteX82" fmla="*/ 709612 w 752475"/>
              <a:gd name="connsiteY82" fmla="*/ 404813 h 1157443"/>
              <a:gd name="connsiteX83" fmla="*/ 716756 w 752475"/>
              <a:gd name="connsiteY83" fmla="*/ 409575 h 1157443"/>
              <a:gd name="connsiteX84" fmla="*/ 726281 w 752475"/>
              <a:gd name="connsiteY84" fmla="*/ 423863 h 1157443"/>
              <a:gd name="connsiteX85" fmla="*/ 733425 w 752475"/>
              <a:gd name="connsiteY85" fmla="*/ 431007 h 1157443"/>
              <a:gd name="connsiteX86" fmla="*/ 742950 w 752475"/>
              <a:gd name="connsiteY86" fmla="*/ 445294 h 1157443"/>
              <a:gd name="connsiteX87" fmla="*/ 745331 w 752475"/>
              <a:gd name="connsiteY87" fmla="*/ 452438 h 1157443"/>
              <a:gd name="connsiteX88" fmla="*/ 750094 w 752475"/>
              <a:gd name="connsiteY88" fmla="*/ 459582 h 1157443"/>
              <a:gd name="connsiteX89" fmla="*/ 752475 w 752475"/>
              <a:gd name="connsiteY89" fmla="*/ 469107 h 1157443"/>
              <a:gd name="connsiteX90" fmla="*/ 750094 w 752475"/>
              <a:gd name="connsiteY90" fmla="*/ 519113 h 1157443"/>
              <a:gd name="connsiteX91" fmla="*/ 740569 w 752475"/>
              <a:gd name="connsiteY91" fmla="*/ 533400 h 1157443"/>
              <a:gd name="connsiteX92" fmla="*/ 731044 w 752475"/>
              <a:gd name="connsiteY92" fmla="*/ 547688 h 1157443"/>
              <a:gd name="connsiteX93" fmla="*/ 723900 w 752475"/>
              <a:gd name="connsiteY93" fmla="*/ 561975 h 1157443"/>
              <a:gd name="connsiteX94" fmla="*/ 711994 w 752475"/>
              <a:gd name="connsiteY94" fmla="*/ 583407 h 1157443"/>
              <a:gd name="connsiteX95" fmla="*/ 704850 w 752475"/>
              <a:gd name="connsiteY95" fmla="*/ 585788 h 1157443"/>
              <a:gd name="connsiteX96" fmla="*/ 697706 w 752475"/>
              <a:gd name="connsiteY96" fmla="*/ 590550 h 1157443"/>
              <a:gd name="connsiteX97" fmla="*/ 683419 w 752475"/>
              <a:gd name="connsiteY97" fmla="*/ 595313 h 1157443"/>
              <a:gd name="connsiteX98" fmla="*/ 676275 w 752475"/>
              <a:gd name="connsiteY98" fmla="*/ 597694 h 1157443"/>
              <a:gd name="connsiteX99" fmla="*/ 669131 w 752475"/>
              <a:gd name="connsiteY99" fmla="*/ 602457 h 1157443"/>
              <a:gd name="connsiteX100" fmla="*/ 659606 w 752475"/>
              <a:gd name="connsiteY100" fmla="*/ 611982 h 1157443"/>
              <a:gd name="connsiteX101" fmla="*/ 654844 w 752475"/>
              <a:gd name="connsiteY101" fmla="*/ 626269 h 1157443"/>
              <a:gd name="connsiteX102" fmla="*/ 652462 w 752475"/>
              <a:gd name="connsiteY102" fmla="*/ 633413 h 1157443"/>
              <a:gd name="connsiteX103" fmla="*/ 650081 w 752475"/>
              <a:gd name="connsiteY103" fmla="*/ 709613 h 1157443"/>
              <a:gd name="connsiteX104" fmla="*/ 647700 w 752475"/>
              <a:gd name="connsiteY104" fmla="*/ 716757 h 1157443"/>
              <a:gd name="connsiteX105" fmla="*/ 645319 w 752475"/>
              <a:gd name="connsiteY105" fmla="*/ 726282 h 1157443"/>
              <a:gd name="connsiteX106" fmla="*/ 628650 w 752475"/>
              <a:gd name="connsiteY106" fmla="*/ 738188 h 1157443"/>
              <a:gd name="connsiteX107" fmla="*/ 621506 w 752475"/>
              <a:gd name="connsiteY107" fmla="*/ 740569 h 1157443"/>
              <a:gd name="connsiteX108" fmla="*/ 619125 w 752475"/>
              <a:gd name="connsiteY108" fmla="*/ 766763 h 1157443"/>
              <a:gd name="connsiteX109" fmla="*/ 616744 w 752475"/>
              <a:gd name="connsiteY109" fmla="*/ 776288 h 1157443"/>
              <a:gd name="connsiteX110" fmla="*/ 619125 w 752475"/>
              <a:gd name="connsiteY110" fmla="*/ 885825 h 1157443"/>
              <a:gd name="connsiteX111" fmla="*/ 621506 w 752475"/>
              <a:gd name="connsiteY111" fmla="*/ 957263 h 1157443"/>
              <a:gd name="connsiteX112" fmla="*/ 626269 w 752475"/>
              <a:gd name="connsiteY112" fmla="*/ 971550 h 1157443"/>
              <a:gd name="connsiteX113" fmla="*/ 628650 w 752475"/>
              <a:gd name="connsiteY113" fmla="*/ 978694 h 1157443"/>
              <a:gd name="connsiteX114" fmla="*/ 631031 w 752475"/>
              <a:gd name="connsiteY114" fmla="*/ 1014413 h 1157443"/>
              <a:gd name="connsiteX115" fmla="*/ 635794 w 752475"/>
              <a:gd name="connsiteY115" fmla="*/ 1028700 h 1157443"/>
              <a:gd name="connsiteX116" fmla="*/ 638175 w 752475"/>
              <a:gd name="connsiteY116" fmla="*/ 1035844 h 1157443"/>
              <a:gd name="connsiteX117" fmla="*/ 640556 w 752475"/>
              <a:gd name="connsiteY117" fmla="*/ 1042988 h 1157443"/>
              <a:gd name="connsiteX118" fmla="*/ 645319 w 752475"/>
              <a:gd name="connsiteY118" fmla="*/ 1062038 h 1157443"/>
              <a:gd name="connsiteX119" fmla="*/ 650081 w 752475"/>
              <a:gd name="connsiteY119" fmla="*/ 1069182 h 1157443"/>
              <a:gd name="connsiteX120" fmla="*/ 654844 w 752475"/>
              <a:gd name="connsiteY120" fmla="*/ 1097757 h 1157443"/>
              <a:gd name="connsiteX121" fmla="*/ 652462 w 752475"/>
              <a:gd name="connsiteY121" fmla="*/ 1128713 h 1157443"/>
              <a:gd name="connsiteX122" fmla="*/ 666750 w 752475"/>
              <a:gd name="connsiteY122" fmla="*/ 1150144 h 1157443"/>
              <a:gd name="connsiteX123" fmla="*/ 671512 w 752475"/>
              <a:gd name="connsiteY123" fmla="*/ 1157288 h 1157443"/>
              <a:gd name="connsiteX124" fmla="*/ 659605 w 752475"/>
              <a:gd name="connsiteY124" fmla="*/ 1143000 h 1157443"/>
              <a:gd name="connsiteX125" fmla="*/ 654844 w 752475"/>
              <a:gd name="connsiteY125" fmla="*/ 1150144 h 1157443"/>
              <a:gd name="connsiteX126" fmla="*/ 647700 w 752475"/>
              <a:gd name="connsiteY126" fmla="*/ 1147763 h 1157443"/>
              <a:gd name="connsiteX127" fmla="*/ 607219 w 752475"/>
              <a:gd name="connsiteY127" fmla="*/ 1145382 h 1157443"/>
              <a:gd name="connsiteX128" fmla="*/ 595312 w 752475"/>
              <a:gd name="connsiteY128" fmla="*/ 1143000 h 1157443"/>
              <a:gd name="connsiteX129" fmla="*/ 588169 w 752475"/>
              <a:gd name="connsiteY129" fmla="*/ 1138238 h 1157443"/>
              <a:gd name="connsiteX130" fmla="*/ 573881 w 752475"/>
              <a:gd name="connsiteY130" fmla="*/ 1133475 h 1157443"/>
              <a:gd name="connsiteX131" fmla="*/ 559594 w 752475"/>
              <a:gd name="connsiteY131" fmla="*/ 1128713 h 1157443"/>
              <a:gd name="connsiteX132" fmla="*/ 552450 w 752475"/>
              <a:gd name="connsiteY132" fmla="*/ 1126332 h 1157443"/>
              <a:gd name="connsiteX133" fmla="*/ 545306 w 752475"/>
              <a:gd name="connsiteY133" fmla="*/ 1121569 h 1157443"/>
              <a:gd name="connsiteX134" fmla="*/ 540544 w 752475"/>
              <a:gd name="connsiteY134" fmla="*/ 1114425 h 1157443"/>
              <a:gd name="connsiteX135" fmla="*/ 531019 w 752475"/>
              <a:gd name="connsiteY135" fmla="*/ 1112044 h 1157443"/>
              <a:gd name="connsiteX136" fmla="*/ 509587 w 752475"/>
              <a:gd name="connsiteY136" fmla="*/ 1104900 h 1157443"/>
              <a:gd name="connsiteX137" fmla="*/ 495300 w 752475"/>
              <a:gd name="connsiteY137" fmla="*/ 1100138 h 1157443"/>
              <a:gd name="connsiteX138" fmla="*/ 485775 w 752475"/>
              <a:gd name="connsiteY138" fmla="*/ 1097757 h 1157443"/>
              <a:gd name="connsiteX139" fmla="*/ 440531 w 752475"/>
              <a:gd name="connsiteY139" fmla="*/ 1102519 h 1157443"/>
              <a:gd name="connsiteX140" fmla="*/ 426244 w 752475"/>
              <a:gd name="connsiteY140" fmla="*/ 1107282 h 1157443"/>
              <a:gd name="connsiteX141" fmla="*/ 419100 w 752475"/>
              <a:gd name="connsiteY141" fmla="*/ 1109663 h 1157443"/>
              <a:gd name="connsiteX142" fmla="*/ 385762 w 752475"/>
              <a:gd name="connsiteY142" fmla="*/ 1107282 h 1157443"/>
              <a:gd name="connsiteX143" fmla="*/ 378619 w 752475"/>
              <a:gd name="connsiteY143" fmla="*/ 1104900 h 1157443"/>
              <a:gd name="connsiteX144" fmla="*/ 369094 w 752475"/>
              <a:gd name="connsiteY144" fmla="*/ 1090613 h 1157443"/>
              <a:gd name="connsiteX145" fmla="*/ 354806 w 752475"/>
              <a:gd name="connsiteY145" fmla="*/ 1078707 h 1157443"/>
              <a:gd name="connsiteX146" fmla="*/ 350044 w 752475"/>
              <a:gd name="connsiteY146" fmla="*/ 1071563 h 1157443"/>
              <a:gd name="connsiteX147" fmla="*/ 342900 w 752475"/>
              <a:gd name="connsiteY147" fmla="*/ 1064419 h 1157443"/>
              <a:gd name="connsiteX148" fmla="*/ 333375 w 752475"/>
              <a:gd name="connsiteY148" fmla="*/ 1050132 h 1157443"/>
              <a:gd name="connsiteX149" fmla="*/ 330994 w 752475"/>
              <a:gd name="connsiteY149" fmla="*/ 1042988 h 1157443"/>
              <a:gd name="connsiteX150" fmla="*/ 326231 w 752475"/>
              <a:gd name="connsiteY150" fmla="*/ 1026319 h 1157443"/>
              <a:gd name="connsiteX151" fmla="*/ 314325 w 752475"/>
              <a:gd name="connsiteY151" fmla="*/ 1012032 h 1157443"/>
              <a:gd name="connsiteX152" fmla="*/ 309562 w 752475"/>
              <a:gd name="connsiteY152" fmla="*/ 997744 h 1157443"/>
              <a:gd name="connsiteX153" fmla="*/ 302419 w 752475"/>
              <a:gd name="connsiteY153" fmla="*/ 983457 h 1157443"/>
              <a:gd name="connsiteX154" fmla="*/ 288131 w 752475"/>
              <a:gd name="connsiteY154" fmla="*/ 973932 h 1157443"/>
              <a:gd name="connsiteX155" fmla="*/ 280987 w 752475"/>
              <a:gd name="connsiteY155" fmla="*/ 969169 h 1157443"/>
              <a:gd name="connsiteX156" fmla="*/ 264319 w 752475"/>
              <a:gd name="connsiteY156" fmla="*/ 962025 h 1157443"/>
              <a:gd name="connsiteX157" fmla="*/ 252412 w 752475"/>
              <a:gd name="connsiteY157" fmla="*/ 952500 h 1157443"/>
              <a:gd name="connsiteX158" fmla="*/ 245269 w 752475"/>
              <a:gd name="connsiteY158" fmla="*/ 950119 h 1157443"/>
              <a:gd name="connsiteX159" fmla="*/ 238125 w 752475"/>
              <a:gd name="connsiteY159" fmla="*/ 945357 h 1157443"/>
              <a:gd name="connsiteX160" fmla="*/ 221456 w 752475"/>
              <a:gd name="connsiteY160" fmla="*/ 940594 h 1157443"/>
              <a:gd name="connsiteX161" fmla="*/ 214312 w 752475"/>
              <a:gd name="connsiteY161" fmla="*/ 938213 h 1157443"/>
              <a:gd name="connsiteX162" fmla="*/ 159544 w 752475"/>
              <a:gd name="connsiteY162" fmla="*/ 935832 h 1157443"/>
              <a:gd name="connsiteX163" fmla="*/ 150019 w 752475"/>
              <a:gd name="connsiteY163" fmla="*/ 933450 h 1157443"/>
              <a:gd name="connsiteX164" fmla="*/ 138112 w 752475"/>
              <a:gd name="connsiteY164" fmla="*/ 923925 h 1157443"/>
              <a:gd name="connsiteX165" fmla="*/ 128587 w 752475"/>
              <a:gd name="connsiteY165" fmla="*/ 916782 h 1157443"/>
              <a:gd name="connsiteX166" fmla="*/ 114300 w 752475"/>
              <a:gd name="connsiteY166" fmla="*/ 907257 h 1157443"/>
              <a:gd name="connsiteX167" fmla="*/ 109537 w 752475"/>
              <a:gd name="connsiteY167" fmla="*/ 892969 h 1157443"/>
              <a:gd name="connsiteX168" fmla="*/ 104775 w 752475"/>
              <a:gd name="connsiteY168" fmla="*/ 885825 h 1157443"/>
              <a:gd name="connsiteX169" fmla="*/ 97631 w 752475"/>
              <a:gd name="connsiteY169" fmla="*/ 871538 h 1157443"/>
              <a:gd name="connsiteX170" fmla="*/ 92869 w 752475"/>
              <a:gd name="connsiteY170" fmla="*/ 857250 h 1157443"/>
              <a:gd name="connsiteX171" fmla="*/ 90487 w 752475"/>
              <a:gd name="connsiteY171" fmla="*/ 850107 h 1157443"/>
              <a:gd name="connsiteX172" fmla="*/ 83344 w 752475"/>
              <a:gd name="connsiteY172" fmla="*/ 845344 h 1157443"/>
              <a:gd name="connsiteX173" fmla="*/ 78581 w 752475"/>
              <a:gd name="connsiteY173" fmla="*/ 838200 h 1157443"/>
              <a:gd name="connsiteX174" fmla="*/ 76200 w 752475"/>
              <a:gd name="connsiteY174" fmla="*/ 831057 h 1157443"/>
              <a:gd name="connsiteX175" fmla="*/ 66675 w 752475"/>
              <a:gd name="connsiteY175" fmla="*/ 816769 h 1157443"/>
              <a:gd name="connsiteX176" fmla="*/ 61912 w 752475"/>
              <a:gd name="connsiteY176" fmla="*/ 688182 h 1157443"/>
              <a:gd name="connsiteX177" fmla="*/ 59531 w 752475"/>
              <a:gd name="connsiteY177" fmla="*/ 681038 h 1157443"/>
              <a:gd name="connsiteX178" fmla="*/ 57150 w 752475"/>
              <a:gd name="connsiteY178" fmla="*/ 671513 h 1157443"/>
              <a:gd name="connsiteX179" fmla="*/ 47625 w 752475"/>
              <a:gd name="connsiteY179" fmla="*/ 657225 h 1157443"/>
              <a:gd name="connsiteX180" fmla="*/ 40481 w 752475"/>
              <a:gd name="connsiteY180" fmla="*/ 635794 h 1157443"/>
              <a:gd name="connsiteX181" fmla="*/ 38100 w 752475"/>
              <a:gd name="connsiteY181" fmla="*/ 628650 h 1157443"/>
              <a:gd name="connsiteX182" fmla="*/ 35719 w 752475"/>
              <a:gd name="connsiteY182" fmla="*/ 621507 h 1157443"/>
              <a:gd name="connsiteX183" fmla="*/ 30956 w 752475"/>
              <a:gd name="connsiteY183" fmla="*/ 602457 h 1157443"/>
              <a:gd name="connsiteX184" fmla="*/ 19050 w 752475"/>
              <a:gd name="connsiteY184" fmla="*/ 573882 h 1157443"/>
              <a:gd name="connsiteX185" fmla="*/ 14287 w 752475"/>
              <a:gd name="connsiteY185" fmla="*/ 566738 h 1157443"/>
              <a:gd name="connsiteX186" fmla="*/ 0 w 752475"/>
              <a:gd name="connsiteY186" fmla="*/ 533400 h 1157443"/>
              <a:gd name="connsiteX0" fmla="*/ 0 w 752475"/>
              <a:gd name="connsiteY0" fmla="*/ 533400 h 1150944"/>
              <a:gd name="connsiteX1" fmla="*/ 0 w 752475"/>
              <a:gd name="connsiteY1" fmla="*/ 533400 h 1150944"/>
              <a:gd name="connsiteX2" fmla="*/ 30956 w 752475"/>
              <a:gd name="connsiteY2" fmla="*/ 540544 h 1150944"/>
              <a:gd name="connsiteX3" fmla="*/ 38100 w 752475"/>
              <a:gd name="connsiteY3" fmla="*/ 542925 h 1150944"/>
              <a:gd name="connsiteX4" fmla="*/ 59531 w 752475"/>
              <a:gd name="connsiteY4" fmla="*/ 540544 h 1150944"/>
              <a:gd name="connsiteX5" fmla="*/ 66675 w 752475"/>
              <a:gd name="connsiteY5" fmla="*/ 535782 h 1150944"/>
              <a:gd name="connsiteX6" fmla="*/ 73819 w 752475"/>
              <a:gd name="connsiteY6" fmla="*/ 533400 h 1150944"/>
              <a:gd name="connsiteX7" fmla="*/ 85725 w 752475"/>
              <a:gd name="connsiteY7" fmla="*/ 514350 h 1150944"/>
              <a:gd name="connsiteX8" fmla="*/ 92869 w 752475"/>
              <a:gd name="connsiteY8" fmla="*/ 478632 h 1150944"/>
              <a:gd name="connsiteX9" fmla="*/ 95250 w 752475"/>
              <a:gd name="connsiteY9" fmla="*/ 471488 h 1150944"/>
              <a:gd name="connsiteX10" fmla="*/ 100012 w 752475"/>
              <a:gd name="connsiteY10" fmla="*/ 454819 h 1150944"/>
              <a:gd name="connsiteX11" fmla="*/ 97631 w 752475"/>
              <a:gd name="connsiteY11" fmla="*/ 390525 h 1150944"/>
              <a:gd name="connsiteX12" fmla="*/ 100012 w 752475"/>
              <a:gd name="connsiteY12" fmla="*/ 366713 h 1150944"/>
              <a:gd name="connsiteX13" fmla="*/ 95250 w 752475"/>
              <a:gd name="connsiteY13" fmla="*/ 326232 h 1150944"/>
              <a:gd name="connsiteX14" fmla="*/ 90487 w 752475"/>
              <a:gd name="connsiteY14" fmla="*/ 311944 h 1150944"/>
              <a:gd name="connsiteX15" fmla="*/ 92869 w 752475"/>
              <a:gd name="connsiteY15" fmla="*/ 297657 h 1150944"/>
              <a:gd name="connsiteX16" fmla="*/ 95250 w 752475"/>
              <a:gd name="connsiteY16" fmla="*/ 290513 h 1150944"/>
              <a:gd name="connsiteX17" fmla="*/ 85725 w 752475"/>
              <a:gd name="connsiteY17" fmla="*/ 285750 h 1150944"/>
              <a:gd name="connsiteX18" fmla="*/ 47625 w 752475"/>
              <a:gd name="connsiteY18" fmla="*/ 273844 h 1150944"/>
              <a:gd name="connsiteX19" fmla="*/ 57150 w 752475"/>
              <a:gd name="connsiteY19" fmla="*/ 271463 h 1150944"/>
              <a:gd name="connsiteX20" fmla="*/ 71437 w 752475"/>
              <a:gd name="connsiteY20" fmla="*/ 269082 h 1150944"/>
              <a:gd name="connsiteX21" fmla="*/ 78581 w 752475"/>
              <a:gd name="connsiteY21" fmla="*/ 266700 h 1150944"/>
              <a:gd name="connsiteX22" fmla="*/ 80962 w 752475"/>
              <a:gd name="connsiteY22" fmla="*/ 240507 h 1150944"/>
              <a:gd name="connsiteX23" fmla="*/ 78581 w 752475"/>
              <a:gd name="connsiteY23" fmla="*/ 126207 h 1150944"/>
              <a:gd name="connsiteX24" fmla="*/ 102394 w 752475"/>
              <a:gd name="connsiteY24" fmla="*/ 109538 h 1150944"/>
              <a:gd name="connsiteX25" fmla="*/ 109537 w 752475"/>
              <a:gd name="connsiteY25" fmla="*/ 104775 h 1150944"/>
              <a:gd name="connsiteX26" fmla="*/ 128587 w 752475"/>
              <a:gd name="connsiteY26" fmla="*/ 100013 h 1150944"/>
              <a:gd name="connsiteX27" fmla="*/ 166687 w 752475"/>
              <a:gd name="connsiteY27" fmla="*/ 92869 h 1150944"/>
              <a:gd name="connsiteX28" fmla="*/ 180975 w 752475"/>
              <a:gd name="connsiteY28" fmla="*/ 88107 h 1150944"/>
              <a:gd name="connsiteX29" fmla="*/ 188119 w 752475"/>
              <a:gd name="connsiteY29" fmla="*/ 85725 h 1150944"/>
              <a:gd name="connsiteX30" fmla="*/ 192881 w 752475"/>
              <a:gd name="connsiteY30" fmla="*/ 78582 h 1150944"/>
              <a:gd name="connsiteX31" fmla="*/ 207169 w 752475"/>
              <a:gd name="connsiteY31" fmla="*/ 73819 h 1150944"/>
              <a:gd name="connsiteX32" fmla="*/ 235744 w 752475"/>
              <a:gd name="connsiteY32" fmla="*/ 76200 h 1150944"/>
              <a:gd name="connsiteX33" fmla="*/ 242887 w 752475"/>
              <a:gd name="connsiteY33" fmla="*/ 78582 h 1150944"/>
              <a:gd name="connsiteX34" fmla="*/ 276225 w 752475"/>
              <a:gd name="connsiteY34" fmla="*/ 76200 h 1150944"/>
              <a:gd name="connsiteX35" fmla="*/ 300037 w 752475"/>
              <a:gd name="connsiteY35" fmla="*/ 69057 h 1150944"/>
              <a:gd name="connsiteX36" fmla="*/ 307181 w 752475"/>
              <a:gd name="connsiteY36" fmla="*/ 66675 h 1150944"/>
              <a:gd name="connsiteX37" fmla="*/ 311944 w 752475"/>
              <a:gd name="connsiteY37" fmla="*/ 59532 h 1150944"/>
              <a:gd name="connsiteX38" fmla="*/ 319087 w 752475"/>
              <a:gd name="connsiteY38" fmla="*/ 52388 h 1150944"/>
              <a:gd name="connsiteX39" fmla="*/ 321469 w 752475"/>
              <a:gd name="connsiteY39" fmla="*/ 45244 h 1150944"/>
              <a:gd name="connsiteX40" fmla="*/ 335756 w 752475"/>
              <a:gd name="connsiteY40" fmla="*/ 35719 h 1150944"/>
              <a:gd name="connsiteX41" fmla="*/ 345281 w 752475"/>
              <a:gd name="connsiteY41" fmla="*/ 21432 h 1150944"/>
              <a:gd name="connsiteX42" fmla="*/ 350044 w 752475"/>
              <a:gd name="connsiteY42" fmla="*/ 14288 h 1150944"/>
              <a:gd name="connsiteX43" fmla="*/ 364331 w 752475"/>
              <a:gd name="connsiteY43" fmla="*/ 9525 h 1150944"/>
              <a:gd name="connsiteX44" fmla="*/ 371475 w 752475"/>
              <a:gd name="connsiteY44" fmla="*/ 7144 h 1150944"/>
              <a:gd name="connsiteX45" fmla="*/ 385762 w 752475"/>
              <a:gd name="connsiteY45" fmla="*/ 2382 h 1150944"/>
              <a:gd name="connsiteX46" fmla="*/ 392906 w 752475"/>
              <a:gd name="connsiteY46" fmla="*/ 0 h 1150944"/>
              <a:gd name="connsiteX47" fmla="*/ 414337 w 752475"/>
              <a:gd name="connsiteY47" fmla="*/ 4763 h 1150944"/>
              <a:gd name="connsiteX48" fmla="*/ 419100 w 752475"/>
              <a:gd name="connsiteY48" fmla="*/ 11907 h 1150944"/>
              <a:gd name="connsiteX49" fmla="*/ 426244 w 752475"/>
              <a:gd name="connsiteY49" fmla="*/ 26194 h 1150944"/>
              <a:gd name="connsiteX50" fmla="*/ 433387 w 752475"/>
              <a:gd name="connsiteY50" fmla="*/ 33338 h 1150944"/>
              <a:gd name="connsiteX51" fmla="*/ 452437 w 752475"/>
              <a:gd name="connsiteY51" fmla="*/ 54769 h 1150944"/>
              <a:gd name="connsiteX52" fmla="*/ 466725 w 752475"/>
              <a:gd name="connsiteY52" fmla="*/ 64294 h 1150944"/>
              <a:gd name="connsiteX53" fmla="*/ 473869 w 752475"/>
              <a:gd name="connsiteY53" fmla="*/ 71438 h 1150944"/>
              <a:gd name="connsiteX54" fmla="*/ 488156 w 752475"/>
              <a:gd name="connsiteY54" fmla="*/ 80963 h 1150944"/>
              <a:gd name="connsiteX55" fmla="*/ 497681 w 752475"/>
              <a:gd name="connsiteY55" fmla="*/ 90488 h 1150944"/>
              <a:gd name="connsiteX56" fmla="*/ 511969 w 752475"/>
              <a:gd name="connsiteY56" fmla="*/ 100013 h 1150944"/>
              <a:gd name="connsiteX57" fmla="*/ 531019 w 752475"/>
              <a:gd name="connsiteY57" fmla="*/ 116682 h 1150944"/>
              <a:gd name="connsiteX58" fmla="*/ 538162 w 752475"/>
              <a:gd name="connsiteY58" fmla="*/ 123825 h 1150944"/>
              <a:gd name="connsiteX59" fmla="*/ 547687 w 752475"/>
              <a:gd name="connsiteY59" fmla="*/ 138113 h 1150944"/>
              <a:gd name="connsiteX60" fmla="*/ 554831 w 752475"/>
              <a:gd name="connsiteY60" fmla="*/ 164307 h 1150944"/>
              <a:gd name="connsiteX61" fmla="*/ 569119 w 752475"/>
              <a:gd name="connsiteY61" fmla="*/ 178594 h 1150944"/>
              <a:gd name="connsiteX62" fmla="*/ 576262 w 752475"/>
              <a:gd name="connsiteY62" fmla="*/ 185738 h 1150944"/>
              <a:gd name="connsiteX63" fmla="*/ 581025 w 752475"/>
              <a:gd name="connsiteY63" fmla="*/ 192882 h 1150944"/>
              <a:gd name="connsiteX64" fmla="*/ 583406 w 752475"/>
              <a:gd name="connsiteY64" fmla="*/ 200025 h 1150944"/>
              <a:gd name="connsiteX65" fmla="*/ 585787 w 752475"/>
              <a:gd name="connsiteY65" fmla="*/ 216694 h 1150944"/>
              <a:gd name="connsiteX66" fmla="*/ 590550 w 752475"/>
              <a:gd name="connsiteY66" fmla="*/ 223838 h 1150944"/>
              <a:gd name="connsiteX67" fmla="*/ 600075 w 752475"/>
              <a:gd name="connsiteY67" fmla="*/ 238125 h 1150944"/>
              <a:gd name="connsiteX68" fmla="*/ 604837 w 752475"/>
              <a:gd name="connsiteY68" fmla="*/ 245269 h 1150944"/>
              <a:gd name="connsiteX69" fmla="*/ 619125 w 752475"/>
              <a:gd name="connsiteY69" fmla="*/ 250032 h 1150944"/>
              <a:gd name="connsiteX70" fmla="*/ 631031 w 752475"/>
              <a:gd name="connsiteY70" fmla="*/ 271463 h 1150944"/>
              <a:gd name="connsiteX71" fmla="*/ 635794 w 752475"/>
              <a:gd name="connsiteY71" fmla="*/ 278607 h 1150944"/>
              <a:gd name="connsiteX72" fmla="*/ 642937 w 752475"/>
              <a:gd name="connsiteY72" fmla="*/ 283369 h 1150944"/>
              <a:gd name="connsiteX73" fmla="*/ 645319 w 752475"/>
              <a:gd name="connsiteY73" fmla="*/ 285750 h 1150944"/>
              <a:gd name="connsiteX74" fmla="*/ 647700 w 752475"/>
              <a:gd name="connsiteY74" fmla="*/ 285750 h 1150944"/>
              <a:gd name="connsiteX75" fmla="*/ 642937 w 752475"/>
              <a:gd name="connsiteY75" fmla="*/ 307182 h 1150944"/>
              <a:gd name="connsiteX76" fmla="*/ 647700 w 752475"/>
              <a:gd name="connsiteY76" fmla="*/ 350044 h 1150944"/>
              <a:gd name="connsiteX77" fmla="*/ 645319 w 752475"/>
              <a:gd name="connsiteY77" fmla="*/ 357188 h 1150944"/>
              <a:gd name="connsiteX78" fmla="*/ 647700 w 752475"/>
              <a:gd name="connsiteY78" fmla="*/ 376238 h 1150944"/>
              <a:gd name="connsiteX79" fmla="*/ 650081 w 752475"/>
              <a:gd name="connsiteY79" fmla="*/ 383382 h 1150944"/>
              <a:gd name="connsiteX80" fmla="*/ 657225 w 752475"/>
              <a:gd name="connsiteY80" fmla="*/ 385763 h 1150944"/>
              <a:gd name="connsiteX81" fmla="*/ 688181 w 752475"/>
              <a:gd name="connsiteY81" fmla="*/ 388144 h 1150944"/>
              <a:gd name="connsiteX82" fmla="*/ 709612 w 752475"/>
              <a:gd name="connsiteY82" fmla="*/ 404813 h 1150944"/>
              <a:gd name="connsiteX83" fmla="*/ 716756 w 752475"/>
              <a:gd name="connsiteY83" fmla="*/ 409575 h 1150944"/>
              <a:gd name="connsiteX84" fmla="*/ 726281 w 752475"/>
              <a:gd name="connsiteY84" fmla="*/ 423863 h 1150944"/>
              <a:gd name="connsiteX85" fmla="*/ 733425 w 752475"/>
              <a:gd name="connsiteY85" fmla="*/ 431007 h 1150944"/>
              <a:gd name="connsiteX86" fmla="*/ 742950 w 752475"/>
              <a:gd name="connsiteY86" fmla="*/ 445294 h 1150944"/>
              <a:gd name="connsiteX87" fmla="*/ 745331 w 752475"/>
              <a:gd name="connsiteY87" fmla="*/ 452438 h 1150944"/>
              <a:gd name="connsiteX88" fmla="*/ 750094 w 752475"/>
              <a:gd name="connsiteY88" fmla="*/ 459582 h 1150944"/>
              <a:gd name="connsiteX89" fmla="*/ 752475 w 752475"/>
              <a:gd name="connsiteY89" fmla="*/ 469107 h 1150944"/>
              <a:gd name="connsiteX90" fmla="*/ 750094 w 752475"/>
              <a:gd name="connsiteY90" fmla="*/ 519113 h 1150944"/>
              <a:gd name="connsiteX91" fmla="*/ 740569 w 752475"/>
              <a:gd name="connsiteY91" fmla="*/ 533400 h 1150944"/>
              <a:gd name="connsiteX92" fmla="*/ 731044 w 752475"/>
              <a:gd name="connsiteY92" fmla="*/ 547688 h 1150944"/>
              <a:gd name="connsiteX93" fmla="*/ 723900 w 752475"/>
              <a:gd name="connsiteY93" fmla="*/ 561975 h 1150944"/>
              <a:gd name="connsiteX94" fmla="*/ 711994 w 752475"/>
              <a:gd name="connsiteY94" fmla="*/ 583407 h 1150944"/>
              <a:gd name="connsiteX95" fmla="*/ 704850 w 752475"/>
              <a:gd name="connsiteY95" fmla="*/ 585788 h 1150944"/>
              <a:gd name="connsiteX96" fmla="*/ 697706 w 752475"/>
              <a:gd name="connsiteY96" fmla="*/ 590550 h 1150944"/>
              <a:gd name="connsiteX97" fmla="*/ 683419 w 752475"/>
              <a:gd name="connsiteY97" fmla="*/ 595313 h 1150944"/>
              <a:gd name="connsiteX98" fmla="*/ 676275 w 752475"/>
              <a:gd name="connsiteY98" fmla="*/ 597694 h 1150944"/>
              <a:gd name="connsiteX99" fmla="*/ 669131 w 752475"/>
              <a:gd name="connsiteY99" fmla="*/ 602457 h 1150944"/>
              <a:gd name="connsiteX100" fmla="*/ 659606 w 752475"/>
              <a:gd name="connsiteY100" fmla="*/ 611982 h 1150944"/>
              <a:gd name="connsiteX101" fmla="*/ 654844 w 752475"/>
              <a:gd name="connsiteY101" fmla="*/ 626269 h 1150944"/>
              <a:gd name="connsiteX102" fmla="*/ 652462 w 752475"/>
              <a:gd name="connsiteY102" fmla="*/ 633413 h 1150944"/>
              <a:gd name="connsiteX103" fmla="*/ 650081 w 752475"/>
              <a:gd name="connsiteY103" fmla="*/ 709613 h 1150944"/>
              <a:gd name="connsiteX104" fmla="*/ 647700 w 752475"/>
              <a:gd name="connsiteY104" fmla="*/ 716757 h 1150944"/>
              <a:gd name="connsiteX105" fmla="*/ 645319 w 752475"/>
              <a:gd name="connsiteY105" fmla="*/ 726282 h 1150944"/>
              <a:gd name="connsiteX106" fmla="*/ 628650 w 752475"/>
              <a:gd name="connsiteY106" fmla="*/ 738188 h 1150944"/>
              <a:gd name="connsiteX107" fmla="*/ 621506 w 752475"/>
              <a:gd name="connsiteY107" fmla="*/ 740569 h 1150944"/>
              <a:gd name="connsiteX108" fmla="*/ 619125 w 752475"/>
              <a:gd name="connsiteY108" fmla="*/ 766763 h 1150944"/>
              <a:gd name="connsiteX109" fmla="*/ 616744 w 752475"/>
              <a:gd name="connsiteY109" fmla="*/ 776288 h 1150944"/>
              <a:gd name="connsiteX110" fmla="*/ 619125 w 752475"/>
              <a:gd name="connsiteY110" fmla="*/ 885825 h 1150944"/>
              <a:gd name="connsiteX111" fmla="*/ 621506 w 752475"/>
              <a:gd name="connsiteY111" fmla="*/ 957263 h 1150944"/>
              <a:gd name="connsiteX112" fmla="*/ 626269 w 752475"/>
              <a:gd name="connsiteY112" fmla="*/ 971550 h 1150944"/>
              <a:gd name="connsiteX113" fmla="*/ 628650 w 752475"/>
              <a:gd name="connsiteY113" fmla="*/ 978694 h 1150944"/>
              <a:gd name="connsiteX114" fmla="*/ 631031 w 752475"/>
              <a:gd name="connsiteY114" fmla="*/ 1014413 h 1150944"/>
              <a:gd name="connsiteX115" fmla="*/ 635794 w 752475"/>
              <a:gd name="connsiteY115" fmla="*/ 1028700 h 1150944"/>
              <a:gd name="connsiteX116" fmla="*/ 638175 w 752475"/>
              <a:gd name="connsiteY116" fmla="*/ 1035844 h 1150944"/>
              <a:gd name="connsiteX117" fmla="*/ 640556 w 752475"/>
              <a:gd name="connsiteY117" fmla="*/ 1042988 h 1150944"/>
              <a:gd name="connsiteX118" fmla="*/ 645319 w 752475"/>
              <a:gd name="connsiteY118" fmla="*/ 1062038 h 1150944"/>
              <a:gd name="connsiteX119" fmla="*/ 650081 w 752475"/>
              <a:gd name="connsiteY119" fmla="*/ 1069182 h 1150944"/>
              <a:gd name="connsiteX120" fmla="*/ 654844 w 752475"/>
              <a:gd name="connsiteY120" fmla="*/ 1097757 h 1150944"/>
              <a:gd name="connsiteX121" fmla="*/ 652462 w 752475"/>
              <a:gd name="connsiteY121" fmla="*/ 1128713 h 1150944"/>
              <a:gd name="connsiteX122" fmla="*/ 666750 w 752475"/>
              <a:gd name="connsiteY122" fmla="*/ 1150144 h 1150944"/>
              <a:gd name="connsiteX123" fmla="*/ 664368 w 752475"/>
              <a:gd name="connsiteY123" fmla="*/ 1147763 h 1150944"/>
              <a:gd name="connsiteX124" fmla="*/ 659605 w 752475"/>
              <a:gd name="connsiteY124" fmla="*/ 1143000 h 1150944"/>
              <a:gd name="connsiteX125" fmla="*/ 654844 w 752475"/>
              <a:gd name="connsiteY125" fmla="*/ 1150144 h 1150944"/>
              <a:gd name="connsiteX126" fmla="*/ 647700 w 752475"/>
              <a:gd name="connsiteY126" fmla="*/ 1147763 h 1150944"/>
              <a:gd name="connsiteX127" fmla="*/ 607219 w 752475"/>
              <a:gd name="connsiteY127" fmla="*/ 1145382 h 1150944"/>
              <a:gd name="connsiteX128" fmla="*/ 595312 w 752475"/>
              <a:gd name="connsiteY128" fmla="*/ 1143000 h 1150944"/>
              <a:gd name="connsiteX129" fmla="*/ 588169 w 752475"/>
              <a:gd name="connsiteY129" fmla="*/ 1138238 h 1150944"/>
              <a:gd name="connsiteX130" fmla="*/ 573881 w 752475"/>
              <a:gd name="connsiteY130" fmla="*/ 1133475 h 1150944"/>
              <a:gd name="connsiteX131" fmla="*/ 559594 w 752475"/>
              <a:gd name="connsiteY131" fmla="*/ 1128713 h 1150944"/>
              <a:gd name="connsiteX132" fmla="*/ 552450 w 752475"/>
              <a:gd name="connsiteY132" fmla="*/ 1126332 h 1150944"/>
              <a:gd name="connsiteX133" fmla="*/ 545306 w 752475"/>
              <a:gd name="connsiteY133" fmla="*/ 1121569 h 1150944"/>
              <a:gd name="connsiteX134" fmla="*/ 540544 w 752475"/>
              <a:gd name="connsiteY134" fmla="*/ 1114425 h 1150944"/>
              <a:gd name="connsiteX135" fmla="*/ 531019 w 752475"/>
              <a:gd name="connsiteY135" fmla="*/ 1112044 h 1150944"/>
              <a:gd name="connsiteX136" fmla="*/ 509587 w 752475"/>
              <a:gd name="connsiteY136" fmla="*/ 1104900 h 1150944"/>
              <a:gd name="connsiteX137" fmla="*/ 495300 w 752475"/>
              <a:gd name="connsiteY137" fmla="*/ 1100138 h 1150944"/>
              <a:gd name="connsiteX138" fmla="*/ 485775 w 752475"/>
              <a:gd name="connsiteY138" fmla="*/ 1097757 h 1150944"/>
              <a:gd name="connsiteX139" fmla="*/ 440531 w 752475"/>
              <a:gd name="connsiteY139" fmla="*/ 1102519 h 1150944"/>
              <a:gd name="connsiteX140" fmla="*/ 426244 w 752475"/>
              <a:gd name="connsiteY140" fmla="*/ 1107282 h 1150944"/>
              <a:gd name="connsiteX141" fmla="*/ 419100 w 752475"/>
              <a:gd name="connsiteY141" fmla="*/ 1109663 h 1150944"/>
              <a:gd name="connsiteX142" fmla="*/ 385762 w 752475"/>
              <a:gd name="connsiteY142" fmla="*/ 1107282 h 1150944"/>
              <a:gd name="connsiteX143" fmla="*/ 378619 w 752475"/>
              <a:gd name="connsiteY143" fmla="*/ 1104900 h 1150944"/>
              <a:gd name="connsiteX144" fmla="*/ 369094 w 752475"/>
              <a:gd name="connsiteY144" fmla="*/ 1090613 h 1150944"/>
              <a:gd name="connsiteX145" fmla="*/ 354806 w 752475"/>
              <a:gd name="connsiteY145" fmla="*/ 1078707 h 1150944"/>
              <a:gd name="connsiteX146" fmla="*/ 350044 w 752475"/>
              <a:gd name="connsiteY146" fmla="*/ 1071563 h 1150944"/>
              <a:gd name="connsiteX147" fmla="*/ 342900 w 752475"/>
              <a:gd name="connsiteY147" fmla="*/ 1064419 h 1150944"/>
              <a:gd name="connsiteX148" fmla="*/ 333375 w 752475"/>
              <a:gd name="connsiteY148" fmla="*/ 1050132 h 1150944"/>
              <a:gd name="connsiteX149" fmla="*/ 330994 w 752475"/>
              <a:gd name="connsiteY149" fmla="*/ 1042988 h 1150944"/>
              <a:gd name="connsiteX150" fmla="*/ 326231 w 752475"/>
              <a:gd name="connsiteY150" fmla="*/ 1026319 h 1150944"/>
              <a:gd name="connsiteX151" fmla="*/ 314325 w 752475"/>
              <a:gd name="connsiteY151" fmla="*/ 1012032 h 1150944"/>
              <a:gd name="connsiteX152" fmla="*/ 309562 w 752475"/>
              <a:gd name="connsiteY152" fmla="*/ 997744 h 1150944"/>
              <a:gd name="connsiteX153" fmla="*/ 302419 w 752475"/>
              <a:gd name="connsiteY153" fmla="*/ 983457 h 1150944"/>
              <a:gd name="connsiteX154" fmla="*/ 288131 w 752475"/>
              <a:gd name="connsiteY154" fmla="*/ 973932 h 1150944"/>
              <a:gd name="connsiteX155" fmla="*/ 280987 w 752475"/>
              <a:gd name="connsiteY155" fmla="*/ 969169 h 1150944"/>
              <a:gd name="connsiteX156" fmla="*/ 264319 w 752475"/>
              <a:gd name="connsiteY156" fmla="*/ 962025 h 1150944"/>
              <a:gd name="connsiteX157" fmla="*/ 252412 w 752475"/>
              <a:gd name="connsiteY157" fmla="*/ 952500 h 1150944"/>
              <a:gd name="connsiteX158" fmla="*/ 245269 w 752475"/>
              <a:gd name="connsiteY158" fmla="*/ 950119 h 1150944"/>
              <a:gd name="connsiteX159" fmla="*/ 238125 w 752475"/>
              <a:gd name="connsiteY159" fmla="*/ 945357 h 1150944"/>
              <a:gd name="connsiteX160" fmla="*/ 221456 w 752475"/>
              <a:gd name="connsiteY160" fmla="*/ 940594 h 1150944"/>
              <a:gd name="connsiteX161" fmla="*/ 214312 w 752475"/>
              <a:gd name="connsiteY161" fmla="*/ 938213 h 1150944"/>
              <a:gd name="connsiteX162" fmla="*/ 159544 w 752475"/>
              <a:gd name="connsiteY162" fmla="*/ 935832 h 1150944"/>
              <a:gd name="connsiteX163" fmla="*/ 150019 w 752475"/>
              <a:gd name="connsiteY163" fmla="*/ 933450 h 1150944"/>
              <a:gd name="connsiteX164" fmla="*/ 138112 w 752475"/>
              <a:gd name="connsiteY164" fmla="*/ 923925 h 1150944"/>
              <a:gd name="connsiteX165" fmla="*/ 128587 w 752475"/>
              <a:gd name="connsiteY165" fmla="*/ 916782 h 1150944"/>
              <a:gd name="connsiteX166" fmla="*/ 114300 w 752475"/>
              <a:gd name="connsiteY166" fmla="*/ 907257 h 1150944"/>
              <a:gd name="connsiteX167" fmla="*/ 109537 w 752475"/>
              <a:gd name="connsiteY167" fmla="*/ 892969 h 1150944"/>
              <a:gd name="connsiteX168" fmla="*/ 104775 w 752475"/>
              <a:gd name="connsiteY168" fmla="*/ 885825 h 1150944"/>
              <a:gd name="connsiteX169" fmla="*/ 97631 w 752475"/>
              <a:gd name="connsiteY169" fmla="*/ 871538 h 1150944"/>
              <a:gd name="connsiteX170" fmla="*/ 92869 w 752475"/>
              <a:gd name="connsiteY170" fmla="*/ 857250 h 1150944"/>
              <a:gd name="connsiteX171" fmla="*/ 90487 w 752475"/>
              <a:gd name="connsiteY171" fmla="*/ 850107 h 1150944"/>
              <a:gd name="connsiteX172" fmla="*/ 83344 w 752475"/>
              <a:gd name="connsiteY172" fmla="*/ 845344 h 1150944"/>
              <a:gd name="connsiteX173" fmla="*/ 78581 w 752475"/>
              <a:gd name="connsiteY173" fmla="*/ 838200 h 1150944"/>
              <a:gd name="connsiteX174" fmla="*/ 76200 w 752475"/>
              <a:gd name="connsiteY174" fmla="*/ 831057 h 1150944"/>
              <a:gd name="connsiteX175" fmla="*/ 66675 w 752475"/>
              <a:gd name="connsiteY175" fmla="*/ 816769 h 1150944"/>
              <a:gd name="connsiteX176" fmla="*/ 61912 w 752475"/>
              <a:gd name="connsiteY176" fmla="*/ 688182 h 1150944"/>
              <a:gd name="connsiteX177" fmla="*/ 59531 w 752475"/>
              <a:gd name="connsiteY177" fmla="*/ 681038 h 1150944"/>
              <a:gd name="connsiteX178" fmla="*/ 57150 w 752475"/>
              <a:gd name="connsiteY178" fmla="*/ 671513 h 1150944"/>
              <a:gd name="connsiteX179" fmla="*/ 47625 w 752475"/>
              <a:gd name="connsiteY179" fmla="*/ 657225 h 1150944"/>
              <a:gd name="connsiteX180" fmla="*/ 40481 w 752475"/>
              <a:gd name="connsiteY180" fmla="*/ 635794 h 1150944"/>
              <a:gd name="connsiteX181" fmla="*/ 38100 w 752475"/>
              <a:gd name="connsiteY181" fmla="*/ 628650 h 1150944"/>
              <a:gd name="connsiteX182" fmla="*/ 35719 w 752475"/>
              <a:gd name="connsiteY182" fmla="*/ 621507 h 1150944"/>
              <a:gd name="connsiteX183" fmla="*/ 30956 w 752475"/>
              <a:gd name="connsiteY183" fmla="*/ 602457 h 1150944"/>
              <a:gd name="connsiteX184" fmla="*/ 19050 w 752475"/>
              <a:gd name="connsiteY184" fmla="*/ 573882 h 1150944"/>
              <a:gd name="connsiteX185" fmla="*/ 14287 w 752475"/>
              <a:gd name="connsiteY185" fmla="*/ 566738 h 1150944"/>
              <a:gd name="connsiteX186" fmla="*/ 0 w 752475"/>
              <a:gd name="connsiteY186" fmla="*/ 533400 h 1150944"/>
              <a:gd name="connsiteX0" fmla="*/ 0 w 752475"/>
              <a:gd name="connsiteY0" fmla="*/ 533400 h 1150944"/>
              <a:gd name="connsiteX1" fmla="*/ 0 w 752475"/>
              <a:gd name="connsiteY1" fmla="*/ 533400 h 1150944"/>
              <a:gd name="connsiteX2" fmla="*/ 30956 w 752475"/>
              <a:gd name="connsiteY2" fmla="*/ 540544 h 1150944"/>
              <a:gd name="connsiteX3" fmla="*/ 38100 w 752475"/>
              <a:gd name="connsiteY3" fmla="*/ 542925 h 1150944"/>
              <a:gd name="connsiteX4" fmla="*/ 59531 w 752475"/>
              <a:gd name="connsiteY4" fmla="*/ 540544 h 1150944"/>
              <a:gd name="connsiteX5" fmla="*/ 66675 w 752475"/>
              <a:gd name="connsiteY5" fmla="*/ 535782 h 1150944"/>
              <a:gd name="connsiteX6" fmla="*/ 73819 w 752475"/>
              <a:gd name="connsiteY6" fmla="*/ 533400 h 1150944"/>
              <a:gd name="connsiteX7" fmla="*/ 85725 w 752475"/>
              <a:gd name="connsiteY7" fmla="*/ 514350 h 1150944"/>
              <a:gd name="connsiteX8" fmla="*/ 92869 w 752475"/>
              <a:gd name="connsiteY8" fmla="*/ 478632 h 1150944"/>
              <a:gd name="connsiteX9" fmla="*/ 95250 w 752475"/>
              <a:gd name="connsiteY9" fmla="*/ 471488 h 1150944"/>
              <a:gd name="connsiteX10" fmla="*/ 100012 w 752475"/>
              <a:gd name="connsiteY10" fmla="*/ 454819 h 1150944"/>
              <a:gd name="connsiteX11" fmla="*/ 97631 w 752475"/>
              <a:gd name="connsiteY11" fmla="*/ 390525 h 1150944"/>
              <a:gd name="connsiteX12" fmla="*/ 100012 w 752475"/>
              <a:gd name="connsiteY12" fmla="*/ 366713 h 1150944"/>
              <a:gd name="connsiteX13" fmla="*/ 95250 w 752475"/>
              <a:gd name="connsiteY13" fmla="*/ 326232 h 1150944"/>
              <a:gd name="connsiteX14" fmla="*/ 90487 w 752475"/>
              <a:gd name="connsiteY14" fmla="*/ 311944 h 1150944"/>
              <a:gd name="connsiteX15" fmla="*/ 92869 w 752475"/>
              <a:gd name="connsiteY15" fmla="*/ 297657 h 1150944"/>
              <a:gd name="connsiteX16" fmla="*/ 95250 w 752475"/>
              <a:gd name="connsiteY16" fmla="*/ 290513 h 1150944"/>
              <a:gd name="connsiteX17" fmla="*/ 85725 w 752475"/>
              <a:gd name="connsiteY17" fmla="*/ 285750 h 1150944"/>
              <a:gd name="connsiteX18" fmla="*/ 47625 w 752475"/>
              <a:gd name="connsiteY18" fmla="*/ 273844 h 1150944"/>
              <a:gd name="connsiteX19" fmla="*/ 57150 w 752475"/>
              <a:gd name="connsiteY19" fmla="*/ 271463 h 1150944"/>
              <a:gd name="connsiteX20" fmla="*/ 71437 w 752475"/>
              <a:gd name="connsiteY20" fmla="*/ 269082 h 1150944"/>
              <a:gd name="connsiteX21" fmla="*/ 78581 w 752475"/>
              <a:gd name="connsiteY21" fmla="*/ 266700 h 1150944"/>
              <a:gd name="connsiteX22" fmla="*/ 80962 w 752475"/>
              <a:gd name="connsiteY22" fmla="*/ 240507 h 1150944"/>
              <a:gd name="connsiteX23" fmla="*/ 71437 w 752475"/>
              <a:gd name="connsiteY23" fmla="*/ 188119 h 1150944"/>
              <a:gd name="connsiteX24" fmla="*/ 78581 w 752475"/>
              <a:gd name="connsiteY24" fmla="*/ 126207 h 1150944"/>
              <a:gd name="connsiteX25" fmla="*/ 102394 w 752475"/>
              <a:gd name="connsiteY25" fmla="*/ 109538 h 1150944"/>
              <a:gd name="connsiteX26" fmla="*/ 109537 w 752475"/>
              <a:gd name="connsiteY26" fmla="*/ 104775 h 1150944"/>
              <a:gd name="connsiteX27" fmla="*/ 128587 w 752475"/>
              <a:gd name="connsiteY27" fmla="*/ 100013 h 1150944"/>
              <a:gd name="connsiteX28" fmla="*/ 166687 w 752475"/>
              <a:gd name="connsiteY28" fmla="*/ 92869 h 1150944"/>
              <a:gd name="connsiteX29" fmla="*/ 180975 w 752475"/>
              <a:gd name="connsiteY29" fmla="*/ 88107 h 1150944"/>
              <a:gd name="connsiteX30" fmla="*/ 188119 w 752475"/>
              <a:gd name="connsiteY30" fmla="*/ 85725 h 1150944"/>
              <a:gd name="connsiteX31" fmla="*/ 192881 w 752475"/>
              <a:gd name="connsiteY31" fmla="*/ 78582 h 1150944"/>
              <a:gd name="connsiteX32" fmla="*/ 207169 w 752475"/>
              <a:gd name="connsiteY32" fmla="*/ 73819 h 1150944"/>
              <a:gd name="connsiteX33" fmla="*/ 235744 w 752475"/>
              <a:gd name="connsiteY33" fmla="*/ 76200 h 1150944"/>
              <a:gd name="connsiteX34" fmla="*/ 242887 w 752475"/>
              <a:gd name="connsiteY34" fmla="*/ 78582 h 1150944"/>
              <a:gd name="connsiteX35" fmla="*/ 276225 w 752475"/>
              <a:gd name="connsiteY35" fmla="*/ 76200 h 1150944"/>
              <a:gd name="connsiteX36" fmla="*/ 300037 w 752475"/>
              <a:gd name="connsiteY36" fmla="*/ 69057 h 1150944"/>
              <a:gd name="connsiteX37" fmla="*/ 307181 w 752475"/>
              <a:gd name="connsiteY37" fmla="*/ 66675 h 1150944"/>
              <a:gd name="connsiteX38" fmla="*/ 311944 w 752475"/>
              <a:gd name="connsiteY38" fmla="*/ 59532 h 1150944"/>
              <a:gd name="connsiteX39" fmla="*/ 319087 w 752475"/>
              <a:gd name="connsiteY39" fmla="*/ 52388 h 1150944"/>
              <a:gd name="connsiteX40" fmla="*/ 321469 w 752475"/>
              <a:gd name="connsiteY40" fmla="*/ 45244 h 1150944"/>
              <a:gd name="connsiteX41" fmla="*/ 335756 w 752475"/>
              <a:gd name="connsiteY41" fmla="*/ 35719 h 1150944"/>
              <a:gd name="connsiteX42" fmla="*/ 345281 w 752475"/>
              <a:gd name="connsiteY42" fmla="*/ 21432 h 1150944"/>
              <a:gd name="connsiteX43" fmla="*/ 350044 w 752475"/>
              <a:gd name="connsiteY43" fmla="*/ 14288 h 1150944"/>
              <a:gd name="connsiteX44" fmla="*/ 364331 w 752475"/>
              <a:gd name="connsiteY44" fmla="*/ 9525 h 1150944"/>
              <a:gd name="connsiteX45" fmla="*/ 371475 w 752475"/>
              <a:gd name="connsiteY45" fmla="*/ 7144 h 1150944"/>
              <a:gd name="connsiteX46" fmla="*/ 385762 w 752475"/>
              <a:gd name="connsiteY46" fmla="*/ 2382 h 1150944"/>
              <a:gd name="connsiteX47" fmla="*/ 392906 w 752475"/>
              <a:gd name="connsiteY47" fmla="*/ 0 h 1150944"/>
              <a:gd name="connsiteX48" fmla="*/ 414337 w 752475"/>
              <a:gd name="connsiteY48" fmla="*/ 4763 h 1150944"/>
              <a:gd name="connsiteX49" fmla="*/ 419100 w 752475"/>
              <a:gd name="connsiteY49" fmla="*/ 11907 h 1150944"/>
              <a:gd name="connsiteX50" fmla="*/ 426244 w 752475"/>
              <a:gd name="connsiteY50" fmla="*/ 26194 h 1150944"/>
              <a:gd name="connsiteX51" fmla="*/ 433387 w 752475"/>
              <a:gd name="connsiteY51" fmla="*/ 33338 h 1150944"/>
              <a:gd name="connsiteX52" fmla="*/ 452437 w 752475"/>
              <a:gd name="connsiteY52" fmla="*/ 54769 h 1150944"/>
              <a:gd name="connsiteX53" fmla="*/ 466725 w 752475"/>
              <a:gd name="connsiteY53" fmla="*/ 64294 h 1150944"/>
              <a:gd name="connsiteX54" fmla="*/ 473869 w 752475"/>
              <a:gd name="connsiteY54" fmla="*/ 71438 h 1150944"/>
              <a:gd name="connsiteX55" fmla="*/ 488156 w 752475"/>
              <a:gd name="connsiteY55" fmla="*/ 80963 h 1150944"/>
              <a:gd name="connsiteX56" fmla="*/ 497681 w 752475"/>
              <a:gd name="connsiteY56" fmla="*/ 90488 h 1150944"/>
              <a:gd name="connsiteX57" fmla="*/ 511969 w 752475"/>
              <a:gd name="connsiteY57" fmla="*/ 100013 h 1150944"/>
              <a:gd name="connsiteX58" fmla="*/ 531019 w 752475"/>
              <a:gd name="connsiteY58" fmla="*/ 116682 h 1150944"/>
              <a:gd name="connsiteX59" fmla="*/ 538162 w 752475"/>
              <a:gd name="connsiteY59" fmla="*/ 123825 h 1150944"/>
              <a:gd name="connsiteX60" fmla="*/ 547687 w 752475"/>
              <a:gd name="connsiteY60" fmla="*/ 138113 h 1150944"/>
              <a:gd name="connsiteX61" fmla="*/ 554831 w 752475"/>
              <a:gd name="connsiteY61" fmla="*/ 164307 h 1150944"/>
              <a:gd name="connsiteX62" fmla="*/ 569119 w 752475"/>
              <a:gd name="connsiteY62" fmla="*/ 178594 h 1150944"/>
              <a:gd name="connsiteX63" fmla="*/ 576262 w 752475"/>
              <a:gd name="connsiteY63" fmla="*/ 185738 h 1150944"/>
              <a:gd name="connsiteX64" fmla="*/ 581025 w 752475"/>
              <a:gd name="connsiteY64" fmla="*/ 192882 h 1150944"/>
              <a:gd name="connsiteX65" fmla="*/ 583406 w 752475"/>
              <a:gd name="connsiteY65" fmla="*/ 200025 h 1150944"/>
              <a:gd name="connsiteX66" fmla="*/ 585787 w 752475"/>
              <a:gd name="connsiteY66" fmla="*/ 216694 h 1150944"/>
              <a:gd name="connsiteX67" fmla="*/ 590550 w 752475"/>
              <a:gd name="connsiteY67" fmla="*/ 223838 h 1150944"/>
              <a:gd name="connsiteX68" fmla="*/ 600075 w 752475"/>
              <a:gd name="connsiteY68" fmla="*/ 238125 h 1150944"/>
              <a:gd name="connsiteX69" fmla="*/ 604837 w 752475"/>
              <a:gd name="connsiteY69" fmla="*/ 245269 h 1150944"/>
              <a:gd name="connsiteX70" fmla="*/ 619125 w 752475"/>
              <a:gd name="connsiteY70" fmla="*/ 250032 h 1150944"/>
              <a:gd name="connsiteX71" fmla="*/ 631031 w 752475"/>
              <a:gd name="connsiteY71" fmla="*/ 271463 h 1150944"/>
              <a:gd name="connsiteX72" fmla="*/ 635794 w 752475"/>
              <a:gd name="connsiteY72" fmla="*/ 278607 h 1150944"/>
              <a:gd name="connsiteX73" fmla="*/ 642937 w 752475"/>
              <a:gd name="connsiteY73" fmla="*/ 283369 h 1150944"/>
              <a:gd name="connsiteX74" fmla="*/ 645319 w 752475"/>
              <a:gd name="connsiteY74" fmla="*/ 285750 h 1150944"/>
              <a:gd name="connsiteX75" fmla="*/ 647700 w 752475"/>
              <a:gd name="connsiteY75" fmla="*/ 285750 h 1150944"/>
              <a:gd name="connsiteX76" fmla="*/ 642937 w 752475"/>
              <a:gd name="connsiteY76" fmla="*/ 307182 h 1150944"/>
              <a:gd name="connsiteX77" fmla="*/ 647700 w 752475"/>
              <a:gd name="connsiteY77" fmla="*/ 350044 h 1150944"/>
              <a:gd name="connsiteX78" fmla="*/ 645319 w 752475"/>
              <a:gd name="connsiteY78" fmla="*/ 357188 h 1150944"/>
              <a:gd name="connsiteX79" fmla="*/ 647700 w 752475"/>
              <a:gd name="connsiteY79" fmla="*/ 376238 h 1150944"/>
              <a:gd name="connsiteX80" fmla="*/ 650081 w 752475"/>
              <a:gd name="connsiteY80" fmla="*/ 383382 h 1150944"/>
              <a:gd name="connsiteX81" fmla="*/ 657225 w 752475"/>
              <a:gd name="connsiteY81" fmla="*/ 385763 h 1150944"/>
              <a:gd name="connsiteX82" fmla="*/ 688181 w 752475"/>
              <a:gd name="connsiteY82" fmla="*/ 388144 h 1150944"/>
              <a:gd name="connsiteX83" fmla="*/ 709612 w 752475"/>
              <a:gd name="connsiteY83" fmla="*/ 404813 h 1150944"/>
              <a:gd name="connsiteX84" fmla="*/ 716756 w 752475"/>
              <a:gd name="connsiteY84" fmla="*/ 409575 h 1150944"/>
              <a:gd name="connsiteX85" fmla="*/ 726281 w 752475"/>
              <a:gd name="connsiteY85" fmla="*/ 423863 h 1150944"/>
              <a:gd name="connsiteX86" fmla="*/ 733425 w 752475"/>
              <a:gd name="connsiteY86" fmla="*/ 431007 h 1150944"/>
              <a:gd name="connsiteX87" fmla="*/ 742950 w 752475"/>
              <a:gd name="connsiteY87" fmla="*/ 445294 h 1150944"/>
              <a:gd name="connsiteX88" fmla="*/ 745331 w 752475"/>
              <a:gd name="connsiteY88" fmla="*/ 452438 h 1150944"/>
              <a:gd name="connsiteX89" fmla="*/ 750094 w 752475"/>
              <a:gd name="connsiteY89" fmla="*/ 459582 h 1150944"/>
              <a:gd name="connsiteX90" fmla="*/ 752475 w 752475"/>
              <a:gd name="connsiteY90" fmla="*/ 469107 h 1150944"/>
              <a:gd name="connsiteX91" fmla="*/ 750094 w 752475"/>
              <a:gd name="connsiteY91" fmla="*/ 519113 h 1150944"/>
              <a:gd name="connsiteX92" fmla="*/ 740569 w 752475"/>
              <a:gd name="connsiteY92" fmla="*/ 533400 h 1150944"/>
              <a:gd name="connsiteX93" fmla="*/ 731044 w 752475"/>
              <a:gd name="connsiteY93" fmla="*/ 547688 h 1150944"/>
              <a:gd name="connsiteX94" fmla="*/ 723900 w 752475"/>
              <a:gd name="connsiteY94" fmla="*/ 561975 h 1150944"/>
              <a:gd name="connsiteX95" fmla="*/ 711994 w 752475"/>
              <a:gd name="connsiteY95" fmla="*/ 583407 h 1150944"/>
              <a:gd name="connsiteX96" fmla="*/ 704850 w 752475"/>
              <a:gd name="connsiteY96" fmla="*/ 585788 h 1150944"/>
              <a:gd name="connsiteX97" fmla="*/ 697706 w 752475"/>
              <a:gd name="connsiteY97" fmla="*/ 590550 h 1150944"/>
              <a:gd name="connsiteX98" fmla="*/ 683419 w 752475"/>
              <a:gd name="connsiteY98" fmla="*/ 595313 h 1150944"/>
              <a:gd name="connsiteX99" fmla="*/ 676275 w 752475"/>
              <a:gd name="connsiteY99" fmla="*/ 597694 h 1150944"/>
              <a:gd name="connsiteX100" fmla="*/ 669131 w 752475"/>
              <a:gd name="connsiteY100" fmla="*/ 602457 h 1150944"/>
              <a:gd name="connsiteX101" fmla="*/ 659606 w 752475"/>
              <a:gd name="connsiteY101" fmla="*/ 611982 h 1150944"/>
              <a:gd name="connsiteX102" fmla="*/ 654844 w 752475"/>
              <a:gd name="connsiteY102" fmla="*/ 626269 h 1150944"/>
              <a:gd name="connsiteX103" fmla="*/ 652462 w 752475"/>
              <a:gd name="connsiteY103" fmla="*/ 633413 h 1150944"/>
              <a:gd name="connsiteX104" fmla="*/ 650081 w 752475"/>
              <a:gd name="connsiteY104" fmla="*/ 709613 h 1150944"/>
              <a:gd name="connsiteX105" fmla="*/ 647700 w 752475"/>
              <a:gd name="connsiteY105" fmla="*/ 716757 h 1150944"/>
              <a:gd name="connsiteX106" fmla="*/ 645319 w 752475"/>
              <a:gd name="connsiteY106" fmla="*/ 726282 h 1150944"/>
              <a:gd name="connsiteX107" fmla="*/ 628650 w 752475"/>
              <a:gd name="connsiteY107" fmla="*/ 738188 h 1150944"/>
              <a:gd name="connsiteX108" fmla="*/ 621506 w 752475"/>
              <a:gd name="connsiteY108" fmla="*/ 740569 h 1150944"/>
              <a:gd name="connsiteX109" fmla="*/ 619125 w 752475"/>
              <a:gd name="connsiteY109" fmla="*/ 766763 h 1150944"/>
              <a:gd name="connsiteX110" fmla="*/ 616744 w 752475"/>
              <a:gd name="connsiteY110" fmla="*/ 776288 h 1150944"/>
              <a:gd name="connsiteX111" fmla="*/ 619125 w 752475"/>
              <a:gd name="connsiteY111" fmla="*/ 885825 h 1150944"/>
              <a:gd name="connsiteX112" fmla="*/ 621506 w 752475"/>
              <a:gd name="connsiteY112" fmla="*/ 957263 h 1150944"/>
              <a:gd name="connsiteX113" fmla="*/ 626269 w 752475"/>
              <a:gd name="connsiteY113" fmla="*/ 971550 h 1150944"/>
              <a:gd name="connsiteX114" fmla="*/ 628650 w 752475"/>
              <a:gd name="connsiteY114" fmla="*/ 978694 h 1150944"/>
              <a:gd name="connsiteX115" fmla="*/ 631031 w 752475"/>
              <a:gd name="connsiteY115" fmla="*/ 1014413 h 1150944"/>
              <a:gd name="connsiteX116" fmla="*/ 635794 w 752475"/>
              <a:gd name="connsiteY116" fmla="*/ 1028700 h 1150944"/>
              <a:gd name="connsiteX117" fmla="*/ 638175 w 752475"/>
              <a:gd name="connsiteY117" fmla="*/ 1035844 h 1150944"/>
              <a:gd name="connsiteX118" fmla="*/ 640556 w 752475"/>
              <a:gd name="connsiteY118" fmla="*/ 1042988 h 1150944"/>
              <a:gd name="connsiteX119" fmla="*/ 645319 w 752475"/>
              <a:gd name="connsiteY119" fmla="*/ 1062038 h 1150944"/>
              <a:gd name="connsiteX120" fmla="*/ 650081 w 752475"/>
              <a:gd name="connsiteY120" fmla="*/ 1069182 h 1150944"/>
              <a:gd name="connsiteX121" fmla="*/ 654844 w 752475"/>
              <a:gd name="connsiteY121" fmla="*/ 1097757 h 1150944"/>
              <a:gd name="connsiteX122" fmla="*/ 652462 w 752475"/>
              <a:gd name="connsiteY122" fmla="*/ 1128713 h 1150944"/>
              <a:gd name="connsiteX123" fmla="*/ 666750 w 752475"/>
              <a:gd name="connsiteY123" fmla="*/ 1150144 h 1150944"/>
              <a:gd name="connsiteX124" fmla="*/ 664368 w 752475"/>
              <a:gd name="connsiteY124" fmla="*/ 1147763 h 1150944"/>
              <a:gd name="connsiteX125" fmla="*/ 659605 w 752475"/>
              <a:gd name="connsiteY125" fmla="*/ 1143000 h 1150944"/>
              <a:gd name="connsiteX126" fmla="*/ 654844 w 752475"/>
              <a:gd name="connsiteY126" fmla="*/ 1150144 h 1150944"/>
              <a:gd name="connsiteX127" fmla="*/ 647700 w 752475"/>
              <a:gd name="connsiteY127" fmla="*/ 1147763 h 1150944"/>
              <a:gd name="connsiteX128" fmla="*/ 607219 w 752475"/>
              <a:gd name="connsiteY128" fmla="*/ 1145382 h 1150944"/>
              <a:gd name="connsiteX129" fmla="*/ 595312 w 752475"/>
              <a:gd name="connsiteY129" fmla="*/ 1143000 h 1150944"/>
              <a:gd name="connsiteX130" fmla="*/ 588169 w 752475"/>
              <a:gd name="connsiteY130" fmla="*/ 1138238 h 1150944"/>
              <a:gd name="connsiteX131" fmla="*/ 573881 w 752475"/>
              <a:gd name="connsiteY131" fmla="*/ 1133475 h 1150944"/>
              <a:gd name="connsiteX132" fmla="*/ 559594 w 752475"/>
              <a:gd name="connsiteY132" fmla="*/ 1128713 h 1150944"/>
              <a:gd name="connsiteX133" fmla="*/ 552450 w 752475"/>
              <a:gd name="connsiteY133" fmla="*/ 1126332 h 1150944"/>
              <a:gd name="connsiteX134" fmla="*/ 545306 w 752475"/>
              <a:gd name="connsiteY134" fmla="*/ 1121569 h 1150944"/>
              <a:gd name="connsiteX135" fmla="*/ 540544 w 752475"/>
              <a:gd name="connsiteY135" fmla="*/ 1114425 h 1150944"/>
              <a:gd name="connsiteX136" fmla="*/ 531019 w 752475"/>
              <a:gd name="connsiteY136" fmla="*/ 1112044 h 1150944"/>
              <a:gd name="connsiteX137" fmla="*/ 509587 w 752475"/>
              <a:gd name="connsiteY137" fmla="*/ 1104900 h 1150944"/>
              <a:gd name="connsiteX138" fmla="*/ 495300 w 752475"/>
              <a:gd name="connsiteY138" fmla="*/ 1100138 h 1150944"/>
              <a:gd name="connsiteX139" fmla="*/ 485775 w 752475"/>
              <a:gd name="connsiteY139" fmla="*/ 1097757 h 1150944"/>
              <a:gd name="connsiteX140" fmla="*/ 440531 w 752475"/>
              <a:gd name="connsiteY140" fmla="*/ 1102519 h 1150944"/>
              <a:gd name="connsiteX141" fmla="*/ 426244 w 752475"/>
              <a:gd name="connsiteY141" fmla="*/ 1107282 h 1150944"/>
              <a:gd name="connsiteX142" fmla="*/ 419100 w 752475"/>
              <a:gd name="connsiteY142" fmla="*/ 1109663 h 1150944"/>
              <a:gd name="connsiteX143" fmla="*/ 385762 w 752475"/>
              <a:gd name="connsiteY143" fmla="*/ 1107282 h 1150944"/>
              <a:gd name="connsiteX144" fmla="*/ 378619 w 752475"/>
              <a:gd name="connsiteY144" fmla="*/ 1104900 h 1150944"/>
              <a:gd name="connsiteX145" fmla="*/ 369094 w 752475"/>
              <a:gd name="connsiteY145" fmla="*/ 1090613 h 1150944"/>
              <a:gd name="connsiteX146" fmla="*/ 354806 w 752475"/>
              <a:gd name="connsiteY146" fmla="*/ 1078707 h 1150944"/>
              <a:gd name="connsiteX147" fmla="*/ 350044 w 752475"/>
              <a:gd name="connsiteY147" fmla="*/ 1071563 h 1150944"/>
              <a:gd name="connsiteX148" fmla="*/ 342900 w 752475"/>
              <a:gd name="connsiteY148" fmla="*/ 1064419 h 1150944"/>
              <a:gd name="connsiteX149" fmla="*/ 333375 w 752475"/>
              <a:gd name="connsiteY149" fmla="*/ 1050132 h 1150944"/>
              <a:gd name="connsiteX150" fmla="*/ 330994 w 752475"/>
              <a:gd name="connsiteY150" fmla="*/ 1042988 h 1150944"/>
              <a:gd name="connsiteX151" fmla="*/ 326231 w 752475"/>
              <a:gd name="connsiteY151" fmla="*/ 1026319 h 1150944"/>
              <a:gd name="connsiteX152" fmla="*/ 314325 w 752475"/>
              <a:gd name="connsiteY152" fmla="*/ 1012032 h 1150944"/>
              <a:gd name="connsiteX153" fmla="*/ 309562 w 752475"/>
              <a:gd name="connsiteY153" fmla="*/ 997744 h 1150944"/>
              <a:gd name="connsiteX154" fmla="*/ 302419 w 752475"/>
              <a:gd name="connsiteY154" fmla="*/ 983457 h 1150944"/>
              <a:gd name="connsiteX155" fmla="*/ 288131 w 752475"/>
              <a:gd name="connsiteY155" fmla="*/ 973932 h 1150944"/>
              <a:gd name="connsiteX156" fmla="*/ 280987 w 752475"/>
              <a:gd name="connsiteY156" fmla="*/ 969169 h 1150944"/>
              <a:gd name="connsiteX157" fmla="*/ 264319 w 752475"/>
              <a:gd name="connsiteY157" fmla="*/ 962025 h 1150944"/>
              <a:gd name="connsiteX158" fmla="*/ 252412 w 752475"/>
              <a:gd name="connsiteY158" fmla="*/ 952500 h 1150944"/>
              <a:gd name="connsiteX159" fmla="*/ 245269 w 752475"/>
              <a:gd name="connsiteY159" fmla="*/ 950119 h 1150944"/>
              <a:gd name="connsiteX160" fmla="*/ 238125 w 752475"/>
              <a:gd name="connsiteY160" fmla="*/ 945357 h 1150944"/>
              <a:gd name="connsiteX161" fmla="*/ 221456 w 752475"/>
              <a:gd name="connsiteY161" fmla="*/ 940594 h 1150944"/>
              <a:gd name="connsiteX162" fmla="*/ 214312 w 752475"/>
              <a:gd name="connsiteY162" fmla="*/ 938213 h 1150944"/>
              <a:gd name="connsiteX163" fmla="*/ 159544 w 752475"/>
              <a:gd name="connsiteY163" fmla="*/ 935832 h 1150944"/>
              <a:gd name="connsiteX164" fmla="*/ 150019 w 752475"/>
              <a:gd name="connsiteY164" fmla="*/ 933450 h 1150944"/>
              <a:gd name="connsiteX165" fmla="*/ 138112 w 752475"/>
              <a:gd name="connsiteY165" fmla="*/ 923925 h 1150944"/>
              <a:gd name="connsiteX166" fmla="*/ 128587 w 752475"/>
              <a:gd name="connsiteY166" fmla="*/ 916782 h 1150944"/>
              <a:gd name="connsiteX167" fmla="*/ 114300 w 752475"/>
              <a:gd name="connsiteY167" fmla="*/ 907257 h 1150944"/>
              <a:gd name="connsiteX168" fmla="*/ 109537 w 752475"/>
              <a:gd name="connsiteY168" fmla="*/ 892969 h 1150944"/>
              <a:gd name="connsiteX169" fmla="*/ 104775 w 752475"/>
              <a:gd name="connsiteY169" fmla="*/ 885825 h 1150944"/>
              <a:gd name="connsiteX170" fmla="*/ 97631 w 752475"/>
              <a:gd name="connsiteY170" fmla="*/ 871538 h 1150944"/>
              <a:gd name="connsiteX171" fmla="*/ 92869 w 752475"/>
              <a:gd name="connsiteY171" fmla="*/ 857250 h 1150944"/>
              <a:gd name="connsiteX172" fmla="*/ 90487 w 752475"/>
              <a:gd name="connsiteY172" fmla="*/ 850107 h 1150944"/>
              <a:gd name="connsiteX173" fmla="*/ 83344 w 752475"/>
              <a:gd name="connsiteY173" fmla="*/ 845344 h 1150944"/>
              <a:gd name="connsiteX174" fmla="*/ 78581 w 752475"/>
              <a:gd name="connsiteY174" fmla="*/ 838200 h 1150944"/>
              <a:gd name="connsiteX175" fmla="*/ 76200 w 752475"/>
              <a:gd name="connsiteY175" fmla="*/ 831057 h 1150944"/>
              <a:gd name="connsiteX176" fmla="*/ 66675 w 752475"/>
              <a:gd name="connsiteY176" fmla="*/ 816769 h 1150944"/>
              <a:gd name="connsiteX177" fmla="*/ 61912 w 752475"/>
              <a:gd name="connsiteY177" fmla="*/ 688182 h 1150944"/>
              <a:gd name="connsiteX178" fmla="*/ 59531 w 752475"/>
              <a:gd name="connsiteY178" fmla="*/ 681038 h 1150944"/>
              <a:gd name="connsiteX179" fmla="*/ 57150 w 752475"/>
              <a:gd name="connsiteY179" fmla="*/ 671513 h 1150944"/>
              <a:gd name="connsiteX180" fmla="*/ 47625 w 752475"/>
              <a:gd name="connsiteY180" fmla="*/ 657225 h 1150944"/>
              <a:gd name="connsiteX181" fmla="*/ 40481 w 752475"/>
              <a:gd name="connsiteY181" fmla="*/ 635794 h 1150944"/>
              <a:gd name="connsiteX182" fmla="*/ 38100 w 752475"/>
              <a:gd name="connsiteY182" fmla="*/ 628650 h 1150944"/>
              <a:gd name="connsiteX183" fmla="*/ 35719 w 752475"/>
              <a:gd name="connsiteY183" fmla="*/ 621507 h 1150944"/>
              <a:gd name="connsiteX184" fmla="*/ 30956 w 752475"/>
              <a:gd name="connsiteY184" fmla="*/ 602457 h 1150944"/>
              <a:gd name="connsiteX185" fmla="*/ 19050 w 752475"/>
              <a:gd name="connsiteY185" fmla="*/ 573882 h 1150944"/>
              <a:gd name="connsiteX186" fmla="*/ 14287 w 752475"/>
              <a:gd name="connsiteY186" fmla="*/ 566738 h 1150944"/>
              <a:gd name="connsiteX187" fmla="*/ 0 w 752475"/>
              <a:gd name="connsiteY187" fmla="*/ 533400 h 1150944"/>
              <a:gd name="connsiteX0" fmla="*/ 549 w 753024"/>
              <a:gd name="connsiteY0" fmla="*/ 533400 h 1150944"/>
              <a:gd name="connsiteX1" fmla="*/ 549 w 753024"/>
              <a:gd name="connsiteY1" fmla="*/ 533400 h 1150944"/>
              <a:gd name="connsiteX2" fmla="*/ 31505 w 753024"/>
              <a:gd name="connsiteY2" fmla="*/ 540544 h 1150944"/>
              <a:gd name="connsiteX3" fmla="*/ 38649 w 753024"/>
              <a:gd name="connsiteY3" fmla="*/ 542925 h 1150944"/>
              <a:gd name="connsiteX4" fmla="*/ 60080 w 753024"/>
              <a:gd name="connsiteY4" fmla="*/ 540544 h 1150944"/>
              <a:gd name="connsiteX5" fmla="*/ 67224 w 753024"/>
              <a:gd name="connsiteY5" fmla="*/ 535782 h 1150944"/>
              <a:gd name="connsiteX6" fmla="*/ 74368 w 753024"/>
              <a:gd name="connsiteY6" fmla="*/ 533400 h 1150944"/>
              <a:gd name="connsiteX7" fmla="*/ 86274 w 753024"/>
              <a:gd name="connsiteY7" fmla="*/ 514350 h 1150944"/>
              <a:gd name="connsiteX8" fmla="*/ 93418 w 753024"/>
              <a:gd name="connsiteY8" fmla="*/ 478632 h 1150944"/>
              <a:gd name="connsiteX9" fmla="*/ 95799 w 753024"/>
              <a:gd name="connsiteY9" fmla="*/ 471488 h 1150944"/>
              <a:gd name="connsiteX10" fmla="*/ 100561 w 753024"/>
              <a:gd name="connsiteY10" fmla="*/ 454819 h 1150944"/>
              <a:gd name="connsiteX11" fmla="*/ 98180 w 753024"/>
              <a:gd name="connsiteY11" fmla="*/ 390525 h 1150944"/>
              <a:gd name="connsiteX12" fmla="*/ 100561 w 753024"/>
              <a:gd name="connsiteY12" fmla="*/ 366713 h 1150944"/>
              <a:gd name="connsiteX13" fmla="*/ 95799 w 753024"/>
              <a:gd name="connsiteY13" fmla="*/ 326232 h 1150944"/>
              <a:gd name="connsiteX14" fmla="*/ 91036 w 753024"/>
              <a:gd name="connsiteY14" fmla="*/ 311944 h 1150944"/>
              <a:gd name="connsiteX15" fmla="*/ 93418 w 753024"/>
              <a:gd name="connsiteY15" fmla="*/ 297657 h 1150944"/>
              <a:gd name="connsiteX16" fmla="*/ 95799 w 753024"/>
              <a:gd name="connsiteY16" fmla="*/ 290513 h 1150944"/>
              <a:gd name="connsiteX17" fmla="*/ 86274 w 753024"/>
              <a:gd name="connsiteY17" fmla="*/ 285750 h 1150944"/>
              <a:gd name="connsiteX18" fmla="*/ 48174 w 753024"/>
              <a:gd name="connsiteY18" fmla="*/ 273844 h 1150944"/>
              <a:gd name="connsiteX19" fmla="*/ 57699 w 753024"/>
              <a:gd name="connsiteY19" fmla="*/ 271463 h 1150944"/>
              <a:gd name="connsiteX20" fmla="*/ 71986 w 753024"/>
              <a:gd name="connsiteY20" fmla="*/ 269082 h 1150944"/>
              <a:gd name="connsiteX21" fmla="*/ 79130 w 753024"/>
              <a:gd name="connsiteY21" fmla="*/ 266700 h 1150944"/>
              <a:gd name="connsiteX22" fmla="*/ 81511 w 753024"/>
              <a:gd name="connsiteY22" fmla="*/ 240507 h 1150944"/>
              <a:gd name="connsiteX23" fmla="*/ 71986 w 753024"/>
              <a:gd name="connsiteY23" fmla="*/ 188119 h 1150944"/>
              <a:gd name="connsiteX24" fmla="*/ 79130 w 753024"/>
              <a:gd name="connsiteY24" fmla="*/ 126207 h 1150944"/>
              <a:gd name="connsiteX25" fmla="*/ 102943 w 753024"/>
              <a:gd name="connsiteY25" fmla="*/ 109538 h 1150944"/>
              <a:gd name="connsiteX26" fmla="*/ 110086 w 753024"/>
              <a:gd name="connsiteY26" fmla="*/ 104775 h 1150944"/>
              <a:gd name="connsiteX27" fmla="*/ 129136 w 753024"/>
              <a:gd name="connsiteY27" fmla="*/ 100013 h 1150944"/>
              <a:gd name="connsiteX28" fmla="*/ 167236 w 753024"/>
              <a:gd name="connsiteY28" fmla="*/ 92869 h 1150944"/>
              <a:gd name="connsiteX29" fmla="*/ 181524 w 753024"/>
              <a:gd name="connsiteY29" fmla="*/ 88107 h 1150944"/>
              <a:gd name="connsiteX30" fmla="*/ 188668 w 753024"/>
              <a:gd name="connsiteY30" fmla="*/ 85725 h 1150944"/>
              <a:gd name="connsiteX31" fmla="*/ 193430 w 753024"/>
              <a:gd name="connsiteY31" fmla="*/ 78582 h 1150944"/>
              <a:gd name="connsiteX32" fmla="*/ 207718 w 753024"/>
              <a:gd name="connsiteY32" fmla="*/ 73819 h 1150944"/>
              <a:gd name="connsiteX33" fmla="*/ 236293 w 753024"/>
              <a:gd name="connsiteY33" fmla="*/ 76200 h 1150944"/>
              <a:gd name="connsiteX34" fmla="*/ 243436 w 753024"/>
              <a:gd name="connsiteY34" fmla="*/ 78582 h 1150944"/>
              <a:gd name="connsiteX35" fmla="*/ 276774 w 753024"/>
              <a:gd name="connsiteY35" fmla="*/ 76200 h 1150944"/>
              <a:gd name="connsiteX36" fmla="*/ 300586 w 753024"/>
              <a:gd name="connsiteY36" fmla="*/ 69057 h 1150944"/>
              <a:gd name="connsiteX37" fmla="*/ 307730 w 753024"/>
              <a:gd name="connsiteY37" fmla="*/ 66675 h 1150944"/>
              <a:gd name="connsiteX38" fmla="*/ 312493 w 753024"/>
              <a:gd name="connsiteY38" fmla="*/ 59532 h 1150944"/>
              <a:gd name="connsiteX39" fmla="*/ 319636 w 753024"/>
              <a:gd name="connsiteY39" fmla="*/ 52388 h 1150944"/>
              <a:gd name="connsiteX40" fmla="*/ 322018 w 753024"/>
              <a:gd name="connsiteY40" fmla="*/ 45244 h 1150944"/>
              <a:gd name="connsiteX41" fmla="*/ 336305 w 753024"/>
              <a:gd name="connsiteY41" fmla="*/ 35719 h 1150944"/>
              <a:gd name="connsiteX42" fmla="*/ 345830 w 753024"/>
              <a:gd name="connsiteY42" fmla="*/ 21432 h 1150944"/>
              <a:gd name="connsiteX43" fmla="*/ 350593 w 753024"/>
              <a:gd name="connsiteY43" fmla="*/ 14288 h 1150944"/>
              <a:gd name="connsiteX44" fmla="*/ 364880 w 753024"/>
              <a:gd name="connsiteY44" fmla="*/ 9525 h 1150944"/>
              <a:gd name="connsiteX45" fmla="*/ 372024 w 753024"/>
              <a:gd name="connsiteY45" fmla="*/ 7144 h 1150944"/>
              <a:gd name="connsiteX46" fmla="*/ 386311 w 753024"/>
              <a:gd name="connsiteY46" fmla="*/ 2382 h 1150944"/>
              <a:gd name="connsiteX47" fmla="*/ 393455 w 753024"/>
              <a:gd name="connsiteY47" fmla="*/ 0 h 1150944"/>
              <a:gd name="connsiteX48" fmla="*/ 414886 w 753024"/>
              <a:gd name="connsiteY48" fmla="*/ 4763 h 1150944"/>
              <a:gd name="connsiteX49" fmla="*/ 419649 w 753024"/>
              <a:gd name="connsiteY49" fmla="*/ 11907 h 1150944"/>
              <a:gd name="connsiteX50" fmla="*/ 426793 w 753024"/>
              <a:gd name="connsiteY50" fmla="*/ 26194 h 1150944"/>
              <a:gd name="connsiteX51" fmla="*/ 433936 w 753024"/>
              <a:gd name="connsiteY51" fmla="*/ 33338 h 1150944"/>
              <a:gd name="connsiteX52" fmla="*/ 452986 w 753024"/>
              <a:gd name="connsiteY52" fmla="*/ 54769 h 1150944"/>
              <a:gd name="connsiteX53" fmla="*/ 467274 w 753024"/>
              <a:gd name="connsiteY53" fmla="*/ 64294 h 1150944"/>
              <a:gd name="connsiteX54" fmla="*/ 474418 w 753024"/>
              <a:gd name="connsiteY54" fmla="*/ 71438 h 1150944"/>
              <a:gd name="connsiteX55" fmla="*/ 488705 w 753024"/>
              <a:gd name="connsiteY55" fmla="*/ 80963 h 1150944"/>
              <a:gd name="connsiteX56" fmla="*/ 498230 w 753024"/>
              <a:gd name="connsiteY56" fmla="*/ 90488 h 1150944"/>
              <a:gd name="connsiteX57" fmla="*/ 512518 w 753024"/>
              <a:gd name="connsiteY57" fmla="*/ 100013 h 1150944"/>
              <a:gd name="connsiteX58" fmla="*/ 531568 w 753024"/>
              <a:gd name="connsiteY58" fmla="*/ 116682 h 1150944"/>
              <a:gd name="connsiteX59" fmla="*/ 538711 w 753024"/>
              <a:gd name="connsiteY59" fmla="*/ 123825 h 1150944"/>
              <a:gd name="connsiteX60" fmla="*/ 548236 w 753024"/>
              <a:gd name="connsiteY60" fmla="*/ 138113 h 1150944"/>
              <a:gd name="connsiteX61" fmla="*/ 555380 w 753024"/>
              <a:gd name="connsiteY61" fmla="*/ 164307 h 1150944"/>
              <a:gd name="connsiteX62" fmla="*/ 569668 w 753024"/>
              <a:gd name="connsiteY62" fmla="*/ 178594 h 1150944"/>
              <a:gd name="connsiteX63" fmla="*/ 576811 w 753024"/>
              <a:gd name="connsiteY63" fmla="*/ 185738 h 1150944"/>
              <a:gd name="connsiteX64" fmla="*/ 581574 w 753024"/>
              <a:gd name="connsiteY64" fmla="*/ 192882 h 1150944"/>
              <a:gd name="connsiteX65" fmla="*/ 583955 w 753024"/>
              <a:gd name="connsiteY65" fmla="*/ 200025 h 1150944"/>
              <a:gd name="connsiteX66" fmla="*/ 586336 w 753024"/>
              <a:gd name="connsiteY66" fmla="*/ 216694 h 1150944"/>
              <a:gd name="connsiteX67" fmla="*/ 591099 w 753024"/>
              <a:gd name="connsiteY67" fmla="*/ 223838 h 1150944"/>
              <a:gd name="connsiteX68" fmla="*/ 600624 w 753024"/>
              <a:gd name="connsiteY68" fmla="*/ 238125 h 1150944"/>
              <a:gd name="connsiteX69" fmla="*/ 605386 w 753024"/>
              <a:gd name="connsiteY69" fmla="*/ 245269 h 1150944"/>
              <a:gd name="connsiteX70" fmla="*/ 619674 w 753024"/>
              <a:gd name="connsiteY70" fmla="*/ 250032 h 1150944"/>
              <a:gd name="connsiteX71" fmla="*/ 631580 w 753024"/>
              <a:gd name="connsiteY71" fmla="*/ 271463 h 1150944"/>
              <a:gd name="connsiteX72" fmla="*/ 636343 w 753024"/>
              <a:gd name="connsiteY72" fmla="*/ 278607 h 1150944"/>
              <a:gd name="connsiteX73" fmla="*/ 643486 w 753024"/>
              <a:gd name="connsiteY73" fmla="*/ 283369 h 1150944"/>
              <a:gd name="connsiteX74" fmla="*/ 645868 w 753024"/>
              <a:gd name="connsiteY74" fmla="*/ 285750 h 1150944"/>
              <a:gd name="connsiteX75" fmla="*/ 648249 w 753024"/>
              <a:gd name="connsiteY75" fmla="*/ 285750 h 1150944"/>
              <a:gd name="connsiteX76" fmla="*/ 643486 w 753024"/>
              <a:gd name="connsiteY76" fmla="*/ 307182 h 1150944"/>
              <a:gd name="connsiteX77" fmla="*/ 648249 w 753024"/>
              <a:gd name="connsiteY77" fmla="*/ 350044 h 1150944"/>
              <a:gd name="connsiteX78" fmla="*/ 645868 w 753024"/>
              <a:gd name="connsiteY78" fmla="*/ 357188 h 1150944"/>
              <a:gd name="connsiteX79" fmla="*/ 648249 w 753024"/>
              <a:gd name="connsiteY79" fmla="*/ 376238 h 1150944"/>
              <a:gd name="connsiteX80" fmla="*/ 650630 w 753024"/>
              <a:gd name="connsiteY80" fmla="*/ 383382 h 1150944"/>
              <a:gd name="connsiteX81" fmla="*/ 657774 w 753024"/>
              <a:gd name="connsiteY81" fmla="*/ 385763 h 1150944"/>
              <a:gd name="connsiteX82" fmla="*/ 688730 w 753024"/>
              <a:gd name="connsiteY82" fmla="*/ 388144 h 1150944"/>
              <a:gd name="connsiteX83" fmla="*/ 710161 w 753024"/>
              <a:gd name="connsiteY83" fmla="*/ 404813 h 1150944"/>
              <a:gd name="connsiteX84" fmla="*/ 717305 w 753024"/>
              <a:gd name="connsiteY84" fmla="*/ 409575 h 1150944"/>
              <a:gd name="connsiteX85" fmla="*/ 726830 w 753024"/>
              <a:gd name="connsiteY85" fmla="*/ 423863 h 1150944"/>
              <a:gd name="connsiteX86" fmla="*/ 733974 w 753024"/>
              <a:gd name="connsiteY86" fmla="*/ 431007 h 1150944"/>
              <a:gd name="connsiteX87" fmla="*/ 743499 w 753024"/>
              <a:gd name="connsiteY87" fmla="*/ 445294 h 1150944"/>
              <a:gd name="connsiteX88" fmla="*/ 745880 w 753024"/>
              <a:gd name="connsiteY88" fmla="*/ 452438 h 1150944"/>
              <a:gd name="connsiteX89" fmla="*/ 750643 w 753024"/>
              <a:gd name="connsiteY89" fmla="*/ 459582 h 1150944"/>
              <a:gd name="connsiteX90" fmla="*/ 753024 w 753024"/>
              <a:gd name="connsiteY90" fmla="*/ 469107 h 1150944"/>
              <a:gd name="connsiteX91" fmla="*/ 750643 w 753024"/>
              <a:gd name="connsiteY91" fmla="*/ 519113 h 1150944"/>
              <a:gd name="connsiteX92" fmla="*/ 741118 w 753024"/>
              <a:gd name="connsiteY92" fmla="*/ 533400 h 1150944"/>
              <a:gd name="connsiteX93" fmla="*/ 731593 w 753024"/>
              <a:gd name="connsiteY93" fmla="*/ 547688 h 1150944"/>
              <a:gd name="connsiteX94" fmla="*/ 724449 w 753024"/>
              <a:gd name="connsiteY94" fmla="*/ 561975 h 1150944"/>
              <a:gd name="connsiteX95" fmla="*/ 712543 w 753024"/>
              <a:gd name="connsiteY95" fmla="*/ 583407 h 1150944"/>
              <a:gd name="connsiteX96" fmla="*/ 705399 w 753024"/>
              <a:gd name="connsiteY96" fmla="*/ 585788 h 1150944"/>
              <a:gd name="connsiteX97" fmla="*/ 698255 w 753024"/>
              <a:gd name="connsiteY97" fmla="*/ 590550 h 1150944"/>
              <a:gd name="connsiteX98" fmla="*/ 683968 w 753024"/>
              <a:gd name="connsiteY98" fmla="*/ 595313 h 1150944"/>
              <a:gd name="connsiteX99" fmla="*/ 676824 w 753024"/>
              <a:gd name="connsiteY99" fmla="*/ 597694 h 1150944"/>
              <a:gd name="connsiteX100" fmla="*/ 669680 w 753024"/>
              <a:gd name="connsiteY100" fmla="*/ 602457 h 1150944"/>
              <a:gd name="connsiteX101" fmla="*/ 660155 w 753024"/>
              <a:gd name="connsiteY101" fmla="*/ 611982 h 1150944"/>
              <a:gd name="connsiteX102" fmla="*/ 655393 w 753024"/>
              <a:gd name="connsiteY102" fmla="*/ 626269 h 1150944"/>
              <a:gd name="connsiteX103" fmla="*/ 653011 w 753024"/>
              <a:gd name="connsiteY103" fmla="*/ 633413 h 1150944"/>
              <a:gd name="connsiteX104" fmla="*/ 650630 w 753024"/>
              <a:gd name="connsiteY104" fmla="*/ 709613 h 1150944"/>
              <a:gd name="connsiteX105" fmla="*/ 648249 w 753024"/>
              <a:gd name="connsiteY105" fmla="*/ 716757 h 1150944"/>
              <a:gd name="connsiteX106" fmla="*/ 645868 w 753024"/>
              <a:gd name="connsiteY106" fmla="*/ 726282 h 1150944"/>
              <a:gd name="connsiteX107" fmla="*/ 629199 w 753024"/>
              <a:gd name="connsiteY107" fmla="*/ 738188 h 1150944"/>
              <a:gd name="connsiteX108" fmla="*/ 622055 w 753024"/>
              <a:gd name="connsiteY108" fmla="*/ 740569 h 1150944"/>
              <a:gd name="connsiteX109" fmla="*/ 619674 w 753024"/>
              <a:gd name="connsiteY109" fmla="*/ 766763 h 1150944"/>
              <a:gd name="connsiteX110" fmla="*/ 617293 w 753024"/>
              <a:gd name="connsiteY110" fmla="*/ 776288 h 1150944"/>
              <a:gd name="connsiteX111" fmla="*/ 619674 w 753024"/>
              <a:gd name="connsiteY111" fmla="*/ 885825 h 1150944"/>
              <a:gd name="connsiteX112" fmla="*/ 622055 w 753024"/>
              <a:gd name="connsiteY112" fmla="*/ 957263 h 1150944"/>
              <a:gd name="connsiteX113" fmla="*/ 626818 w 753024"/>
              <a:gd name="connsiteY113" fmla="*/ 971550 h 1150944"/>
              <a:gd name="connsiteX114" fmla="*/ 629199 w 753024"/>
              <a:gd name="connsiteY114" fmla="*/ 978694 h 1150944"/>
              <a:gd name="connsiteX115" fmla="*/ 631580 w 753024"/>
              <a:gd name="connsiteY115" fmla="*/ 1014413 h 1150944"/>
              <a:gd name="connsiteX116" fmla="*/ 636343 w 753024"/>
              <a:gd name="connsiteY116" fmla="*/ 1028700 h 1150944"/>
              <a:gd name="connsiteX117" fmla="*/ 638724 w 753024"/>
              <a:gd name="connsiteY117" fmla="*/ 1035844 h 1150944"/>
              <a:gd name="connsiteX118" fmla="*/ 641105 w 753024"/>
              <a:gd name="connsiteY118" fmla="*/ 1042988 h 1150944"/>
              <a:gd name="connsiteX119" fmla="*/ 645868 w 753024"/>
              <a:gd name="connsiteY119" fmla="*/ 1062038 h 1150944"/>
              <a:gd name="connsiteX120" fmla="*/ 650630 w 753024"/>
              <a:gd name="connsiteY120" fmla="*/ 1069182 h 1150944"/>
              <a:gd name="connsiteX121" fmla="*/ 655393 w 753024"/>
              <a:gd name="connsiteY121" fmla="*/ 1097757 h 1150944"/>
              <a:gd name="connsiteX122" fmla="*/ 653011 w 753024"/>
              <a:gd name="connsiteY122" fmla="*/ 1128713 h 1150944"/>
              <a:gd name="connsiteX123" fmla="*/ 667299 w 753024"/>
              <a:gd name="connsiteY123" fmla="*/ 1150144 h 1150944"/>
              <a:gd name="connsiteX124" fmla="*/ 664917 w 753024"/>
              <a:gd name="connsiteY124" fmla="*/ 1147763 h 1150944"/>
              <a:gd name="connsiteX125" fmla="*/ 660154 w 753024"/>
              <a:gd name="connsiteY125" fmla="*/ 1143000 h 1150944"/>
              <a:gd name="connsiteX126" fmla="*/ 655393 w 753024"/>
              <a:gd name="connsiteY126" fmla="*/ 1150144 h 1150944"/>
              <a:gd name="connsiteX127" fmla="*/ 648249 w 753024"/>
              <a:gd name="connsiteY127" fmla="*/ 1147763 h 1150944"/>
              <a:gd name="connsiteX128" fmla="*/ 607768 w 753024"/>
              <a:gd name="connsiteY128" fmla="*/ 1145382 h 1150944"/>
              <a:gd name="connsiteX129" fmla="*/ 595861 w 753024"/>
              <a:gd name="connsiteY129" fmla="*/ 1143000 h 1150944"/>
              <a:gd name="connsiteX130" fmla="*/ 588718 w 753024"/>
              <a:gd name="connsiteY130" fmla="*/ 1138238 h 1150944"/>
              <a:gd name="connsiteX131" fmla="*/ 574430 w 753024"/>
              <a:gd name="connsiteY131" fmla="*/ 1133475 h 1150944"/>
              <a:gd name="connsiteX132" fmla="*/ 560143 w 753024"/>
              <a:gd name="connsiteY132" fmla="*/ 1128713 h 1150944"/>
              <a:gd name="connsiteX133" fmla="*/ 552999 w 753024"/>
              <a:gd name="connsiteY133" fmla="*/ 1126332 h 1150944"/>
              <a:gd name="connsiteX134" fmla="*/ 545855 w 753024"/>
              <a:gd name="connsiteY134" fmla="*/ 1121569 h 1150944"/>
              <a:gd name="connsiteX135" fmla="*/ 541093 w 753024"/>
              <a:gd name="connsiteY135" fmla="*/ 1114425 h 1150944"/>
              <a:gd name="connsiteX136" fmla="*/ 531568 w 753024"/>
              <a:gd name="connsiteY136" fmla="*/ 1112044 h 1150944"/>
              <a:gd name="connsiteX137" fmla="*/ 510136 w 753024"/>
              <a:gd name="connsiteY137" fmla="*/ 1104900 h 1150944"/>
              <a:gd name="connsiteX138" fmla="*/ 495849 w 753024"/>
              <a:gd name="connsiteY138" fmla="*/ 1100138 h 1150944"/>
              <a:gd name="connsiteX139" fmla="*/ 486324 w 753024"/>
              <a:gd name="connsiteY139" fmla="*/ 1097757 h 1150944"/>
              <a:gd name="connsiteX140" fmla="*/ 441080 w 753024"/>
              <a:gd name="connsiteY140" fmla="*/ 1102519 h 1150944"/>
              <a:gd name="connsiteX141" fmla="*/ 426793 w 753024"/>
              <a:gd name="connsiteY141" fmla="*/ 1107282 h 1150944"/>
              <a:gd name="connsiteX142" fmla="*/ 419649 w 753024"/>
              <a:gd name="connsiteY142" fmla="*/ 1109663 h 1150944"/>
              <a:gd name="connsiteX143" fmla="*/ 386311 w 753024"/>
              <a:gd name="connsiteY143" fmla="*/ 1107282 h 1150944"/>
              <a:gd name="connsiteX144" fmla="*/ 379168 w 753024"/>
              <a:gd name="connsiteY144" fmla="*/ 1104900 h 1150944"/>
              <a:gd name="connsiteX145" fmla="*/ 369643 w 753024"/>
              <a:gd name="connsiteY145" fmla="*/ 1090613 h 1150944"/>
              <a:gd name="connsiteX146" fmla="*/ 355355 w 753024"/>
              <a:gd name="connsiteY146" fmla="*/ 1078707 h 1150944"/>
              <a:gd name="connsiteX147" fmla="*/ 350593 w 753024"/>
              <a:gd name="connsiteY147" fmla="*/ 1071563 h 1150944"/>
              <a:gd name="connsiteX148" fmla="*/ 343449 w 753024"/>
              <a:gd name="connsiteY148" fmla="*/ 1064419 h 1150944"/>
              <a:gd name="connsiteX149" fmla="*/ 333924 w 753024"/>
              <a:gd name="connsiteY149" fmla="*/ 1050132 h 1150944"/>
              <a:gd name="connsiteX150" fmla="*/ 331543 w 753024"/>
              <a:gd name="connsiteY150" fmla="*/ 1042988 h 1150944"/>
              <a:gd name="connsiteX151" fmla="*/ 326780 w 753024"/>
              <a:gd name="connsiteY151" fmla="*/ 1026319 h 1150944"/>
              <a:gd name="connsiteX152" fmla="*/ 314874 w 753024"/>
              <a:gd name="connsiteY152" fmla="*/ 1012032 h 1150944"/>
              <a:gd name="connsiteX153" fmla="*/ 310111 w 753024"/>
              <a:gd name="connsiteY153" fmla="*/ 997744 h 1150944"/>
              <a:gd name="connsiteX154" fmla="*/ 302968 w 753024"/>
              <a:gd name="connsiteY154" fmla="*/ 983457 h 1150944"/>
              <a:gd name="connsiteX155" fmla="*/ 288680 w 753024"/>
              <a:gd name="connsiteY155" fmla="*/ 973932 h 1150944"/>
              <a:gd name="connsiteX156" fmla="*/ 281536 w 753024"/>
              <a:gd name="connsiteY156" fmla="*/ 969169 h 1150944"/>
              <a:gd name="connsiteX157" fmla="*/ 264868 w 753024"/>
              <a:gd name="connsiteY157" fmla="*/ 962025 h 1150944"/>
              <a:gd name="connsiteX158" fmla="*/ 252961 w 753024"/>
              <a:gd name="connsiteY158" fmla="*/ 952500 h 1150944"/>
              <a:gd name="connsiteX159" fmla="*/ 245818 w 753024"/>
              <a:gd name="connsiteY159" fmla="*/ 950119 h 1150944"/>
              <a:gd name="connsiteX160" fmla="*/ 238674 w 753024"/>
              <a:gd name="connsiteY160" fmla="*/ 945357 h 1150944"/>
              <a:gd name="connsiteX161" fmla="*/ 222005 w 753024"/>
              <a:gd name="connsiteY161" fmla="*/ 940594 h 1150944"/>
              <a:gd name="connsiteX162" fmla="*/ 214861 w 753024"/>
              <a:gd name="connsiteY162" fmla="*/ 938213 h 1150944"/>
              <a:gd name="connsiteX163" fmla="*/ 160093 w 753024"/>
              <a:gd name="connsiteY163" fmla="*/ 935832 h 1150944"/>
              <a:gd name="connsiteX164" fmla="*/ 150568 w 753024"/>
              <a:gd name="connsiteY164" fmla="*/ 933450 h 1150944"/>
              <a:gd name="connsiteX165" fmla="*/ 138661 w 753024"/>
              <a:gd name="connsiteY165" fmla="*/ 923925 h 1150944"/>
              <a:gd name="connsiteX166" fmla="*/ 129136 w 753024"/>
              <a:gd name="connsiteY166" fmla="*/ 916782 h 1150944"/>
              <a:gd name="connsiteX167" fmla="*/ 114849 w 753024"/>
              <a:gd name="connsiteY167" fmla="*/ 907257 h 1150944"/>
              <a:gd name="connsiteX168" fmla="*/ 110086 w 753024"/>
              <a:gd name="connsiteY168" fmla="*/ 892969 h 1150944"/>
              <a:gd name="connsiteX169" fmla="*/ 105324 w 753024"/>
              <a:gd name="connsiteY169" fmla="*/ 885825 h 1150944"/>
              <a:gd name="connsiteX170" fmla="*/ 98180 w 753024"/>
              <a:gd name="connsiteY170" fmla="*/ 871538 h 1150944"/>
              <a:gd name="connsiteX171" fmla="*/ 93418 w 753024"/>
              <a:gd name="connsiteY171" fmla="*/ 857250 h 1150944"/>
              <a:gd name="connsiteX172" fmla="*/ 91036 w 753024"/>
              <a:gd name="connsiteY172" fmla="*/ 850107 h 1150944"/>
              <a:gd name="connsiteX173" fmla="*/ 83893 w 753024"/>
              <a:gd name="connsiteY173" fmla="*/ 845344 h 1150944"/>
              <a:gd name="connsiteX174" fmla="*/ 79130 w 753024"/>
              <a:gd name="connsiteY174" fmla="*/ 838200 h 1150944"/>
              <a:gd name="connsiteX175" fmla="*/ 76749 w 753024"/>
              <a:gd name="connsiteY175" fmla="*/ 831057 h 1150944"/>
              <a:gd name="connsiteX176" fmla="*/ 67224 w 753024"/>
              <a:gd name="connsiteY176" fmla="*/ 816769 h 1150944"/>
              <a:gd name="connsiteX177" fmla="*/ 62461 w 753024"/>
              <a:gd name="connsiteY177" fmla="*/ 688182 h 1150944"/>
              <a:gd name="connsiteX178" fmla="*/ 60080 w 753024"/>
              <a:gd name="connsiteY178" fmla="*/ 681038 h 1150944"/>
              <a:gd name="connsiteX179" fmla="*/ 57699 w 753024"/>
              <a:gd name="connsiteY179" fmla="*/ 671513 h 1150944"/>
              <a:gd name="connsiteX180" fmla="*/ 48174 w 753024"/>
              <a:gd name="connsiteY180" fmla="*/ 657225 h 1150944"/>
              <a:gd name="connsiteX181" fmla="*/ 41030 w 753024"/>
              <a:gd name="connsiteY181" fmla="*/ 635794 h 1150944"/>
              <a:gd name="connsiteX182" fmla="*/ 38649 w 753024"/>
              <a:gd name="connsiteY182" fmla="*/ 628650 h 1150944"/>
              <a:gd name="connsiteX183" fmla="*/ 36268 w 753024"/>
              <a:gd name="connsiteY183" fmla="*/ 621507 h 1150944"/>
              <a:gd name="connsiteX184" fmla="*/ 31505 w 753024"/>
              <a:gd name="connsiteY184" fmla="*/ 602457 h 1150944"/>
              <a:gd name="connsiteX185" fmla="*/ 19599 w 753024"/>
              <a:gd name="connsiteY185" fmla="*/ 573882 h 1150944"/>
              <a:gd name="connsiteX186" fmla="*/ 2929 w 753024"/>
              <a:gd name="connsiteY186" fmla="*/ 566738 h 1150944"/>
              <a:gd name="connsiteX187" fmla="*/ 549 w 753024"/>
              <a:gd name="connsiteY187" fmla="*/ 533400 h 1150944"/>
              <a:gd name="connsiteX0" fmla="*/ 549 w 753024"/>
              <a:gd name="connsiteY0" fmla="*/ 533400 h 1150944"/>
              <a:gd name="connsiteX1" fmla="*/ 549 w 753024"/>
              <a:gd name="connsiteY1" fmla="*/ 533400 h 1150944"/>
              <a:gd name="connsiteX2" fmla="*/ 31505 w 753024"/>
              <a:gd name="connsiteY2" fmla="*/ 540544 h 1150944"/>
              <a:gd name="connsiteX3" fmla="*/ 38649 w 753024"/>
              <a:gd name="connsiteY3" fmla="*/ 542925 h 1150944"/>
              <a:gd name="connsiteX4" fmla="*/ 60080 w 753024"/>
              <a:gd name="connsiteY4" fmla="*/ 540544 h 1150944"/>
              <a:gd name="connsiteX5" fmla="*/ 67224 w 753024"/>
              <a:gd name="connsiteY5" fmla="*/ 535782 h 1150944"/>
              <a:gd name="connsiteX6" fmla="*/ 74368 w 753024"/>
              <a:gd name="connsiteY6" fmla="*/ 533400 h 1150944"/>
              <a:gd name="connsiteX7" fmla="*/ 86274 w 753024"/>
              <a:gd name="connsiteY7" fmla="*/ 514350 h 1150944"/>
              <a:gd name="connsiteX8" fmla="*/ 93418 w 753024"/>
              <a:gd name="connsiteY8" fmla="*/ 478632 h 1150944"/>
              <a:gd name="connsiteX9" fmla="*/ 95799 w 753024"/>
              <a:gd name="connsiteY9" fmla="*/ 471488 h 1150944"/>
              <a:gd name="connsiteX10" fmla="*/ 100561 w 753024"/>
              <a:gd name="connsiteY10" fmla="*/ 454819 h 1150944"/>
              <a:gd name="connsiteX11" fmla="*/ 98180 w 753024"/>
              <a:gd name="connsiteY11" fmla="*/ 390525 h 1150944"/>
              <a:gd name="connsiteX12" fmla="*/ 100561 w 753024"/>
              <a:gd name="connsiteY12" fmla="*/ 366713 h 1150944"/>
              <a:gd name="connsiteX13" fmla="*/ 95799 w 753024"/>
              <a:gd name="connsiteY13" fmla="*/ 326232 h 1150944"/>
              <a:gd name="connsiteX14" fmla="*/ 91036 w 753024"/>
              <a:gd name="connsiteY14" fmla="*/ 311944 h 1150944"/>
              <a:gd name="connsiteX15" fmla="*/ 93418 w 753024"/>
              <a:gd name="connsiteY15" fmla="*/ 297657 h 1150944"/>
              <a:gd name="connsiteX16" fmla="*/ 95799 w 753024"/>
              <a:gd name="connsiteY16" fmla="*/ 290513 h 1150944"/>
              <a:gd name="connsiteX17" fmla="*/ 86274 w 753024"/>
              <a:gd name="connsiteY17" fmla="*/ 285750 h 1150944"/>
              <a:gd name="connsiteX18" fmla="*/ 48174 w 753024"/>
              <a:gd name="connsiteY18" fmla="*/ 273844 h 1150944"/>
              <a:gd name="connsiteX19" fmla="*/ 57699 w 753024"/>
              <a:gd name="connsiteY19" fmla="*/ 271463 h 1150944"/>
              <a:gd name="connsiteX20" fmla="*/ 71986 w 753024"/>
              <a:gd name="connsiteY20" fmla="*/ 269082 h 1150944"/>
              <a:gd name="connsiteX21" fmla="*/ 79130 w 753024"/>
              <a:gd name="connsiteY21" fmla="*/ 266700 h 1150944"/>
              <a:gd name="connsiteX22" fmla="*/ 81511 w 753024"/>
              <a:gd name="connsiteY22" fmla="*/ 240507 h 1150944"/>
              <a:gd name="connsiteX23" fmla="*/ 71986 w 753024"/>
              <a:gd name="connsiteY23" fmla="*/ 188119 h 1150944"/>
              <a:gd name="connsiteX24" fmla="*/ 79130 w 753024"/>
              <a:gd name="connsiteY24" fmla="*/ 126207 h 1150944"/>
              <a:gd name="connsiteX25" fmla="*/ 102943 w 753024"/>
              <a:gd name="connsiteY25" fmla="*/ 109538 h 1150944"/>
              <a:gd name="connsiteX26" fmla="*/ 110086 w 753024"/>
              <a:gd name="connsiteY26" fmla="*/ 104775 h 1150944"/>
              <a:gd name="connsiteX27" fmla="*/ 129136 w 753024"/>
              <a:gd name="connsiteY27" fmla="*/ 100013 h 1150944"/>
              <a:gd name="connsiteX28" fmla="*/ 167236 w 753024"/>
              <a:gd name="connsiteY28" fmla="*/ 92869 h 1150944"/>
              <a:gd name="connsiteX29" fmla="*/ 181524 w 753024"/>
              <a:gd name="connsiteY29" fmla="*/ 88107 h 1150944"/>
              <a:gd name="connsiteX30" fmla="*/ 188668 w 753024"/>
              <a:gd name="connsiteY30" fmla="*/ 85725 h 1150944"/>
              <a:gd name="connsiteX31" fmla="*/ 193430 w 753024"/>
              <a:gd name="connsiteY31" fmla="*/ 78582 h 1150944"/>
              <a:gd name="connsiteX32" fmla="*/ 207718 w 753024"/>
              <a:gd name="connsiteY32" fmla="*/ 73819 h 1150944"/>
              <a:gd name="connsiteX33" fmla="*/ 236293 w 753024"/>
              <a:gd name="connsiteY33" fmla="*/ 76200 h 1150944"/>
              <a:gd name="connsiteX34" fmla="*/ 243436 w 753024"/>
              <a:gd name="connsiteY34" fmla="*/ 78582 h 1150944"/>
              <a:gd name="connsiteX35" fmla="*/ 276774 w 753024"/>
              <a:gd name="connsiteY35" fmla="*/ 76200 h 1150944"/>
              <a:gd name="connsiteX36" fmla="*/ 300586 w 753024"/>
              <a:gd name="connsiteY36" fmla="*/ 69057 h 1150944"/>
              <a:gd name="connsiteX37" fmla="*/ 307730 w 753024"/>
              <a:gd name="connsiteY37" fmla="*/ 66675 h 1150944"/>
              <a:gd name="connsiteX38" fmla="*/ 312493 w 753024"/>
              <a:gd name="connsiteY38" fmla="*/ 59532 h 1150944"/>
              <a:gd name="connsiteX39" fmla="*/ 319636 w 753024"/>
              <a:gd name="connsiteY39" fmla="*/ 52388 h 1150944"/>
              <a:gd name="connsiteX40" fmla="*/ 322018 w 753024"/>
              <a:gd name="connsiteY40" fmla="*/ 45244 h 1150944"/>
              <a:gd name="connsiteX41" fmla="*/ 336305 w 753024"/>
              <a:gd name="connsiteY41" fmla="*/ 35719 h 1150944"/>
              <a:gd name="connsiteX42" fmla="*/ 345830 w 753024"/>
              <a:gd name="connsiteY42" fmla="*/ 21432 h 1150944"/>
              <a:gd name="connsiteX43" fmla="*/ 350593 w 753024"/>
              <a:gd name="connsiteY43" fmla="*/ 14288 h 1150944"/>
              <a:gd name="connsiteX44" fmla="*/ 364880 w 753024"/>
              <a:gd name="connsiteY44" fmla="*/ 9525 h 1150944"/>
              <a:gd name="connsiteX45" fmla="*/ 372024 w 753024"/>
              <a:gd name="connsiteY45" fmla="*/ 7144 h 1150944"/>
              <a:gd name="connsiteX46" fmla="*/ 386311 w 753024"/>
              <a:gd name="connsiteY46" fmla="*/ 2382 h 1150944"/>
              <a:gd name="connsiteX47" fmla="*/ 393455 w 753024"/>
              <a:gd name="connsiteY47" fmla="*/ 0 h 1150944"/>
              <a:gd name="connsiteX48" fmla="*/ 414886 w 753024"/>
              <a:gd name="connsiteY48" fmla="*/ 4763 h 1150944"/>
              <a:gd name="connsiteX49" fmla="*/ 419649 w 753024"/>
              <a:gd name="connsiteY49" fmla="*/ 11907 h 1150944"/>
              <a:gd name="connsiteX50" fmla="*/ 426793 w 753024"/>
              <a:gd name="connsiteY50" fmla="*/ 26194 h 1150944"/>
              <a:gd name="connsiteX51" fmla="*/ 433936 w 753024"/>
              <a:gd name="connsiteY51" fmla="*/ 33338 h 1150944"/>
              <a:gd name="connsiteX52" fmla="*/ 452986 w 753024"/>
              <a:gd name="connsiteY52" fmla="*/ 54769 h 1150944"/>
              <a:gd name="connsiteX53" fmla="*/ 467274 w 753024"/>
              <a:gd name="connsiteY53" fmla="*/ 64294 h 1150944"/>
              <a:gd name="connsiteX54" fmla="*/ 474418 w 753024"/>
              <a:gd name="connsiteY54" fmla="*/ 71438 h 1150944"/>
              <a:gd name="connsiteX55" fmla="*/ 488705 w 753024"/>
              <a:gd name="connsiteY55" fmla="*/ 80963 h 1150944"/>
              <a:gd name="connsiteX56" fmla="*/ 498230 w 753024"/>
              <a:gd name="connsiteY56" fmla="*/ 90488 h 1150944"/>
              <a:gd name="connsiteX57" fmla="*/ 512518 w 753024"/>
              <a:gd name="connsiteY57" fmla="*/ 100013 h 1150944"/>
              <a:gd name="connsiteX58" fmla="*/ 531568 w 753024"/>
              <a:gd name="connsiteY58" fmla="*/ 116682 h 1150944"/>
              <a:gd name="connsiteX59" fmla="*/ 538711 w 753024"/>
              <a:gd name="connsiteY59" fmla="*/ 123825 h 1150944"/>
              <a:gd name="connsiteX60" fmla="*/ 548236 w 753024"/>
              <a:gd name="connsiteY60" fmla="*/ 138113 h 1150944"/>
              <a:gd name="connsiteX61" fmla="*/ 555380 w 753024"/>
              <a:gd name="connsiteY61" fmla="*/ 164307 h 1150944"/>
              <a:gd name="connsiteX62" fmla="*/ 569668 w 753024"/>
              <a:gd name="connsiteY62" fmla="*/ 178594 h 1150944"/>
              <a:gd name="connsiteX63" fmla="*/ 576811 w 753024"/>
              <a:gd name="connsiteY63" fmla="*/ 185738 h 1150944"/>
              <a:gd name="connsiteX64" fmla="*/ 581574 w 753024"/>
              <a:gd name="connsiteY64" fmla="*/ 192882 h 1150944"/>
              <a:gd name="connsiteX65" fmla="*/ 583955 w 753024"/>
              <a:gd name="connsiteY65" fmla="*/ 200025 h 1150944"/>
              <a:gd name="connsiteX66" fmla="*/ 586336 w 753024"/>
              <a:gd name="connsiteY66" fmla="*/ 216694 h 1150944"/>
              <a:gd name="connsiteX67" fmla="*/ 591099 w 753024"/>
              <a:gd name="connsiteY67" fmla="*/ 223838 h 1150944"/>
              <a:gd name="connsiteX68" fmla="*/ 600624 w 753024"/>
              <a:gd name="connsiteY68" fmla="*/ 238125 h 1150944"/>
              <a:gd name="connsiteX69" fmla="*/ 605386 w 753024"/>
              <a:gd name="connsiteY69" fmla="*/ 245269 h 1150944"/>
              <a:gd name="connsiteX70" fmla="*/ 619674 w 753024"/>
              <a:gd name="connsiteY70" fmla="*/ 250032 h 1150944"/>
              <a:gd name="connsiteX71" fmla="*/ 631580 w 753024"/>
              <a:gd name="connsiteY71" fmla="*/ 271463 h 1150944"/>
              <a:gd name="connsiteX72" fmla="*/ 636343 w 753024"/>
              <a:gd name="connsiteY72" fmla="*/ 278607 h 1150944"/>
              <a:gd name="connsiteX73" fmla="*/ 643486 w 753024"/>
              <a:gd name="connsiteY73" fmla="*/ 283369 h 1150944"/>
              <a:gd name="connsiteX74" fmla="*/ 645868 w 753024"/>
              <a:gd name="connsiteY74" fmla="*/ 285750 h 1150944"/>
              <a:gd name="connsiteX75" fmla="*/ 648249 w 753024"/>
              <a:gd name="connsiteY75" fmla="*/ 285750 h 1150944"/>
              <a:gd name="connsiteX76" fmla="*/ 643486 w 753024"/>
              <a:gd name="connsiteY76" fmla="*/ 307182 h 1150944"/>
              <a:gd name="connsiteX77" fmla="*/ 648249 w 753024"/>
              <a:gd name="connsiteY77" fmla="*/ 350044 h 1150944"/>
              <a:gd name="connsiteX78" fmla="*/ 645868 w 753024"/>
              <a:gd name="connsiteY78" fmla="*/ 357188 h 1150944"/>
              <a:gd name="connsiteX79" fmla="*/ 648249 w 753024"/>
              <a:gd name="connsiteY79" fmla="*/ 376238 h 1150944"/>
              <a:gd name="connsiteX80" fmla="*/ 650630 w 753024"/>
              <a:gd name="connsiteY80" fmla="*/ 383382 h 1150944"/>
              <a:gd name="connsiteX81" fmla="*/ 657774 w 753024"/>
              <a:gd name="connsiteY81" fmla="*/ 385763 h 1150944"/>
              <a:gd name="connsiteX82" fmla="*/ 688730 w 753024"/>
              <a:gd name="connsiteY82" fmla="*/ 388144 h 1150944"/>
              <a:gd name="connsiteX83" fmla="*/ 710161 w 753024"/>
              <a:gd name="connsiteY83" fmla="*/ 404813 h 1150944"/>
              <a:gd name="connsiteX84" fmla="*/ 717305 w 753024"/>
              <a:gd name="connsiteY84" fmla="*/ 409575 h 1150944"/>
              <a:gd name="connsiteX85" fmla="*/ 726830 w 753024"/>
              <a:gd name="connsiteY85" fmla="*/ 423863 h 1150944"/>
              <a:gd name="connsiteX86" fmla="*/ 733974 w 753024"/>
              <a:gd name="connsiteY86" fmla="*/ 431007 h 1150944"/>
              <a:gd name="connsiteX87" fmla="*/ 743499 w 753024"/>
              <a:gd name="connsiteY87" fmla="*/ 445294 h 1150944"/>
              <a:gd name="connsiteX88" fmla="*/ 745880 w 753024"/>
              <a:gd name="connsiteY88" fmla="*/ 452438 h 1150944"/>
              <a:gd name="connsiteX89" fmla="*/ 750643 w 753024"/>
              <a:gd name="connsiteY89" fmla="*/ 459582 h 1150944"/>
              <a:gd name="connsiteX90" fmla="*/ 753024 w 753024"/>
              <a:gd name="connsiteY90" fmla="*/ 469107 h 1150944"/>
              <a:gd name="connsiteX91" fmla="*/ 750643 w 753024"/>
              <a:gd name="connsiteY91" fmla="*/ 519113 h 1150944"/>
              <a:gd name="connsiteX92" fmla="*/ 741118 w 753024"/>
              <a:gd name="connsiteY92" fmla="*/ 533400 h 1150944"/>
              <a:gd name="connsiteX93" fmla="*/ 731593 w 753024"/>
              <a:gd name="connsiteY93" fmla="*/ 547688 h 1150944"/>
              <a:gd name="connsiteX94" fmla="*/ 724449 w 753024"/>
              <a:gd name="connsiteY94" fmla="*/ 561975 h 1150944"/>
              <a:gd name="connsiteX95" fmla="*/ 712543 w 753024"/>
              <a:gd name="connsiteY95" fmla="*/ 583407 h 1150944"/>
              <a:gd name="connsiteX96" fmla="*/ 705399 w 753024"/>
              <a:gd name="connsiteY96" fmla="*/ 585788 h 1150944"/>
              <a:gd name="connsiteX97" fmla="*/ 698255 w 753024"/>
              <a:gd name="connsiteY97" fmla="*/ 590550 h 1150944"/>
              <a:gd name="connsiteX98" fmla="*/ 683968 w 753024"/>
              <a:gd name="connsiteY98" fmla="*/ 595313 h 1150944"/>
              <a:gd name="connsiteX99" fmla="*/ 676824 w 753024"/>
              <a:gd name="connsiteY99" fmla="*/ 597694 h 1150944"/>
              <a:gd name="connsiteX100" fmla="*/ 669680 w 753024"/>
              <a:gd name="connsiteY100" fmla="*/ 602457 h 1150944"/>
              <a:gd name="connsiteX101" fmla="*/ 660155 w 753024"/>
              <a:gd name="connsiteY101" fmla="*/ 611982 h 1150944"/>
              <a:gd name="connsiteX102" fmla="*/ 655393 w 753024"/>
              <a:gd name="connsiteY102" fmla="*/ 626269 h 1150944"/>
              <a:gd name="connsiteX103" fmla="*/ 653011 w 753024"/>
              <a:gd name="connsiteY103" fmla="*/ 633413 h 1150944"/>
              <a:gd name="connsiteX104" fmla="*/ 650630 w 753024"/>
              <a:gd name="connsiteY104" fmla="*/ 709613 h 1150944"/>
              <a:gd name="connsiteX105" fmla="*/ 648249 w 753024"/>
              <a:gd name="connsiteY105" fmla="*/ 716757 h 1150944"/>
              <a:gd name="connsiteX106" fmla="*/ 645868 w 753024"/>
              <a:gd name="connsiteY106" fmla="*/ 726282 h 1150944"/>
              <a:gd name="connsiteX107" fmla="*/ 629199 w 753024"/>
              <a:gd name="connsiteY107" fmla="*/ 738188 h 1150944"/>
              <a:gd name="connsiteX108" fmla="*/ 622055 w 753024"/>
              <a:gd name="connsiteY108" fmla="*/ 740569 h 1150944"/>
              <a:gd name="connsiteX109" fmla="*/ 619674 w 753024"/>
              <a:gd name="connsiteY109" fmla="*/ 766763 h 1150944"/>
              <a:gd name="connsiteX110" fmla="*/ 617293 w 753024"/>
              <a:gd name="connsiteY110" fmla="*/ 776288 h 1150944"/>
              <a:gd name="connsiteX111" fmla="*/ 619674 w 753024"/>
              <a:gd name="connsiteY111" fmla="*/ 885825 h 1150944"/>
              <a:gd name="connsiteX112" fmla="*/ 622055 w 753024"/>
              <a:gd name="connsiteY112" fmla="*/ 957263 h 1150944"/>
              <a:gd name="connsiteX113" fmla="*/ 626818 w 753024"/>
              <a:gd name="connsiteY113" fmla="*/ 971550 h 1150944"/>
              <a:gd name="connsiteX114" fmla="*/ 629199 w 753024"/>
              <a:gd name="connsiteY114" fmla="*/ 978694 h 1150944"/>
              <a:gd name="connsiteX115" fmla="*/ 631580 w 753024"/>
              <a:gd name="connsiteY115" fmla="*/ 1014413 h 1150944"/>
              <a:gd name="connsiteX116" fmla="*/ 636343 w 753024"/>
              <a:gd name="connsiteY116" fmla="*/ 1028700 h 1150944"/>
              <a:gd name="connsiteX117" fmla="*/ 638724 w 753024"/>
              <a:gd name="connsiteY117" fmla="*/ 1035844 h 1150944"/>
              <a:gd name="connsiteX118" fmla="*/ 641105 w 753024"/>
              <a:gd name="connsiteY118" fmla="*/ 1042988 h 1150944"/>
              <a:gd name="connsiteX119" fmla="*/ 645868 w 753024"/>
              <a:gd name="connsiteY119" fmla="*/ 1062038 h 1150944"/>
              <a:gd name="connsiteX120" fmla="*/ 650630 w 753024"/>
              <a:gd name="connsiteY120" fmla="*/ 1069182 h 1150944"/>
              <a:gd name="connsiteX121" fmla="*/ 655393 w 753024"/>
              <a:gd name="connsiteY121" fmla="*/ 1097757 h 1150944"/>
              <a:gd name="connsiteX122" fmla="*/ 653011 w 753024"/>
              <a:gd name="connsiteY122" fmla="*/ 1128713 h 1150944"/>
              <a:gd name="connsiteX123" fmla="*/ 667299 w 753024"/>
              <a:gd name="connsiteY123" fmla="*/ 1150144 h 1150944"/>
              <a:gd name="connsiteX124" fmla="*/ 664917 w 753024"/>
              <a:gd name="connsiteY124" fmla="*/ 1147763 h 1150944"/>
              <a:gd name="connsiteX125" fmla="*/ 660154 w 753024"/>
              <a:gd name="connsiteY125" fmla="*/ 1143000 h 1150944"/>
              <a:gd name="connsiteX126" fmla="*/ 655393 w 753024"/>
              <a:gd name="connsiteY126" fmla="*/ 1150144 h 1150944"/>
              <a:gd name="connsiteX127" fmla="*/ 648249 w 753024"/>
              <a:gd name="connsiteY127" fmla="*/ 1147763 h 1150944"/>
              <a:gd name="connsiteX128" fmla="*/ 607768 w 753024"/>
              <a:gd name="connsiteY128" fmla="*/ 1145382 h 1150944"/>
              <a:gd name="connsiteX129" fmla="*/ 595861 w 753024"/>
              <a:gd name="connsiteY129" fmla="*/ 1143000 h 1150944"/>
              <a:gd name="connsiteX130" fmla="*/ 588718 w 753024"/>
              <a:gd name="connsiteY130" fmla="*/ 1138238 h 1150944"/>
              <a:gd name="connsiteX131" fmla="*/ 574430 w 753024"/>
              <a:gd name="connsiteY131" fmla="*/ 1133475 h 1150944"/>
              <a:gd name="connsiteX132" fmla="*/ 560143 w 753024"/>
              <a:gd name="connsiteY132" fmla="*/ 1128713 h 1150944"/>
              <a:gd name="connsiteX133" fmla="*/ 552999 w 753024"/>
              <a:gd name="connsiteY133" fmla="*/ 1126332 h 1150944"/>
              <a:gd name="connsiteX134" fmla="*/ 545855 w 753024"/>
              <a:gd name="connsiteY134" fmla="*/ 1121569 h 1150944"/>
              <a:gd name="connsiteX135" fmla="*/ 541093 w 753024"/>
              <a:gd name="connsiteY135" fmla="*/ 1114425 h 1150944"/>
              <a:gd name="connsiteX136" fmla="*/ 531568 w 753024"/>
              <a:gd name="connsiteY136" fmla="*/ 1112044 h 1150944"/>
              <a:gd name="connsiteX137" fmla="*/ 510136 w 753024"/>
              <a:gd name="connsiteY137" fmla="*/ 1104900 h 1150944"/>
              <a:gd name="connsiteX138" fmla="*/ 495849 w 753024"/>
              <a:gd name="connsiteY138" fmla="*/ 1100138 h 1150944"/>
              <a:gd name="connsiteX139" fmla="*/ 486324 w 753024"/>
              <a:gd name="connsiteY139" fmla="*/ 1097757 h 1150944"/>
              <a:gd name="connsiteX140" fmla="*/ 441080 w 753024"/>
              <a:gd name="connsiteY140" fmla="*/ 1102519 h 1150944"/>
              <a:gd name="connsiteX141" fmla="*/ 426793 w 753024"/>
              <a:gd name="connsiteY141" fmla="*/ 1107282 h 1150944"/>
              <a:gd name="connsiteX142" fmla="*/ 419649 w 753024"/>
              <a:gd name="connsiteY142" fmla="*/ 1109663 h 1150944"/>
              <a:gd name="connsiteX143" fmla="*/ 386311 w 753024"/>
              <a:gd name="connsiteY143" fmla="*/ 1107282 h 1150944"/>
              <a:gd name="connsiteX144" fmla="*/ 379168 w 753024"/>
              <a:gd name="connsiteY144" fmla="*/ 1104900 h 1150944"/>
              <a:gd name="connsiteX145" fmla="*/ 369643 w 753024"/>
              <a:gd name="connsiteY145" fmla="*/ 1090613 h 1150944"/>
              <a:gd name="connsiteX146" fmla="*/ 355355 w 753024"/>
              <a:gd name="connsiteY146" fmla="*/ 1078707 h 1150944"/>
              <a:gd name="connsiteX147" fmla="*/ 350593 w 753024"/>
              <a:gd name="connsiteY147" fmla="*/ 1071563 h 1150944"/>
              <a:gd name="connsiteX148" fmla="*/ 343449 w 753024"/>
              <a:gd name="connsiteY148" fmla="*/ 1064419 h 1150944"/>
              <a:gd name="connsiteX149" fmla="*/ 333924 w 753024"/>
              <a:gd name="connsiteY149" fmla="*/ 1050132 h 1150944"/>
              <a:gd name="connsiteX150" fmla="*/ 331543 w 753024"/>
              <a:gd name="connsiteY150" fmla="*/ 1042988 h 1150944"/>
              <a:gd name="connsiteX151" fmla="*/ 326780 w 753024"/>
              <a:gd name="connsiteY151" fmla="*/ 1026319 h 1150944"/>
              <a:gd name="connsiteX152" fmla="*/ 314874 w 753024"/>
              <a:gd name="connsiteY152" fmla="*/ 1012032 h 1150944"/>
              <a:gd name="connsiteX153" fmla="*/ 310111 w 753024"/>
              <a:gd name="connsiteY153" fmla="*/ 997744 h 1150944"/>
              <a:gd name="connsiteX154" fmla="*/ 302968 w 753024"/>
              <a:gd name="connsiteY154" fmla="*/ 983457 h 1150944"/>
              <a:gd name="connsiteX155" fmla="*/ 288680 w 753024"/>
              <a:gd name="connsiteY155" fmla="*/ 973932 h 1150944"/>
              <a:gd name="connsiteX156" fmla="*/ 281536 w 753024"/>
              <a:gd name="connsiteY156" fmla="*/ 969169 h 1150944"/>
              <a:gd name="connsiteX157" fmla="*/ 264868 w 753024"/>
              <a:gd name="connsiteY157" fmla="*/ 962025 h 1150944"/>
              <a:gd name="connsiteX158" fmla="*/ 252961 w 753024"/>
              <a:gd name="connsiteY158" fmla="*/ 952500 h 1150944"/>
              <a:gd name="connsiteX159" fmla="*/ 245818 w 753024"/>
              <a:gd name="connsiteY159" fmla="*/ 950119 h 1150944"/>
              <a:gd name="connsiteX160" fmla="*/ 238674 w 753024"/>
              <a:gd name="connsiteY160" fmla="*/ 945357 h 1150944"/>
              <a:gd name="connsiteX161" fmla="*/ 222005 w 753024"/>
              <a:gd name="connsiteY161" fmla="*/ 940594 h 1150944"/>
              <a:gd name="connsiteX162" fmla="*/ 214861 w 753024"/>
              <a:gd name="connsiteY162" fmla="*/ 938213 h 1150944"/>
              <a:gd name="connsiteX163" fmla="*/ 160093 w 753024"/>
              <a:gd name="connsiteY163" fmla="*/ 935832 h 1150944"/>
              <a:gd name="connsiteX164" fmla="*/ 150568 w 753024"/>
              <a:gd name="connsiteY164" fmla="*/ 933450 h 1150944"/>
              <a:gd name="connsiteX165" fmla="*/ 138661 w 753024"/>
              <a:gd name="connsiteY165" fmla="*/ 923925 h 1150944"/>
              <a:gd name="connsiteX166" fmla="*/ 129136 w 753024"/>
              <a:gd name="connsiteY166" fmla="*/ 916782 h 1150944"/>
              <a:gd name="connsiteX167" fmla="*/ 114849 w 753024"/>
              <a:gd name="connsiteY167" fmla="*/ 907257 h 1150944"/>
              <a:gd name="connsiteX168" fmla="*/ 110086 w 753024"/>
              <a:gd name="connsiteY168" fmla="*/ 892969 h 1150944"/>
              <a:gd name="connsiteX169" fmla="*/ 105324 w 753024"/>
              <a:gd name="connsiteY169" fmla="*/ 885825 h 1150944"/>
              <a:gd name="connsiteX170" fmla="*/ 98180 w 753024"/>
              <a:gd name="connsiteY170" fmla="*/ 871538 h 1150944"/>
              <a:gd name="connsiteX171" fmla="*/ 93418 w 753024"/>
              <a:gd name="connsiteY171" fmla="*/ 857250 h 1150944"/>
              <a:gd name="connsiteX172" fmla="*/ 91036 w 753024"/>
              <a:gd name="connsiteY172" fmla="*/ 850107 h 1150944"/>
              <a:gd name="connsiteX173" fmla="*/ 83893 w 753024"/>
              <a:gd name="connsiteY173" fmla="*/ 845344 h 1150944"/>
              <a:gd name="connsiteX174" fmla="*/ 79130 w 753024"/>
              <a:gd name="connsiteY174" fmla="*/ 838200 h 1150944"/>
              <a:gd name="connsiteX175" fmla="*/ 76749 w 753024"/>
              <a:gd name="connsiteY175" fmla="*/ 831057 h 1150944"/>
              <a:gd name="connsiteX176" fmla="*/ 67224 w 753024"/>
              <a:gd name="connsiteY176" fmla="*/ 816769 h 1150944"/>
              <a:gd name="connsiteX177" fmla="*/ 62461 w 753024"/>
              <a:gd name="connsiteY177" fmla="*/ 688182 h 1150944"/>
              <a:gd name="connsiteX178" fmla="*/ 60080 w 753024"/>
              <a:gd name="connsiteY178" fmla="*/ 681038 h 1150944"/>
              <a:gd name="connsiteX179" fmla="*/ 57699 w 753024"/>
              <a:gd name="connsiteY179" fmla="*/ 671513 h 1150944"/>
              <a:gd name="connsiteX180" fmla="*/ 48174 w 753024"/>
              <a:gd name="connsiteY180" fmla="*/ 657225 h 1150944"/>
              <a:gd name="connsiteX181" fmla="*/ 41030 w 753024"/>
              <a:gd name="connsiteY181" fmla="*/ 635794 h 1150944"/>
              <a:gd name="connsiteX182" fmla="*/ 38649 w 753024"/>
              <a:gd name="connsiteY182" fmla="*/ 628650 h 1150944"/>
              <a:gd name="connsiteX183" fmla="*/ 36268 w 753024"/>
              <a:gd name="connsiteY183" fmla="*/ 621507 h 1150944"/>
              <a:gd name="connsiteX184" fmla="*/ 31505 w 753024"/>
              <a:gd name="connsiteY184" fmla="*/ 602457 h 1150944"/>
              <a:gd name="connsiteX185" fmla="*/ 12455 w 753024"/>
              <a:gd name="connsiteY185" fmla="*/ 583407 h 1150944"/>
              <a:gd name="connsiteX186" fmla="*/ 2929 w 753024"/>
              <a:gd name="connsiteY186" fmla="*/ 566738 h 1150944"/>
              <a:gd name="connsiteX187" fmla="*/ 549 w 753024"/>
              <a:gd name="connsiteY187"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92869 h 1150944"/>
              <a:gd name="connsiteX29" fmla="*/ 191647 w 763147"/>
              <a:gd name="connsiteY29" fmla="*/ 88107 h 1150944"/>
              <a:gd name="connsiteX30" fmla="*/ 198791 w 763147"/>
              <a:gd name="connsiteY30" fmla="*/ 85725 h 1150944"/>
              <a:gd name="connsiteX31" fmla="*/ 203553 w 763147"/>
              <a:gd name="connsiteY31" fmla="*/ 78582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7347 w 763147"/>
              <a:gd name="connsiteY176" fmla="*/ 816769 h 1150944"/>
              <a:gd name="connsiteX177" fmla="*/ 72584 w 763147"/>
              <a:gd name="connsiteY177" fmla="*/ 688182 h 1150944"/>
              <a:gd name="connsiteX178" fmla="*/ 70203 w 763147"/>
              <a:gd name="connsiteY178" fmla="*/ 681038 h 1150944"/>
              <a:gd name="connsiteX179" fmla="*/ 67822 w 763147"/>
              <a:gd name="connsiteY179" fmla="*/ 671513 h 1150944"/>
              <a:gd name="connsiteX180" fmla="*/ 58297 w 763147"/>
              <a:gd name="connsiteY180" fmla="*/ 657225 h 1150944"/>
              <a:gd name="connsiteX181" fmla="*/ 51153 w 763147"/>
              <a:gd name="connsiteY181" fmla="*/ 635794 h 1150944"/>
              <a:gd name="connsiteX182" fmla="*/ 48772 w 763147"/>
              <a:gd name="connsiteY182" fmla="*/ 628650 h 1150944"/>
              <a:gd name="connsiteX183" fmla="*/ 46391 w 763147"/>
              <a:gd name="connsiteY183" fmla="*/ 621507 h 1150944"/>
              <a:gd name="connsiteX184" fmla="*/ 41628 w 763147"/>
              <a:gd name="connsiteY184" fmla="*/ 602457 h 1150944"/>
              <a:gd name="connsiteX185" fmla="*/ 22578 w 763147"/>
              <a:gd name="connsiteY185" fmla="*/ 583407 h 1150944"/>
              <a:gd name="connsiteX186" fmla="*/ 1146 w 763147"/>
              <a:gd name="connsiteY186" fmla="*/ 573881 h 1150944"/>
              <a:gd name="connsiteX187" fmla="*/ 10672 w 763147"/>
              <a:gd name="connsiteY187"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92869 h 1150944"/>
              <a:gd name="connsiteX29" fmla="*/ 191647 w 763147"/>
              <a:gd name="connsiteY29" fmla="*/ 88107 h 1150944"/>
              <a:gd name="connsiteX30" fmla="*/ 198791 w 763147"/>
              <a:gd name="connsiteY30" fmla="*/ 85725 h 1150944"/>
              <a:gd name="connsiteX31" fmla="*/ 203553 w 763147"/>
              <a:gd name="connsiteY31" fmla="*/ 78582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7347 w 763147"/>
              <a:gd name="connsiteY176" fmla="*/ 816769 h 1150944"/>
              <a:gd name="connsiteX177" fmla="*/ 72584 w 763147"/>
              <a:gd name="connsiteY177" fmla="*/ 688182 h 1150944"/>
              <a:gd name="connsiteX178" fmla="*/ 70203 w 763147"/>
              <a:gd name="connsiteY178" fmla="*/ 681038 h 1150944"/>
              <a:gd name="connsiteX179" fmla="*/ 67822 w 763147"/>
              <a:gd name="connsiteY179" fmla="*/ 671513 h 1150944"/>
              <a:gd name="connsiteX180" fmla="*/ 58297 w 763147"/>
              <a:gd name="connsiteY180" fmla="*/ 657225 h 1150944"/>
              <a:gd name="connsiteX181" fmla="*/ 51153 w 763147"/>
              <a:gd name="connsiteY181" fmla="*/ 635794 h 1150944"/>
              <a:gd name="connsiteX182" fmla="*/ 48772 w 763147"/>
              <a:gd name="connsiteY182" fmla="*/ 628650 h 1150944"/>
              <a:gd name="connsiteX183" fmla="*/ 46391 w 763147"/>
              <a:gd name="connsiteY183" fmla="*/ 621507 h 1150944"/>
              <a:gd name="connsiteX184" fmla="*/ 32103 w 763147"/>
              <a:gd name="connsiteY184" fmla="*/ 616744 h 1150944"/>
              <a:gd name="connsiteX185" fmla="*/ 22578 w 763147"/>
              <a:gd name="connsiteY185" fmla="*/ 583407 h 1150944"/>
              <a:gd name="connsiteX186" fmla="*/ 1146 w 763147"/>
              <a:gd name="connsiteY186" fmla="*/ 573881 h 1150944"/>
              <a:gd name="connsiteX187" fmla="*/ 10672 w 763147"/>
              <a:gd name="connsiteY187"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92869 h 1150944"/>
              <a:gd name="connsiteX29" fmla="*/ 191647 w 763147"/>
              <a:gd name="connsiteY29" fmla="*/ 88107 h 1150944"/>
              <a:gd name="connsiteX30" fmla="*/ 198791 w 763147"/>
              <a:gd name="connsiteY30" fmla="*/ 85725 h 1150944"/>
              <a:gd name="connsiteX31" fmla="*/ 203553 w 763147"/>
              <a:gd name="connsiteY31" fmla="*/ 78582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7347 w 763147"/>
              <a:gd name="connsiteY176" fmla="*/ 816769 h 1150944"/>
              <a:gd name="connsiteX177" fmla="*/ 72584 w 763147"/>
              <a:gd name="connsiteY177" fmla="*/ 688182 h 1150944"/>
              <a:gd name="connsiteX178" fmla="*/ 70203 w 763147"/>
              <a:gd name="connsiteY178" fmla="*/ 681038 h 1150944"/>
              <a:gd name="connsiteX179" fmla="*/ 67822 w 763147"/>
              <a:gd name="connsiteY179" fmla="*/ 671513 h 1150944"/>
              <a:gd name="connsiteX180" fmla="*/ 58297 w 763147"/>
              <a:gd name="connsiteY180" fmla="*/ 657225 h 1150944"/>
              <a:gd name="connsiteX181" fmla="*/ 51153 w 763147"/>
              <a:gd name="connsiteY181" fmla="*/ 635794 h 1150944"/>
              <a:gd name="connsiteX182" fmla="*/ 48772 w 763147"/>
              <a:gd name="connsiteY182" fmla="*/ 628650 h 1150944"/>
              <a:gd name="connsiteX183" fmla="*/ 46391 w 763147"/>
              <a:gd name="connsiteY183" fmla="*/ 621507 h 1150944"/>
              <a:gd name="connsiteX184" fmla="*/ 32103 w 763147"/>
              <a:gd name="connsiteY184" fmla="*/ 616744 h 1150944"/>
              <a:gd name="connsiteX185" fmla="*/ 13053 w 763147"/>
              <a:gd name="connsiteY185" fmla="*/ 592932 h 1150944"/>
              <a:gd name="connsiteX186" fmla="*/ 1146 w 763147"/>
              <a:gd name="connsiteY186" fmla="*/ 573881 h 1150944"/>
              <a:gd name="connsiteX187" fmla="*/ 10672 w 763147"/>
              <a:gd name="connsiteY187"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92869 h 1150944"/>
              <a:gd name="connsiteX29" fmla="*/ 191647 w 763147"/>
              <a:gd name="connsiteY29" fmla="*/ 88107 h 1150944"/>
              <a:gd name="connsiteX30" fmla="*/ 198791 w 763147"/>
              <a:gd name="connsiteY30" fmla="*/ 85725 h 1150944"/>
              <a:gd name="connsiteX31" fmla="*/ 203553 w 763147"/>
              <a:gd name="connsiteY31" fmla="*/ 78582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7347 w 763147"/>
              <a:gd name="connsiteY176" fmla="*/ 816769 h 1150944"/>
              <a:gd name="connsiteX177" fmla="*/ 60679 w 763147"/>
              <a:gd name="connsiteY177" fmla="*/ 771525 h 1150944"/>
              <a:gd name="connsiteX178" fmla="*/ 72584 w 763147"/>
              <a:gd name="connsiteY178" fmla="*/ 688182 h 1150944"/>
              <a:gd name="connsiteX179" fmla="*/ 70203 w 763147"/>
              <a:gd name="connsiteY179" fmla="*/ 681038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92869 h 1150944"/>
              <a:gd name="connsiteX29" fmla="*/ 191647 w 763147"/>
              <a:gd name="connsiteY29" fmla="*/ 88107 h 1150944"/>
              <a:gd name="connsiteX30" fmla="*/ 198791 w 763147"/>
              <a:gd name="connsiteY30" fmla="*/ 85725 h 1150944"/>
              <a:gd name="connsiteX31" fmla="*/ 203553 w 763147"/>
              <a:gd name="connsiteY31" fmla="*/ 78582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7347 w 763147"/>
              <a:gd name="connsiteY176" fmla="*/ 81676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92869 h 1150944"/>
              <a:gd name="connsiteX29" fmla="*/ 191647 w 763147"/>
              <a:gd name="connsiteY29" fmla="*/ 88107 h 1150944"/>
              <a:gd name="connsiteX30" fmla="*/ 198791 w 763147"/>
              <a:gd name="connsiteY30" fmla="*/ 85725 h 1150944"/>
              <a:gd name="connsiteX31" fmla="*/ 203553 w 763147"/>
              <a:gd name="connsiteY31" fmla="*/ 78582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98778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92869 h 1150944"/>
              <a:gd name="connsiteX29" fmla="*/ 191647 w 763147"/>
              <a:gd name="connsiteY29" fmla="*/ 88107 h 1150944"/>
              <a:gd name="connsiteX30" fmla="*/ 198791 w 763147"/>
              <a:gd name="connsiteY30" fmla="*/ 85725 h 1150944"/>
              <a:gd name="connsiteX31" fmla="*/ 203553 w 763147"/>
              <a:gd name="connsiteY31" fmla="*/ 78582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91647 w 763147"/>
              <a:gd name="connsiteY29" fmla="*/ 88107 h 1150944"/>
              <a:gd name="connsiteX30" fmla="*/ 198791 w 763147"/>
              <a:gd name="connsiteY30" fmla="*/ 85725 h 1150944"/>
              <a:gd name="connsiteX31" fmla="*/ 203553 w 763147"/>
              <a:gd name="connsiteY31" fmla="*/ 78582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91647 w 763147"/>
              <a:gd name="connsiteY29" fmla="*/ 88107 h 1150944"/>
              <a:gd name="connsiteX30" fmla="*/ 198791 w 763147"/>
              <a:gd name="connsiteY30" fmla="*/ 85725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91647 w 763147"/>
              <a:gd name="connsiteY29" fmla="*/ 88107 h 1150944"/>
              <a:gd name="connsiteX30" fmla="*/ 191647 w 763147"/>
              <a:gd name="connsiteY30" fmla="*/ 80962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91647 w 763147"/>
              <a:gd name="connsiteY29" fmla="*/ 88107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82122 w 763147"/>
              <a:gd name="connsiteY29" fmla="*/ 97632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67822 w 763147"/>
              <a:gd name="connsiteY19" fmla="*/ 271463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58297 w 763147"/>
              <a:gd name="connsiteY18" fmla="*/ 273844 h 1150944"/>
              <a:gd name="connsiteX19" fmla="*/ 84491 w 763147"/>
              <a:gd name="connsiteY19" fmla="*/ 269082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70204 w 763147"/>
              <a:gd name="connsiteY18" fmla="*/ 273844 h 1150944"/>
              <a:gd name="connsiteX19" fmla="*/ 84491 w 763147"/>
              <a:gd name="connsiteY19" fmla="*/ 269082 h 1150944"/>
              <a:gd name="connsiteX20" fmla="*/ 82109 w 763147"/>
              <a:gd name="connsiteY20" fmla="*/ 269082 h 1150944"/>
              <a:gd name="connsiteX21" fmla="*/ 89253 w 763147"/>
              <a:gd name="connsiteY21" fmla="*/ 266700 h 1150944"/>
              <a:gd name="connsiteX22" fmla="*/ 91634 w 763147"/>
              <a:gd name="connsiteY22" fmla="*/ 240507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70204 w 763147"/>
              <a:gd name="connsiteY18" fmla="*/ 273844 h 1150944"/>
              <a:gd name="connsiteX19" fmla="*/ 84491 w 763147"/>
              <a:gd name="connsiteY19" fmla="*/ 269082 h 1150944"/>
              <a:gd name="connsiteX20" fmla="*/ 82109 w 763147"/>
              <a:gd name="connsiteY20" fmla="*/ 269082 h 1150944"/>
              <a:gd name="connsiteX21" fmla="*/ 89253 w 763147"/>
              <a:gd name="connsiteY21" fmla="*/ 266700 h 1150944"/>
              <a:gd name="connsiteX22" fmla="*/ 82109 w 763147"/>
              <a:gd name="connsiteY22" fmla="*/ 238126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70204 w 763147"/>
              <a:gd name="connsiteY18" fmla="*/ 273844 h 1150944"/>
              <a:gd name="connsiteX19" fmla="*/ 84491 w 763147"/>
              <a:gd name="connsiteY19" fmla="*/ 269082 h 1150944"/>
              <a:gd name="connsiteX20" fmla="*/ 82109 w 763147"/>
              <a:gd name="connsiteY20" fmla="*/ 269082 h 1150944"/>
              <a:gd name="connsiteX21" fmla="*/ 84490 w 763147"/>
              <a:gd name="connsiteY21" fmla="*/ 264319 h 1150944"/>
              <a:gd name="connsiteX22" fmla="*/ 82109 w 763147"/>
              <a:gd name="connsiteY22" fmla="*/ 238126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72584 w 763147"/>
              <a:gd name="connsiteY178" fmla="*/ 688182 h 1150944"/>
              <a:gd name="connsiteX179" fmla="*/ 60678 w 763147"/>
              <a:gd name="connsiteY179" fmla="*/ 683419 h 1150944"/>
              <a:gd name="connsiteX180" fmla="*/ 67822 w 763147"/>
              <a:gd name="connsiteY180" fmla="*/ 671513 h 1150944"/>
              <a:gd name="connsiteX181" fmla="*/ 58297 w 763147"/>
              <a:gd name="connsiteY181" fmla="*/ 657225 h 1150944"/>
              <a:gd name="connsiteX182" fmla="*/ 51153 w 763147"/>
              <a:gd name="connsiteY182" fmla="*/ 635794 h 1150944"/>
              <a:gd name="connsiteX183" fmla="*/ 48772 w 763147"/>
              <a:gd name="connsiteY183" fmla="*/ 628650 h 1150944"/>
              <a:gd name="connsiteX184" fmla="*/ 46391 w 763147"/>
              <a:gd name="connsiteY184" fmla="*/ 621507 h 1150944"/>
              <a:gd name="connsiteX185" fmla="*/ 32103 w 763147"/>
              <a:gd name="connsiteY185" fmla="*/ 616744 h 1150944"/>
              <a:gd name="connsiteX186" fmla="*/ 13053 w 763147"/>
              <a:gd name="connsiteY186" fmla="*/ 592932 h 1150944"/>
              <a:gd name="connsiteX187" fmla="*/ 1146 w 763147"/>
              <a:gd name="connsiteY187" fmla="*/ 573881 h 1150944"/>
              <a:gd name="connsiteX188" fmla="*/ 10672 w 763147"/>
              <a:gd name="connsiteY188"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96397 w 763147"/>
              <a:gd name="connsiteY17" fmla="*/ 285750 h 1150944"/>
              <a:gd name="connsiteX18" fmla="*/ 70204 w 763147"/>
              <a:gd name="connsiteY18" fmla="*/ 273844 h 1150944"/>
              <a:gd name="connsiteX19" fmla="*/ 84491 w 763147"/>
              <a:gd name="connsiteY19" fmla="*/ 269082 h 1150944"/>
              <a:gd name="connsiteX20" fmla="*/ 82109 w 763147"/>
              <a:gd name="connsiteY20" fmla="*/ 269082 h 1150944"/>
              <a:gd name="connsiteX21" fmla="*/ 84490 w 763147"/>
              <a:gd name="connsiteY21" fmla="*/ 264319 h 1150944"/>
              <a:gd name="connsiteX22" fmla="*/ 82109 w 763147"/>
              <a:gd name="connsiteY22" fmla="*/ 238126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65442 w 763147"/>
              <a:gd name="connsiteY178" fmla="*/ 704850 h 1150944"/>
              <a:gd name="connsiteX179" fmla="*/ 72584 w 763147"/>
              <a:gd name="connsiteY179" fmla="*/ 688182 h 1150944"/>
              <a:gd name="connsiteX180" fmla="*/ 60678 w 763147"/>
              <a:gd name="connsiteY180" fmla="*/ 683419 h 1150944"/>
              <a:gd name="connsiteX181" fmla="*/ 67822 w 763147"/>
              <a:gd name="connsiteY181" fmla="*/ 671513 h 1150944"/>
              <a:gd name="connsiteX182" fmla="*/ 58297 w 763147"/>
              <a:gd name="connsiteY182" fmla="*/ 657225 h 1150944"/>
              <a:gd name="connsiteX183" fmla="*/ 51153 w 763147"/>
              <a:gd name="connsiteY183" fmla="*/ 635794 h 1150944"/>
              <a:gd name="connsiteX184" fmla="*/ 48772 w 763147"/>
              <a:gd name="connsiteY184" fmla="*/ 628650 h 1150944"/>
              <a:gd name="connsiteX185" fmla="*/ 46391 w 763147"/>
              <a:gd name="connsiteY185" fmla="*/ 621507 h 1150944"/>
              <a:gd name="connsiteX186" fmla="*/ 32103 w 763147"/>
              <a:gd name="connsiteY186" fmla="*/ 616744 h 1150944"/>
              <a:gd name="connsiteX187" fmla="*/ 13053 w 763147"/>
              <a:gd name="connsiteY187" fmla="*/ 592932 h 1150944"/>
              <a:gd name="connsiteX188" fmla="*/ 1146 w 763147"/>
              <a:gd name="connsiteY188" fmla="*/ 573881 h 1150944"/>
              <a:gd name="connsiteX189" fmla="*/ 10672 w 763147"/>
              <a:gd name="connsiteY189"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105922 w 763147"/>
              <a:gd name="connsiteY16" fmla="*/ 290513 h 1150944"/>
              <a:gd name="connsiteX17" fmla="*/ 89254 w 763147"/>
              <a:gd name="connsiteY17" fmla="*/ 292894 h 1150944"/>
              <a:gd name="connsiteX18" fmla="*/ 70204 w 763147"/>
              <a:gd name="connsiteY18" fmla="*/ 273844 h 1150944"/>
              <a:gd name="connsiteX19" fmla="*/ 84491 w 763147"/>
              <a:gd name="connsiteY19" fmla="*/ 269082 h 1150944"/>
              <a:gd name="connsiteX20" fmla="*/ 82109 w 763147"/>
              <a:gd name="connsiteY20" fmla="*/ 269082 h 1150944"/>
              <a:gd name="connsiteX21" fmla="*/ 84490 w 763147"/>
              <a:gd name="connsiteY21" fmla="*/ 264319 h 1150944"/>
              <a:gd name="connsiteX22" fmla="*/ 82109 w 763147"/>
              <a:gd name="connsiteY22" fmla="*/ 238126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65442 w 763147"/>
              <a:gd name="connsiteY178" fmla="*/ 704850 h 1150944"/>
              <a:gd name="connsiteX179" fmla="*/ 72584 w 763147"/>
              <a:gd name="connsiteY179" fmla="*/ 688182 h 1150944"/>
              <a:gd name="connsiteX180" fmla="*/ 60678 w 763147"/>
              <a:gd name="connsiteY180" fmla="*/ 683419 h 1150944"/>
              <a:gd name="connsiteX181" fmla="*/ 67822 w 763147"/>
              <a:gd name="connsiteY181" fmla="*/ 671513 h 1150944"/>
              <a:gd name="connsiteX182" fmla="*/ 58297 w 763147"/>
              <a:gd name="connsiteY182" fmla="*/ 657225 h 1150944"/>
              <a:gd name="connsiteX183" fmla="*/ 51153 w 763147"/>
              <a:gd name="connsiteY183" fmla="*/ 635794 h 1150944"/>
              <a:gd name="connsiteX184" fmla="*/ 48772 w 763147"/>
              <a:gd name="connsiteY184" fmla="*/ 628650 h 1150944"/>
              <a:gd name="connsiteX185" fmla="*/ 46391 w 763147"/>
              <a:gd name="connsiteY185" fmla="*/ 621507 h 1150944"/>
              <a:gd name="connsiteX186" fmla="*/ 32103 w 763147"/>
              <a:gd name="connsiteY186" fmla="*/ 616744 h 1150944"/>
              <a:gd name="connsiteX187" fmla="*/ 13053 w 763147"/>
              <a:gd name="connsiteY187" fmla="*/ 592932 h 1150944"/>
              <a:gd name="connsiteX188" fmla="*/ 1146 w 763147"/>
              <a:gd name="connsiteY188" fmla="*/ 573881 h 1150944"/>
              <a:gd name="connsiteX189" fmla="*/ 10672 w 763147"/>
              <a:gd name="connsiteY189"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91634 w 763147"/>
              <a:gd name="connsiteY16" fmla="*/ 297657 h 1150944"/>
              <a:gd name="connsiteX17" fmla="*/ 89254 w 763147"/>
              <a:gd name="connsiteY17" fmla="*/ 292894 h 1150944"/>
              <a:gd name="connsiteX18" fmla="*/ 70204 w 763147"/>
              <a:gd name="connsiteY18" fmla="*/ 273844 h 1150944"/>
              <a:gd name="connsiteX19" fmla="*/ 84491 w 763147"/>
              <a:gd name="connsiteY19" fmla="*/ 269082 h 1150944"/>
              <a:gd name="connsiteX20" fmla="*/ 82109 w 763147"/>
              <a:gd name="connsiteY20" fmla="*/ 269082 h 1150944"/>
              <a:gd name="connsiteX21" fmla="*/ 84490 w 763147"/>
              <a:gd name="connsiteY21" fmla="*/ 264319 h 1150944"/>
              <a:gd name="connsiteX22" fmla="*/ 82109 w 763147"/>
              <a:gd name="connsiteY22" fmla="*/ 238126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65442 w 763147"/>
              <a:gd name="connsiteY178" fmla="*/ 704850 h 1150944"/>
              <a:gd name="connsiteX179" fmla="*/ 72584 w 763147"/>
              <a:gd name="connsiteY179" fmla="*/ 688182 h 1150944"/>
              <a:gd name="connsiteX180" fmla="*/ 60678 w 763147"/>
              <a:gd name="connsiteY180" fmla="*/ 683419 h 1150944"/>
              <a:gd name="connsiteX181" fmla="*/ 67822 w 763147"/>
              <a:gd name="connsiteY181" fmla="*/ 671513 h 1150944"/>
              <a:gd name="connsiteX182" fmla="*/ 58297 w 763147"/>
              <a:gd name="connsiteY182" fmla="*/ 657225 h 1150944"/>
              <a:gd name="connsiteX183" fmla="*/ 51153 w 763147"/>
              <a:gd name="connsiteY183" fmla="*/ 635794 h 1150944"/>
              <a:gd name="connsiteX184" fmla="*/ 48772 w 763147"/>
              <a:gd name="connsiteY184" fmla="*/ 628650 h 1150944"/>
              <a:gd name="connsiteX185" fmla="*/ 46391 w 763147"/>
              <a:gd name="connsiteY185" fmla="*/ 621507 h 1150944"/>
              <a:gd name="connsiteX186" fmla="*/ 32103 w 763147"/>
              <a:gd name="connsiteY186" fmla="*/ 616744 h 1150944"/>
              <a:gd name="connsiteX187" fmla="*/ 13053 w 763147"/>
              <a:gd name="connsiteY187" fmla="*/ 592932 h 1150944"/>
              <a:gd name="connsiteX188" fmla="*/ 1146 w 763147"/>
              <a:gd name="connsiteY188" fmla="*/ 573881 h 1150944"/>
              <a:gd name="connsiteX189" fmla="*/ 10672 w 763147"/>
              <a:gd name="connsiteY189"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103541 w 763147"/>
              <a:gd name="connsiteY15" fmla="*/ 297657 h 1150944"/>
              <a:gd name="connsiteX16" fmla="*/ 86871 w 763147"/>
              <a:gd name="connsiteY16" fmla="*/ 304800 h 1150944"/>
              <a:gd name="connsiteX17" fmla="*/ 89254 w 763147"/>
              <a:gd name="connsiteY17" fmla="*/ 292894 h 1150944"/>
              <a:gd name="connsiteX18" fmla="*/ 70204 w 763147"/>
              <a:gd name="connsiteY18" fmla="*/ 273844 h 1150944"/>
              <a:gd name="connsiteX19" fmla="*/ 84491 w 763147"/>
              <a:gd name="connsiteY19" fmla="*/ 269082 h 1150944"/>
              <a:gd name="connsiteX20" fmla="*/ 82109 w 763147"/>
              <a:gd name="connsiteY20" fmla="*/ 269082 h 1150944"/>
              <a:gd name="connsiteX21" fmla="*/ 84490 w 763147"/>
              <a:gd name="connsiteY21" fmla="*/ 264319 h 1150944"/>
              <a:gd name="connsiteX22" fmla="*/ 82109 w 763147"/>
              <a:gd name="connsiteY22" fmla="*/ 238126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65442 w 763147"/>
              <a:gd name="connsiteY178" fmla="*/ 704850 h 1150944"/>
              <a:gd name="connsiteX179" fmla="*/ 72584 w 763147"/>
              <a:gd name="connsiteY179" fmla="*/ 688182 h 1150944"/>
              <a:gd name="connsiteX180" fmla="*/ 60678 w 763147"/>
              <a:gd name="connsiteY180" fmla="*/ 683419 h 1150944"/>
              <a:gd name="connsiteX181" fmla="*/ 67822 w 763147"/>
              <a:gd name="connsiteY181" fmla="*/ 671513 h 1150944"/>
              <a:gd name="connsiteX182" fmla="*/ 58297 w 763147"/>
              <a:gd name="connsiteY182" fmla="*/ 657225 h 1150944"/>
              <a:gd name="connsiteX183" fmla="*/ 51153 w 763147"/>
              <a:gd name="connsiteY183" fmla="*/ 635794 h 1150944"/>
              <a:gd name="connsiteX184" fmla="*/ 48772 w 763147"/>
              <a:gd name="connsiteY184" fmla="*/ 628650 h 1150944"/>
              <a:gd name="connsiteX185" fmla="*/ 46391 w 763147"/>
              <a:gd name="connsiteY185" fmla="*/ 621507 h 1150944"/>
              <a:gd name="connsiteX186" fmla="*/ 32103 w 763147"/>
              <a:gd name="connsiteY186" fmla="*/ 616744 h 1150944"/>
              <a:gd name="connsiteX187" fmla="*/ 13053 w 763147"/>
              <a:gd name="connsiteY187" fmla="*/ 592932 h 1150944"/>
              <a:gd name="connsiteX188" fmla="*/ 1146 w 763147"/>
              <a:gd name="connsiteY188" fmla="*/ 573881 h 1150944"/>
              <a:gd name="connsiteX189" fmla="*/ 10672 w 763147"/>
              <a:gd name="connsiteY189" fmla="*/ 533400 h 1150944"/>
              <a:gd name="connsiteX0" fmla="*/ 10672 w 763147"/>
              <a:gd name="connsiteY0" fmla="*/ 533400 h 1150944"/>
              <a:gd name="connsiteX1" fmla="*/ 10672 w 763147"/>
              <a:gd name="connsiteY1" fmla="*/ 533400 h 1150944"/>
              <a:gd name="connsiteX2" fmla="*/ 41628 w 763147"/>
              <a:gd name="connsiteY2" fmla="*/ 540544 h 1150944"/>
              <a:gd name="connsiteX3" fmla="*/ 48772 w 763147"/>
              <a:gd name="connsiteY3" fmla="*/ 542925 h 1150944"/>
              <a:gd name="connsiteX4" fmla="*/ 70203 w 763147"/>
              <a:gd name="connsiteY4" fmla="*/ 540544 h 1150944"/>
              <a:gd name="connsiteX5" fmla="*/ 77347 w 763147"/>
              <a:gd name="connsiteY5" fmla="*/ 535782 h 1150944"/>
              <a:gd name="connsiteX6" fmla="*/ 84491 w 763147"/>
              <a:gd name="connsiteY6" fmla="*/ 533400 h 1150944"/>
              <a:gd name="connsiteX7" fmla="*/ 96397 w 763147"/>
              <a:gd name="connsiteY7" fmla="*/ 514350 h 1150944"/>
              <a:gd name="connsiteX8" fmla="*/ 103541 w 763147"/>
              <a:gd name="connsiteY8" fmla="*/ 478632 h 1150944"/>
              <a:gd name="connsiteX9" fmla="*/ 105922 w 763147"/>
              <a:gd name="connsiteY9" fmla="*/ 471488 h 1150944"/>
              <a:gd name="connsiteX10" fmla="*/ 110684 w 763147"/>
              <a:gd name="connsiteY10" fmla="*/ 454819 h 1150944"/>
              <a:gd name="connsiteX11" fmla="*/ 108303 w 763147"/>
              <a:gd name="connsiteY11" fmla="*/ 390525 h 1150944"/>
              <a:gd name="connsiteX12" fmla="*/ 110684 w 763147"/>
              <a:gd name="connsiteY12" fmla="*/ 366713 h 1150944"/>
              <a:gd name="connsiteX13" fmla="*/ 105922 w 763147"/>
              <a:gd name="connsiteY13" fmla="*/ 326232 h 1150944"/>
              <a:gd name="connsiteX14" fmla="*/ 101159 w 763147"/>
              <a:gd name="connsiteY14" fmla="*/ 311944 h 1150944"/>
              <a:gd name="connsiteX15" fmla="*/ 91634 w 763147"/>
              <a:gd name="connsiteY15" fmla="*/ 297657 h 1150944"/>
              <a:gd name="connsiteX16" fmla="*/ 86871 w 763147"/>
              <a:gd name="connsiteY16" fmla="*/ 304800 h 1150944"/>
              <a:gd name="connsiteX17" fmla="*/ 89254 w 763147"/>
              <a:gd name="connsiteY17" fmla="*/ 292894 h 1150944"/>
              <a:gd name="connsiteX18" fmla="*/ 70204 w 763147"/>
              <a:gd name="connsiteY18" fmla="*/ 273844 h 1150944"/>
              <a:gd name="connsiteX19" fmla="*/ 84491 w 763147"/>
              <a:gd name="connsiteY19" fmla="*/ 269082 h 1150944"/>
              <a:gd name="connsiteX20" fmla="*/ 82109 w 763147"/>
              <a:gd name="connsiteY20" fmla="*/ 269082 h 1150944"/>
              <a:gd name="connsiteX21" fmla="*/ 84490 w 763147"/>
              <a:gd name="connsiteY21" fmla="*/ 264319 h 1150944"/>
              <a:gd name="connsiteX22" fmla="*/ 82109 w 763147"/>
              <a:gd name="connsiteY22" fmla="*/ 238126 h 1150944"/>
              <a:gd name="connsiteX23" fmla="*/ 82109 w 763147"/>
              <a:gd name="connsiteY23" fmla="*/ 188119 h 1150944"/>
              <a:gd name="connsiteX24" fmla="*/ 89253 w 763147"/>
              <a:gd name="connsiteY24" fmla="*/ 126207 h 1150944"/>
              <a:gd name="connsiteX25" fmla="*/ 113066 w 763147"/>
              <a:gd name="connsiteY25" fmla="*/ 109538 h 1150944"/>
              <a:gd name="connsiteX26" fmla="*/ 120209 w 763147"/>
              <a:gd name="connsiteY26" fmla="*/ 104775 h 1150944"/>
              <a:gd name="connsiteX27" fmla="*/ 139259 w 763147"/>
              <a:gd name="connsiteY27" fmla="*/ 100013 h 1150944"/>
              <a:gd name="connsiteX28" fmla="*/ 177359 w 763147"/>
              <a:gd name="connsiteY28" fmla="*/ 83344 h 1150944"/>
              <a:gd name="connsiteX29" fmla="*/ 165453 w 763147"/>
              <a:gd name="connsiteY29" fmla="*/ 85726 h 1150944"/>
              <a:gd name="connsiteX30" fmla="*/ 182122 w 763147"/>
              <a:gd name="connsiteY30" fmla="*/ 76199 h 1150944"/>
              <a:gd name="connsiteX31" fmla="*/ 203553 w 763147"/>
              <a:gd name="connsiteY31" fmla="*/ 61913 h 1150944"/>
              <a:gd name="connsiteX32" fmla="*/ 217841 w 763147"/>
              <a:gd name="connsiteY32" fmla="*/ 73819 h 1150944"/>
              <a:gd name="connsiteX33" fmla="*/ 246416 w 763147"/>
              <a:gd name="connsiteY33" fmla="*/ 76200 h 1150944"/>
              <a:gd name="connsiteX34" fmla="*/ 253559 w 763147"/>
              <a:gd name="connsiteY34" fmla="*/ 78582 h 1150944"/>
              <a:gd name="connsiteX35" fmla="*/ 286897 w 763147"/>
              <a:gd name="connsiteY35" fmla="*/ 76200 h 1150944"/>
              <a:gd name="connsiteX36" fmla="*/ 310709 w 763147"/>
              <a:gd name="connsiteY36" fmla="*/ 69057 h 1150944"/>
              <a:gd name="connsiteX37" fmla="*/ 317853 w 763147"/>
              <a:gd name="connsiteY37" fmla="*/ 66675 h 1150944"/>
              <a:gd name="connsiteX38" fmla="*/ 322616 w 763147"/>
              <a:gd name="connsiteY38" fmla="*/ 59532 h 1150944"/>
              <a:gd name="connsiteX39" fmla="*/ 329759 w 763147"/>
              <a:gd name="connsiteY39" fmla="*/ 52388 h 1150944"/>
              <a:gd name="connsiteX40" fmla="*/ 332141 w 763147"/>
              <a:gd name="connsiteY40" fmla="*/ 45244 h 1150944"/>
              <a:gd name="connsiteX41" fmla="*/ 346428 w 763147"/>
              <a:gd name="connsiteY41" fmla="*/ 35719 h 1150944"/>
              <a:gd name="connsiteX42" fmla="*/ 355953 w 763147"/>
              <a:gd name="connsiteY42" fmla="*/ 21432 h 1150944"/>
              <a:gd name="connsiteX43" fmla="*/ 360716 w 763147"/>
              <a:gd name="connsiteY43" fmla="*/ 14288 h 1150944"/>
              <a:gd name="connsiteX44" fmla="*/ 375003 w 763147"/>
              <a:gd name="connsiteY44" fmla="*/ 9525 h 1150944"/>
              <a:gd name="connsiteX45" fmla="*/ 382147 w 763147"/>
              <a:gd name="connsiteY45" fmla="*/ 7144 h 1150944"/>
              <a:gd name="connsiteX46" fmla="*/ 396434 w 763147"/>
              <a:gd name="connsiteY46" fmla="*/ 2382 h 1150944"/>
              <a:gd name="connsiteX47" fmla="*/ 403578 w 763147"/>
              <a:gd name="connsiteY47" fmla="*/ 0 h 1150944"/>
              <a:gd name="connsiteX48" fmla="*/ 425009 w 763147"/>
              <a:gd name="connsiteY48" fmla="*/ 4763 h 1150944"/>
              <a:gd name="connsiteX49" fmla="*/ 429772 w 763147"/>
              <a:gd name="connsiteY49" fmla="*/ 11907 h 1150944"/>
              <a:gd name="connsiteX50" fmla="*/ 436916 w 763147"/>
              <a:gd name="connsiteY50" fmla="*/ 26194 h 1150944"/>
              <a:gd name="connsiteX51" fmla="*/ 444059 w 763147"/>
              <a:gd name="connsiteY51" fmla="*/ 33338 h 1150944"/>
              <a:gd name="connsiteX52" fmla="*/ 463109 w 763147"/>
              <a:gd name="connsiteY52" fmla="*/ 54769 h 1150944"/>
              <a:gd name="connsiteX53" fmla="*/ 477397 w 763147"/>
              <a:gd name="connsiteY53" fmla="*/ 64294 h 1150944"/>
              <a:gd name="connsiteX54" fmla="*/ 484541 w 763147"/>
              <a:gd name="connsiteY54" fmla="*/ 71438 h 1150944"/>
              <a:gd name="connsiteX55" fmla="*/ 498828 w 763147"/>
              <a:gd name="connsiteY55" fmla="*/ 80963 h 1150944"/>
              <a:gd name="connsiteX56" fmla="*/ 508353 w 763147"/>
              <a:gd name="connsiteY56" fmla="*/ 90488 h 1150944"/>
              <a:gd name="connsiteX57" fmla="*/ 522641 w 763147"/>
              <a:gd name="connsiteY57" fmla="*/ 100013 h 1150944"/>
              <a:gd name="connsiteX58" fmla="*/ 541691 w 763147"/>
              <a:gd name="connsiteY58" fmla="*/ 116682 h 1150944"/>
              <a:gd name="connsiteX59" fmla="*/ 548834 w 763147"/>
              <a:gd name="connsiteY59" fmla="*/ 123825 h 1150944"/>
              <a:gd name="connsiteX60" fmla="*/ 558359 w 763147"/>
              <a:gd name="connsiteY60" fmla="*/ 138113 h 1150944"/>
              <a:gd name="connsiteX61" fmla="*/ 565503 w 763147"/>
              <a:gd name="connsiteY61" fmla="*/ 164307 h 1150944"/>
              <a:gd name="connsiteX62" fmla="*/ 579791 w 763147"/>
              <a:gd name="connsiteY62" fmla="*/ 178594 h 1150944"/>
              <a:gd name="connsiteX63" fmla="*/ 586934 w 763147"/>
              <a:gd name="connsiteY63" fmla="*/ 185738 h 1150944"/>
              <a:gd name="connsiteX64" fmla="*/ 591697 w 763147"/>
              <a:gd name="connsiteY64" fmla="*/ 192882 h 1150944"/>
              <a:gd name="connsiteX65" fmla="*/ 594078 w 763147"/>
              <a:gd name="connsiteY65" fmla="*/ 200025 h 1150944"/>
              <a:gd name="connsiteX66" fmla="*/ 596459 w 763147"/>
              <a:gd name="connsiteY66" fmla="*/ 216694 h 1150944"/>
              <a:gd name="connsiteX67" fmla="*/ 601222 w 763147"/>
              <a:gd name="connsiteY67" fmla="*/ 223838 h 1150944"/>
              <a:gd name="connsiteX68" fmla="*/ 610747 w 763147"/>
              <a:gd name="connsiteY68" fmla="*/ 238125 h 1150944"/>
              <a:gd name="connsiteX69" fmla="*/ 615509 w 763147"/>
              <a:gd name="connsiteY69" fmla="*/ 245269 h 1150944"/>
              <a:gd name="connsiteX70" fmla="*/ 629797 w 763147"/>
              <a:gd name="connsiteY70" fmla="*/ 250032 h 1150944"/>
              <a:gd name="connsiteX71" fmla="*/ 641703 w 763147"/>
              <a:gd name="connsiteY71" fmla="*/ 271463 h 1150944"/>
              <a:gd name="connsiteX72" fmla="*/ 646466 w 763147"/>
              <a:gd name="connsiteY72" fmla="*/ 278607 h 1150944"/>
              <a:gd name="connsiteX73" fmla="*/ 653609 w 763147"/>
              <a:gd name="connsiteY73" fmla="*/ 283369 h 1150944"/>
              <a:gd name="connsiteX74" fmla="*/ 655991 w 763147"/>
              <a:gd name="connsiteY74" fmla="*/ 285750 h 1150944"/>
              <a:gd name="connsiteX75" fmla="*/ 658372 w 763147"/>
              <a:gd name="connsiteY75" fmla="*/ 285750 h 1150944"/>
              <a:gd name="connsiteX76" fmla="*/ 653609 w 763147"/>
              <a:gd name="connsiteY76" fmla="*/ 307182 h 1150944"/>
              <a:gd name="connsiteX77" fmla="*/ 658372 w 763147"/>
              <a:gd name="connsiteY77" fmla="*/ 350044 h 1150944"/>
              <a:gd name="connsiteX78" fmla="*/ 655991 w 763147"/>
              <a:gd name="connsiteY78" fmla="*/ 357188 h 1150944"/>
              <a:gd name="connsiteX79" fmla="*/ 658372 w 763147"/>
              <a:gd name="connsiteY79" fmla="*/ 376238 h 1150944"/>
              <a:gd name="connsiteX80" fmla="*/ 660753 w 763147"/>
              <a:gd name="connsiteY80" fmla="*/ 383382 h 1150944"/>
              <a:gd name="connsiteX81" fmla="*/ 667897 w 763147"/>
              <a:gd name="connsiteY81" fmla="*/ 385763 h 1150944"/>
              <a:gd name="connsiteX82" fmla="*/ 698853 w 763147"/>
              <a:gd name="connsiteY82" fmla="*/ 388144 h 1150944"/>
              <a:gd name="connsiteX83" fmla="*/ 720284 w 763147"/>
              <a:gd name="connsiteY83" fmla="*/ 404813 h 1150944"/>
              <a:gd name="connsiteX84" fmla="*/ 727428 w 763147"/>
              <a:gd name="connsiteY84" fmla="*/ 409575 h 1150944"/>
              <a:gd name="connsiteX85" fmla="*/ 736953 w 763147"/>
              <a:gd name="connsiteY85" fmla="*/ 423863 h 1150944"/>
              <a:gd name="connsiteX86" fmla="*/ 744097 w 763147"/>
              <a:gd name="connsiteY86" fmla="*/ 431007 h 1150944"/>
              <a:gd name="connsiteX87" fmla="*/ 753622 w 763147"/>
              <a:gd name="connsiteY87" fmla="*/ 445294 h 1150944"/>
              <a:gd name="connsiteX88" fmla="*/ 756003 w 763147"/>
              <a:gd name="connsiteY88" fmla="*/ 452438 h 1150944"/>
              <a:gd name="connsiteX89" fmla="*/ 760766 w 763147"/>
              <a:gd name="connsiteY89" fmla="*/ 459582 h 1150944"/>
              <a:gd name="connsiteX90" fmla="*/ 763147 w 763147"/>
              <a:gd name="connsiteY90" fmla="*/ 469107 h 1150944"/>
              <a:gd name="connsiteX91" fmla="*/ 760766 w 763147"/>
              <a:gd name="connsiteY91" fmla="*/ 519113 h 1150944"/>
              <a:gd name="connsiteX92" fmla="*/ 751241 w 763147"/>
              <a:gd name="connsiteY92" fmla="*/ 533400 h 1150944"/>
              <a:gd name="connsiteX93" fmla="*/ 741716 w 763147"/>
              <a:gd name="connsiteY93" fmla="*/ 547688 h 1150944"/>
              <a:gd name="connsiteX94" fmla="*/ 734572 w 763147"/>
              <a:gd name="connsiteY94" fmla="*/ 561975 h 1150944"/>
              <a:gd name="connsiteX95" fmla="*/ 722666 w 763147"/>
              <a:gd name="connsiteY95" fmla="*/ 583407 h 1150944"/>
              <a:gd name="connsiteX96" fmla="*/ 715522 w 763147"/>
              <a:gd name="connsiteY96" fmla="*/ 585788 h 1150944"/>
              <a:gd name="connsiteX97" fmla="*/ 708378 w 763147"/>
              <a:gd name="connsiteY97" fmla="*/ 590550 h 1150944"/>
              <a:gd name="connsiteX98" fmla="*/ 694091 w 763147"/>
              <a:gd name="connsiteY98" fmla="*/ 595313 h 1150944"/>
              <a:gd name="connsiteX99" fmla="*/ 686947 w 763147"/>
              <a:gd name="connsiteY99" fmla="*/ 597694 h 1150944"/>
              <a:gd name="connsiteX100" fmla="*/ 679803 w 763147"/>
              <a:gd name="connsiteY100" fmla="*/ 602457 h 1150944"/>
              <a:gd name="connsiteX101" fmla="*/ 670278 w 763147"/>
              <a:gd name="connsiteY101" fmla="*/ 611982 h 1150944"/>
              <a:gd name="connsiteX102" fmla="*/ 665516 w 763147"/>
              <a:gd name="connsiteY102" fmla="*/ 626269 h 1150944"/>
              <a:gd name="connsiteX103" fmla="*/ 663134 w 763147"/>
              <a:gd name="connsiteY103" fmla="*/ 633413 h 1150944"/>
              <a:gd name="connsiteX104" fmla="*/ 660753 w 763147"/>
              <a:gd name="connsiteY104" fmla="*/ 709613 h 1150944"/>
              <a:gd name="connsiteX105" fmla="*/ 658372 w 763147"/>
              <a:gd name="connsiteY105" fmla="*/ 716757 h 1150944"/>
              <a:gd name="connsiteX106" fmla="*/ 655991 w 763147"/>
              <a:gd name="connsiteY106" fmla="*/ 726282 h 1150944"/>
              <a:gd name="connsiteX107" fmla="*/ 639322 w 763147"/>
              <a:gd name="connsiteY107" fmla="*/ 738188 h 1150944"/>
              <a:gd name="connsiteX108" fmla="*/ 632178 w 763147"/>
              <a:gd name="connsiteY108" fmla="*/ 740569 h 1150944"/>
              <a:gd name="connsiteX109" fmla="*/ 629797 w 763147"/>
              <a:gd name="connsiteY109" fmla="*/ 766763 h 1150944"/>
              <a:gd name="connsiteX110" fmla="*/ 627416 w 763147"/>
              <a:gd name="connsiteY110" fmla="*/ 776288 h 1150944"/>
              <a:gd name="connsiteX111" fmla="*/ 629797 w 763147"/>
              <a:gd name="connsiteY111" fmla="*/ 885825 h 1150944"/>
              <a:gd name="connsiteX112" fmla="*/ 632178 w 763147"/>
              <a:gd name="connsiteY112" fmla="*/ 957263 h 1150944"/>
              <a:gd name="connsiteX113" fmla="*/ 636941 w 763147"/>
              <a:gd name="connsiteY113" fmla="*/ 971550 h 1150944"/>
              <a:gd name="connsiteX114" fmla="*/ 639322 w 763147"/>
              <a:gd name="connsiteY114" fmla="*/ 978694 h 1150944"/>
              <a:gd name="connsiteX115" fmla="*/ 641703 w 763147"/>
              <a:gd name="connsiteY115" fmla="*/ 1014413 h 1150944"/>
              <a:gd name="connsiteX116" fmla="*/ 646466 w 763147"/>
              <a:gd name="connsiteY116" fmla="*/ 1028700 h 1150944"/>
              <a:gd name="connsiteX117" fmla="*/ 648847 w 763147"/>
              <a:gd name="connsiteY117" fmla="*/ 1035844 h 1150944"/>
              <a:gd name="connsiteX118" fmla="*/ 651228 w 763147"/>
              <a:gd name="connsiteY118" fmla="*/ 1042988 h 1150944"/>
              <a:gd name="connsiteX119" fmla="*/ 655991 w 763147"/>
              <a:gd name="connsiteY119" fmla="*/ 1062038 h 1150944"/>
              <a:gd name="connsiteX120" fmla="*/ 660753 w 763147"/>
              <a:gd name="connsiteY120" fmla="*/ 1069182 h 1150944"/>
              <a:gd name="connsiteX121" fmla="*/ 665516 w 763147"/>
              <a:gd name="connsiteY121" fmla="*/ 1097757 h 1150944"/>
              <a:gd name="connsiteX122" fmla="*/ 663134 w 763147"/>
              <a:gd name="connsiteY122" fmla="*/ 1128713 h 1150944"/>
              <a:gd name="connsiteX123" fmla="*/ 677422 w 763147"/>
              <a:gd name="connsiteY123" fmla="*/ 1150144 h 1150944"/>
              <a:gd name="connsiteX124" fmla="*/ 675040 w 763147"/>
              <a:gd name="connsiteY124" fmla="*/ 1147763 h 1150944"/>
              <a:gd name="connsiteX125" fmla="*/ 670277 w 763147"/>
              <a:gd name="connsiteY125" fmla="*/ 1143000 h 1150944"/>
              <a:gd name="connsiteX126" fmla="*/ 665516 w 763147"/>
              <a:gd name="connsiteY126" fmla="*/ 1150144 h 1150944"/>
              <a:gd name="connsiteX127" fmla="*/ 658372 w 763147"/>
              <a:gd name="connsiteY127" fmla="*/ 1147763 h 1150944"/>
              <a:gd name="connsiteX128" fmla="*/ 617891 w 763147"/>
              <a:gd name="connsiteY128" fmla="*/ 1145382 h 1150944"/>
              <a:gd name="connsiteX129" fmla="*/ 605984 w 763147"/>
              <a:gd name="connsiteY129" fmla="*/ 1143000 h 1150944"/>
              <a:gd name="connsiteX130" fmla="*/ 598841 w 763147"/>
              <a:gd name="connsiteY130" fmla="*/ 1138238 h 1150944"/>
              <a:gd name="connsiteX131" fmla="*/ 584553 w 763147"/>
              <a:gd name="connsiteY131" fmla="*/ 1133475 h 1150944"/>
              <a:gd name="connsiteX132" fmla="*/ 570266 w 763147"/>
              <a:gd name="connsiteY132" fmla="*/ 1128713 h 1150944"/>
              <a:gd name="connsiteX133" fmla="*/ 563122 w 763147"/>
              <a:gd name="connsiteY133" fmla="*/ 1126332 h 1150944"/>
              <a:gd name="connsiteX134" fmla="*/ 555978 w 763147"/>
              <a:gd name="connsiteY134" fmla="*/ 1121569 h 1150944"/>
              <a:gd name="connsiteX135" fmla="*/ 551216 w 763147"/>
              <a:gd name="connsiteY135" fmla="*/ 1114425 h 1150944"/>
              <a:gd name="connsiteX136" fmla="*/ 541691 w 763147"/>
              <a:gd name="connsiteY136" fmla="*/ 1112044 h 1150944"/>
              <a:gd name="connsiteX137" fmla="*/ 520259 w 763147"/>
              <a:gd name="connsiteY137" fmla="*/ 1104900 h 1150944"/>
              <a:gd name="connsiteX138" fmla="*/ 505972 w 763147"/>
              <a:gd name="connsiteY138" fmla="*/ 1100138 h 1150944"/>
              <a:gd name="connsiteX139" fmla="*/ 496447 w 763147"/>
              <a:gd name="connsiteY139" fmla="*/ 1097757 h 1150944"/>
              <a:gd name="connsiteX140" fmla="*/ 451203 w 763147"/>
              <a:gd name="connsiteY140" fmla="*/ 1102519 h 1150944"/>
              <a:gd name="connsiteX141" fmla="*/ 436916 w 763147"/>
              <a:gd name="connsiteY141" fmla="*/ 1107282 h 1150944"/>
              <a:gd name="connsiteX142" fmla="*/ 429772 w 763147"/>
              <a:gd name="connsiteY142" fmla="*/ 1109663 h 1150944"/>
              <a:gd name="connsiteX143" fmla="*/ 396434 w 763147"/>
              <a:gd name="connsiteY143" fmla="*/ 1107282 h 1150944"/>
              <a:gd name="connsiteX144" fmla="*/ 389291 w 763147"/>
              <a:gd name="connsiteY144" fmla="*/ 1104900 h 1150944"/>
              <a:gd name="connsiteX145" fmla="*/ 379766 w 763147"/>
              <a:gd name="connsiteY145" fmla="*/ 1090613 h 1150944"/>
              <a:gd name="connsiteX146" fmla="*/ 365478 w 763147"/>
              <a:gd name="connsiteY146" fmla="*/ 1078707 h 1150944"/>
              <a:gd name="connsiteX147" fmla="*/ 360716 w 763147"/>
              <a:gd name="connsiteY147" fmla="*/ 1071563 h 1150944"/>
              <a:gd name="connsiteX148" fmla="*/ 353572 w 763147"/>
              <a:gd name="connsiteY148" fmla="*/ 1064419 h 1150944"/>
              <a:gd name="connsiteX149" fmla="*/ 344047 w 763147"/>
              <a:gd name="connsiteY149" fmla="*/ 1050132 h 1150944"/>
              <a:gd name="connsiteX150" fmla="*/ 341666 w 763147"/>
              <a:gd name="connsiteY150" fmla="*/ 1042988 h 1150944"/>
              <a:gd name="connsiteX151" fmla="*/ 336903 w 763147"/>
              <a:gd name="connsiteY151" fmla="*/ 1026319 h 1150944"/>
              <a:gd name="connsiteX152" fmla="*/ 324997 w 763147"/>
              <a:gd name="connsiteY152" fmla="*/ 1012032 h 1150944"/>
              <a:gd name="connsiteX153" fmla="*/ 320234 w 763147"/>
              <a:gd name="connsiteY153" fmla="*/ 997744 h 1150944"/>
              <a:gd name="connsiteX154" fmla="*/ 313091 w 763147"/>
              <a:gd name="connsiteY154" fmla="*/ 983457 h 1150944"/>
              <a:gd name="connsiteX155" fmla="*/ 298803 w 763147"/>
              <a:gd name="connsiteY155" fmla="*/ 973932 h 1150944"/>
              <a:gd name="connsiteX156" fmla="*/ 291659 w 763147"/>
              <a:gd name="connsiteY156" fmla="*/ 969169 h 1150944"/>
              <a:gd name="connsiteX157" fmla="*/ 274991 w 763147"/>
              <a:gd name="connsiteY157" fmla="*/ 962025 h 1150944"/>
              <a:gd name="connsiteX158" fmla="*/ 263084 w 763147"/>
              <a:gd name="connsiteY158" fmla="*/ 952500 h 1150944"/>
              <a:gd name="connsiteX159" fmla="*/ 255941 w 763147"/>
              <a:gd name="connsiteY159" fmla="*/ 950119 h 1150944"/>
              <a:gd name="connsiteX160" fmla="*/ 248797 w 763147"/>
              <a:gd name="connsiteY160" fmla="*/ 945357 h 1150944"/>
              <a:gd name="connsiteX161" fmla="*/ 232128 w 763147"/>
              <a:gd name="connsiteY161" fmla="*/ 940594 h 1150944"/>
              <a:gd name="connsiteX162" fmla="*/ 224984 w 763147"/>
              <a:gd name="connsiteY162" fmla="*/ 938213 h 1150944"/>
              <a:gd name="connsiteX163" fmla="*/ 170216 w 763147"/>
              <a:gd name="connsiteY163" fmla="*/ 935832 h 1150944"/>
              <a:gd name="connsiteX164" fmla="*/ 160691 w 763147"/>
              <a:gd name="connsiteY164" fmla="*/ 933450 h 1150944"/>
              <a:gd name="connsiteX165" fmla="*/ 148784 w 763147"/>
              <a:gd name="connsiteY165" fmla="*/ 923925 h 1150944"/>
              <a:gd name="connsiteX166" fmla="*/ 139259 w 763147"/>
              <a:gd name="connsiteY166" fmla="*/ 916782 h 1150944"/>
              <a:gd name="connsiteX167" fmla="*/ 124972 w 763147"/>
              <a:gd name="connsiteY167" fmla="*/ 907257 h 1150944"/>
              <a:gd name="connsiteX168" fmla="*/ 120209 w 763147"/>
              <a:gd name="connsiteY168" fmla="*/ 892969 h 1150944"/>
              <a:gd name="connsiteX169" fmla="*/ 115447 w 763147"/>
              <a:gd name="connsiteY169" fmla="*/ 885825 h 1150944"/>
              <a:gd name="connsiteX170" fmla="*/ 108303 w 763147"/>
              <a:gd name="connsiteY170" fmla="*/ 871538 h 1150944"/>
              <a:gd name="connsiteX171" fmla="*/ 103541 w 763147"/>
              <a:gd name="connsiteY171" fmla="*/ 857250 h 1150944"/>
              <a:gd name="connsiteX172" fmla="*/ 101159 w 763147"/>
              <a:gd name="connsiteY172" fmla="*/ 850107 h 1150944"/>
              <a:gd name="connsiteX173" fmla="*/ 94016 w 763147"/>
              <a:gd name="connsiteY173" fmla="*/ 845344 h 1150944"/>
              <a:gd name="connsiteX174" fmla="*/ 89253 w 763147"/>
              <a:gd name="connsiteY174" fmla="*/ 838200 h 1150944"/>
              <a:gd name="connsiteX175" fmla="*/ 86872 w 763147"/>
              <a:gd name="connsiteY175" fmla="*/ 831057 h 1150944"/>
              <a:gd name="connsiteX176" fmla="*/ 70203 w 763147"/>
              <a:gd name="connsiteY176" fmla="*/ 835819 h 1150944"/>
              <a:gd name="connsiteX177" fmla="*/ 60679 w 763147"/>
              <a:gd name="connsiteY177" fmla="*/ 771525 h 1150944"/>
              <a:gd name="connsiteX178" fmla="*/ 65442 w 763147"/>
              <a:gd name="connsiteY178" fmla="*/ 704850 h 1150944"/>
              <a:gd name="connsiteX179" fmla="*/ 72584 w 763147"/>
              <a:gd name="connsiteY179" fmla="*/ 688182 h 1150944"/>
              <a:gd name="connsiteX180" fmla="*/ 60678 w 763147"/>
              <a:gd name="connsiteY180" fmla="*/ 683419 h 1150944"/>
              <a:gd name="connsiteX181" fmla="*/ 67822 w 763147"/>
              <a:gd name="connsiteY181" fmla="*/ 671513 h 1150944"/>
              <a:gd name="connsiteX182" fmla="*/ 58297 w 763147"/>
              <a:gd name="connsiteY182" fmla="*/ 657225 h 1150944"/>
              <a:gd name="connsiteX183" fmla="*/ 51153 w 763147"/>
              <a:gd name="connsiteY183" fmla="*/ 635794 h 1150944"/>
              <a:gd name="connsiteX184" fmla="*/ 48772 w 763147"/>
              <a:gd name="connsiteY184" fmla="*/ 628650 h 1150944"/>
              <a:gd name="connsiteX185" fmla="*/ 46391 w 763147"/>
              <a:gd name="connsiteY185" fmla="*/ 621507 h 1150944"/>
              <a:gd name="connsiteX186" fmla="*/ 32103 w 763147"/>
              <a:gd name="connsiteY186" fmla="*/ 616744 h 1150944"/>
              <a:gd name="connsiteX187" fmla="*/ 13053 w 763147"/>
              <a:gd name="connsiteY187" fmla="*/ 592932 h 1150944"/>
              <a:gd name="connsiteX188" fmla="*/ 1146 w 763147"/>
              <a:gd name="connsiteY188" fmla="*/ 573881 h 1150944"/>
              <a:gd name="connsiteX189" fmla="*/ 10672 w 763147"/>
              <a:gd name="connsiteY189" fmla="*/ 533400 h 1150944"/>
              <a:gd name="connsiteX0" fmla="*/ 10672 w 763147"/>
              <a:gd name="connsiteY0" fmla="*/ 533400 h 1151130"/>
              <a:gd name="connsiteX1" fmla="*/ 10672 w 763147"/>
              <a:gd name="connsiteY1" fmla="*/ 533400 h 1151130"/>
              <a:gd name="connsiteX2" fmla="*/ 41628 w 763147"/>
              <a:gd name="connsiteY2" fmla="*/ 540544 h 1151130"/>
              <a:gd name="connsiteX3" fmla="*/ 48772 w 763147"/>
              <a:gd name="connsiteY3" fmla="*/ 542925 h 1151130"/>
              <a:gd name="connsiteX4" fmla="*/ 70203 w 763147"/>
              <a:gd name="connsiteY4" fmla="*/ 540544 h 1151130"/>
              <a:gd name="connsiteX5" fmla="*/ 77347 w 763147"/>
              <a:gd name="connsiteY5" fmla="*/ 535782 h 1151130"/>
              <a:gd name="connsiteX6" fmla="*/ 84491 w 763147"/>
              <a:gd name="connsiteY6" fmla="*/ 533400 h 1151130"/>
              <a:gd name="connsiteX7" fmla="*/ 96397 w 763147"/>
              <a:gd name="connsiteY7" fmla="*/ 514350 h 1151130"/>
              <a:gd name="connsiteX8" fmla="*/ 103541 w 763147"/>
              <a:gd name="connsiteY8" fmla="*/ 478632 h 1151130"/>
              <a:gd name="connsiteX9" fmla="*/ 105922 w 763147"/>
              <a:gd name="connsiteY9" fmla="*/ 471488 h 1151130"/>
              <a:gd name="connsiteX10" fmla="*/ 110684 w 763147"/>
              <a:gd name="connsiteY10" fmla="*/ 454819 h 1151130"/>
              <a:gd name="connsiteX11" fmla="*/ 108303 w 763147"/>
              <a:gd name="connsiteY11" fmla="*/ 390525 h 1151130"/>
              <a:gd name="connsiteX12" fmla="*/ 110684 w 763147"/>
              <a:gd name="connsiteY12" fmla="*/ 366713 h 1151130"/>
              <a:gd name="connsiteX13" fmla="*/ 105922 w 763147"/>
              <a:gd name="connsiteY13" fmla="*/ 326232 h 1151130"/>
              <a:gd name="connsiteX14" fmla="*/ 101159 w 763147"/>
              <a:gd name="connsiteY14" fmla="*/ 311944 h 1151130"/>
              <a:gd name="connsiteX15" fmla="*/ 91634 w 763147"/>
              <a:gd name="connsiteY15" fmla="*/ 297657 h 1151130"/>
              <a:gd name="connsiteX16" fmla="*/ 86871 w 763147"/>
              <a:gd name="connsiteY16" fmla="*/ 304800 h 1151130"/>
              <a:gd name="connsiteX17" fmla="*/ 89254 w 763147"/>
              <a:gd name="connsiteY17" fmla="*/ 292894 h 1151130"/>
              <a:gd name="connsiteX18" fmla="*/ 70204 w 763147"/>
              <a:gd name="connsiteY18" fmla="*/ 273844 h 1151130"/>
              <a:gd name="connsiteX19" fmla="*/ 84491 w 763147"/>
              <a:gd name="connsiteY19" fmla="*/ 269082 h 1151130"/>
              <a:gd name="connsiteX20" fmla="*/ 82109 w 763147"/>
              <a:gd name="connsiteY20" fmla="*/ 269082 h 1151130"/>
              <a:gd name="connsiteX21" fmla="*/ 84490 w 763147"/>
              <a:gd name="connsiteY21" fmla="*/ 264319 h 1151130"/>
              <a:gd name="connsiteX22" fmla="*/ 82109 w 763147"/>
              <a:gd name="connsiteY22" fmla="*/ 238126 h 1151130"/>
              <a:gd name="connsiteX23" fmla="*/ 82109 w 763147"/>
              <a:gd name="connsiteY23" fmla="*/ 188119 h 1151130"/>
              <a:gd name="connsiteX24" fmla="*/ 89253 w 763147"/>
              <a:gd name="connsiteY24" fmla="*/ 126207 h 1151130"/>
              <a:gd name="connsiteX25" fmla="*/ 113066 w 763147"/>
              <a:gd name="connsiteY25" fmla="*/ 109538 h 1151130"/>
              <a:gd name="connsiteX26" fmla="*/ 120209 w 763147"/>
              <a:gd name="connsiteY26" fmla="*/ 104775 h 1151130"/>
              <a:gd name="connsiteX27" fmla="*/ 139259 w 763147"/>
              <a:gd name="connsiteY27" fmla="*/ 100013 h 1151130"/>
              <a:gd name="connsiteX28" fmla="*/ 177359 w 763147"/>
              <a:gd name="connsiteY28" fmla="*/ 83344 h 1151130"/>
              <a:gd name="connsiteX29" fmla="*/ 165453 w 763147"/>
              <a:gd name="connsiteY29" fmla="*/ 85726 h 1151130"/>
              <a:gd name="connsiteX30" fmla="*/ 182122 w 763147"/>
              <a:gd name="connsiteY30" fmla="*/ 76199 h 1151130"/>
              <a:gd name="connsiteX31" fmla="*/ 203553 w 763147"/>
              <a:gd name="connsiteY31" fmla="*/ 61913 h 1151130"/>
              <a:gd name="connsiteX32" fmla="*/ 217841 w 763147"/>
              <a:gd name="connsiteY32" fmla="*/ 73819 h 1151130"/>
              <a:gd name="connsiteX33" fmla="*/ 246416 w 763147"/>
              <a:gd name="connsiteY33" fmla="*/ 76200 h 1151130"/>
              <a:gd name="connsiteX34" fmla="*/ 253559 w 763147"/>
              <a:gd name="connsiteY34" fmla="*/ 78582 h 1151130"/>
              <a:gd name="connsiteX35" fmla="*/ 286897 w 763147"/>
              <a:gd name="connsiteY35" fmla="*/ 76200 h 1151130"/>
              <a:gd name="connsiteX36" fmla="*/ 310709 w 763147"/>
              <a:gd name="connsiteY36" fmla="*/ 69057 h 1151130"/>
              <a:gd name="connsiteX37" fmla="*/ 317853 w 763147"/>
              <a:gd name="connsiteY37" fmla="*/ 66675 h 1151130"/>
              <a:gd name="connsiteX38" fmla="*/ 322616 w 763147"/>
              <a:gd name="connsiteY38" fmla="*/ 59532 h 1151130"/>
              <a:gd name="connsiteX39" fmla="*/ 329759 w 763147"/>
              <a:gd name="connsiteY39" fmla="*/ 52388 h 1151130"/>
              <a:gd name="connsiteX40" fmla="*/ 332141 w 763147"/>
              <a:gd name="connsiteY40" fmla="*/ 45244 h 1151130"/>
              <a:gd name="connsiteX41" fmla="*/ 346428 w 763147"/>
              <a:gd name="connsiteY41" fmla="*/ 35719 h 1151130"/>
              <a:gd name="connsiteX42" fmla="*/ 355953 w 763147"/>
              <a:gd name="connsiteY42" fmla="*/ 21432 h 1151130"/>
              <a:gd name="connsiteX43" fmla="*/ 360716 w 763147"/>
              <a:gd name="connsiteY43" fmla="*/ 14288 h 1151130"/>
              <a:gd name="connsiteX44" fmla="*/ 375003 w 763147"/>
              <a:gd name="connsiteY44" fmla="*/ 9525 h 1151130"/>
              <a:gd name="connsiteX45" fmla="*/ 382147 w 763147"/>
              <a:gd name="connsiteY45" fmla="*/ 7144 h 1151130"/>
              <a:gd name="connsiteX46" fmla="*/ 396434 w 763147"/>
              <a:gd name="connsiteY46" fmla="*/ 2382 h 1151130"/>
              <a:gd name="connsiteX47" fmla="*/ 403578 w 763147"/>
              <a:gd name="connsiteY47" fmla="*/ 0 h 1151130"/>
              <a:gd name="connsiteX48" fmla="*/ 425009 w 763147"/>
              <a:gd name="connsiteY48" fmla="*/ 4763 h 1151130"/>
              <a:gd name="connsiteX49" fmla="*/ 429772 w 763147"/>
              <a:gd name="connsiteY49" fmla="*/ 11907 h 1151130"/>
              <a:gd name="connsiteX50" fmla="*/ 436916 w 763147"/>
              <a:gd name="connsiteY50" fmla="*/ 26194 h 1151130"/>
              <a:gd name="connsiteX51" fmla="*/ 444059 w 763147"/>
              <a:gd name="connsiteY51" fmla="*/ 33338 h 1151130"/>
              <a:gd name="connsiteX52" fmla="*/ 463109 w 763147"/>
              <a:gd name="connsiteY52" fmla="*/ 54769 h 1151130"/>
              <a:gd name="connsiteX53" fmla="*/ 477397 w 763147"/>
              <a:gd name="connsiteY53" fmla="*/ 64294 h 1151130"/>
              <a:gd name="connsiteX54" fmla="*/ 484541 w 763147"/>
              <a:gd name="connsiteY54" fmla="*/ 71438 h 1151130"/>
              <a:gd name="connsiteX55" fmla="*/ 498828 w 763147"/>
              <a:gd name="connsiteY55" fmla="*/ 80963 h 1151130"/>
              <a:gd name="connsiteX56" fmla="*/ 508353 w 763147"/>
              <a:gd name="connsiteY56" fmla="*/ 90488 h 1151130"/>
              <a:gd name="connsiteX57" fmla="*/ 522641 w 763147"/>
              <a:gd name="connsiteY57" fmla="*/ 100013 h 1151130"/>
              <a:gd name="connsiteX58" fmla="*/ 541691 w 763147"/>
              <a:gd name="connsiteY58" fmla="*/ 116682 h 1151130"/>
              <a:gd name="connsiteX59" fmla="*/ 548834 w 763147"/>
              <a:gd name="connsiteY59" fmla="*/ 123825 h 1151130"/>
              <a:gd name="connsiteX60" fmla="*/ 558359 w 763147"/>
              <a:gd name="connsiteY60" fmla="*/ 138113 h 1151130"/>
              <a:gd name="connsiteX61" fmla="*/ 565503 w 763147"/>
              <a:gd name="connsiteY61" fmla="*/ 164307 h 1151130"/>
              <a:gd name="connsiteX62" fmla="*/ 579791 w 763147"/>
              <a:gd name="connsiteY62" fmla="*/ 178594 h 1151130"/>
              <a:gd name="connsiteX63" fmla="*/ 586934 w 763147"/>
              <a:gd name="connsiteY63" fmla="*/ 185738 h 1151130"/>
              <a:gd name="connsiteX64" fmla="*/ 591697 w 763147"/>
              <a:gd name="connsiteY64" fmla="*/ 192882 h 1151130"/>
              <a:gd name="connsiteX65" fmla="*/ 594078 w 763147"/>
              <a:gd name="connsiteY65" fmla="*/ 200025 h 1151130"/>
              <a:gd name="connsiteX66" fmla="*/ 596459 w 763147"/>
              <a:gd name="connsiteY66" fmla="*/ 216694 h 1151130"/>
              <a:gd name="connsiteX67" fmla="*/ 601222 w 763147"/>
              <a:gd name="connsiteY67" fmla="*/ 223838 h 1151130"/>
              <a:gd name="connsiteX68" fmla="*/ 610747 w 763147"/>
              <a:gd name="connsiteY68" fmla="*/ 238125 h 1151130"/>
              <a:gd name="connsiteX69" fmla="*/ 615509 w 763147"/>
              <a:gd name="connsiteY69" fmla="*/ 245269 h 1151130"/>
              <a:gd name="connsiteX70" fmla="*/ 629797 w 763147"/>
              <a:gd name="connsiteY70" fmla="*/ 250032 h 1151130"/>
              <a:gd name="connsiteX71" fmla="*/ 641703 w 763147"/>
              <a:gd name="connsiteY71" fmla="*/ 271463 h 1151130"/>
              <a:gd name="connsiteX72" fmla="*/ 646466 w 763147"/>
              <a:gd name="connsiteY72" fmla="*/ 278607 h 1151130"/>
              <a:gd name="connsiteX73" fmla="*/ 653609 w 763147"/>
              <a:gd name="connsiteY73" fmla="*/ 283369 h 1151130"/>
              <a:gd name="connsiteX74" fmla="*/ 655991 w 763147"/>
              <a:gd name="connsiteY74" fmla="*/ 285750 h 1151130"/>
              <a:gd name="connsiteX75" fmla="*/ 658372 w 763147"/>
              <a:gd name="connsiteY75" fmla="*/ 285750 h 1151130"/>
              <a:gd name="connsiteX76" fmla="*/ 653609 w 763147"/>
              <a:gd name="connsiteY76" fmla="*/ 307182 h 1151130"/>
              <a:gd name="connsiteX77" fmla="*/ 658372 w 763147"/>
              <a:gd name="connsiteY77" fmla="*/ 350044 h 1151130"/>
              <a:gd name="connsiteX78" fmla="*/ 655991 w 763147"/>
              <a:gd name="connsiteY78" fmla="*/ 357188 h 1151130"/>
              <a:gd name="connsiteX79" fmla="*/ 658372 w 763147"/>
              <a:gd name="connsiteY79" fmla="*/ 376238 h 1151130"/>
              <a:gd name="connsiteX80" fmla="*/ 660753 w 763147"/>
              <a:gd name="connsiteY80" fmla="*/ 383382 h 1151130"/>
              <a:gd name="connsiteX81" fmla="*/ 667897 w 763147"/>
              <a:gd name="connsiteY81" fmla="*/ 385763 h 1151130"/>
              <a:gd name="connsiteX82" fmla="*/ 698853 w 763147"/>
              <a:gd name="connsiteY82" fmla="*/ 388144 h 1151130"/>
              <a:gd name="connsiteX83" fmla="*/ 720284 w 763147"/>
              <a:gd name="connsiteY83" fmla="*/ 404813 h 1151130"/>
              <a:gd name="connsiteX84" fmla="*/ 727428 w 763147"/>
              <a:gd name="connsiteY84" fmla="*/ 409575 h 1151130"/>
              <a:gd name="connsiteX85" fmla="*/ 736953 w 763147"/>
              <a:gd name="connsiteY85" fmla="*/ 423863 h 1151130"/>
              <a:gd name="connsiteX86" fmla="*/ 744097 w 763147"/>
              <a:gd name="connsiteY86" fmla="*/ 431007 h 1151130"/>
              <a:gd name="connsiteX87" fmla="*/ 753622 w 763147"/>
              <a:gd name="connsiteY87" fmla="*/ 445294 h 1151130"/>
              <a:gd name="connsiteX88" fmla="*/ 756003 w 763147"/>
              <a:gd name="connsiteY88" fmla="*/ 452438 h 1151130"/>
              <a:gd name="connsiteX89" fmla="*/ 760766 w 763147"/>
              <a:gd name="connsiteY89" fmla="*/ 459582 h 1151130"/>
              <a:gd name="connsiteX90" fmla="*/ 763147 w 763147"/>
              <a:gd name="connsiteY90" fmla="*/ 469107 h 1151130"/>
              <a:gd name="connsiteX91" fmla="*/ 760766 w 763147"/>
              <a:gd name="connsiteY91" fmla="*/ 519113 h 1151130"/>
              <a:gd name="connsiteX92" fmla="*/ 751241 w 763147"/>
              <a:gd name="connsiteY92" fmla="*/ 533400 h 1151130"/>
              <a:gd name="connsiteX93" fmla="*/ 741716 w 763147"/>
              <a:gd name="connsiteY93" fmla="*/ 547688 h 1151130"/>
              <a:gd name="connsiteX94" fmla="*/ 734572 w 763147"/>
              <a:gd name="connsiteY94" fmla="*/ 561975 h 1151130"/>
              <a:gd name="connsiteX95" fmla="*/ 722666 w 763147"/>
              <a:gd name="connsiteY95" fmla="*/ 583407 h 1151130"/>
              <a:gd name="connsiteX96" fmla="*/ 715522 w 763147"/>
              <a:gd name="connsiteY96" fmla="*/ 585788 h 1151130"/>
              <a:gd name="connsiteX97" fmla="*/ 708378 w 763147"/>
              <a:gd name="connsiteY97" fmla="*/ 590550 h 1151130"/>
              <a:gd name="connsiteX98" fmla="*/ 694091 w 763147"/>
              <a:gd name="connsiteY98" fmla="*/ 595313 h 1151130"/>
              <a:gd name="connsiteX99" fmla="*/ 686947 w 763147"/>
              <a:gd name="connsiteY99" fmla="*/ 597694 h 1151130"/>
              <a:gd name="connsiteX100" fmla="*/ 679803 w 763147"/>
              <a:gd name="connsiteY100" fmla="*/ 602457 h 1151130"/>
              <a:gd name="connsiteX101" fmla="*/ 670278 w 763147"/>
              <a:gd name="connsiteY101" fmla="*/ 611982 h 1151130"/>
              <a:gd name="connsiteX102" fmla="*/ 665516 w 763147"/>
              <a:gd name="connsiteY102" fmla="*/ 626269 h 1151130"/>
              <a:gd name="connsiteX103" fmla="*/ 663134 w 763147"/>
              <a:gd name="connsiteY103" fmla="*/ 633413 h 1151130"/>
              <a:gd name="connsiteX104" fmla="*/ 660753 w 763147"/>
              <a:gd name="connsiteY104" fmla="*/ 709613 h 1151130"/>
              <a:gd name="connsiteX105" fmla="*/ 658372 w 763147"/>
              <a:gd name="connsiteY105" fmla="*/ 716757 h 1151130"/>
              <a:gd name="connsiteX106" fmla="*/ 655991 w 763147"/>
              <a:gd name="connsiteY106" fmla="*/ 726282 h 1151130"/>
              <a:gd name="connsiteX107" fmla="*/ 639322 w 763147"/>
              <a:gd name="connsiteY107" fmla="*/ 738188 h 1151130"/>
              <a:gd name="connsiteX108" fmla="*/ 632178 w 763147"/>
              <a:gd name="connsiteY108" fmla="*/ 740569 h 1151130"/>
              <a:gd name="connsiteX109" fmla="*/ 629797 w 763147"/>
              <a:gd name="connsiteY109" fmla="*/ 766763 h 1151130"/>
              <a:gd name="connsiteX110" fmla="*/ 627416 w 763147"/>
              <a:gd name="connsiteY110" fmla="*/ 776288 h 1151130"/>
              <a:gd name="connsiteX111" fmla="*/ 629797 w 763147"/>
              <a:gd name="connsiteY111" fmla="*/ 885825 h 1151130"/>
              <a:gd name="connsiteX112" fmla="*/ 632178 w 763147"/>
              <a:gd name="connsiteY112" fmla="*/ 957263 h 1151130"/>
              <a:gd name="connsiteX113" fmla="*/ 636941 w 763147"/>
              <a:gd name="connsiteY113" fmla="*/ 971550 h 1151130"/>
              <a:gd name="connsiteX114" fmla="*/ 639322 w 763147"/>
              <a:gd name="connsiteY114" fmla="*/ 978694 h 1151130"/>
              <a:gd name="connsiteX115" fmla="*/ 641703 w 763147"/>
              <a:gd name="connsiteY115" fmla="*/ 1014413 h 1151130"/>
              <a:gd name="connsiteX116" fmla="*/ 646466 w 763147"/>
              <a:gd name="connsiteY116" fmla="*/ 1028700 h 1151130"/>
              <a:gd name="connsiteX117" fmla="*/ 648847 w 763147"/>
              <a:gd name="connsiteY117" fmla="*/ 1035844 h 1151130"/>
              <a:gd name="connsiteX118" fmla="*/ 651228 w 763147"/>
              <a:gd name="connsiteY118" fmla="*/ 1042988 h 1151130"/>
              <a:gd name="connsiteX119" fmla="*/ 655991 w 763147"/>
              <a:gd name="connsiteY119" fmla="*/ 1062038 h 1151130"/>
              <a:gd name="connsiteX120" fmla="*/ 660753 w 763147"/>
              <a:gd name="connsiteY120" fmla="*/ 1069182 h 1151130"/>
              <a:gd name="connsiteX121" fmla="*/ 665516 w 763147"/>
              <a:gd name="connsiteY121" fmla="*/ 1097757 h 1151130"/>
              <a:gd name="connsiteX122" fmla="*/ 663134 w 763147"/>
              <a:gd name="connsiteY122" fmla="*/ 1128713 h 1151130"/>
              <a:gd name="connsiteX123" fmla="*/ 677422 w 763147"/>
              <a:gd name="connsiteY123" fmla="*/ 1150144 h 1151130"/>
              <a:gd name="connsiteX124" fmla="*/ 675040 w 763147"/>
              <a:gd name="connsiteY124" fmla="*/ 1147763 h 1151130"/>
              <a:gd name="connsiteX125" fmla="*/ 658371 w 763147"/>
              <a:gd name="connsiteY125" fmla="*/ 1135856 h 1151130"/>
              <a:gd name="connsiteX126" fmla="*/ 665516 w 763147"/>
              <a:gd name="connsiteY126" fmla="*/ 1150144 h 1151130"/>
              <a:gd name="connsiteX127" fmla="*/ 658372 w 763147"/>
              <a:gd name="connsiteY127" fmla="*/ 1147763 h 1151130"/>
              <a:gd name="connsiteX128" fmla="*/ 617891 w 763147"/>
              <a:gd name="connsiteY128" fmla="*/ 1145382 h 1151130"/>
              <a:gd name="connsiteX129" fmla="*/ 605984 w 763147"/>
              <a:gd name="connsiteY129" fmla="*/ 1143000 h 1151130"/>
              <a:gd name="connsiteX130" fmla="*/ 598841 w 763147"/>
              <a:gd name="connsiteY130" fmla="*/ 1138238 h 1151130"/>
              <a:gd name="connsiteX131" fmla="*/ 584553 w 763147"/>
              <a:gd name="connsiteY131" fmla="*/ 1133475 h 1151130"/>
              <a:gd name="connsiteX132" fmla="*/ 570266 w 763147"/>
              <a:gd name="connsiteY132" fmla="*/ 1128713 h 1151130"/>
              <a:gd name="connsiteX133" fmla="*/ 563122 w 763147"/>
              <a:gd name="connsiteY133" fmla="*/ 1126332 h 1151130"/>
              <a:gd name="connsiteX134" fmla="*/ 555978 w 763147"/>
              <a:gd name="connsiteY134" fmla="*/ 1121569 h 1151130"/>
              <a:gd name="connsiteX135" fmla="*/ 551216 w 763147"/>
              <a:gd name="connsiteY135" fmla="*/ 1114425 h 1151130"/>
              <a:gd name="connsiteX136" fmla="*/ 541691 w 763147"/>
              <a:gd name="connsiteY136" fmla="*/ 1112044 h 1151130"/>
              <a:gd name="connsiteX137" fmla="*/ 520259 w 763147"/>
              <a:gd name="connsiteY137" fmla="*/ 1104900 h 1151130"/>
              <a:gd name="connsiteX138" fmla="*/ 505972 w 763147"/>
              <a:gd name="connsiteY138" fmla="*/ 1100138 h 1151130"/>
              <a:gd name="connsiteX139" fmla="*/ 496447 w 763147"/>
              <a:gd name="connsiteY139" fmla="*/ 1097757 h 1151130"/>
              <a:gd name="connsiteX140" fmla="*/ 451203 w 763147"/>
              <a:gd name="connsiteY140" fmla="*/ 1102519 h 1151130"/>
              <a:gd name="connsiteX141" fmla="*/ 436916 w 763147"/>
              <a:gd name="connsiteY141" fmla="*/ 1107282 h 1151130"/>
              <a:gd name="connsiteX142" fmla="*/ 429772 w 763147"/>
              <a:gd name="connsiteY142" fmla="*/ 1109663 h 1151130"/>
              <a:gd name="connsiteX143" fmla="*/ 396434 w 763147"/>
              <a:gd name="connsiteY143" fmla="*/ 1107282 h 1151130"/>
              <a:gd name="connsiteX144" fmla="*/ 389291 w 763147"/>
              <a:gd name="connsiteY144" fmla="*/ 1104900 h 1151130"/>
              <a:gd name="connsiteX145" fmla="*/ 379766 w 763147"/>
              <a:gd name="connsiteY145" fmla="*/ 1090613 h 1151130"/>
              <a:gd name="connsiteX146" fmla="*/ 365478 w 763147"/>
              <a:gd name="connsiteY146" fmla="*/ 1078707 h 1151130"/>
              <a:gd name="connsiteX147" fmla="*/ 360716 w 763147"/>
              <a:gd name="connsiteY147" fmla="*/ 1071563 h 1151130"/>
              <a:gd name="connsiteX148" fmla="*/ 353572 w 763147"/>
              <a:gd name="connsiteY148" fmla="*/ 1064419 h 1151130"/>
              <a:gd name="connsiteX149" fmla="*/ 344047 w 763147"/>
              <a:gd name="connsiteY149" fmla="*/ 1050132 h 1151130"/>
              <a:gd name="connsiteX150" fmla="*/ 341666 w 763147"/>
              <a:gd name="connsiteY150" fmla="*/ 1042988 h 1151130"/>
              <a:gd name="connsiteX151" fmla="*/ 336903 w 763147"/>
              <a:gd name="connsiteY151" fmla="*/ 1026319 h 1151130"/>
              <a:gd name="connsiteX152" fmla="*/ 324997 w 763147"/>
              <a:gd name="connsiteY152" fmla="*/ 1012032 h 1151130"/>
              <a:gd name="connsiteX153" fmla="*/ 320234 w 763147"/>
              <a:gd name="connsiteY153" fmla="*/ 997744 h 1151130"/>
              <a:gd name="connsiteX154" fmla="*/ 313091 w 763147"/>
              <a:gd name="connsiteY154" fmla="*/ 983457 h 1151130"/>
              <a:gd name="connsiteX155" fmla="*/ 298803 w 763147"/>
              <a:gd name="connsiteY155" fmla="*/ 973932 h 1151130"/>
              <a:gd name="connsiteX156" fmla="*/ 291659 w 763147"/>
              <a:gd name="connsiteY156" fmla="*/ 969169 h 1151130"/>
              <a:gd name="connsiteX157" fmla="*/ 274991 w 763147"/>
              <a:gd name="connsiteY157" fmla="*/ 962025 h 1151130"/>
              <a:gd name="connsiteX158" fmla="*/ 263084 w 763147"/>
              <a:gd name="connsiteY158" fmla="*/ 952500 h 1151130"/>
              <a:gd name="connsiteX159" fmla="*/ 255941 w 763147"/>
              <a:gd name="connsiteY159" fmla="*/ 950119 h 1151130"/>
              <a:gd name="connsiteX160" fmla="*/ 248797 w 763147"/>
              <a:gd name="connsiteY160" fmla="*/ 945357 h 1151130"/>
              <a:gd name="connsiteX161" fmla="*/ 232128 w 763147"/>
              <a:gd name="connsiteY161" fmla="*/ 940594 h 1151130"/>
              <a:gd name="connsiteX162" fmla="*/ 224984 w 763147"/>
              <a:gd name="connsiteY162" fmla="*/ 938213 h 1151130"/>
              <a:gd name="connsiteX163" fmla="*/ 170216 w 763147"/>
              <a:gd name="connsiteY163" fmla="*/ 935832 h 1151130"/>
              <a:gd name="connsiteX164" fmla="*/ 160691 w 763147"/>
              <a:gd name="connsiteY164" fmla="*/ 933450 h 1151130"/>
              <a:gd name="connsiteX165" fmla="*/ 148784 w 763147"/>
              <a:gd name="connsiteY165" fmla="*/ 923925 h 1151130"/>
              <a:gd name="connsiteX166" fmla="*/ 139259 w 763147"/>
              <a:gd name="connsiteY166" fmla="*/ 916782 h 1151130"/>
              <a:gd name="connsiteX167" fmla="*/ 124972 w 763147"/>
              <a:gd name="connsiteY167" fmla="*/ 907257 h 1151130"/>
              <a:gd name="connsiteX168" fmla="*/ 120209 w 763147"/>
              <a:gd name="connsiteY168" fmla="*/ 892969 h 1151130"/>
              <a:gd name="connsiteX169" fmla="*/ 115447 w 763147"/>
              <a:gd name="connsiteY169" fmla="*/ 885825 h 1151130"/>
              <a:gd name="connsiteX170" fmla="*/ 108303 w 763147"/>
              <a:gd name="connsiteY170" fmla="*/ 871538 h 1151130"/>
              <a:gd name="connsiteX171" fmla="*/ 103541 w 763147"/>
              <a:gd name="connsiteY171" fmla="*/ 857250 h 1151130"/>
              <a:gd name="connsiteX172" fmla="*/ 101159 w 763147"/>
              <a:gd name="connsiteY172" fmla="*/ 850107 h 1151130"/>
              <a:gd name="connsiteX173" fmla="*/ 94016 w 763147"/>
              <a:gd name="connsiteY173" fmla="*/ 845344 h 1151130"/>
              <a:gd name="connsiteX174" fmla="*/ 89253 w 763147"/>
              <a:gd name="connsiteY174" fmla="*/ 838200 h 1151130"/>
              <a:gd name="connsiteX175" fmla="*/ 86872 w 763147"/>
              <a:gd name="connsiteY175" fmla="*/ 831057 h 1151130"/>
              <a:gd name="connsiteX176" fmla="*/ 70203 w 763147"/>
              <a:gd name="connsiteY176" fmla="*/ 835819 h 1151130"/>
              <a:gd name="connsiteX177" fmla="*/ 60679 w 763147"/>
              <a:gd name="connsiteY177" fmla="*/ 771525 h 1151130"/>
              <a:gd name="connsiteX178" fmla="*/ 65442 w 763147"/>
              <a:gd name="connsiteY178" fmla="*/ 704850 h 1151130"/>
              <a:gd name="connsiteX179" fmla="*/ 72584 w 763147"/>
              <a:gd name="connsiteY179" fmla="*/ 688182 h 1151130"/>
              <a:gd name="connsiteX180" fmla="*/ 60678 w 763147"/>
              <a:gd name="connsiteY180" fmla="*/ 683419 h 1151130"/>
              <a:gd name="connsiteX181" fmla="*/ 67822 w 763147"/>
              <a:gd name="connsiteY181" fmla="*/ 671513 h 1151130"/>
              <a:gd name="connsiteX182" fmla="*/ 58297 w 763147"/>
              <a:gd name="connsiteY182" fmla="*/ 657225 h 1151130"/>
              <a:gd name="connsiteX183" fmla="*/ 51153 w 763147"/>
              <a:gd name="connsiteY183" fmla="*/ 635794 h 1151130"/>
              <a:gd name="connsiteX184" fmla="*/ 48772 w 763147"/>
              <a:gd name="connsiteY184" fmla="*/ 628650 h 1151130"/>
              <a:gd name="connsiteX185" fmla="*/ 46391 w 763147"/>
              <a:gd name="connsiteY185" fmla="*/ 621507 h 1151130"/>
              <a:gd name="connsiteX186" fmla="*/ 32103 w 763147"/>
              <a:gd name="connsiteY186" fmla="*/ 616744 h 1151130"/>
              <a:gd name="connsiteX187" fmla="*/ 13053 w 763147"/>
              <a:gd name="connsiteY187" fmla="*/ 592932 h 1151130"/>
              <a:gd name="connsiteX188" fmla="*/ 1146 w 763147"/>
              <a:gd name="connsiteY188" fmla="*/ 573881 h 1151130"/>
              <a:gd name="connsiteX189" fmla="*/ 10672 w 763147"/>
              <a:gd name="connsiteY189" fmla="*/ 533400 h 1151130"/>
              <a:gd name="connsiteX0" fmla="*/ 10672 w 763147"/>
              <a:gd name="connsiteY0" fmla="*/ 533400 h 1151130"/>
              <a:gd name="connsiteX1" fmla="*/ 10672 w 763147"/>
              <a:gd name="connsiteY1" fmla="*/ 533400 h 1151130"/>
              <a:gd name="connsiteX2" fmla="*/ 41628 w 763147"/>
              <a:gd name="connsiteY2" fmla="*/ 540544 h 1151130"/>
              <a:gd name="connsiteX3" fmla="*/ 48772 w 763147"/>
              <a:gd name="connsiteY3" fmla="*/ 542925 h 1151130"/>
              <a:gd name="connsiteX4" fmla="*/ 70203 w 763147"/>
              <a:gd name="connsiteY4" fmla="*/ 540544 h 1151130"/>
              <a:gd name="connsiteX5" fmla="*/ 77347 w 763147"/>
              <a:gd name="connsiteY5" fmla="*/ 535782 h 1151130"/>
              <a:gd name="connsiteX6" fmla="*/ 84491 w 763147"/>
              <a:gd name="connsiteY6" fmla="*/ 533400 h 1151130"/>
              <a:gd name="connsiteX7" fmla="*/ 96397 w 763147"/>
              <a:gd name="connsiteY7" fmla="*/ 514350 h 1151130"/>
              <a:gd name="connsiteX8" fmla="*/ 103541 w 763147"/>
              <a:gd name="connsiteY8" fmla="*/ 478632 h 1151130"/>
              <a:gd name="connsiteX9" fmla="*/ 105922 w 763147"/>
              <a:gd name="connsiteY9" fmla="*/ 471488 h 1151130"/>
              <a:gd name="connsiteX10" fmla="*/ 110684 w 763147"/>
              <a:gd name="connsiteY10" fmla="*/ 454819 h 1151130"/>
              <a:gd name="connsiteX11" fmla="*/ 108303 w 763147"/>
              <a:gd name="connsiteY11" fmla="*/ 390525 h 1151130"/>
              <a:gd name="connsiteX12" fmla="*/ 110684 w 763147"/>
              <a:gd name="connsiteY12" fmla="*/ 366713 h 1151130"/>
              <a:gd name="connsiteX13" fmla="*/ 105922 w 763147"/>
              <a:gd name="connsiteY13" fmla="*/ 326232 h 1151130"/>
              <a:gd name="connsiteX14" fmla="*/ 101159 w 763147"/>
              <a:gd name="connsiteY14" fmla="*/ 311944 h 1151130"/>
              <a:gd name="connsiteX15" fmla="*/ 91634 w 763147"/>
              <a:gd name="connsiteY15" fmla="*/ 297657 h 1151130"/>
              <a:gd name="connsiteX16" fmla="*/ 86871 w 763147"/>
              <a:gd name="connsiteY16" fmla="*/ 304800 h 1151130"/>
              <a:gd name="connsiteX17" fmla="*/ 89254 w 763147"/>
              <a:gd name="connsiteY17" fmla="*/ 292894 h 1151130"/>
              <a:gd name="connsiteX18" fmla="*/ 70204 w 763147"/>
              <a:gd name="connsiteY18" fmla="*/ 273844 h 1151130"/>
              <a:gd name="connsiteX19" fmla="*/ 84491 w 763147"/>
              <a:gd name="connsiteY19" fmla="*/ 269082 h 1151130"/>
              <a:gd name="connsiteX20" fmla="*/ 82109 w 763147"/>
              <a:gd name="connsiteY20" fmla="*/ 269082 h 1151130"/>
              <a:gd name="connsiteX21" fmla="*/ 84490 w 763147"/>
              <a:gd name="connsiteY21" fmla="*/ 264319 h 1151130"/>
              <a:gd name="connsiteX22" fmla="*/ 82109 w 763147"/>
              <a:gd name="connsiteY22" fmla="*/ 238126 h 1151130"/>
              <a:gd name="connsiteX23" fmla="*/ 82109 w 763147"/>
              <a:gd name="connsiteY23" fmla="*/ 188119 h 1151130"/>
              <a:gd name="connsiteX24" fmla="*/ 89253 w 763147"/>
              <a:gd name="connsiteY24" fmla="*/ 126207 h 1151130"/>
              <a:gd name="connsiteX25" fmla="*/ 113066 w 763147"/>
              <a:gd name="connsiteY25" fmla="*/ 109538 h 1151130"/>
              <a:gd name="connsiteX26" fmla="*/ 120209 w 763147"/>
              <a:gd name="connsiteY26" fmla="*/ 104775 h 1151130"/>
              <a:gd name="connsiteX27" fmla="*/ 139259 w 763147"/>
              <a:gd name="connsiteY27" fmla="*/ 100013 h 1151130"/>
              <a:gd name="connsiteX28" fmla="*/ 177359 w 763147"/>
              <a:gd name="connsiteY28" fmla="*/ 83344 h 1151130"/>
              <a:gd name="connsiteX29" fmla="*/ 165453 w 763147"/>
              <a:gd name="connsiteY29" fmla="*/ 85726 h 1151130"/>
              <a:gd name="connsiteX30" fmla="*/ 182122 w 763147"/>
              <a:gd name="connsiteY30" fmla="*/ 76199 h 1151130"/>
              <a:gd name="connsiteX31" fmla="*/ 203553 w 763147"/>
              <a:gd name="connsiteY31" fmla="*/ 61913 h 1151130"/>
              <a:gd name="connsiteX32" fmla="*/ 217841 w 763147"/>
              <a:gd name="connsiteY32" fmla="*/ 73819 h 1151130"/>
              <a:gd name="connsiteX33" fmla="*/ 246416 w 763147"/>
              <a:gd name="connsiteY33" fmla="*/ 76200 h 1151130"/>
              <a:gd name="connsiteX34" fmla="*/ 253559 w 763147"/>
              <a:gd name="connsiteY34" fmla="*/ 78582 h 1151130"/>
              <a:gd name="connsiteX35" fmla="*/ 286897 w 763147"/>
              <a:gd name="connsiteY35" fmla="*/ 76200 h 1151130"/>
              <a:gd name="connsiteX36" fmla="*/ 310709 w 763147"/>
              <a:gd name="connsiteY36" fmla="*/ 69057 h 1151130"/>
              <a:gd name="connsiteX37" fmla="*/ 317853 w 763147"/>
              <a:gd name="connsiteY37" fmla="*/ 66675 h 1151130"/>
              <a:gd name="connsiteX38" fmla="*/ 322616 w 763147"/>
              <a:gd name="connsiteY38" fmla="*/ 59532 h 1151130"/>
              <a:gd name="connsiteX39" fmla="*/ 329759 w 763147"/>
              <a:gd name="connsiteY39" fmla="*/ 52388 h 1151130"/>
              <a:gd name="connsiteX40" fmla="*/ 332141 w 763147"/>
              <a:gd name="connsiteY40" fmla="*/ 45244 h 1151130"/>
              <a:gd name="connsiteX41" fmla="*/ 346428 w 763147"/>
              <a:gd name="connsiteY41" fmla="*/ 35719 h 1151130"/>
              <a:gd name="connsiteX42" fmla="*/ 355953 w 763147"/>
              <a:gd name="connsiteY42" fmla="*/ 21432 h 1151130"/>
              <a:gd name="connsiteX43" fmla="*/ 360716 w 763147"/>
              <a:gd name="connsiteY43" fmla="*/ 14288 h 1151130"/>
              <a:gd name="connsiteX44" fmla="*/ 375003 w 763147"/>
              <a:gd name="connsiteY44" fmla="*/ 9525 h 1151130"/>
              <a:gd name="connsiteX45" fmla="*/ 382147 w 763147"/>
              <a:gd name="connsiteY45" fmla="*/ 7144 h 1151130"/>
              <a:gd name="connsiteX46" fmla="*/ 396434 w 763147"/>
              <a:gd name="connsiteY46" fmla="*/ 2382 h 1151130"/>
              <a:gd name="connsiteX47" fmla="*/ 403578 w 763147"/>
              <a:gd name="connsiteY47" fmla="*/ 0 h 1151130"/>
              <a:gd name="connsiteX48" fmla="*/ 425009 w 763147"/>
              <a:gd name="connsiteY48" fmla="*/ 4763 h 1151130"/>
              <a:gd name="connsiteX49" fmla="*/ 429772 w 763147"/>
              <a:gd name="connsiteY49" fmla="*/ 11907 h 1151130"/>
              <a:gd name="connsiteX50" fmla="*/ 436916 w 763147"/>
              <a:gd name="connsiteY50" fmla="*/ 26194 h 1151130"/>
              <a:gd name="connsiteX51" fmla="*/ 444059 w 763147"/>
              <a:gd name="connsiteY51" fmla="*/ 33338 h 1151130"/>
              <a:gd name="connsiteX52" fmla="*/ 463109 w 763147"/>
              <a:gd name="connsiteY52" fmla="*/ 54769 h 1151130"/>
              <a:gd name="connsiteX53" fmla="*/ 477397 w 763147"/>
              <a:gd name="connsiteY53" fmla="*/ 64294 h 1151130"/>
              <a:gd name="connsiteX54" fmla="*/ 484541 w 763147"/>
              <a:gd name="connsiteY54" fmla="*/ 71438 h 1151130"/>
              <a:gd name="connsiteX55" fmla="*/ 498828 w 763147"/>
              <a:gd name="connsiteY55" fmla="*/ 80963 h 1151130"/>
              <a:gd name="connsiteX56" fmla="*/ 508353 w 763147"/>
              <a:gd name="connsiteY56" fmla="*/ 90488 h 1151130"/>
              <a:gd name="connsiteX57" fmla="*/ 522641 w 763147"/>
              <a:gd name="connsiteY57" fmla="*/ 100013 h 1151130"/>
              <a:gd name="connsiteX58" fmla="*/ 541691 w 763147"/>
              <a:gd name="connsiteY58" fmla="*/ 116682 h 1151130"/>
              <a:gd name="connsiteX59" fmla="*/ 548834 w 763147"/>
              <a:gd name="connsiteY59" fmla="*/ 123825 h 1151130"/>
              <a:gd name="connsiteX60" fmla="*/ 558359 w 763147"/>
              <a:gd name="connsiteY60" fmla="*/ 138113 h 1151130"/>
              <a:gd name="connsiteX61" fmla="*/ 565503 w 763147"/>
              <a:gd name="connsiteY61" fmla="*/ 164307 h 1151130"/>
              <a:gd name="connsiteX62" fmla="*/ 579791 w 763147"/>
              <a:gd name="connsiteY62" fmla="*/ 178594 h 1151130"/>
              <a:gd name="connsiteX63" fmla="*/ 586934 w 763147"/>
              <a:gd name="connsiteY63" fmla="*/ 185738 h 1151130"/>
              <a:gd name="connsiteX64" fmla="*/ 591697 w 763147"/>
              <a:gd name="connsiteY64" fmla="*/ 192882 h 1151130"/>
              <a:gd name="connsiteX65" fmla="*/ 594078 w 763147"/>
              <a:gd name="connsiteY65" fmla="*/ 200025 h 1151130"/>
              <a:gd name="connsiteX66" fmla="*/ 596459 w 763147"/>
              <a:gd name="connsiteY66" fmla="*/ 216694 h 1151130"/>
              <a:gd name="connsiteX67" fmla="*/ 601222 w 763147"/>
              <a:gd name="connsiteY67" fmla="*/ 223838 h 1151130"/>
              <a:gd name="connsiteX68" fmla="*/ 610747 w 763147"/>
              <a:gd name="connsiteY68" fmla="*/ 238125 h 1151130"/>
              <a:gd name="connsiteX69" fmla="*/ 615509 w 763147"/>
              <a:gd name="connsiteY69" fmla="*/ 245269 h 1151130"/>
              <a:gd name="connsiteX70" fmla="*/ 629797 w 763147"/>
              <a:gd name="connsiteY70" fmla="*/ 250032 h 1151130"/>
              <a:gd name="connsiteX71" fmla="*/ 641703 w 763147"/>
              <a:gd name="connsiteY71" fmla="*/ 271463 h 1151130"/>
              <a:gd name="connsiteX72" fmla="*/ 646466 w 763147"/>
              <a:gd name="connsiteY72" fmla="*/ 278607 h 1151130"/>
              <a:gd name="connsiteX73" fmla="*/ 653609 w 763147"/>
              <a:gd name="connsiteY73" fmla="*/ 283369 h 1151130"/>
              <a:gd name="connsiteX74" fmla="*/ 655991 w 763147"/>
              <a:gd name="connsiteY74" fmla="*/ 285750 h 1151130"/>
              <a:gd name="connsiteX75" fmla="*/ 658372 w 763147"/>
              <a:gd name="connsiteY75" fmla="*/ 285750 h 1151130"/>
              <a:gd name="connsiteX76" fmla="*/ 653609 w 763147"/>
              <a:gd name="connsiteY76" fmla="*/ 307182 h 1151130"/>
              <a:gd name="connsiteX77" fmla="*/ 658372 w 763147"/>
              <a:gd name="connsiteY77" fmla="*/ 350044 h 1151130"/>
              <a:gd name="connsiteX78" fmla="*/ 655991 w 763147"/>
              <a:gd name="connsiteY78" fmla="*/ 357188 h 1151130"/>
              <a:gd name="connsiteX79" fmla="*/ 658372 w 763147"/>
              <a:gd name="connsiteY79" fmla="*/ 376238 h 1151130"/>
              <a:gd name="connsiteX80" fmla="*/ 660753 w 763147"/>
              <a:gd name="connsiteY80" fmla="*/ 383382 h 1151130"/>
              <a:gd name="connsiteX81" fmla="*/ 667897 w 763147"/>
              <a:gd name="connsiteY81" fmla="*/ 385763 h 1151130"/>
              <a:gd name="connsiteX82" fmla="*/ 698853 w 763147"/>
              <a:gd name="connsiteY82" fmla="*/ 388144 h 1151130"/>
              <a:gd name="connsiteX83" fmla="*/ 720284 w 763147"/>
              <a:gd name="connsiteY83" fmla="*/ 404813 h 1151130"/>
              <a:gd name="connsiteX84" fmla="*/ 727428 w 763147"/>
              <a:gd name="connsiteY84" fmla="*/ 409575 h 1151130"/>
              <a:gd name="connsiteX85" fmla="*/ 736953 w 763147"/>
              <a:gd name="connsiteY85" fmla="*/ 423863 h 1151130"/>
              <a:gd name="connsiteX86" fmla="*/ 744097 w 763147"/>
              <a:gd name="connsiteY86" fmla="*/ 431007 h 1151130"/>
              <a:gd name="connsiteX87" fmla="*/ 753622 w 763147"/>
              <a:gd name="connsiteY87" fmla="*/ 445294 h 1151130"/>
              <a:gd name="connsiteX88" fmla="*/ 756003 w 763147"/>
              <a:gd name="connsiteY88" fmla="*/ 452438 h 1151130"/>
              <a:gd name="connsiteX89" fmla="*/ 760766 w 763147"/>
              <a:gd name="connsiteY89" fmla="*/ 459582 h 1151130"/>
              <a:gd name="connsiteX90" fmla="*/ 763147 w 763147"/>
              <a:gd name="connsiteY90" fmla="*/ 469107 h 1151130"/>
              <a:gd name="connsiteX91" fmla="*/ 760766 w 763147"/>
              <a:gd name="connsiteY91" fmla="*/ 519113 h 1151130"/>
              <a:gd name="connsiteX92" fmla="*/ 751241 w 763147"/>
              <a:gd name="connsiteY92" fmla="*/ 533400 h 1151130"/>
              <a:gd name="connsiteX93" fmla="*/ 741716 w 763147"/>
              <a:gd name="connsiteY93" fmla="*/ 547688 h 1151130"/>
              <a:gd name="connsiteX94" fmla="*/ 734572 w 763147"/>
              <a:gd name="connsiteY94" fmla="*/ 561975 h 1151130"/>
              <a:gd name="connsiteX95" fmla="*/ 722666 w 763147"/>
              <a:gd name="connsiteY95" fmla="*/ 583407 h 1151130"/>
              <a:gd name="connsiteX96" fmla="*/ 715522 w 763147"/>
              <a:gd name="connsiteY96" fmla="*/ 585788 h 1151130"/>
              <a:gd name="connsiteX97" fmla="*/ 708378 w 763147"/>
              <a:gd name="connsiteY97" fmla="*/ 590550 h 1151130"/>
              <a:gd name="connsiteX98" fmla="*/ 694091 w 763147"/>
              <a:gd name="connsiteY98" fmla="*/ 595313 h 1151130"/>
              <a:gd name="connsiteX99" fmla="*/ 686947 w 763147"/>
              <a:gd name="connsiteY99" fmla="*/ 597694 h 1151130"/>
              <a:gd name="connsiteX100" fmla="*/ 679803 w 763147"/>
              <a:gd name="connsiteY100" fmla="*/ 602457 h 1151130"/>
              <a:gd name="connsiteX101" fmla="*/ 670278 w 763147"/>
              <a:gd name="connsiteY101" fmla="*/ 611982 h 1151130"/>
              <a:gd name="connsiteX102" fmla="*/ 665516 w 763147"/>
              <a:gd name="connsiteY102" fmla="*/ 626269 h 1151130"/>
              <a:gd name="connsiteX103" fmla="*/ 663134 w 763147"/>
              <a:gd name="connsiteY103" fmla="*/ 633413 h 1151130"/>
              <a:gd name="connsiteX104" fmla="*/ 660753 w 763147"/>
              <a:gd name="connsiteY104" fmla="*/ 709613 h 1151130"/>
              <a:gd name="connsiteX105" fmla="*/ 658372 w 763147"/>
              <a:gd name="connsiteY105" fmla="*/ 716757 h 1151130"/>
              <a:gd name="connsiteX106" fmla="*/ 655991 w 763147"/>
              <a:gd name="connsiteY106" fmla="*/ 726282 h 1151130"/>
              <a:gd name="connsiteX107" fmla="*/ 639322 w 763147"/>
              <a:gd name="connsiteY107" fmla="*/ 738188 h 1151130"/>
              <a:gd name="connsiteX108" fmla="*/ 632178 w 763147"/>
              <a:gd name="connsiteY108" fmla="*/ 740569 h 1151130"/>
              <a:gd name="connsiteX109" fmla="*/ 629797 w 763147"/>
              <a:gd name="connsiteY109" fmla="*/ 766763 h 1151130"/>
              <a:gd name="connsiteX110" fmla="*/ 627416 w 763147"/>
              <a:gd name="connsiteY110" fmla="*/ 776288 h 1151130"/>
              <a:gd name="connsiteX111" fmla="*/ 629797 w 763147"/>
              <a:gd name="connsiteY111" fmla="*/ 885825 h 1151130"/>
              <a:gd name="connsiteX112" fmla="*/ 632178 w 763147"/>
              <a:gd name="connsiteY112" fmla="*/ 957263 h 1151130"/>
              <a:gd name="connsiteX113" fmla="*/ 636941 w 763147"/>
              <a:gd name="connsiteY113" fmla="*/ 971550 h 1151130"/>
              <a:gd name="connsiteX114" fmla="*/ 639322 w 763147"/>
              <a:gd name="connsiteY114" fmla="*/ 978694 h 1151130"/>
              <a:gd name="connsiteX115" fmla="*/ 641703 w 763147"/>
              <a:gd name="connsiteY115" fmla="*/ 1014413 h 1151130"/>
              <a:gd name="connsiteX116" fmla="*/ 646466 w 763147"/>
              <a:gd name="connsiteY116" fmla="*/ 1028700 h 1151130"/>
              <a:gd name="connsiteX117" fmla="*/ 648847 w 763147"/>
              <a:gd name="connsiteY117" fmla="*/ 1035844 h 1151130"/>
              <a:gd name="connsiteX118" fmla="*/ 651228 w 763147"/>
              <a:gd name="connsiteY118" fmla="*/ 1042988 h 1151130"/>
              <a:gd name="connsiteX119" fmla="*/ 655991 w 763147"/>
              <a:gd name="connsiteY119" fmla="*/ 1062038 h 1151130"/>
              <a:gd name="connsiteX120" fmla="*/ 660753 w 763147"/>
              <a:gd name="connsiteY120" fmla="*/ 1069182 h 1151130"/>
              <a:gd name="connsiteX121" fmla="*/ 665516 w 763147"/>
              <a:gd name="connsiteY121" fmla="*/ 1097757 h 1151130"/>
              <a:gd name="connsiteX122" fmla="*/ 663134 w 763147"/>
              <a:gd name="connsiteY122" fmla="*/ 1128713 h 1151130"/>
              <a:gd name="connsiteX123" fmla="*/ 677422 w 763147"/>
              <a:gd name="connsiteY123" fmla="*/ 1150144 h 1151130"/>
              <a:gd name="connsiteX124" fmla="*/ 675040 w 763147"/>
              <a:gd name="connsiteY124" fmla="*/ 1147763 h 1151130"/>
              <a:gd name="connsiteX125" fmla="*/ 658371 w 763147"/>
              <a:gd name="connsiteY125" fmla="*/ 1135856 h 1151130"/>
              <a:gd name="connsiteX126" fmla="*/ 636941 w 763147"/>
              <a:gd name="connsiteY126" fmla="*/ 1140619 h 1151130"/>
              <a:gd name="connsiteX127" fmla="*/ 658372 w 763147"/>
              <a:gd name="connsiteY127" fmla="*/ 1147763 h 1151130"/>
              <a:gd name="connsiteX128" fmla="*/ 617891 w 763147"/>
              <a:gd name="connsiteY128" fmla="*/ 1145382 h 1151130"/>
              <a:gd name="connsiteX129" fmla="*/ 605984 w 763147"/>
              <a:gd name="connsiteY129" fmla="*/ 1143000 h 1151130"/>
              <a:gd name="connsiteX130" fmla="*/ 598841 w 763147"/>
              <a:gd name="connsiteY130" fmla="*/ 1138238 h 1151130"/>
              <a:gd name="connsiteX131" fmla="*/ 584553 w 763147"/>
              <a:gd name="connsiteY131" fmla="*/ 1133475 h 1151130"/>
              <a:gd name="connsiteX132" fmla="*/ 570266 w 763147"/>
              <a:gd name="connsiteY132" fmla="*/ 1128713 h 1151130"/>
              <a:gd name="connsiteX133" fmla="*/ 563122 w 763147"/>
              <a:gd name="connsiteY133" fmla="*/ 1126332 h 1151130"/>
              <a:gd name="connsiteX134" fmla="*/ 555978 w 763147"/>
              <a:gd name="connsiteY134" fmla="*/ 1121569 h 1151130"/>
              <a:gd name="connsiteX135" fmla="*/ 551216 w 763147"/>
              <a:gd name="connsiteY135" fmla="*/ 1114425 h 1151130"/>
              <a:gd name="connsiteX136" fmla="*/ 541691 w 763147"/>
              <a:gd name="connsiteY136" fmla="*/ 1112044 h 1151130"/>
              <a:gd name="connsiteX137" fmla="*/ 520259 w 763147"/>
              <a:gd name="connsiteY137" fmla="*/ 1104900 h 1151130"/>
              <a:gd name="connsiteX138" fmla="*/ 505972 w 763147"/>
              <a:gd name="connsiteY138" fmla="*/ 1100138 h 1151130"/>
              <a:gd name="connsiteX139" fmla="*/ 496447 w 763147"/>
              <a:gd name="connsiteY139" fmla="*/ 1097757 h 1151130"/>
              <a:gd name="connsiteX140" fmla="*/ 451203 w 763147"/>
              <a:gd name="connsiteY140" fmla="*/ 1102519 h 1151130"/>
              <a:gd name="connsiteX141" fmla="*/ 436916 w 763147"/>
              <a:gd name="connsiteY141" fmla="*/ 1107282 h 1151130"/>
              <a:gd name="connsiteX142" fmla="*/ 429772 w 763147"/>
              <a:gd name="connsiteY142" fmla="*/ 1109663 h 1151130"/>
              <a:gd name="connsiteX143" fmla="*/ 396434 w 763147"/>
              <a:gd name="connsiteY143" fmla="*/ 1107282 h 1151130"/>
              <a:gd name="connsiteX144" fmla="*/ 389291 w 763147"/>
              <a:gd name="connsiteY144" fmla="*/ 1104900 h 1151130"/>
              <a:gd name="connsiteX145" fmla="*/ 379766 w 763147"/>
              <a:gd name="connsiteY145" fmla="*/ 1090613 h 1151130"/>
              <a:gd name="connsiteX146" fmla="*/ 365478 w 763147"/>
              <a:gd name="connsiteY146" fmla="*/ 1078707 h 1151130"/>
              <a:gd name="connsiteX147" fmla="*/ 360716 w 763147"/>
              <a:gd name="connsiteY147" fmla="*/ 1071563 h 1151130"/>
              <a:gd name="connsiteX148" fmla="*/ 353572 w 763147"/>
              <a:gd name="connsiteY148" fmla="*/ 1064419 h 1151130"/>
              <a:gd name="connsiteX149" fmla="*/ 344047 w 763147"/>
              <a:gd name="connsiteY149" fmla="*/ 1050132 h 1151130"/>
              <a:gd name="connsiteX150" fmla="*/ 341666 w 763147"/>
              <a:gd name="connsiteY150" fmla="*/ 1042988 h 1151130"/>
              <a:gd name="connsiteX151" fmla="*/ 336903 w 763147"/>
              <a:gd name="connsiteY151" fmla="*/ 1026319 h 1151130"/>
              <a:gd name="connsiteX152" fmla="*/ 324997 w 763147"/>
              <a:gd name="connsiteY152" fmla="*/ 1012032 h 1151130"/>
              <a:gd name="connsiteX153" fmla="*/ 320234 w 763147"/>
              <a:gd name="connsiteY153" fmla="*/ 997744 h 1151130"/>
              <a:gd name="connsiteX154" fmla="*/ 313091 w 763147"/>
              <a:gd name="connsiteY154" fmla="*/ 983457 h 1151130"/>
              <a:gd name="connsiteX155" fmla="*/ 298803 w 763147"/>
              <a:gd name="connsiteY155" fmla="*/ 973932 h 1151130"/>
              <a:gd name="connsiteX156" fmla="*/ 291659 w 763147"/>
              <a:gd name="connsiteY156" fmla="*/ 969169 h 1151130"/>
              <a:gd name="connsiteX157" fmla="*/ 274991 w 763147"/>
              <a:gd name="connsiteY157" fmla="*/ 962025 h 1151130"/>
              <a:gd name="connsiteX158" fmla="*/ 263084 w 763147"/>
              <a:gd name="connsiteY158" fmla="*/ 952500 h 1151130"/>
              <a:gd name="connsiteX159" fmla="*/ 255941 w 763147"/>
              <a:gd name="connsiteY159" fmla="*/ 950119 h 1151130"/>
              <a:gd name="connsiteX160" fmla="*/ 248797 w 763147"/>
              <a:gd name="connsiteY160" fmla="*/ 945357 h 1151130"/>
              <a:gd name="connsiteX161" fmla="*/ 232128 w 763147"/>
              <a:gd name="connsiteY161" fmla="*/ 940594 h 1151130"/>
              <a:gd name="connsiteX162" fmla="*/ 224984 w 763147"/>
              <a:gd name="connsiteY162" fmla="*/ 938213 h 1151130"/>
              <a:gd name="connsiteX163" fmla="*/ 170216 w 763147"/>
              <a:gd name="connsiteY163" fmla="*/ 935832 h 1151130"/>
              <a:gd name="connsiteX164" fmla="*/ 160691 w 763147"/>
              <a:gd name="connsiteY164" fmla="*/ 933450 h 1151130"/>
              <a:gd name="connsiteX165" fmla="*/ 148784 w 763147"/>
              <a:gd name="connsiteY165" fmla="*/ 923925 h 1151130"/>
              <a:gd name="connsiteX166" fmla="*/ 139259 w 763147"/>
              <a:gd name="connsiteY166" fmla="*/ 916782 h 1151130"/>
              <a:gd name="connsiteX167" fmla="*/ 124972 w 763147"/>
              <a:gd name="connsiteY167" fmla="*/ 907257 h 1151130"/>
              <a:gd name="connsiteX168" fmla="*/ 120209 w 763147"/>
              <a:gd name="connsiteY168" fmla="*/ 892969 h 1151130"/>
              <a:gd name="connsiteX169" fmla="*/ 115447 w 763147"/>
              <a:gd name="connsiteY169" fmla="*/ 885825 h 1151130"/>
              <a:gd name="connsiteX170" fmla="*/ 108303 w 763147"/>
              <a:gd name="connsiteY170" fmla="*/ 871538 h 1151130"/>
              <a:gd name="connsiteX171" fmla="*/ 103541 w 763147"/>
              <a:gd name="connsiteY171" fmla="*/ 857250 h 1151130"/>
              <a:gd name="connsiteX172" fmla="*/ 101159 w 763147"/>
              <a:gd name="connsiteY172" fmla="*/ 850107 h 1151130"/>
              <a:gd name="connsiteX173" fmla="*/ 94016 w 763147"/>
              <a:gd name="connsiteY173" fmla="*/ 845344 h 1151130"/>
              <a:gd name="connsiteX174" fmla="*/ 89253 w 763147"/>
              <a:gd name="connsiteY174" fmla="*/ 838200 h 1151130"/>
              <a:gd name="connsiteX175" fmla="*/ 86872 w 763147"/>
              <a:gd name="connsiteY175" fmla="*/ 831057 h 1151130"/>
              <a:gd name="connsiteX176" fmla="*/ 70203 w 763147"/>
              <a:gd name="connsiteY176" fmla="*/ 835819 h 1151130"/>
              <a:gd name="connsiteX177" fmla="*/ 60679 w 763147"/>
              <a:gd name="connsiteY177" fmla="*/ 771525 h 1151130"/>
              <a:gd name="connsiteX178" fmla="*/ 65442 w 763147"/>
              <a:gd name="connsiteY178" fmla="*/ 704850 h 1151130"/>
              <a:gd name="connsiteX179" fmla="*/ 72584 w 763147"/>
              <a:gd name="connsiteY179" fmla="*/ 688182 h 1151130"/>
              <a:gd name="connsiteX180" fmla="*/ 60678 w 763147"/>
              <a:gd name="connsiteY180" fmla="*/ 683419 h 1151130"/>
              <a:gd name="connsiteX181" fmla="*/ 67822 w 763147"/>
              <a:gd name="connsiteY181" fmla="*/ 671513 h 1151130"/>
              <a:gd name="connsiteX182" fmla="*/ 58297 w 763147"/>
              <a:gd name="connsiteY182" fmla="*/ 657225 h 1151130"/>
              <a:gd name="connsiteX183" fmla="*/ 51153 w 763147"/>
              <a:gd name="connsiteY183" fmla="*/ 635794 h 1151130"/>
              <a:gd name="connsiteX184" fmla="*/ 48772 w 763147"/>
              <a:gd name="connsiteY184" fmla="*/ 628650 h 1151130"/>
              <a:gd name="connsiteX185" fmla="*/ 46391 w 763147"/>
              <a:gd name="connsiteY185" fmla="*/ 621507 h 1151130"/>
              <a:gd name="connsiteX186" fmla="*/ 32103 w 763147"/>
              <a:gd name="connsiteY186" fmla="*/ 616744 h 1151130"/>
              <a:gd name="connsiteX187" fmla="*/ 13053 w 763147"/>
              <a:gd name="connsiteY187" fmla="*/ 592932 h 1151130"/>
              <a:gd name="connsiteX188" fmla="*/ 1146 w 763147"/>
              <a:gd name="connsiteY188" fmla="*/ 573881 h 1151130"/>
              <a:gd name="connsiteX189" fmla="*/ 10672 w 763147"/>
              <a:gd name="connsiteY189" fmla="*/ 533400 h 1151130"/>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83344 h 1150522"/>
              <a:gd name="connsiteX29" fmla="*/ 165453 w 763147"/>
              <a:gd name="connsiteY29" fmla="*/ 85726 h 1150522"/>
              <a:gd name="connsiteX30" fmla="*/ 182122 w 763147"/>
              <a:gd name="connsiteY30" fmla="*/ 76199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78582 h 1150522"/>
              <a:gd name="connsiteX35" fmla="*/ 286897 w 763147"/>
              <a:gd name="connsiteY35" fmla="*/ 76200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77422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83344 h 1150522"/>
              <a:gd name="connsiteX29" fmla="*/ 165453 w 763147"/>
              <a:gd name="connsiteY29" fmla="*/ 85726 h 1150522"/>
              <a:gd name="connsiteX30" fmla="*/ 182122 w 763147"/>
              <a:gd name="connsiteY30" fmla="*/ 76199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78582 h 1150522"/>
              <a:gd name="connsiteX35" fmla="*/ 286897 w 763147"/>
              <a:gd name="connsiteY35" fmla="*/ 76200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83344 h 1150522"/>
              <a:gd name="connsiteX29" fmla="*/ 165453 w 763147"/>
              <a:gd name="connsiteY29" fmla="*/ 85726 h 1150522"/>
              <a:gd name="connsiteX30" fmla="*/ 172597 w 763147"/>
              <a:gd name="connsiteY30" fmla="*/ 71437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78582 h 1150522"/>
              <a:gd name="connsiteX35" fmla="*/ 286897 w 763147"/>
              <a:gd name="connsiteY35" fmla="*/ 76200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83344 h 1150522"/>
              <a:gd name="connsiteX29" fmla="*/ 158309 w 763147"/>
              <a:gd name="connsiteY29" fmla="*/ 80964 h 1150522"/>
              <a:gd name="connsiteX30" fmla="*/ 172597 w 763147"/>
              <a:gd name="connsiteY30" fmla="*/ 71437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78582 h 1150522"/>
              <a:gd name="connsiteX35" fmla="*/ 286897 w 763147"/>
              <a:gd name="connsiteY35" fmla="*/ 76200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83344 h 1150522"/>
              <a:gd name="connsiteX29" fmla="*/ 158309 w 763147"/>
              <a:gd name="connsiteY29" fmla="*/ 80964 h 1150522"/>
              <a:gd name="connsiteX30" fmla="*/ 172597 w 763147"/>
              <a:gd name="connsiteY30" fmla="*/ 71437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78582 h 1150522"/>
              <a:gd name="connsiteX35" fmla="*/ 286897 w 763147"/>
              <a:gd name="connsiteY35" fmla="*/ 76200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76201 h 1150522"/>
              <a:gd name="connsiteX29" fmla="*/ 158309 w 763147"/>
              <a:gd name="connsiteY29" fmla="*/ 80964 h 1150522"/>
              <a:gd name="connsiteX30" fmla="*/ 172597 w 763147"/>
              <a:gd name="connsiteY30" fmla="*/ 71437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78582 h 1150522"/>
              <a:gd name="connsiteX35" fmla="*/ 286897 w 763147"/>
              <a:gd name="connsiteY35" fmla="*/ 76200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76201 h 1150522"/>
              <a:gd name="connsiteX29" fmla="*/ 158309 w 763147"/>
              <a:gd name="connsiteY29" fmla="*/ 80964 h 1150522"/>
              <a:gd name="connsiteX30" fmla="*/ 172597 w 763147"/>
              <a:gd name="connsiteY30" fmla="*/ 71437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78582 h 1150522"/>
              <a:gd name="connsiteX35" fmla="*/ 286897 w 763147"/>
              <a:gd name="connsiteY35" fmla="*/ 61912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76201 h 1150522"/>
              <a:gd name="connsiteX29" fmla="*/ 158309 w 763147"/>
              <a:gd name="connsiteY29" fmla="*/ 80964 h 1150522"/>
              <a:gd name="connsiteX30" fmla="*/ 172597 w 763147"/>
              <a:gd name="connsiteY30" fmla="*/ 71437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71438 h 1150522"/>
              <a:gd name="connsiteX35" fmla="*/ 286897 w 763147"/>
              <a:gd name="connsiteY35" fmla="*/ 61912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76201 h 1150522"/>
              <a:gd name="connsiteX29" fmla="*/ 158309 w 763147"/>
              <a:gd name="connsiteY29" fmla="*/ 80964 h 1150522"/>
              <a:gd name="connsiteX30" fmla="*/ 172597 w 763147"/>
              <a:gd name="connsiteY30" fmla="*/ 71437 h 1150522"/>
              <a:gd name="connsiteX31" fmla="*/ 203553 w 763147"/>
              <a:gd name="connsiteY31" fmla="*/ 61913 h 1150522"/>
              <a:gd name="connsiteX32" fmla="*/ 217841 w 763147"/>
              <a:gd name="connsiteY32" fmla="*/ 73819 h 1150522"/>
              <a:gd name="connsiteX33" fmla="*/ 246416 w 763147"/>
              <a:gd name="connsiteY33" fmla="*/ 76200 h 1150522"/>
              <a:gd name="connsiteX34" fmla="*/ 253559 w 763147"/>
              <a:gd name="connsiteY34" fmla="*/ 61913 h 1150522"/>
              <a:gd name="connsiteX35" fmla="*/ 286897 w 763147"/>
              <a:gd name="connsiteY35" fmla="*/ 61912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76201 h 1150522"/>
              <a:gd name="connsiteX29" fmla="*/ 158309 w 763147"/>
              <a:gd name="connsiteY29" fmla="*/ 80964 h 1150522"/>
              <a:gd name="connsiteX30" fmla="*/ 172597 w 763147"/>
              <a:gd name="connsiteY30" fmla="*/ 71437 h 1150522"/>
              <a:gd name="connsiteX31" fmla="*/ 203553 w 763147"/>
              <a:gd name="connsiteY31" fmla="*/ 61913 h 1150522"/>
              <a:gd name="connsiteX32" fmla="*/ 217841 w 763147"/>
              <a:gd name="connsiteY32" fmla="*/ 73819 h 1150522"/>
              <a:gd name="connsiteX33" fmla="*/ 246416 w 763147"/>
              <a:gd name="connsiteY33" fmla="*/ 69057 h 1150522"/>
              <a:gd name="connsiteX34" fmla="*/ 253559 w 763147"/>
              <a:gd name="connsiteY34" fmla="*/ 61913 h 1150522"/>
              <a:gd name="connsiteX35" fmla="*/ 286897 w 763147"/>
              <a:gd name="connsiteY35" fmla="*/ 61912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3147"/>
              <a:gd name="connsiteY0" fmla="*/ 533400 h 1150522"/>
              <a:gd name="connsiteX1" fmla="*/ 10672 w 763147"/>
              <a:gd name="connsiteY1" fmla="*/ 533400 h 1150522"/>
              <a:gd name="connsiteX2" fmla="*/ 41628 w 763147"/>
              <a:gd name="connsiteY2" fmla="*/ 540544 h 1150522"/>
              <a:gd name="connsiteX3" fmla="*/ 48772 w 763147"/>
              <a:gd name="connsiteY3" fmla="*/ 542925 h 1150522"/>
              <a:gd name="connsiteX4" fmla="*/ 70203 w 763147"/>
              <a:gd name="connsiteY4" fmla="*/ 540544 h 1150522"/>
              <a:gd name="connsiteX5" fmla="*/ 77347 w 763147"/>
              <a:gd name="connsiteY5" fmla="*/ 535782 h 1150522"/>
              <a:gd name="connsiteX6" fmla="*/ 84491 w 763147"/>
              <a:gd name="connsiteY6" fmla="*/ 533400 h 1150522"/>
              <a:gd name="connsiteX7" fmla="*/ 96397 w 763147"/>
              <a:gd name="connsiteY7" fmla="*/ 514350 h 1150522"/>
              <a:gd name="connsiteX8" fmla="*/ 103541 w 763147"/>
              <a:gd name="connsiteY8" fmla="*/ 478632 h 1150522"/>
              <a:gd name="connsiteX9" fmla="*/ 105922 w 763147"/>
              <a:gd name="connsiteY9" fmla="*/ 471488 h 1150522"/>
              <a:gd name="connsiteX10" fmla="*/ 110684 w 763147"/>
              <a:gd name="connsiteY10" fmla="*/ 454819 h 1150522"/>
              <a:gd name="connsiteX11" fmla="*/ 108303 w 763147"/>
              <a:gd name="connsiteY11" fmla="*/ 390525 h 1150522"/>
              <a:gd name="connsiteX12" fmla="*/ 110684 w 763147"/>
              <a:gd name="connsiteY12" fmla="*/ 366713 h 1150522"/>
              <a:gd name="connsiteX13" fmla="*/ 105922 w 763147"/>
              <a:gd name="connsiteY13" fmla="*/ 326232 h 1150522"/>
              <a:gd name="connsiteX14" fmla="*/ 101159 w 763147"/>
              <a:gd name="connsiteY14" fmla="*/ 311944 h 1150522"/>
              <a:gd name="connsiteX15" fmla="*/ 91634 w 763147"/>
              <a:gd name="connsiteY15" fmla="*/ 297657 h 1150522"/>
              <a:gd name="connsiteX16" fmla="*/ 86871 w 763147"/>
              <a:gd name="connsiteY16" fmla="*/ 304800 h 1150522"/>
              <a:gd name="connsiteX17" fmla="*/ 89254 w 763147"/>
              <a:gd name="connsiteY17" fmla="*/ 292894 h 1150522"/>
              <a:gd name="connsiteX18" fmla="*/ 70204 w 763147"/>
              <a:gd name="connsiteY18" fmla="*/ 273844 h 1150522"/>
              <a:gd name="connsiteX19" fmla="*/ 84491 w 763147"/>
              <a:gd name="connsiteY19" fmla="*/ 269082 h 1150522"/>
              <a:gd name="connsiteX20" fmla="*/ 82109 w 763147"/>
              <a:gd name="connsiteY20" fmla="*/ 269082 h 1150522"/>
              <a:gd name="connsiteX21" fmla="*/ 84490 w 763147"/>
              <a:gd name="connsiteY21" fmla="*/ 264319 h 1150522"/>
              <a:gd name="connsiteX22" fmla="*/ 82109 w 763147"/>
              <a:gd name="connsiteY22" fmla="*/ 238126 h 1150522"/>
              <a:gd name="connsiteX23" fmla="*/ 82109 w 763147"/>
              <a:gd name="connsiteY23" fmla="*/ 188119 h 1150522"/>
              <a:gd name="connsiteX24" fmla="*/ 89253 w 763147"/>
              <a:gd name="connsiteY24" fmla="*/ 126207 h 1150522"/>
              <a:gd name="connsiteX25" fmla="*/ 113066 w 763147"/>
              <a:gd name="connsiteY25" fmla="*/ 109538 h 1150522"/>
              <a:gd name="connsiteX26" fmla="*/ 120209 w 763147"/>
              <a:gd name="connsiteY26" fmla="*/ 104775 h 1150522"/>
              <a:gd name="connsiteX27" fmla="*/ 139259 w 763147"/>
              <a:gd name="connsiteY27" fmla="*/ 100013 h 1150522"/>
              <a:gd name="connsiteX28" fmla="*/ 177359 w 763147"/>
              <a:gd name="connsiteY28" fmla="*/ 76201 h 1150522"/>
              <a:gd name="connsiteX29" fmla="*/ 158309 w 763147"/>
              <a:gd name="connsiteY29" fmla="*/ 80964 h 1150522"/>
              <a:gd name="connsiteX30" fmla="*/ 172597 w 763147"/>
              <a:gd name="connsiteY30" fmla="*/ 71437 h 1150522"/>
              <a:gd name="connsiteX31" fmla="*/ 203553 w 763147"/>
              <a:gd name="connsiteY31" fmla="*/ 61913 h 1150522"/>
              <a:gd name="connsiteX32" fmla="*/ 217841 w 763147"/>
              <a:gd name="connsiteY32" fmla="*/ 64294 h 1150522"/>
              <a:gd name="connsiteX33" fmla="*/ 246416 w 763147"/>
              <a:gd name="connsiteY33" fmla="*/ 69057 h 1150522"/>
              <a:gd name="connsiteX34" fmla="*/ 253559 w 763147"/>
              <a:gd name="connsiteY34" fmla="*/ 61913 h 1150522"/>
              <a:gd name="connsiteX35" fmla="*/ 286897 w 763147"/>
              <a:gd name="connsiteY35" fmla="*/ 61912 h 1150522"/>
              <a:gd name="connsiteX36" fmla="*/ 310709 w 763147"/>
              <a:gd name="connsiteY36" fmla="*/ 69057 h 1150522"/>
              <a:gd name="connsiteX37" fmla="*/ 317853 w 763147"/>
              <a:gd name="connsiteY37" fmla="*/ 66675 h 1150522"/>
              <a:gd name="connsiteX38" fmla="*/ 322616 w 763147"/>
              <a:gd name="connsiteY38" fmla="*/ 59532 h 1150522"/>
              <a:gd name="connsiteX39" fmla="*/ 329759 w 763147"/>
              <a:gd name="connsiteY39" fmla="*/ 52388 h 1150522"/>
              <a:gd name="connsiteX40" fmla="*/ 332141 w 763147"/>
              <a:gd name="connsiteY40" fmla="*/ 45244 h 1150522"/>
              <a:gd name="connsiteX41" fmla="*/ 346428 w 763147"/>
              <a:gd name="connsiteY41" fmla="*/ 35719 h 1150522"/>
              <a:gd name="connsiteX42" fmla="*/ 355953 w 763147"/>
              <a:gd name="connsiteY42" fmla="*/ 21432 h 1150522"/>
              <a:gd name="connsiteX43" fmla="*/ 360716 w 763147"/>
              <a:gd name="connsiteY43" fmla="*/ 14288 h 1150522"/>
              <a:gd name="connsiteX44" fmla="*/ 375003 w 763147"/>
              <a:gd name="connsiteY44" fmla="*/ 9525 h 1150522"/>
              <a:gd name="connsiteX45" fmla="*/ 382147 w 763147"/>
              <a:gd name="connsiteY45" fmla="*/ 7144 h 1150522"/>
              <a:gd name="connsiteX46" fmla="*/ 396434 w 763147"/>
              <a:gd name="connsiteY46" fmla="*/ 2382 h 1150522"/>
              <a:gd name="connsiteX47" fmla="*/ 403578 w 763147"/>
              <a:gd name="connsiteY47" fmla="*/ 0 h 1150522"/>
              <a:gd name="connsiteX48" fmla="*/ 425009 w 763147"/>
              <a:gd name="connsiteY48" fmla="*/ 4763 h 1150522"/>
              <a:gd name="connsiteX49" fmla="*/ 429772 w 763147"/>
              <a:gd name="connsiteY49" fmla="*/ 11907 h 1150522"/>
              <a:gd name="connsiteX50" fmla="*/ 436916 w 763147"/>
              <a:gd name="connsiteY50" fmla="*/ 26194 h 1150522"/>
              <a:gd name="connsiteX51" fmla="*/ 444059 w 763147"/>
              <a:gd name="connsiteY51" fmla="*/ 33338 h 1150522"/>
              <a:gd name="connsiteX52" fmla="*/ 463109 w 763147"/>
              <a:gd name="connsiteY52" fmla="*/ 54769 h 1150522"/>
              <a:gd name="connsiteX53" fmla="*/ 477397 w 763147"/>
              <a:gd name="connsiteY53" fmla="*/ 64294 h 1150522"/>
              <a:gd name="connsiteX54" fmla="*/ 484541 w 763147"/>
              <a:gd name="connsiteY54" fmla="*/ 71438 h 1150522"/>
              <a:gd name="connsiteX55" fmla="*/ 498828 w 763147"/>
              <a:gd name="connsiteY55" fmla="*/ 80963 h 1150522"/>
              <a:gd name="connsiteX56" fmla="*/ 508353 w 763147"/>
              <a:gd name="connsiteY56" fmla="*/ 90488 h 1150522"/>
              <a:gd name="connsiteX57" fmla="*/ 522641 w 763147"/>
              <a:gd name="connsiteY57" fmla="*/ 100013 h 1150522"/>
              <a:gd name="connsiteX58" fmla="*/ 541691 w 763147"/>
              <a:gd name="connsiteY58" fmla="*/ 116682 h 1150522"/>
              <a:gd name="connsiteX59" fmla="*/ 548834 w 763147"/>
              <a:gd name="connsiteY59" fmla="*/ 123825 h 1150522"/>
              <a:gd name="connsiteX60" fmla="*/ 558359 w 763147"/>
              <a:gd name="connsiteY60" fmla="*/ 138113 h 1150522"/>
              <a:gd name="connsiteX61" fmla="*/ 565503 w 763147"/>
              <a:gd name="connsiteY61" fmla="*/ 164307 h 1150522"/>
              <a:gd name="connsiteX62" fmla="*/ 579791 w 763147"/>
              <a:gd name="connsiteY62" fmla="*/ 178594 h 1150522"/>
              <a:gd name="connsiteX63" fmla="*/ 586934 w 763147"/>
              <a:gd name="connsiteY63" fmla="*/ 185738 h 1150522"/>
              <a:gd name="connsiteX64" fmla="*/ 591697 w 763147"/>
              <a:gd name="connsiteY64" fmla="*/ 192882 h 1150522"/>
              <a:gd name="connsiteX65" fmla="*/ 594078 w 763147"/>
              <a:gd name="connsiteY65" fmla="*/ 200025 h 1150522"/>
              <a:gd name="connsiteX66" fmla="*/ 596459 w 763147"/>
              <a:gd name="connsiteY66" fmla="*/ 216694 h 1150522"/>
              <a:gd name="connsiteX67" fmla="*/ 601222 w 763147"/>
              <a:gd name="connsiteY67" fmla="*/ 223838 h 1150522"/>
              <a:gd name="connsiteX68" fmla="*/ 610747 w 763147"/>
              <a:gd name="connsiteY68" fmla="*/ 238125 h 1150522"/>
              <a:gd name="connsiteX69" fmla="*/ 615509 w 763147"/>
              <a:gd name="connsiteY69" fmla="*/ 245269 h 1150522"/>
              <a:gd name="connsiteX70" fmla="*/ 629797 w 763147"/>
              <a:gd name="connsiteY70" fmla="*/ 250032 h 1150522"/>
              <a:gd name="connsiteX71" fmla="*/ 641703 w 763147"/>
              <a:gd name="connsiteY71" fmla="*/ 271463 h 1150522"/>
              <a:gd name="connsiteX72" fmla="*/ 646466 w 763147"/>
              <a:gd name="connsiteY72" fmla="*/ 278607 h 1150522"/>
              <a:gd name="connsiteX73" fmla="*/ 653609 w 763147"/>
              <a:gd name="connsiteY73" fmla="*/ 283369 h 1150522"/>
              <a:gd name="connsiteX74" fmla="*/ 655991 w 763147"/>
              <a:gd name="connsiteY74" fmla="*/ 285750 h 1150522"/>
              <a:gd name="connsiteX75" fmla="*/ 658372 w 763147"/>
              <a:gd name="connsiteY75" fmla="*/ 285750 h 1150522"/>
              <a:gd name="connsiteX76" fmla="*/ 653609 w 763147"/>
              <a:gd name="connsiteY76" fmla="*/ 307182 h 1150522"/>
              <a:gd name="connsiteX77" fmla="*/ 658372 w 763147"/>
              <a:gd name="connsiteY77" fmla="*/ 350044 h 1150522"/>
              <a:gd name="connsiteX78" fmla="*/ 655991 w 763147"/>
              <a:gd name="connsiteY78" fmla="*/ 357188 h 1150522"/>
              <a:gd name="connsiteX79" fmla="*/ 658372 w 763147"/>
              <a:gd name="connsiteY79" fmla="*/ 376238 h 1150522"/>
              <a:gd name="connsiteX80" fmla="*/ 660753 w 763147"/>
              <a:gd name="connsiteY80" fmla="*/ 383382 h 1150522"/>
              <a:gd name="connsiteX81" fmla="*/ 667897 w 763147"/>
              <a:gd name="connsiteY81" fmla="*/ 385763 h 1150522"/>
              <a:gd name="connsiteX82" fmla="*/ 698853 w 763147"/>
              <a:gd name="connsiteY82" fmla="*/ 388144 h 1150522"/>
              <a:gd name="connsiteX83" fmla="*/ 720284 w 763147"/>
              <a:gd name="connsiteY83" fmla="*/ 404813 h 1150522"/>
              <a:gd name="connsiteX84" fmla="*/ 727428 w 763147"/>
              <a:gd name="connsiteY84" fmla="*/ 409575 h 1150522"/>
              <a:gd name="connsiteX85" fmla="*/ 736953 w 763147"/>
              <a:gd name="connsiteY85" fmla="*/ 423863 h 1150522"/>
              <a:gd name="connsiteX86" fmla="*/ 744097 w 763147"/>
              <a:gd name="connsiteY86" fmla="*/ 431007 h 1150522"/>
              <a:gd name="connsiteX87" fmla="*/ 753622 w 763147"/>
              <a:gd name="connsiteY87" fmla="*/ 445294 h 1150522"/>
              <a:gd name="connsiteX88" fmla="*/ 756003 w 763147"/>
              <a:gd name="connsiteY88" fmla="*/ 452438 h 1150522"/>
              <a:gd name="connsiteX89" fmla="*/ 760766 w 763147"/>
              <a:gd name="connsiteY89" fmla="*/ 459582 h 1150522"/>
              <a:gd name="connsiteX90" fmla="*/ 763147 w 763147"/>
              <a:gd name="connsiteY90" fmla="*/ 469107 h 1150522"/>
              <a:gd name="connsiteX91" fmla="*/ 760766 w 763147"/>
              <a:gd name="connsiteY91" fmla="*/ 519113 h 1150522"/>
              <a:gd name="connsiteX92" fmla="*/ 751241 w 763147"/>
              <a:gd name="connsiteY92" fmla="*/ 533400 h 1150522"/>
              <a:gd name="connsiteX93" fmla="*/ 741716 w 763147"/>
              <a:gd name="connsiteY93" fmla="*/ 547688 h 1150522"/>
              <a:gd name="connsiteX94" fmla="*/ 734572 w 763147"/>
              <a:gd name="connsiteY94" fmla="*/ 561975 h 1150522"/>
              <a:gd name="connsiteX95" fmla="*/ 722666 w 763147"/>
              <a:gd name="connsiteY95" fmla="*/ 583407 h 1150522"/>
              <a:gd name="connsiteX96" fmla="*/ 715522 w 763147"/>
              <a:gd name="connsiteY96" fmla="*/ 585788 h 1150522"/>
              <a:gd name="connsiteX97" fmla="*/ 708378 w 763147"/>
              <a:gd name="connsiteY97" fmla="*/ 590550 h 1150522"/>
              <a:gd name="connsiteX98" fmla="*/ 694091 w 763147"/>
              <a:gd name="connsiteY98" fmla="*/ 595313 h 1150522"/>
              <a:gd name="connsiteX99" fmla="*/ 686947 w 763147"/>
              <a:gd name="connsiteY99" fmla="*/ 597694 h 1150522"/>
              <a:gd name="connsiteX100" fmla="*/ 679803 w 763147"/>
              <a:gd name="connsiteY100" fmla="*/ 602457 h 1150522"/>
              <a:gd name="connsiteX101" fmla="*/ 670278 w 763147"/>
              <a:gd name="connsiteY101" fmla="*/ 611982 h 1150522"/>
              <a:gd name="connsiteX102" fmla="*/ 665516 w 763147"/>
              <a:gd name="connsiteY102" fmla="*/ 626269 h 1150522"/>
              <a:gd name="connsiteX103" fmla="*/ 663134 w 763147"/>
              <a:gd name="connsiteY103" fmla="*/ 633413 h 1150522"/>
              <a:gd name="connsiteX104" fmla="*/ 660753 w 763147"/>
              <a:gd name="connsiteY104" fmla="*/ 709613 h 1150522"/>
              <a:gd name="connsiteX105" fmla="*/ 658372 w 763147"/>
              <a:gd name="connsiteY105" fmla="*/ 716757 h 1150522"/>
              <a:gd name="connsiteX106" fmla="*/ 655991 w 763147"/>
              <a:gd name="connsiteY106" fmla="*/ 726282 h 1150522"/>
              <a:gd name="connsiteX107" fmla="*/ 639322 w 763147"/>
              <a:gd name="connsiteY107" fmla="*/ 738188 h 1150522"/>
              <a:gd name="connsiteX108" fmla="*/ 632178 w 763147"/>
              <a:gd name="connsiteY108" fmla="*/ 740569 h 1150522"/>
              <a:gd name="connsiteX109" fmla="*/ 629797 w 763147"/>
              <a:gd name="connsiteY109" fmla="*/ 766763 h 1150522"/>
              <a:gd name="connsiteX110" fmla="*/ 627416 w 763147"/>
              <a:gd name="connsiteY110" fmla="*/ 776288 h 1150522"/>
              <a:gd name="connsiteX111" fmla="*/ 629797 w 763147"/>
              <a:gd name="connsiteY111" fmla="*/ 885825 h 1150522"/>
              <a:gd name="connsiteX112" fmla="*/ 632178 w 763147"/>
              <a:gd name="connsiteY112" fmla="*/ 957263 h 1150522"/>
              <a:gd name="connsiteX113" fmla="*/ 636941 w 763147"/>
              <a:gd name="connsiteY113" fmla="*/ 971550 h 1150522"/>
              <a:gd name="connsiteX114" fmla="*/ 639322 w 763147"/>
              <a:gd name="connsiteY114" fmla="*/ 978694 h 1150522"/>
              <a:gd name="connsiteX115" fmla="*/ 641703 w 763147"/>
              <a:gd name="connsiteY115" fmla="*/ 1014413 h 1150522"/>
              <a:gd name="connsiteX116" fmla="*/ 646466 w 763147"/>
              <a:gd name="connsiteY116" fmla="*/ 1028700 h 1150522"/>
              <a:gd name="connsiteX117" fmla="*/ 648847 w 763147"/>
              <a:gd name="connsiteY117" fmla="*/ 1035844 h 1150522"/>
              <a:gd name="connsiteX118" fmla="*/ 651228 w 763147"/>
              <a:gd name="connsiteY118" fmla="*/ 1042988 h 1150522"/>
              <a:gd name="connsiteX119" fmla="*/ 655991 w 763147"/>
              <a:gd name="connsiteY119" fmla="*/ 1062038 h 1150522"/>
              <a:gd name="connsiteX120" fmla="*/ 660753 w 763147"/>
              <a:gd name="connsiteY120" fmla="*/ 1069182 h 1150522"/>
              <a:gd name="connsiteX121" fmla="*/ 665516 w 763147"/>
              <a:gd name="connsiteY121" fmla="*/ 1097757 h 1150522"/>
              <a:gd name="connsiteX122" fmla="*/ 663134 w 763147"/>
              <a:gd name="connsiteY122" fmla="*/ 1128713 h 1150522"/>
              <a:gd name="connsiteX123" fmla="*/ 667897 w 763147"/>
              <a:gd name="connsiteY123" fmla="*/ 1150144 h 1150522"/>
              <a:gd name="connsiteX124" fmla="*/ 655990 w 763147"/>
              <a:gd name="connsiteY124" fmla="*/ 1140620 h 1150522"/>
              <a:gd name="connsiteX125" fmla="*/ 658371 w 763147"/>
              <a:gd name="connsiteY125" fmla="*/ 1135856 h 1150522"/>
              <a:gd name="connsiteX126" fmla="*/ 636941 w 763147"/>
              <a:gd name="connsiteY126" fmla="*/ 1140619 h 1150522"/>
              <a:gd name="connsiteX127" fmla="*/ 658372 w 763147"/>
              <a:gd name="connsiteY127" fmla="*/ 1147763 h 1150522"/>
              <a:gd name="connsiteX128" fmla="*/ 617891 w 763147"/>
              <a:gd name="connsiteY128" fmla="*/ 1145382 h 1150522"/>
              <a:gd name="connsiteX129" fmla="*/ 605984 w 763147"/>
              <a:gd name="connsiteY129" fmla="*/ 1143000 h 1150522"/>
              <a:gd name="connsiteX130" fmla="*/ 598841 w 763147"/>
              <a:gd name="connsiteY130" fmla="*/ 1138238 h 1150522"/>
              <a:gd name="connsiteX131" fmla="*/ 584553 w 763147"/>
              <a:gd name="connsiteY131" fmla="*/ 1133475 h 1150522"/>
              <a:gd name="connsiteX132" fmla="*/ 570266 w 763147"/>
              <a:gd name="connsiteY132" fmla="*/ 1128713 h 1150522"/>
              <a:gd name="connsiteX133" fmla="*/ 563122 w 763147"/>
              <a:gd name="connsiteY133" fmla="*/ 1126332 h 1150522"/>
              <a:gd name="connsiteX134" fmla="*/ 555978 w 763147"/>
              <a:gd name="connsiteY134" fmla="*/ 1121569 h 1150522"/>
              <a:gd name="connsiteX135" fmla="*/ 551216 w 763147"/>
              <a:gd name="connsiteY135" fmla="*/ 1114425 h 1150522"/>
              <a:gd name="connsiteX136" fmla="*/ 541691 w 763147"/>
              <a:gd name="connsiteY136" fmla="*/ 1112044 h 1150522"/>
              <a:gd name="connsiteX137" fmla="*/ 520259 w 763147"/>
              <a:gd name="connsiteY137" fmla="*/ 1104900 h 1150522"/>
              <a:gd name="connsiteX138" fmla="*/ 505972 w 763147"/>
              <a:gd name="connsiteY138" fmla="*/ 1100138 h 1150522"/>
              <a:gd name="connsiteX139" fmla="*/ 496447 w 763147"/>
              <a:gd name="connsiteY139" fmla="*/ 1097757 h 1150522"/>
              <a:gd name="connsiteX140" fmla="*/ 451203 w 763147"/>
              <a:gd name="connsiteY140" fmla="*/ 1102519 h 1150522"/>
              <a:gd name="connsiteX141" fmla="*/ 436916 w 763147"/>
              <a:gd name="connsiteY141" fmla="*/ 1107282 h 1150522"/>
              <a:gd name="connsiteX142" fmla="*/ 429772 w 763147"/>
              <a:gd name="connsiteY142" fmla="*/ 1109663 h 1150522"/>
              <a:gd name="connsiteX143" fmla="*/ 396434 w 763147"/>
              <a:gd name="connsiteY143" fmla="*/ 1107282 h 1150522"/>
              <a:gd name="connsiteX144" fmla="*/ 389291 w 763147"/>
              <a:gd name="connsiteY144" fmla="*/ 1104900 h 1150522"/>
              <a:gd name="connsiteX145" fmla="*/ 379766 w 763147"/>
              <a:gd name="connsiteY145" fmla="*/ 1090613 h 1150522"/>
              <a:gd name="connsiteX146" fmla="*/ 365478 w 763147"/>
              <a:gd name="connsiteY146" fmla="*/ 1078707 h 1150522"/>
              <a:gd name="connsiteX147" fmla="*/ 360716 w 763147"/>
              <a:gd name="connsiteY147" fmla="*/ 1071563 h 1150522"/>
              <a:gd name="connsiteX148" fmla="*/ 353572 w 763147"/>
              <a:gd name="connsiteY148" fmla="*/ 1064419 h 1150522"/>
              <a:gd name="connsiteX149" fmla="*/ 344047 w 763147"/>
              <a:gd name="connsiteY149" fmla="*/ 1050132 h 1150522"/>
              <a:gd name="connsiteX150" fmla="*/ 341666 w 763147"/>
              <a:gd name="connsiteY150" fmla="*/ 1042988 h 1150522"/>
              <a:gd name="connsiteX151" fmla="*/ 336903 w 763147"/>
              <a:gd name="connsiteY151" fmla="*/ 1026319 h 1150522"/>
              <a:gd name="connsiteX152" fmla="*/ 324997 w 763147"/>
              <a:gd name="connsiteY152" fmla="*/ 1012032 h 1150522"/>
              <a:gd name="connsiteX153" fmla="*/ 320234 w 763147"/>
              <a:gd name="connsiteY153" fmla="*/ 997744 h 1150522"/>
              <a:gd name="connsiteX154" fmla="*/ 313091 w 763147"/>
              <a:gd name="connsiteY154" fmla="*/ 983457 h 1150522"/>
              <a:gd name="connsiteX155" fmla="*/ 298803 w 763147"/>
              <a:gd name="connsiteY155" fmla="*/ 973932 h 1150522"/>
              <a:gd name="connsiteX156" fmla="*/ 291659 w 763147"/>
              <a:gd name="connsiteY156" fmla="*/ 969169 h 1150522"/>
              <a:gd name="connsiteX157" fmla="*/ 274991 w 763147"/>
              <a:gd name="connsiteY157" fmla="*/ 962025 h 1150522"/>
              <a:gd name="connsiteX158" fmla="*/ 263084 w 763147"/>
              <a:gd name="connsiteY158" fmla="*/ 952500 h 1150522"/>
              <a:gd name="connsiteX159" fmla="*/ 255941 w 763147"/>
              <a:gd name="connsiteY159" fmla="*/ 950119 h 1150522"/>
              <a:gd name="connsiteX160" fmla="*/ 248797 w 763147"/>
              <a:gd name="connsiteY160" fmla="*/ 945357 h 1150522"/>
              <a:gd name="connsiteX161" fmla="*/ 232128 w 763147"/>
              <a:gd name="connsiteY161" fmla="*/ 940594 h 1150522"/>
              <a:gd name="connsiteX162" fmla="*/ 224984 w 763147"/>
              <a:gd name="connsiteY162" fmla="*/ 938213 h 1150522"/>
              <a:gd name="connsiteX163" fmla="*/ 170216 w 763147"/>
              <a:gd name="connsiteY163" fmla="*/ 935832 h 1150522"/>
              <a:gd name="connsiteX164" fmla="*/ 160691 w 763147"/>
              <a:gd name="connsiteY164" fmla="*/ 933450 h 1150522"/>
              <a:gd name="connsiteX165" fmla="*/ 148784 w 763147"/>
              <a:gd name="connsiteY165" fmla="*/ 923925 h 1150522"/>
              <a:gd name="connsiteX166" fmla="*/ 139259 w 763147"/>
              <a:gd name="connsiteY166" fmla="*/ 916782 h 1150522"/>
              <a:gd name="connsiteX167" fmla="*/ 124972 w 763147"/>
              <a:gd name="connsiteY167" fmla="*/ 907257 h 1150522"/>
              <a:gd name="connsiteX168" fmla="*/ 120209 w 763147"/>
              <a:gd name="connsiteY168" fmla="*/ 892969 h 1150522"/>
              <a:gd name="connsiteX169" fmla="*/ 115447 w 763147"/>
              <a:gd name="connsiteY169" fmla="*/ 885825 h 1150522"/>
              <a:gd name="connsiteX170" fmla="*/ 108303 w 763147"/>
              <a:gd name="connsiteY170" fmla="*/ 871538 h 1150522"/>
              <a:gd name="connsiteX171" fmla="*/ 103541 w 763147"/>
              <a:gd name="connsiteY171" fmla="*/ 857250 h 1150522"/>
              <a:gd name="connsiteX172" fmla="*/ 101159 w 763147"/>
              <a:gd name="connsiteY172" fmla="*/ 850107 h 1150522"/>
              <a:gd name="connsiteX173" fmla="*/ 94016 w 763147"/>
              <a:gd name="connsiteY173" fmla="*/ 845344 h 1150522"/>
              <a:gd name="connsiteX174" fmla="*/ 89253 w 763147"/>
              <a:gd name="connsiteY174" fmla="*/ 838200 h 1150522"/>
              <a:gd name="connsiteX175" fmla="*/ 86872 w 763147"/>
              <a:gd name="connsiteY175" fmla="*/ 831057 h 1150522"/>
              <a:gd name="connsiteX176" fmla="*/ 70203 w 763147"/>
              <a:gd name="connsiteY176" fmla="*/ 835819 h 1150522"/>
              <a:gd name="connsiteX177" fmla="*/ 60679 w 763147"/>
              <a:gd name="connsiteY177" fmla="*/ 771525 h 1150522"/>
              <a:gd name="connsiteX178" fmla="*/ 65442 w 763147"/>
              <a:gd name="connsiteY178" fmla="*/ 704850 h 1150522"/>
              <a:gd name="connsiteX179" fmla="*/ 72584 w 763147"/>
              <a:gd name="connsiteY179" fmla="*/ 688182 h 1150522"/>
              <a:gd name="connsiteX180" fmla="*/ 60678 w 763147"/>
              <a:gd name="connsiteY180" fmla="*/ 683419 h 1150522"/>
              <a:gd name="connsiteX181" fmla="*/ 67822 w 763147"/>
              <a:gd name="connsiteY181" fmla="*/ 671513 h 1150522"/>
              <a:gd name="connsiteX182" fmla="*/ 58297 w 763147"/>
              <a:gd name="connsiteY182" fmla="*/ 657225 h 1150522"/>
              <a:gd name="connsiteX183" fmla="*/ 51153 w 763147"/>
              <a:gd name="connsiteY183" fmla="*/ 635794 h 1150522"/>
              <a:gd name="connsiteX184" fmla="*/ 48772 w 763147"/>
              <a:gd name="connsiteY184" fmla="*/ 628650 h 1150522"/>
              <a:gd name="connsiteX185" fmla="*/ 46391 w 763147"/>
              <a:gd name="connsiteY185" fmla="*/ 621507 h 1150522"/>
              <a:gd name="connsiteX186" fmla="*/ 32103 w 763147"/>
              <a:gd name="connsiteY186" fmla="*/ 616744 h 1150522"/>
              <a:gd name="connsiteX187" fmla="*/ 13053 w 763147"/>
              <a:gd name="connsiteY187" fmla="*/ 592932 h 1150522"/>
              <a:gd name="connsiteX188" fmla="*/ 1146 w 763147"/>
              <a:gd name="connsiteY188" fmla="*/ 573881 h 1150522"/>
              <a:gd name="connsiteX189" fmla="*/ 10672 w 763147"/>
              <a:gd name="connsiteY189" fmla="*/ 533400 h 1150522"/>
              <a:gd name="connsiteX0" fmla="*/ 10672 w 761324"/>
              <a:gd name="connsiteY0" fmla="*/ 533400 h 1150522"/>
              <a:gd name="connsiteX1" fmla="*/ 10672 w 761324"/>
              <a:gd name="connsiteY1" fmla="*/ 533400 h 1150522"/>
              <a:gd name="connsiteX2" fmla="*/ 41628 w 761324"/>
              <a:gd name="connsiteY2" fmla="*/ 540544 h 1150522"/>
              <a:gd name="connsiteX3" fmla="*/ 48772 w 761324"/>
              <a:gd name="connsiteY3" fmla="*/ 542925 h 1150522"/>
              <a:gd name="connsiteX4" fmla="*/ 70203 w 761324"/>
              <a:gd name="connsiteY4" fmla="*/ 540544 h 1150522"/>
              <a:gd name="connsiteX5" fmla="*/ 77347 w 761324"/>
              <a:gd name="connsiteY5" fmla="*/ 535782 h 1150522"/>
              <a:gd name="connsiteX6" fmla="*/ 84491 w 761324"/>
              <a:gd name="connsiteY6" fmla="*/ 533400 h 1150522"/>
              <a:gd name="connsiteX7" fmla="*/ 96397 w 761324"/>
              <a:gd name="connsiteY7" fmla="*/ 514350 h 1150522"/>
              <a:gd name="connsiteX8" fmla="*/ 103541 w 761324"/>
              <a:gd name="connsiteY8" fmla="*/ 478632 h 1150522"/>
              <a:gd name="connsiteX9" fmla="*/ 105922 w 761324"/>
              <a:gd name="connsiteY9" fmla="*/ 471488 h 1150522"/>
              <a:gd name="connsiteX10" fmla="*/ 110684 w 761324"/>
              <a:gd name="connsiteY10" fmla="*/ 454819 h 1150522"/>
              <a:gd name="connsiteX11" fmla="*/ 108303 w 761324"/>
              <a:gd name="connsiteY11" fmla="*/ 390525 h 1150522"/>
              <a:gd name="connsiteX12" fmla="*/ 110684 w 761324"/>
              <a:gd name="connsiteY12" fmla="*/ 366713 h 1150522"/>
              <a:gd name="connsiteX13" fmla="*/ 105922 w 761324"/>
              <a:gd name="connsiteY13" fmla="*/ 326232 h 1150522"/>
              <a:gd name="connsiteX14" fmla="*/ 101159 w 761324"/>
              <a:gd name="connsiteY14" fmla="*/ 311944 h 1150522"/>
              <a:gd name="connsiteX15" fmla="*/ 91634 w 761324"/>
              <a:gd name="connsiteY15" fmla="*/ 297657 h 1150522"/>
              <a:gd name="connsiteX16" fmla="*/ 86871 w 761324"/>
              <a:gd name="connsiteY16" fmla="*/ 304800 h 1150522"/>
              <a:gd name="connsiteX17" fmla="*/ 89254 w 761324"/>
              <a:gd name="connsiteY17" fmla="*/ 292894 h 1150522"/>
              <a:gd name="connsiteX18" fmla="*/ 70204 w 761324"/>
              <a:gd name="connsiteY18" fmla="*/ 273844 h 1150522"/>
              <a:gd name="connsiteX19" fmla="*/ 84491 w 761324"/>
              <a:gd name="connsiteY19" fmla="*/ 269082 h 1150522"/>
              <a:gd name="connsiteX20" fmla="*/ 82109 w 761324"/>
              <a:gd name="connsiteY20" fmla="*/ 269082 h 1150522"/>
              <a:gd name="connsiteX21" fmla="*/ 84490 w 761324"/>
              <a:gd name="connsiteY21" fmla="*/ 264319 h 1150522"/>
              <a:gd name="connsiteX22" fmla="*/ 82109 w 761324"/>
              <a:gd name="connsiteY22" fmla="*/ 238126 h 1150522"/>
              <a:gd name="connsiteX23" fmla="*/ 82109 w 761324"/>
              <a:gd name="connsiteY23" fmla="*/ 188119 h 1150522"/>
              <a:gd name="connsiteX24" fmla="*/ 89253 w 761324"/>
              <a:gd name="connsiteY24" fmla="*/ 126207 h 1150522"/>
              <a:gd name="connsiteX25" fmla="*/ 113066 w 761324"/>
              <a:gd name="connsiteY25" fmla="*/ 109538 h 1150522"/>
              <a:gd name="connsiteX26" fmla="*/ 120209 w 761324"/>
              <a:gd name="connsiteY26" fmla="*/ 104775 h 1150522"/>
              <a:gd name="connsiteX27" fmla="*/ 139259 w 761324"/>
              <a:gd name="connsiteY27" fmla="*/ 100013 h 1150522"/>
              <a:gd name="connsiteX28" fmla="*/ 177359 w 761324"/>
              <a:gd name="connsiteY28" fmla="*/ 76201 h 1150522"/>
              <a:gd name="connsiteX29" fmla="*/ 158309 w 761324"/>
              <a:gd name="connsiteY29" fmla="*/ 80964 h 1150522"/>
              <a:gd name="connsiteX30" fmla="*/ 172597 w 761324"/>
              <a:gd name="connsiteY30" fmla="*/ 71437 h 1150522"/>
              <a:gd name="connsiteX31" fmla="*/ 203553 w 761324"/>
              <a:gd name="connsiteY31" fmla="*/ 61913 h 1150522"/>
              <a:gd name="connsiteX32" fmla="*/ 217841 w 761324"/>
              <a:gd name="connsiteY32" fmla="*/ 64294 h 1150522"/>
              <a:gd name="connsiteX33" fmla="*/ 246416 w 761324"/>
              <a:gd name="connsiteY33" fmla="*/ 69057 h 1150522"/>
              <a:gd name="connsiteX34" fmla="*/ 253559 w 761324"/>
              <a:gd name="connsiteY34" fmla="*/ 61913 h 1150522"/>
              <a:gd name="connsiteX35" fmla="*/ 286897 w 761324"/>
              <a:gd name="connsiteY35" fmla="*/ 61912 h 1150522"/>
              <a:gd name="connsiteX36" fmla="*/ 310709 w 761324"/>
              <a:gd name="connsiteY36" fmla="*/ 69057 h 1150522"/>
              <a:gd name="connsiteX37" fmla="*/ 317853 w 761324"/>
              <a:gd name="connsiteY37" fmla="*/ 66675 h 1150522"/>
              <a:gd name="connsiteX38" fmla="*/ 322616 w 761324"/>
              <a:gd name="connsiteY38" fmla="*/ 59532 h 1150522"/>
              <a:gd name="connsiteX39" fmla="*/ 329759 w 761324"/>
              <a:gd name="connsiteY39" fmla="*/ 52388 h 1150522"/>
              <a:gd name="connsiteX40" fmla="*/ 332141 w 761324"/>
              <a:gd name="connsiteY40" fmla="*/ 45244 h 1150522"/>
              <a:gd name="connsiteX41" fmla="*/ 346428 w 761324"/>
              <a:gd name="connsiteY41" fmla="*/ 35719 h 1150522"/>
              <a:gd name="connsiteX42" fmla="*/ 355953 w 761324"/>
              <a:gd name="connsiteY42" fmla="*/ 21432 h 1150522"/>
              <a:gd name="connsiteX43" fmla="*/ 360716 w 761324"/>
              <a:gd name="connsiteY43" fmla="*/ 14288 h 1150522"/>
              <a:gd name="connsiteX44" fmla="*/ 375003 w 761324"/>
              <a:gd name="connsiteY44" fmla="*/ 9525 h 1150522"/>
              <a:gd name="connsiteX45" fmla="*/ 382147 w 761324"/>
              <a:gd name="connsiteY45" fmla="*/ 7144 h 1150522"/>
              <a:gd name="connsiteX46" fmla="*/ 396434 w 761324"/>
              <a:gd name="connsiteY46" fmla="*/ 2382 h 1150522"/>
              <a:gd name="connsiteX47" fmla="*/ 403578 w 761324"/>
              <a:gd name="connsiteY47" fmla="*/ 0 h 1150522"/>
              <a:gd name="connsiteX48" fmla="*/ 425009 w 761324"/>
              <a:gd name="connsiteY48" fmla="*/ 4763 h 1150522"/>
              <a:gd name="connsiteX49" fmla="*/ 429772 w 761324"/>
              <a:gd name="connsiteY49" fmla="*/ 11907 h 1150522"/>
              <a:gd name="connsiteX50" fmla="*/ 436916 w 761324"/>
              <a:gd name="connsiteY50" fmla="*/ 26194 h 1150522"/>
              <a:gd name="connsiteX51" fmla="*/ 444059 w 761324"/>
              <a:gd name="connsiteY51" fmla="*/ 33338 h 1150522"/>
              <a:gd name="connsiteX52" fmla="*/ 463109 w 761324"/>
              <a:gd name="connsiteY52" fmla="*/ 54769 h 1150522"/>
              <a:gd name="connsiteX53" fmla="*/ 477397 w 761324"/>
              <a:gd name="connsiteY53" fmla="*/ 64294 h 1150522"/>
              <a:gd name="connsiteX54" fmla="*/ 484541 w 761324"/>
              <a:gd name="connsiteY54" fmla="*/ 71438 h 1150522"/>
              <a:gd name="connsiteX55" fmla="*/ 498828 w 761324"/>
              <a:gd name="connsiteY55" fmla="*/ 80963 h 1150522"/>
              <a:gd name="connsiteX56" fmla="*/ 508353 w 761324"/>
              <a:gd name="connsiteY56" fmla="*/ 90488 h 1150522"/>
              <a:gd name="connsiteX57" fmla="*/ 522641 w 761324"/>
              <a:gd name="connsiteY57" fmla="*/ 100013 h 1150522"/>
              <a:gd name="connsiteX58" fmla="*/ 541691 w 761324"/>
              <a:gd name="connsiteY58" fmla="*/ 116682 h 1150522"/>
              <a:gd name="connsiteX59" fmla="*/ 548834 w 761324"/>
              <a:gd name="connsiteY59" fmla="*/ 123825 h 1150522"/>
              <a:gd name="connsiteX60" fmla="*/ 558359 w 761324"/>
              <a:gd name="connsiteY60" fmla="*/ 138113 h 1150522"/>
              <a:gd name="connsiteX61" fmla="*/ 565503 w 761324"/>
              <a:gd name="connsiteY61" fmla="*/ 164307 h 1150522"/>
              <a:gd name="connsiteX62" fmla="*/ 579791 w 761324"/>
              <a:gd name="connsiteY62" fmla="*/ 178594 h 1150522"/>
              <a:gd name="connsiteX63" fmla="*/ 586934 w 761324"/>
              <a:gd name="connsiteY63" fmla="*/ 185738 h 1150522"/>
              <a:gd name="connsiteX64" fmla="*/ 591697 w 761324"/>
              <a:gd name="connsiteY64" fmla="*/ 192882 h 1150522"/>
              <a:gd name="connsiteX65" fmla="*/ 594078 w 761324"/>
              <a:gd name="connsiteY65" fmla="*/ 200025 h 1150522"/>
              <a:gd name="connsiteX66" fmla="*/ 596459 w 761324"/>
              <a:gd name="connsiteY66" fmla="*/ 216694 h 1150522"/>
              <a:gd name="connsiteX67" fmla="*/ 601222 w 761324"/>
              <a:gd name="connsiteY67" fmla="*/ 223838 h 1150522"/>
              <a:gd name="connsiteX68" fmla="*/ 610747 w 761324"/>
              <a:gd name="connsiteY68" fmla="*/ 238125 h 1150522"/>
              <a:gd name="connsiteX69" fmla="*/ 615509 w 761324"/>
              <a:gd name="connsiteY69" fmla="*/ 245269 h 1150522"/>
              <a:gd name="connsiteX70" fmla="*/ 629797 w 761324"/>
              <a:gd name="connsiteY70" fmla="*/ 250032 h 1150522"/>
              <a:gd name="connsiteX71" fmla="*/ 641703 w 761324"/>
              <a:gd name="connsiteY71" fmla="*/ 271463 h 1150522"/>
              <a:gd name="connsiteX72" fmla="*/ 646466 w 761324"/>
              <a:gd name="connsiteY72" fmla="*/ 278607 h 1150522"/>
              <a:gd name="connsiteX73" fmla="*/ 653609 w 761324"/>
              <a:gd name="connsiteY73" fmla="*/ 283369 h 1150522"/>
              <a:gd name="connsiteX74" fmla="*/ 655991 w 761324"/>
              <a:gd name="connsiteY74" fmla="*/ 285750 h 1150522"/>
              <a:gd name="connsiteX75" fmla="*/ 658372 w 761324"/>
              <a:gd name="connsiteY75" fmla="*/ 285750 h 1150522"/>
              <a:gd name="connsiteX76" fmla="*/ 653609 w 761324"/>
              <a:gd name="connsiteY76" fmla="*/ 307182 h 1150522"/>
              <a:gd name="connsiteX77" fmla="*/ 658372 w 761324"/>
              <a:gd name="connsiteY77" fmla="*/ 350044 h 1150522"/>
              <a:gd name="connsiteX78" fmla="*/ 655991 w 761324"/>
              <a:gd name="connsiteY78" fmla="*/ 357188 h 1150522"/>
              <a:gd name="connsiteX79" fmla="*/ 658372 w 761324"/>
              <a:gd name="connsiteY79" fmla="*/ 376238 h 1150522"/>
              <a:gd name="connsiteX80" fmla="*/ 660753 w 761324"/>
              <a:gd name="connsiteY80" fmla="*/ 383382 h 1150522"/>
              <a:gd name="connsiteX81" fmla="*/ 667897 w 761324"/>
              <a:gd name="connsiteY81" fmla="*/ 385763 h 1150522"/>
              <a:gd name="connsiteX82" fmla="*/ 698853 w 761324"/>
              <a:gd name="connsiteY82" fmla="*/ 388144 h 1150522"/>
              <a:gd name="connsiteX83" fmla="*/ 720284 w 761324"/>
              <a:gd name="connsiteY83" fmla="*/ 404813 h 1150522"/>
              <a:gd name="connsiteX84" fmla="*/ 727428 w 761324"/>
              <a:gd name="connsiteY84" fmla="*/ 409575 h 1150522"/>
              <a:gd name="connsiteX85" fmla="*/ 736953 w 761324"/>
              <a:gd name="connsiteY85" fmla="*/ 423863 h 1150522"/>
              <a:gd name="connsiteX86" fmla="*/ 744097 w 761324"/>
              <a:gd name="connsiteY86" fmla="*/ 431007 h 1150522"/>
              <a:gd name="connsiteX87" fmla="*/ 753622 w 761324"/>
              <a:gd name="connsiteY87" fmla="*/ 445294 h 1150522"/>
              <a:gd name="connsiteX88" fmla="*/ 756003 w 761324"/>
              <a:gd name="connsiteY88" fmla="*/ 452438 h 1150522"/>
              <a:gd name="connsiteX89" fmla="*/ 760766 w 761324"/>
              <a:gd name="connsiteY89" fmla="*/ 459582 h 1150522"/>
              <a:gd name="connsiteX90" fmla="*/ 760766 w 761324"/>
              <a:gd name="connsiteY90" fmla="*/ 469107 h 1150522"/>
              <a:gd name="connsiteX91" fmla="*/ 760766 w 761324"/>
              <a:gd name="connsiteY91" fmla="*/ 519113 h 1150522"/>
              <a:gd name="connsiteX92" fmla="*/ 751241 w 761324"/>
              <a:gd name="connsiteY92" fmla="*/ 533400 h 1150522"/>
              <a:gd name="connsiteX93" fmla="*/ 741716 w 761324"/>
              <a:gd name="connsiteY93" fmla="*/ 547688 h 1150522"/>
              <a:gd name="connsiteX94" fmla="*/ 734572 w 761324"/>
              <a:gd name="connsiteY94" fmla="*/ 561975 h 1150522"/>
              <a:gd name="connsiteX95" fmla="*/ 722666 w 761324"/>
              <a:gd name="connsiteY95" fmla="*/ 583407 h 1150522"/>
              <a:gd name="connsiteX96" fmla="*/ 715522 w 761324"/>
              <a:gd name="connsiteY96" fmla="*/ 585788 h 1150522"/>
              <a:gd name="connsiteX97" fmla="*/ 708378 w 761324"/>
              <a:gd name="connsiteY97" fmla="*/ 590550 h 1150522"/>
              <a:gd name="connsiteX98" fmla="*/ 694091 w 761324"/>
              <a:gd name="connsiteY98" fmla="*/ 595313 h 1150522"/>
              <a:gd name="connsiteX99" fmla="*/ 686947 w 761324"/>
              <a:gd name="connsiteY99" fmla="*/ 597694 h 1150522"/>
              <a:gd name="connsiteX100" fmla="*/ 679803 w 761324"/>
              <a:gd name="connsiteY100" fmla="*/ 602457 h 1150522"/>
              <a:gd name="connsiteX101" fmla="*/ 670278 w 761324"/>
              <a:gd name="connsiteY101" fmla="*/ 611982 h 1150522"/>
              <a:gd name="connsiteX102" fmla="*/ 665516 w 761324"/>
              <a:gd name="connsiteY102" fmla="*/ 626269 h 1150522"/>
              <a:gd name="connsiteX103" fmla="*/ 663134 w 761324"/>
              <a:gd name="connsiteY103" fmla="*/ 633413 h 1150522"/>
              <a:gd name="connsiteX104" fmla="*/ 660753 w 761324"/>
              <a:gd name="connsiteY104" fmla="*/ 709613 h 1150522"/>
              <a:gd name="connsiteX105" fmla="*/ 658372 w 761324"/>
              <a:gd name="connsiteY105" fmla="*/ 716757 h 1150522"/>
              <a:gd name="connsiteX106" fmla="*/ 655991 w 761324"/>
              <a:gd name="connsiteY106" fmla="*/ 726282 h 1150522"/>
              <a:gd name="connsiteX107" fmla="*/ 639322 w 761324"/>
              <a:gd name="connsiteY107" fmla="*/ 738188 h 1150522"/>
              <a:gd name="connsiteX108" fmla="*/ 632178 w 761324"/>
              <a:gd name="connsiteY108" fmla="*/ 740569 h 1150522"/>
              <a:gd name="connsiteX109" fmla="*/ 629797 w 761324"/>
              <a:gd name="connsiteY109" fmla="*/ 766763 h 1150522"/>
              <a:gd name="connsiteX110" fmla="*/ 627416 w 761324"/>
              <a:gd name="connsiteY110" fmla="*/ 776288 h 1150522"/>
              <a:gd name="connsiteX111" fmla="*/ 629797 w 761324"/>
              <a:gd name="connsiteY111" fmla="*/ 885825 h 1150522"/>
              <a:gd name="connsiteX112" fmla="*/ 632178 w 761324"/>
              <a:gd name="connsiteY112" fmla="*/ 957263 h 1150522"/>
              <a:gd name="connsiteX113" fmla="*/ 636941 w 761324"/>
              <a:gd name="connsiteY113" fmla="*/ 971550 h 1150522"/>
              <a:gd name="connsiteX114" fmla="*/ 639322 w 761324"/>
              <a:gd name="connsiteY114" fmla="*/ 978694 h 1150522"/>
              <a:gd name="connsiteX115" fmla="*/ 641703 w 761324"/>
              <a:gd name="connsiteY115" fmla="*/ 1014413 h 1150522"/>
              <a:gd name="connsiteX116" fmla="*/ 646466 w 761324"/>
              <a:gd name="connsiteY116" fmla="*/ 1028700 h 1150522"/>
              <a:gd name="connsiteX117" fmla="*/ 648847 w 761324"/>
              <a:gd name="connsiteY117" fmla="*/ 1035844 h 1150522"/>
              <a:gd name="connsiteX118" fmla="*/ 651228 w 761324"/>
              <a:gd name="connsiteY118" fmla="*/ 1042988 h 1150522"/>
              <a:gd name="connsiteX119" fmla="*/ 655991 w 761324"/>
              <a:gd name="connsiteY119" fmla="*/ 1062038 h 1150522"/>
              <a:gd name="connsiteX120" fmla="*/ 660753 w 761324"/>
              <a:gd name="connsiteY120" fmla="*/ 1069182 h 1150522"/>
              <a:gd name="connsiteX121" fmla="*/ 665516 w 761324"/>
              <a:gd name="connsiteY121" fmla="*/ 1097757 h 1150522"/>
              <a:gd name="connsiteX122" fmla="*/ 663134 w 761324"/>
              <a:gd name="connsiteY122" fmla="*/ 1128713 h 1150522"/>
              <a:gd name="connsiteX123" fmla="*/ 667897 w 761324"/>
              <a:gd name="connsiteY123" fmla="*/ 1150144 h 1150522"/>
              <a:gd name="connsiteX124" fmla="*/ 655990 w 761324"/>
              <a:gd name="connsiteY124" fmla="*/ 1140620 h 1150522"/>
              <a:gd name="connsiteX125" fmla="*/ 658371 w 761324"/>
              <a:gd name="connsiteY125" fmla="*/ 1135856 h 1150522"/>
              <a:gd name="connsiteX126" fmla="*/ 636941 w 761324"/>
              <a:gd name="connsiteY126" fmla="*/ 1140619 h 1150522"/>
              <a:gd name="connsiteX127" fmla="*/ 658372 w 761324"/>
              <a:gd name="connsiteY127" fmla="*/ 1147763 h 1150522"/>
              <a:gd name="connsiteX128" fmla="*/ 617891 w 761324"/>
              <a:gd name="connsiteY128" fmla="*/ 1145382 h 1150522"/>
              <a:gd name="connsiteX129" fmla="*/ 605984 w 761324"/>
              <a:gd name="connsiteY129" fmla="*/ 1143000 h 1150522"/>
              <a:gd name="connsiteX130" fmla="*/ 598841 w 761324"/>
              <a:gd name="connsiteY130" fmla="*/ 1138238 h 1150522"/>
              <a:gd name="connsiteX131" fmla="*/ 584553 w 761324"/>
              <a:gd name="connsiteY131" fmla="*/ 1133475 h 1150522"/>
              <a:gd name="connsiteX132" fmla="*/ 570266 w 761324"/>
              <a:gd name="connsiteY132" fmla="*/ 1128713 h 1150522"/>
              <a:gd name="connsiteX133" fmla="*/ 563122 w 761324"/>
              <a:gd name="connsiteY133" fmla="*/ 1126332 h 1150522"/>
              <a:gd name="connsiteX134" fmla="*/ 555978 w 761324"/>
              <a:gd name="connsiteY134" fmla="*/ 1121569 h 1150522"/>
              <a:gd name="connsiteX135" fmla="*/ 551216 w 761324"/>
              <a:gd name="connsiteY135" fmla="*/ 1114425 h 1150522"/>
              <a:gd name="connsiteX136" fmla="*/ 541691 w 761324"/>
              <a:gd name="connsiteY136" fmla="*/ 1112044 h 1150522"/>
              <a:gd name="connsiteX137" fmla="*/ 520259 w 761324"/>
              <a:gd name="connsiteY137" fmla="*/ 1104900 h 1150522"/>
              <a:gd name="connsiteX138" fmla="*/ 505972 w 761324"/>
              <a:gd name="connsiteY138" fmla="*/ 1100138 h 1150522"/>
              <a:gd name="connsiteX139" fmla="*/ 496447 w 761324"/>
              <a:gd name="connsiteY139" fmla="*/ 1097757 h 1150522"/>
              <a:gd name="connsiteX140" fmla="*/ 451203 w 761324"/>
              <a:gd name="connsiteY140" fmla="*/ 1102519 h 1150522"/>
              <a:gd name="connsiteX141" fmla="*/ 436916 w 761324"/>
              <a:gd name="connsiteY141" fmla="*/ 1107282 h 1150522"/>
              <a:gd name="connsiteX142" fmla="*/ 429772 w 761324"/>
              <a:gd name="connsiteY142" fmla="*/ 1109663 h 1150522"/>
              <a:gd name="connsiteX143" fmla="*/ 396434 w 761324"/>
              <a:gd name="connsiteY143" fmla="*/ 1107282 h 1150522"/>
              <a:gd name="connsiteX144" fmla="*/ 389291 w 761324"/>
              <a:gd name="connsiteY144" fmla="*/ 1104900 h 1150522"/>
              <a:gd name="connsiteX145" fmla="*/ 379766 w 761324"/>
              <a:gd name="connsiteY145" fmla="*/ 1090613 h 1150522"/>
              <a:gd name="connsiteX146" fmla="*/ 365478 w 761324"/>
              <a:gd name="connsiteY146" fmla="*/ 1078707 h 1150522"/>
              <a:gd name="connsiteX147" fmla="*/ 360716 w 761324"/>
              <a:gd name="connsiteY147" fmla="*/ 1071563 h 1150522"/>
              <a:gd name="connsiteX148" fmla="*/ 353572 w 761324"/>
              <a:gd name="connsiteY148" fmla="*/ 1064419 h 1150522"/>
              <a:gd name="connsiteX149" fmla="*/ 344047 w 761324"/>
              <a:gd name="connsiteY149" fmla="*/ 1050132 h 1150522"/>
              <a:gd name="connsiteX150" fmla="*/ 341666 w 761324"/>
              <a:gd name="connsiteY150" fmla="*/ 1042988 h 1150522"/>
              <a:gd name="connsiteX151" fmla="*/ 336903 w 761324"/>
              <a:gd name="connsiteY151" fmla="*/ 1026319 h 1150522"/>
              <a:gd name="connsiteX152" fmla="*/ 324997 w 761324"/>
              <a:gd name="connsiteY152" fmla="*/ 1012032 h 1150522"/>
              <a:gd name="connsiteX153" fmla="*/ 320234 w 761324"/>
              <a:gd name="connsiteY153" fmla="*/ 997744 h 1150522"/>
              <a:gd name="connsiteX154" fmla="*/ 313091 w 761324"/>
              <a:gd name="connsiteY154" fmla="*/ 983457 h 1150522"/>
              <a:gd name="connsiteX155" fmla="*/ 298803 w 761324"/>
              <a:gd name="connsiteY155" fmla="*/ 973932 h 1150522"/>
              <a:gd name="connsiteX156" fmla="*/ 291659 w 761324"/>
              <a:gd name="connsiteY156" fmla="*/ 969169 h 1150522"/>
              <a:gd name="connsiteX157" fmla="*/ 274991 w 761324"/>
              <a:gd name="connsiteY157" fmla="*/ 962025 h 1150522"/>
              <a:gd name="connsiteX158" fmla="*/ 263084 w 761324"/>
              <a:gd name="connsiteY158" fmla="*/ 952500 h 1150522"/>
              <a:gd name="connsiteX159" fmla="*/ 255941 w 761324"/>
              <a:gd name="connsiteY159" fmla="*/ 950119 h 1150522"/>
              <a:gd name="connsiteX160" fmla="*/ 248797 w 761324"/>
              <a:gd name="connsiteY160" fmla="*/ 945357 h 1150522"/>
              <a:gd name="connsiteX161" fmla="*/ 232128 w 761324"/>
              <a:gd name="connsiteY161" fmla="*/ 940594 h 1150522"/>
              <a:gd name="connsiteX162" fmla="*/ 224984 w 761324"/>
              <a:gd name="connsiteY162" fmla="*/ 938213 h 1150522"/>
              <a:gd name="connsiteX163" fmla="*/ 170216 w 761324"/>
              <a:gd name="connsiteY163" fmla="*/ 935832 h 1150522"/>
              <a:gd name="connsiteX164" fmla="*/ 160691 w 761324"/>
              <a:gd name="connsiteY164" fmla="*/ 933450 h 1150522"/>
              <a:gd name="connsiteX165" fmla="*/ 148784 w 761324"/>
              <a:gd name="connsiteY165" fmla="*/ 923925 h 1150522"/>
              <a:gd name="connsiteX166" fmla="*/ 139259 w 761324"/>
              <a:gd name="connsiteY166" fmla="*/ 916782 h 1150522"/>
              <a:gd name="connsiteX167" fmla="*/ 124972 w 761324"/>
              <a:gd name="connsiteY167" fmla="*/ 907257 h 1150522"/>
              <a:gd name="connsiteX168" fmla="*/ 120209 w 761324"/>
              <a:gd name="connsiteY168" fmla="*/ 892969 h 1150522"/>
              <a:gd name="connsiteX169" fmla="*/ 115447 w 761324"/>
              <a:gd name="connsiteY169" fmla="*/ 885825 h 1150522"/>
              <a:gd name="connsiteX170" fmla="*/ 108303 w 761324"/>
              <a:gd name="connsiteY170" fmla="*/ 871538 h 1150522"/>
              <a:gd name="connsiteX171" fmla="*/ 103541 w 761324"/>
              <a:gd name="connsiteY171" fmla="*/ 857250 h 1150522"/>
              <a:gd name="connsiteX172" fmla="*/ 101159 w 761324"/>
              <a:gd name="connsiteY172" fmla="*/ 850107 h 1150522"/>
              <a:gd name="connsiteX173" fmla="*/ 94016 w 761324"/>
              <a:gd name="connsiteY173" fmla="*/ 845344 h 1150522"/>
              <a:gd name="connsiteX174" fmla="*/ 89253 w 761324"/>
              <a:gd name="connsiteY174" fmla="*/ 838200 h 1150522"/>
              <a:gd name="connsiteX175" fmla="*/ 86872 w 761324"/>
              <a:gd name="connsiteY175" fmla="*/ 831057 h 1150522"/>
              <a:gd name="connsiteX176" fmla="*/ 70203 w 761324"/>
              <a:gd name="connsiteY176" fmla="*/ 835819 h 1150522"/>
              <a:gd name="connsiteX177" fmla="*/ 60679 w 761324"/>
              <a:gd name="connsiteY177" fmla="*/ 771525 h 1150522"/>
              <a:gd name="connsiteX178" fmla="*/ 65442 w 761324"/>
              <a:gd name="connsiteY178" fmla="*/ 704850 h 1150522"/>
              <a:gd name="connsiteX179" fmla="*/ 72584 w 761324"/>
              <a:gd name="connsiteY179" fmla="*/ 688182 h 1150522"/>
              <a:gd name="connsiteX180" fmla="*/ 60678 w 761324"/>
              <a:gd name="connsiteY180" fmla="*/ 683419 h 1150522"/>
              <a:gd name="connsiteX181" fmla="*/ 67822 w 761324"/>
              <a:gd name="connsiteY181" fmla="*/ 671513 h 1150522"/>
              <a:gd name="connsiteX182" fmla="*/ 58297 w 761324"/>
              <a:gd name="connsiteY182" fmla="*/ 657225 h 1150522"/>
              <a:gd name="connsiteX183" fmla="*/ 51153 w 761324"/>
              <a:gd name="connsiteY183" fmla="*/ 635794 h 1150522"/>
              <a:gd name="connsiteX184" fmla="*/ 48772 w 761324"/>
              <a:gd name="connsiteY184" fmla="*/ 628650 h 1150522"/>
              <a:gd name="connsiteX185" fmla="*/ 46391 w 761324"/>
              <a:gd name="connsiteY185" fmla="*/ 621507 h 1150522"/>
              <a:gd name="connsiteX186" fmla="*/ 32103 w 761324"/>
              <a:gd name="connsiteY186" fmla="*/ 616744 h 1150522"/>
              <a:gd name="connsiteX187" fmla="*/ 13053 w 761324"/>
              <a:gd name="connsiteY187" fmla="*/ 592932 h 1150522"/>
              <a:gd name="connsiteX188" fmla="*/ 1146 w 761324"/>
              <a:gd name="connsiteY188" fmla="*/ 573881 h 1150522"/>
              <a:gd name="connsiteX189" fmla="*/ 10672 w 761324"/>
              <a:gd name="connsiteY189" fmla="*/ 533400 h 1150522"/>
              <a:gd name="connsiteX0" fmla="*/ 10672 w 761324"/>
              <a:gd name="connsiteY0" fmla="*/ 533400 h 1150522"/>
              <a:gd name="connsiteX1" fmla="*/ 10672 w 761324"/>
              <a:gd name="connsiteY1" fmla="*/ 533400 h 1150522"/>
              <a:gd name="connsiteX2" fmla="*/ 41628 w 761324"/>
              <a:gd name="connsiteY2" fmla="*/ 540544 h 1150522"/>
              <a:gd name="connsiteX3" fmla="*/ 48772 w 761324"/>
              <a:gd name="connsiteY3" fmla="*/ 542925 h 1150522"/>
              <a:gd name="connsiteX4" fmla="*/ 70203 w 761324"/>
              <a:gd name="connsiteY4" fmla="*/ 540544 h 1150522"/>
              <a:gd name="connsiteX5" fmla="*/ 77347 w 761324"/>
              <a:gd name="connsiteY5" fmla="*/ 535782 h 1150522"/>
              <a:gd name="connsiteX6" fmla="*/ 84491 w 761324"/>
              <a:gd name="connsiteY6" fmla="*/ 533400 h 1150522"/>
              <a:gd name="connsiteX7" fmla="*/ 96397 w 761324"/>
              <a:gd name="connsiteY7" fmla="*/ 514350 h 1150522"/>
              <a:gd name="connsiteX8" fmla="*/ 103541 w 761324"/>
              <a:gd name="connsiteY8" fmla="*/ 478632 h 1150522"/>
              <a:gd name="connsiteX9" fmla="*/ 105922 w 761324"/>
              <a:gd name="connsiteY9" fmla="*/ 471488 h 1150522"/>
              <a:gd name="connsiteX10" fmla="*/ 110684 w 761324"/>
              <a:gd name="connsiteY10" fmla="*/ 454819 h 1150522"/>
              <a:gd name="connsiteX11" fmla="*/ 108303 w 761324"/>
              <a:gd name="connsiteY11" fmla="*/ 390525 h 1150522"/>
              <a:gd name="connsiteX12" fmla="*/ 110684 w 761324"/>
              <a:gd name="connsiteY12" fmla="*/ 366713 h 1150522"/>
              <a:gd name="connsiteX13" fmla="*/ 105922 w 761324"/>
              <a:gd name="connsiteY13" fmla="*/ 326232 h 1150522"/>
              <a:gd name="connsiteX14" fmla="*/ 101159 w 761324"/>
              <a:gd name="connsiteY14" fmla="*/ 311944 h 1150522"/>
              <a:gd name="connsiteX15" fmla="*/ 91634 w 761324"/>
              <a:gd name="connsiteY15" fmla="*/ 297657 h 1150522"/>
              <a:gd name="connsiteX16" fmla="*/ 86871 w 761324"/>
              <a:gd name="connsiteY16" fmla="*/ 304800 h 1150522"/>
              <a:gd name="connsiteX17" fmla="*/ 89254 w 761324"/>
              <a:gd name="connsiteY17" fmla="*/ 292894 h 1150522"/>
              <a:gd name="connsiteX18" fmla="*/ 70204 w 761324"/>
              <a:gd name="connsiteY18" fmla="*/ 273844 h 1150522"/>
              <a:gd name="connsiteX19" fmla="*/ 84491 w 761324"/>
              <a:gd name="connsiteY19" fmla="*/ 269082 h 1150522"/>
              <a:gd name="connsiteX20" fmla="*/ 82109 w 761324"/>
              <a:gd name="connsiteY20" fmla="*/ 269082 h 1150522"/>
              <a:gd name="connsiteX21" fmla="*/ 84490 w 761324"/>
              <a:gd name="connsiteY21" fmla="*/ 264319 h 1150522"/>
              <a:gd name="connsiteX22" fmla="*/ 82109 w 761324"/>
              <a:gd name="connsiteY22" fmla="*/ 238126 h 1150522"/>
              <a:gd name="connsiteX23" fmla="*/ 82109 w 761324"/>
              <a:gd name="connsiteY23" fmla="*/ 188119 h 1150522"/>
              <a:gd name="connsiteX24" fmla="*/ 89253 w 761324"/>
              <a:gd name="connsiteY24" fmla="*/ 126207 h 1150522"/>
              <a:gd name="connsiteX25" fmla="*/ 113066 w 761324"/>
              <a:gd name="connsiteY25" fmla="*/ 109538 h 1150522"/>
              <a:gd name="connsiteX26" fmla="*/ 120209 w 761324"/>
              <a:gd name="connsiteY26" fmla="*/ 104775 h 1150522"/>
              <a:gd name="connsiteX27" fmla="*/ 139259 w 761324"/>
              <a:gd name="connsiteY27" fmla="*/ 100013 h 1150522"/>
              <a:gd name="connsiteX28" fmla="*/ 177359 w 761324"/>
              <a:gd name="connsiteY28" fmla="*/ 76201 h 1150522"/>
              <a:gd name="connsiteX29" fmla="*/ 158309 w 761324"/>
              <a:gd name="connsiteY29" fmla="*/ 80964 h 1150522"/>
              <a:gd name="connsiteX30" fmla="*/ 172597 w 761324"/>
              <a:gd name="connsiteY30" fmla="*/ 71437 h 1150522"/>
              <a:gd name="connsiteX31" fmla="*/ 203553 w 761324"/>
              <a:gd name="connsiteY31" fmla="*/ 61913 h 1150522"/>
              <a:gd name="connsiteX32" fmla="*/ 217841 w 761324"/>
              <a:gd name="connsiteY32" fmla="*/ 64294 h 1150522"/>
              <a:gd name="connsiteX33" fmla="*/ 246416 w 761324"/>
              <a:gd name="connsiteY33" fmla="*/ 69057 h 1150522"/>
              <a:gd name="connsiteX34" fmla="*/ 253559 w 761324"/>
              <a:gd name="connsiteY34" fmla="*/ 61913 h 1150522"/>
              <a:gd name="connsiteX35" fmla="*/ 286897 w 761324"/>
              <a:gd name="connsiteY35" fmla="*/ 61912 h 1150522"/>
              <a:gd name="connsiteX36" fmla="*/ 310709 w 761324"/>
              <a:gd name="connsiteY36" fmla="*/ 69057 h 1150522"/>
              <a:gd name="connsiteX37" fmla="*/ 317853 w 761324"/>
              <a:gd name="connsiteY37" fmla="*/ 66675 h 1150522"/>
              <a:gd name="connsiteX38" fmla="*/ 322616 w 761324"/>
              <a:gd name="connsiteY38" fmla="*/ 59532 h 1150522"/>
              <a:gd name="connsiteX39" fmla="*/ 329759 w 761324"/>
              <a:gd name="connsiteY39" fmla="*/ 52388 h 1150522"/>
              <a:gd name="connsiteX40" fmla="*/ 332141 w 761324"/>
              <a:gd name="connsiteY40" fmla="*/ 45244 h 1150522"/>
              <a:gd name="connsiteX41" fmla="*/ 346428 w 761324"/>
              <a:gd name="connsiteY41" fmla="*/ 35719 h 1150522"/>
              <a:gd name="connsiteX42" fmla="*/ 355953 w 761324"/>
              <a:gd name="connsiteY42" fmla="*/ 21432 h 1150522"/>
              <a:gd name="connsiteX43" fmla="*/ 360716 w 761324"/>
              <a:gd name="connsiteY43" fmla="*/ 14288 h 1150522"/>
              <a:gd name="connsiteX44" fmla="*/ 375003 w 761324"/>
              <a:gd name="connsiteY44" fmla="*/ 9525 h 1150522"/>
              <a:gd name="connsiteX45" fmla="*/ 382147 w 761324"/>
              <a:gd name="connsiteY45" fmla="*/ 7144 h 1150522"/>
              <a:gd name="connsiteX46" fmla="*/ 396434 w 761324"/>
              <a:gd name="connsiteY46" fmla="*/ 2382 h 1150522"/>
              <a:gd name="connsiteX47" fmla="*/ 403578 w 761324"/>
              <a:gd name="connsiteY47" fmla="*/ 0 h 1150522"/>
              <a:gd name="connsiteX48" fmla="*/ 425009 w 761324"/>
              <a:gd name="connsiteY48" fmla="*/ 4763 h 1150522"/>
              <a:gd name="connsiteX49" fmla="*/ 429772 w 761324"/>
              <a:gd name="connsiteY49" fmla="*/ 11907 h 1150522"/>
              <a:gd name="connsiteX50" fmla="*/ 436916 w 761324"/>
              <a:gd name="connsiteY50" fmla="*/ 26194 h 1150522"/>
              <a:gd name="connsiteX51" fmla="*/ 444059 w 761324"/>
              <a:gd name="connsiteY51" fmla="*/ 33338 h 1150522"/>
              <a:gd name="connsiteX52" fmla="*/ 463109 w 761324"/>
              <a:gd name="connsiteY52" fmla="*/ 54769 h 1150522"/>
              <a:gd name="connsiteX53" fmla="*/ 477397 w 761324"/>
              <a:gd name="connsiteY53" fmla="*/ 64294 h 1150522"/>
              <a:gd name="connsiteX54" fmla="*/ 484541 w 761324"/>
              <a:gd name="connsiteY54" fmla="*/ 71438 h 1150522"/>
              <a:gd name="connsiteX55" fmla="*/ 498828 w 761324"/>
              <a:gd name="connsiteY55" fmla="*/ 80963 h 1150522"/>
              <a:gd name="connsiteX56" fmla="*/ 508353 w 761324"/>
              <a:gd name="connsiteY56" fmla="*/ 90488 h 1150522"/>
              <a:gd name="connsiteX57" fmla="*/ 522641 w 761324"/>
              <a:gd name="connsiteY57" fmla="*/ 100013 h 1150522"/>
              <a:gd name="connsiteX58" fmla="*/ 541691 w 761324"/>
              <a:gd name="connsiteY58" fmla="*/ 116682 h 1150522"/>
              <a:gd name="connsiteX59" fmla="*/ 548834 w 761324"/>
              <a:gd name="connsiteY59" fmla="*/ 123825 h 1150522"/>
              <a:gd name="connsiteX60" fmla="*/ 558359 w 761324"/>
              <a:gd name="connsiteY60" fmla="*/ 138113 h 1150522"/>
              <a:gd name="connsiteX61" fmla="*/ 565503 w 761324"/>
              <a:gd name="connsiteY61" fmla="*/ 164307 h 1150522"/>
              <a:gd name="connsiteX62" fmla="*/ 579791 w 761324"/>
              <a:gd name="connsiteY62" fmla="*/ 178594 h 1150522"/>
              <a:gd name="connsiteX63" fmla="*/ 586934 w 761324"/>
              <a:gd name="connsiteY63" fmla="*/ 185738 h 1150522"/>
              <a:gd name="connsiteX64" fmla="*/ 591697 w 761324"/>
              <a:gd name="connsiteY64" fmla="*/ 192882 h 1150522"/>
              <a:gd name="connsiteX65" fmla="*/ 594078 w 761324"/>
              <a:gd name="connsiteY65" fmla="*/ 200025 h 1150522"/>
              <a:gd name="connsiteX66" fmla="*/ 596459 w 761324"/>
              <a:gd name="connsiteY66" fmla="*/ 216694 h 1150522"/>
              <a:gd name="connsiteX67" fmla="*/ 601222 w 761324"/>
              <a:gd name="connsiteY67" fmla="*/ 223838 h 1150522"/>
              <a:gd name="connsiteX68" fmla="*/ 610747 w 761324"/>
              <a:gd name="connsiteY68" fmla="*/ 238125 h 1150522"/>
              <a:gd name="connsiteX69" fmla="*/ 615509 w 761324"/>
              <a:gd name="connsiteY69" fmla="*/ 245269 h 1150522"/>
              <a:gd name="connsiteX70" fmla="*/ 629797 w 761324"/>
              <a:gd name="connsiteY70" fmla="*/ 250032 h 1150522"/>
              <a:gd name="connsiteX71" fmla="*/ 641703 w 761324"/>
              <a:gd name="connsiteY71" fmla="*/ 271463 h 1150522"/>
              <a:gd name="connsiteX72" fmla="*/ 646466 w 761324"/>
              <a:gd name="connsiteY72" fmla="*/ 278607 h 1150522"/>
              <a:gd name="connsiteX73" fmla="*/ 653609 w 761324"/>
              <a:gd name="connsiteY73" fmla="*/ 283369 h 1150522"/>
              <a:gd name="connsiteX74" fmla="*/ 655991 w 761324"/>
              <a:gd name="connsiteY74" fmla="*/ 285750 h 1150522"/>
              <a:gd name="connsiteX75" fmla="*/ 658372 w 761324"/>
              <a:gd name="connsiteY75" fmla="*/ 285750 h 1150522"/>
              <a:gd name="connsiteX76" fmla="*/ 653609 w 761324"/>
              <a:gd name="connsiteY76" fmla="*/ 307182 h 1150522"/>
              <a:gd name="connsiteX77" fmla="*/ 658372 w 761324"/>
              <a:gd name="connsiteY77" fmla="*/ 350044 h 1150522"/>
              <a:gd name="connsiteX78" fmla="*/ 655991 w 761324"/>
              <a:gd name="connsiteY78" fmla="*/ 357188 h 1150522"/>
              <a:gd name="connsiteX79" fmla="*/ 658372 w 761324"/>
              <a:gd name="connsiteY79" fmla="*/ 376238 h 1150522"/>
              <a:gd name="connsiteX80" fmla="*/ 660753 w 761324"/>
              <a:gd name="connsiteY80" fmla="*/ 383382 h 1150522"/>
              <a:gd name="connsiteX81" fmla="*/ 667897 w 761324"/>
              <a:gd name="connsiteY81" fmla="*/ 385763 h 1150522"/>
              <a:gd name="connsiteX82" fmla="*/ 698853 w 761324"/>
              <a:gd name="connsiteY82" fmla="*/ 388144 h 1150522"/>
              <a:gd name="connsiteX83" fmla="*/ 720284 w 761324"/>
              <a:gd name="connsiteY83" fmla="*/ 404813 h 1150522"/>
              <a:gd name="connsiteX84" fmla="*/ 727428 w 761324"/>
              <a:gd name="connsiteY84" fmla="*/ 409575 h 1150522"/>
              <a:gd name="connsiteX85" fmla="*/ 736953 w 761324"/>
              <a:gd name="connsiteY85" fmla="*/ 423863 h 1150522"/>
              <a:gd name="connsiteX86" fmla="*/ 744097 w 761324"/>
              <a:gd name="connsiteY86" fmla="*/ 431007 h 1150522"/>
              <a:gd name="connsiteX87" fmla="*/ 753622 w 761324"/>
              <a:gd name="connsiteY87" fmla="*/ 445294 h 1150522"/>
              <a:gd name="connsiteX88" fmla="*/ 756003 w 761324"/>
              <a:gd name="connsiteY88" fmla="*/ 452438 h 1150522"/>
              <a:gd name="connsiteX89" fmla="*/ 753623 w 761324"/>
              <a:gd name="connsiteY89" fmla="*/ 459582 h 1150522"/>
              <a:gd name="connsiteX90" fmla="*/ 760766 w 761324"/>
              <a:gd name="connsiteY90" fmla="*/ 469107 h 1150522"/>
              <a:gd name="connsiteX91" fmla="*/ 760766 w 761324"/>
              <a:gd name="connsiteY91" fmla="*/ 519113 h 1150522"/>
              <a:gd name="connsiteX92" fmla="*/ 751241 w 761324"/>
              <a:gd name="connsiteY92" fmla="*/ 533400 h 1150522"/>
              <a:gd name="connsiteX93" fmla="*/ 741716 w 761324"/>
              <a:gd name="connsiteY93" fmla="*/ 547688 h 1150522"/>
              <a:gd name="connsiteX94" fmla="*/ 734572 w 761324"/>
              <a:gd name="connsiteY94" fmla="*/ 561975 h 1150522"/>
              <a:gd name="connsiteX95" fmla="*/ 722666 w 761324"/>
              <a:gd name="connsiteY95" fmla="*/ 583407 h 1150522"/>
              <a:gd name="connsiteX96" fmla="*/ 715522 w 761324"/>
              <a:gd name="connsiteY96" fmla="*/ 585788 h 1150522"/>
              <a:gd name="connsiteX97" fmla="*/ 708378 w 761324"/>
              <a:gd name="connsiteY97" fmla="*/ 590550 h 1150522"/>
              <a:gd name="connsiteX98" fmla="*/ 694091 w 761324"/>
              <a:gd name="connsiteY98" fmla="*/ 595313 h 1150522"/>
              <a:gd name="connsiteX99" fmla="*/ 686947 w 761324"/>
              <a:gd name="connsiteY99" fmla="*/ 597694 h 1150522"/>
              <a:gd name="connsiteX100" fmla="*/ 679803 w 761324"/>
              <a:gd name="connsiteY100" fmla="*/ 602457 h 1150522"/>
              <a:gd name="connsiteX101" fmla="*/ 670278 w 761324"/>
              <a:gd name="connsiteY101" fmla="*/ 611982 h 1150522"/>
              <a:gd name="connsiteX102" fmla="*/ 665516 w 761324"/>
              <a:gd name="connsiteY102" fmla="*/ 626269 h 1150522"/>
              <a:gd name="connsiteX103" fmla="*/ 663134 w 761324"/>
              <a:gd name="connsiteY103" fmla="*/ 633413 h 1150522"/>
              <a:gd name="connsiteX104" fmla="*/ 660753 w 761324"/>
              <a:gd name="connsiteY104" fmla="*/ 709613 h 1150522"/>
              <a:gd name="connsiteX105" fmla="*/ 658372 w 761324"/>
              <a:gd name="connsiteY105" fmla="*/ 716757 h 1150522"/>
              <a:gd name="connsiteX106" fmla="*/ 655991 w 761324"/>
              <a:gd name="connsiteY106" fmla="*/ 726282 h 1150522"/>
              <a:gd name="connsiteX107" fmla="*/ 639322 w 761324"/>
              <a:gd name="connsiteY107" fmla="*/ 738188 h 1150522"/>
              <a:gd name="connsiteX108" fmla="*/ 632178 w 761324"/>
              <a:gd name="connsiteY108" fmla="*/ 740569 h 1150522"/>
              <a:gd name="connsiteX109" fmla="*/ 629797 w 761324"/>
              <a:gd name="connsiteY109" fmla="*/ 766763 h 1150522"/>
              <a:gd name="connsiteX110" fmla="*/ 627416 w 761324"/>
              <a:gd name="connsiteY110" fmla="*/ 776288 h 1150522"/>
              <a:gd name="connsiteX111" fmla="*/ 629797 w 761324"/>
              <a:gd name="connsiteY111" fmla="*/ 885825 h 1150522"/>
              <a:gd name="connsiteX112" fmla="*/ 632178 w 761324"/>
              <a:gd name="connsiteY112" fmla="*/ 957263 h 1150522"/>
              <a:gd name="connsiteX113" fmla="*/ 636941 w 761324"/>
              <a:gd name="connsiteY113" fmla="*/ 971550 h 1150522"/>
              <a:gd name="connsiteX114" fmla="*/ 639322 w 761324"/>
              <a:gd name="connsiteY114" fmla="*/ 978694 h 1150522"/>
              <a:gd name="connsiteX115" fmla="*/ 641703 w 761324"/>
              <a:gd name="connsiteY115" fmla="*/ 1014413 h 1150522"/>
              <a:gd name="connsiteX116" fmla="*/ 646466 w 761324"/>
              <a:gd name="connsiteY116" fmla="*/ 1028700 h 1150522"/>
              <a:gd name="connsiteX117" fmla="*/ 648847 w 761324"/>
              <a:gd name="connsiteY117" fmla="*/ 1035844 h 1150522"/>
              <a:gd name="connsiteX118" fmla="*/ 651228 w 761324"/>
              <a:gd name="connsiteY118" fmla="*/ 1042988 h 1150522"/>
              <a:gd name="connsiteX119" fmla="*/ 655991 w 761324"/>
              <a:gd name="connsiteY119" fmla="*/ 1062038 h 1150522"/>
              <a:gd name="connsiteX120" fmla="*/ 660753 w 761324"/>
              <a:gd name="connsiteY120" fmla="*/ 1069182 h 1150522"/>
              <a:gd name="connsiteX121" fmla="*/ 665516 w 761324"/>
              <a:gd name="connsiteY121" fmla="*/ 1097757 h 1150522"/>
              <a:gd name="connsiteX122" fmla="*/ 663134 w 761324"/>
              <a:gd name="connsiteY122" fmla="*/ 1128713 h 1150522"/>
              <a:gd name="connsiteX123" fmla="*/ 667897 w 761324"/>
              <a:gd name="connsiteY123" fmla="*/ 1150144 h 1150522"/>
              <a:gd name="connsiteX124" fmla="*/ 655990 w 761324"/>
              <a:gd name="connsiteY124" fmla="*/ 1140620 h 1150522"/>
              <a:gd name="connsiteX125" fmla="*/ 658371 w 761324"/>
              <a:gd name="connsiteY125" fmla="*/ 1135856 h 1150522"/>
              <a:gd name="connsiteX126" fmla="*/ 636941 w 761324"/>
              <a:gd name="connsiteY126" fmla="*/ 1140619 h 1150522"/>
              <a:gd name="connsiteX127" fmla="*/ 658372 w 761324"/>
              <a:gd name="connsiteY127" fmla="*/ 1147763 h 1150522"/>
              <a:gd name="connsiteX128" fmla="*/ 617891 w 761324"/>
              <a:gd name="connsiteY128" fmla="*/ 1145382 h 1150522"/>
              <a:gd name="connsiteX129" fmla="*/ 605984 w 761324"/>
              <a:gd name="connsiteY129" fmla="*/ 1143000 h 1150522"/>
              <a:gd name="connsiteX130" fmla="*/ 598841 w 761324"/>
              <a:gd name="connsiteY130" fmla="*/ 1138238 h 1150522"/>
              <a:gd name="connsiteX131" fmla="*/ 584553 w 761324"/>
              <a:gd name="connsiteY131" fmla="*/ 1133475 h 1150522"/>
              <a:gd name="connsiteX132" fmla="*/ 570266 w 761324"/>
              <a:gd name="connsiteY132" fmla="*/ 1128713 h 1150522"/>
              <a:gd name="connsiteX133" fmla="*/ 563122 w 761324"/>
              <a:gd name="connsiteY133" fmla="*/ 1126332 h 1150522"/>
              <a:gd name="connsiteX134" fmla="*/ 555978 w 761324"/>
              <a:gd name="connsiteY134" fmla="*/ 1121569 h 1150522"/>
              <a:gd name="connsiteX135" fmla="*/ 551216 w 761324"/>
              <a:gd name="connsiteY135" fmla="*/ 1114425 h 1150522"/>
              <a:gd name="connsiteX136" fmla="*/ 541691 w 761324"/>
              <a:gd name="connsiteY136" fmla="*/ 1112044 h 1150522"/>
              <a:gd name="connsiteX137" fmla="*/ 520259 w 761324"/>
              <a:gd name="connsiteY137" fmla="*/ 1104900 h 1150522"/>
              <a:gd name="connsiteX138" fmla="*/ 505972 w 761324"/>
              <a:gd name="connsiteY138" fmla="*/ 1100138 h 1150522"/>
              <a:gd name="connsiteX139" fmla="*/ 496447 w 761324"/>
              <a:gd name="connsiteY139" fmla="*/ 1097757 h 1150522"/>
              <a:gd name="connsiteX140" fmla="*/ 451203 w 761324"/>
              <a:gd name="connsiteY140" fmla="*/ 1102519 h 1150522"/>
              <a:gd name="connsiteX141" fmla="*/ 436916 w 761324"/>
              <a:gd name="connsiteY141" fmla="*/ 1107282 h 1150522"/>
              <a:gd name="connsiteX142" fmla="*/ 429772 w 761324"/>
              <a:gd name="connsiteY142" fmla="*/ 1109663 h 1150522"/>
              <a:gd name="connsiteX143" fmla="*/ 396434 w 761324"/>
              <a:gd name="connsiteY143" fmla="*/ 1107282 h 1150522"/>
              <a:gd name="connsiteX144" fmla="*/ 389291 w 761324"/>
              <a:gd name="connsiteY144" fmla="*/ 1104900 h 1150522"/>
              <a:gd name="connsiteX145" fmla="*/ 379766 w 761324"/>
              <a:gd name="connsiteY145" fmla="*/ 1090613 h 1150522"/>
              <a:gd name="connsiteX146" fmla="*/ 365478 w 761324"/>
              <a:gd name="connsiteY146" fmla="*/ 1078707 h 1150522"/>
              <a:gd name="connsiteX147" fmla="*/ 360716 w 761324"/>
              <a:gd name="connsiteY147" fmla="*/ 1071563 h 1150522"/>
              <a:gd name="connsiteX148" fmla="*/ 353572 w 761324"/>
              <a:gd name="connsiteY148" fmla="*/ 1064419 h 1150522"/>
              <a:gd name="connsiteX149" fmla="*/ 344047 w 761324"/>
              <a:gd name="connsiteY149" fmla="*/ 1050132 h 1150522"/>
              <a:gd name="connsiteX150" fmla="*/ 341666 w 761324"/>
              <a:gd name="connsiteY150" fmla="*/ 1042988 h 1150522"/>
              <a:gd name="connsiteX151" fmla="*/ 336903 w 761324"/>
              <a:gd name="connsiteY151" fmla="*/ 1026319 h 1150522"/>
              <a:gd name="connsiteX152" fmla="*/ 324997 w 761324"/>
              <a:gd name="connsiteY152" fmla="*/ 1012032 h 1150522"/>
              <a:gd name="connsiteX153" fmla="*/ 320234 w 761324"/>
              <a:gd name="connsiteY153" fmla="*/ 997744 h 1150522"/>
              <a:gd name="connsiteX154" fmla="*/ 313091 w 761324"/>
              <a:gd name="connsiteY154" fmla="*/ 983457 h 1150522"/>
              <a:gd name="connsiteX155" fmla="*/ 298803 w 761324"/>
              <a:gd name="connsiteY155" fmla="*/ 973932 h 1150522"/>
              <a:gd name="connsiteX156" fmla="*/ 291659 w 761324"/>
              <a:gd name="connsiteY156" fmla="*/ 969169 h 1150522"/>
              <a:gd name="connsiteX157" fmla="*/ 274991 w 761324"/>
              <a:gd name="connsiteY157" fmla="*/ 962025 h 1150522"/>
              <a:gd name="connsiteX158" fmla="*/ 263084 w 761324"/>
              <a:gd name="connsiteY158" fmla="*/ 952500 h 1150522"/>
              <a:gd name="connsiteX159" fmla="*/ 255941 w 761324"/>
              <a:gd name="connsiteY159" fmla="*/ 950119 h 1150522"/>
              <a:gd name="connsiteX160" fmla="*/ 248797 w 761324"/>
              <a:gd name="connsiteY160" fmla="*/ 945357 h 1150522"/>
              <a:gd name="connsiteX161" fmla="*/ 232128 w 761324"/>
              <a:gd name="connsiteY161" fmla="*/ 940594 h 1150522"/>
              <a:gd name="connsiteX162" fmla="*/ 224984 w 761324"/>
              <a:gd name="connsiteY162" fmla="*/ 938213 h 1150522"/>
              <a:gd name="connsiteX163" fmla="*/ 170216 w 761324"/>
              <a:gd name="connsiteY163" fmla="*/ 935832 h 1150522"/>
              <a:gd name="connsiteX164" fmla="*/ 160691 w 761324"/>
              <a:gd name="connsiteY164" fmla="*/ 933450 h 1150522"/>
              <a:gd name="connsiteX165" fmla="*/ 148784 w 761324"/>
              <a:gd name="connsiteY165" fmla="*/ 923925 h 1150522"/>
              <a:gd name="connsiteX166" fmla="*/ 139259 w 761324"/>
              <a:gd name="connsiteY166" fmla="*/ 916782 h 1150522"/>
              <a:gd name="connsiteX167" fmla="*/ 124972 w 761324"/>
              <a:gd name="connsiteY167" fmla="*/ 907257 h 1150522"/>
              <a:gd name="connsiteX168" fmla="*/ 120209 w 761324"/>
              <a:gd name="connsiteY168" fmla="*/ 892969 h 1150522"/>
              <a:gd name="connsiteX169" fmla="*/ 115447 w 761324"/>
              <a:gd name="connsiteY169" fmla="*/ 885825 h 1150522"/>
              <a:gd name="connsiteX170" fmla="*/ 108303 w 761324"/>
              <a:gd name="connsiteY170" fmla="*/ 871538 h 1150522"/>
              <a:gd name="connsiteX171" fmla="*/ 103541 w 761324"/>
              <a:gd name="connsiteY171" fmla="*/ 857250 h 1150522"/>
              <a:gd name="connsiteX172" fmla="*/ 101159 w 761324"/>
              <a:gd name="connsiteY172" fmla="*/ 850107 h 1150522"/>
              <a:gd name="connsiteX173" fmla="*/ 94016 w 761324"/>
              <a:gd name="connsiteY173" fmla="*/ 845344 h 1150522"/>
              <a:gd name="connsiteX174" fmla="*/ 89253 w 761324"/>
              <a:gd name="connsiteY174" fmla="*/ 838200 h 1150522"/>
              <a:gd name="connsiteX175" fmla="*/ 86872 w 761324"/>
              <a:gd name="connsiteY175" fmla="*/ 831057 h 1150522"/>
              <a:gd name="connsiteX176" fmla="*/ 70203 w 761324"/>
              <a:gd name="connsiteY176" fmla="*/ 835819 h 1150522"/>
              <a:gd name="connsiteX177" fmla="*/ 60679 w 761324"/>
              <a:gd name="connsiteY177" fmla="*/ 771525 h 1150522"/>
              <a:gd name="connsiteX178" fmla="*/ 65442 w 761324"/>
              <a:gd name="connsiteY178" fmla="*/ 704850 h 1150522"/>
              <a:gd name="connsiteX179" fmla="*/ 72584 w 761324"/>
              <a:gd name="connsiteY179" fmla="*/ 688182 h 1150522"/>
              <a:gd name="connsiteX180" fmla="*/ 60678 w 761324"/>
              <a:gd name="connsiteY180" fmla="*/ 683419 h 1150522"/>
              <a:gd name="connsiteX181" fmla="*/ 67822 w 761324"/>
              <a:gd name="connsiteY181" fmla="*/ 671513 h 1150522"/>
              <a:gd name="connsiteX182" fmla="*/ 58297 w 761324"/>
              <a:gd name="connsiteY182" fmla="*/ 657225 h 1150522"/>
              <a:gd name="connsiteX183" fmla="*/ 51153 w 761324"/>
              <a:gd name="connsiteY183" fmla="*/ 635794 h 1150522"/>
              <a:gd name="connsiteX184" fmla="*/ 48772 w 761324"/>
              <a:gd name="connsiteY184" fmla="*/ 628650 h 1150522"/>
              <a:gd name="connsiteX185" fmla="*/ 46391 w 761324"/>
              <a:gd name="connsiteY185" fmla="*/ 621507 h 1150522"/>
              <a:gd name="connsiteX186" fmla="*/ 32103 w 761324"/>
              <a:gd name="connsiteY186" fmla="*/ 616744 h 1150522"/>
              <a:gd name="connsiteX187" fmla="*/ 13053 w 761324"/>
              <a:gd name="connsiteY187" fmla="*/ 592932 h 1150522"/>
              <a:gd name="connsiteX188" fmla="*/ 1146 w 761324"/>
              <a:gd name="connsiteY188" fmla="*/ 573881 h 1150522"/>
              <a:gd name="connsiteX189" fmla="*/ 10672 w 761324"/>
              <a:gd name="connsiteY189" fmla="*/ 533400 h 1150522"/>
              <a:gd name="connsiteX0" fmla="*/ 10672 w 761324"/>
              <a:gd name="connsiteY0" fmla="*/ 533400 h 1150522"/>
              <a:gd name="connsiteX1" fmla="*/ 10672 w 761324"/>
              <a:gd name="connsiteY1" fmla="*/ 533400 h 1150522"/>
              <a:gd name="connsiteX2" fmla="*/ 41628 w 761324"/>
              <a:gd name="connsiteY2" fmla="*/ 540544 h 1150522"/>
              <a:gd name="connsiteX3" fmla="*/ 48772 w 761324"/>
              <a:gd name="connsiteY3" fmla="*/ 542925 h 1150522"/>
              <a:gd name="connsiteX4" fmla="*/ 70203 w 761324"/>
              <a:gd name="connsiteY4" fmla="*/ 540544 h 1150522"/>
              <a:gd name="connsiteX5" fmla="*/ 77347 w 761324"/>
              <a:gd name="connsiteY5" fmla="*/ 535782 h 1150522"/>
              <a:gd name="connsiteX6" fmla="*/ 84491 w 761324"/>
              <a:gd name="connsiteY6" fmla="*/ 533400 h 1150522"/>
              <a:gd name="connsiteX7" fmla="*/ 96397 w 761324"/>
              <a:gd name="connsiteY7" fmla="*/ 514350 h 1150522"/>
              <a:gd name="connsiteX8" fmla="*/ 103541 w 761324"/>
              <a:gd name="connsiteY8" fmla="*/ 478632 h 1150522"/>
              <a:gd name="connsiteX9" fmla="*/ 105922 w 761324"/>
              <a:gd name="connsiteY9" fmla="*/ 471488 h 1150522"/>
              <a:gd name="connsiteX10" fmla="*/ 110684 w 761324"/>
              <a:gd name="connsiteY10" fmla="*/ 454819 h 1150522"/>
              <a:gd name="connsiteX11" fmla="*/ 108303 w 761324"/>
              <a:gd name="connsiteY11" fmla="*/ 390525 h 1150522"/>
              <a:gd name="connsiteX12" fmla="*/ 110684 w 761324"/>
              <a:gd name="connsiteY12" fmla="*/ 366713 h 1150522"/>
              <a:gd name="connsiteX13" fmla="*/ 105922 w 761324"/>
              <a:gd name="connsiteY13" fmla="*/ 326232 h 1150522"/>
              <a:gd name="connsiteX14" fmla="*/ 101159 w 761324"/>
              <a:gd name="connsiteY14" fmla="*/ 311944 h 1150522"/>
              <a:gd name="connsiteX15" fmla="*/ 91634 w 761324"/>
              <a:gd name="connsiteY15" fmla="*/ 297657 h 1150522"/>
              <a:gd name="connsiteX16" fmla="*/ 86871 w 761324"/>
              <a:gd name="connsiteY16" fmla="*/ 304800 h 1150522"/>
              <a:gd name="connsiteX17" fmla="*/ 89254 w 761324"/>
              <a:gd name="connsiteY17" fmla="*/ 292894 h 1150522"/>
              <a:gd name="connsiteX18" fmla="*/ 70204 w 761324"/>
              <a:gd name="connsiteY18" fmla="*/ 273844 h 1150522"/>
              <a:gd name="connsiteX19" fmla="*/ 84491 w 761324"/>
              <a:gd name="connsiteY19" fmla="*/ 269082 h 1150522"/>
              <a:gd name="connsiteX20" fmla="*/ 82109 w 761324"/>
              <a:gd name="connsiteY20" fmla="*/ 269082 h 1150522"/>
              <a:gd name="connsiteX21" fmla="*/ 84490 w 761324"/>
              <a:gd name="connsiteY21" fmla="*/ 264319 h 1150522"/>
              <a:gd name="connsiteX22" fmla="*/ 82109 w 761324"/>
              <a:gd name="connsiteY22" fmla="*/ 238126 h 1150522"/>
              <a:gd name="connsiteX23" fmla="*/ 82109 w 761324"/>
              <a:gd name="connsiteY23" fmla="*/ 188119 h 1150522"/>
              <a:gd name="connsiteX24" fmla="*/ 89253 w 761324"/>
              <a:gd name="connsiteY24" fmla="*/ 126207 h 1150522"/>
              <a:gd name="connsiteX25" fmla="*/ 113066 w 761324"/>
              <a:gd name="connsiteY25" fmla="*/ 109538 h 1150522"/>
              <a:gd name="connsiteX26" fmla="*/ 120209 w 761324"/>
              <a:gd name="connsiteY26" fmla="*/ 104775 h 1150522"/>
              <a:gd name="connsiteX27" fmla="*/ 139259 w 761324"/>
              <a:gd name="connsiteY27" fmla="*/ 100013 h 1150522"/>
              <a:gd name="connsiteX28" fmla="*/ 177359 w 761324"/>
              <a:gd name="connsiteY28" fmla="*/ 76201 h 1150522"/>
              <a:gd name="connsiteX29" fmla="*/ 158309 w 761324"/>
              <a:gd name="connsiteY29" fmla="*/ 80964 h 1150522"/>
              <a:gd name="connsiteX30" fmla="*/ 172597 w 761324"/>
              <a:gd name="connsiteY30" fmla="*/ 71437 h 1150522"/>
              <a:gd name="connsiteX31" fmla="*/ 203553 w 761324"/>
              <a:gd name="connsiteY31" fmla="*/ 61913 h 1150522"/>
              <a:gd name="connsiteX32" fmla="*/ 217841 w 761324"/>
              <a:gd name="connsiteY32" fmla="*/ 64294 h 1150522"/>
              <a:gd name="connsiteX33" fmla="*/ 246416 w 761324"/>
              <a:gd name="connsiteY33" fmla="*/ 69057 h 1150522"/>
              <a:gd name="connsiteX34" fmla="*/ 253559 w 761324"/>
              <a:gd name="connsiteY34" fmla="*/ 61913 h 1150522"/>
              <a:gd name="connsiteX35" fmla="*/ 286897 w 761324"/>
              <a:gd name="connsiteY35" fmla="*/ 61912 h 1150522"/>
              <a:gd name="connsiteX36" fmla="*/ 310709 w 761324"/>
              <a:gd name="connsiteY36" fmla="*/ 69057 h 1150522"/>
              <a:gd name="connsiteX37" fmla="*/ 317853 w 761324"/>
              <a:gd name="connsiteY37" fmla="*/ 66675 h 1150522"/>
              <a:gd name="connsiteX38" fmla="*/ 322616 w 761324"/>
              <a:gd name="connsiteY38" fmla="*/ 59532 h 1150522"/>
              <a:gd name="connsiteX39" fmla="*/ 329759 w 761324"/>
              <a:gd name="connsiteY39" fmla="*/ 52388 h 1150522"/>
              <a:gd name="connsiteX40" fmla="*/ 332141 w 761324"/>
              <a:gd name="connsiteY40" fmla="*/ 45244 h 1150522"/>
              <a:gd name="connsiteX41" fmla="*/ 346428 w 761324"/>
              <a:gd name="connsiteY41" fmla="*/ 35719 h 1150522"/>
              <a:gd name="connsiteX42" fmla="*/ 355953 w 761324"/>
              <a:gd name="connsiteY42" fmla="*/ 21432 h 1150522"/>
              <a:gd name="connsiteX43" fmla="*/ 360716 w 761324"/>
              <a:gd name="connsiteY43" fmla="*/ 14288 h 1150522"/>
              <a:gd name="connsiteX44" fmla="*/ 375003 w 761324"/>
              <a:gd name="connsiteY44" fmla="*/ 9525 h 1150522"/>
              <a:gd name="connsiteX45" fmla="*/ 382147 w 761324"/>
              <a:gd name="connsiteY45" fmla="*/ 7144 h 1150522"/>
              <a:gd name="connsiteX46" fmla="*/ 396434 w 761324"/>
              <a:gd name="connsiteY46" fmla="*/ 2382 h 1150522"/>
              <a:gd name="connsiteX47" fmla="*/ 403578 w 761324"/>
              <a:gd name="connsiteY47" fmla="*/ 0 h 1150522"/>
              <a:gd name="connsiteX48" fmla="*/ 425009 w 761324"/>
              <a:gd name="connsiteY48" fmla="*/ 4763 h 1150522"/>
              <a:gd name="connsiteX49" fmla="*/ 429772 w 761324"/>
              <a:gd name="connsiteY49" fmla="*/ 11907 h 1150522"/>
              <a:gd name="connsiteX50" fmla="*/ 436916 w 761324"/>
              <a:gd name="connsiteY50" fmla="*/ 26194 h 1150522"/>
              <a:gd name="connsiteX51" fmla="*/ 444059 w 761324"/>
              <a:gd name="connsiteY51" fmla="*/ 33338 h 1150522"/>
              <a:gd name="connsiteX52" fmla="*/ 463109 w 761324"/>
              <a:gd name="connsiteY52" fmla="*/ 54769 h 1150522"/>
              <a:gd name="connsiteX53" fmla="*/ 477397 w 761324"/>
              <a:gd name="connsiteY53" fmla="*/ 64294 h 1150522"/>
              <a:gd name="connsiteX54" fmla="*/ 484541 w 761324"/>
              <a:gd name="connsiteY54" fmla="*/ 71438 h 1150522"/>
              <a:gd name="connsiteX55" fmla="*/ 498828 w 761324"/>
              <a:gd name="connsiteY55" fmla="*/ 80963 h 1150522"/>
              <a:gd name="connsiteX56" fmla="*/ 508353 w 761324"/>
              <a:gd name="connsiteY56" fmla="*/ 90488 h 1150522"/>
              <a:gd name="connsiteX57" fmla="*/ 522641 w 761324"/>
              <a:gd name="connsiteY57" fmla="*/ 100013 h 1150522"/>
              <a:gd name="connsiteX58" fmla="*/ 541691 w 761324"/>
              <a:gd name="connsiteY58" fmla="*/ 116682 h 1150522"/>
              <a:gd name="connsiteX59" fmla="*/ 548834 w 761324"/>
              <a:gd name="connsiteY59" fmla="*/ 123825 h 1150522"/>
              <a:gd name="connsiteX60" fmla="*/ 558359 w 761324"/>
              <a:gd name="connsiteY60" fmla="*/ 138113 h 1150522"/>
              <a:gd name="connsiteX61" fmla="*/ 565503 w 761324"/>
              <a:gd name="connsiteY61" fmla="*/ 164307 h 1150522"/>
              <a:gd name="connsiteX62" fmla="*/ 579791 w 761324"/>
              <a:gd name="connsiteY62" fmla="*/ 178594 h 1150522"/>
              <a:gd name="connsiteX63" fmla="*/ 586934 w 761324"/>
              <a:gd name="connsiteY63" fmla="*/ 185738 h 1150522"/>
              <a:gd name="connsiteX64" fmla="*/ 591697 w 761324"/>
              <a:gd name="connsiteY64" fmla="*/ 192882 h 1150522"/>
              <a:gd name="connsiteX65" fmla="*/ 594078 w 761324"/>
              <a:gd name="connsiteY65" fmla="*/ 200025 h 1150522"/>
              <a:gd name="connsiteX66" fmla="*/ 596459 w 761324"/>
              <a:gd name="connsiteY66" fmla="*/ 216694 h 1150522"/>
              <a:gd name="connsiteX67" fmla="*/ 601222 w 761324"/>
              <a:gd name="connsiteY67" fmla="*/ 223838 h 1150522"/>
              <a:gd name="connsiteX68" fmla="*/ 610747 w 761324"/>
              <a:gd name="connsiteY68" fmla="*/ 238125 h 1150522"/>
              <a:gd name="connsiteX69" fmla="*/ 615509 w 761324"/>
              <a:gd name="connsiteY69" fmla="*/ 245269 h 1150522"/>
              <a:gd name="connsiteX70" fmla="*/ 629797 w 761324"/>
              <a:gd name="connsiteY70" fmla="*/ 250032 h 1150522"/>
              <a:gd name="connsiteX71" fmla="*/ 641703 w 761324"/>
              <a:gd name="connsiteY71" fmla="*/ 271463 h 1150522"/>
              <a:gd name="connsiteX72" fmla="*/ 646466 w 761324"/>
              <a:gd name="connsiteY72" fmla="*/ 278607 h 1150522"/>
              <a:gd name="connsiteX73" fmla="*/ 653609 w 761324"/>
              <a:gd name="connsiteY73" fmla="*/ 283369 h 1150522"/>
              <a:gd name="connsiteX74" fmla="*/ 655991 w 761324"/>
              <a:gd name="connsiteY74" fmla="*/ 285750 h 1150522"/>
              <a:gd name="connsiteX75" fmla="*/ 658372 w 761324"/>
              <a:gd name="connsiteY75" fmla="*/ 285750 h 1150522"/>
              <a:gd name="connsiteX76" fmla="*/ 653609 w 761324"/>
              <a:gd name="connsiteY76" fmla="*/ 307182 h 1150522"/>
              <a:gd name="connsiteX77" fmla="*/ 658372 w 761324"/>
              <a:gd name="connsiteY77" fmla="*/ 350044 h 1150522"/>
              <a:gd name="connsiteX78" fmla="*/ 655991 w 761324"/>
              <a:gd name="connsiteY78" fmla="*/ 357188 h 1150522"/>
              <a:gd name="connsiteX79" fmla="*/ 658372 w 761324"/>
              <a:gd name="connsiteY79" fmla="*/ 376238 h 1150522"/>
              <a:gd name="connsiteX80" fmla="*/ 660753 w 761324"/>
              <a:gd name="connsiteY80" fmla="*/ 383382 h 1150522"/>
              <a:gd name="connsiteX81" fmla="*/ 667897 w 761324"/>
              <a:gd name="connsiteY81" fmla="*/ 385763 h 1150522"/>
              <a:gd name="connsiteX82" fmla="*/ 698853 w 761324"/>
              <a:gd name="connsiteY82" fmla="*/ 388144 h 1150522"/>
              <a:gd name="connsiteX83" fmla="*/ 720284 w 761324"/>
              <a:gd name="connsiteY83" fmla="*/ 404813 h 1150522"/>
              <a:gd name="connsiteX84" fmla="*/ 727428 w 761324"/>
              <a:gd name="connsiteY84" fmla="*/ 409575 h 1150522"/>
              <a:gd name="connsiteX85" fmla="*/ 736953 w 761324"/>
              <a:gd name="connsiteY85" fmla="*/ 423863 h 1150522"/>
              <a:gd name="connsiteX86" fmla="*/ 744097 w 761324"/>
              <a:gd name="connsiteY86" fmla="*/ 431007 h 1150522"/>
              <a:gd name="connsiteX87" fmla="*/ 748860 w 761324"/>
              <a:gd name="connsiteY87" fmla="*/ 445294 h 1150522"/>
              <a:gd name="connsiteX88" fmla="*/ 756003 w 761324"/>
              <a:gd name="connsiteY88" fmla="*/ 452438 h 1150522"/>
              <a:gd name="connsiteX89" fmla="*/ 753623 w 761324"/>
              <a:gd name="connsiteY89" fmla="*/ 459582 h 1150522"/>
              <a:gd name="connsiteX90" fmla="*/ 760766 w 761324"/>
              <a:gd name="connsiteY90" fmla="*/ 469107 h 1150522"/>
              <a:gd name="connsiteX91" fmla="*/ 760766 w 761324"/>
              <a:gd name="connsiteY91" fmla="*/ 519113 h 1150522"/>
              <a:gd name="connsiteX92" fmla="*/ 751241 w 761324"/>
              <a:gd name="connsiteY92" fmla="*/ 533400 h 1150522"/>
              <a:gd name="connsiteX93" fmla="*/ 741716 w 761324"/>
              <a:gd name="connsiteY93" fmla="*/ 547688 h 1150522"/>
              <a:gd name="connsiteX94" fmla="*/ 734572 w 761324"/>
              <a:gd name="connsiteY94" fmla="*/ 561975 h 1150522"/>
              <a:gd name="connsiteX95" fmla="*/ 722666 w 761324"/>
              <a:gd name="connsiteY95" fmla="*/ 583407 h 1150522"/>
              <a:gd name="connsiteX96" fmla="*/ 715522 w 761324"/>
              <a:gd name="connsiteY96" fmla="*/ 585788 h 1150522"/>
              <a:gd name="connsiteX97" fmla="*/ 708378 w 761324"/>
              <a:gd name="connsiteY97" fmla="*/ 590550 h 1150522"/>
              <a:gd name="connsiteX98" fmla="*/ 694091 w 761324"/>
              <a:gd name="connsiteY98" fmla="*/ 595313 h 1150522"/>
              <a:gd name="connsiteX99" fmla="*/ 686947 w 761324"/>
              <a:gd name="connsiteY99" fmla="*/ 597694 h 1150522"/>
              <a:gd name="connsiteX100" fmla="*/ 679803 w 761324"/>
              <a:gd name="connsiteY100" fmla="*/ 602457 h 1150522"/>
              <a:gd name="connsiteX101" fmla="*/ 670278 w 761324"/>
              <a:gd name="connsiteY101" fmla="*/ 611982 h 1150522"/>
              <a:gd name="connsiteX102" fmla="*/ 665516 w 761324"/>
              <a:gd name="connsiteY102" fmla="*/ 626269 h 1150522"/>
              <a:gd name="connsiteX103" fmla="*/ 663134 w 761324"/>
              <a:gd name="connsiteY103" fmla="*/ 633413 h 1150522"/>
              <a:gd name="connsiteX104" fmla="*/ 660753 w 761324"/>
              <a:gd name="connsiteY104" fmla="*/ 709613 h 1150522"/>
              <a:gd name="connsiteX105" fmla="*/ 658372 w 761324"/>
              <a:gd name="connsiteY105" fmla="*/ 716757 h 1150522"/>
              <a:gd name="connsiteX106" fmla="*/ 655991 w 761324"/>
              <a:gd name="connsiteY106" fmla="*/ 726282 h 1150522"/>
              <a:gd name="connsiteX107" fmla="*/ 639322 w 761324"/>
              <a:gd name="connsiteY107" fmla="*/ 738188 h 1150522"/>
              <a:gd name="connsiteX108" fmla="*/ 632178 w 761324"/>
              <a:gd name="connsiteY108" fmla="*/ 740569 h 1150522"/>
              <a:gd name="connsiteX109" fmla="*/ 629797 w 761324"/>
              <a:gd name="connsiteY109" fmla="*/ 766763 h 1150522"/>
              <a:gd name="connsiteX110" fmla="*/ 627416 w 761324"/>
              <a:gd name="connsiteY110" fmla="*/ 776288 h 1150522"/>
              <a:gd name="connsiteX111" fmla="*/ 629797 w 761324"/>
              <a:gd name="connsiteY111" fmla="*/ 885825 h 1150522"/>
              <a:gd name="connsiteX112" fmla="*/ 632178 w 761324"/>
              <a:gd name="connsiteY112" fmla="*/ 957263 h 1150522"/>
              <a:gd name="connsiteX113" fmla="*/ 636941 w 761324"/>
              <a:gd name="connsiteY113" fmla="*/ 971550 h 1150522"/>
              <a:gd name="connsiteX114" fmla="*/ 639322 w 761324"/>
              <a:gd name="connsiteY114" fmla="*/ 978694 h 1150522"/>
              <a:gd name="connsiteX115" fmla="*/ 641703 w 761324"/>
              <a:gd name="connsiteY115" fmla="*/ 1014413 h 1150522"/>
              <a:gd name="connsiteX116" fmla="*/ 646466 w 761324"/>
              <a:gd name="connsiteY116" fmla="*/ 1028700 h 1150522"/>
              <a:gd name="connsiteX117" fmla="*/ 648847 w 761324"/>
              <a:gd name="connsiteY117" fmla="*/ 1035844 h 1150522"/>
              <a:gd name="connsiteX118" fmla="*/ 651228 w 761324"/>
              <a:gd name="connsiteY118" fmla="*/ 1042988 h 1150522"/>
              <a:gd name="connsiteX119" fmla="*/ 655991 w 761324"/>
              <a:gd name="connsiteY119" fmla="*/ 1062038 h 1150522"/>
              <a:gd name="connsiteX120" fmla="*/ 660753 w 761324"/>
              <a:gd name="connsiteY120" fmla="*/ 1069182 h 1150522"/>
              <a:gd name="connsiteX121" fmla="*/ 665516 w 761324"/>
              <a:gd name="connsiteY121" fmla="*/ 1097757 h 1150522"/>
              <a:gd name="connsiteX122" fmla="*/ 663134 w 761324"/>
              <a:gd name="connsiteY122" fmla="*/ 1128713 h 1150522"/>
              <a:gd name="connsiteX123" fmla="*/ 667897 w 761324"/>
              <a:gd name="connsiteY123" fmla="*/ 1150144 h 1150522"/>
              <a:gd name="connsiteX124" fmla="*/ 655990 w 761324"/>
              <a:gd name="connsiteY124" fmla="*/ 1140620 h 1150522"/>
              <a:gd name="connsiteX125" fmla="*/ 658371 w 761324"/>
              <a:gd name="connsiteY125" fmla="*/ 1135856 h 1150522"/>
              <a:gd name="connsiteX126" fmla="*/ 636941 w 761324"/>
              <a:gd name="connsiteY126" fmla="*/ 1140619 h 1150522"/>
              <a:gd name="connsiteX127" fmla="*/ 658372 w 761324"/>
              <a:gd name="connsiteY127" fmla="*/ 1147763 h 1150522"/>
              <a:gd name="connsiteX128" fmla="*/ 617891 w 761324"/>
              <a:gd name="connsiteY128" fmla="*/ 1145382 h 1150522"/>
              <a:gd name="connsiteX129" fmla="*/ 605984 w 761324"/>
              <a:gd name="connsiteY129" fmla="*/ 1143000 h 1150522"/>
              <a:gd name="connsiteX130" fmla="*/ 598841 w 761324"/>
              <a:gd name="connsiteY130" fmla="*/ 1138238 h 1150522"/>
              <a:gd name="connsiteX131" fmla="*/ 584553 w 761324"/>
              <a:gd name="connsiteY131" fmla="*/ 1133475 h 1150522"/>
              <a:gd name="connsiteX132" fmla="*/ 570266 w 761324"/>
              <a:gd name="connsiteY132" fmla="*/ 1128713 h 1150522"/>
              <a:gd name="connsiteX133" fmla="*/ 563122 w 761324"/>
              <a:gd name="connsiteY133" fmla="*/ 1126332 h 1150522"/>
              <a:gd name="connsiteX134" fmla="*/ 555978 w 761324"/>
              <a:gd name="connsiteY134" fmla="*/ 1121569 h 1150522"/>
              <a:gd name="connsiteX135" fmla="*/ 551216 w 761324"/>
              <a:gd name="connsiteY135" fmla="*/ 1114425 h 1150522"/>
              <a:gd name="connsiteX136" fmla="*/ 541691 w 761324"/>
              <a:gd name="connsiteY136" fmla="*/ 1112044 h 1150522"/>
              <a:gd name="connsiteX137" fmla="*/ 520259 w 761324"/>
              <a:gd name="connsiteY137" fmla="*/ 1104900 h 1150522"/>
              <a:gd name="connsiteX138" fmla="*/ 505972 w 761324"/>
              <a:gd name="connsiteY138" fmla="*/ 1100138 h 1150522"/>
              <a:gd name="connsiteX139" fmla="*/ 496447 w 761324"/>
              <a:gd name="connsiteY139" fmla="*/ 1097757 h 1150522"/>
              <a:gd name="connsiteX140" fmla="*/ 451203 w 761324"/>
              <a:gd name="connsiteY140" fmla="*/ 1102519 h 1150522"/>
              <a:gd name="connsiteX141" fmla="*/ 436916 w 761324"/>
              <a:gd name="connsiteY141" fmla="*/ 1107282 h 1150522"/>
              <a:gd name="connsiteX142" fmla="*/ 429772 w 761324"/>
              <a:gd name="connsiteY142" fmla="*/ 1109663 h 1150522"/>
              <a:gd name="connsiteX143" fmla="*/ 396434 w 761324"/>
              <a:gd name="connsiteY143" fmla="*/ 1107282 h 1150522"/>
              <a:gd name="connsiteX144" fmla="*/ 389291 w 761324"/>
              <a:gd name="connsiteY144" fmla="*/ 1104900 h 1150522"/>
              <a:gd name="connsiteX145" fmla="*/ 379766 w 761324"/>
              <a:gd name="connsiteY145" fmla="*/ 1090613 h 1150522"/>
              <a:gd name="connsiteX146" fmla="*/ 365478 w 761324"/>
              <a:gd name="connsiteY146" fmla="*/ 1078707 h 1150522"/>
              <a:gd name="connsiteX147" fmla="*/ 360716 w 761324"/>
              <a:gd name="connsiteY147" fmla="*/ 1071563 h 1150522"/>
              <a:gd name="connsiteX148" fmla="*/ 353572 w 761324"/>
              <a:gd name="connsiteY148" fmla="*/ 1064419 h 1150522"/>
              <a:gd name="connsiteX149" fmla="*/ 344047 w 761324"/>
              <a:gd name="connsiteY149" fmla="*/ 1050132 h 1150522"/>
              <a:gd name="connsiteX150" fmla="*/ 341666 w 761324"/>
              <a:gd name="connsiteY150" fmla="*/ 1042988 h 1150522"/>
              <a:gd name="connsiteX151" fmla="*/ 336903 w 761324"/>
              <a:gd name="connsiteY151" fmla="*/ 1026319 h 1150522"/>
              <a:gd name="connsiteX152" fmla="*/ 324997 w 761324"/>
              <a:gd name="connsiteY152" fmla="*/ 1012032 h 1150522"/>
              <a:gd name="connsiteX153" fmla="*/ 320234 w 761324"/>
              <a:gd name="connsiteY153" fmla="*/ 997744 h 1150522"/>
              <a:gd name="connsiteX154" fmla="*/ 313091 w 761324"/>
              <a:gd name="connsiteY154" fmla="*/ 983457 h 1150522"/>
              <a:gd name="connsiteX155" fmla="*/ 298803 w 761324"/>
              <a:gd name="connsiteY155" fmla="*/ 973932 h 1150522"/>
              <a:gd name="connsiteX156" fmla="*/ 291659 w 761324"/>
              <a:gd name="connsiteY156" fmla="*/ 969169 h 1150522"/>
              <a:gd name="connsiteX157" fmla="*/ 274991 w 761324"/>
              <a:gd name="connsiteY157" fmla="*/ 962025 h 1150522"/>
              <a:gd name="connsiteX158" fmla="*/ 263084 w 761324"/>
              <a:gd name="connsiteY158" fmla="*/ 952500 h 1150522"/>
              <a:gd name="connsiteX159" fmla="*/ 255941 w 761324"/>
              <a:gd name="connsiteY159" fmla="*/ 950119 h 1150522"/>
              <a:gd name="connsiteX160" fmla="*/ 248797 w 761324"/>
              <a:gd name="connsiteY160" fmla="*/ 945357 h 1150522"/>
              <a:gd name="connsiteX161" fmla="*/ 232128 w 761324"/>
              <a:gd name="connsiteY161" fmla="*/ 940594 h 1150522"/>
              <a:gd name="connsiteX162" fmla="*/ 224984 w 761324"/>
              <a:gd name="connsiteY162" fmla="*/ 938213 h 1150522"/>
              <a:gd name="connsiteX163" fmla="*/ 170216 w 761324"/>
              <a:gd name="connsiteY163" fmla="*/ 935832 h 1150522"/>
              <a:gd name="connsiteX164" fmla="*/ 160691 w 761324"/>
              <a:gd name="connsiteY164" fmla="*/ 933450 h 1150522"/>
              <a:gd name="connsiteX165" fmla="*/ 148784 w 761324"/>
              <a:gd name="connsiteY165" fmla="*/ 923925 h 1150522"/>
              <a:gd name="connsiteX166" fmla="*/ 139259 w 761324"/>
              <a:gd name="connsiteY166" fmla="*/ 916782 h 1150522"/>
              <a:gd name="connsiteX167" fmla="*/ 124972 w 761324"/>
              <a:gd name="connsiteY167" fmla="*/ 907257 h 1150522"/>
              <a:gd name="connsiteX168" fmla="*/ 120209 w 761324"/>
              <a:gd name="connsiteY168" fmla="*/ 892969 h 1150522"/>
              <a:gd name="connsiteX169" fmla="*/ 115447 w 761324"/>
              <a:gd name="connsiteY169" fmla="*/ 885825 h 1150522"/>
              <a:gd name="connsiteX170" fmla="*/ 108303 w 761324"/>
              <a:gd name="connsiteY170" fmla="*/ 871538 h 1150522"/>
              <a:gd name="connsiteX171" fmla="*/ 103541 w 761324"/>
              <a:gd name="connsiteY171" fmla="*/ 857250 h 1150522"/>
              <a:gd name="connsiteX172" fmla="*/ 101159 w 761324"/>
              <a:gd name="connsiteY172" fmla="*/ 850107 h 1150522"/>
              <a:gd name="connsiteX173" fmla="*/ 94016 w 761324"/>
              <a:gd name="connsiteY173" fmla="*/ 845344 h 1150522"/>
              <a:gd name="connsiteX174" fmla="*/ 89253 w 761324"/>
              <a:gd name="connsiteY174" fmla="*/ 838200 h 1150522"/>
              <a:gd name="connsiteX175" fmla="*/ 86872 w 761324"/>
              <a:gd name="connsiteY175" fmla="*/ 831057 h 1150522"/>
              <a:gd name="connsiteX176" fmla="*/ 70203 w 761324"/>
              <a:gd name="connsiteY176" fmla="*/ 835819 h 1150522"/>
              <a:gd name="connsiteX177" fmla="*/ 60679 w 761324"/>
              <a:gd name="connsiteY177" fmla="*/ 771525 h 1150522"/>
              <a:gd name="connsiteX178" fmla="*/ 65442 w 761324"/>
              <a:gd name="connsiteY178" fmla="*/ 704850 h 1150522"/>
              <a:gd name="connsiteX179" fmla="*/ 72584 w 761324"/>
              <a:gd name="connsiteY179" fmla="*/ 688182 h 1150522"/>
              <a:gd name="connsiteX180" fmla="*/ 60678 w 761324"/>
              <a:gd name="connsiteY180" fmla="*/ 683419 h 1150522"/>
              <a:gd name="connsiteX181" fmla="*/ 67822 w 761324"/>
              <a:gd name="connsiteY181" fmla="*/ 671513 h 1150522"/>
              <a:gd name="connsiteX182" fmla="*/ 58297 w 761324"/>
              <a:gd name="connsiteY182" fmla="*/ 657225 h 1150522"/>
              <a:gd name="connsiteX183" fmla="*/ 51153 w 761324"/>
              <a:gd name="connsiteY183" fmla="*/ 635794 h 1150522"/>
              <a:gd name="connsiteX184" fmla="*/ 48772 w 761324"/>
              <a:gd name="connsiteY184" fmla="*/ 628650 h 1150522"/>
              <a:gd name="connsiteX185" fmla="*/ 46391 w 761324"/>
              <a:gd name="connsiteY185" fmla="*/ 621507 h 1150522"/>
              <a:gd name="connsiteX186" fmla="*/ 32103 w 761324"/>
              <a:gd name="connsiteY186" fmla="*/ 616744 h 1150522"/>
              <a:gd name="connsiteX187" fmla="*/ 13053 w 761324"/>
              <a:gd name="connsiteY187" fmla="*/ 592932 h 1150522"/>
              <a:gd name="connsiteX188" fmla="*/ 1146 w 761324"/>
              <a:gd name="connsiteY188" fmla="*/ 573881 h 1150522"/>
              <a:gd name="connsiteX189" fmla="*/ 10672 w 761324"/>
              <a:gd name="connsiteY189" fmla="*/ 533400 h 1150522"/>
              <a:gd name="connsiteX0" fmla="*/ 10672 w 761324"/>
              <a:gd name="connsiteY0" fmla="*/ 533400 h 1150522"/>
              <a:gd name="connsiteX1" fmla="*/ 10672 w 761324"/>
              <a:gd name="connsiteY1" fmla="*/ 533400 h 1150522"/>
              <a:gd name="connsiteX2" fmla="*/ 41628 w 761324"/>
              <a:gd name="connsiteY2" fmla="*/ 540544 h 1150522"/>
              <a:gd name="connsiteX3" fmla="*/ 48772 w 761324"/>
              <a:gd name="connsiteY3" fmla="*/ 542925 h 1150522"/>
              <a:gd name="connsiteX4" fmla="*/ 70203 w 761324"/>
              <a:gd name="connsiteY4" fmla="*/ 540544 h 1150522"/>
              <a:gd name="connsiteX5" fmla="*/ 77347 w 761324"/>
              <a:gd name="connsiteY5" fmla="*/ 535782 h 1150522"/>
              <a:gd name="connsiteX6" fmla="*/ 84491 w 761324"/>
              <a:gd name="connsiteY6" fmla="*/ 533400 h 1150522"/>
              <a:gd name="connsiteX7" fmla="*/ 96397 w 761324"/>
              <a:gd name="connsiteY7" fmla="*/ 514350 h 1150522"/>
              <a:gd name="connsiteX8" fmla="*/ 103541 w 761324"/>
              <a:gd name="connsiteY8" fmla="*/ 478632 h 1150522"/>
              <a:gd name="connsiteX9" fmla="*/ 105922 w 761324"/>
              <a:gd name="connsiteY9" fmla="*/ 471488 h 1150522"/>
              <a:gd name="connsiteX10" fmla="*/ 110684 w 761324"/>
              <a:gd name="connsiteY10" fmla="*/ 454819 h 1150522"/>
              <a:gd name="connsiteX11" fmla="*/ 108303 w 761324"/>
              <a:gd name="connsiteY11" fmla="*/ 390525 h 1150522"/>
              <a:gd name="connsiteX12" fmla="*/ 110684 w 761324"/>
              <a:gd name="connsiteY12" fmla="*/ 366713 h 1150522"/>
              <a:gd name="connsiteX13" fmla="*/ 105922 w 761324"/>
              <a:gd name="connsiteY13" fmla="*/ 326232 h 1150522"/>
              <a:gd name="connsiteX14" fmla="*/ 101159 w 761324"/>
              <a:gd name="connsiteY14" fmla="*/ 311944 h 1150522"/>
              <a:gd name="connsiteX15" fmla="*/ 91634 w 761324"/>
              <a:gd name="connsiteY15" fmla="*/ 297657 h 1150522"/>
              <a:gd name="connsiteX16" fmla="*/ 86871 w 761324"/>
              <a:gd name="connsiteY16" fmla="*/ 304800 h 1150522"/>
              <a:gd name="connsiteX17" fmla="*/ 89254 w 761324"/>
              <a:gd name="connsiteY17" fmla="*/ 292894 h 1150522"/>
              <a:gd name="connsiteX18" fmla="*/ 70204 w 761324"/>
              <a:gd name="connsiteY18" fmla="*/ 273844 h 1150522"/>
              <a:gd name="connsiteX19" fmla="*/ 84491 w 761324"/>
              <a:gd name="connsiteY19" fmla="*/ 269082 h 1150522"/>
              <a:gd name="connsiteX20" fmla="*/ 82109 w 761324"/>
              <a:gd name="connsiteY20" fmla="*/ 269082 h 1150522"/>
              <a:gd name="connsiteX21" fmla="*/ 84490 w 761324"/>
              <a:gd name="connsiteY21" fmla="*/ 264319 h 1150522"/>
              <a:gd name="connsiteX22" fmla="*/ 82109 w 761324"/>
              <a:gd name="connsiteY22" fmla="*/ 238126 h 1150522"/>
              <a:gd name="connsiteX23" fmla="*/ 82109 w 761324"/>
              <a:gd name="connsiteY23" fmla="*/ 188119 h 1150522"/>
              <a:gd name="connsiteX24" fmla="*/ 89253 w 761324"/>
              <a:gd name="connsiteY24" fmla="*/ 126207 h 1150522"/>
              <a:gd name="connsiteX25" fmla="*/ 113066 w 761324"/>
              <a:gd name="connsiteY25" fmla="*/ 109538 h 1150522"/>
              <a:gd name="connsiteX26" fmla="*/ 120209 w 761324"/>
              <a:gd name="connsiteY26" fmla="*/ 104775 h 1150522"/>
              <a:gd name="connsiteX27" fmla="*/ 139259 w 761324"/>
              <a:gd name="connsiteY27" fmla="*/ 100013 h 1150522"/>
              <a:gd name="connsiteX28" fmla="*/ 177359 w 761324"/>
              <a:gd name="connsiteY28" fmla="*/ 76201 h 1150522"/>
              <a:gd name="connsiteX29" fmla="*/ 158309 w 761324"/>
              <a:gd name="connsiteY29" fmla="*/ 80964 h 1150522"/>
              <a:gd name="connsiteX30" fmla="*/ 172597 w 761324"/>
              <a:gd name="connsiteY30" fmla="*/ 71437 h 1150522"/>
              <a:gd name="connsiteX31" fmla="*/ 203553 w 761324"/>
              <a:gd name="connsiteY31" fmla="*/ 61913 h 1150522"/>
              <a:gd name="connsiteX32" fmla="*/ 217841 w 761324"/>
              <a:gd name="connsiteY32" fmla="*/ 64294 h 1150522"/>
              <a:gd name="connsiteX33" fmla="*/ 246416 w 761324"/>
              <a:gd name="connsiteY33" fmla="*/ 69057 h 1150522"/>
              <a:gd name="connsiteX34" fmla="*/ 253559 w 761324"/>
              <a:gd name="connsiteY34" fmla="*/ 61913 h 1150522"/>
              <a:gd name="connsiteX35" fmla="*/ 286897 w 761324"/>
              <a:gd name="connsiteY35" fmla="*/ 61912 h 1150522"/>
              <a:gd name="connsiteX36" fmla="*/ 310709 w 761324"/>
              <a:gd name="connsiteY36" fmla="*/ 69057 h 1150522"/>
              <a:gd name="connsiteX37" fmla="*/ 317853 w 761324"/>
              <a:gd name="connsiteY37" fmla="*/ 66675 h 1150522"/>
              <a:gd name="connsiteX38" fmla="*/ 322616 w 761324"/>
              <a:gd name="connsiteY38" fmla="*/ 59532 h 1150522"/>
              <a:gd name="connsiteX39" fmla="*/ 329759 w 761324"/>
              <a:gd name="connsiteY39" fmla="*/ 52388 h 1150522"/>
              <a:gd name="connsiteX40" fmla="*/ 332141 w 761324"/>
              <a:gd name="connsiteY40" fmla="*/ 45244 h 1150522"/>
              <a:gd name="connsiteX41" fmla="*/ 346428 w 761324"/>
              <a:gd name="connsiteY41" fmla="*/ 35719 h 1150522"/>
              <a:gd name="connsiteX42" fmla="*/ 355953 w 761324"/>
              <a:gd name="connsiteY42" fmla="*/ 21432 h 1150522"/>
              <a:gd name="connsiteX43" fmla="*/ 360716 w 761324"/>
              <a:gd name="connsiteY43" fmla="*/ 14288 h 1150522"/>
              <a:gd name="connsiteX44" fmla="*/ 375003 w 761324"/>
              <a:gd name="connsiteY44" fmla="*/ 9525 h 1150522"/>
              <a:gd name="connsiteX45" fmla="*/ 382147 w 761324"/>
              <a:gd name="connsiteY45" fmla="*/ 7144 h 1150522"/>
              <a:gd name="connsiteX46" fmla="*/ 396434 w 761324"/>
              <a:gd name="connsiteY46" fmla="*/ 2382 h 1150522"/>
              <a:gd name="connsiteX47" fmla="*/ 403578 w 761324"/>
              <a:gd name="connsiteY47" fmla="*/ 0 h 1150522"/>
              <a:gd name="connsiteX48" fmla="*/ 425009 w 761324"/>
              <a:gd name="connsiteY48" fmla="*/ 4763 h 1150522"/>
              <a:gd name="connsiteX49" fmla="*/ 429772 w 761324"/>
              <a:gd name="connsiteY49" fmla="*/ 11907 h 1150522"/>
              <a:gd name="connsiteX50" fmla="*/ 436916 w 761324"/>
              <a:gd name="connsiteY50" fmla="*/ 26194 h 1150522"/>
              <a:gd name="connsiteX51" fmla="*/ 444059 w 761324"/>
              <a:gd name="connsiteY51" fmla="*/ 33338 h 1150522"/>
              <a:gd name="connsiteX52" fmla="*/ 463109 w 761324"/>
              <a:gd name="connsiteY52" fmla="*/ 54769 h 1150522"/>
              <a:gd name="connsiteX53" fmla="*/ 477397 w 761324"/>
              <a:gd name="connsiteY53" fmla="*/ 64294 h 1150522"/>
              <a:gd name="connsiteX54" fmla="*/ 484541 w 761324"/>
              <a:gd name="connsiteY54" fmla="*/ 71438 h 1150522"/>
              <a:gd name="connsiteX55" fmla="*/ 498828 w 761324"/>
              <a:gd name="connsiteY55" fmla="*/ 80963 h 1150522"/>
              <a:gd name="connsiteX56" fmla="*/ 508353 w 761324"/>
              <a:gd name="connsiteY56" fmla="*/ 90488 h 1150522"/>
              <a:gd name="connsiteX57" fmla="*/ 522641 w 761324"/>
              <a:gd name="connsiteY57" fmla="*/ 100013 h 1150522"/>
              <a:gd name="connsiteX58" fmla="*/ 541691 w 761324"/>
              <a:gd name="connsiteY58" fmla="*/ 116682 h 1150522"/>
              <a:gd name="connsiteX59" fmla="*/ 548834 w 761324"/>
              <a:gd name="connsiteY59" fmla="*/ 123825 h 1150522"/>
              <a:gd name="connsiteX60" fmla="*/ 558359 w 761324"/>
              <a:gd name="connsiteY60" fmla="*/ 138113 h 1150522"/>
              <a:gd name="connsiteX61" fmla="*/ 565503 w 761324"/>
              <a:gd name="connsiteY61" fmla="*/ 164307 h 1150522"/>
              <a:gd name="connsiteX62" fmla="*/ 579791 w 761324"/>
              <a:gd name="connsiteY62" fmla="*/ 178594 h 1150522"/>
              <a:gd name="connsiteX63" fmla="*/ 586934 w 761324"/>
              <a:gd name="connsiteY63" fmla="*/ 185738 h 1150522"/>
              <a:gd name="connsiteX64" fmla="*/ 591697 w 761324"/>
              <a:gd name="connsiteY64" fmla="*/ 192882 h 1150522"/>
              <a:gd name="connsiteX65" fmla="*/ 594078 w 761324"/>
              <a:gd name="connsiteY65" fmla="*/ 200025 h 1150522"/>
              <a:gd name="connsiteX66" fmla="*/ 596459 w 761324"/>
              <a:gd name="connsiteY66" fmla="*/ 216694 h 1150522"/>
              <a:gd name="connsiteX67" fmla="*/ 601222 w 761324"/>
              <a:gd name="connsiteY67" fmla="*/ 223838 h 1150522"/>
              <a:gd name="connsiteX68" fmla="*/ 610747 w 761324"/>
              <a:gd name="connsiteY68" fmla="*/ 238125 h 1150522"/>
              <a:gd name="connsiteX69" fmla="*/ 615509 w 761324"/>
              <a:gd name="connsiteY69" fmla="*/ 245269 h 1150522"/>
              <a:gd name="connsiteX70" fmla="*/ 629797 w 761324"/>
              <a:gd name="connsiteY70" fmla="*/ 250032 h 1150522"/>
              <a:gd name="connsiteX71" fmla="*/ 641703 w 761324"/>
              <a:gd name="connsiteY71" fmla="*/ 271463 h 1150522"/>
              <a:gd name="connsiteX72" fmla="*/ 646466 w 761324"/>
              <a:gd name="connsiteY72" fmla="*/ 278607 h 1150522"/>
              <a:gd name="connsiteX73" fmla="*/ 653609 w 761324"/>
              <a:gd name="connsiteY73" fmla="*/ 283369 h 1150522"/>
              <a:gd name="connsiteX74" fmla="*/ 655991 w 761324"/>
              <a:gd name="connsiteY74" fmla="*/ 285750 h 1150522"/>
              <a:gd name="connsiteX75" fmla="*/ 658372 w 761324"/>
              <a:gd name="connsiteY75" fmla="*/ 285750 h 1150522"/>
              <a:gd name="connsiteX76" fmla="*/ 653609 w 761324"/>
              <a:gd name="connsiteY76" fmla="*/ 307182 h 1150522"/>
              <a:gd name="connsiteX77" fmla="*/ 658372 w 761324"/>
              <a:gd name="connsiteY77" fmla="*/ 350044 h 1150522"/>
              <a:gd name="connsiteX78" fmla="*/ 655991 w 761324"/>
              <a:gd name="connsiteY78" fmla="*/ 357188 h 1150522"/>
              <a:gd name="connsiteX79" fmla="*/ 658372 w 761324"/>
              <a:gd name="connsiteY79" fmla="*/ 376238 h 1150522"/>
              <a:gd name="connsiteX80" fmla="*/ 660753 w 761324"/>
              <a:gd name="connsiteY80" fmla="*/ 383382 h 1150522"/>
              <a:gd name="connsiteX81" fmla="*/ 667897 w 761324"/>
              <a:gd name="connsiteY81" fmla="*/ 385763 h 1150522"/>
              <a:gd name="connsiteX82" fmla="*/ 698853 w 761324"/>
              <a:gd name="connsiteY82" fmla="*/ 388144 h 1150522"/>
              <a:gd name="connsiteX83" fmla="*/ 720284 w 761324"/>
              <a:gd name="connsiteY83" fmla="*/ 404813 h 1150522"/>
              <a:gd name="connsiteX84" fmla="*/ 727428 w 761324"/>
              <a:gd name="connsiteY84" fmla="*/ 409575 h 1150522"/>
              <a:gd name="connsiteX85" fmla="*/ 736953 w 761324"/>
              <a:gd name="connsiteY85" fmla="*/ 423863 h 1150522"/>
              <a:gd name="connsiteX86" fmla="*/ 744097 w 761324"/>
              <a:gd name="connsiteY86" fmla="*/ 431007 h 1150522"/>
              <a:gd name="connsiteX87" fmla="*/ 748860 w 761324"/>
              <a:gd name="connsiteY87" fmla="*/ 445294 h 1150522"/>
              <a:gd name="connsiteX88" fmla="*/ 756003 w 761324"/>
              <a:gd name="connsiteY88" fmla="*/ 452438 h 1150522"/>
              <a:gd name="connsiteX89" fmla="*/ 753623 w 761324"/>
              <a:gd name="connsiteY89" fmla="*/ 459582 h 1150522"/>
              <a:gd name="connsiteX90" fmla="*/ 760766 w 761324"/>
              <a:gd name="connsiteY90" fmla="*/ 469107 h 1150522"/>
              <a:gd name="connsiteX91" fmla="*/ 760766 w 761324"/>
              <a:gd name="connsiteY91" fmla="*/ 519113 h 1150522"/>
              <a:gd name="connsiteX92" fmla="*/ 751241 w 761324"/>
              <a:gd name="connsiteY92" fmla="*/ 533400 h 1150522"/>
              <a:gd name="connsiteX93" fmla="*/ 741716 w 761324"/>
              <a:gd name="connsiteY93" fmla="*/ 547688 h 1150522"/>
              <a:gd name="connsiteX94" fmla="*/ 734572 w 761324"/>
              <a:gd name="connsiteY94" fmla="*/ 561975 h 1150522"/>
              <a:gd name="connsiteX95" fmla="*/ 722666 w 761324"/>
              <a:gd name="connsiteY95" fmla="*/ 583407 h 1150522"/>
              <a:gd name="connsiteX96" fmla="*/ 715522 w 761324"/>
              <a:gd name="connsiteY96" fmla="*/ 585788 h 1150522"/>
              <a:gd name="connsiteX97" fmla="*/ 708378 w 761324"/>
              <a:gd name="connsiteY97" fmla="*/ 590550 h 1150522"/>
              <a:gd name="connsiteX98" fmla="*/ 694091 w 761324"/>
              <a:gd name="connsiteY98" fmla="*/ 595313 h 1150522"/>
              <a:gd name="connsiteX99" fmla="*/ 686947 w 761324"/>
              <a:gd name="connsiteY99" fmla="*/ 597694 h 1150522"/>
              <a:gd name="connsiteX100" fmla="*/ 679803 w 761324"/>
              <a:gd name="connsiteY100" fmla="*/ 602457 h 1150522"/>
              <a:gd name="connsiteX101" fmla="*/ 670278 w 761324"/>
              <a:gd name="connsiteY101" fmla="*/ 611982 h 1150522"/>
              <a:gd name="connsiteX102" fmla="*/ 665516 w 761324"/>
              <a:gd name="connsiteY102" fmla="*/ 626269 h 1150522"/>
              <a:gd name="connsiteX103" fmla="*/ 663134 w 761324"/>
              <a:gd name="connsiteY103" fmla="*/ 633413 h 1150522"/>
              <a:gd name="connsiteX104" fmla="*/ 660753 w 761324"/>
              <a:gd name="connsiteY104" fmla="*/ 709613 h 1150522"/>
              <a:gd name="connsiteX105" fmla="*/ 658372 w 761324"/>
              <a:gd name="connsiteY105" fmla="*/ 716757 h 1150522"/>
              <a:gd name="connsiteX106" fmla="*/ 655991 w 761324"/>
              <a:gd name="connsiteY106" fmla="*/ 726282 h 1150522"/>
              <a:gd name="connsiteX107" fmla="*/ 639322 w 761324"/>
              <a:gd name="connsiteY107" fmla="*/ 738188 h 1150522"/>
              <a:gd name="connsiteX108" fmla="*/ 632178 w 761324"/>
              <a:gd name="connsiteY108" fmla="*/ 740569 h 1150522"/>
              <a:gd name="connsiteX109" fmla="*/ 629797 w 761324"/>
              <a:gd name="connsiteY109" fmla="*/ 766763 h 1150522"/>
              <a:gd name="connsiteX110" fmla="*/ 627416 w 761324"/>
              <a:gd name="connsiteY110" fmla="*/ 776288 h 1150522"/>
              <a:gd name="connsiteX111" fmla="*/ 629797 w 761324"/>
              <a:gd name="connsiteY111" fmla="*/ 885825 h 1150522"/>
              <a:gd name="connsiteX112" fmla="*/ 632178 w 761324"/>
              <a:gd name="connsiteY112" fmla="*/ 957263 h 1150522"/>
              <a:gd name="connsiteX113" fmla="*/ 636941 w 761324"/>
              <a:gd name="connsiteY113" fmla="*/ 971550 h 1150522"/>
              <a:gd name="connsiteX114" fmla="*/ 639322 w 761324"/>
              <a:gd name="connsiteY114" fmla="*/ 978694 h 1150522"/>
              <a:gd name="connsiteX115" fmla="*/ 641703 w 761324"/>
              <a:gd name="connsiteY115" fmla="*/ 1014413 h 1150522"/>
              <a:gd name="connsiteX116" fmla="*/ 646466 w 761324"/>
              <a:gd name="connsiteY116" fmla="*/ 1028700 h 1150522"/>
              <a:gd name="connsiteX117" fmla="*/ 648847 w 761324"/>
              <a:gd name="connsiteY117" fmla="*/ 1035844 h 1150522"/>
              <a:gd name="connsiteX118" fmla="*/ 651228 w 761324"/>
              <a:gd name="connsiteY118" fmla="*/ 1042988 h 1150522"/>
              <a:gd name="connsiteX119" fmla="*/ 655991 w 761324"/>
              <a:gd name="connsiteY119" fmla="*/ 1062038 h 1150522"/>
              <a:gd name="connsiteX120" fmla="*/ 660753 w 761324"/>
              <a:gd name="connsiteY120" fmla="*/ 1069182 h 1150522"/>
              <a:gd name="connsiteX121" fmla="*/ 665516 w 761324"/>
              <a:gd name="connsiteY121" fmla="*/ 1097757 h 1150522"/>
              <a:gd name="connsiteX122" fmla="*/ 663134 w 761324"/>
              <a:gd name="connsiteY122" fmla="*/ 1128713 h 1150522"/>
              <a:gd name="connsiteX123" fmla="*/ 667897 w 761324"/>
              <a:gd name="connsiteY123" fmla="*/ 1150144 h 1150522"/>
              <a:gd name="connsiteX124" fmla="*/ 655990 w 761324"/>
              <a:gd name="connsiteY124" fmla="*/ 1140620 h 1150522"/>
              <a:gd name="connsiteX125" fmla="*/ 658371 w 761324"/>
              <a:gd name="connsiteY125" fmla="*/ 1135856 h 1150522"/>
              <a:gd name="connsiteX126" fmla="*/ 636941 w 761324"/>
              <a:gd name="connsiteY126" fmla="*/ 1140619 h 1150522"/>
              <a:gd name="connsiteX127" fmla="*/ 658372 w 761324"/>
              <a:gd name="connsiteY127" fmla="*/ 1147763 h 1150522"/>
              <a:gd name="connsiteX128" fmla="*/ 617891 w 761324"/>
              <a:gd name="connsiteY128" fmla="*/ 1145382 h 1150522"/>
              <a:gd name="connsiteX129" fmla="*/ 605984 w 761324"/>
              <a:gd name="connsiteY129" fmla="*/ 1143000 h 1150522"/>
              <a:gd name="connsiteX130" fmla="*/ 598841 w 761324"/>
              <a:gd name="connsiteY130" fmla="*/ 1138238 h 1150522"/>
              <a:gd name="connsiteX131" fmla="*/ 584553 w 761324"/>
              <a:gd name="connsiteY131" fmla="*/ 1133475 h 1150522"/>
              <a:gd name="connsiteX132" fmla="*/ 570266 w 761324"/>
              <a:gd name="connsiteY132" fmla="*/ 1128713 h 1150522"/>
              <a:gd name="connsiteX133" fmla="*/ 563122 w 761324"/>
              <a:gd name="connsiteY133" fmla="*/ 1126332 h 1150522"/>
              <a:gd name="connsiteX134" fmla="*/ 555978 w 761324"/>
              <a:gd name="connsiteY134" fmla="*/ 1121569 h 1150522"/>
              <a:gd name="connsiteX135" fmla="*/ 551216 w 761324"/>
              <a:gd name="connsiteY135" fmla="*/ 1114425 h 1150522"/>
              <a:gd name="connsiteX136" fmla="*/ 541691 w 761324"/>
              <a:gd name="connsiteY136" fmla="*/ 1112044 h 1150522"/>
              <a:gd name="connsiteX137" fmla="*/ 520259 w 761324"/>
              <a:gd name="connsiteY137" fmla="*/ 1104900 h 1150522"/>
              <a:gd name="connsiteX138" fmla="*/ 505972 w 761324"/>
              <a:gd name="connsiteY138" fmla="*/ 1100138 h 1150522"/>
              <a:gd name="connsiteX139" fmla="*/ 496447 w 761324"/>
              <a:gd name="connsiteY139" fmla="*/ 1097757 h 1150522"/>
              <a:gd name="connsiteX140" fmla="*/ 451203 w 761324"/>
              <a:gd name="connsiteY140" fmla="*/ 1102519 h 1150522"/>
              <a:gd name="connsiteX141" fmla="*/ 436916 w 761324"/>
              <a:gd name="connsiteY141" fmla="*/ 1107282 h 1150522"/>
              <a:gd name="connsiteX142" fmla="*/ 429772 w 761324"/>
              <a:gd name="connsiteY142" fmla="*/ 1109663 h 1150522"/>
              <a:gd name="connsiteX143" fmla="*/ 396434 w 761324"/>
              <a:gd name="connsiteY143" fmla="*/ 1107282 h 1150522"/>
              <a:gd name="connsiteX144" fmla="*/ 389291 w 761324"/>
              <a:gd name="connsiteY144" fmla="*/ 1104900 h 1150522"/>
              <a:gd name="connsiteX145" fmla="*/ 379766 w 761324"/>
              <a:gd name="connsiteY145" fmla="*/ 1090613 h 1150522"/>
              <a:gd name="connsiteX146" fmla="*/ 365478 w 761324"/>
              <a:gd name="connsiteY146" fmla="*/ 1078707 h 1150522"/>
              <a:gd name="connsiteX147" fmla="*/ 360716 w 761324"/>
              <a:gd name="connsiteY147" fmla="*/ 1071563 h 1150522"/>
              <a:gd name="connsiteX148" fmla="*/ 353572 w 761324"/>
              <a:gd name="connsiteY148" fmla="*/ 1064419 h 1150522"/>
              <a:gd name="connsiteX149" fmla="*/ 344047 w 761324"/>
              <a:gd name="connsiteY149" fmla="*/ 1050132 h 1150522"/>
              <a:gd name="connsiteX150" fmla="*/ 341666 w 761324"/>
              <a:gd name="connsiteY150" fmla="*/ 1042988 h 1150522"/>
              <a:gd name="connsiteX151" fmla="*/ 336903 w 761324"/>
              <a:gd name="connsiteY151" fmla="*/ 1026319 h 1150522"/>
              <a:gd name="connsiteX152" fmla="*/ 324997 w 761324"/>
              <a:gd name="connsiteY152" fmla="*/ 1012032 h 1150522"/>
              <a:gd name="connsiteX153" fmla="*/ 320234 w 761324"/>
              <a:gd name="connsiteY153" fmla="*/ 997744 h 1150522"/>
              <a:gd name="connsiteX154" fmla="*/ 313091 w 761324"/>
              <a:gd name="connsiteY154" fmla="*/ 983457 h 1150522"/>
              <a:gd name="connsiteX155" fmla="*/ 298803 w 761324"/>
              <a:gd name="connsiteY155" fmla="*/ 973932 h 1150522"/>
              <a:gd name="connsiteX156" fmla="*/ 291659 w 761324"/>
              <a:gd name="connsiteY156" fmla="*/ 969169 h 1150522"/>
              <a:gd name="connsiteX157" fmla="*/ 274991 w 761324"/>
              <a:gd name="connsiteY157" fmla="*/ 962025 h 1150522"/>
              <a:gd name="connsiteX158" fmla="*/ 263084 w 761324"/>
              <a:gd name="connsiteY158" fmla="*/ 952500 h 1150522"/>
              <a:gd name="connsiteX159" fmla="*/ 255941 w 761324"/>
              <a:gd name="connsiteY159" fmla="*/ 950119 h 1150522"/>
              <a:gd name="connsiteX160" fmla="*/ 248797 w 761324"/>
              <a:gd name="connsiteY160" fmla="*/ 945357 h 1150522"/>
              <a:gd name="connsiteX161" fmla="*/ 232128 w 761324"/>
              <a:gd name="connsiteY161" fmla="*/ 940594 h 1150522"/>
              <a:gd name="connsiteX162" fmla="*/ 224984 w 761324"/>
              <a:gd name="connsiteY162" fmla="*/ 938213 h 1150522"/>
              <a:gd name="connsiteX163" fmla="*/ 170216 w 761324"/>
              <a:gd name="connsiteY163" fmla="*/ 935832 h 1150522"/>
              <a:gd name="connsiteX164" fmla="*/ 160691 w 761324"/>
              <a:gd name="connsiteY164" fmla="*/ 933450 h 1150522"/>
              <a:gd name="connsiteX165" fmla="*/ 148784 w 761324"/>
              <a:gd name="connsiteY165" fmla="*/ 923925 h 1150522"/>
              <a:gd name="connsiteX166" fmla="*/ 139259 w 761324"/>
              <a:gd name="connsiteY166" fmla="*/ 916782 h 1150522"/>
              <a:gd name="connsiteX167" fmla="*/ 124972 w 761324"/>
              <a:gd name="connsiteY167" fmla="*/ 907257 h 1150522"/>
              <a:gd name="connsiteX168" fmla="*/ 120209 w 761324"/>
              <a:gd name="connsiteY168" fmla="*/ 892969 h 1150522"/>
              <a:gd name="connsiteX169" fmla="*/ 115447 w 761324"/>
              <a:gd name="connsiteY169" fmla="*/ 885825 h 1150522"/>
              <a:gd name="connsiteX170" fmla="*/ 108303 w 761324"/>
              <a:gd name="connsiteY170" fmla="*/ 871538 h 1150522"/>
              <a:gd name="connsiteX171" fmla="*/ 103541 w 761324"/>
              <a:gd name="connsiteY171" fmla="*/ 857250 h 1150522"/>
              <a:gd name="connsiteX172" fmla="*/ 101159 w 761324"/>
              <a:gd name="connsiteY172" fmla="*/ 850107 h 1150522"/>
              <a:gd name="connsiteX173" fmla="*/ 94016 w 761324"/>
              <a:gd name="connsiteY173" fmla="*/ 845344 h 1150522"/>
              <a:gd name="connsiteX174" fmla="*/ 89253 w 761324"/>
              <a:gd name="connsiteY174" fmla="*/ 838200 h 1150522"/>
              <a:gd name="connsiteX175" fmla="*/ 86872 w 761324"/>
              <a:gd name="connsiteY175" fmla="*/ 831057 h 1150522"/>
              <a:gd name="connsiteX176" fmla="*/ 70203 w 761324"/>
              <a:gd name="connsiteY176" fmla="*/ 835819 h 1150522"/>
              <a:gd name="connsiteX177" fmla="*/ 60679 w 761324"/>
              <a:gd name="connsiteY177" fmla="*/ 771525 h 1150522"/>
              <a:gd name="connsiteX178" fmla="*/ 65442 w 761324"/>
              <a:gd name="connsiteY178" fmla="*/ 704850 h 1150522"/>
              <a:gd name="connsiteX179" fmla="*/ 72584 w 761324"/>
              <a:gd name="connsiteY179" fmla="*/ 688182 h 1150522"/>
              <a:gd name="connsiteX180" fmla="*/ 60678 w 761324"/>
              <a:gd name="connsiteY180" fmla="*/ 683419 h 1150522"/>
              <a:gd name="connsiteX181" fmla="*/ 67822 w 761324"/>
              <a:gd name="connsiteY181" fmla="*/ 671513 h 1150522"/>
              <a:gd name="connsiteX182" fmla="*/ 58297 w 761324"/>
              <a:gd name="connsiteY182" fmla="*/ 657225 h 1150522"/>
              <a:gd name="connsiteX183" fmla="*/ 51153 w 761324"/>
              <a:gd name="connsiteY183" fmla="*/ 635794 h 1150522"/>
              <a:gd name="connsiteX184" fmla="*/ 48772 w 761324"/>
              <a:gd name="connsiteY184" fmla="*/ 628650 h 1150522"/>
              <a:gd name="connsiteX185" fmla="*/ 46391 w 761324"/>
              <a:gd name="connsiteY185" fmla="*/ 621507 h 1150522"/>
              <a:gd name="connsiteX186" fmla="*/ 32103 w 761324"/>
              <a:gd name="connsiteY186" fmla="*/ 616744 h 1150522"/>
              <a:gd name="connsiteX187" fmla="*/ 13053 w 761324"/>
              <a:gd name="connsiteY187" fmla="*/ 592932 h 1150522"/>
              <a:gd name="connsiteX188" fmla="*/ 1146 w 761324"/>
              <a:gd name="connsiteY188" fmla="*/ 573881 h 1150522"/>
              <a:gd name="connsiteX189" fmla="*/ 10672 w 761324"/>
              <a:gd name="connsiteY189" fmla="*/ 533400 h 1150522"/>
              <a:gd name="connsiteX0" fmla="*/ 10672 w 761324"/>
              <a:gd name="connsiteY0" fmla="*/ 533400 h 1150522"/>
              <a:gd name="connsiteX1" fmla="*/ 10672 w 761324"/>
              <a:gd name="connsiteY1" fmla="*/ 533400 h 1150522"/>
              <a:gd name="connsiteX2" fmla="*/ 41628 w 761324"/>
              <a:gd name="connsiteY2" fmla="*/ 540544 h 1150522"/>
              <a:gd name="connsiteX3" fmla="*/ 48772 w 761324"/>
              <a:gd name="connsiteY3" fmla="*/ 542925 h 1150522"/>
              <a:gd name="connsiteX4" fmla="*/ 70203 w 761324"/>
              <a:gd name="connsiteY4" fmla="*/ 540544 h 1150522"/>
              <a:gd name="connsiteX5" fmla="*/ 77347 w 761324"/>
              <a:gd name="connsiteY5" fmla="*/ 535782 h 1150522"/>
              <a:gd name="connsiteX6" fmla="*/ 84491 w 761324"/>
              <a:gd name="connsiteY6" fmla="*/ 533400 h 1150522"/>
              <a:gd name="connsiteX7" fmla="*/ 96397 w 761324"/>
              <a:gd name="connsiteY7" fmla="*/ 514350 h 1150522"/>
              <a:gd name="connsiteX8" fmla="*/ 103541 w 761324"/>
              <a:gd name="connsiteY8" fmla="*/ 478632 h 1150522"/>
              <a:gd name="connsiteX9" fmla="*/ 105922 w 761324"/>
              <a:gd name="connsiteY9" fmla="*/ 471488 h 1150522"/>
              <a:gd name="connsiteX10" fmla="*/ 110684 w 761324"/>
              <a:gd name="connsiteY10" fmla="*/ 454819 h 1150522"/>
              <a:gd name="connsiteX11" fmla="*/ 108303 w 761324"/>
              <a:gd name="connsiteY11" fmla="*/ 390525 h 1150522"/>
              <a:gd name="connsiteX12" fmla="*/ 110684 w 761324"/>
              <a:gd name="connsiteY12" fmla="*/ 366713 h 1150522"/>
              <a:gd name="connsiteX13" fmla="*/ 105922 w 761324"/>
              <a:gd name="connsiteY13" fmla="*/ 326232 h 1150522"/>
              <a:gd name="connsiteX14" fmla="*/ 101159 w 761324"/>
              <a:gd name="connsiteY14" fmla="*/ 311944 h 1150522"/>
              <a:gd name="connsiteX15" fmla="*/ 91634 w 761324"/>
              <a:gd name="connsiteY15" fmla="*/ 297657 h 1150522"/>
              <a:gd name="connsiteX16" fmla="*/ 86871 w 761324"/>
              <a:gd name="connsiteY16" fmla="*/ 304800 h 1150522"/>
              <a:gd name="connsiteX17" fmla="*/ 89254 w 761324"/>
              <a:gd name="connsiteY17" fmla="*/ 292894 h 1150522"/>
              <a:gd name="connsiteX18" fmla="*/ 70204 w 761324"/>
              <a:gd name="connsiteY18" fmla="*/ 273844 h 1150522"/>
              <a:gd name="connsiteX19" fmla="*/ 84491 w 761324"/>
              <a:gd name="connsiteY19" fmla="*/ 269082 h 1150522"/>
              <a:gd name="connsiteX20" fmla="*/ 82109 w 761324"/>
              <a:gd name="connsiteY20" fmla="*/ 269082 h 1150522"/>
              <a:gd name="connsiteX21" fmla="*/ 84490 w 761324"/>
              <a:gd name="connsiteY21" fmla="*/ 264319 h 1150522"/>
              <a:gd name="connsiteX22" fmla="*/ 82109 w 761324"/>
              <a:gd name="connsiteY22" fmla="*/ 238126 h 1150522"/>
              <a:gd name="connsiteX23" fmla="*/ 82109 w 761324"/>
              <a:gd name="connsiteY23" fmla="*/ 188119 h 1150522"/>
              <a:gd name="connsiteX24" fmla="*/ 89253 w 761324"/>
              <a:gd name="connsiteY24" fmla="*/ 126207 h 1150522"/>
              <a:gd name="connsiteX25" fmla="*/ 113066 w 761324"/>
              <a:gd name="connsiteY25" fmla="*/ 109538 h 1150522"/>
              <a:gd name="connsiteX26" fmla="*/ 120209 w 761324"/>
              <a:gd name="connsiteY26" fmla="*/ 104775 h 1150522"/>
              <a:gd name="connsiteX27" fmla="*/ 139259 w 761324"/>
              <a:gd name="connsiteY27" fmla="*/ 100013 h 1150522"/>
              <a:gd name="connsiteX28" fmla="*/ 177359 w 761324"/>
              <a:gd name="connsiteY28" fmla="*/ 76201 h 1150522"/>
              <a:gd name="connsiteX29" fmla="*/ 158309 w 761324"/>
              <a:gd name="connsiteY29" fmla="*/ 80964 h 1150522"/>
              <a:gd name="connsiteX30" fmla="*/ 172597 w 761324"/>
              <a:gd name="connsiteY30" fmla="*/ 71437 h 1150522"/>
              <a:gd name="connsiteX31" fmla="*/ 203553 w 761324"/>
              <a:gd name="connsiteY31" fmla="*/ 61913 h 1150522"/>
              <a:gd name="connsiteX32" fmla="*/ 217841 w 761324"/>
              <a:gd name="connsiteY32" fmla="*/ 64294 h 1150522"/>
              <a:gd name="connsiteX33" fmla="*/ 246416 w 761324"/>
              <a:gd name="connsiteY33" fmla="*/ 69057 h 1150522"/>
              <a:gd name="connsiteX34" fmla="*/ 253559 w 761324"/>
              <a:gd name="connsiteY34" fmla="*/ 61913 h 1150522"/>
              <a:gd name="connsiteX35" fmla="*/ 286897 w 761324"/>
              <a:gd name="connsiteY35" fmla="*/ 61912 h 1150522"/>
              <a:gd name="connsiteX36" fmla="*/ 310709 w 761324"/>
              <a:gd name="connsiteY36" fmla="*/ 69057 h 1150522"/>
              <a:gd name="connsiteX37" fmla="*/ 317853 w 761324"/>
              <a:gd name="connsiteY37" fmla="*/ 66675 h 1150522"/>
              <a:gd name="connsiteX38" fmla="*/ 322616 w 761324"/>
              <a:gd name="connsiteY38" fmla="*/ 59532 h 1150522"/>
              <a:gd name="connsiteX39" fmla="*/ 329759 w 761324"/>
              <a:gd name="connsiteY39" fmla="*/ 52388 h 1150522"/>
              <a:gd name="connsiteX40" fmla="*/ 332141 w 761324"/>
              <a:gd name="connsiteY40" fmla="*/ 45244 h 1150522"/>
              <a:gd name="connsiteX41" fmla="*/ 346428 w 761324"/>
              <a:gd name="connsiteY41" fmla="*/ 35719 h 1150522"/>
              <a:gd name="connsiteX42" fmla="*/ 355953 w 761324"/>
              <a:gd name="connsiteY42" fmla="*/ 21432 h 1150522"/>
              <a:gd name="connsiteX43" fmla="*/ 360716 w 761324"/>
              <a:gd name="connsiteY43" fmla="*/ 14288 h 1150522"/>
              <a:gd name="connsiteX44" fmla="*/ 375003 w 761324"/>
              <a:gd name="connsiteY44" fmla="*/ 9525 h 1150522"/>
              <a:gd name="connsiteX45" fmla="*/ 382147 w 761324"/>
              <a:gd name="connsiteY45" fmla="*/ 7144 h 1150522"/>
              <a:gd name="connsiteX46" fmla="*/ 396434 w 761324"/>
              <a:gd name="connsiteY46" fmla="*/ 2382 h 1150522"/>
              <a:gd name="connsiteX47" fmla="*/ 403578 w 761324"/>
              <a:gd name="connsiteY47" fmla="*/ 0 h 1150522"/>
              <a:gd name="connsiteX48" fmla="*/ 425009 w 761324"/>
              <a:gd name="connsiteY48" fmla="*/ 4763 h 1150522"/>
              <a:gd name="connsiteX49" fmla="*/ 429772 w 761324"/>
              <a:gd name="connsiteY49" fmla="*/ 11907 h 1150522"/>
              <a:gd name="connsiteX50" fmla="*/ 436916 w 761324"/>
              <a:gd name="connsiteY50" fmla="*/ 26194 h 1150522"/>
              <a:gd name="connsiteX51" fmla="*/ 444059 w 761324"/>
              <a:gd name="connsiteY51" fmla="*/ 33338 h 1150522"/>
              <a:gd name="connsiteX52" fmla="*/ 463109 w 761324"/>
              <a:gd name="connsiteY52" fmla="*/ 54769 h 1150522"/>
              <a:gd name="connsiteX53" fmla="*/ 477397 w 761324"/>
              <a:gd name="connsiteY53" fmla="*/ 64294 h 1150522"/>
              <a:gd name="connsiteX54" fmla="*/ 484541 w 761324"/>
              <a:gd name="connsiteY54" fmla="*/ 71438 h 1150522"/>
              <a:gd name="connsiteX55" fmla="*/ 498828 w 761324"/>
              <a:gd name="connsiteY55" fmla="*/ 80963 h 1150522"/>
              <a:gd name="connsiteX56" fmla="*/ 508353 w 761324"/>
              <a:gd name="connsiteY56" fmla="*/ 90488 h 1150522"/>
              <a:gd name="connsiteX57" fmla="*/ 522641 w 761324"/>
              <a:gd name="connsiteY57" fmla="*/ 100013 h 1150522"/>
              <a:gd name="connsiteX58" fmla="*/ 541691 w 761324"/>
              <a:gd name="connsiteY58" fmla="*/ 116682 h 1150522"/>
              <a:gd name="connsiteX59" fmla="*/ 548834 w 761324"/>
              <a:gd name="connsiteY59" fmla="*/ 123825 h 1150522"/>
              <a:gd name="connsiteX60" fmla="*/ 558359 w 761324"/>
              <a:gd name="connsiteY60" fmla="*/ 138113 h 1150522"/>
              <a:gd name="connsiteX61" fmla="*/ 565503 w 761324"/>
              <a:gd name="connsiteY61" fmla="*/ 164307 h 1150522"/>
              <a:gd name="connsiteX62" fmla="*/ 579791 w 761324"/>
              <a:gd name="connsiteY62" fmla="*/ 178594 h 1150522"/>
              <a:gd name="connsiteX63" fmla="*/ 586934 w 761324"/>
              <a:gd name="connsiteY63" fmla="*/ 185738 h 1150522"/>
              <a:gd name="connsiteX64" fmla="*/ 591697 w 761324"/>
              <a:gd name="connsiteY64" fmla="*/ 192882 h 1150522"/>
              <a:gd name="connsiteX65" fmla="*/ 594078 w 761324"/>
              <a:gd name="connsiteY65" fmla="*/ 200025 h 1150522"/>
              <a:gd name="connsiteX66" fmla="*/ 596459 w 761324"/>
              <a:gd name="connsiteY66" fmla="*/ 216694 h 1150522"/>
              <a:gd name="connsiteX67" fmla="*/ 601222 w 761324"/>
              <a:gd name="connsiteY67" fmla="*/ 223838 h 1150522"/>
              <a:gd name="connsiteX68" fmla="*/ 610747 w 761324"/>
              <a:gd name="connsiteY68" fmla="*/ 238125 h 1150522"/>
              <a:gd name="connsiteX69" fmla="*/ 615509 w 761324"/>
              <a:gd name="connsiteY69" fmla="*/ 245269 h 1150522"/>
              <a:gd name="connsiteX70" fmla="*/ 629797 w 761324"/>
              <a:gd name="connsiteY70" fmla="*/ 250032 h 1150522"/>
              <a:gd name="connsiteX71" fmla="*/ 641703 w 761324"/>
              <a:gd name="connsiteY71" fmla="*/ 271463 h 1150522"/>
              <a:gd name="connsiteX72" fmla="*/ 646466 w 761324"/>
              <a:gd name="connsiteY72" fmla="*/ 278607 h 1150522"/>
              <a:gd name="connsiteX73" fmla="*/ 653609 w 761324"/>
              <a:gd name="connsiteY73" fmla="*/ 283369 h 1150522"/>
              <a:gd name="connsiteX74" fmla="*/ 655991 w 761324"/>
              <a:gd name="connsiteY74" fmla="*/ 285750 h 1150522"/>
              <a:gd name="connsiteX75" fmla="*/ 658372 w 761324"/>
              <a:gd name="connsiteY75" fmla="*/ 285750 h 1150522"/>
              <a:gd name="connsiteX76" fmla="*/ 653609 w 761324"/>
              <a:gd name="connsiteY76" fmla="*/ 307182 h 1150522"/>
              <a:gd name="connsiteX77" fmla="*/ 658372 w 761324"/>
              <a:gd name="connsiteY77" fmla="*/ 350044 h 1150522"/>
              <a:gd name="connsiteX78" fmla="*/ 655991 w 761324"/>
              <a:gd name="connsiteY78" fmla="*/ 357188 h 1150522"/>
              <a:gd name="connsiteX79" fmla="*/ 658372 w 761324"/>
              <a:gd name="connsiteY79" fmla="*/ 376238 h 1150522"/>
              <a:gd name="connsiteX80" fmla="*/ 660753 w 761324"/>
              <a:gd name="connsiteY80" fmla="*/ 383382 h 1150522"/>
              <a:gd name="connsiteX81" fmla="*/ 667897 w 761324"/>
              <a:gd name="connsiteY81" fmla="*/ 385763 h 1150522"/>
              <a:gd name="connsiteX82" fmla="*/ 698853 w 761324"/>
              <a:gd name="connsiteY82" fmla="*/ 388144 h 1150522"/>
              <a:gd name="connsiteX83" fmla="*/ 720284 w 761324"/>
              <a:gd name="connsiteY83" fmla="*/ 404813 h 1150522"/>
              <a:gd name="connsiteX84" fmla="*/ 727428 w 761324"/>
              <a:gd name="connsiteY84" fmla="*/ 409575 h 1150522"/>
              <a:gd name="connsiteX85" fmla="*/ 736953 w 761324"/>
              <a:gd name="connsiteY85" fmla="*/ 423863 h 1150522"/>
              <a:gd name="connsiteX86" fmla="*/ 744097 w 761324"/>
              <a:gd name="connsiteY86" fmla="*/ 431007 h 1150522"/>
              <a:gd name="connsiteX87" fmla="*/ 748860 w 761324"/>
              <a:gd name="connsiteY87" fmla="*/ 445294 h 1150522"/>
              <a:gd name="connsiteX88" fmla="*/ 756003 w 761324"/>
              <a:gd name="connsiteY88" fmla="*/ 452438 h 1150522"/>
              <a:gd name="connsiteX89" fmla="*/ 753623 w 761324"/>
              <a:gd name="connsiteY89" fmla="*/ 459582 h 1150522"/>
              <a:gd name="connsiteX90" fmla="*/ 760766 w 761324"/>
              <a:gd name="connsiteY90" fmla="*/ 469107 h 1150522"/>
              <a:gd name="connsiteX91" fmla="*/ 760766 w 761324"/>
              <a:gd name="connsiteY91" fmla="*/ 519113 h 1150522"/>
              <a:gd name="connsiteX92" fmla="*/ 751241 w 761324"/>
              <a:gd name="connsiteY92" fmla="*/ 533400 h 1150522"/>
              <a:gd name="connsiteX93" fmla="*/ 741716 w 761324"/>
              <a:gd name="connsiteY93" fmla="*/ 547688 h 1150522"/>
              <a:gd name="connsiteX94" fmla="*/ 734572 w 761324"/>
              <a:gd name="connsiteY94" fmla="*/ 561975 h 1150522"/>
              <a:gd name="connsiteX95" fmla="*/ 722666 w 761324"/>
              <a:gd name="connsiteY95" fmla="*/ 583407 h 1150522"/>
              <a:gd name="connsiteX96" fmla="*/ 715522 w 761324"/>
              <a:gd name="connsiteY96" fmla="*/ 585788 h 1150522"/>
              <a:gd name="connsiteX97" fmla="*/ 708378 w 761324"/>
              <a:gd name="connsiteY97" fmla="*/ 590550 h 1150522"/>
              <a:gd name="connsiteX98" fmla="*/ 694091 w 761324"/>
              <a:gd name="connsiteY98" fmla="*/ 595313 h 1150522"/>
              <a:gd name="connsiteX99" fmla="*/ 686947 w 761324"/>
              <a:gd name="connsiteY99" fmla="*/ 597694 h 1150522"/>
              <a:gd name="connsiteX100" fmla="*/ 679803 w 761324"/>
              <a:gd name="connsiteY100" fmla="*/ 602457 h 1150522"/>
              <a:gd name="connsiteX101" fmla="*/ 670278 w 761324"/>
              <a:gd name="connsiteY101" fmla="*/ 611982 h 1150522"/>
              <a:gd name="connsiteX102" fmla="*/ 665516 w 761324"/>
              <a:gd name="connsiteY102" fmla="*/ 626269 h 1150522"/>
              <a:gd name="connsiteX103" fmla="*/ 663134 w 761324"/>
              <a:gd name="connsiteY103" fmla="*/ 633413 h 1150522"/>
              <a:gd name="connsiteX104" fmla="*/ 660753 w 761324"/>
              <a:gd name="connsiteY104" fmla="*/ 709613 h 1150522"/>
              <a:gd name="connsiteX105" fmla="*/ 658372 w 761324"/>
              <a:gd name="connsiteY105" fmla="*/ 716757 h 1150522"/>
              <a:gd name="connsiteX106" fmla="*/ 655991 w 761324"/>
              <a:gd name="connsiteY106" fmla="*/ 726282 h 1150522"/>
              <a:gd name="connsiteX107" fmla="*/ 639322 w 761324"/>
              <a:gd name="connsiteY107" fmla="*/ 738188 h 1150522"/>
              <a:gd name="connsiteX108" fmla="*/ 632178 w 761324"/>
              <a:gd name="connsiteY108" fmla="*/ 740569 h 1150522"/>
              <a:gd name="connsiteX109" fmla="*/ 629797 w 761324"/>
              <a:gd name="connsiteY109" fmla="*/ 766763 h 1150522"/>
              <a:gd name="connsiteX110" fmla="*/ 627416 w 761324"/>
              <a:gd name="connsiteY110" fmla="*/ 776288 h 1150522"/>
              <a:gd name="connsiteX111" fmla="*/ 629797 w 761324"/>
              <a:gd name="connsiteY111" fmla="*/ 885825 h 1150522"/>
              <a:gd name="connsiteX112" fmla="*/ 632178 w 761324"/>
              <a:gd name="connsiteY112" fmla="*/ 957263 h 1150522"/>
              <a:gd name="connsiteX113" fmla="*/ 636941 w 761324"/>
              <a:gd name="connsiteY113" fmla="*/ 971550 h 1150522"/>
              <a:gd name="connsiteX114" fmla="*/ 639322 w 761324"/>
              <a:gd name="connsiteY114" fmla="*/ 978694 h 1150522"/>
              <a:gd name="connsiteX115" fmla="*/ 641703 w 761324"/>
              <a:gd name="connsiteY115" fmla="*/ 1014413 h 1150522"/>
              <a:gd name="connsiteX116" fmla="*/ 646466 w 761324"/>
              <a:gd name="connsiteY116" fmla="*/ 1028700 h 1150522"/>
              <a:gd name="connsiteX117" fmla="*/ 648847 w 761324"/>
              <a:gd name="connsiteY117" fmla="*/ 1035844 h 1150522"/>
              <a:gd name="connsiteX118" fmla="*/ 651228 w 761324"/>
              <a:gd name="connsiteY118" fmla="*/ 1042988 h 1150522"/>
              <a:gd name="connsiteX119" fmla="*/ 655991 w 761324"/>
              <a:gd name="connsiteY119" fmla="*/ 1062038 h 1150522"/>
              <a:gd name="connsiteX120" fmla="*/ 660753 w 761324"/>
              <a:gd name="connsiteY120" fmla="*/ 1069182 h 1150522"/>
              <a:gd name="connsiteX121" fmla="*/ 665516 w 761324"/>
              <a:gd name="connsiteY121" fmla="*/ 1097757 h 1150522"/>
              <a:gd name="connsiteX122" fmla="*/ 663134 w 761324"/>
              <a:gd name="connsiteY122" fmla="*/ 1128713 h 1150522"/>
              <a:gd name="connsiteX123" fmla="*/ 667897 w 761324"/>
              <a:gd name="connsiteY123" fmla="*/ 1150144 h 1150522"/>
              <a:gd name="connsiteX124" fmla="*/ 655990 w 761324"/>
              <a:gd name="connsiteY124" fmla="*/ 1140620 h 1150522"/>
              <a:gd name="connsiteX125" fmla="*/ 658371 w 761324"/>
              <a:gd name="connsiteY125" fmla="*/ 1135856 h 1150522"/>
              <a:gd name="connsiteX126" fmla="*/ 636941 w 761324"/>
              <a:gd name="connsiteY126" fmla="*/ 1140619 h 1150522"/>
              <a:gd name="connsiteX127" fmla="*/ 658372 w 761324"/>
              <a:gd name="connsiteY127" fmla="*/ 1147763 h 1150522"/>
              <a:gd name="connsiteX128" fmla="*/ 617891 w 761324"/>
              <a:gd name="connsiteY128" fmla="*/ 1145382 h 1150522"/>
              <a:gd name="connsiteX129" fmla="*/ 605984 w 761324"/>
              <a:gd name="connsiteY129" fmla="*/ 1143000 h 1150522"/>
              <a:gd name="connsiteX130" fmla="*/ 598841 w 761324"/>
              <a:gd name="connsiteY130" fmla="*/ 1138238 h 1150522"/>
              <a:gd name="connsiteX131" fmla="*/ 584553 w 761324"/>
              <a:gd name="connsiteY131" fmla="*/ 1133475 h 1150522"/>
              <a:gd name="connsiteX132" fmla="*/ 570266 w 761324"/>
              <a:gd name="connsiteY132" fmla="*/ 1128713 h 1150522"/>
              <a:gd name="connsiteX133" fmla="*/ 563122 w 761324"/>
              <a:gd name="connsiteY133" fmla="*/ 1126332 h 1150522"/>
              <a:gd name="connsiteX134" fmla="*/ 555978 w 761324"/>
              <a:gd name="connsiteY134" fmla="*/ 1121569 h 1150522"/>
              <a:gd name="connsiteX135" fmla="*/ 551216 w 761324"/>
              <a:gd name="connsiteY135" fmla="*/ 1114425 h 1150522"/>
              <a:gd name="connsiteX136" fmla="*/ 541691 w 761324"/>
              <a:gd name="connsiteY136" fmla="*/ 1112044 h 1150522"/>
              <a:gd name="connsiteX137" fmla="*/ 520259 w 761324"/>
              <a:gd name="connsiteY137" fmla="*/ 1104900 h 1150522"/>
              <a:gd name="connsiteX138" fmla="*/ 505972 w 761324"/>
              <a:gd name="connsiteY138" fmla="*/ 1100138 h 1150522"/>
              <a:gd name="connsiteX139" fmla="*/ 496447 w 761324"/>
              <a:gd name="connsiteY139" fmla="*/ 1097757 h 1150522"/>
              <a:gd name="connsiteX140" fmla="*/ 451203 w 761324"/>
              <a:gd name="connsiteY140" fmla="*/ 1102519 h 1150522"/>
              <a:gd name="connsiteX141" fmla="*/ 436916 w 761324"/>
              <a:gd name="connsiteY141" fmla="*/ 1107282 h 1150522"/>
              <a:gd name="connsiteX142" fmla="*/ 429772 w 761324"/>
              <a:gd name="connsiteY142" fmla="*/ 1109663 h 1150522"/>
              <a:gd name="connsiteX143" fmla="*/ 396434 w 761324"/>
              <a:gd name="connsiteY143" fmla="*/ 1107282 h 1150522"/>
              <a:gd name="connsiteX144" fmla="*/ 389291 w 761324"/>
              <a:gd name="connsiteY144" fmla="*/ 1104900 h 1150522"/>
              <a:gd name="connsiteX145" fmla="*/ 379766 w 761324"/>
              <a:gd name="connsiteY145" fmla="*/ 1090613 h 1150522"/>
              <a:gd name="connsiteX146" fmla="*/ 365478 w 761324"/>
              <a:gd name="connsiteY146" fmla="*/ 1078707 h 1150522"/>
              <a:gd name="connsiteX147" fmla="*/ 360716 w 761324"/>
              <a:gd name="connsiteY147" fmla="*/ 1071563 h 1150522"/>
              <a:gd name="connsiteX148" fmla="*/ 353572 w 761324"/>
              <a:gd name="connsiteY148" fmla="*/ 1064419 h 1150522"/>
              <a:gd name="connsiteX149" fmla="*/ 344047 w 761324"/>
              <a:gd name="connsiteY149" fmla="*/ 1050132 h 1150522"/>
              <a:gd name="connsiteX150" fmla="*/ 341666 w 761324"/>
              <a:gd name="connsiteY150" fmla="*/ 1042988 h 1150522"/>
              <a:gd name="connsiteX151" fmla="*/ 336903 w 761324"/>
              <a:gd name="connsiteY151" fmla="*/ 1026319 h 1150522"/>
              <a:gd name="connsiteX152" fmla="*/ 324997 w 761324"/>
              <a:gd name="connsiteY152" fmla="*/ 1012032 h 1150522"/>
              <a:gd name="connsiteX153" fmla="*/ 320234 w 761324"/>
              <a:gd name="connsiteY153" fmla="*/ 997744 h 1150522"/>
              <a:gd name="connsiteX154" fmla="*/ 313091 w 761324"/>
              <a:gd name="connsiteY154" fmla="*/ 983457 h 1150522"/>
              <a:gd name="connsiteX155" fmla="*/ 298803 w 761324"/>
              <a:gd name="connsiteY155" fmla="*/ 973932 h 1150522"/>
              <a:gd name="connsiteX156" fmla="*/ 291659 w 761324"/>
              <a:gd name="connsiteY156" fmla="*/ 969169 h 1150522"/>
              <a:gd name="connsiteX157" fmla="*/ 274991 w 761324"/>
              <a:gd name="connsiteY157" fmla="*/ 962025 h 1150522"/>
              <a:gd name="connsiteX158" fmla="*/ 263084 w 761324"/>
              <a:gd name="connsiteY158" fmla="*/ 952500 h 1150522"/>
              <a:gd name="connsiteX159" fmla="*/ 255941 w 761324"/>
              <a:gd name="connsiteY159" fmla="*/ 950119 h 1150522"/>
              <a:gd name="connsiteX160" fmla="*/ 248797 w 761324"/>
              <a:gd name="connsiteY160" fmla="*/ 945357 h 1150522"/>
              <a:gd name="connsiteX161" fmla="*/ 232128 w 761324"/>
              <a:gd name="connsiteY161" fmla="*/ 940594 h 1150522"/>
              <a:gd name="connsiteX162" fmla="*/ 224984 w 761324"/>
              <a:gd name="connsiteY162" fmla="*/ 938213 h 1150522"/>
              <a:gd name="connsiteX163" fmla="*/ 170216 w 761324"/>
              <a:gd name="connsiteY163" fmla="*/ 935832 h 1150522"/>
              <a:gd name="connsiteX164" fmla="*/ 160691 w 761324"/>
              <a:gd name="connsiteY164" fmla="*/ 933450 h 1150522"/>
              <a:gd name="connsiteX165" fmla="*/ 148784 w 761324"/>
              <a:gd name="connsiteY165" fmla="*/ 923925 h 1150522"/>
              <a:gd name="connsiteX166" fmla="*/ 139259 w 761324"/>
              <a:gd name="connsiteY166" fmla="*/ 916782 h 1150522"/>
              <a:gd name="connsiteX167" fmla="*/ 124972 w 761324"/>
              <a:gd name="connsiteY167" fmla="*/ 907257 h 1150522"/>
              <a:gd name="connsiteX168" fmla="*/ 120209 w 761324"/>
              <a:gd name="connsiteY168" fmla="*/ 892969 h 1150522"/>
              <a:gd name="connsiteX169" fmla="*/ 115447 w 761324"/>
              <a:gd name="connsiteY169" fmla="*/ 885825 h 1150522"/>
              <a:gd name="connsiteX170" fmla="*/ 108303 w 761324"/>
              <a:gd name="connsiteY170" fmla="*/ 871538 h 1150522"/>
              <a:gd name="connsiteX171" fmla="*/ 103541 w 761324"/>
              <a:gd name="connsiteY171" fmla="*/ 857250 h 1150522"/>
              <a:gd name="connsiteX172" fmla="*/ 101159 w 761324"/>
              <a:gd name="connsiteY172" fmla="*/ 850107 h 1150522"/>
              <a:gd name="connsiteX173" fmla="*/ 94016 w 761324"/>
              <a:gd name="connsiteY173" fmla="*/ 845344 h 1150522"/>
              <a:gd name="connsiteX174" fmla="*/ 89253 w 761324"/>
              <a:gd name="connsiteY174" fmla="*/ 838200 h 1150522"/>
              <a:gd name="connsiteX175" fmla="*/ 86872 w 761324"/>
              <a:gd name="connsiteY175" fmla="*/ 831057 h 1150522"/>
              <a:gd name="connsiteX176" fmla="*/ 70203 w 761324"/>
              <a:gd name="connsiteY176" fmla="*/ 835819 h 1150522"/>
              <a:gd name="connsiteX177" fmla="*/ 60679 w 761324"/>
              <a:gd name="connsiteY177" fmla="*/ 771525 h 1150522"/>
              <a:gd name="connsiteX178" fmla="*/ 65442 w 761324"/>
              <a:gd name="connsiteY178" fmla="*/ 704850 h 1150522"/>
              <a:gd name="connsiteX179" fmla="*/ 72584 w 761324"/>
              <a:gd name="connsiteY179" fmla="*/ 688182 h 1150522"/>
              <a:gd name="connsiteX180" fmla="*/ 60678 w 761324"/>
              <a:gd name="connsiteY180" fmla="*/ 683419 h 1150522"/>
              <a:gd name="connsiteX181" fmla="*/ 67822 w 761324"/>
              <a:gd name="connsiteY181" fmla="*/ 671513 h 1150522"/>
              <a:gd name="connsiteX182" fmla="*/ 58297 w 761324"/>
              <a:gd name="connsiteY182" fmla="*/ 657225 h 1150522"/>
              <a:gd name="connsiteX183" fmla="*/ 51153 w 761324"/>
              <a:gd name="connsiteY183" fmla="*/ 635794 h 1150522"/>
              <a:gd name="connsiteX184" fmla="*/ 48772 w 761324"/>
              <a:gd name="connsiteY184" fmla="*/ 628650 h 1150522"/>
              <a:gd name="connsiteX185" fmla="*/ 46391 w 761324"/>
              <a:gd name="connsiteY185" fmla="*/ 621507 h 1150522"/>
              <a:gd name="connsiteX186" fmla="*/ 32103 w 761324"/>
              <a:gd name="connsiteY186" fmla="*/ 616744 h 1150522"/>
              <a:gd name="connsiteX187" fmla="*/ 13053 w 761324"/>
              <a:gd name="connsiteY187" fmla="*/ 592932 h 1150522"/>
              <a:gd name="connsiteX188" fmla="*/ 1146 w 761324"/>
              <a:gd name="connsiteY188" fmla="*/ 573881 h 1150522"/>
              <a:gd name="connsiteX189" fmla="*/ 10672 w 761324"/>
              <a:gd name="connsiteY189" fmla="*/ 533400 h 115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761324" h="1150522">
                <a:moveTo>
                  <a:pt x="10672" y="533400"/>
                </a:moveTo>
                <a:lnTo>
                  <a:pt x="10672" y="533400"/>
                </a:lnTo>
                <a:cubicBezTo>
                  <a:pt x="14372" y="534222"/>
                  <a:pt x="34362" y="538468"/>
                  <a:pt x="41628" y="540544"/>
                </a:cubicBezTo>
                <a:cubicBezTo>
                  <a:pt x="44042" y="541234"/>
                  <a:pt x="46391" y="542131"/>
                  <a:pt x="48772" y="542925"/>
                </a:cubicBezTo>
                <a:cubicBezTo>
                  <a:pt x="55916" y="542131"/>
                  <a:pt x="63230" y="542287"/>
                  <a:pt x="70203" y="540544"/>
                </a:cubicBezTo>
                <a:cubicBezTo>
                  <a:pt x="72979" y="539850"/>
                  <a:pt x="74787" y="537062"/>
                  <a:pt x="77347" y="535782"/>
                </a:cubicBezTo>
                <a:cubicBezTo>
                  <a:pt x="79592" y="534659"/>
                  <a:pt x="82110" y="534194"/>
                  <a:pt x="84491" y="533400"/>
                </a:cubicBezTo>
                <a:cubicBezTo>
                  <a:pt x="90158" y="516398"/>
                  <a:pt x="85076" y="521898"/>
                  <a:pt x="96397" y="514350"/>
                </a:cubicBezTo>
                <a:cubicBezTo>
                  <a:pt x="107049" y="498372"/>
                  <a:pt x="98958" y="513004"/>
                  <a:pt x="103541" y="478632"/>
                </a:cubicBezTo>
                <a:cubicBezTo>
                  <a:pt x="103873" y="476144"/>
                  <a:pt x="105232" y="473902"/>
                  <a:pt x="105922" y="471488"/>
                </a:cubicBezTo>
                <a:cubicBezTo>
                  <a:pt x="111901" y="450557"/>
                  <a:pt x="104975" y="471948"/>
                  <a:pt x="110684" y="454819"/>
                </a:cubicBezTo>
                <a:cubicBezTo>
                  <a:pt x="109890" y="433388"/>
                  <a:pt x="108303" y="411971"/>
                  <a:pt x="108303" y="390525"/>
                </a:cubicBezTo>
                <a:cubicBezTo>
                  <a:pt x="108303" y="382548"/>
                  <a:pt x="110684" y="374690"/>
                  <a:pt x="110684" y="366713"/>
                </a:cubicBezTo>
                <a:cubicBezTo>
                  <a:pt x="110684" y="363356"/>
                  <a:pt x="107363" y="332476"/>
                  <a:pt x="105922" y="326232"/>
                </a:cubicBezTo>
                <a:cubicBezTo>
                  <a:pt x="104793" y="321340"/>
                  <a:pt x="103540" y="316706"/>
                  <a:pt x="101159" y="311944"/>
                </a:cubicBezTo>
                <a:cubicBezTo>
                  <a:pt x="98778" y="307182"/>
                  <a:pt x="94015" y="298848"/>
                  <a:pt x="91634" y="297657"/>
                </a:cubicBezTo>
                <a:cubicBezTo>
                  <a:pt x="89253" y="296466"/>
                  <a:pt x="87268" y="305594"/>
                  <a:pt x="86871" y="304800"/>
                </a:cubicBezTo>
                <a:cubicBezTo>
                  <a:pt x="86474" y="304006"/>
                  <a:pt x="92032" y="298053"/>
                  <a:pt x="89254" y="292894"/>
                </a:cubicBezTo>
                <a:cubicBezTo>
                  <a:pt x="86476" y="287735"/>
                  <a:pt x="70998" y="277813"/>
                  <a:pt x="70204" y="273844"/>
                </a:cubicBezTo>
                <a:cubicBezTo>
                  <a:pt x="69410" y="269875"/>
                  <a:pt x="82507" y="269876"/>
                  <a:pt x="84491" y="269082"/>
                </a:cubicBezTo>
                <a:cubicBezTo>
                  <a:pt x="86475" y="268288"/>
                  <a:pt x="82109" y="269876"/>
                  <a:pt x="82109" y="269082"/>
                </a:cubicBezTo>
                <a:cubicBezTo>
                  <a:pt x="82109" y="268288"/>
                  <a:pt x="82109" y="265113"/>
                  <a:pt x="84490" y="264319"/>
                </a:cubicBezTo>
                <a:cubicBezTo>
                  <a:pt x="81965" y="236545"/>
                  <a:pt x="68580" y="238126"/>
                  <a:pt x="82109" y="238126"/>
                </a:cubicBezTo>
                <a:cubicBezTo>
                  <a:pt x="81712" y="225029"/>
                  <a:pt x="82506" y="207169"/>
                  <a:pt x="82109" y="188119"/>
                </a:cubicBezTo>
                <a:cubicBezTo>
                  <a:pt x="81712" y="169069"/>
                  <a:pt x="84887" y="139304"/>
                  <a:pt x="89253" y="126207"/>
                </a:cubicBezTo>
                <a:lnTo>
                  <a:pt x="113066" y="109538"/>
                </a:lnTo>
                <a:cubicBezTo>
                  <a:pt x="115419" y="107909"/>
                  <a:pt x="117403" y="105336"/>
                  <a:pt x="120209" y="104775"/>
                </a:cubicBezTo>
                <a:cubicBezTo>
                  <a:pt x="134577" y="101902"/>
                  <a:pt x="128276" y="103674"/>
                  <a:pt x="139259" y="100013"/>
                </a:cubicBezTo>
                <a:cubicBezTo>
                  <a:pt x="156502" y="88517"/>
                  <a:pt x="174184" y="79376"/>
                  <a:pt x="177359" y="76201"/>
                </a:cubicBezTo>
                <a:cubicBezTo>
                  <a:pt x="180534" y="73026"/>
                  <a:pt x="159103" y="81758"/>
                  <a:pt x="158309" y="80964"/>
                </a:cubicBezTo>
                <a:cubicBezTo>
                  <a:pt x="157515" y="80170"/>
                  <a:pt x="165056" y="74612"/>
                  <a:pt x="172597" y="71437"/>
                </a:cubicBezTo>
                <a:cubicBezTo>
                  <a:pt x="180138" y="68262"/>
                  <a:pt x="196012" y="63104"/>
                  <a:pt x="203553" y="61913"/>
                </a:cubicBezTo>
                <a:lnTo>
                  <a:pt x="217841" y="64294"/>
                </a:lnTo>
                <a:cubicBezTo>
                  <a:pt x="224985" y="65485"/>
                  <a:pt x="240463" y="69454"/>
                  <a:pt x="246416" y="69057"/>
                </a:cubicBezTo>
                <a:cubicBezTo>
                  <a:pt x="252369" y="68660"/>
                  <a:pt x="246812" y="63104"/>
                  <a:pt x="253559" y="61913"/>
                </a:cubicBezTo>
                <a:cubicBezTo>
                  <a:pt x="260306" y="60722"/>
                  <a:pt x="275784" y="62706"/>
                  <a:pt x="286897" y="61912"/>
                </a:cubicBezTo>
                <a:cubicBezTo>
                  <a:pt x="301287" y="58315"/>
                  <a:pt x="305550" y="68263"/>
                  <a:pt x="310709" y="69057"/>
                </a:cubicBezTo>
                <a:cubicBezTo>
                  <a:pt x="315868" y="69851"/>
                  <a:pt x="315472" y="67469"/>
                  <a:pt x="317853" y="66675"/>
                </a:cubicBezTo>
                <a:cubicBezTo>
                  <a:pt x="319441" y="64294"/>
                  <a:pt x="320784" y="61730"/>
                  <a:pt x="322616" y="59532"/>
                </a:cubicBezTo>
                <a:cubicBezTo>
                  <a:pt x="324772" y="56945"/>
                  <a:pt x="327891" y="55190"/>
                  <a:pt x="329759" y="52388"/>
                </a:cubicBezTo>
                <a:cubicBezTo>
                  <a:pt x="331151" y="50299"/>
                  <a:pt x="330366" y="47019"/>
                  <a:pt x="332141" y="45244"/>
                </a:cubicBezTo>
                <a:cubicBezTo>
                  <a:pt x="336188" y="41197"/>
                  <a:pt x="346428" y="35719"/>
                  <a:pt x="346428" y="35719"/>
                </a:cubicBezTo>
                <a:lnTo>
                  <a:pt x="355953" y="21432"/>
                </a:lnTo>
                <a:cubicBezTo>
                  <a:pt x="357541" y="19051"/>
                  <a:pt x="358001" y="15193"/>
                  <a:pt x="360716" y="14288"/>
                </a:cubicBezTo>
                <a:lnTo>
                  <a:pt x="375003" y="9525"/>
                </a:lnTo>
                <a:lnTo>
                  <a:pt x="382147" y="7144"/>
                </a:lnTo>
                <a:lnTo>
                  <a:pt x="396434" y="2382"/>
                </a:lnTo>
                <a:lnTo>
                  <a:pt x="403578" y="0"/>
                </a:lnTo>
                <a:cubicBezTo>
                  <a:pt x="403837" y="52"/>
                  <a:pt x="423570" y="3804"/>
                  <a:pt x="425009" y="4763"/>
                </a:cubicBezTo>
                <a:cubicBezTo>
                  <a:pt x="427390" y="6351"/>
                  <a:pt x="428184" y="9526"/>
                  <a:pt x="429772" y="11907"/>
                </a:cubicBezTo>
                <a:cubicBezTo>
                  <a:pt x="432159" y="19068"/>
                  <a:pt x="431786" y="20038"/>
                  <a:pt x="436916" y="26194"/>
                </a:cubicBezTo>
                <a:cubicBezTo>
                  <a:pt x="439072" y="28781"/>
                  <a:pt x="441903" y="30751"/>
                  <a:pt x="444059" y="33338"/>
                </a:cubicBezTo>
                <a:cubicBezTo>
                  <a:pt x="453004" y="44072"/>
                  <a:pt x="445750" y="43197"/>
                  <a:pt x="463109" y="54769"/>
                </a:cubicBezTo>
                <a:cubicBezTo>
                  <a:pt x="467872" y="57944"/>
                  <a:pt x="473350" y="60247"/>
                  <a:pt x="477397" y="64294"/>
                </a:cubicBezTo>
                <a:cubicBezTo>
                  <a:pt x="479778" y="66675"/>
                  <a:pt x="481883" y="69370"/>
                  <a:pt x="484541" y="71438"/>
                </a:cubicBezTo>
                <a:cubicBezTo>
                  <a:pt x="489059" y="74952"/>
                  <a:pt x="498828" y="80963"/>
                  <a:pt x="498828" y="80963"/>
                </a:cubicBezTo>
                <a:cubicBezTo>
                  <a:pt x="503363" y="94571"/>
                  <a:pt x="497467" y="83231"/>
                  <a:pt x="508353" y="90488"/>
                </a:cubicBezTo>
                <a:cubicBezTo>
                  <a:pt x="526191" y="102379"/>
                  <a:pt x="505654" y="94352"/>
                  <a:pt x="522641" y="100013"/>
                </a:cubicBezTo>
                <a:cubicBezTo>
                  <a:pt x="548237" y="117078"/>
                  <a:pt x="529289" y="101799"/>
                  <a:pt x="541691" y="116682"/>
                </a:cubicBezTo>
                <a:cubicBezTo>
                  <a:pt x="543847" y="119269"/>
                  <a:pt x="546767" y="121167"/>
                  <a:pt x="548834" y="123825"/>
                </a:cubicBezTo>
                <a:cubicBezTo>
                  <a:pt x="552348" y="128343"/>
                  <a:pt x="558359" y="138113"/>
                  <a:pt x="558359" y="138113"/>
                </a:cubicBezTo>
                <a:cubicBezTo>
                  <a:pt x="559289" y="142761"/>
                  <a:pt x="562484" y="161288"/>
                  <a:pt x="565503" y="164307"/>
                </a:cubicBezTo>
                <a:lnTo>
                  <a:pt x="579791" y="178594"/>
                </a:lnTo>
                <a:cubicBezTo>
                  <a:pt x="582172" y="180975"/>
                  <a:pt x="585066" y="182936"/>
                  <a:pt x="586934" y="185738"/>
                </a:cubicBezTo>
                <a:lnTo>
                  <a:pt x="591697" y="192882"/>
                </a:lnTo>
                <a:cubicBezTo>
                  <a:pt x="592491" y="195263"/>
                  <a:pt x="593586" y="197564"/>
                  <a:pt x="594078" y="200025"/>
                </a:cubicBezTo>
                <a:cubicBezTo>
                  <a:pt x="595179" y="205529"/>
                  <a:pt x="594846" y="211318"/>
                  <a:pt x="596459" y="216694"/>
                </a:cubicBezTo>
                <a:cubicBezTo>
                  <a:pt x="597281" y="219435"/>
                  <a:pt x="599634" y="221457"/>
                  <a:pt x="601222" y="223838"/>
                </a:cubicBezTo>
                <a:cubicBezTo>
                  <a:pt x="605407" y="236394"/>
                  <a:pt x="600837" y="226233"/>
                  <a:pt x="610747" y="238125"/>
                </a:cubicBezTo>
                <a:cubicBezTo>
                  <a:pt x="612579" y="240324"/>
                  <a:pt x="613082" y="243752"/>
                  <a:pt x="615509" y="245269"/>
                </a:cubicBezTo>
                <a:cubicBezTo>
                  <a:pt x="619766" y="247930"/>
                  <a:pt x="629797" y="250032"/>
                  <a:pt x="629797" y="250032"/>
                </a:cubicBezTo>
                <a:cubicBezTo>
                  <a:pt x="637394" y="272826"/>
                  <a:pt x="629822" y="257206"/>
                  <a:pt x="641703" y="271463"/>
                </a:cubicBezTo>
                <a:cubicBezTo>
                  <a:pt x="643535" y="273662"/>
                  <a:pt x="644442" y="276583"/>
                  <a:pt x="646466" y="278607"/>
                </a:cubicBezTo>
                <a:cubicBezTo>
                  <a:pt x="648489" y="280630"/>
                  <a:pt x="651320" y="281652"/>
                  <a:pt x="653609" y="283369"/>
                </a:cubicBezTo>
                <a:cubicBezTo>
                  <a:pt x="654507" y="284043"/>
                  <a:pt x="655197" y="284956"/>
                  <a:pt x="655991" y="285750"/>
                </a:cubicBezTo>
                <a:lnTo>
                  <a:pt x="658372" y="285750"/>
                </a:lnTo>
                <a:cubicBezTo>
                  <a:pt x="656784" y="292894"/>
                  <a:pt x="653914" y="299870"/>
                  <a:pt x="653609" y="307182"/>
                </a:cubicBezTo>
                <a:cubicBezTo>
                  <a:pt x="652477" y="334359"/>
                  <a:pt x="652993" y="333903"/>
                  <a:pt x="658372" y="350044"/>
                </a:cubicBezTo>
                <a:cubicBezTo>
                  <a:pt x="657578" y="352425"/>
                  <a:pt x="655991" y="354678"/>
                  <a:pt x="655991" y="357188"/>
                </a:cubicBezTo>
                <a:cubicBezTo>
                  <a:pt x="655991" y="363587"/>
                  <a:pt x="657227" y="369942"/>
                  <a:pt x="658372" y="376238"/>
                </a:cubicBezTo>
                <a:cubicBezTo>
                  <a:pt x="658821" y="378708"/>
                  <a:pt x="658978" y="381607"/>
                  <a:pt x="660753" y="383382"/>
                </a:cubicBezTo>
                <a:cubicBezTo>
                  <a:pt x="662528" y="385157"/>
                  <a:pt x="665406" y="385452"/>
                  <a:pt x="667897" y="385763"/>
                </a:cubicBezTo>
                <a:cubicBezTo>
                  <a:pt x="678166" y="387047"/>
                  <a:pt x="688534" y="387350"/>
                  <a:pt x="698853" y="388144"/>
                </a:cubicBezTo>
                <a:cubicBezTo>
                  <a:pt x="710043" y="399334"/>
                  <a:pt x="703197" y="393422"/>
                  <a:pt x="720284" y="404813"/>
                </a:cubicBezTo>
                <a:cubicBezTo>
                  <a:pt x="722665" y="406400"/>
                  <a:pt x="724650" y="406400"/>
                  <a:pt x="727428" y="409575"/>
                </a:cubicBezTo>
                <a:cubicBezTo>
                  <a:pt x="730206" y="412750"/>
                  <a:pt x="734175" y="420291"/>
                  <a:pt x="736953" y="423863"/>
                </a:cubicBezTo>
                <a:cubicBezTo>
                  <a:pt x="739731" y="427435"/>
                  <a:pt x="742113" y="427435"/>
                  <a:pt x="744097" y="431007"/>
                </a:cubicBezTo>
                <a:cubicBezTo>
                  <a:pt x="746081" y="434579"/>
                  <a:pt x="746876" y="441722"/>
                  <a:pt x="748860" y="445294"/>
                </a:cubicBezTo>
                <a:cubicBezTo>
                  <a:pt x="750844" y="448866"/>
                  <a:pt x="755209" y="450057"/>
                  <a:pt x="756003" y="452438"/>
                </a:cubicBezTo>
                <a:cubicBezTo>
                  <a:pt x="756797" y="454819"/>
                  <a:pt x="752829" y="456804"/>
                  <a:pt x="753623" y="459582"/>
                </a:cubicBezTo>
                <a:cubicBezTo>
                  <a:pt x="754417" y="462360"/>
                  <a:pt x="759972" y="465932"/>
                  <a:pt x="760766" y="469107"/>
                </a:cubicBezTo>
                <a:cubicBezTo>
                  <a:pt x="759972" y="485776"/>
                  <a:pt x="762353" y="508398"/>
                  <a:pt x="760766" y="519113"/>
                </a:cubicBezTo>
                <a:cubicBezTo>
                  <a:pt x="759179" y="529828"/>
                  <a:pt x="754416" y="528638"/>
                  <a:pt x="751241" y="533400"/>
                </a:cubicBezTo>
                <a:lnTo>
                  <a:pt x="741716" y="547688"/>
                </a:lnTo>
                <a:cubicBezTo>
                  <a:pt x="738429" y="557547"/>
                  <a:pt x="740726" y="552743"/>
                  <a:pt x="734572" y="561975"/>
                </a:cubicBezTo>
                <a:cubicBezTo>
                  <a:pt x="732476" y="568265"/>
                  <a:pt x="728807" y="581360"/>
                  <a:pt x="722666" y="583407"/>
                </a:cubicBezTo>
                <a:cubicBezTo>
                  <a:pt x="720285" y="584201"/>
                  <a:pt x="717767" y="584666"/>
                  <a:pt x="715522" y="585788"/>
                </a:cubicBezTo>
                <a:cubicBezTo>
                  <a:pt x="712962" y="587068"/>
                  <a:pt x="710993" y="589388"/>
                  <a:pt x="708378" y="590550"/>
                </a:cubicBezTo>
                <a:cubicBezTo>
                  <a:pt x="703791" y="592589"/>
                  <a:pt x="698853" y="593725"/>
                  <a:pt x="694091" y="595313"/>
                </a:cubicBezTo>
                <a:lnTo>
                  <a:pt x="686947" y="597694"/>
                </a:lnTo>
                <a:cubicBezTo>
                  <a:pt x="684566" y="599282"/>
                  <a:pt x="681591" y="600222"/>
                  <a:pt x="679803" y="602457"/>
                </a:cubicBezTo>
                <a:cubicBezTo>
                  <a:pt x="670566" y="614003"/>
                  <a:pt x="685866" y="606785"/>
                  <a:pt x="670278" y="611982"/>
                </a:cubicBezTo>
                <a:lnTo>
                  <a:pt x="665516" y="626269"/>
                </a:lnTo>
                <a:lnTo>
                  <a:pt x="663134" y="633413"/>
                </a:lnTo>
                <a:cubicBezTo>
                  <a:pt x="662340" y="658813"/>
                  <a:pt x="662203" y="684242"/>
                  <a:pt x="660753" y="709613"/>
                </a:cubicBezTo>
                <a:cubicBezTo>
                  <a:pt x="660610" y="712119"/>
                  <a:pt x="659062" y="714343"/>
                  <a:pt x="658372" y="716757"/>
                </a:cubicBezTo>
                <a:cubicBezTo>
                  <a:pt x="657473" y="719904"/>
                  <a:pt x="656890" y="723135"/>
                  <a:pt x="655991" y="726282"/>
                </a:cubicBezTo>
                <a:cubicBezTo>
                  <a:pt x="652649" y="737978"/>
                  <a:pt x="654734" y="733050"/>
                  <a:pt x="639322" y="738188"/>
                </a:cubicBezTo>
                <a:lnTo>
                  <a:pt x="632178" y="740569"/>
                </a:lnTo>
                <a:cubicBezTo>
                  <a:pt x="631384" y="749300"/>
                  <a:pt x="630956" y="758073"/>
                  <a:pt x="629797" y="766763"/>
                </a:cubicBezTo>
                <a:cubicBezTo>
                  <a:pt x="629365" y="770007"/>
                  <a:pt x="627416" y="773015"/>
                  <a:pt x="627416" y="776288"/>
                </a:cubicBezTo>
                <a:cubicBezTo>
                  <a:pt x="627416" y="812809"/>
                  <a:pt x="628836" y="849317"/>
                  <a:pt x="629797" y="885825"/>
                </a:cubicBezTo>
                <a:cubicBezTo>
                  <a:pt x="630424" y="909643"/>
                  <a:pt x="630199" y="933519"/>
                  <a:pt x="632178" y="957263"/>
                </a:cubicBezTo>
                <a:cubicBezTo>
                  <a:pt x="632595" y="962266"/>
                  <a:pt x="635353" y="966788"/>
                  <a:pt x="636941" y="971550"/>
                </a:cubicBezTo>
                <a:lnTo>
                  <a:pt x="639322" y="978694"/>
                </a:lnTo>
                <a:cubicBezTo>
                  <a:pt x="640116" y="990600"/>
                  <a:pt x="640015" y="1002600"/>
                  <a:pt x="641703" y="1014413"/>
                </a:cubicBezTo>
                <a:cubicBezTo>
                  <a:pt x="642413" y="1019383"/>
                  <a:pt x="644878" y="1023938"/>
                  <a:pt x="646466" y="1028700"/>
                </a:cubicBezTo>
                <a:lnTo>
                  <a:pt x="648847" y="1035844"/>
                </a:lnTo>
                <a:cubicBezTo>
                  <a:pt x="649641" y="1038225"/>
                  <a:pt x="650736" y="1040527"/>
                  <a:pt x="651228" y="1042988"/>
                </a:cubicBezTo>
                <a:cubicBezTo>
                  <a:pt x="652135" y="1047523"/>
                  <a:pt x="653548" y="1057153"/>
                  <a:pt x="655991" y="1062038"/>
                </a:cubicBezTo>
                <a:cubicBezTo>
                  <a:pt x="657271" y="1064598"/>
                  <a:pt x="659166" y="1066801"/>
                  <a:pt x="660753" y="1069182"/>
                </a:cubicBezTo>
                <a:cubicBezTo>
                  <a:pt x="662104" y="1075939"/>
                  <a:pt x="665516" y="1091855"/>
                  <a:pt x="665516" y="1097757"/>
                </a:cubicBezTo>
                <a:cubicBezTo>
                  <a:pt x="665516" y="1108106"/>
                  <a:pt x="663928" y="1118394"/>
                  <a:pt x="663134" y="1128713"/>
                </a:cubicBezTo>
                <a:cubicBezTo>
                  <a:pt x="669152" y="1146765"/>
                  <a:pt x="654356" y="1139988"/>
                  <a:pt x="667897" y="1150144"/>
                </a:cubicBezTo>
                <a:cubicBezTo>
                  <a:pt x="669484" y="1152525"/>
                  <a:pt x="657578" y="1143001"/>
                  <a:pt x="655990" y="1140620"/>
                </a:cubicBezTo>
                <a:cubicBezTo>
                  <a:pt x="654402" y="1138239"/>
                  <a:pt x="672280" y="1140492"/>
                  <a:pt x="658371" y="1135856"/>
                </a:cubicBezTo>
                <a:cubicBezTo>
                  <a:pt x="651199" y="1131074"/>
                  <a:pt x="636941" y="1138635"/>
                  <a:pt x="636941" y="1140619"/>
                </a:cubicBezTo>
                <a:cubicBezTo>
                  <a:pt x="636941" y="1142603"/>
                  <a:pt x="661547" y="1146969"/>
                  <a:pt x="658372" y="1147763"/>
                </a:cubicBezTo>
                <a:cubicBezTo>
                  <a:pt x="655197" y="1148557"/>
                  <a:pt x="631385" y="1146176"/>
                  <a:pt x="617891" y="1145382"/>
                </a:cubicBezTo>
                <a:cubicBezTo>
                  <a:pt x="613922" y="1144588"/>
                  <a:pt x="609774" y="1144421"/>
                  <a:pt x="605984" y="1143000"/>
                </a:cubicBezTo>
                <a:cubicBezTo>
                  <a:pt x="603305" y="1141995"/>
                  <a:pt x="601456" y="1139400"/>
                  <a:pt x="598841" y="1138238"/>
                </a:cubicBezTo>
                <a:cubicBezTo>
                  <a:pt x="594253" y="1136199"/>
                  <a:pt x="589316" y="1135063"/>
                  <a:pt x="584553" y="1133475"/>
                </a:cubicBezTo>
                <a:lnTo>
                  <a:pt x="570266" y="1128713"/>
                </a:lnTo>
                <a:lnTo>
                  <a:pt x="563122" y="1126332"/>
                </a:lnTo>
                <a:cubicBezTo>
                  <a:pt x="560741" y="1124744"/>
                  <a:pt x="558002" y="1123593"/>
                  <a:pt x="555978" y="1121569"/>
                </a:cubicBezTo>
                <a:cubicBezTo>
                  <a:pt x="553954" y="1119545"/>
                  <a:pt x="553597" y="1116013"/>
                  <a:pt x="551216" y="1114425"/>
                </a:cubicBezTo>
                <a:cubicBezTo>
                  <a:pt x="548493" y="1112610"/>
                  <a:pt x="544826" y="1112984"/>
                  <a:pt x="541691" y="1112044"/>
                </a:cubicBezTo>
                <a:cubicBezTo>
                  <a:pt x="541604" y="1112018"/>
                  <a:pt x="523874" y="1106105"/>
                  <a:pt x="520259" y="1104900"/>
                </a:cubicBezTo>
                <a:cubicBezTo>
                  <a:pt x="515497" y="1103313"/>
                  <a:pt x="510842" y="1101355"/>
                  <a:pt x="505972" y="1100138"/>
                </a:cubicBezTo>
                <a:lnTo>
                  <a:pt x="496447" y="1097757"/>
                </a:lnTo>
                <a:cubicBezTo>
                  <a:pt x="473962" y="1099256"/>
                  <a:pt x="467779" y="1097546"/>
                  <a:pt x="451203" y="1102519"/>
                </a:cubicBezTo>
                <a:cubicBezTo>
                  <a:pt x="446395" y="1103962"/>
                  <a:pt x="441678" y="1105694"/>
                  <a:pt x="436916" y="1107282"/>
                </a:cubicBezTo>
                <a:lnTo>
                  <a:pt x="429772" y="1109663"/>
                </a:lnTo>
                <a:cubicBezTo>
                  <a:pt x="418659" y="1108869"/>
                  <a:pt x="407499" y="1108584"/>
                  <a:pt x="396434" y="1107282"/>
                </a:cubicBezTo>
                <a:cubicBezTo>
                  <a:pt x="393941" y="1106989"/>
                  <a:pt x="391066" y="1106675"/>
                  <a:pt x="389291" y="1104900"/>
                </a:cubicBezTo>
                <a:cubicBezTo>
                  <a:pt x="385244" y="1100853"/>
                  <a:pt x="384528" y="1093788"/>
                  <a:pt x="379766" y="1090613"/>
                </a:cubicBezTo>
                <a:cubicBezTo>
                  <a:pt x="372744" y="1085932"/>
                  <a:pt x="371205" y="1085580"/>
                  <a:pt x="365478" y="1078707"/>
                </a:cubicBezTo>
                <a:cubicBezTo>
                  <a:pt x="363646" y="1076508"/>
                  <a:pt x="362548" y="1073762"/>
                  <a:pt x="360716" y="1071563"/>
                </a:cubicBezTo>
                <a:cubicBezTo>
                  <a:pt x="358560" y="1068976"/>
                  <a:pt x="355640" y="1067077"/>
                  <a:pt x="353572" y="1064419"/>
                </a:cubicBezTo>
                <a:cubicBezTo>
                  <a:pt x="350058" y="1059901"/>
                  <a:pt x="344047" y="1050132"/>
                  <a:pt x="344047" y="1050132"/>
                </a:cubicBezTo>
                <a:cubicBezTo>
                  <a:pt x="343253" y="1047751"/>
                  <a:pt x="342356" y="1045402"/>
                  <a:pt x="341666" y="1042988"/>
                </a:cubicBezTo>
                <a:cubicBezTo>
                  <a:pt x="340650" y="1039433"/>
                  <a:pt x="338804" y="1030121"/>
                  <a:pt x="336903" y="1026319"/>
                </a:cubicBezTo>
                <a:cubicBezTo>
                  <a:pt x="333587" y="1019686"/>
                  <a:pt x="330265" y="1017300"/>
                  <a:pt x="324997" y="1012032"/>
                </a:cubicBezTo>
                <a:lnTo>
                  <a:pt x="320234" y="997744"/>
                </a:lnTo>
                <a:cubicBezTo>
                  <a:pt x="318535" y="992648"/>
                  <a:pt x="317436" y="987259"/>
                  <a:pt x="313091" y="983457"/>
                </a:cubicBezTo>
                <a:cubicBezTo>
                  <a:pt x="308783" y="979688"/>
                  <a:pt x="303566" y="977107"/>
                  <a:pt x="298803" y="973932"/>
                </a:cubicBezTo>
                <a:cubicBezTo>
                  <a:pt x="296422" y="972344"/>
                  <a:pt x="294374" y="970074"/>
                  <a:pt x="291659" y="969169"/>
                </a:cubicBezTo>
                <a:cubicBezTo>
                  <a:pt x="285308" y="967052"/>
                  <a:pt x="280878" y="965949"/>
                  <a:pt x="274991" y="962025"/>
                </a:cubicBezTo>
                <a:cubicBezTo>
                  <a:pt x="270762" y="959206"/>
                  <a:pt x="267394" y="955194"/>
                  <a:pt x="263084" y="952500"/>
                </a:cubicBezTo>
                <a:cubicBezTo>
                  <a:pt x="260956" y="951170"/>
                  <a:pt x="258186" y="951241"/>
                  <a:pt x="255941" y="950119"/>
                </a:cubicBezTo>
                <a:cubicBezTo>
                  <a:pt x="253381" y="948839"/>
                  <a:pt x="251357" y="946637"/>
                  <a:pt x="248797" y="945357"/>
                </a:cubicBezTo>
                <a:cubicBezTo>
                  <a:pt x="244985" y="943451"/>
                  <a:pt x="235696" y="941613"/>
                  <a:pt x="232128" y="940594"/>
                </a:cubicBezTo>
                <a:cubicBezTo>
                  <a:pt x="229714" y="939904"/>
                  <a:pt x="227487" y="938405"/>
                  <a:pt x="224984" y="938213"/>
                </a:cubicBezTo>
                <a:cubicBezTo>
                  <a:pt x="206765" y="936812"/>
                  <a:pt x="188472" y="936626"/>
                  <a:pt x="170216" y="935832"/>
                </a:cubicBezTo>
                <a:cubicBezTo>
                  <a:pt x="167041" y="935038"/>
                  <a:pt x="163414" y="935265"/>
                  <a:pt x="160691" y="933450"/>
                </a:cubicBezTo>
                <a:cubicBezTo>
                  <a:pt x="139146" y="919087"/>
                  <a:pt x="172141" y="931713"/>
                  <a:pt x="148784" y="923925"/>
                </a:cubicBezTo>
                <a:cubicBezTo>
                  <a:pt x="145609" y="921544"/>
                  <a:pt x="142510" y="919058"/>
                  <a:pt x="139259" y="916782"/>
                </a:cubicBezTo>
                <a:cubicBezTo>
                  <a:pt x="134570" y="913500"/>
                  <a:pt x="124972" y="907257"/>
                  <a:pt x="124972" y="907257"/>
                </a:cubicBezTo>
                <a:cubicBezTo>
                  <a:pt x="123384" y="902494"/>
                  <a:pt x="122994" y="897146"/>
                  <a:pt x="120209" y="892969"/>
                </a:cubicBezTo>
                <a:cubicBezTo>
                  <a:pt x="118622" y="890588"/>
                  <a:pt x="116727" y="888385"/>
                  <a:pt x="115447" y="885825"/>
                </a:cubicBezTo>
                <a:cubicBezTo>
                  <a:pt x="105593" y="866116"/>
                  <a:pt x="121948" y="892004"/>
                  <a:pt x="108303" y="871538"/>
                </a:cubicBezTo>
                <a:lnTo>
                  <a:pt x="103541" y="857250"/>
                </a:lnTo>
                <a:cubicBezTo>
                  <a:pt x="102747" y="854869"/>
                  <a:pt x="103247" y="851499"/>
                  <a:pt x="101159" y="850107"/>
                </a:cubicBezTo>
                <a:lnTo>
                  <a:pt x="94016" y="845344"/>
                </a:lnTo>
                <a:cubicBezTo>
                  <a:pt x="92428" y="842963"/>
                  <a:pt x="90533" y="840760"/>
                  <a:pt x="89253" y="838200"/>
                </a:cubicBezTo>
                <a:cubicBezTo>
                  <a:pt x="88131" y="835955"/>
                  <a:pt x="90047" y="831454"/>
                  <a:pt x="86872" y="831057"/>
                </a:cubicBezTo>
                <a:cubicBezTo>
                  <a:pt x="83697" y="830660"/>
                  <a:pt x="74568" y="845741"/>
                  <a:pt x="70203" y="835819"/>
                </a:cubicBezTo>
                <a:cubicBezTo>
                  <a:pt x="65838" y="825897"/>
                  <a:pt x="61076" y="793750"/>
                  <a:pt x="60679" y="771525"/>
                </a:cubicBezTo>
                <a:cubicBezTo>
                  <a:pt x="60282" y="749300"/>
                  <a:pt x="63458" y="718740"/>
                  <a:pt x="65442" y="704850"/>
                </a:cubicBezTo>
                <a:cubicBezTo>
                  <a:pt x="67426" y="690960"/>
                  <a:pt x="73378" y="691754"/>
                  <a:pt x="72584" y="688182"/>
                </a:cubicBezTo>
                <a:cubicBezTo>
                  <a:pt x="71790" y="684610"/>
                  <a:pt x="61368" y="685833"/>
                  <a:pt x="60678" y="683419"/>
                </a:cubicBezTo>
                <a:cubicBezTo>
                  <a:pt x="59779" y="680272"/>
                  <a:pt x="68219" y="675879"/>
                  <a:pt x="67822" y="671513"/>
                </a:cubicBezTo>
                <a:cubicBezTo>
                  <a:pt x="67425" y="667147"/>
                  <a:pt x="60107" y="662655"/>
                  <a:pt x="58297" y="657225"/>
                </a:cubicBezTo>
                <a:lnTo>
                  <a:pt x="51153" y="635794"/>
                </a:lnTo>
                <a:lnTo>
                  <a:pt x="48772" y="628650"/>
                </a:lnTo>
                <a:cubicBezTo>
                  <a:pt x="47978" y="626269"/>
                  <a:pt x="49169" y="623491"/>
                  <a:pt x="46391" y="621507"/>
                </a:cubicBezTo>
                <a:cubicBezTo>
                  <a:pt x="43613" y="619523"/>
                  <a:pt x="35764" y="627727"/>
                  <a:pt x="32103" y="616744"/>
                </a:cubicBezTo>
                <a:cubicBezTo>
                  <a:pt x="28781" y="596810"/>
                  <a:pt x="25256" y="611236"/>
                  <a:pt x="13053" y="592932"/>
                </a:cubicBezTo>
                <a:lnTo>
                  <a:pt x="1146" y="573881"/>
                </a:lnTo>
                <a:cubicBezTo>
                  <a:pt x="-3867" y="558840"/>
                  <a:pt x="9084" y="540147"/>
                  <a:pt x="10672" y="533400"/>
                </a:cubicBez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rgbClr val="002060"/>
              </a:solidFill>
              <a:latin typeface="Times New Roman" panose="02020603050405020304" pitchFamily="18" charset="0"/>
            </a:endParaRPr>
          </a:p>
        </p:txBody>
      </p:sp>
      <p:sp>
        <p:nvSpPr>
          <p:cNvPr id="20" name="Freeform 19"/>
          <p:cNvSpPr/>
          <p:nvPr/>
        </p:nvSpPr>
        <p:spPr>
          <a:xfrm>
            <a:off x="5400594" y="3525862"/>
            <a:ext cx="577533" cy="574652"/>
          </a:xfrm>
          <a:custGeom>
            <a:avLst/>
            <a:gdLst>
              <a:gd name="connsiteX0" fmla="*/ 16668 w 577533"/>
              <a:gd name="connsiteY0" fmla="*/ 38100 h 577408"/>
              <a:gd name="connsiteX1" fmla="*/ 16668 w 577533"/>
              <a:gd name="connsiteY1" fmla="*/ 38100 h 577408"/>
              <a:gd name="connsiteX2" fmla="*/ 240506 w 577533"/>
              <a:gd name="connsiteY2" fmla="*/ 38100 h 577408"/>
              <a:gd name="connsiteX3" fmla="*/ 250031 w 577533"/>
              <a:gd name="connsiteY3" fmla="*/ 23813 h 577408"/>
              <a:gd name="connsiteX4" fmla="*/ 257175 w 577533"/>
              <a:gd name="connsiteY4" fmla="*/ 19050 h 577408"/>
              <a:gd name="connsiteX5" fmla="*/ 261937 w 577533"/>
              <a:gd name="connsiteY5" fmla="*/ 11907 h 577408"/>
              <a:gd name="connsiteX6" fmla="*/ 283368 w 577533"/>
              <a:gd name="connsiteY6" fmla="*/ 0 h 577408"/>
              <a:gd name="connsiteX7" fmla="*/ 328612 w 577533"/>
              <a:gd name="connsiteY7" fmla="*/ 2382 h 577408"/>
              <a:gd name="connsiteX8" fmla="*/ 335756 w 577533"/>
              <a:gd name="connsiteY8" fmla="*/ 4763 h 577408"/>
              <a:gd name="connsiteX9" fmla="*/ 345281 w 577533"/>
              <a:gd name="connsiteY9" fmla="*/ 19050 h 577408"/>
              <a:gd name="connsiteX10" fmla="*/ 354806 w 577533"/>
              <a:gd name="connsiteY10" fmla="*/ 33338 h 577408"/>
              <a:gd name="connsiteX11" fmla="*/ 359568 w 577533"/>
              <a:gd name="connsiteY11" fmla="*/ 40482 h 577408"/>
              <a:gd name="connsiteX12" fmla="*/ 381000 w 577533"/>
              <a:gd name="connsiteY12" fmla="*/ 57150 h 577408"/>
              <a:gd name="connsiteX13" fmla="*/ 395287 w 577533"/>
              <a:gd name="connsiteY13" fmla="*/ 64294 h 577408"/>
              <a:gd name="connsiteX14" fmla="*/ 409575 w 577533"/>
              <a:gd name="connsiteY14" fmla="*/ 76200 h 577408"/>
              <a:gd name="connsiteX15" fmla="*/ 414337 w 577533"/>
              <a:gd name="connsiteY15" fmla="*/ 83344 h 577408"/>
              <a:gd name="connsiteX16" fmla="*/ 428625 w 577533"/>
              <a:gd name="connsiteY16" fmla="*/ 97632 h 577408"/>
              <a:gd name="connsiteX17" fmla="*/ 440531 w 577533"/>
              <a:gd name="connsiteY17" fmla="*/ 109538 h 577408"/>
              <a:gd name="connsiteX18" fmla="*/ 445293 w 577533"/>
              <a:gd name="connsiteY18" fmla="*/ 116682 h 577408"/>
              <a:gd name="connsiteX19" fmla="*/ 459581 w 577533"/>
              <a:gd name="connsiteY19" fmla="*/ 126207 h 577408"/>
              <a:gd name="connsiteX20" fmla="*/ 473868 w 577533"/>
              <a:gd name="connsiteY20" fmla="*/ 135732 h 577408"/>
              <a:gd name="connsiteX21" fmla="*/ 481012 w 577533"/>
              <a:gd name="connsiteY21" fmla="*/ 140494 h 577408"/>
              <a:gd name="connsiteX22" fmla="*/ 488156 w 577533"/>
              <a:gd name="connsiteY22" fmla="*/ 145257 h 577408"/>
              <a:gd name="connsiteX23" fmla="*/ 492918 w 577533"/>
              <a:gd name="connsiteY23" fmla="*/ 152400 h 577408"/>
              <a:gd name="connsiteX24" fmla="*/ 507206 w 577533"/>
              <a:gd name="connsiteY24" fmla="*/ 159544 h 577408"/>
              <a:gd name="connsiteX25" fmla="*/ 523875 w 577533"/>
              <a:gd name="connsiteY25" fmla="*/ 176213 h 577408"/>
              <a:gd name="connsiteX26" fmla="*/ 533400 w 577533"/>
              <a:gd name="connsiteY26" fmla="*/ 190500 h 577408"/>
              <a:gd name="connsiteX27" fmla="*/ 538162 w 577533"/>
              <a:gd name="connsiteY27" fmla="*/ 204788 h 577408"/>
              <a:gd name="connsiteX28" fmla="*/ 540543 w 577533"/>
              <a:gd name="connsiteY28" fmla="*/ 216694 h 577408"/>
              <a:gd name="connsiteX29" fmla="*/ 545306 w 577533"/>
              <a:gd name="connsiteY29" fmla="*/ 230982 h 577408"/>
              <a:gd name="connsiteX30" fmla="*/ 547687 w 577533"/>
              <a:gd name="connsiteY30" fmla="*/ 238125 h 577408"/>
              <a:gd name="connsiteX31" fmla="*/ 542925 w 577533"/>
              <a:gd name="connsiteY31" fmla="*/ 269082 h 577408"/>
              <a:gd name="connsiteX32" fmla="*/ 538162 w 577533"/>
              <a:gd name="connsiteY32" fmla="*/ 283369 h 577408"/>
              <a:gd name="connsiteX33" fmla="*/ 535781 w 577533"/>
              <a:gd name="connsiteY33" fmla="*/ 295275 h 577408"/>
              <a:gd name="connsiteX34" fmla="*/ 538162 w 577533"/>
              <a:gd name="connsiteY34" fmla="*/ 364332 h 577408"/>
              <a:gd name="connsiteX35" fmla="*/ 540543 w 577533"/>
              <a:gd name="connsiteY35" fmla="*/ 376238 h 577408"/>
              <a:gd name="connsiteX36" fmla="*/ 542925 w 577533"/>
              <a:gd name="connsiteY36" fmla="*/ 395288 h 577408"/>
              <a:gd name="connsiteX37" fmla="*/ 552450 w 577533"/>
              <a:gd name="connsiteY37" fmla="*/ 416719 h 577408"/>
              <a:gd name="connsiteX38" fmla="*/ 557212 w 577533"/>
              <a:gd name="connsiteY38" fmla="*/ 431007 h 577408"/>
              <a:gd name="connsiteX39" fmla="*/ 559593 w 577533"/>
              <a:gd name="connsiteY39" fmla="*/ 438150 h 577408"/>
              <a:gd name="connsiteX40" fmla="*/ 564356 w 577533"/>
              <a:gd name="connsiteY40" fmla="*/ 445294 h 577408"/>
              <a:gd name="connsiteX41" fmla="*/ 569118 w 577533"/>
              <a:gd name="connsiteY41" fmla="*/ 459582 h 577408"/>
              <a:gd name="connsiteX42" fmla="*/ 571500 w 577533"/>
              <a:gd name="connsiteY42" fmla="*/ 466725 h 577408"/>
              <a:gd name="connsiteX43" fmla="*/ 573881 w 577533"/>
              <a:gd name="connsiteY43" fmla="*/ 495300 h 577408"/>
              <a:gd name="connsiteX44" fmla="*/ 573881 w 577533"/>
              <a:gd name="connsiteY44" fmla="*/ 523875 h 577408"/>
              <a:gd name="connsiteX45" fmla="*/ 566737 w 577533"/>
              <a:gd name="connsiteY45" fmla="*/ 526257 h 577408"/>
              <a:gd name="connsiteX46" fmla="*/ 564356 w 577533"/>
              <a:gd name="connsiteY46" fmla="*/ 540544 h 577408"/>
              <a:gd name="connsiteX47" fmla="*/ 552450 w 577533"/>
              <a:gd name="connsiteY47" fmla="*/ 561975 h 577408"/>
              <a:gd name="connsiteX48" fmla="*/ 538162 w 577533"/>
              <a:gd name="connsiteY48" fmla="*/ 564357 h 577408"/>
              <a:gd name="connsiteX49" fmla="*/ 483393 w 577533"/>
              <a:gd name="connsiteY49" fmla="*/ 569119 h 577408"/>
              <a:gd name="connsiteX50" fmla="*/ 459581 w 577533"/>
              <a:gd name="connsiteY50" fmla="*/ 561975 h 577408"/>
              <a:gd name="connsiteX51" fmla="*/ 445293 w 577533"/>
              <a:gd name="connsiteY51" fmla="*/ 554832 h 577408"/>
              <a:gd name="connsiteX52" fmla="*/ 431006 w 577533"/>
              <a:gd name="connsiteY52" fmla="*/ 547688 h 577408"/>
              <a:gd name="connsiteX53" fmla="*/ 414337 w 577533"/>
              <a:gd name="connsiteY53" fmla="*/ 540544 h 577408"/>
              <a:gd name="connsiteX54" fmla="*/ 333375 w 577533"/>
              <a:gd name="connsiteY54" fmla="*/ 533400 h 577408"/>
              <a:gd name="connsiteX55" fmla="*/ 285750 w 577533"/>
              <a:gd name="connsiteY55" fmla="*/ 526257 h 577408"/>
              <a:gd name="connsiteX56" fmla="*/ 278606 w 577533"/>
              <a:gd name="connsiteY56" fmla="*/ 523875 h 577408"/>
              <a:gd name="connsiteX57" fmla="*/ 209550 w 577533"/>
              <a:gd name="connsiteY57" fmla="*/ 521494 h 577408"/>
              <a:gd name="connsiteX58" fmla="*/ 188118 w 577533"/>
              <a:gd name="connsiteY58" fmla="*/ 514350 h 577408"/>
              <a:gd name="connsiteX59" fmla="*/ 180975 w 577533"/>
              <a:gd name="connsiteY59" fmla="*/ 511969 h 577408"/>
              <a:gd name="connsiteX60" fmla="*/ 173831 w 577533"/>
              <a:gd name="connsiteY60" fmla="*/ 509588 h 577408"/>
              <a:gd name="connsiteX61" fmla="*/ 159543 w 577533"/>
              <a:gd name="connsiteY61" fmla="*/ 500063 h 577408"/>
              <a:gd name="connsiteX62" fmla="*/ 152400 w 577533"/>
              <a:gd name="connsiteY62" fmla="*/ 495300 h 577408"/>
              <a:gd name="connsiteX63" fmla="*/ 145256 w 577533"/>
              <a:gd name="connsiteY63" fmla="*/ 488157 h 577408"/>
              <a:gd name="connsiteX64" fmla="*/ 130968 w 577533"/>
              <a:gd name="connsiteY64" fmla="*/ 478632 h 577408"/>
              <a:gd name="connsiteX65" fmla="*/ 121443 w 577533"/>
              <a:gd name="connsiteY65" fmla="*/ 464344 h 577408"/>
              <a:gd name="connsiteX66" fmla="*/ 116681 w 577533"/>
              <a:gd name="connsiteY66" fmla="*/ 457200 h 577408"/>
              <a:gd name="connsiteX67" fmla="*/ 114300 w 577533"/>
              <a:gd name="connsiteY67" fmla="*/ 419100 h 577408"/>
              <a:gd name="connsiteX68" fmla="*/ 109537 w 577533"/>
              <a:gd name="connsiteY68" fmla="*/ 404813 h 577408"/>
              <a:gd name="connsiteX69" fmla="*/ 107156 w 577533"/>
              <a:gd name="connsiteY69" fmla="*/ 397669 h 577408"/>
              <a:gd name="connsiteX70" fmla="*/ 95250 w 577533"/>
              <a:gd name="connsiteY70" fmla="*/ 383382 h 577408"/>
              <a:gd name="connsiteX71" fmla="*/ 90487 w 577533"/>
              <a:gd name="connsiteY71" fmla="*/ 369094 h 577408"/>
              <a:gd name="connsiteX72" fmla="*/ 88106 w 577533"/>
              <a:gd name="connsiteY72" fmla="*/ 361950 h 577408"/>
              <a:gd name="connsiteX73" fmla="*/ 85725 w 577533"/>
              <a:gd name="connsiteY73" fmla="*/ 345282 h 577408"/>
              <a:gd name="connsiteX74" fmla="*/ 83343 w 577533"/>
              <a:gd name="connsiteY74" fmla="*/ 338138 h 577408"/>
              <a:gd name="connsiteX75" fmla="*/ 85725 w 577533"/>
              <a:gd name="connsiteY75" fmla="*/ 321469 h 577408"/>
              <a:gd name="connsiteX76" fmla="*/ 88106 w 577533"/>
              <a:gd name="connsiteY76" fmla="*/ 314325 h 577408"/>
              <a:gd name="connsiteX77" fmla="*/ 95250 w 577533"/>
              <a:gd name="connsiteY77" fmla="*/ 309563 h 577408"/>
              <a:gd name="connsiteX78" fmla="*/ 100012 w 577533"/>
              <a:gd name="connsiteY78" fmla="*/ 302419 h 577408"/>
              <a:gd name="connsiteX79" fmla="*/ 104775 w 577533"/>
              <a:gd name="connsiteY79" fmla="*/ 288132 h 577408"/>
              <a:gd name="connsiteX80" fmla="*/ 107156 w 577533"/>
              <a:gd name="connsiteY80" fmla="*/ 266700 h 577408"/>
              <a:gd name="connsiteX81" fmla="*/ 109537 w 577533"/>
              <a:gd name="connsiteY81" fmla="*/ 259557 h 577408"/>
              <a:gd name="connsiteX82" fmla="*/ 114300 w 577533"/>
              <a:gd name="connsiteY82" fmla="*/ 238125 h 577408"/>
              <a:gd name="connsiteX83" fmla="*/ 107156 w 577533"/>
              <a:gd name="connsiteY83" fmla="*/ 216694 h 577408"/>
              <a:gd name="connsiteX84" fmla="*/ 104775 w 577533"/>
              <a:gd name="connsiteY84" fmla="*/ 209550 h 577408"/>
              <a:gd name="connsiteX85" fmla="*/ 102393 w 577533"/>
              <a:gd name="connsiteY85" fmla="*/ 200025 h 577408"/>
              <a:gd name="connsiteX86" fmla="*/ 92868 w 577533"/>
              <a:gd name="connsiteY86" fmla="*/ 185738 h 577408"/>
              <a:gd name="connsiteX87" fmla="*/ 88106 w 577533"/>
              <a:gd name="connsiteY87" fmla="*/ 178594 h 577408"/>
              <a:gd name="connsiteX88" fmla="*/ 66675 w 577533"/>
              <a:gd name="connsiteY88" fmla="*/ 159544 h 577408"/>
              <a:gd name="connsiteX89" fmla="*/ 45243 w 577533"/>
              <a:gd name="connsiteY89" fmla="*/ 142875 h 577408"/>
              <a:gd name="connsiteX90" fmla="*/ 30956 w 577533"/>
              <a:gd name="connsiteY90" fmla="*/ 138113 h 577408"/>
              <a:gd name="connsiteX91" fmla="*/ 23812 w 577533"/>
              <a:gd name="connsiteY91" fmla="*/ 133350 h 577408"/>
              <a:gd name="connsiteX92" fmla="*/ 9525 w 577533"/>
              <a:gd name="connsiteY92" fmla="*/ 126207 h 577408"/>
              <a:gd name="connsiteX93" fmla="*/ 0 w 577533"/>
              <a:gd name="connsiteY93" fmla="*/ 42863 h 577408"/>
              <a:gd name="connsiteX94" fmla="*/ 28575 w 577533"/>
              <a:gd name="connsiteY94" fmla="*/ 40482 h 577408"/>
              <a:gd name="connsiteX95" fmla="*/ 16668 w 577533"/>
              <a:gd name="connsiteY95" fmla="*/ 38100 h 577408"/>
              <a:gd name="connsiteX0" fmla="*/ 16668 w 577533"/>
              <a:gd name="connsiteY0" fmla="*/ 38100 h 577408"/>
              <a:gd name="connsiteX1" fmla="*/ 16668 w 577533"/>
              <a:gd name="connsiteY1" fmla="*/ 38100 h 577408"/>
              <a:gd name="connsiteX2" fmla="*/ 240506 w 577533"/>
              <a:gd name="connsiteY2" fmla="*/ 38100 h 577408"/>
              <a:gd name="connsiteX3" fmla="*/ 250031 w 577533"/>
              <a:gd name="connsiteY3" fmla="*/ 23813 h 577408"/>
              <a:gd name="connsiteX4" fmla="*/ 257175 w 577533"/>
              <a:gd name="connsiteY4" fmla="*/ 19050 h 577408"/>
              <a:gd name="connsiteX5" fmla="*/ 261937 w 577533"/>
              <a:gd name="connsiteY5" fmla="*/ 11907 h 577408"/>
              <a:gd name="connsiteX6" fmla="*/ 283368 w 577533"/>
              <a:gd name="connsiteY6" fmla="*/ 0 h 577408"/>
              <a:gd name="connsiteX7" fmla="*/ 328612 w 577533"/>
              <a:gd name="connsiteY7" fmla="*/ 2382 h 577408"/>
              <a:gd name="connsiteX8" fmla="*/ 335756 w 577533"/>
              <a:gd name="connsiteY8" fmla="*/ 4763 h 577408"/>
              <a:gd name="connsiteX9" fmla="*/ 345281 w 577533"/>
              <a:gd name="connsiteY9" fmla="*/ 19050 h 577408"/>
              <a:gd name="connsiteX10" fmla="*/ 354806 w 577533"/>
              <a:gd name="connsiteY10" fmla="*/ 33338 h 577408"/>
              <a:gd name="connsiteX11" fmla="*/ 359568 w 577533"/>
              <a:gd name="connsiteY11" fmla="*/ 40482 h 577408"/>
              <a:gd name="connsiteX12" fmla="*/ 381000 w 577533"/>
              <a:gd name="connsiteY12" fmla="*/ 57150 h 577408"/>
              <a:gd name="connsiteX13" fmla="*/ 395287 w 577533"/>
              <a:gd name="connsiteY13" fmla="*/ 64294 h 577408"/>
              <a:gd name="connsiteX14" fmla="*/ 409575 w 577533"/>
              <a:gd name="connsiteY14" fmla="*/ 76200 h 577408"/>
              <a:gd name="connsiteX15" fmla="*/ 414337 w 577533"/>
              <a:gd name="connsiteY15" fmla="*/ 83344 h 577408"/>
              <a:gd name="connsiteX16" fmla="*/ 428625 w 577533"/>
              <a:gd name="connsiteY16" fmla="*/ 97632 h 577408"/>
              <a:gd name="connsiteX17" fmla="*/ 440531 w 577533"/>
              <a:gd name="connsiteY17" fmla="*/ 109538 h 577408"/>
              <a:gd name="connsiteX18" fmla="*/ 445293 w 577533"/>
              <a:gd name="connsiteY18" fmla="*/ 116682 h 577408"/>
              <a:gd name="connsiteX19" fmla="*/ 459581 w 577533"/>
              <a:gd name="connsiteY19" fmla="*/ 126207 h 577408"/>
              <a:gd name="connsiteX20" fmla="*/ 473868 w 577533"/>
              <a:gd name="connsiteY20" fmla="*/ 135732 h 577408"/>
              <a:gd name="connsiteX21" fmla="*/ 481012 w 577533"/>
              <a:gd name="connsiteY21" fmla="*/ 140494 h 577408"/>
              <a:gd name="connsiteX22" fmla="*/ 488156 w 577533"/>
              <a:gd name="connsiteY22" fmla="*/ 145257 h 577408"/>
              <a:gd name="connsiteX23" fmla="*/ 492918 w 577533"/>
              <a:gd name="connsiteY23" fmla="*/ 152400 h 577408"/>
              <a:gd name="connsiteX24" fmla="*/ 507206 w 577533"/>
              <a:gd name="connsiteY24" fmla="*/ 159544 h 577408"/>
              <a:gd name="connsiteX25" fmla="*/ 523875 w 577533"/>
              <a:gd name="connsiteY25" fmla="*/ 176213 h 577408"/>
              <a:gd name="connsiteX26" fmla="*/ 533400 w 577533"/>
              <a:gd name="connsiteY26" fmla="*/ 190500 h 577408"/>
              <a:gd name="connsiteX27" fmla="*/ 538162 w 577533"/>
              <a:gd name="connsiteY27" fmla="*/ 204788 h 577408"/>
              <a:gd name="connsiteX28" fmla="*/ 540543 w 577533"/>
              <a:gd name="connsiteY28" fmla="*/ 216694 h 577408"/>
              <a:gd name="connsiteX29" fmla="*/ 545306 w 577533"/>
              <a:gd name="connsiteY29" fmla="*/ 230982 h 577408"/>
              <a:gd name="connsiteX30" fmla="*/ 547687 w 577533"/>
              <a:gd name="connsiteY30" fmla="*/ 238125 h 577408"/>
              <a:gd name="connsiteX31" fmla="*/ 542925 w 577533"/>
              <a:gd name="connsiteY31" fmla="*/ 269082 h 577408"/>
              <a:gd name="connsiteX32" fmla="*/ 538162 w 577533"/>
              <a:gd name="connsiteY32" fmla="*/ 283369 h 577408"/>
              <a:gd name="connsiteX33" fmla="*/ 535781 w 577533"/>
              <a:gd name="connsiteY33" fmla="*/ 295275 h 577408"/>
              <a:gd name="connsiteX34" fmla="*/ 538162 w 577533"/>
              <a:gd name="connsiteY34" fmla="*/ 364332 h 577408"/>
              <a:gd name="connsiteX35" fmla="*/ 540543 w 577533"/>
              <a:gd name="connsiteY35" fmla="*/ 376238 h 577408"/>
              <a:gd name="connsiteX36" fmla="*/ 542925 w 577533"/>
              <a:gd name="connsiteY36" fmla="*/ 395288 h 577408"/>
              <a:gd name="connsiteX37" fmla="*/ 552450 w 577533"/>
              <a:gd name="connsiteY37" fmla="*/ 416719 h 577408"/>
              <a:gd name="connsiteX38" fmla="*/ 557212 w 577533"/>
              <a:gd name="connsiteY38" fmla="*/ 431007 h 577408"/>
              <a:gd name="connsiteX39" fmla="*/ 559593 w 577533"/>
              <a:gd name="connsiteY39" fmla="*/ 438150 h 577408"/>
              <a:gd name="connsiteX40" fmla="*/ 564356 w 577533"/>
              <a:gd name="connsiteY40" fmla="*/ 445294 h 577408"/>
              <a:gd name="connsiteX41" fmla="*/ 569118 w 577533"/>
              <a:gd name="connsiteY41" fmla="*/ 459582 h 577408"/>
              <a:gd name="connsiteX42" fmla="*/ 571500 w 577533"/>
              <a:gd name="connsiteY42" fmla="*/ 466725 h 577408"/>
              <a:gd name="connsiteX43" fmla="*/ 573881 w 577533"/>
              <a:gd name="connsiteY43" fmla="*/ 495300 h 577408"/>
              <a:gd name="connsiteX44" fmla="*/ 573881 w 577533"/>
              <a:gd name="connsiteY44" fmla="*/ 523875 h 577408"/>
              <a:gd name="connsiteX45" fmla="*/ 566737 w 577533"/>
              <a:gd name="connsiteY45" fmla="*/ 526257 h 577408"/>
              <a:gd name="connsiteX46" fmla="*/ 564356 w 577533"/>
              <a:gd name="connsiteY46" fmla="*/ 540544 h 577408"/>
              <a:gd name="connsiteX47" fmla="*/ 552450 w 577533"/>
              <a:gd name="connsiteY47" fmla="*/ 561975 h 577408"/>
              <a:gd name="connsiteX48" fmla="*/ 538162 w 577533"/>
              <a:gd name="connsiteY48" fmla="*/ 564357 h 577408"/>
              <a:gd name="connsiteX49" fmla="*/ 483393 w 577533"/>
              <a:gd name="connsiteY49" fmla="*/ 569119 h 577408"/>
              <a:gd name="connsiteX50" fmla="*/ 459581 w 577533"/>
              <a:gd name="connsiteY50" fmla="*/ 561975 h 577408"/>
              <a:gd name="connsiteX51" fmla="*/ 445293 w 577533"/>
              <a:gd name="connsiteY51" fmla="*/ 554832 h 577408"/>
              <a:gd name="connsiteX52" fmla="*/ 431006 w 577533"/>
              <a:gd name="connsiteY52" fmla="*/ 547688 h 577408"/>
              <a:gd name="connsiteX53" fmla="*/ 414337 w 577533"/>
              <a:gd name="connsiteY53" fmla="*/ 540544 h 577408"/>
              <a:gd name="connsiteX54" fmla="*/ 333375 w 577533"/>
              <a:gd name="connsiteY54" fmla="*/ 533400 h 577408"/>
              <a:gd name="connsiteX55" fmla="*/ 285750 w 577533"/>
              <a:gd name="connsiteY55" fmla="*/ 526257 h 577408"/>
              <a:gd name="connsiteX56" fmla="*/ 278606 w 577533"/>
              <a:gd name="connsiteY56" fmla="*/ 523875 h 577408"/>
              <a:gd name="connsiteX57" fmla="*/ 209550 w 577533"/>
              <a:gd name="connsiteY57" fmla="*/ 521494 h 577408"/>
              <a:gd name="connsiteX58" fmla="*/ 188118 w 577533"/>
              <a:gd name="connsiteY58" fmla="*/ 514350 h 577408"/>
              <a:gd name="connsiteX59" fmla="*/ 180975 w 577533"/>
              <a:gd name="connsiteY59" fmla="*/ 511969 h 577408"/>
              <a:gd name="connsiteX60" fmla="*/ 173831 w 577533"/>
              <a:gd name="connsiteY60" fmla="*/ 509588 h 577408"/>
              <a:gd name="connsiteX61" fmla="*/ 159543 w 577533"/>
              <a:gd name="connsiteY61" fmla="*/ 500063 h 577408"/>
              <a:gd name="connsiteX62" fmla="*/ 152400 w 577533"/>
              <a:gd name="connsiteY62" fmla="*/ 495300 h 577408"/>
              <a:gd name="connsiteX63" fmla="*/ 145256 w 577533"/>
              <a:gd name="connsiteY63" fmla="*/ 488157 h 577408"/>
              <a:gd name="connsiteX64" fmla="*/ 130968 w 577533"/>
              <a:gd name="connsiteY64" fmla="*/ 478632 h 577408"/>
              <a:gd name="connsiteX65" fmla="*/ 121443 w 577533"/>
              <a:gd name="connsiteY65" fmla="*/ 464344 h 577408"/>
              <a:gd name="connsiteX66" fmla="*/ 116681 w 577533"/>
              <a:gd name="connsiteY66" fmla="*/ 457200 h 577408"/>
              <a:gd name="connsiteX67" fmla="*/ 114300 w 577533"/>
              <a:gd name="connsiteY67" fmla="*/ 419100 h 577408"/>
              <a:gd name="connsiteX68" fmla="*/ 109537 w 577533"/>
              <a:gd name="connsiteY68" fmla="*/ 404813 h 577408"/>
              <a:gd name="connsiteX69" fmla="*/ 107156 w 577533"/>
              <a:gd name="connsiteY69" fmla="*/ 397669 h 577408"/>
              <a:gd name="connsiteX70" fmla="*/ 95250 w 577533"/>
              <a:gd name="connsiteY70" fmla="*/ 383382 h 577408"/>
              <a:gd name="connsiteX71" fmla="*/ 90487 w 577533"/>
              <a:gd name="connsiteY71" fmla="*/ 369094 h 577408"/>
              <a:gd name="connsiteX72" fmla="*/ 88106 w 577533"/>
              <a:gd name="connsiteY72" fmla="*/ 361950 h 577408"/>
              <a:gd name="connsiteX73" fmla="*/ 85725 w 577533"/>
              <a:gd name="connsiteY73" fmla="*/ 345282 h 577408"/>
              <a:gd name="connsiteX74" fmla="*/ 83343 w 577533"/>
              <a:gd name="connsiteY74" fmla="*/ 338138 h 577408"/>
              <a:gd name="connsiteX75" fmla="*/ 85725 w 577533"/>
              <a:gd name="connsiteY75" fmla="*/ 321469 h 577408"/>
              <a:gd name="connsiteX76" fmla="*/ 88106 w 577533"/>
              <a:gd name="connsiteY76" fmla="*/ 314325 h 577408"/>
              <a:gd name="connsiteX77" fmla="*/ 95250 w 577533"/>
              <a:gd name="connsiteY77" fmla="*/ 309563 h 577408"/>
              <a:gd name="connsiteX78" fmla="*/ 100012 w 577533"/>
              <a:gd name="connsiteY78" fmla="*/ 302419 h 577408"/>
              <a:gd name="connsiteX79" fmla="*/ 104775 w 577533"/>
              <a:gd name="connsiteY79" fmla="*/ 288132 h 577408"/>
              <a:gd name="connsiteX80" fmla="*/ 107156 w 577533"/>
              <a:gd name="connsiteY80" fmla="*/ 266700 h 577408"/>
              <a:gd name="connsiteX81" fmla="*/ 109537 w 577533"/>
              <a:gd name="connsiteY81" fmla="*/ 259557 h 577408"/>
              <a:gd name="connsiteX82" fmla="*/ 114300 w 577533"/>
              <a:gd name="connsiteY82" fmla="*/ 238125 h 577408"/>
              <a:gd name="connsiteX83" fmla="*/ 107156 w 577533"/>
              <a:gd name="connsiteY83" fmla="*/ 216694 h 577408"/>
              <a:gd name="connsiteX84" fmla="*/ 104775 w 577533"/>
              <a:gd name="connsiteY84" fmla="*/ 209550 h 577408"/>
              <a:gd name="connsiteX85" fmla="*/ 102393 w 577533"/>
              <a:gd name="connsiteY85" fmla="*/ 200025 h 577408"/>
              <a:gd name="connsiteX86" fmla="*/ 92868 w 577533"/>
              <a:gd name="connsiteY86" fmla="*/ 185738 h 577408"/>
              <a:gd name="connsiteX87" fmla="*/ 88106 w 577533"/>
              <a:gd name="connsiteY87" fmla="*/ 178594 h 577408"/>
              <a:gd name="connsiteX88" fmla="*/ 66675 w 577533"/>
              <a:gd name="connsiteY88" fmla="*/ 159544 h 577408"/>
              <a:gd name="connsiteX89" fmla="*/ 45243 w 577533"/>
              <a:gd name="connsiteY89" fmla="*/ 142875 h 577408"/>
              <a:gd name="connsiteX90" fmla="*/ 30956 w 577533"/>
              <a:gd name="connsiteY90" fmla="*/ 138113 h 577408"/>
              <a:gd name="connsiteX91" fmla="*/ 23812 w 577533"/>
              <a:gd name="connsiteY91" fmla="*/ 133350 h 577408"/>
              <a:gd name="connsiteX92" fmla="*/ 9525 w 577533"/>
              <a:gd name="connsiteY92" fmla="*/ 126207 h 577408"/>
              <a:gd name="connsiteX93" fmla="*/ 0 w 577533"/>
              <a:gd name="connsiteY93" fmla="*/ 42863 h 577408"/>
              <a:gd name="connsiteX94" fmla="*/ 42862 w 577533"/>
              <a:gd name="connsiteY94" fmla="*/ 38101 h 577408"/>
              <a:gd name="connsiteX95" fmla="*/ 16668 w 577533"/>
              <a:gd name="connsiteY95" fmla="*/ 38100 h 577408"/>
              <a:gd name="connsiteX0" fmla="*/ 16668 w 577533"/>
              <a:gd name="connsiteY0" fmla="*/ 38100 h 577408"/>
              <a:gd name="connsiteX1" fmla="*/ 16668 w 577533"/>
              <a:gd name="connsiteY1" fmla="*/ 38100 h 577408"/>
              <a:gd name="connsiteX2" fmla="*/ 240506 w 577533"/>
              <a:gd name="connsiteY2" fmla="*/ 38100 h 577408"/>
              <a:gd name="connsiteX3" fmla="*/ 245269 w 577533"/>
              <a:gd name="connsiteY3" fmla="*/ 19051 h 577408"/>
              <a:gd name="connsiteX4" fmla="*/ 257175 w 577533"/>
              <a:gd name="connsiteY4" fmla="*/ 19050 h 577408"/>
              <a:gd name="connsiteX5" fmla="*/ 261937 w 577533"/>
              <a:gd name="connsiteY5" fmla="*/ 11907 h 577408"/>
              <a:gd name="connsiteX6" fmla="*/ 283368 w 577533"/>
              <a:gd name="connsiteY6" fmla="*/ 0 h 577408"/>
              <a:gd name="connsiteX7" fmla="*/ 328612 w 577533"/>
              <a:gd name="connsiteY7" fmla="*/ 2382 h 577408"/>
              <a:gd name="connsiteX8" fmla="*/ 335756 w 577533"/>
              <a:gd name="connsiteY8" fmla="*/ 4763 h 577408"/>
              <a:gd name="connsiteX9" fmla="*/ 345281 w 577533"/>
              <a:gd name="connsiteY9" fmla="*/ 19050 h 577408"/>
              <a:gd name="connsiteX10" fmla="*/ 354806 w 577533"/>
              <a:gd name="connsiteY10" fmla="*/ 33338 h 577408"/>
              <a:gd name="connsiteX11" fmla="*/ 359568 w 577533"/>
              <a:gd name="connsiteY11" fmla="*/ 40482 h 577408"/>
              <a:gd name="connsiteX12" fmla="*/ 381000 w 577533"/>
              <a:gd name="connsiteY12" fmla="*/ 57150 h 577408"/>
              <a:gd name="connsiteX13" fmla="*/ 395287 w 577533"/>
              <a:gd name="connsiteY13" fmla="*/ 64294 h 577408"/>
              <a:gd name="connsiteX14" fmla="*/ 409575 w 577533"/>
              <a:gd name="connsiteY14" fmla="*/ 76200 h 577408"/>
              <a:gd name="connsiteX15" fmla="*/ 414337 w 577533"/>
              <a:gd name="connsiteY15" fmla="*/ 83344 h 577408"/>
              <a:gd name="connsiteX16" fmla="*/ 428625 w 577533"/>
              <a:gd name="connsiteY16" fmla="*/ 97632 h 577408"/>
              <a:gd name="connsiteX17" fmla="*/ 440531 w 577533"/>
              <a:gd name="connsiteY17" fmla="*/ 109538 h 577408"/>
              <a:gd name="connsiteX18" fmla="*/ 445293 w 577533"/>
              <a:gd name="connsiteY18" fmla="*/ 116682 h 577408"/>
              <a:gd name="connsiteX19" fmla="*/ 459581 w 577533"/>
              <a:gd name="connsiteY19" fmla="*/ 126207 h 577408"/>
              <a:gd name="connsiteX20" fmla="*/ 473868 w 577533"/>
              <a:gd name="connsiteY20" fmla="*/ 135732 h 577408"/>
              <a:gd name="connsiteX21" fmla="*/ 481012 w 577533"/>
              <a:gd name="connsiteY21" fmla="*/ 140494 h 577408"/>
              <a:gd name="connsiteX22" fmla="*/ 488156 w 577533"/>
              <a:gd name="connsiteY22" fmla="*/ 145257 h 577408"/>
              <a:gd name="connsiteX23" fmla="*/ 492918 w 577533"/>
              <a:gd name="connsiteY23" fmla="*/ 152400 h 577408"/>
              <a:gd name="connsiteX24" fmla="*/ 507206 w 577533"/>
              <a:gd name="connsiteY24" fmla="*/ 159544 h 577408"/>
              <a:gd name="connsiteX25" fmla="*/ 523875 w 577533"/>
              <a:gd name="connsiteY25" fmla="*/ 176213 h 577408"/>
              <a:gd name="connsiteX26" fmla="*/ 533400 w 577533"/>
              <a:gd name="connsiteY26" fmla="*/ 190500 h 577408"/>
              <a:gd name="connsiteX27" fmla="*/ 538162 w 577533"/>
              <a:gd name="connsiteY27" fmla="*/ 204788 h 577408"/>
              <a:gd name="connsiteX28" fmla="*/ 540543 w 577533"/>
              <a:gd name="connsiteY28" fmla="*/ 216694 h 577408"/>
              <a:gd name="connsiteX29" fmla="*/ 545306 w 577533"/>
              <a:gd name="connsiteY29" fmla="*/ 230982 h 577408"/>
              <a:gd name="connsiteX30" fmla="*/ 547687 w 577533"/>
              <a:gd name="connsiteY30" fmla="*/ 238125 h 577408"/>
              <a:gd name="connsiteX31" fmla="*/ 542925 w 577533"/>
              <a:gd name="connsiteY31" fmla="*/ 269082 h 577408"/>
              <a:gd name="connsiteX32" fmla="*/ 538162 w 577533"/>
              <a:gd name="connsiteY32" fmla="*/ 283369 h 577408"/>
              <a:gd name="connsiteX33" fmla="*/ 535781 w 577533"/>
              <a:gd name="connsiteY33" fmla="*/ 295275 h 577408"/>
              <a:gd name="connsiteX34" fmla="*/ 538162 w 577533"/>
              <a:gd name="connsiteY34" fmla="*/ 364332 h 577408"/>
              <a:gd name="connsiteX35" fmla="*/ 540543 w 577533"/>
              <a:gd name="connsiteY35" fmla="*/ 376238 h 577408"/>
              <a:gd name="connsiteX36" fmla="*/ 542925 w 577533"/>
              <a:gd name="connsiteY36" fmla="*/ 395288 h 577408"/>
              <a:gd name="connsiteX37" fmla="*/ 552450 w 577533"/>
              <a:gd name="connsiteY37" fmla="*/ 416719 h 577408"/>
              <a:gd name="connsiteX38" fmla="*/ 557212 w 577533"/>
              <a:gd name="connsiteY38" fmla="*/ 431007 h 577408"/>
              <a:gd name="connsiteX39" fmla="*/ 559593 w 577533"/>
              <a:gd name="connsiteY39" fmla="*/ 438150 h 577408"/>
              <a:gd name="connsiteX40" fmla="*/ 564356 w 577533"/>
              <a:gd name="connsiteY40" fmla="*/ 445294 h 577408"/>
              <a:gd name="connsiteX41" fmla="*/ 569118 w 577533"/>
              <a:gd name="connsiteY41" fmla="*/ 459582 h 577408"/>
              <a:gd name="connsiteX42" fmla="*/ 571500 w 577533"/>
              <a:gd name="connsiteY42" fmla="*/ 466725 h 577408"/>
              <a:gd name="connsiteX43" fmla="*/ 573881 w 577533"/>
              <a:gd name="connsiteY43" fmla="*/ 495300 h 577408"/>
              <a:gd name="connsiteX44" fmla="*/ 573881 w 577533"/>
              <a:gd name="connsiteY44" fmla="*/ 523875 h 577408"/>
              <a:gd name="connsiteX45" fmla="*/ 566737 w 577533"/>
              <a:gd name="connsiteY45" fmla="*/ 526257 h 577408"/>
              <a:gd name="connsiteX46" fmla="*/ 564356 w 577533"/>
              <a:gd name="connsiteY46" fmla="*/ 540544 h 577408"/>
              <a:gd name="connsiteX47" fmla="*/ 552450 w 577533"/>
              <a:gd name="connsiteY47" fmla="*/ 561975 h 577408"/>
              <a:gd name="connsiteX48" fmla="*/ 538162 w 577533"/>
              <a:gd name="connsiteY48" fmla="*/ 564357 h 577408"/>
              <a:gd name="connsiteX49" fmla="*/ 483393 w 577533"/>
              <a:gd name="connsiteY49" fmla="*/ 569119 h 577408"/>
              <a:gd name="connsiteX50" fmla="*/ 459581 w 577533"/>
              <a:gd name="connsiteY50" fmla="*/ 561975 h 577408"/>
              <a:gd name="connsiteX51" fmla="*/ 445293 w 577533"/>
              <a:gd name="connsiteY51" fmla="*/ 554832 h 577408"/>
              <a:gd name="connsiteX52" fmla="*/ 431006 w 577533"/>
              <a:gd name="connsiteY52" fmla="*/ 547688 h 577408"/>
              <a:gd name="connsiteX53" fmla="*/ 414337 w 577533"/>
              <a:gd name="connsiteY53" fmla="*/ 540544 h 577408"/>
              <a:gd name="connsiteX54" fmla="*/ 333375 w 577533"/>
              <a:gd name="connsiteY54" fmla="*/ 533400 h 577408"/>
              <a:gd name="connsiteX55" fmla="*/ 285750 w 577533"/>
              <a:gd name="connsiteY55" fmla="*/ 526257 h 577408"/>
              <a:gd name="connsiteX56" fmla="*/ 278606 w 577533"/>
              <a:gd name="connsiteY56" fmla="*/ 523875 h 577408"/>
              <a:gd name="connsiteX57" fmla="*/ 209550 w 577533"/>
              <a:gd name="connsiteY57" fmla="*/ 521494 h 577408"/>
              <a:gd name="connsiteX58" fmla="*/ 188118 w 577533"/>
              <a:gd name="connsiteY58" fmla="*/ 514350 h 577408"/>
              <a:gd name="connsiteX59" fmla="*/ 180975 w 577533"/>
              <a:gd name="connsiteY59" fmla="*/ 511969 h 577408"/>
              <a:gd name="connsiteX60" fmla="*/ 173831 w 577533"/>
              <a:gd name="connsiteY60" fmla="*/ 509588 h 577408"/>
              <a:gd name="connsiteX61" fmla="*/ 159543 w 577533"/>
              <a:gd name="connsiteY61" fmla="*/ 500063 h 577408"/>
              <a:gd name="connsiteX62" fmla="*/ 152400 w 577533"/>
              <a:gd name="connsiteY62" fmla="*/ 495300 h 577408"/>
              <a:gd name="connsiteX63" fmla="*/ 145256 w 577533"/>
              <a:gd name="connsiteY63" fmla="*/ 488157 h 577408"/>
              <a:gd name="connsiteX64" fmla="*/ 130968 w 577533"/>
              <a:gd name="connsiteY64" fmla="*/ 478632 h 577408"/>
              <a:gd name="connsiteX65" fmla="*/ 121443 w 577533"/>
              <a:gd name="connsiteY65" fmla="*/ 464344 h 577408"/>
              <a:gd name="connsiteX66" fmla="*/ 116681 w 577533"/>
              <a:gd name="connsiteY66" fmla="*/ 457200 h 577408"/>
              <a:gd name="connsiteX67" fmla="*/ 114300 w 577533"/>
              <a:gd name="connsiteY67" fmla="*/ 419100 h 577408"/>
              <a:gd name="connsiteX68" fmla="*/ 109537 w 577533"/>
              <a:gd name="connsiteY68" fmla="*/ 404813 h 577408"/>
              <a:gd name="connsiteX69" fmla="*/ 107156 w 577533"/>
              <a:gd name="connsiteY69" fmla="*/ 397669 h 577408"/>
              <a:gd name="connsiteX70" fmla="*/ 95250 w 577533"/>
              <a:gd name="connsiteY70" fmla="*/ 383382 h 577408"/>
              <a:gd name="connsiteX71" fmla="*/ 90487 w 577533"/>
              <a:gd name="connsiteY71" fmla="*/ 369094 h 577408"/>
              <a:gd name="connsiteX72" fmla="*/ 88106 w 577533"/>
              <a:gd name="connsiteY72" fmla="*/ 361950 h 577408"/>
              <a:gd name="connsiteX73" fmla="*/ 85725 w 577533"/>
              <a:gd name="connsiteY73" fmla="*/ 345282 h 577408"/>
              <a:gd name="connsiteX74" fmla="*/ 83343 w 577533"/>
              <a:gd name="connsiteY74" fmla="*/ 338138 h 577408"/>
              <a:gd name="connsiteX75" fmla="*/ 85725 w 577533"/>
              <a:gd name="connsiteY75" fmla="*/ 321469 h 577408"/>
              <a:gd name="connsiteX76" fmla="*/ 88106 w 577533"/>
              <a:gd name="connsiteY76" fmla="*/ 314325 h 577408"/>
              <a:gd name="connsiteX77" fmla="*/ 95250 w 577533"/>
              <a:gd name="connsiteY77" fmla="*/ 309563 h 577408"/>
              <a:gd name="connsiteX78" fmla="*/ 100012 w 577533"/>
              <a:gd name="connsiteY78" fmla="*/ 302419 h 577408"/>
              <a:gd name="connsiteX79" fmla="*/ 104775 w 577533"/>
              <a:gd name="connsiteY79" fmla="*/ 288132 h 577408"/>
              <a:gd name="connsiteX80" fmla="*/ 107156 w 577533"/>
              <a:gd name="connsiteY80" fmla="*/ 266700 h 577408"/>
              <a:gd name="connsiteX81" fmla="*/ 109537 w 577533"/>
              <a:gd name="connsiteY81" fmla="*/ 259557 h 577408"/>
              <a:gd name="connsiteX82" fmla="*/ 114300 w 577533"/>
              <a:gd name="connsiteY82" fmla="*/ 238125 h 577408"/>
              <a:gd name="connsiteX83" fmla="*/ 107156 w 577533"/>
              <a:gd name="connsiteY83" fmla="*/ 216694 h 577408"/>
              <a:gd name="connsiteX84" fmla="*/ 104775 w 577533"/>
              <a:gd name="connsiteY84" fmla="*/ 209550 h 577408"/>
              <a:gd name="connsiteX85" fmla="*/ 102393 w 577533"/>
              <a:gd name="connsiteY85" fmla="*/ 200025 h 577408"/>
              <a:gd name="connsiteX86" fmla="*/ 92868 w 577533"/>
              <a:gd name="connsiteY86" fmla="*/ 185738 h 577408"/>
              <a:gd name="connsiteX87" fmla="*/ 88106 w 577533"/>
              <a:gd name="connsiteY87" fmla="*/ 178594 h 577408"/>
              <a:gd name="connsiteX88" fmla="*/ 66675 w 577533"/>
              <a:gd name="connsiteY88" fmla="*/ 159544 h 577408"/>
              <a:gd name="connsiteX89" fmla="*/ 45243 w 577533"/>
              <a:gd name="connsiteY89" fmla="*/ 142875 h 577408"/>
              <a:gd name="connsiteX90" fmla="*/ 30956 w 577533"/>
              <a:gd name="connsiteY90" fmla="*/ 138113 h 577408"/>
              <a:gd name="connsiteX91" fmla="*/ 23812 w 577533"/>
              <a:gd name="connsiteY91" fmla="*/ 133350 h 577408"/>
              <a:gd name="connsiteX92" fmla="*/ 9525 w 577533"/>
              <a:gd name="connsiteY92" fmla="*/ 126207 h 577408"/>
              <a:gd name="connsiteX93" fmla="*/ 0 w 577533"/>
              <a:gd name="connsiteY93" fmla="*/ 42863 h 577408"/>
              <a:gd name="connsiteX94" fmla="*/ 42862 w 577533"/>
              <a:gd name="connsiteY94" fmla="*/ 38101 h 577408"/>
              <a:gd name="connsiteX95" fmla="*/ 16668 w 577533"/>
              <a:gd name="connsiteY95" fmla="*/ 38100 h 577408"/>
              <a:gd name="connsiteX0" fmla="*/ 16668 w 577533"/>
              <a:gd name="connsiteY0" fmla="*/ 38100 h 577408"/>
              <a:gd name="connsiteX1" fmla="*/ 16668 w 577533"/>
              <a:gd name="connsiteY1" fmla="*/ 38100 h 577408"/>
              <a:gd name="connsiteX2" fmla="*/ 240506 w 577533"/>
              <a:gd name="connsiteY2" fmla="*/ 38100 h 577408"/>
              <a:gd name="connsiteX3" fmla="*/ 245269 w 577533"/>
              <a:gd name="connsiteY3" fmla="*/ 19051 h 577408"/>
              <a:gd name="connsiteX4" fmla="*/ 257175 w 577533"/>
              <a:gd name="connsiteY4" fmla="*/ 19050 h 577408"/>
              <a:gd name="connsiteX5" fmla="*/ 261937 w 577533"/>
              <a:gd name="connsiteY5" fmla="*/ 11907 h 577408"/>
              <a:gd name="connsiteX6" fmla="*/ 283368 w 577533"/>
              <a:gd name="connsiteY6" fmla="*/ 0 h 577408"/>
              <a:gd name="connsiteX7" fmla="*/ 328612 w 577533"/>
              <a:gd name="connsiteY7" fmla="*/ 2382 h 577408"/>
              <a:gd name="connsiteX8" fmla="*/ 335756 w 577533"/>
              <a:gd name="connsiteY8" fmla="*/ 4763 h 577408"/>
              <a:gd name="connsiteX9" fmla="*/ 345281 w 577533"/>
              <a:gd name="connsiteY9" fmla="*/ 19050 h 577408"/>
              <a:gd name="connsiteX10" fmla="*/ 354806 w 577533"/>
              <a:gd name="connsiteY10" fmla="*/ 33338 h 577408"/>
              <a:gd name="connsiteX11" fmla="*/ 359568 w 577533"/>
              <a:gd name="connsiteY11" fmla="*/ 40482 h 577408"/>
              <a:gd name="connsiteX12" fmla="*/ 381000 w 577533"/>
              <a:gd name="connsiteY12" fmla="*/ 57150 h 577408"/>
              <a:gd name="connsiteX13" fmla="*/ 395287 w 577533"/>
              <a:gd name="connsiteY13" fmla="*/ 64294 h 577408"/>
              <a:gd name="connsiteX14" fmla="*/ 409575 w 577533"/>
              <a:gd name="connsiteY14" fmla="*/ 76200 h 577408"/>
              <a:gd name="connsiteX15" fmla="*/ 414337 w 577533"/>
              <a:gd name="connsiteY15" fmla="*/ 83344 h 577408"/>
              <a:gd name="connsiteX16" fmla="*/ 428625 w 577533"/>
              <a:gd name="connsiteY16" fmla="*/ 97632 h 577408"/>
              <a:gd name="connsiteX17" fmla="*/ 440531 w 577533"/>
              <a:gd name="connsiteY17" fmla="*/ 109538 h 577408"/>
              <a:gd name="connsiteX18" fmla="*/ 445293 w 577533"/>
              <a:gd name="connsiteY18" fmla="*/ 116682 h 577408"/>
              <a:gd name="connsiteX19" fmla="*/ 459581 w 577533"/>
              <a:gd name="connsiteY19" fmla="*/ 126207 h 577408"/>
              <a:gd name="connsiteX20" fmla="*/ 473868 w 577533"/>
              <a:gd name="connsiteY20" fmla="*/ 135732 h 577408"/>
              <a:gd name="connsiteX21" fmla="*/ 481012 w 577533"/>
              <a:gd name="connsiteY21" fmla="*/ 140494 h 577408"/>
              <a:gd name="connsiteX22" fmla="*/ 488156 w 577533"/>
              <a:gd name="connsiteY22" fmla="*/ 145257 h 577408"/>
              <a:gd name="connsiteX23" fmla="*/ 492918 w 577533"/>
              <a:gd name="connsiteY23" fmla="*/ 152400 h 577408"/>
              <a:gd name="connsiteX24" fmla="*/ 507206 w 577533"/>
              <a:gd name="connsiteY24" fmla="*/ 159544 h 577408"/>
              <a:gd name="connsiteX25" fmla="*/ 523875 w 577533"/>
              <a:gd name="connsiteY25" fmla="*/ 176213 h 577408"/>
              <a:gd name="connsiteX26" fmla="*/ 533400 w 577533"/>
              <a:gd name="connsiteY26" fmla="*/ 190500 h 577408"/>
              <a:gd name="connsiteX27" fmla="*/ 538162 w 577533"/>
              <a:gd name="connsiteY27" fmla="*/ 204788 h 577408"/>
              <a:gd name="connsiteX28" fmla="*/ 540543 w 577533"/>
              <a:gd name="connsiteY28" fmla="*/ 216694 h 577408"/>
              <a:gd name="connsiteX29" fmla="*/ 545306 w 577533"/>
              <a:gd name="connsiteY29" fmla="*/ 230982 h 577408"/>
              <a:gd name="connsiteX30" fmla="*/ 547687 w 577533"/>
              <a:gd name="connsiteY30" fmla="*/ 238125 h 577408"/>
              <a:gd name="connsiteX31" fmla="*/ 542925 w 577533"/>
              <a:gd name="connsiteY31" fmla="*/ 269082 h 577408"/>
              <a:gd name="connsiteX32" fmla="*/ 538162 w 577533"/>
              <a:gd name="connsiteY32" fmla="*/ 283369 h 577408"/>
              <a:gd name="connsiteX33" fmla="*/ 535781 w 577533"/>
              <a:gd name="connsiteY33" fmla="*/ 295275 h 577408"/>
              <a:gd name="connsiteX34" fmla="*/ 538162 w 577533"/>
              <a:gd name="connsiteY34" fmla="*/ 364332 h 577408"/>
              <a:gd name="connsiteX35" fmla="*/ 540543 w 577533"/>
              <a:gd name="connsiteY35" fmla="*/ 376238 h 577408"/>
              <a:gd name="connsiteX36" fmla="*/ 542925 w 577533"/>
              <a:gd name="connsiteY36" fmla="*/ 395288 h 577408"/>
              <a:gd name="connsiteX37" fmla="*/ 552450 w 577533"/>
              <a:gd name="connsiteY37" fmla="*/ 416719 h 577408"/>
              <a:gd name="connsiteX38" fmla="*/ 557212 w 577533"/>
              <a:gd name="connsiteY38" fmla="*/ 431007 h 577408"/>
              <a:gd name="connsiteX39" fmla="*/ 559593 w 577533"/>
              <a:gd name="connsiteY39" fmla="*/ 438150 h 577408"/>
              <a:gd name="connsiteX40" fmla="*/ 564356 w 577533"/>
              <a:gd name="connsiteY40" fmla="*/ 445294 h 577408"/>
              <a:gd name="connsiteX41" fmla="*/ 569118 w 577533"/>
              <a:gd name="connsiteY41" fmla="*/ 459582 h 577408"/>
              <a:gd name="connsiteX42" fmla="*/ 571500 w 577533"/>
              <a:gd name="connsiteY42" fmla="*/ 466725 h 577408"/>
              <a:gd name="connsiteX43" fmla="*/ 573881 w 577533"/>
              <a:gd name="connsiteY43" fmla="*/ 495300 h 577408"/>
              <a:gd name="connsiteX44" fmla="*/ 573881 w 577533"/>
              <a:gd name="connsiteY44" fmla="*/ 523875 h 577408"/>
              <a:gd name="connsiteX45" fmla="*/ 566737 w 577533"/>
              <a:gd name="connsiteY45" fmla="*/ 526257 h 577408"/>
              <a:gd name="connsiteX46" fmla="*/ 564356 w 577533"/>
              <a:gd name="connsiteY46" fmla="*/ 540544 h 577408"/>
              <a:gd name="connsiteX47" fmla="*/ 545306 w 577533"/>
              <a:gd name="connsiteY47" fmla="*/ 552450 h 577408"/>
              <a:gd name="connsiteX48" fmla="*/ 538162 w 577533"/>
              <a:gd name="connsiteY48" fmla="*/ 564357 h 577408"/>
              <a:gd name="connsiteX49" fmla="*/ 483393 w 577533"/>
              <a:gd name="connsiteY49" fmla="*/ 569119 h 577408"/>
              <a:gd name="connsiteX50" fmla="*/ 459581 w 577533"/>
              <a:gd name="connsiteY50" fmla="*/ 561975 h 577408"/>
              <a:gd name="connsiteX51" fmla="*/ 445293 w 577533"/>
              <a:gd name="connsiteY51" fmla="*/ 554832 h 577408"/>
              <a:gd name="connsiteX52" fmla="*/ 431006 w 577533"/>
              <a:gd name="connsiteY52" fmla="*/ 547688 h 577408"/>
              <a:gd name="connsiteX53" fmla="*/ 414337 w 577533"/>
              <a:gd name="connsiteY53" fmla="*/ 540544 h 577408"/>
              <a:gd name="connsiteX54" fmla="*/ 333375 w 577533"/>
              <a:gd name="connsiteY54" fmla="*/ 533400 h 577408"/>
              <a:gd name="connsiteX55" fmla="*/ 285750 w 577533"/>
              <a:gd name="connsiteY55" fmla="*/ 526257 h 577408"/>
              <a:gd name="connsiteX56" fmla="*/ 278606 w 577533"/>
              <a:gd name="connsiteY56" fmla="*/ 523875 h 577408"/>
              <a:gd name="connsiteX57" fmla="*/ 209550 w 577533"/>
              <a:gd name="connsiteY57" fmla="*/ 521494 h 577408"/>
              <a:gd name="connsiteX58" fmla="*/ 188118 w 577533"/>
              <a:gd name="connsiteY58" fmla="*/ 514350 h 577408"/>
              <a:gd name="connsiteX59" fmla="*/ 180975 w 577533"/>
              <a:gd name="connsiteY59" fmla="*/ 511969 h 577408"/>
              <a:gd name="connsiteX60" fmla="*/ 173831 w 577533"/>
              <a:gd name="connsiteY60" fmla="*/ 509588 h 577408"/>
              <a:gd name="connsiteX61" fmla="*/ 159543 w 577533"/>
              <a:gd name="connsiteY61" fmla="*/ 500063 h 577408"/>
              <a:gd name="connsiteX62" fmla="*/ 152400 w 577533"/>
              <a:gd name="connsiteY62" fmla="*/ 495300 h 577408"/>
              <a:gd name="connsiteX63" fmla="*/ 145256 w 577533"/>
              <a:gd name="connsiteY63" fmla="*/ 488157 h 577408"/>
              <a:gd name="connsiteX64" fmla="*/ 130968 w 577533"/>
              <a:gd name="connsiteY64" fmla="*/ 478632 h 577408"/>
              <a:gd name="connsiteX65" fmla="*/ 121443 w 577533"/>
              <a:gd name="connsiteY65" fmla="*/ 464344 h 577408"/>
              <a:gd name="connsiteX66" fmla="*/ 116681 w 577533"/>
              <a:gd name="connsiteY66" fmla="*/ 457200 h 577408"/>
              <a:gd name="connsiteX67" fmla="*/ 114300 w 577533"/>
              <a:gd name="connsiteY67" fmla="*/ 419100 h 577408"/>
              <a:gd name="connsiteX68" fmla="*/ 109537 w 577533"/>
              <a:gd name="connsiteY68" fmla="*/ 404813 h 577408"/>
              <a:gd name="connsiteX69" fmla="*/ 107156 w 577533"/>
              <a:gd name="connsiteY69" fmla="*/ 397669 h 577408"/>
              <a:gd name="connsiteX70" fmla="*/ 95250 w 577533"/>
              <a:gd name="connsiteY70" fmla="*/ 383382 h 577408"/>
              <a:gd name="connsiteX71" fmla="*/ 90487 w 577533"/>
              <a:gd name="connsiteY71" fmla="*/ 369094 h 577408"/>
              <a:gd name="connsiteX72" fmla="*/ 88106 w 577533"/>
              <a:gd name="connsiteY72" fmla="*/ 361950 h 577408"/>
              <a:gd name="connsiteX73" fmla="*/ 85725 w 577533"/>
              <a:gd name="connsiteY73" fmla="*/ 345282 h 577408"/>
              <a:gd name="connsiteX74" fmla="*/ 83343 w 577533"/>
              <a:gd name="connsiteY74" fmla="*/ 338138 h 577408"/>
              <a:gd name="connsiteX75" fmla="*/ 85725 w 577533"/>
              <a:gd name="connsiteY75" fmla="*/ 321469 h 577408"/>
              <a:gd name="connsiteX76" fmla="*/ 88106 w 577533"/>
              <a:gd name="connsiteY76" fmla="*/ 314325 h 577408"/>
              <a:gd name="connsiteX77" fmla="*/ 95250 w 577533"/>
              <a:gd name="connsiteY77" fmla="*/ 309563 h 577408"/>
              <a:gd name="connsiteX78" fmla="*/ 100012 w 577533"/>
              <a:gd name="connsiteY78" fmla="*/ 302419 h 577408"/>
              <a:gd name="connsiteX79" fmla="*/ 104775 w 577533"/>
              <a:gd name="connsiteY79" fmla="*/ 288132 h 577408"/>
              <a:gd name="connsiteX80" fmla="*/ 107156 w 577533"/>
              <a:gd name="connsiteY80" fmla="*/ 266700 h 577408"/>
              <a:gd name="connsiteX81" fmla="*/ 109537 w 577533"/>
              <a:gd name="connsiteY81" fmla="*/ 259557 h 577408"/>
              <a:gd name="connsiteX82" fmla="*/ 114300 w 577533"/>
              <a:gd name="connsiteY82" fmla="*/ 238125 h 577408"/>
              <a:gd name="connsiteX83" fmla="*/ 107156 w 577533"/>
              <a:gd name="connsiteY83" fmla="*/ 216694 h 577408"/>
              <a:gd name="connsiteX84" fmla="*/ 104775 w 577533"/>
              <a:gd name="connsiteY84" fmla="*/ 209550 h 577408"/>
              <a:gd name="connsiteX85" fmla="*/ 102393 w 577533"/>
              <a:gd name="connsiteY85" fmla="*/ 200025 h 577408"/>
              <a:gd name="connsiteX86" fmla="*/ 92868 w 577533"/>
              <a:gd name="connsiteY86" fmla="*/ 185738 h 577408"/>
              <a:gd name="connsiteX87" fmla="*/ 88106 w 577533"/>
              <a:gd name="connsiteY87" fmla="*/ 178594 h 577408"/>
              <a:gd name="connsiteX88" fmla="*/ 66675 w 577533"/>
              <a:gd name="connsiteY88" fmla="*/ 159544 h 577408"/>
              <a:gd name="connsiteX89" fmla="*/ 45243 w 577533"/>
              <a:gd name="connsiteY89" fmla="*/ 142875 h 577408"/>
              <a:gd name="connsiteX90" fmla="*/ 30956 w 577533"/>
              <a:gd name="connsiteY90" fmla="*/ 138113 h 577408"/>
              <a:gd name="connsiteX91" fmla="*/ 23812 w 577533"/>
              <a:gd name="connsiteY91" fmla="*/ 133350 h 577408"/>
              <a:gd name="connsiteX92" fmla="*/ 9525 w 577533"/>
              <a:gd name="connsiteY92" fmla="*/ 126207 h 577408"/>
              <a:gd name="connsiteX93" fmla="*/ 0 w 577533"/>
              <a:gd name="connsiteY93" fmla="*/ 42863 h 577408"/>
              <a:gd name="connsiteX94" fmla="*/ 42862 w 577533"/>
              <a:gd name="connsiteY94" fmla="*/ 38101 h 577408"/>
              <a:gd name="connsiteX95" fmla="*/ 16668 w 577533"/>
              <a:gd name="connsiteY95" fmla="*/ 38100 h 577408"/>
              <a:gd name="connsiteX0" fmla="*/ 16668 w 577533"/>
              <a:gd name="connsiteY0" fmla="*/ 38100 h 574652"/>
              <a:gd name="connsiteX1" fmla="*/ 16668 w 577533"/>
              <a:gd name="connsiteY1" fmla="*/ 38100 h 574652"/>
              <a:gd name="connsiteX2" fmla="*/ 240506 w 577533"/>
              <a:gd name="connsiteY2" fmla="*/ 38100 h 574652"/>
              <a:gd name="connsiteX3" fmla="*/ 245269 w 577533"/>
              <a:gd name="connsiteY3" fmla="*/ 19051 h 574652"/>
              <a:gd name="connsiteX4" fmla="*/ 257175 w 577533"/>
              <a:gd name="connsiteY4" fmla="*/ 19050 h 574652"/>
              <a:gd name="connsiteX5" fmla="*/ 261937 w 577533"/>
              <a:gd name="connsiteY5" fmla="*/ 11907 h 574652"/>
              <a:gd name="connsiteX6" fmla="*/ 283368 w 577533"/>
              <a:gd name="connsiteY6" fmla="*/ 0 h 574652"/>
              <a:gd name="connsiteX7" fmla="*/ 328612 w 577533"/>
              <a:gd name="connsiteY7" fmla="*/ 2382 h 574652"/>
              <a:gd name="connsiteX8" fmla="*/ 335756 w 577533"/>
              <a:gd name="connsiteY8" fmla="*/ 4763 h 574652"/>
              <a:gd name="connsiteX9" fmla="*/ 345281 w 577533"/>
              <a:gd name="connsiteY9" fmla="*/ 19050 h 574652"/>
              <a:gd name="connsiteX10" fmla="*/ 354806 w 577533"/>
              <a:gd name="connsiteY10" fmla="*/ 33338 h 574652"/>
              <a:gd name="connsiteX11" fmla="*/ 359568 w 577533"/>
              <a:gd name="connsiteY11" fmla="*/ 40482 h 574652"/>
              <a:gd name="connsiteX12" fmla="*/ 381000 w 577533"/>
              <a:gd name="connsiteY12" fmla="*/ 57150 h 574652"/>
              <a:gd name="connsiteX13" fmla="*/ 395287 w 577533"/>
              <a:gd name="connsiteY13" fmla="*/ 64294 h 574652"/>
              <a:gd name="connsiteX14" fmla="*/ 409575 w 577533"/>
              <a:gd name="connsiteY14" fmla="*/ 76200 h 574652"/>
              <a:gd name="connsiteX15" fmla="*/ 414337 w 577533"/>
              <a:gd name="connsiteY15" fmla="*/ 83344 h 574652"/>
              <a:gd name="connsiteX16" fmla="*/ 428625 w 577533"/>
              <a:gd name="connsiteY16" fmla="*/ 97632 h 574652"/>
              <a:gd name="connsiteX17" fmla="*/ 440531 w 577533"/>
              <a:gd name="connsiteY17" fmla="*/ 109538 h 574652"/>
              <a:gd name="connsiteX18" fmla="*/ 445293 w 577533"/>
              <a:gd name="connsiteY18" fmla="*/ 116682 h 574652"/>
              <a:gd name="connsiteX19" fmla="*/ 459581 w 577533"/>
              <a:gd name="connsiteY19" fmla="*/ 126207 h 574652"/>
              <a:gd name="connsiteX20" fmla="*/ 473868 w 577533"/>
              <a:gd name="connsiteY20" fmla="*/ 135732 h 574652"/>
              <a:gd name="connsiteX21" fmla="*/ 481012 w 577533"/>
              <a:gd name="connsiteY21" fmla="*/ 140494 h 574652"/>
              <a:gd name="connsiteX22" fmla="*/ 488156 w 577533"/>
              <a:gd name="connsiteY22" fmla="*/ 145257 h 574652"/>
              <a:gd name="connsiteX23" fmla="*/ 492918 w 577533"/>
              <a:gd name="connsiteY23" fmla="*/ 152400 h 574652"/>
              <a:gd name="connsiteX24" fmla="*/ 507206 w 577533"/>
              <a:gd name="connsiteY24" fmla="*/ 159544 h 574652"/>
              <a:gd name="connsiteX25" fmla="*/ 523875 w 577533"/>
              <a:gd name="connsiteY25" fmla="*/ 176213 h 574652"/>
              <a:gd name="connsiteX26" fmla="*/ 533400 w 577533"/>
              <a:gd name="connsiteY26" fmla="*/ 190500 h 574652"/>
              <a:gd name="connsiteX27" fmla="*/ 538162 w 577533"/>
              <a:gd name="connsiteY27" fmla="*/ 204788 h 574652"/>
              <a:gd name="connsiteX28" fmla="*/ 540543 w 577533"/>
              <a:gd name="connsiteY28" fmla="*/ 216694 h 574652"/>
              <a:gd name="connsiteX29" fmla="*/ 545306 w 577533"/>
              <a:gd name="connsiteY29" fmla="*/ 230982 h 574652"/>
              <a:gd name="connsiteX30" fmla="*/ 547687 w 577533"/>
              <a:gd name="connsiteY30" fmla="*/ 238125 h 574652"/>
              <a:gd name="connsiteX31" fmla="*/ 542925 w 577533"/>
              <a:gd name="connsiteY31" fmla="*/ 269082 h 574652"/>
              <a:gd name="connsiteX32" fmla="*/ 538162 w 577533"/>
              <a:gd name="connsiteY32" fmla="*/ 283369 h 574652"/>
              <a:gd name="connsiteX33" fmla="*/ 535781 w 577533"/>
              <a:gd name="connsiteY33" fmla="*/ 295275 h 574652"/>
              <a:gd name="connsiteX34" fmla="*/ 538162 w 577533"/>
              <a:gd name="connsiteY34" fmla="*/ 364332 h 574652"/>
              <a:gd name="connsiteX35" fmla="*/ 540543 w 577533"/>
              <a:gd name="connsiteY35" fmla="*/ 376238 h 574652"/>
              <a:gd name="connsiteX36" fmla="*/ 542925 w 577533"/>
              <a:gd name="connsiteY36" fmla="*/ 395288 h 574652"/>
              <a:gd name="connsiteX37" fmla="*/ 552450 w 577533"/>
              <a:gd name="connsiteY37" fmla="*/ 416719 h 574652"/>
              <a:gd name="connsiteX38" fmla="*/ 557212 w 577533"/>
              <a:gd name="connsiteY38" fmla="*/ 431007 h 574652"/>
              <a:gd name="connsiteX39" fmla="*/ 559593 w 577533"/>
              <a:gd name="connsiteY39" fmla="*/ 438150 h 574652"/>
              <a:gd name="connsiteX40" fmla="*/ 564356 w 577533"/>
              <a:gd name="connsiteY40" fmla="*/ 445294 h 574652"/>
              <a:gd name="connsiteX41" fmla="*/ 569118 w 577533"/>
              <a:gd name="connsiteY41" fmla="*/ 459582 h 574652"/>
              <a:gd name="connsiteX42" fmla="*/ 571500 w 577533"/>
              <a:gd name="connsiteY42" fmla="*/ 466725 h 574652"/>
              <a:gd name="connsiteX43" fmla="*/ 573881 w 577533"/>
              <a:gd name="connsiteY43" fmla="*/ 495300 h 574652"/>
              <a:gd name="connsiteX44" fmla="*/ 573881 w 577533"/>
              <a:gd name="connsiteY44" fmla="*/ 523875 h 574652"/>
              <a:gd name="connsiteX45" fmla="*/ 566737 w 577533"/>
              <a:gd name="connsiteY45" fmla="*/ 526257 h 574652"/>
              <a:gd name="connsiteX46" fmla="*/ 564356 w 577533"/>
              <a:gd name="connsiteY46" fmla="*/ 540544 h 574652"/>
              <a:gd name="connsiteX47" fmla="*/ 545306 w 577533"/>
              <a:gd name="connsiteY47" fmla="*/ 552450 h 574652"/>
              <a:gd name="connsiteX48" fmla="*/ 523874 w 577533"/>
              <a:gd name="connsiteY48" fmla="*/ 561976 h 574652"/>
              <a:gd name="connsiteX49" fmla="*/ 483393 w 577533"/>
              <a:gd name="connsiteY49" fmla="*/ 569119 h 574652"/>
              <a:gd name="connsiteX50" fmla="*/ 459581 w 577533"/>
              <a:gd name="connsiteY50" fmla="*/ 561975 h 574652"/>
              <a:gd name="connsiteX51" fmla="*/ 445293 w 577533"/>
              <a:gd name="connsiteY51" fmla="*/ 554832 h 574652"/>
              <a:gd name="connsiteX52" fmla="*/ 431006 w 577533"/>
              <a:gd name="connsiteY52" fmla="*/ 547688 h 574652"/>
              <a:gd name="connsiteX53" fmla="*/ 414337 w 577533"/>
              <a:gd name="connsiteY53" fmla="*/ 540544 h 574652"/>
              <a:gd name="connsiteX54" fmla="*/ 333375 w 577533"/>
              <a:gd name="connsiteY54" fmla="*/ 533400 h 574652"/>
              <a:gd name="connsiteX55" fmla="*/ 285750 w 577533"/>
              <a:gd name="connsiteY55" fmla="*/ 526257 h 574652"/>
              <a:gd name="connsiteX56" fmla="*/ 278606 w 577533"/>
              <a:gd name="connsiteY56" fmla="*/ 523875 h 574652"/>
              <a:gd name="connsiteX57" fmla="*/ 209550 w 577533"/>
              <a:gd name="connsiteY57" fmla="*/ 521494 h 574652"/>
              <a:gd name="connsiteX58" fmla="*/ 188118 w 577533"/>
              <a:gd name="connsiteY58" fmla="*/ 514350 h 574652"/>
              <a:gd name="connsiteX59" fmla="*/ 180975 w 577533"/>
              <a:gd name="connsiteY59" fmla="*/ 511969 h 574652"/>
              <a:gd name="connsiteX60" fmla="*/ 173831 w 577533"/>
              <a:gd name="connsiteY60" fmla="*/ 509588 h 574652"/>
              <a:gd name="connsiteX61" fmla="*/ 159543 w 577533"/>
              <a:gd name="connsiteY61" fmla="*/ 500063 h 574652"/>
              <a:gd name="connsiteX62" fmla="*/ 152400 w 577533"/>
              <a:gd name="connsiteY62" fmla="*/ 495300 h 574652"/>
              <a:gd name="connsiteX63" fmla="*/ 145256 w 577533"/>
              <a:gd name="connsiteY63" fmla="*/ 488157 h 574652"/>
              <a:gd name="connsiteX64" fmla="*/ 130968 w 577533"/>
              <a:gd name="connsiteY64" fmla="*/ 478632 h 574652"/>
              <a:gd name="connsiteX65" fmla="*/ 121443 w 577533"/>
              <a:gd name="connsiteY65" fmla="*/ 464344 h 574652"/>
              <a:gd name="connsiteX66" fmla="*/ 116681 w 577533"/>
              <a:gd name="connsiteY66" fmla="*/ 457200 h 574652"/>
              <a:gd name="connsiteX67" fmla="*/ 114300 w 577533"/>
              <a:gd name="connsiteY67" fmla="*/ 419100 h 574652"/>
              <a:gd name="connsiteX68" fmla="*/ 109537 w 577533"/>
              <a:gd name="connsiteY68" fmla="*/ 404813 h 574652"/>
              <a:gd name="connsiteX69" fmla="*/ 107156 w 577533"/>
              <a:gd name="connsiteY69" fmla="*/ 397669 h 574652"/>
              <a:gd name="connsiteX70" fmla="*/ 95250 w 577533"/>
              <a:gd name="connsiteY70" fmla="*/ 383382 h 574652"/>
              <a:gd name="connsiteX71" fmla="*/ 90487 w 577533"/>
              <a:gd name="connsiteY71" fmla="*/ 369094 h 574652"/>
              <a:gd name="connsiteX72" fmla="*/ 88106 w 577533"/>
              <a:gd name="connsiteY72" fmla="*/ 361950 h 574652"/>
              <a:gd name="connsiteX73" fmla="*/ 85725 w 577533"/>
              <a:gd name="connsiteY73" fmla="*/ 345282 h 574652"/>
              <a:gd name="connsiteX74" fmla="*/ 83343 w 577533"/>
              <a:gd name="connsiteY74" fmla="*/ 338138 h 574652"/>
              <a:gd name="connsiteX75" fmla="*/ 85725 w 577533"/>
              <a:gd name="connsiteY75" fmla="*/ 321469 h 574652"/>
              <a:gd name="connsiteX76" fmla="*/ 88106 w 577533"/>
              <a:gd name="connsiteY76" fmla="*/ 314325 h 574652"/>
              <a:gd name="connsiteX77" fmla="*/ 95250 w 577533"/>
              <a:gd name="connsiteY77" fmla="*/ 309563 h 574652"/>
              <a:gd name="connsiteX78" fmla="*/ 100012 w 577533"/>
              <a:gd name="connsiteY78" fmla="*/ 302419 h 574652"/>
              <a:gd name="connsiteX79" fmla="*/ 104775 w 577533"/>
              <a:gd name="connsiteY79" fmla="*/ 288132 h 574652"/>
              <a:gd name="connsiteX80" fmla="*/ 107156 w 577533"/>
              <a:gd name="connsiteY80" fmla="*/ 266700 h 574652"/>
              <a:gd name="connsiteX81" fmla="*/ 109537 w 577533"/>
              <a:gd name="connsiteY81" fmla="*/ 259557 h 574652"/>
              <a:gd name="connsiteX82" fmla="*/ 114300 w 577533"/>
              <a:gd name="connsiteY82" fmla="*/ 238125 h 574652"/>
              <a:gd name="connsiteX83" fmla="*/ 107156 w 577533"/>
              <a:gd name="connsiteY83" fmla="*/ 216694 h 574652"/>
              <a:gd name="connsiteX84" fmla="*/ 104775 w 577533"/>
              <a:gd name="connsiteY84" fmla="*/ 209550 h 574652"/>
              <a:gd name="connsiteX85" fmla="*/ 102393 w 577533"/>
              <a:gd name="connsiteY85" fmla="*/ 200025 h 574652"/>
              <a:gd name="connsiteX86" fmla="*/ 92868 w 577533"/>
              <a:gd name="connsiteY86" fmla="*/ 185738 h 574652"/>
              <a:gd name="connsiteX87" fmla="*/ 88106 w 577533"/>
              <a:gd name="connsiteY87" fmla="*/ 178594 h 574652"/>
              <a:gd name="connsiteX88" fmla="*/ 66675 w 577533"/>
              <a:gd name="connsiteY88" fmla="*/ 159544 h 574652"/>
              <a:gd name="connsiteX89" fmla="*/ 45243 w 577533"/>
              <a:gd name="connsiteY89" fmla="*/ 142875 h 574652"/>
              <a:gd name="connsiteX90" fmla="*/ 30956 w 577533"/>
              <a:gd name="connsiteY90" fmla="*/ 138113 h 574652"/>
              <a:gd name="connsiteX91" fmla="*/ 23812 w 577533"/>
              <a:gd name="connsiteY91" fmla="*/ 133350 h 574652"/>
              <a:gd name="connsiteX92" fmla="*/ 9525 w 577533"/>
              <a:gd name="connsiteY92" fmla="*/ 126207 h 574652"/>
              <a:gd name="connsiteX93" fmla="*/ 0 w 577533"/>
              <a:gd name="connsiteY93" fmla="*/ 42863 h 574652"/>
              <a:gd name="connsiteX94" fmla="*/ 42862 w 577533"/>
              <a:gd name="connsiteY94" fmla="*/ 38101 h 574652"/>
              <a:gd name="connsiteX95" fmla="*/ 16668 w 577533"/>
              <a:gd name="connsiteY95" fmla="*/ 38100 h 57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77533" h="574652">
                <a:moveTo>
                  <a:pt x="16668" y="38100"/>
                </a:moveTo>
                <a:lnTo>
                  <a:pt x="16668" y="38100"/>
                </a:lnTo>
                <a:cubicBezTo>
                  <a:pt x="80929" y="39991"/>
                  <a:pt x="202406" y="41275"/>
                  <a:pt x="240506" y="38100"/>
                </a:cubicBezTo>
                <a:cubicBezTo>
                  <a:pt x="278606" y="34925"/>
                  <a:pt x="240507" y="22226"/>
                  <a:pt x="245269" y="19051"/>
                </a:cubicBezTo>
                <a:lnTo>
                  <a:pt x="257175" y="19050"/>
                </a:lnTo>
                <a:cubicBezTo>
                  <a:pt x="258762" y="16669"/>
                  <a:pt x="259783" y="13791"/>
                  <a:pt x="261937" y="11907"/>
                </a:cubicBezTo>
                <a:cubicBezTo>
                  <a:pt x="272013" y="3091"/>
                  <a:pt x="273558" y="3272"/>
                  <a:pt x="283368" y="0"/>
                </a:cubicBezTo>
                <a:cubicBezTo>
                  <a:pt x="298449" y="794"/>
                  <a:pt x="313572" y="1015"/>
                  <a:pt x="328612" y="2382"/>
                </a:cubicBezTo>
                <a:cubicBezTo>
                  <a:pt x="331112" y="2609"/>
                  <a:pt x="333981" y="2988"/>
                  <a:pt x="335756" y="4763"/>
                </a:cubicBezTo>
                <a:cubicBezTo>
                  <a:pt x="339803" y="8810"/>
                  <a:pt x="342106" y="14288"/>
                  <a:pt x="345281" y="19050"/>
                </a:cubicBezTo>
                <a:lnTo>
                  <a:pt x="354806" y="33338"/>
                </a:lnTo>
                <a:cubicBezTo>
                  <a:pt x="356393" y="35719"/>
                  <a:pt x="357544" y="38458"/>
                  <a:pt x="359568" y="40482"/>
                </a:cubicBezTo>
                <a:cubicBezTo>
                  <a:pt x="370761" y="51674"/>
                  <a:pt x="363907" y="45754"/>
                  <a:pt x="381000" y="57150"/>
                </a:cubicBezTo>
                <a:cubicBezTo>
                  <a:pt x="390234" y="63307"/>
                  <a:pt x="385425" y="61007"/>
                  <a:pt x="395287" y="64294"/>
                </a:cubicBezTo>
                <a:cubicBezTo>
                  <a:pt x="402309" y="68975"/>
                  <a:pt x="403848" y="69327"/>
                  <a:pt x="409575" y="76200"/>
                </a:cubicBezTo>
                <a:cubicBezTo>
                  <a:pt x="411407" y="78399"/>
                  <a:pt x="412436" y="81205"/>
                  <a:pt x="414337" y="83344"/>
                </a:cubicBezTo>
                <a:cubicBezTo>
                  <a:pt x="418812" y="88378"/>
                  <a:pt x="424889" y="92028"/>
                  <a:pt x="428625" y="97632"/>
                </a:cubicBezTo>
                <a:cubicBezTo>
                  <a:pt x="434975" y="107156"/>
                  <a:pt x="431006" y="103188"/>
                  <a:pt x="440531" y="109538"/>
                </a:cubicBezTo>
                <a:cubicBezTo>
                  <a:pt x="442118" y="111919"/>
                  <a:pt x="443139" y="114797"/>
                  <a:pt x="445293" y="116682"/>
                </a:cubicBezTo>
                <a:cubicBezTo>
                  <a:pt x="449601" y="120451"/>
                  <a:pt x="454818" y="123032"/>
                  <a:pt x="459581" y="126207"/>
                </a:cubicBezTo>
                <a:lnTo>
                  <a:pt x="473868" y="135732"/>
                </a:lnTo>
                <a:lnTo>
                  <a:pt x="481012" y="140494"/>
                </a:lnTo>
                <a:lnTo>
                  <a:pt x="488156" y="145257"/>
                </a:lnTo>
                <a:cubicBezTo>
                  <a:pt x="489743" y="147638"/>
                  <a:pt x="490895" y="150377"/>
                  <a:pt x="492918" y="152400"/>
                </a:cubicBezTo>
                <a:cubicBezTo>
                  <a:pt x="497535" y="157017"/>
                  <a:pt x="501394" y="157607"/>
                  <a:pt x="507206" y="159544"/>
                </a:cubicBezTo>
                <a:cubicBezTo>
                  <a:pt x="533699" y="177206"/>
                  <a:pt x="515245" y="160681"/>
                  <a:pt x="523875" y="176213"/>
                </a:cubicBezTo>
                <a:cubicBezTo>
                  <a:pt x="526655" y="181216"/>
                  <a:pt x="533400" y="190500"/>
                  <a:pt x="533400" y="190500"/>
                </a:cubicBezTo>
                <a:cubicBezTo>
                  <a:pt x="534987" y="195263"/>
                  <a:pt x="537178" y="199865"/>
                  <a:pt x="538162" y="204788"/>
                </a:cubicBezTo>
                <a:cubicBezTo>
                  <a:pt x="538956" y="208757"/>
                  <a:pt x="539478" y="212789"/>
                  <a:pt x="540543" y="216694"/>
                </a:cubicBezTo>
                <a:cubicBezTo>
                  <a:pt x="541864" y="221537"/>
                  <a:pt x="543718" y="226219"/>
                  <a:pt x="545306" y="230982"/>
                </a:cubicBezTo>
                <a:lnTo>
                  <a:pt x="547687" y="238125"/>
                </a:lnTo>
                <a:cubicBezTo>
                  <a:pt x="547184" y="241647"/>
                  <a:pt x="544026" y="264679"/>
                  <a:pt x="542925" y="269082"/>
                </a:cubicBezTo>
                <a:cubicBezTo>
                  <a:pt x="541707" y="273952"/>
                  <a:pt x="539146" y="278446"/>
                  <a:pt x="538162" y="283369"/>
                </a:cubicBezTo>
                <a:lnTo>
                  <a:pt x="535781" y="295275"/>
                </a:lnTo>
                <a:cubicBezTo>
                  <a:pt x="536575" y="318294"/>
                  <a:pt x="536810" y="341339"/>
                  <a:pt x="538162" y="364332"/>
                </a:cubicBezTo>
                <a:cubicBezTo>
                  <a:pt x="538400" y="368372"/>
                  <a:pt x="539928" y="372238"/>
                  <a:pt x="540543" y="376238"/>
                </a:cubicBezTo>
                <a:cubicBezTo>
                  <a:pt x="541516" y="382563"/>
                  <a:pt x="541584" y="389031"/>
                  <a:pt x="542925" y="395288"/>
                </a:cubicBezTo>
                <a:cubicBezTo>
                  <a:pt x="545610" y="407818"/>
                  <a:pt x="546602" y="407948"/>
                  <a:pt x="552450" y="416719"/>
                </a:cubicBezTo>
                <a:lnTo>
                  <a:pt x="557212" y="431007"/>
                </a:lnTo>
                <a:cubicBezTo>
                  <a:pt x="558006" y="433388"/>
                  <a:pt x="558201" y="436062"/>
                  <a:pt x="559593" y="438150"/>
                </a:cubicBezTo>
                <a:lnTo>
                  <a:pt x="564356" y="445294"/>
                </a:lnTo>
                <a:lnTo>
                  <a:pt x="569118" y="459582"/>
                </a:lnTo>
                <a:lnTo>
                  <a:pt x="571500" y="466725"/>
                </a:lnTo>
                <a:cubicBezTo>
                  <a:pt x="572294" y="476250"/>
                  <a:pt x="572696" y="485816"/>
                  <a:pt x="573881" y="495300"/>
                </a:cubicBezTo>
                <a:cubicBezTo>
                  <a:pt x="575480" y="508090"/>
                  <a:pt x="581233" y="507334"/>
                  <a:pt x="573881" y="523875"/>
                </a:cubicBezTo>
                <a:cubicBezTo>
                  <a:pt x="572862" y="526169"/>
                  <a:pt x="569118" y="525463"/>
                  <a:pt x="566737" y="526257"/>
                </a:cubicBezTo>
                <a:cubicBezTo>
                  <a:pt x="565943" y="531019"/>
                  <a:pt x="567928" y="536179"/>
                  <a:pt x="564356" y="540544"/>
                </a:cubicBezTo>
                <a:cubicBezTo>
                  <a:pt x="560784" y="544909"/>
                  <a:pt x="552053" y="548878"/>
                  <a:pt x="545306" y="552450"/>
                </a:cubicBezTo>
                <a:cubicBezTo>
                  <a:pt x="538559" y="556022"/>
                  <a:pt x="528637" y="561182"/>
                  <a:pt x="523874" y="561976"/>
                </a:cubicBezTo>
                <a:cubicBezTo>
                  <a:pt x="516046" y="585461"/>
                  <a:pt x="494108" y="569119"/>
                  <a:pt x="483393" y="569119"/>
                </a:cubicBezTo>
                <a:cubicBezTo>
                  <a:pt x="472678" y="569119"/>
                  <a:pt x="460665" y="562697"/>
                  <a:pt x="459581" y="561975"/>
                </a:cubicBezTo>
                <a:cubicBezTo>
                  <a:pt x="450348" y="555821"/>
                  <a:pt x="455152" y="558118"/>
                  <a:pt x="445293" y="554832"/>
                </a:cubicBezTo>
                <a:cubicBezTo>
                  <a:pt x="431565" y="545678"/>
                  <a:pt x="444809" y="553604"/>
                  <a:pt x="431006" y="547688"/>
                </a:cubicBezTo>
                <a:cubicBezTo>
                  <a:pt x="421460" y="543597"/>
                  <a:pt x="423276" y="542778"/>
                  <a:pt x="414337" y="540544"/>
                </a:cubicBezTo>
                <a:cubicBezTo>
                  <a:pt x="388205" y="534012"/>
                  <a:pt x="359748" y="534656"/>
                  <a:pt x="333375" y="533400"/>
                </a:cubicBezTo>
                <a:cubicBezTo>
                  <a:pt x="308184" y="523325"/>
                  <a:pt x="331889" y="531384"/>
                  <a:pt x="285750" y="526257"/>
                </a:cubicBezTo>
                <a:cubicBezTo>
                  <a:pt x="283255" y="525980"/>
                  <a:pt x="281111" y="524032"/>
                  <a:pt x="278606" y="523875"/>
                </a:cubicBezTo>
                <a:cubicBezTo>
                  <a:pt x="255619" y="522438"/>
                  <a:pt x="232569" y="522288"/>
                  <a:pt x="209550" y="521494"/>
                </a:cubicBezTo>
                <a:lnTo>
                  <a:pt x="188118" y="514350"/>
                </a:lnTo>
                <a:lnTo>
                  <a:pt x="180975" y="511969"/>
                </a:lnTo>
                <a:lnTo>
                  <a:pt x="173831" y="509588"/>
                </a:lnTo>
                <a:lnTo>
                  <a:pt x="159543" y="500063"/>
                </a:lnTo>
                <a:cubicBezTo>
                  <a:pt x="157162" y="498476"/>
                  <a:pt x="154424" y="497323"/>
                  <a:pt x="152400" y="495300"/>
                </a:cubicBezTo>
                <a:cubicBezTo>
                  <a:pt x="150019" y="492919"/>
                  <a:pt x="147914" y="490224"/>
                  <a:pt x="145256" y="488157"/>
                </a:cubicBezTo>
                <a:cubicBezTo>
                  <a:pt x="140738" y="484643"/>
                  <a:pt x="130968" y="478632"/>
                  <a:pt x="130968" y="478632"/>
                </a:cubicBezTo>
                <a:lnTo>
                  <a:pt x="121443" y="464344"/>
                </a:lnTo>
                <a:lnTo>
                  <a:pt x="116681" y="457200"/>
                </a:lnTo>
                <a:cubicBezTo>
                  <a:pt x="115887" y="444500"/>
                  <a:pt x="116019" y="431708"/>
                  <a:pt x="114300" y="419100"/>
                </a:cubicBezTo>
                <a:cubicBezTo>
                  <a:pt x="113622" y="414126"/>
                  <a:pt x="111125" y="409575"/>
                  <a:pt x="109537" y="404813"/>
                </a:cubicBezTo>
                <a:cubicBezTo>
                  <a:pt x="108743" y="402432"/>
                  <a:pt x="108548" y="399757"/>
                  <a:pt x="107156" y="397669"/>
                </a:cubicBezTo>
                <a:cubicBezTo>
                  <a:pt x="100525" y="387723"/>
                  <a:pt x="104417" y="392549"/>
                  <a:pt x="95250" y="383382"/>
                </a:cubicBezTo>
                <a:lnTo>
                  <a:pt x="90487" y="369094"/>
                </a:lnTo>
                <a:lnTo>
                  <a:pt x="88106" y="361950"/>
                </a:lnTo>
                <a:cubicBezTo>
                  <a:pt x="87312" y="356394"/>
                  <a:pt x="86826" y="350785"/>
                  <a:pt x="85725" y="345282"/>
                </a:cubicBezTo>
                <a:cubicBezTo>
                  <a:pt x="85233" y="342821"/>
                  <a:pt x="83343" y="340648"/>
                  <a:pt x="83343" y="338138"/>
                </a:cubicBezTo>
                <a:cubicBezTo>
                  <a:pt x="83343" y="332525"/>
                  <a:pt x="84624" y="326973"/>
                  <a:pt x="85725" y="321469"/>
                </a:cubicBezTo>
                <a:cubicBezTo>
                  <a:pt x="86217" y="319008"/>
                  <a:pt x="86538" y="316285"/>
                  <a:pt x="88106" y="314325"/>
                </a:cubicBezTo>
                <a:cubicBezTo>
                  <a:pt x="89894" y="312090"/>
                  <a:pt x="92869" y="311150"/>
                  <a:pt x="95250" y="309563"/>
                </a:cubicBezTo>
                <a:cubicBezTo>
                  <a:pt x="96837" y="307182"/>
                  <a:pt x="98850" y="305034"/>
                  <a:pt x="100012" y="302419"/>
                </a:cubicBezTo>
                <a:cubicBezTo>
                  <a:pt x="102051" y="297832"/>
                  <a:pt x="104775" y="288132"/>
                  <a:pt x="104775" y="288132"/>
                </a:cubicBezTo>
                <a:cubicBezTo>
                  <a:pt x="105569" y="280988"/>
                  <a:pt x="105974" y="273790"/>
                  <a:pt x="107156" y="266700"/>
                </a:cubicBezTo>
                <a:cubicBezTo>
                  <a:pt x="107569" y="264224"/>
                  <a:pt x="108848" y="261970"/>
                  <a:pt x="109537" y="259557"/>
                </a:cubicBezTo>
                <a:cubicBezTo>
                  <a:pt x="111777" y="251716"/>
                  <a:pt x="112664" y="246302"/>
                  <a:pt x="114300" y="238125"/>
                </a:cubicBezTo>
                <a:cubicBezTo>
                  <a:pt x="109877" y="211598"/>
                  <a:pt x="115527" y="233437"/>
                  <a:pt x="107156" y="216694"/>
                </a:cubicBezTo>
                <a:cubicBezTo>
                  <a:pt x="106034" y="214449"/>
                  <a:pt x="105465" y="211964"/>
                  <a:pt x="104775" y="209550"/>
                </a:cubicBezTo>
                <a:cubicBezTo>
                  <a:pt x="103876" y="206403"/>
                  <a:pt x="103857" y="202952"/>
                  <a:pt x="102393" y="200025"/>
                </a:cubicBezTo>
                <a:cubicBezTo>
                  <a:pt x="99833" y="194906"/>
                  <a:pt x="96043" y="190500"/>
                  <a:pt x="92868" y="185738"/>
                </a:cubicBezTo>
                <a:cubicBezTo>
                  <a:pt x="91281" y="183357"/>
                  <a:pt x="90487" y="180181"/>
                  <a:pt x="88106" y="178594"/>
                </a:cubicBezTo>
                <a:cubicBezTo>
                  <a:pt x="75357" y="170096"/>
                  <a:pt x="82987" y="175856"/>
                  <a:pt x="66675" y="159544"/>
                </a:cubicBezTo>
                <a:cubicBezTo>
                  <a:pt x="60511" y="153380"/>
                  <a:pt x="53788" y="145723"/>
                  <a:pt x="45243" y="142875"/>
                </a:cubicBezTo>
                <a:lnTo>
                  <a:pt x="30956" y="138113"/>
                </a:lnTo>
                <a:cubicBezTo>
                  <a:pt x="28575" y="136525"/>
                  <a:pt x="26372" y="134630"/>
                  <a:pt x="23812" y="133350"/>
                </a:cubicBezTo>
                <a:cubicBezTo>
                  <a:pt x="4092" y="123490"/>
                  <a:pt x="29999" y="139856"/>
                  <a:pt x="9525" y="126207"/>
                </a:cubicBezTo>
                <a:cubicBezTo>
                  <a:pt x="-2535" y="90030"/>
                  <a:pt x="5107" y="116927"/>
                  <a:pt x="0" y="42863"/>
                </a:cubicBezTo>
                <a:cubicBezTo>
                  <a:pt x="12856" y="36435"/>
                  <a:pt x="24604" y="33121"/>
                  <a:pt x="42862" y="38101"/>
                </a:cubicBezTo>
                <a:cubicBezTo>
                  <a:pt x="45623" y="38854"/>
                  <a:pt x="21034" y="38100"/>
                  <a:pt x="16668" y="38100"/>
                </a:cubicBezTo>
                <a:close/>
              </a:path>
            </a:pathLst>
          </a:cu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2400">
              <a:latin typeface="Times New Roman" panose="02020603050405020304" pitchFamily="18" charset="0"/>
            </a:endParaRPr>
          </a:p>
        </p:txBody>
      </p:sp>
      <p:sp>
        <p:nvSpPr>
          <p:cNvPr id="21" name="Freeform 20"/>
          <p:cNvSpPr/>
          <p:nvPr/>
        </p:nvSpPr>
        <p:spPr>
          <a:xfrm>
            <a:off x="6160294" y="3383756"/>
            <a:ext cx="1407319" cy="688182"/>
          </a:xfrm>
          <a:custGeom>
            <a:avLst/>
            <a:gdLst>
              <a:gd name="connsiteX0" fmla="*/ 335756 w 1407319"/>
              <a:gd name="connsiteY0" fmla="*/ 16669 h 688182"/>
              <a:gd name="connsiteX1" fmla="*/ 335756 w 1407319"/>
              <a:gd name="connsiteY1" fmla="*/ 16669 h 688182"/>
              <a:gd name="connsiteX2" fmla="*/ 330994 w 1407319"/>
              <a:gd name="connsiteY2" fmla="*/ 38100 h 688182"/>
              <a:gd name="connsiteX3" fmla="*/ 328612 w 1407319"/>
              <a:gd name="connsiteY3" fmla="*/ 52388 h 688182"/>
              <a:gd name="connsiteX4" fmla="*/ 323850 w 1407319"/>
              <a:gd name="connsiteY4" fmla="*/ 59532 h 688182"/>
              <a:gd name="connsiteX5" fmla="*/ 316706 w 1407319"/>
              <a:gd name="connsiteY5" fmla="*/ 73819 h 688182"/>
              <a:gd name="connsiteX6" fmla="*/ 309562 w 1407319"/>
              <a:gd name="connsiteY6" fmla="*/ 114300 h 688182"/>
              <a:gd name="connsiteX7" fmla="*/ 304800 w 1407319"/>
              <a:gd name="connsiteY7" fmla="*/ 128588 h 688182"/>
              <a:gd name="connsiteX8" fmla="*/ 309562 w 1407319"/>
              <a:gd name="connsiteY8" fmla="*/ 145257 h 688182"/>
              <a:gd name="connsiteX9" fmla="*/ 314325 w 1407319"/>
              <a:gd name="connsiteY9" fmla="*/ 152400 h 688182"/>
              <a:gd name="connsiteX10" fmla="*/ 328612 w 1407319"/>
              <a:gd name="connsiteY10" fmla="*/ 157163 h 688182"/>
              <a:gd name="connsiteX11" fmla="*/ 338137 w 1407319"/>
              <a:gd name="connsiteY11" fmla="*/ 161925 h 688182"/>
              <a:gd name="connsiteX12" fmla="*/ 395287 w 1407319"/>
              <a:gd name="connsiteY12" fmla="*/ 166688 h 688182"/>
              <a:gd name="connsiteX13" fmla="*/ 435769 w 1407319"/>
              <a:gd name="connsiteY13" fmla="*/ 169069 h 688182"/>
              <a:gd name="connsiteX14" fmla="*/ 450056 w 1407319"/>
              <a:gd name="connsiteY14" fmla="*/ 173832 h 688182"/>
              <a:gd name="connsiteX15" fmla="*/ 459581 w 1407319"/>
              <a:gd name="connsiteY15" fmla="*/ 176213 h 688182"/>
              <a:gd name="connsiteX16" fmla="*/ 469106 w 1407319"/>
              <a:gd name="connsiteY16" fmla="*/ 197644 h 688182"/>
              <a:gd name="connsiteX17" fmla="*/ 476250 w 1407319"/>
              <a:gd name="connsiteY17" fmla="*/ 200025 h 688182"/>
              <a:gd name="connsiteX18" fmla="*/ 478631 w 1407319"/>
              <a:gd name="connsiteY18" fmla="*/ 207169 h 688182"/>
              <a:gd name="connsiteX19" fmla="*/ 492919 w 1407319"/>
              <a:gd name="connsiteY19" fmla="*/ 219075 h 688182"/>
              <a:gd name="connsiteX20" fmla="*/ 500062 w 1407319"/>
              <a:gd name="connsiteY20" fmla="*/ 226219 h 688182"/>
              <a:gd name="connsiteX21" fmla="*/ 516731 w 1407319"/>
              <a:gd name="connsiteY21" fmla="*/ 245269 h 688182"/>
              <a:gd name="connsiteX22" fmla="*/ 526256 w 1407319"/>
              <a:gd name="connsiteY22" fmla="*/ 266700 h 688182"/>
              <a:gd name="connsiteX23" fmla="*/ 540544 w 1407319"/>
              <a:gd name="connsiteY23" fmla="*/ 280988 h 688182"/>
              <a:gd name="connsiteX24" fmla="*/ 547687 w 1407319"/>
              <a:gd name="connsiteY24" fmla="*/ 288132 h 688182"/>
              <a:gd name="connsiteX25" fmla="*/ 561975 w 1407319"/>
              <a:gd name="connsiteY25" fmla="*/ 300038 h 688182"/>
              <a:gd name="connsiteX26" fmla="*/ 569119 w 1407319"/>
              <a:gd name="connsiteY26" fmla="*/ 302419 h 688182"/>
              <a:gd name="connsiteX27" fmla="*/ 583406 w 1407319"/>
              <a:gd name="connsiteY27" fmla="*/ 311944 h 688182"/>
              <a:gd name="connsiteX28" fmla="*/ 597694 w 1407319"/>
              <a:gd name="connsiteY28" fmla="*/ 316707 h 688182"/>
              <a:gd name="connsiteX29" fmla="*/ 614362 w 1407319"/>
              <a:gd name="connsiteY29" fmla="*/ 323850 h 688182"/>
              <a:gd name="connsiteX30" fmla="*/ 650081 w 1407319"/>
              <a:gd name="connsiteY30" fmla="*/ 326232 h 688182"/>
              <a:gd name="connsiteX31" fmla="*/ 666750 w 1407319"/>
              <a:gd name="connsiteY31" fmla="*/ 323850 h 688182"/>
              <a:gd name="connsiteX32" fmla="*/ 681037 w 1407319"/>
              <a:gd name="connsiteY32" fmla="*/ 314325 h 688182"/>
              <a:gd name="connsiteX33" fmla="*/ 688181 w 1407319"/>
              <a:gd name="connsiteY33" fmla="*/ 300038 h 688182"/>
              <a:gd name="connsiteX34" fmla="*/ 707231 w 1407319"/>
              <a:gd name="connsiteY34" fmla="*/ 295275 h 688182"/>
              <a:gd name="connsiteX35" fmla="*/ 711994 w 1407319"/>
              <a:gd name="connsiteY35" fmla="*/ 250032 h 688182"/>
              <a:gd name="connsiteX36" fmla="*/ 716756 w 1407319"/>
              <a:gd name="connsiteY36" fmla="*/ 242888 h 688182"/>
              <a:gd name="connsiteX37" fmla="*/ 714375 w 1407319"/>
              <a:gd name="connsiteY37" fmla="*/ 221457 h 688182"/>
              <a:gd name="connsiteX38" fmla="*/ 709612 w 1407319"/>
              <a:gd name="connsiteY38" fmla="*/ 207169 h 688182"/>
              <a:gd name="connsiteX39" fmla="*/ 711994 w 1407319"/>
              <a:gd name="connsiteY39" fmla="*/ 169069 h 688182"/>
              <a:gd name="connsiteX40" fmla="*/ 726281 w 1407319"/>
              <a:gd name="connsiteY40" fmla="*/ 159544 h 688182"/>
              <a:gd name="connsiteX41" fmla="*/ 740569 w 1407319"/>
              <a:gd name="connsiteY41" fmla="*/ 152400 h 688182"/>
              <a:gd name="connsiteX42" fmla="*/ 747712 w 1407319"/>
              <a:gd name="connsiteY42" fmla="*/ 147638 h 688182"/>
              <a:gd name="connsiteX43" fmla="*/ 757237 w 1407319"/>
              <a:gd name="connsiteY43" fmla="*/ 145257 h 688182"/>
              <a:gd name="connsiteX44" fmla="*/ 764381 w 1407319"/>
              <a:gd name="connsiteY44" fmla="*/ 142875 h 688182"/>
              <a:gd name="connsiteX45" fmla="*/ 773906 w 1407319"/>
              <a:gd name="connsiteY45" fmla="*/ 128588 h 688182"/>
              <a:gd name="connsiteX46" fmla="*/ 778669 w 1407319"/>
              <a:gd name="connsiteY46" fmla="*/ 121444 h 688182"/>
              <a:gd name="connsiteX47" fmla="*/ 785812 w 1407319"/>
              <a:gd name="connsiteY47" fmla="*/ 116682 h 688182"/>
              <a:gd name="connsiteX48" fmla="*/ 790575 w 1407319"/>
              <a:gd name="connsiteY48" fmla="*/ 109538 h 688182"/>
              <a:gd name="connsiteX49" fmla="*/ 797719 w 1407319"/>
              <a:gd name="connsiteY49" fmla="*/ 107157 h 688182"/>
              <a:gd name="connsiteX50" fmla="*/ 804862 w 1407319"/>
              <a:gd name="connsiteY50" fmla="*/ 102394 h 688182"/>
              <a:gd name="connsiteX51" fmla="*/ 809625 w 1407319"/>
              <a:gd name="connsiteY51" fmla="*/ 83344 h 688182"/>
              <a:gd name="connsiteX52" fmla="*/ 814387 w 1407319"/>
              <a:gd name="connsiteY52" fmla="*/ 76200 h 688182"/>
              <a:gd name="connsiteX53" fmla="*/ 821531 w 1407319"/>
              <a:gd name="connsiteY53" fmla="*/ 73819 h 688182"/>
              <a:gd name="connsiteX54" fmla="*/ 828675 w 1407319"/>
              <a:gd name="connsiteY54" fmla="*/ 69057 h 688182"/>
              <a:gd name="connsiteX55" fmla="*/ 833437 w 1407319"/>
              <a:gd name="connsiteY55" fmla="*/ 61913 h 688182"/>
              <a:gd name="connsiteX56" fmla="*/ 840581 w 1407319"/>
              <a:gd name="connsiteY56" fmla="*/ 57150 h 688182"/>
              <a:gd name="connsiteX57" fmla="*/ 842962 w 1407319"/>
              <a:gd name="connsiteY57" fmla="*/ 50007 h 688182"/>
              <a:gd name="connsiteX58" fmla="*/ 857250 w 1407319"/>
              <a:gd name="connsiteY58" fmla="*/ 45244 h 688182"/>
              <a:gd name="connsiteX59" fmla="*/ 864394 w 1407319"/>
              <a:gd name="connsiteY59" fmla="*/ 38100 h 688182"/>
              <a:gd name="connsiteX60" fmla="*/ 871537 w 1407319"/>
              <a:gd name="connsiteY60" fmla="*/ 33338 h 688182"/>
              <a:gd name="connsiteX61" fmla="*/ 885825 w 1407319"/>
              <a:gd name="connsiteY61" fmla="*/ 16669 h 688182"/>
              <a:gd name="connsiteX62" fmla="*/ 892969 w 1407319"/>
              <a:gd name="connsiteY62" fmla="*/ 11907 h 688182"/>
              <a:gd name="connsiteX63" fmla="*/ 897731 w 1407319"/>
              <a:gd name="connsiteY63" fmla="*/ 4763 h 688182"/>
              <a:gd name="connsiteX64" fmla="*/ 928687 w 1407319"/>
              <a:gd name="connsiteY64" fmla="*/ 7144 h 688182"/>
              <a:gd name="connsiteX65" fmla="*/ 942975 w 1407319"/>
              <a:gd name="connsiteY65" fmla="*/ 19050 h 688182"/>
              <a:gd name="connsiteX66" fmla="*/ 950119 w 1407319"/>
              <a:gd name="connsiteY66" fmla="*/ 21432 h 688182"/>
              <a:gd name="connsiteX67" fmla="*/ 969169 w 1407319"/>
              <a:gd name="connsiteY67" fmla="*/ 42863 h 688182"/>
              <a:gd name="connsiteX68" fmla="*/ 983456 w 1407319"/>
              <a:gd name="connsiteY68" fmla="*/ 54769 h 688182"/>
              <a:gd name="connsiteX69" fmla="*/ 992981 w 1407319"/>
              <a:gd name="connsiteY69" fmla="*/ 69057 h 688182"/>
              <a:gd name="connsiteX70" fmla="*/ 997744 w 1407319"/>
              <a:gd name="connsiteY70" fmla="*/ 76200 h 688182"/>
              <a:gd name="connsiteX71" fmla="*/ 1012031 w 1407319"/>
              <a:gd name="connsiteY71" fmla="*/ 88107 h 688182"/>
              <a:gd name="connsiteX72" fmla="*/ 1019175 w 1407319"/>
              <a:gd name="connsiteY72" fmla="*/ 90488 h 688182"/>
              <a:gd name="connsiteX73" fmla="*/ 1028700 w 1407319"/>
              <a:gd name="connsiteY73" fmla="*/ 102394 h 688182"/>
              <a:gd name="connsiteX74" fmla="*/ 1040606 w 1407319"/>
              <a:gd name="connsiteY74" fmla="*/ 111919 h 688182"/>
              <a:gd name="connsiteX75" fmla="*/ 1064419 w 1407319"/>
              <a:gd name="connsiteY75" fmla="*/ 107157 h 688182"/>
              <a:gd name="connsiteX76" fmla="*/ 1078706 w 1407319"/>
              <a:gd name="connsiteY76" fmla="*/ 97632 h 688182"/>
              <a:gd name="connsiteX77" fmla="*/ 1092994 w 1407319"/>
              <a:gd name="connsiteY77" fmla="*/ 92869 h 688182"/>
              <a:gd name="connsiteX78" fmla="*/ 1104900 w 1407319"/>
              <a:gd name="connsiteY78" fmla="*/ 83344 h 688182"/>
              <a:gd name="connsiteX79" fmla="*/ 1126331 w 1407319"/>
              <a:gd name="connsiteY79" fmla="*/ 71438 h 688182"/>
              <a:gd name="connsiteX80" fmla="*/ 1145381 w 1407319"/>
              <a:gd name="connsiteY80" fmla="*/ 47625 h 688182"/>
              <a:gd name="connsiteX81" fmla="*/ 1159669 w 1407319"/>
              <a:gd name="connsiteY81" fmla="*/ 42863 h 688182"/>
              <a:gd name="connsiteX82" fmla="*/ 1166812 w 1407319"/>
              <a:gd name="connsiteY82" fmla="*/ 45244 h 688182"/>
              <a:gd name="connsiteX83" fmla="*/ 1178719 w 1407319"/>
              <a:gd name="connsiteY83" fmla="*/ 66675 h 688182"/>
              <a:gd name="connsiteX84" fmla="*/ 1183481 w 1407319"/>
              <a:gd name="connsiteY84" fmla="*/ 90488 h 688182"/>
              <a:gd name="connsiteX85" fmla="*/ 1185862 w 1407319"/>
              <a:gd name="connsiteY85" fmla="*/ 100013 h 688182"/>
              <a:gd name="connsiteX86" fmla="*/ 1193006 w 1407319"/>
              <a:gd name="connsiteY86" fmla="*/ 114300 h 688182"/>
              <a:gd name="connsiteX87" fmla="*/ 1200150 w 1407319"/>
              <a:gd name="connsiteY87" fmla="*/ 121444 h 688182"/>
              <a:gd name="connsiteX88" fmla="*/ 1216819 w 1407319"/>
              <a:gd name="connsiteY88" fmla="*/ 142875 h 688182"/>
              <a:gd name="connsiteX89" fmla="*/ 1233487 w 1407319"/>
              <a:gd name="connsiteY89" fmla="*/ 147638 h 688182"/>
              <a:gd name="connsiteX90" fmla="*/ 1259681 w 1407319"/>
              <a:gd name="connsiteY90" fmla="*/ 154782 h 688182"/>
              <a:gd name="connsiteX91" fmla="*/ 1264444 w 1407319"/>
              <a:gd name="connsiteY91" fmla="*/ 161925 h 688182"/>
              <a:gd name="connsiteX92" fmla="*/ 1276350 w 1407319"/>
              <a:gd name="connsiteY92" fmla="*/ 176213 h 688182"/>
              <a:gd name="connsiteX93" fmla="*/ 1278731 w 1407319"/>
              <a:gd name="connsiteY93" fmla="*/ 183357 h 688182"/>
              <a:gd name="connsiteX94" fmla="*/ 1281112 w 1407319"/>
              <a:gd name="connsiteY94" fmla="*/ 192882 h 688182"/>
              <a:gd name="connsiteX95" fmla="*/ 1285875 w 1407319"/>
              <a:gd name="connsiteY95" fmla="*/ 207169 h 688182"/>
              <a:gd name="connsiteX96" fmla="*/ 1290637 w 1407319"/>
              <a:gd name="connsiteY96" fmla="*/ 273844 h 688182"/>
              <a:gd name="connsiteX97" fmla="*/ 1290637 w 1407319"/>
              <a:gd name="connsiteY97" fmla="*/ 276225 h 688182"/>
              <a:gd name="connsiteX98" fmla="*/ 1388269 w 1407319"/>
              <a:gd name="connsiteY98" fmla="*/ 273844 h 688182"/>
              <a:gd name="connsiteX99" fmla="*/ 1390650 w 1407319"/>
              <a:gd name="connsiteY99" fmla="*/ 273844 h 688182"/>
              <a:gd name="connsiteX100" fmla="*/ 1404937 w 1407319"/>
              <a:gd name="connsiteY100" fmla="*/ 311944 h 688182"/>
              <a:gd name="connsiteX101" fmla="*/ 1407319 w 1407319"/>
              <a:gd name="connsiteY101" fmla="*/ 352425 h 688182"/>
              <a:gd name="connsiteX102" fmla="*/ 1404937 w 1407319"/>
              <a:gd name="connsiteY102" fmla="*/ 421482 h 688182"/>
              <a:gd name="connsiteX103" fmla="*/ 1400175 w 1407319"/>
              <a:gd name="connsiteY103" fmla="*/ 440532 h 688182"/>
              <a:gd name="connsiteX104" fmla="*/ 1397794 w 1407319"/>
              <a:gd name="connsiteY104" fmla="*/ 450057 h 688182"/>
              <a:gd name="connsiteX105" fmla="*/ 1395412 w 1407319"/>
              <a:gd name="connsiteY105" fmla="*/ 457200 h 688182"/>
              <a:gd name="connsiteX106" fmla="*/ 1393031 w 1407319"/>
              <a:gd name="connsiteY106" fmla="*/ 469107 h 688182"/>
              <a:gd name="connsiteX107" fmla="*/ 1390650 w 1407319"/>
              <a:gd name="connsiteY107" fmla="*/ 483394 h 688182"/>
              <a:gd name="connsiteX108" fmla="*/ 1381125 w 1407319"/>
              <a:gd name="connsiteY108" fmla="*/ 485775 h 688182"/>
              <a:gd name="connsiteX109" fmla="*/ 1376362 w 1407319"/>
              <a:gd name="connsiteY109" fmla="*/ 528638 h 688182"/>
              <a:gd name="connsiteX110" fmla="*/ 1371600 w 1407319"/>
              <a:gd name="connsiteY110" fmla="*/ 564357 h 688182"/>
              <a:gd name="connsiteX111" fmla="*/ 1366837 w 1407319"/>
              <a:gd name="connsiteY111" fmla="*/ 583407 h 688182"/>
              <a:gd name="connsiteX112" fmla="*/ 1362075 w 1407319"/>
              <a:gd name="connsiteY112" fmla="*/ 597694 h 688182"/>
              <a:gd name="connsiteX113" fmla="*/ 1354931 w 1407319"/>
              <a:gd name="connsiteY113" fmla="*/ 600075 h 688182"/>
              <a:gd name="connsiteX114" fmla="*/ 1335881 w 1407319"/>
              <a:gd name="connsiteY114" fmla="*/ 604838 h 688182"/>
              <a:gd name="connsiteX115" fmla="*/ 1312069 w 1407319"/>
              <a:gd name="connsiteY115" fmla="*/ 616744 h 688182"/>
              <a:gd name="connsiteX116" fmla="*/ 1304925 w 1407319"/>
              <a:gd name="connsiteY116" fmla="*/ 619125 h 688182"/>
              <a:gd name="connsiteX117" fmla="*/ 1269206 w 1407319"/>
              <a:gd name="connsiteY117" fmla="*/ 621507 h 688182"/>
              <a:gd name="connsiteX118" fmla="*/ 1233487 w 1407319"/>
              <a:gd name="connsiteY118" fmla="*/ 633413 h 688182"/>
              <a:gd name="connsiteX119" fmla="*/ 1226344 w 1407319"/>
              <a:gd name="connsiteY119" fmla="*/ 638175 h 688182"/>
              <a:gd name="connsiteX120" fmla="*/ 1223962 w 1407319"/>
              <a:gd name="connsiteY120" fmla="*/ 645319 h 688182"/>
              <a:gd name="connsiteX121" fmla="*/ 1209675 w 1407319"/>
              <a:gd name="connsiteY121" fmla="*/ 650082 h 688182"/>
              <a:gd name="connsiteX122" fmla="*/ 1202531 w 1407319"/>
              <a:gd name="connsiteY122" fmla="*/ 652463 h 688182"/>
              <a:gd name="connsiteX123" fmla="*/ 1195387 w 1407319"/>
              <a:gd name="connsiteY123" fmla="*/ 657225 h 688182"/>
              <a:gd name="connsiteX124" fmla="*/ 1183481 w 1407319"/>
              <a:gd name="connsiteY124" fmla="*/ 659607 h 688182"/>
              <a:gd name="connsiteX125" fmla="*/ 1176337 w 1407319"/>
              <a:gd name="connsiteY125" fmla="*/ 661988 h 688182"/>
              <a:gd name="connsiteX126" fmla="*/ 1171575 w 1407319"/>
              <a:gd name="connsiteY126" fmla="*/ 669132 h 688182"/>
              <a:gd name="connsiteX127" fmla="*/ 1157287 w 1407319"/>
              <a:gd name="connsiteY127" fmla="*/ 673894 h 688182"/>
              <a:gd name="connsiteX128" fmla="*/ 1009650 w 1407319"/>
              <a:gd name="connsiteY128" fmla="*/ 671513 h 688182"/>
              <a:gd name="connsiteX129" fmla="*/ 995362 w 1407319"/>
              <a:gd name="connsiteY129" fmla="*/ 666750 h 688182"/>
              <a:gd name="connsiteX130" fmla="*/ 973931 w 1407319"/>
              <a:gd name="connsiteY130" fmla="*/ 659607 h 688182"/>
              <a:gd name="connsiteX131" fmla="*/ 959644 w 1407319"/>
              <a:gd name="connsiteY131" fmla="*/ 654844 h 688182"/>
              <a:gd name="connsiteX132" fmla="*/ 952500 w 1407319"/>
              <a:gd name="connsiteY132" fmla="*/ 652463 h 688182"/>
              <a:gd name="connsiteX133" fmla="*/ 945356 w 1407319"/>
              <a:gd name="connsiteY133" fmla="*/ 647700 h 688182"/>
              <a:gd name="connsiteX134" fmla="*/ 935831 w 1407319"/>
              <a:gd name="connsiteY134" fmla="*/ 645319 h 688182"/>
              <a:gd name="connsiteX135" fmla="*/ 928687 w 1407319"/>
              <a:gd name="connsiteY135" fmla="*/ 642938 h 688182"/>
              <a:gd name="connsiteX136" fmla="*/ 907256 w 1407319"/>
              <a:gd name="connsiteY136" fmla="*/ 633413 h 688182"/>
              <a:gd name="connsiteX137" fmla="*/ 897731 w 1407319"/>
              <a:gd name="connsiteY137" fmla="*/ 628650 h 688182"/>
              <a:gd name="connsiteX138" fmla="*/ 854869 w 1407319"/>
              <a:gd name="connsiteY138" fmla="*/ 626269 h 688182"/>
              <a:gd name="connsiteX139" fmla="*/ 831056 w 1407319"/>
              <a:gd name="connsiteY139" fmla="*/ 621507 h 688182"/>
              <a:gd name="connsiteX140" fmla="*/ 821531 w 1407319"/>
              <a:gd name="connsiteY140" fmla="*/ 619125 h 688182"/>
              <a:gd name="connsiteX141" fmla="*/ 814387 w 1407319"/>
              <a:gd name="connsiteY141" fmla="*/ 614363 h 688182"/>
              <a:gd name="connsiteX142" fmla="*/ 800100 w 1407319"/>
              <a:gd name="connsiteY142" fmla="*/ 609600 h 688182"/>
              <a:gd name="connsiteX143" fmla="*/ 785812 w 1407319"/>
              <a:gd name="connsiteY143" fmla="*/ 604838 h 688182"/>
              <a:gd name="connsiteX144" fmla="*/ 771525 w 1407319"/>
              <a:gd name="connsiteY144" fmla="*/ 600075 h 688182"/>
              <a:gd name="connsiteX145" fmla="*/ 764381 w 1407319"/>
              <a:gd name="connsiteY145" fmla="*/ 595313 h 688182"/>
              <a:gd name="connsiteX146" fmla="*/ 750094 w 1407319"/>
              <a:gd name="connsiteY146" fmla="*/ 590550 h 688182"/>
              <a:gd name="connsiteX147" fmla="*/ 742950 w 1407319"/>
              <a:gd name="connsiteY147" fmla="*/ 585788 h 688182"/>
              <a:gd name="connsiteX148" fmla="*/ 723900 w 1407319"/>
              <a:gd name="connsiteY148" fmla="*/ 581025 h 688182"/>
              <a:gd name="connsiteX149" fmla="*/ 709612 w 1407319"/>
              <a:gd name="connsiteY149" fmla="*/ 576263 h 688182"/>
              <a:gd name="connsiteX150" fmla="*/ 700087 w 1407319"/>
              <a:gd name="connsiteY150" fmla="*/ 571500 h 688182"/>
              <a:gd name="connsiteX151" fmla="*/ 657225 w 1407319"/>
              <a:gd name="connsiteY151" fmla="*/ 569119 h 688182"/>
              <a:gd name="connsiteX152" fmla="*/ 647700 w 1407319"/>
              <a:gd name="connsiteY152" fmla="*/ 566738 h 688182"/>
              <a:gd name="connsiteX153" fmla="*/ 588169 w 1407319"/>
              <a:gd name="connsiteY153" fmla="*/ 571500 h 688182"/>
              <a:gd name="connsiteX154" fmla="*/ 581025 w 1407319"/>
              <a:gd name="connsiteY154" fmla="*/ 576263 h 688182"/>
              <a:gd name="connsiteX155" fmla="*/ 566737 w 1407319"/>
              <a:gd name="connsiteY155" fmla="*/ 581025 h 688182"/>
              <a:gd name="connsiteX156" fmla="*/ 559594 w 1407319"/>
              <a:gd name="connsiteY156" fmla="*/ 583407 h 688182"/>
              <a:gd name="connsiteX157" fmla="*/ 550069 w 1407319"/>
              <a:gd name="connsiteY157" fmla="*/ 585788 h 688182"/>
              <a:gd name="connsiteX158" fmla="*/ 535781 w 1407319"/>
              <a:gd name="connsiteY158" fmla="*/ 590550 h 688182"/>
              <a:gd name="connsiteX159" fmla="*/ 533400 w 1407319"/>
              <a:gd name="connsiteY159" fmla="*/ 597694 h 688182"/>
              <a:gd name="connsiteX160" fmla="*/ 526256 w 1407319"/>
              <a:gd name="connsiteY160" fmla="*/ 602457 h 688182"/>
              <a:gd name="connsiteX161" fmla="*/ 523875 w 1407319"/>
              <a:gd name="connsiteY161" fmla="*/ 616744 h 688182"/>
              <a:gd name="connsiteX162" fmla="*/ 521494 w 1407319"/>
              <a:gd name="connsiteY162" fmla="*/ 623888 h 688182"/>
              <a:gd name="connsiteX163" fmla="*/ 514350 w 1407319"/>
              <a:gd name="connsiteY163" fmla="*/ 626269 h 688182"/>
              <a:gd name="connsiteX164" fmla="*/ 507206 w 1407319"/>
              <a:gd name="connsiteY164" fmla="*/ 631032 h 688182"/>
              <a:gd name="connsiteX165" fmla="*/ 502444 w 1407319"/>
              <a:gd name="connsiteY165" fmla="*/ 645319 h 688182"/>
              <a:gd name="connsiteX166" fmla="*/ 500062 w 1407319"/>
              <a:gd name="connsiteY166" fmla="*/ 652463 h 688182"/>
              <a:gd name="connsiteX167" fmla="*/ 492919 w 1407319"/>
              <a:gd name="connsiteY167" fmla="*/ 659607 h 688182"/>
              <a:gd name="connsiteX168" fmla="*/ 488156 w 1407319"/>
              <a:gd name="connsiteY168" fmla="*/ 673894 h 688182"/>
              <a:gd name="connsiteX169" fmla="*/ 478631 w 1407319"/>
              <a:gd name="connsiteY169" fmla="*/ 685800 h 688182"/>
              <a:gd name="connsiteX170" fmla="*/ 461962 w 1407319"/>
              <a:gd name="connsiteY170" fmla="*/ 688182 h 688182"/>
              <a:gd name="connsiteX171" fmla="*/ 447675 w 1407319"/>
              <a:gd name="connsiteY171" fmla="*/ 685800 h 688182"/>
              <a:gd name="connsiteX172" fmla="*/ 433387 w 1407319"/>
              <a:gd name="connsiteY172" fmla="*/ 676275 h 688182"/>
              <a:gd name="connsiteX173" fmla="*/ 419100 w 1407319"/>
              <a:gd name="connsiteY173" fmla="*/ 671513 h 688182"/>
              <a:gd name="connsiteX174" fmla="*/ 392906 w 1407319"/>
              <a:gd name="connsiteY174" fmla="*/ 657225 h 688182"/>
              <a:gd name="connsiteX175" fmla="*/ 371475 w 1407319"/>
              <a:gd name="connsiteY175" fmla="*/ 650082 h 688182"/>
              <a:gd name="connsiteX176" fmla="*/ 357187 w 1407319"/>
              <a:gd name="connsiteY176" fmla="*/ 645319 h 688182"/>
              <a:gd name="connsiteX177" fmla="*/ 333375 w 1407319"/>
              <a:gd name="connsiteY177" fmla="*/ 642938 h 688182"/>
              <a:gd name="connsiteX178" fmla="*/ 319087 w 1407319"/>
              <a:gd name="connsiteY178" fmla="*/ 638175 h 688182"/>
              <a:gd name="connsiteX179" fmla="*/ 302419 w 1407319"/>
              <a:gd name="connsiteY179" fmla="*/ 633413 h 688182"/>
              <a:gd name="connsiteX180" fmla="*/ 269081 w 1407319"/>
              <a:gd name="connsiteY180" fmla="*/ 631032 h 688182"/>
              <a:gd name="connsiteX181" fmla="*/ 259556 w 1407319"/>
              <a:gd name="connsiteY181" fmla="*/ 628650 h 688182"/>
              <a:gd name="connsiteX182" fmla="*/ 240506 w 1407319"/>
              <a:gd name="connsiteY182" fmla="*/ 616744 h 688182"/>
              <a:gd name="connsiteX183" fmla="*/ 230981 w 1407319"/>
              <a:gd name="connsiteY183" fmla="*/ 614363 h 688182"/>
              <a:gd name="connsiteX184" fmla="*/ 209550 w 1407319"/>
              <a:gd name="connsiteY184" fmla="*/ 600075 h 688182"/>
              <a:gd name="connsiteX185" fmla="*/ 197644 w 1407319"/>
              <a:gd name="connsiteY185" fmla="*/ 592932 h 688182"/>
              <a:gd name="connsiteX186" fmla="*/ 178594 w 1407319"/>
              <a:gd name="connsiteY186" fmla="*/ 581025 h 688182"/>
              <a:gd name="connsiteX187" fmla="*/ 173831 w 1407319"/>
              <a:gd name="connsiteY187" fmla="*/ 573882 h 688182"/>
              <a:gd name="connsiteX188" fmla="*/ 152400 w 1407319"/>
              <a:gd name="connsiteY188" fmla="*/ 561975 h 688182"/>
              <a:gd name="connsiteX189" fmla="*/ 142875 w 1407319"/>
              <a:gd name="connsiteY189" fmla="*/ 559594 h 688182"/>
              <a:gd name="connsiteX190" fmla="*/ 135731 w 1407319"/>
              <a:gd name="connsiteY190" fmla="*/ 557213 h 688182"/>
              <a:gd name="connsiteX191" fmla="*/ 126206 w 1407319"/>
              <a:gd name="connsiteY191" fmla="*/ 552450 h 688182"/>
              <a:gd name="connsiteX192" fmla="*/ 109537 w 1407319"/>
              <a:gd name="connsiteY192" fmla="*/ 550069 h 688182"/>
              <a:gd name="connsiteX193" fmla="*/ 66675 w 1407319"/>
              <a:gd name="connsiteY193" fmla="*/ 545307 h 688182"/>
              <a:gd name="connsiteX194" fmla="*/ 57150 w 1407319"/>
              <a:gd name="connsiteY194" fmla="*/ 542925 h 688182"/>
              <a:gd name="connsiteX195" fmla="*/ 42862 w 1407319"/>
              <a:gd name="connsiteY195" fmla="*/ 540544 h 688182"/>
              <a:gd name="connsiteX196" fmla="*/ 26194 w 1407319"/>
              <a:gd name="connsiteY196" fmla="*/ 540544 h 688182"/>
              <a:gd name="connsiteX197" fmla="*/ 0 w 1407319"/>
              <a:gd name="connsiteY197" fmla="*/ 414338 h 688182"/>
              <a:gd name="connsiteX198" fmla="*/ 19050 w 1407319"/>
              <a:gd name="connsiteY198" fmla="*/ 404813 h 688182"/>
              <a:gd name="connsiteX199" fmla="*/ 26194 w 1407319"/>
              <a:gd name="connsiteY199" fmla="*/ 402432 h 688182"/>
              <a:gd name="connsiteX200" fmla="*/ 47625 w 1407319"/>
              <a:gd name="connsiteY200" fmla="*/ 385763 h 688182"/>
              <a:gd name="connsiteX201" fmla="*/ 54769 w 1407319"/>
              <a:gd name="connsiteY201" fmla="*/ 345282 h 688182"/>
              <a:gd name="connsiteX202" fmla="*/ 57150 w 1407319"/>
              <a:gd name="connsiteY202" fmla="*/ 307182 h 688182"/>
              <a:gd name="connsiteX203" fmla="*/ 59531 w 1407319"/>
              <a:gd name="connsiteY203" fmla="*/ 300038 h 688182"/>
              <a:gd name="connsiteX204" fmla="*/ 66675 w 1407319"/>
              <a:gd name="connsiteY204" fmla="*/ 295275 h 688182"/>
              <a:gd name="connsiteX205" fmla="*/ 88106 w 1407319"/>
              <a:gd name="connsiteY205" fmla="*/ 302419 h 688182"/>
              <a:gd name="connsiteX206" fmla="*/ 95250 w 1407319"/>
              <a:gd name="connsiteY206" fmla="*/ 304800 h 688182"/>
              <a:gd name="connsiteX207" fmla="*/ 111919 w 1407319"/>
              <a:gd name="connsiteY207" fmla="*/ 307182 h 688182"/>
              <a:gd name="connsiteX208" fmla="*/ 169069 w 1407319"/>
              <a:gd name="connsiteY208" fmla="*/ 304800 h 688182"/>
              <a:gd name="connsiteX209" fmla="*/ 178594 w 1407319"/>
              <a:gd name="connsiteY209" fmla="*/ 302419 h 688182"/>
              <a:gd name="connsiteX210" fmla="*/ 192881 w 1407319"/>
              <a:gd name="connsiteY210" fmla="*/ 297657 h 688182"/>
              <a:gd name="connsiteX211" fmla="*/ 195262 w 1407319"/>
              <a:gd name="connsiteY211" fmla="*/ 290513 h 688182"/>
              <a:gd name="connsiteX212" fmla="*/ 202406 w 1407319"/>
              <a:gd name="connsiteY212" fmla="*/ 288132 h 688182"/>
              <a:gd name="connsiteX213" fmla="*/ 195262 w 1407319"/>
              <a:gd name="connsiteY213" fmla="*/ 273844 h 688182"/>
              <a:gd name="connsiteX214" fmla="*/ 192881 w 1407319"/>
              <a:gd name="connsiteY214" fmla="*/ 266700 h 688182"/>
              <a:gd name="connsiteX215" fmla="*/ 200025 w 1407319"/>
              <a:gd name="connsiteY215" fmla="*/ 230982 h 688182"/>
              <a:gd name="connsiteX216" fmla="*/ 202406 w 1407319"/>
              <a:gd name="connsiteY216" fmla="*/ 223838 h 688182"/>
              <a:gd name="connsiteX217" fmla="*/ 207169 w 1407319"/>
              <a:gd name="connsiteY217" fmla="*/ 216694 h 688182"/>
              <a:gd name="connsiteX218" fmla="*/ 214312 w 1407319"/>
              <a:gd name="connsiteY218" fmla="*/ 190500 h 688182"/>
              <a:gd name="connsiteX219" fmla="*/ 211931 w 1407319"/>
              <a:gd name="connsiteY219" fmla="*/ 152400 h 688182"/>
              <a:gd name="connsiteX220" fmla="*/ 209550 w 1407319"/>
              <a:gd name="connsiteY220" fmla="*/ 145257 h 688182"/>
              <a:gd name="connsiteX221" fmla="*/ 204787 w 1407319"/>
              <a:gd name="connsiteY221" fmla="*/ 116682 h 688182"/>
              <a:gd name="connsiteX222" fmla="*/ 202406 w 1407319"/>
              <a:gd name="connsiteY222" fmla="*/ 90488 h 688182"/>
              <a:gd name="connsiteX223" fmla="*/ 200025 w 1407319"/>
              <a:gd name="connsiteY223" fmla="*/ 83344 h 688182"/>
              <a:gd name="connsiteX224" fmla="*/ 197644 w 1407319"/>
              <a:gd name="connsiteY224" fmla="*/ 73819 h 688182"/>
              <a:gd name="connsiteX225" fmla="*/ 195262 w 1407319"/>
              <a:gd name="connsiteY225" fmla="*/ 66675 h 688182"/>
              <a:gd name="connsiteX226" fmla="*/ 188119 w 1407319"/>
              <a:gd name="connsiteY226" fmla="*/ 59532 h 688182"/>
              <a:gd name="connsiteX227" fmla="*/ 183356 w 1407319"/>
              <a:gd name="connsiteY227" fmla="*/ 52388 h 688182"/>
              <a:gd name="connsiteX228" fmla="*/ 178594 w 1407319"/>
              <a:gd name="connsiteY228" fmla="*/ 38100 h 688182"/>
              <a:gd name="connsiteX229" fmla="*/ 173831 w 1407319"/>
              <a:gd name="connsiteY229" fmla="*/ 19050 h 688182"/>
              <a:gd name="connsiteX230" fmla="*/ 176212 w 1407319"/>
              <a:gd name="connsiteY230" fmla="*/ 2382 h 688182"/>
              <a:gd name="connsiteX231" fmla="*/ 183356 w 1407319"/>
              <a:gd name="connsiteY231" fmla="*/ 0 h 688182"/>
              <a:gd name="connsiteX232" fmla="*/ 207169 w 1407319"/>
              <a:gd name="connsiteY232" fmla="*/ 2382 h 688182"/>
              <a:gd name="connsiteX233" fmla="*/ 288131 w 1407319"/>
              <a:gd name="connsiteY233" fmla="*/ 9525 h 688182"/>
              <a:gd name="connsiteX234" fmla="*/ 295275 w 1407319"/>
              <a:gd name="connsiteY234" fmla="*/ 11907 h 688182"/>
              <a:gd name="connsiteX235" fmla="*/ 335756 w 1407319"/>
              <a:gd name="connsiteY235" fmla="*/ 16669 h 688182"/>
              <a:gd name="connsiteX0" fmla="*/ 335756 w 1407319"/>
              <a:gd name="connsiteY0" fmla="*/ 16669 h 688182"/>
              <a:gd name="connsiteX1" fmla="*/ 335756 w 1407319"/>
              <a:gd name="connsiteY1" fmla="*/ 16669 h 688182"/>
              <a:gd name="connsiteX2" fmla="*/ 330994 w 1407319"/>
              <a:gd name="connsiteY2" fmla="*/ 38100 h 688182"/>
              <a:gd name="connsiteX3" fmla="*/ 328612 w 1407319"/>
              <a:gd name="connsiteY3" fmla="*/ 52388 h 688182"/>
              <a:gd name="connsiteX4" fmla="*/ 323850 w 1407319"/>
              <a:gd name="connsiteY4" fmla="*/ 59532 h 688182"/>
              <a:gd name="connsiteX5" fmla="*/ 316706 w 1407319"/>
              <a:gd name="connsiteY5" fmla="*/ 73819 h 688182"/>
              <a:gd name="connsiteX6" fmla="*/ 309562 w 1407319"/>
              <a:gd name="connsiteY6" fmla="*/ 114300 h 688182"/>
              <a:gd name="connsiteX7" fmla="*/ 304800 w 1407319"/>
              <a:gd name="connsiteY7" fmla="*/ 128588 h 688182"/>
              <a:gd name="connsiteX8" fmla="*/ 309562 w 1407319"/>
              <a:gd name="connsiteY8" fmla="*/ 145257 h 688182"/>
              <a:gd name="connsiteX9" fmla="*/ 314325 w 1407319"/>
              <a:gd name="connsiteY9" fmla="*/ 152400 h 688182"/>
              <a:gd name="connsiteX10" fmla="*/ 328612 w 1407319"/>
              <a:gd name="connsiteY10" fmla="*/ 157163 h 688182"/>
              <a:gd name="connsiteX11" fmla="*/ 338137 w 1407319"/>
              <a:gd name="connsiteY11" fmla="*/ 161925 h 688182"/>
              <a:gd name="connsiteX12" fmla="*/ 395287 w 1407319"/>
              <a:gd name="connsiteY12" fmla="*/ 166688 h 688182"/>
              <a:gd name="connsiteX13" fmla="*/ 435769 w 1407319"/>
              <a:gd name="connsiteY13" fmla="*/ 169069 h 688182"/>
              <a:gd name="connsiteX14" fmla="*/ 450056 w 1407319"/>
              <a:gd name="connsiteY14" fmla="*/ 173832 h 688182"/>
              <a:gd name="connsiteX15" fmla="*/ 459581 w 1407319"/>
              <a:gd name="connsiteY15" fmla="*/ 176213 h 688182"/>
              <a:gd name="connsiteX16" fmla="*/ 469106 w 1407319"/>
              <a:gd name="connsiteY16" fmla="*/ 197644 h 688182"/>
              <a:gd name="connsiteX17" fmla="*/ 476250 w 1407319"/>
              <a:gd name="connsiteY17" fmla="*/ 200025 h 688182"/>
              <a:gd name="connsiteX18" fmla="*/ 478631 w 1407319"/>
              <a:gd name="connsiteY18" fmla="*/ 207169 h 688182"/>
              <a:gd name="connsiteX19" fmla="*/ 492919 w 1407319"/>
              <a:gd name="connsiteY19" fmla="*/ 219075 h 688182"/>
              <a:gd name="connsiteX20" fmla="*/ 500062 w 1407319"/>
              <a:gd name="connsiteY20" fmla="*/ 226219 h 688182"/>
              <a:gd name="connsiteX21" fmla="*/ 516731 w 1407319"/>
              <a:gd name="connsiteY21" fmla="*/ 245269 h 688182"/>
              <a:gd name="connsiteX22" fmla="*/ 526256 w 1407319"/>
              <a:gd name="connsiteY22" fmla="*/ 266700 h 688182"/>
              <a:gd name="connsiteX23" fmla="*/ 540544 w 1407319"/>
              <a:gd name="connsiteY23" fmla="*/ 280988 h 688182"/>
              <a:gd name="connsiteX24" fmla="*/ 547687 w 1407319"/>
              <a:gd name="connsiteY24" fmla="*/ 288132 h 688182"/>
              <a:gd name="connsiteX25" fmla="*/ 561975 w 1407319"/>
              <a:gd name="connsiteY25" fmla="*/ 300038 h 688182"/>
              <a:gd name="connsiteX26" fmla="*/ 569119 w 1407319"/>
              <a:gd name="connsiteY26" fmla="*/ 302419 h 688182"/>
              <a:gd name="connsiteX27" fmla="*/ 583406 w 1407319"/>
              <a:gd name="connsiteY27" fmla="*/ 311944 h 688182"/>
              <a:gd name="connsiteX28" fmla="*/ 597694 w 1407319"/>
              <a:gd name="connsiteY28" fmla="*/ 316707 h 688182"/>
              <a:gd name="connsiteX29" fmla="*/ 614362 w 1407319"/>
              <a:gd name="connsiteY29" fmla="*/ 323850 h 688182"/>
              <a:gd name="connsiteX30" fmla="*/ 650081 w 1407319"/>
              <a:gd name="connsiteY30" fmla="*/ 326232 h 688182"/>
              <a:gd name="connsiteX31" fmla="*/ 666750 w 1407319"/>
              <a:gd name="connsiteY31" fmla="*/ 323850 h 688182"/>
              <a:gd name="connsiteX32" fmla="*/ 681037 w 1407319"/>
              <a:gd name="connsiteY32" fmla="*/ 314325 h 688182"/>
              <a:gd name="connsiteX33" fmla="*/ 688181 w 1407319"/>
              <a:gd name="connsiteY33" fmla="*/ 300038 h 688182"/>
              <a:gd name="connsiteX34" fmla="*/ 707231 w 1407319"/>
              <a:gd name="connsiteY34" fmla="*/ 295275 h 688182"/>
              <a:gd name="connsiteX35" fmla="*/ 711994 w 1407319"/>
              <a:gd name="connsiteY35" fmla="*/ 250032 h 688182"/>
              <a:gd name="connsiteX36" fmla="*/ 716756 w 1407319"/>
              <a:gd name="connsiteY36" fmla="*/ 242888 h 688182"/>
              <a:gd name="connsiteX37" fmla="*/ 714375 w 1407319"/>
              <a:gd name="connsiteY37" fmla="*/ 221457 h 688182"/>
              <a:gd name="connsiteX38" fmla="*/ 709612 w 1407319"/>
              <a:gd name="connsiteY38" fmla="*/ 207169 h 688182"/>
              <a:gd name="connsiteX39" fmla="*/ 711994 w 1407319"/>
              <a:gd name="connsiteY39" fmla="*/ 169069 h 688182"/>
              <a:gd name="connsiteX40" fmla="*/ 726281 w 1407319"/>
              <a:gd name="connsiteY40" fmla="*/ 159544 h 688182"/>
              <a:gd name="connsiteX41" fmla="*/ 740569 w 1407319"/>
              <a:gd name="connsiteY41" fmla="*/ 152400 h 688182"/>
              <a:gd name="connsiteX42" fmla="*/ 747712 w 1407319"/>
              <a:gd name="connsiteY42" fmla="*/ 147638 h 688182"/>
              <a:gd name="connsiteX43" fmla="*/ 757237 w 1407319"/>
              <a:gd name="connsiteY43" fmla="*/ 145257 h 688182"/>
              <a:gd name="connsiteX44" fmla="*/ 764381 w 1407319"/>
              <a:gd name="connsiteY44" fmla="*/ 142875 h 688182"/>
              <a:gd name="connsiteX45" fmla="*/ 773906 w 1407319"/>
              <a:gd name="connsiteY45" fmla="*/ 128588 h 688182"/>
              <a:gd name="connsiteX46" fmla="*/ 778669 w 1407319"/>
              <a:gd name="connsiteY46" fmla="*/ 121444 h 688182"/>
              <a:gd name="connsiteX47" fmla="*/ 776287 w 1407319"/>
              <a:gd name="connsiteY47" fmla="*/ 109538 h 688182"/>
              <a:gd name="connsiteX48" fmla="*/ 790575 w 1407319"/>
              <a:gd name="connsiteY48" fmla="*/ 109538 h 688182"/>
              <a:gd name="connsiteX49" fmla="*/ 797719 w 1407319"/>
              <a:gd name="connsiteY49" fmla="*/ 107157 h 688182"/>
              <a:gd name="connsiteX50" fmla="*/ 804862 w 1407319"/>
              <a:gd name="connsiteY50" fmla="*/ 102394 h 688182"/>
              <a:gd name="connsiteX51" fmla="*/ 809625 w 1407319"/>
              <a:gd name="connsiteY51" fmla="*/ 83344 h 688182"/>
              <a:gd name="connsiteX52" fmla="*/ 814387 w 1407319"/>
              <a:gd name="connsiteY52" fmla="*/ 76200 h 688182"/>
              <a:gd name="connsiteX53" fmla="*/ 821531 w 1407319"/>
              <a:gd name="connsiteY53" fmla="*/ 73819 h 688182"/>
              <a:gd name="connsiteX54" fmla="*/ 828675 w 1407319"/>
              <a:gd name="connsiteY54" fmla="*/ 69057 h 688182"/>
              <a:gd name="connsiteX55" fmla="*/ 833437 w 1407319"/>
              <a:gd name="connsiteY55" fmla="*/ 61913 h 688182"/>
              <a:gd name="connsiteX56" fmla="*/ 840581 w 1407319"/>
              <a:gd name="connsiteY56" fmla="*/ 57150 h 688182"/>
              <a:gd name="connsiteX57" fmla="*/ 842962 w 1407319"/>
              <a:gd name="connsiteY57" fmla="*/ 50007 h 688182"/>
              <a:gd name="connsiteX58" fmla="*/ 857250 w 1407319"/>
              <a:gd name="connsiteY58" fmla="*/ 45244 h 688182"/>
              <a:gd name="connsiteX59" fmla="*/ 864394 w 1407319"/>
              <a:gd name="connsiteY59" fmla="*/ 38100 h 688182"/>
              <a:gd name="connsiteX60" fmla="*/ 871537 w 1407319"/>
              <a:gd name="connsiteY60" fmla="*/ 33338 h 688182"/>
              <a:gd name="connsiteX61" fmla="*/ 885825 w 1407319"/>
              <a:gd name="connsiteY61" fmla="*/ 16669 h 688182"/>
              <a:gd name="connsiteX62" fmla="*/ 892969 w 1407319"/>
              <a:gd name="connsiteY62" fmla="*/ 11907 h 688182"/>
              <a:gd name="connsiteX63" fmla="*/ 897731 w 1407319"/>
              <a:gd name="connsiteY63" fmla="*/ 4763 h 688182"/>
              <a:gd name="connsiteX64" fmla="*/ 928687 w 1407319"/>
              <a:gd name="connsiteY64" fmla="*/ 7144 h 688182"/>
              <a:gd name="connsiteX65" fmla="*/ 942975 w 1407319"/>
              <a:gd name="connsiteY65" fmla="*/ 19050 h 688182"/>
              <a:gd name="connsiteX66" fmla="*/ 950119 w 1407319"/>
              <a:gd name="connsiteY66" fmla="*/ 21432 h 688182"/>
              <a:gd name="connsiteX67" fmla="*/ 969169 w 1407319"/>
              <a:gd name="connsiteY67" fmla="*/ 42863 h 688182"/>
              <a:gd name="connsiteX68" fmla="*/ 983456 w 1407319"/>
              <a:gd name="connsiteY68" fmla="*/ 54769 h 688182"/>
              <a:gd name="connsiteX69" fmla="*/ 992981 w 1407319"/>
              <a:gd name="connsiteY69" fmla="*/ 69057 h 688182"/>
              <a:gd name="connsiteX70" fmla="*/ 997744 w 1407319"/>
              <a:gd name="connsiteY70" fmla="*/ 76200 h 688182"/>
              <a:gd name="connsiteX71" fmla="*/ 1012031 w 1407319"/>
              <a:gd name="connsiteY71" fmla="*/ 88107 h 688182"/>
              <a:gd name="connsiteX72" fmla="*/ 1019175 w 1407319"/>
              <a:gd name="connsiteY72" fmla="*/ 90488 h 688182"/>
              <a:gd name="connsiteX73" fmla="*/ 1028700 w 1407319"/>
              <a:gd name="connsiteY73" fmla="*/ 102394 h 688182"/>
              <a:gd name="connsiteX74" fmla="*/ 1040606 w 1407319"/>
              <a:gd name="connsiteY74" fmla="*/ 111919 h 688182"/>
              <a:gd name="connsiteX75" fmla="*/ 1064419 w 1407319"/>
              <a:gd name="connsiteY75" fmla="*/ 107157 h 688182"/>
              <a:gd name="connsiteX76" fmla="*/ 1078706 w 1407319"/>
              <a:gd name="connsiteY76" fmla="*/ 97632 h 688182"/>
              <a:gd name="connsiteX77" fmla="*/ 1092994 w 1407319"/>
              <a:gd name="connsiteY77" fmla="*/ 92869 h 688182"/>
              <a:gd name="connsiteX78" fmla="*/ 1104900 w 1407319"/>
              <a:gd name="connsiteY78" fmla="*/ 83344 h 688182"/>
              <a:gd name="connsiteX79" fmla="*/ 1126331 w 1407319"/>
              <a:gd name="connsiteY79" fmla="*/ 71438 h 688182"/>
              <a:gd name="connsiteX80" fmla="*/ 1145381 w 1407319"/>
              <a:gd name="connsiteY80" fmla="*/ 47625 h 688182"/>
              <a:gd name="connsiteX81" fmla="*/ 1159669 w 1407319"/>
              <a:gd name="connsiteY81" fmla="*/ 42863 h 688182"/>
              <a:gd name="connsiteX82" fmla="*/ 1166812 w 1407319"/>
              <a:gd name="connsiteY82" fmla="*/ 45244 h 688182"/>
              <a:gd name="connsiteX83" fmla="*/ 1178719 w 1407319"/>
              <a:gd name="connsiteY83" fmla="*/ 66675 h 688182"/>
              <a:gd name="connsiteX84" fmla="*/ 1183481 w 1407319"/>
              <a:gd name="connsiteY84" fmla="*/ 90488 h 688182"/>
              <a:gd name="connsiteX85" fmla="*/ 1185862 w 1407319"/>
              <a:gd name="connsiteY85" fmla="*/ 100013 h 688182"/>
              <a:gd name="connsiteX86" fmla="*/ 1193006 w 1407319"/>
              <a:gd name="connsiteY86" fmla="*/ 114300 h 688182"/>
              <a:gd name="connsiteX87" fmla="*/ 1200150 w 1407319"/>
              <a:gd name="connsiteY87" fmla="*/ 121444 h 688182"/>
              <a:gd name="connsiteX88" fmla="*/ 1216819 w 1407319"/>
              <a:gd name="connsiteY88" fmla="*/ 142875 h 688182"/>
              <a:gd name="connsiteX89" fmla="*/ 1233487 w 1407319"/>
              <a:gd name="connsiteY89" fmla="*/ 147638 h 688182"/>
              <a:gd name="connsiteX90" fmla="*/ 1259681 w 1407319"/>
              <a:gd name="connsiteY90" fmla="*/ 154782 h 688182"/>
              <a:gd name="connsiteX91" fmla="*/ 1264444 w 1407319"/>
              <a:gd name="connsiteY91" fmla="*/ 161925 h 688182"/>
              <a:gd name="connsiteX92" fmla="*/ 1276350 w 1407319"/>
              <a:gd name="connsiteY92" fmla="*/ 176213 h 688182"/>
              <a:gd name="connsiteX93" fmla="*/ 1278731 w 1407319"/>
              <a:gd name="connsiteY93" fmla="*/ 183357 h 688182"/>
              <a:gd name="connsiteX94" fmla="*/ 1281112 w 1407319"/>
              <a:gd name="connsiteY94" fmla="*/ 192882 h 688182"/>
              <a:gd name="connsiteX95" fmla="*/ 1285875 w 1407319"/>
              <a:gd name="connsiteY95" fmla="*/ 207169 h 688182"/>
              <a:gd name="connsiteX96" fmla="*/ 1290637 w 1407319"/>
              <a:gd name="connsiteY96" fmla="*/ 273844 h 688182"/>
              <a:gd name="connsiteX97" fmla="*/ 1290637 w 1407319"/>
              <a:gd name="connsiteY97" fmla="*/ 276225 h 688182"/>
              <a:gd name="connsiteX98" fmla="*/ 1388269 w 1407319"/>
              <a:gd name="connsiteY98" fmla="*/ 273844 h 688182"/>
              <a:gd name="connsiteX99" fmla="*/ 1390650 w 1407319"/>
              <a:gd name="connsiteY99" fmla="*/ 273844 h 688182"/>
              <a:gd name="connsiteX100" fmla="*/ 1404937 w 1407319"/>
              <a:gd name="connsiteY100" fmla="*/ 311944 h 688182"/>
              <a:gd name="connsiteX101" fmla="*/ 1407319 w 1407319"/>
              <a:gd name="connsiteY101" fmla="*/ 352425 h 688182"/>
              <a:gd name="connsiteX102" fmla="*/ 1404937 w 1407319"/>
              <a:gd name="connsiteY102" fmla="*/ 421482 h 688182"/>
              <a:gd name="connsiteX103" fmla="*/ 1400175 w 1407319"/>
              <a:gd name="connsiteY103" fmla="*/ 440532 h 688182"/>
              <a:gd name="connsiteX104" fmla="*/ 1397794 w 1407319"/>
              <a:gd name="connsiteY104" fmla="*/ 450057 h 688182"/>
              <a:gd name="connsiteX105" fmla="*/ 1395412 w 1407319"/>
              <a:gd name="connsiteY105" fmla="*/ 457200 h 688182"/>
              <a:gd name="connsiteX106" fmla="*/ 1393031 w 1407319"/>
              <a:gd name="connsiteY106" fmla="*/ 469107 h 688182"/>
              <a:gd name="connsiteX107" fmla="*/ 1390650 w 1407319"/>
              <a:gd name="connsiteY107" fmla="*/ 483394 h 688182"/>
              <a:gd name="connsiteX108" fmla="*/ 1381125 w 1407319"/>
              <a:gd name="connsiteY108" fmla="*/ 485775 h 688182"/>
              <a:gd name="connsiteX109" fmla="*/ 1376362 w 1407319"/>
              <a:gd name="connsiteY109" fmla="*/ 528638 h 688182"/>
              <a:gd name="connsiteX110" fmla="*/ 1371600 w 1407319"/>
              <a:gd name="connsiteY110" fmla="*/ 564357 h 688182"/>
              <a:gd name="connsiteX111" fmla="*/ 1366837 w 1407319"/>
              <a:gd name="connsiteY111" fmla="*/ 583407 h 688182"/>
              <a:gd name="connsiteX112" fmla="*/ 1362075 w 1407319"/>
              <a:gd name="connsiteY112" fmla="*/ 597694 h 688182"/>
              <a:gd name="connsiteX113" fmla="*/ 1354931 w 1407319"/>
              <a:gd name="connsiteY113" fmla="*/ 600075 h 688182"/>
              <a:gd name="connsiteX114" fmla="*/ 1335881 w 1407319"/>
              <a:gd name="connsiteY114" fmla="*/ 604838 h 688182"/>
              <a:gd name="connsiteX115" fmla="*/ 1312069 w 1407319"/>
              <a:gd name="connsiteY115" fmla="*/ 616744 h 688182"/>
              <a:gd name="connsiteX116" fmla="*/ 1304925 w 1407319"/>
              <a:gd name="connsiteY116" fmla="*/ 619125 h 688182"/>
              <a:gd name="connsiteX117" fmla="*/ 1269206 w 1407319"/>
              <a:gd name="connsiteY117" fmla="*/ 621507 h 688182"/>
              <a:gd name="connsiteX118" fmla="*/ 1233487 w 1407319"/>
              <a:gd name="connsiteY118" fmla="*/ 633413 h 688182"/>
              <a:gd name="connsiteX119" fmla="*/ 1226344 w 1407319"/>
              <a:gd name="connsiteY119" fmla="*/ 638175 h 688182"/>
              <a:gd name="connsiteX120" fmla="*/ 1223962 w 1407319"/>
              <a:gd name="connsiteY120" fmla="*/ 645319 h 688182"/>
              <a:gd name="connsiteX121" fmla="*/ 1209675 w 1407319"/>
              <a:gd name="connsiteY121" fmla="*/ 650082 h 688182"/>
              <a:gd name="connsiteX122" fmla="*/ 1202531 w 1407319"/>
              <a:gd name="connsiteY122" fmla="*/ 652463 h 688182"/>
              <a:gd name="connsiteX123" fmla="*/ 1195387 w 1407319"/>
              <a:gd name="connsiteY123" fmla="*/ 657225 h 688182"/>
              <a:gd name="connsiteX124" fmla="*/ 1183481 w 1407319"/>
              <a:gd name="connsiteY124" fmla="*/ 659607 h 688182"/>
              <a:gd name="connsiteX125" fmla="*/ 1176337 w 1407319"/>
              <a:gd name="connsiteY125" fmla="*/ 661988 h 688182"/>
              <a:gd name="connsiteX126" fmla="*/ 1171575 w 1407319"/>
              <a:gd name="connsiteY126" fmla="*/ 669132 h 688182"/>
              <a:gd name="connsiteX127" fmla="*/ 1157287 w 1407319"/>
              <a:gd name="connsiteY127" fmla="*/ 673894 h 688182"/>
              <a:gd name="connsiteX128" fmla="*/ 1009650 w 1407319"/>
              <a:gd name="connsiteY128" fmla="*/ 671513 h 688182"/>
              <a:gd name="connsiteX129" fmla="*/ 995362 w 1407319"/>
              <a:gd name="connsiteY129" fmla="*/ 666750 h 688182"/>
              <a:gd name="connsiteX130" fmla="*/ 973931 w 1407319"/>
              <a:gd name="connsiteY130" fmla="*/ 659607 h 688182"/>
              <a:gd name="connsiteX131" fmla="*/ 959644 w 1407319"/>
              <a:gd name="connsiteY131" fmla="*/ 654844 h 688182"/>
              <a:gd name="connsiteX132" fmla="*/ 952500 w 1407319"/>
              <a:gd name="connsiteY132" fmla="*/ 652463 h 688182"/>
              <a:gd name="connsiteX133" fmla="*/ 945356 w 1407319"/>
              <a:gd name="connsiteY133" fmla="*/ 647700 h 688182"/>
              <a:gd name="connsiteX134" fmla="*/ 935831 w 1407319"/>
              <a:gd name="connsiteY134" fmla="*/ 645319 h 688182"/>
              <a:gd name="connsiteX135" fmla="*/ 928687 w 1407319"/>
              <a:gd name="connsiteY135" fmla="*/ 642938 h 688182"/>
              <a:gd name="connsiteX136" fmla="*/ 907256 w 1407319"/>
              <a:gd name="connsiteY136" fmla="*/ 633413 h 688182"/>
              <a:gd name="connsiteX137" fmla="*/ 897731 w 1407319"/>
              <a:gd name="connsiteY137" fmla="*/ 628650 h 688182"/>
              <a:gd name="connsiteX138" fmla="*/ 854869 w 1407319"/>
              <a:gd name="connsiteY138" fmla="*/ 626269 h 688182"/>
              <a:gd name="connsiteX139" fmla="*/ 831056 w 1407319"/>
              <a:gd name="connsiteY139" fmla="*/ 621507 h 688182"/>
              <a:gd name="connsiteX140" fmla="*/ 821531 w 1407319"/>
              <a:gd name="connsiteY140" fmla="*/ 619125 h 688182"/>
              <a:gd name="connsiteX141" fmla="*/ 814387 w 1407319"/>
              <a:gd name="connsiteY141" fmla="*/ 614363 h 688182"/>
              <a:gd name="connsiteX142" fmla="*/ 800100 w 1407319"/>
              <a:gd name="connsiteY142" fmla="*/ 609600 h 688182"/>
              <a:gd name="connsiteX143" fmla="*/ 785812 w 1407319"/>
              <a:gd name="connsiteY143" fmla="*/ 604838 h 688182"/>
              <a:gd name="connsiteX144" fmla="*/ 771525 w 1407319"/>
              <a:gd name="connsiteY144" fmla="*/ 600075 h 688182"/>
              <a:gd name="connsiteX145" fmla="*/ 764381 w 1407319"/>
              <a:gd name="connsiteY145" fmla="*/ 595313 h 688182"/>
              <a:gd name="connsiteX146" fmla="*/ 750094 w 1407319"/>
              <a:gd name="connsiteY146" fmla="*/ 590550 h 688182"/>
              <a:gd name="connsiteX147" fmla="*/ 742950 w 1407319"/>
              <a:gd name="connsiteY147" fmla="*/ 585788 h 688182"/>
              <a:gd name="connsiteX148" fmla="*/ 723900 w 1407319"/>
              <a:gd name="connsiteY148" fmla="*/ 581025 h 688182"/>
              <a:gd name="connsiteX149" fmla="*/ 709612 w 1407319"/>
              <a:gd name="connsiteY149" fmla="*/ 576263 h 688182"/>
              <a:gd name="connsiteX150" fmla="*/ 700087 w 1407319"/>
              <a:gd name="connsiteY150" fmla="*/ 571500 h 688182"/>
              <a:gd name="connsiteX151" fmla="*/ 657225 w 1407319"/>
              <a:gd name="connsiteY151" fmla="*/ 569119 h 688182"/>
              <a:gd name="connsiteX152" fmla="*/ 647700 w 1407319"/>
              <a:gd name="connsiteY152" fmla="*/ 566738 h 688182"/>
              <a:gd name="connsiteX153" fmla="*/ 588169 w 1407319"/>
              <a:gd name="connsiteY153" fmla="*/ 571500 h 688182"/>
              <a:gd name="connsiteX154" fmla="*/ 581025 w 1407319"/>
              <a:gd name="connsiteY154" fmla="*/ 576263 h 688182"/>
              <a:gd name="connsiteX155" fmla="*/ 566737 w 1407319"/>
              <a:gd name="connsiteY155" fmla="*/ 581025 h 688182"/>
              <a:gd name="connsiteX156" fmla="*/ 559594 w 1407319"/>
              <a:gd name="connsiteY156" fmla="*/ 583407 h 688182"/>
              <a:gd name="connsiteX157" fmla="*/ 550069 w 1407319"/>
              <a:gd name="connsiteY157" fmla="*/ 585788 h 688182"/>
              <a:gd name="connsiteX158" fmla="*/ 535781 w 1407319"/>
              <a:gd name="connsiteY158" fmla="*/ 590550 h 688182"/>
              <a:gd name="connsiteX159" fmla="*/ 533400 w 1407319"/>
              <a:gd name="connsiteY159" fmla="*/ 597694 h 688182"/>
              <a:gd name="connsiteX160" fmla="*/ 526256 w 1407319"/>
              <a:gd name="connsiteY160" fmla="*/ 602457 h 688182"/>
              <a:gd name="connsiteX161" fmla="*/ 523875 w 1407319"/>
              <a:gd name="connsiteY161" fmla="*/ 616744 h 688182"/>
              <a:gd name="connsiteX162" fmla="*/ 521494 w 1407319"/>
              <a:gd name="connsiteY162" fmla="*/ 623888 h 688182"/>
              <a:gd name="connsiteX163" fmla="*/ 514350 w 1407319"/>
              <a:gd name="connsiteY163" fmla="*/ 626269 h 688182"/>
              <a:gd name="connsiteX164" fmla="*/ 507206 w 1407319"/>
              <a:gd name="connsiteY164" fmla="*/ 631032 h 688182"/>
              <a:gd name="connsiteX165" fmla="*/ 502444 w 1407319"/>
              <a:gd name="connsiteY165" fmla="*/ 645319 h 688182"/>
              <a:gd name="connsiteX166" fmla="*/ 500062 w 1407319"/>
              <a:gd name="connsiteY166" fmla="*/ 652463 h 688182"/>
              <a:gd name="connsiteX167" fmla="*/ 492919 w 1407319"/>
              <a:gd name="connsiteY167" fmla="*/ 659607 h 688182"/>
              <a:gd name="connsiteX168" fmla="*/ 488156 w 1407319"/>
              <a:gd name="connsiteY168" fmla="*/ 673894 h 688182"/>
              <a:gd name="connsiteX169" fmla="*/ 478631 w 1407319"/>
              <a:gd name="connsiteY169" fmla="*/ 685800 h 688182"/>
              <a:gd name="connsiteX170" fmla="*/ 461962 w 1407319"/>
              <a:gd name="connsiteY170" fmla="*/ 688182 h 688182"/>
              <a:gd name="connsiteX171" fmla="*/ 447675 w 1407319"/>
              <a:gd name="connsiteY171" fmla="*/ 685800 h 688182"/>
              <a:gd name="connsiteX172" fmla="*/ 433387 w 1407319"/>
              <a:gd name="connsiteY172" fmla="*/ 676275 h 688182"/>
              <a:gd name="connsiteX173" fmla="*/ 419100 w 1407319"/>
              <a:gd name="connsiteY173" fmla="*/ 671513 h 688182"/>
              <a:gd name="connsiteX174" fmla="*/ 392906 w 1407319"/>
              <a:gd name="connsiteY174" fmla="*/ 657225 h 688182"/>
              <a:gd name="connsiteX175" fmla="*/ 371475 w 1407319"/>
              <a:gd name="connsiteY175" fmla="*/ 650082 h 688182"/>
              <a:gd name="connsiteX176" fmla="*/ 357187 w 1407319"/>
              <a:gd name="connsiteY176" fmla="*/ 645319 h 688182"/>
              <a:gd name="connsiteX177" fmla="*/ 333375 w 1407319"/>
              <a:gd name="connsiteY177" fmla="*/ 642938 h 688182"/>
              <a:gd name="connsiteX178" fmla="*/ 319087 w 1407319"/>
              <a:gd name="connsiteY178" fmla="*/ 638175 h 688182"/>
              <a:gd name="connsiteX179" fmla="*/ 302419 w 1407319"/>
              <a:gd name="connsiteY179" fmla="*/ 633413 h 688182"/>
              <a:gd name="connsiteX180" fmla="*/ 269081 w 1407319"/>
              <a:gd name="connsiteY180" fmla="*/ 631032 h 688182"/>
              <a:gd name="connsiteX181" fmla="*/ 259556 w 1407319"/>
              <a:gd name="connsiteY181" fmla="*/ 628650 h 688182"/>
              <a:gd name="connsiteX182" fmla="*/ 240506 w 1407319"/>
              <a:gd name="connsiteY182" fmla="*/ 616744 h 688182"/>
              <a:gd name="connsiteX183" fmla="*/ 230981 w 1407319"/>
              <a:gd name="connsiteY183" fmla="*/ 614363 h 688182"/>
              <a:gd name="connsiteX184" fmla="*/ 209550 w 1407319"/>
              <a:gd name="connsiteY184" fmla="*/ 600075 h 688182"/>
              <a:gd name="connsiteX185" fmla="*/ 197644 w 1407319"/>
              <a:gd name="connsiteY185" fmla="*/ 592932 h 688182"/>
              <a:gd name="connsiteX186" fmla="*/ 178594 w 1407319"/>
              <a:gd name="connsiteY186" fmla="*/ 581025 h 688182"/>
              <a:gd name="connsiteX187" fmla="*/ 173831 w 1407319"/>
              <a:gd name="connsiteY187" fmla="*/ 573882 h 688182"/>
              <a:gd name="connsiteX188" fmla="*/ 152400 w 1407319"/>
              <a:gd name="connsiteY188" fmla="*/ 561975 h 688182"/>
              <a:gd name="connsiteX189" fmla="*/ 142875 w 1407319"/>
              <a:gd name="connsiteY189" fmla="*/ 559594 h 688182"/>
              <a:gd name="connsiteX190" fmla="*/ 135731 w 1407319"/>
              <a:gd name="connsiteY190" fmla="*/ 557213 h 688182"/>
              <a:gd name="connsiteX191" fmla="*/ 126206 w 1407319"/>
              <a:gd name="connsiteY191" fmla="*/ 552450 h 688182"/>
              <a:gd name="connsiteX192" fmla="*/ 109537 w 1407319"/>
              <a:gd name="connsiteY192" fmla="*/ 550069 h 688182"/>
              <a:gd name="connsiteX193" fmla="*/ 66675 w 1407319"/>
              <a:gd name="connsiteY193" fmla="*/ 545307 h 688182"/>
              <a:gd name="connsiteX194" fmla="*/ 57150 w 1407319"/>
              <a:gd name="connsiteY194" fmla="*/ 542925 h 688182"/>
              <a:gd name="connsiteX195" fmla="*/ 42862 w 1407319"/>
              <a:gd name="connsiteY195" fmla="*/ 540544 h 688182"/>
              <a:gd name="connsiteX196" fmla="*/ 26194 w 1407319"/>
              <a:gd name="connsiteY196" fmla="*/ 540544 h 688182"/>
              <a:gd name="connsiteX197" fmla="*/ 0 w 1407319"/>
              <a:gd name="connsiteY197" fmla="*/ 414338 h 688182"/>
              <a:gd name="connsiteX198" fmla="*/ 19050 w 1407319"/>
              <a:gd name="connsiteY198" fmla="*/ 404813 h 688182"/>
              <a:gd name="connsiteX199" fmla="*/ 26194 w 1407319"/>
              <a:gd name="connsiteY199" fmla="*/ 402432 h 688182"/>
              <a:gd name="connsiteX200" fmla="*/ 47625 w 1407319"/>
              <a:gd name="connsiteY200" fmla="*/ 385763 h 688182"/>
              <a:gd name="connsiteX201" fmla="*/ 54769 w 1407319"/>
              <a:gd name="connsiteY201" fmla="*/ 345282 h 688182"/>
              <a:gd name="connsiteX202" fmla="*/ 57150 w 1407319"/>
              <a:gd name="connsiteY202" fmla="*/ 307182 h 688182"/>
              <a:gd name="connsiteX203" fmla="*/ 59531 w 1407319"/>
              <a:gd name="connsiteY203" fmla="*/ 300038 h 688182"/>
              <a:gd name="connsiteX204" fmla="*/ 66675 w 1407319"/>
              <a:gd name="connsiteY204" fmla="*/ 295275 h 688182"/>
              <a:gd name="connsiteX205" fmla="*/ 88106 w 1407319"/>
              <a:gd name="connsiteY205" fmla="*/ 302419 h 688182"/>
              <a:gd name="connsiteX206" fmla="*/ 95250 w 1407319"/>
              <a:gd name="connsiteY206" fmla="*/ 304800 h 688182"/>
              <a:gd name="connsiteX207" fmla="*/ 111919 w 1407319"/>
              <a:gd name="connsiteY207" fmla="*/ 307182 h 688182"/>
              <a:gd name="connsiteX208" fmla="*/ 169069 w 1407319"/>
              <a:gd name="connsiteY208" fmla="*/ 304800 h 688182"/>
              <a:gd name="connsiteX209" fmla="*/ 178594 w 1407319"/>
              <a:gd name="connsiteY209" fmla="*/ 302419 h 688182"/>
              <a:gd name="connsiteX210" fmla="*/ 192881 w 1407319"/>
              <a:gd name="connsiteY210" fmla="*/ 297657 h 688182"/>
              <a:gd name="connsiteX211" fmla="*/ 195262 w 1407319"/>
              <a:gd name="connsiteY211" fmla="*/ 290513 h 688182"/>
              <a:gd name="connsiteX212" fmla="*/ 202406 w 1407319"/>
              <a:gd name="connsiteY212" fmla="*/ 288132 h 688182"/>
              <a:gd name="connsiteX213" fmla="*/ 195262 w 1407319"/>
              <a:gd name="connsiteY213" fmla="*/ 273844 h 688182"/>
              <a:gd name="connsiteX214" fmla="*/ 192881 w 1407319"/>
              <a:gd name="connsiteY214" fmla="*/ 266700 h 688182"/>
              <a:gd name="connsiteX215" fmla="*/ 200025 w 1407319"/>
              <a:gd name="connsiteY215" fmla="*/ 230982 h 688182"/>
              <a:gd name="connsiteX216" fmla="*/ 202406 w 1407319"/>
              <a:gd name="connsiteY216" fmla="*/ 223838 h 688182"/>
              <a:gd name="connsiteX217" fmla="*/ 207169 w 1407319"/>
              <a:gd name="connsiteY217" fmla="*/ 216694 h 688182"/>
              <a:gd name="connsiteX218" fmla="*/ 214312 w 1407319"/>
              <a:gd name="connsiteY218" fmla="*/ 190500 h 688182"/>
              <a:gd name="connsiteX219" fmla="*/ 211931 w 1407319"/>
              <a:gd name="connsiteY219" fmla="*/ 152400 h 688182"/>
              <a:gd name="connsiteX220" fmla="*/ 209550 w 1407319"/>
              <a:gd name="connsiteY220" fmla="*/ 145257 h 688182"/>
              <a:gd name="connsiteX221" fmla="*/ 204787 w 1407319"/>
              <a:gd name="connsiteY221" fmla="*/ 116682 h 688182"/>
              <a:gd name="connsiteX222" fmla="*/ 202406 w 1407319"/>
              <a:gd name="connsiteY222" fmla="*/ 90488 h 688182"/>
              <a:gd name="connsiteX223" fmla="*/ 200025 w 1407319"/>
              <a:gd name="connsiteY223" fmla="*/ 83344 h 688182"/>
              <a:gd name="connsiteX224" fmla="*/ 197644 w 1407319"/>
              <a:gd name="connsiteY224" fmla="*/ 73819 h 688182"/>
              <a:gd name="connsiteX225" fmla="*/ 195262 w 1407319"/>
              <a:gd name="connsiteY225" fmla="*/ 66675 h 688182"/>
              <a:gd name="connsiteX226" fmla="*/ 188119 w 1407319"/>
              <a:gd name="connsiteY226" fmla="*/ 59532 h 688182"/>
              <a:gd name="connsiteX227" fmla="*/ 183356 w 1407319"/>
              <a:gd name="connsiteY227" fmla="*/ 52388 h 688182"/>
              <a:gd name="connsiteX228" fmla="*/ 178594 w 1407319"/>
              <a:gd name="connsiteY228" fmla="*/ 38100 h 688182"/>
              <a:gd name="connsiteX229" fmla="*/ 173831 w 1407319"/>
              <a:gd name="connsiteY229" fmla="*/ 19050 h 688182"/>
              <a:gd name="connsiteX230" fmla="*/ 176212 w 1407319"/>
              <a:gd name="connsiteY230" fmla="*/ 2382 h 688182"/>
              <a:gd name="connsiteX231" fmla="*/ 183356 w 1407319"/>
              <a:gd name="connsiteY231" fmla="*/ 0 h 688182"/>
              <a:gd name="connsiteX232" fmla="*/ 207169 w 1407319"/>
              <a:gd name="connsiteY232" fmla="*/ 2382 h 688182"/>
              <a:gd name="connsiteX233" fmla="*/ 288131 w 1407319"/>
              <a:gd name="connsiteY233" fmla="*/ 9525 h 688182"/>
              <a:gd name="connsiteX234" fmla="*/ 295275 w 1407319"/>
              <a:gd name="connsiteY234" fmla="*/ 11907 h 688182"/>
              <a:gd name="connsiteX235" fmla="*/ 335756 w 1407319"/>
              <a:gd name="connsiteY235" fmla="*/ 16669 h 688182"/>
              <a:gd name="connsiteX0" fmla="*/ 335756 w 1407319"/>
              <a:gd name="connsiteY0" fmla="*/ 16669 h 688182"/>
              <a:gd name="connsiteX1" fmla="*/ 335756 w 1407319"/>
              <a:gd name="connsiteY1" fmla="*/ 16669 h 688182"/>
              <a:gd name="connsiteX2" fmla="*/ 330994 w 1407319"/>
              <a:gd name="connsiteY2" fmla="*/ 38100 h 688182"/>
              <a:gd name="connsiteX3" fmla="*/ 328612 w 1407319"/>
              <a:gd name="connsiteY3" fmla="*/ 52388 h 688182"/>
              <a:gd name="connsiteX4" fmla="*/ 323850 w 1407319"/>
              <a:gd name="connsiteY4" fmla="*/ 59532 h 688182"/>
              <a:gd name="connsiteX5" fmla="*/ 316706 w 1407319"/>
              <a:gd name="connsiteY5" fmla="*/ 73819 h 688182"/>
              <a:gd name="connsiteX6" fmla="*/ 309562 w 1407319"/>
              <a:gd name="connsiteY6" fmla="*/ 114300 h 688182"/>
              <a:gd name="connsiteX7" fmla="*/ 304800 w 1407319"/>
              <a:gd name="connsiteY7" fmla="*/ 128588 h 688182"/>
              <a:gd name="connsiteX8" fmla="*/ 309562 w 1407319"/>
              <a:gd name="connsiteY8" fmla="*/ 145257 h 688182"/>
              <a:gd name="connsiteX9" fmla="*/ 314325 w 1407319"/>
              <a:gd name="connsiteY9" fmla="*/ 152400 h 688182"/>
              <a:gd name="connsiteX10" fmla="*/ 328612 w 1407319"/>
              <a:gd name="connsiteY10" fmla="*/ 157163 h 688182"/>
              <a:gd name="connsiteX11" fmla="*/ 338137 w 1407319"/>
              <a:gd name="connsiteY11" fmla="*/ 161925 h 688182"/>
              <a:gd name="connsiteX12" fmla="*/ 395287 w 1407319"/>
              <a:gd name="connsiteY12" fmla="*/ 166688 h 688182"/>
              <a:gd name="connsiteX13" fmla="*/ 435769 w 1407319"/>
              <a:gd name="connsiteY13" fmla="*/ 169069 h 688182"/>
              <a:gd name="connsiteX14" fmla="*/ 450056 w 1407319"/>
              <a:gd name="connsiteY14" fmla="*/ 173832 h 688182"/>
              <a:gd name="connsiteX15" fmla="*/ 459581 w 1407319"/>
              <a:gd name="connsiteY15" fmla="*/ 176213 h 688182"/>
              <a:gd name="connsiteX16" fmla="*/ 469106 w 1407319"/>
              <a:gd name="connsiteY16" fmla="*/ 197644 h 688182"/>
              <a:gd name="connsiteX17" fmla="*/ 476250 w 1407319"/>
              <a:gd name="connsiteY17" fmla="*/ 200025 h 688182"/>
              <a:gd name="connsiteX18" fmla="*/ 478631 w 1407319"/>
              <a:gd name="connsiteY18" fmla="*/ 207169 h 688182"/>
              <a:gd name="connsiteX19" fmla="*/ 492919 w 1407319"/>
              <a:gd name="connsiteY19" fmla="*/ 219075 h 688182"/>
              <a:gd name="connsiteX20" fmla="*/ 500062 w 1407319"/>
              <a:gd name="connsiteY20" fmla="*/ 226219 h 688182"/>
              <a:gd name="connsiteX21" fmla="*/ 516731 w 1407319"/>
              <a:gd name="connsiteY21" fmla="*/ 245269 h 688182"/>
              <a:gd name="connsiteX22" fmla="*/ 526256 w 1407319"/>
              <a:gd name="connsiteY22" fmla="*/ 266700 h 688182"/>
              <a:gd name="connsiteX23" fmla="*/ 540544 w 1407319"/>
              <a:gd name="connsiteY23" fmla="*/ 280988 h 688182"/>
              <a:gd name="connsiteX24" fmla="*/ 547687 w 1407319"/>
              <a:gd name="connsiteY24" fmla="*/ 288132 h 688182"/>
              <a:gd name="connsiteX25" fmla="*/ 561975 w 1407319"/>
              <a:gd name="connsiteY25" fmla="*/ 300038 h 688182"/>
              <a:gd name="connsiteX26" fmla="*/ 569119 w 1407319"/>
              <a:gd name="connsiteY26" fmla="*/ 302419 h 688182"/>
              <a:gd name="connsiteX27" fmla="*/ 583406 w 1407319"/>
              <a:gd name="connsiteY27" fmla="*/ 311944 h 688182"/>
              <a:gd name="connsiteX28" fmla="*/ 597694 w 1407319"/>
              <a:gd name="connsiteY28" fmla="*/ 316707 h 688182"/>
              <a:gd name="connsiteX29" fmla="*/ 614362 w 1407319"/>
              <a:gd name="connsiteY29" fmla="*/ 323850 h 688182"/>
              <a:gd name="connsiteX30" fmla="*/ 650081 w 1407319"/>
              <a:gd name="connsiteY30" fmla="*/ 326232 h 688182"/>
              <a:gd name="connsiteX31" fmla="*/ 666750 w 1407319"/>
              <a:gd name="connsiteY31" fmla="*/ 323850 h 688182"/>
              <a:gd name="connsiteX32" fmla="*/ 681037 w 1407319"/>
              <a:gd name="connsiteY32" fmla="*/ 314325 h 688182"/>
              <a:gd name="connsiteX33" fmla="*/ 688181 w 1407319"/>
              <a:gd name="connsiteY33" fmla="*/ 300038 h 688182"/>
              <a:gd name="connsiteX34" fmla="*/ 707231 w 1407319"/>
              <a:gd name="connsiteY34" fmla="*/ 295275 h 688182"/>
              <a:gd name="connsiteX35" fmla="*/ 711994 w 1407319"/>
              <a:gd name="connsiteY35" fmla="*/ 250032 h 688182"/>
              <a:gd name="connsiteX36" fmla="*/ 716756 w 1407319"/>
              <a:gd name="connsiteY36" fmla="*/ 242888 h 688182"/>
              <a:gd name="connsiteX37" fmla="*/ 714375 w 1407319"/>
              <a:gd name="connsiteY37" fmla="*/ 221457 h 688182"/>
              <a:gd name="connsiteX38" fmla="*/ 709612 w 1407319"/>
              <a:gd name="connsiteY38" fmla="*/ 207169 h 688182"/>
              <a:gd name="connsiteX39" fmla="*/ 711994 w 1407319"/>
              <a:gd name="connsiteY39" fmla="*/ 169069 h 688182"/>
              <a:gd name="connsiteX40" fmla="*/ 726281 w 1407319"/>
              <a:gd name="connsiteY40" fmla="*/ 159544 h 688182"/>
              <a:gd name="connsiteX41" fmla="*/ 740569 w 1407319"/>
              <a:gd name="connsiteY41" fmla="*/ 152400 h 688182"/>
              <a:gd name="connsiteX42" fmla="*/ 747712 w 1407319"/>
              <a:gd name="connsiteY42" fmla="*/ 147638 h 688182"/>
              <a:gd name="connsiteX43" fmla="*/ 757237 w 1407319"/>
              <a:gd name="connsiteY43" fmla="*/ 145257 h 688182"/>
              <a:gd name="connsiteX44" fmla="*/ 764381 w 1407319"/>
              <a:gd name="connsiteY44" fmla="*/ 142875 h 688182"/>
              <a:gd name="connsiteX45" fmla="*/ 773906 w 1407319"/>
              <a:gd name="connsiteY45" fmla="*/ 128588 h 688182"/>
              <a:gd name="connsiteX46" fmla="*/ 778669 w 1407319"/>
              <a:gd name="connsiteY46" fmla="*/ 121444 h 688182"/>
              <a:gd name="connsiteX47" fmla="*/ 776287 w 1407319"/>
              <a:gd name="connsiteY47" fmla="*/ 109538 h 688182"/>
              <a:gd name="connsiteX48" fmla="*/ 790575 w 1407319"/>
              <a:gd name="connsiteY48" fmla="*/ 109538 h 688182"/>
              <a:gd name="connsiteX49" fmla="*/ 797719 w 1407319"/>
              <a:gd name="connsiteY49" fmla="*/ 107157 h 688182"/>
              <a:gd name="connsiteX50" fmla="*/ 802481 w 1407319"/>
              <a:gd name="connsiteY50" fmla="*/ 88107 h 688182"/>
              <a:gd name="connsiteX51" fmla="*/ 809625 w 1407319"/>
              <a:gd name="connsiteY51" fmla="*/ 83344 h 688182"/>
              <a:gd name="connsiteX52" fmla="*/ 814387 w 1407319"/>
              <a:gd name="connsiteY52" fmla="*/ 76200 h 688182"/>
              <a:gd name="connsiteX53" fmla="*/ 821531 w 1407319"/>
              <a:gd name="connsiteY53" fmla="*/ 73819 h 688182"/>
              <a:gd name="connsiteX54" fmla="*/ 828675 w 1407319"/>
              <a:gd name="connsiteY54" fmla="*/ 69057 h 688182"/>
              <a:gd name="connsiteX55" fmla="*/ 833437 w 1407319"/>
              <a:gd name="connsiteY55" fmla="*/ 61913 h 688182"/>
              <a:gd name="connsiteX56" fmla="*/ 840581 w 1407319"/>
              <a:gd name="connsiteY56" fmla="*/ 57150 h 688182"/>
              <a:gd name="connsiteX57" fmla="*/ 842962 w 1407319"/>
              <a:gd name="connsiteY57" fmla="*/ 50007 h 688182"/>
              <a:gd name="connsiteX58" fmla="*/ 857250 w 1407319"/>
              <a:gd name="connsiteY58" fmla="*/ 45244 h 688182"/>
              <a:gd name="connsiteX59" fmla="*/ 864394 w 1407319"/>
              <a:gd name="connsiteY59" fmla="*/ 38100 h 688182"/>
              <a:gd name="connsiteX60" fmla="*/ 871537 w 1407319"/>
              <a:gd name="connsiteY60" fmla="*/ 33338 h 688182"/>
              <a:gd name="connsiteX61" fmla="*/ 885825 w 1407319"/>
              <a:gd name="connsiteY61" fmla="*/ 16669 h 688182"/>
              <a:gd name="connsiteX62" fmla="*/ 892969 w 1407319"/>
              <a:gd name="connsiteY62" fmla="*/ 11907 h 688182"/>
              <a:gd name="connsiteX63" fmla="*/ 897731 w 1407319"/>
              <a:gd name="connsiteY63" fmla="*/ 4763 h 688182"/>
              <a:gd name="connsiteX64" fmla="*/ 928687 w 1407319"/>
              <a:gd name="connsiteY64" fmla="*/ 7144 h 688182"/>
              <a:gd name="connsiteX65" fmla="*/ 942975 w 1407319"/>
              <a:gd name="connsiteY65" fmla="*/ 19050 h 688182"/>
              <a:gd name="connsiteX66" fmla="*/ 950119 w 1407319"/>
              <a:gd name="connsiteY66" fmla="*/ 21432 h 688182"/>
              <a:gd name="connsiteX67" fmla="*/ 969169 w 1407319"/>
              <a:gd name="connsiteY67" fmla="*/ 42863 h 688182"/>
              <a:gd name="connsiteX68" fmla="*/ 983456 w 1407319"/>
              <a:gd name="connsiteY68" fmla="*/ 54769 h 688182"/>
              <a:gd name="connsiteX69" fmla="*/ 992981 w 1407319"/>
              <a:gd name="connsiteY69" fmla="*/ 69057 h 688182"/>
              <a:gd name="connsiteX70" fmla="*/ 997744 w 1407319"/>
              <a:gd name="connsiteY70" fmla="*/ 76200 h 688182"/>
              <a:gd name="connsiteX71" fmla="*/ 1012031 w 1407319"/>
              <a:gd name="connsiteY71" fmla="*/ 88107 h 688182"/>
              <a:gd name="connsiteX72" fmla="*/ 1019175 w 1407319"/>
              <a:gd name="connsiteY72" fmla="*/ 90488 h 688182"/>
              <a:gd name="connsiteX73" fmla="*/ 1028700 w 1407319"/>
              <a:gd name="connsiteY73" fmla="*/ 102394 h 688182"/>
              <a:gd name="connsiteX74" fmla="*/ 1040606 w 1407319"/>
              <a:gd name="connsiteY74" fmla="*/ 111919 h 688182"/>
              <a:gd name="connsiteX75" fmla="*/ 1064419 w 1407319"/>
              <a:gd name="connsiteY75" fmla="*/ 107157 h 688182"/>
              <a:gd name="connsiteX76" fmla="*/ 1078706 w 1407319"/>
              <a:gd name="connsiteY76" fmla="*/ 97632 h 688182"/>
              <a:gd name="connsiteX77" fmla="*/ 1092994 w 1407319"/>
              <a:gd name="connsiteY77" fmla="*/ 92869 h 688182"/>
              <a:gd name="connsiteX78" fmla="*/ 1104900 w 1407319"/>
              <a:gd name="connsiteY78" fmla="*/ 83344 h 688182"/>
              <a:gd name="connsiteX79" fmla="*/ 1126331 w 1407319"/>
              <a:gd name="connsiteY79" fmla="*/ 71438 h 688182"/>
              <a:gd name="connsiteX80" fmla="*/ 1145381 w 1407319"/>
              <a:gd name="connsiteY80" fmla="*/ 47625 h 688182"/>
              <a:gd name="connsiteX81" fmla="*/ 1159669 w 1407319"/>
              <a:gd name="connsiteY81" fmla="*/ 42863 h 688182"/>
              <a:gd name="connsiteX82" fmla="*/ 1166812 w 1407319"/>
              <a:gd name="connsiteY82" fmla="*/ 45244 h 688182"/>
              <a:gd name="connsiteX83" fmla="*/ 1178719 w 1407319"/>
              <a:gd name="connsiteY83" fmla="*/ 66675 h 688182"/>
              <a:gd name="connsiteX84" fmla="*/ 1183481 w 1407319"/>
              <a:gd name="connsiteY84" fmla="*/ 90488 h 688182"/>
              <a:gd name="connsiteX85" fmla="*/ 1185862 w 1407319"/>
              <a:gd name="connsiteY85" fmla="*/ 100013 h 688182"/>
              <a:gd name="connsiteX86" fmla="*/ 1193006 w 1407319"/>
              <a:gd name="connsiteY86" fmla="*/ 114300 h 688182"/>
              <a:gd name="connsiteX87" fmla="*/ 1200150 w 1407319"/>
              <a:gd name="connsiteY87" fmla="*/ 121444 h 688182"/>
              <a:gd name="connsiteX88" fmla="*/ 1216819 w 1407319"/>
              <a:gd name="connsiteY88" fmla="*/ 142875 h 688182"/>
              <a:gd name="connsiteX89" fmla="*/ 1233487 w 1407319"/>
              <a:gd name="connsiteY89" fmla="*/ 147638 h 688182"/>
              <a:gd name="connsiteX90" fmla="*/ 1259681 w 1407319"/>
              <a:gd name="connsiteY90" fmla="*/ 154782 h 688182"/>
              <a:gd name="connsiteX91" fmla="*/ 1264444 w 1407319"/>
              <a:gd name="connsiteY91" fmla="*/ 161925 h 688182"/>
              <a:gd name="connsiteX92" fmla="*/ 1276350 w 1407319"/>
              <a:gd name="connsiteY92" fmla="*/ 176213 h 688182"/>
              <a:gd name="connsiteX93" fmla="*/ 1278731 w 1407319"/>
              <a:gd name="connsiteY93" fmla="*/ 183357 h 688182"/>
              <a:gd name="connsiteX94" fmla="*/ 1281112 w 1407319"/>
              <a:gd name="connsiteY94" fmla="*/ 192882 h 688182"/>
              <a:gd name="connsiteX95" fmla="*/ 1285875 w 1407319"/>
              <a:gd name="connsiteY95" fmla="*/ 207169 h 688182"/>
              <a:gd name="connsiteX96" fmla="*/ 1290637 w 1407319"/>
              <a:gd name="connsiteY96" fmla="*/ 273844 h 688182"/>
              <a:gd name="connsiteX97" fmla="*/ 1290637 w 1407319"/>
              <a:gd name="connsiteY97" fmla="*/ 276225 h 688182"/>
              <a:gd name="connsiteX98" fmla="*/ 1388269 w 1407319"/>
              <a:gd name="connsiteY98" fmla="*/ 273844 h 688182"/>
              <a:gd name="connsiteX99" fmla="*/ 1390650 w 1407319"/>
              <a:gd name="connsiteY99" fmla="*/ 273844 h 688182"/>
              <a:gd name="connsiteX100" fmla="*/ 1404937 w 1407319"/>
              <a:gd name="connsiteY100" fmla="*/ 311944 h 688182"/>
              <a:gd name="connsiteX101" fmla="*/ 1407319 w 1407319"/>
              <a:gd name="connsiteY101" fmla="*/ 352425 h 688182"/>
              <a:gd name="connsiteX102" fmla="*/ 1404937 w 1407319"/>
              <a:gd name="connsiteY102" fmla="*/ 421482 h 688182"/>
              <a:gd name="connsiteX103" fmla="*/ 1400175 w 1407319"/>
              <a:gd name="connsiteY103" fmla="*/ 440532 h 688182"/>
              <a:gd name="connsiteX104" fmla="*/ 1397794 w 1407319"/>
              <a:gd name="connsiteY104" fmla="*/ 450057 h 688182"/>
              <a:gd name="connsiteX105" fmla="*/ 1395412 w 1407319"/>
              <a:gd name="connsiteY105" fmla="*/ 457200 h 688182"/>
              <a:gd name="connsiteX106" fmla="*/ 1393031 w 1407319"/>
              <a:gd name="connsiteY106" fmla="*/ 469107 h 688182"/>
              <a:gd name="connsiteX107" fmla="*/ 1390650 w 1407319"/>
              <a:gd name="connsiteY107" fmla="*/ 483394 h 688182"/>
              <a:gd name="connsiteX108" fmla="*/ 1381125 w 1407319"/>
              <a:gd name="connsiteY108" fmla="*/ 485775 h 688182"/>
              <a:gd name="connsiteX109" fmla="*/ 1376362 w 1407319"/>
              <a:gd name="connsiteY109" fmla="*/ 528638 h 688182"/>
              <a:gd name="connsiteX110" fmla="*/ 1371600 w 1407319"/>
              <a:gd name="connsiteY110" fmla="*/ 564357 h 688182"/>
              <a:gd name="connsiteX111" fmla="*/ 1366837 w 1407319"/>
              <a:gd name="connsiteY111" fmla="*/ 583407 h 688182"/>
              <a:gd name="connsiteX112" fmla="*/ 1362075 w 1407319"/>
              <a:gd name="connsiteY112" fmla="*/ 597694 h 688182"/>
              <a:gd name="connsiteX113" fmla="*/ 1354931 w 1407319"/>
              <a:gd name="connsiteY113" fmla="*/ 600075 h 688182"/>
              <a:gd name="connsiteX114" fmla="*/ 1335881 w 1407319"/>
              <a:gd name="connsiteY114" fmla="*/ 604838 h 688182"/>
              <a:gd name="connsiteX115" fmla="*/ 1312069 w 1407319"/>
              <a:gd name="connsiteY115" fmla="*/ 616744 h 688182"/>
              <a:gd name="connsiteX116" fmla="*/ 1304925 w 1407319"/>
              <a:gd name="connsiteY116" fmla="*/ 619125 h 688182"/>
              <a:gd name="connsiteX117" fmla="*/ 1269206 w 1407319"/>
              <a:gd name="connsiteY117" fmla="*/ 621507 h 688182"/>
              <a:gd name="connsiteX118" fmla="*/ 1233487 w 1407319"/>
              <a:gd name="connsiteY118" fmla="*/ 633413 h 688182"/>
              <a:gd name="connsiteX119" fmla="*/ 1226344 w 1407319"/>
              <a:gd name="connsiteY119" fmla="*/ 638175 h 688182"/>
              <a:gd name="connsiteX120" fmla="*/ 1223962 w 1407319"/>
              <a:gd name="connsiteY120" fmla="*/ 645319 h 688182"/>
              <a:gd name="connsiteX121" fmla="*/ 1209675 w 1407319"/>
              <a:gd name="connsiteY121" fmla="*/ 650082 h 688182"/>
              <a:gd name="connsiteX122" fmla="*/ 1202531 w 1407319"/>
              <a:gd name="connsiteY122" fmla="*/ 652463 h 688182"/>
              <a:gd name="connsiteX123" fmla="*/ 1195387 w 1407319"/>
              <a:gd name="connsiteY123" fmla="*/ 657225 h 688182"/>
              <a:gd name="connsiteX124" fmla="*/ 1183481 w 1407319"/>
              <a:gd name="connsiteY124" fmla="*/ 659607 h 688182"/>
              <a:gd name="connsiteX125" fmla="*/ 1176337 w 1407319"/>
              <a:gd name="connsiteY125" fmla="*/ 661988 h 688182"/>
              <a:gd name="connsiteX126" fmla="*/ 1171575 w 1407319"/>
              <a:gd name="connsiteY126" fmla="*/ 669132 h 688182"/>
              <a:gd name="connsiteX127" fmla="*/ 1157287 w 1407319"/>
              <a:gd name="connsiteY127" fmla="*/ 673894 h 688182"/>
              <a:gd name="connsiteX128" fmla="*/ 1009650 w 1407319"/>
              <a:gd name="connsiteY128" fmla="*/ 671513 h 688182"/>
              <a:gd name="connsiteX129" fmla="*/ 995362 w 1407319"/>
              <a:gd name="connsiteY129" fmla="*/ 666750 h 688182"/>
              <a:gd name="connsiteX130" fmla="*/ 973931 w 1407319"/>
              <a:gd name="connsiteY130" fmla="*/ 659607 h 688182"/>
              <a:gd name="connsiteX131" fmla="*/ 959644 w 1407319"/>
              <a:gd name="connsiteY131" fmla="*/ 654844 h 688182"/>
              <a:gd name="connsiteX132" fmla="*/ 952500 w 1407319"/>
              <a:gd name="connsiteY132" fmla="*/ 652463 h 688182"/>
              <a:gd name="connsiteX133" fmla="*/ 945356 w 1407319"/>
              <a:gd name="connsiteY133" fmla="*/ 647700 h 688182"/>
              <a:gd name="connsiteX134" fmla="*/ 935831 w 1407319"/>
              <a:gd name="connsiteY134" fmla="*/ 645319 h 688182"/>
              <a:gd name="connsiteX135" fmla="*/ 928687 w 1407319"/>
              <a:gd name="connsiteY135" fmla="*/ 642938 h 688182"/>
              <a:gd name="connsiteX136" fmla="*/ 907256 w 1407319"/>
              <a:gd name="connsiteY136" fmla="*/ 633413 h 688182"/>
              <a:gd name="connsiteX137" fmla="*/ 897731 w 1407319"/>
              <a:gd name="connsiteY137" fmla="*/ 628650 h 688182"/>
              <a:gd name="connsiteX138" fmla="*/ 854869 w 1407319"/>
              <a:gd name="connsiteY138" fmla="*/ 626269 h 688182"/>
              <a:gd name="connsiteX139" fmla="*/ 831056 w 1407319"/>
              <a:gd name="connsiteY139" fmla="*/ 621507 h 688182"/>
              <a:gd name="connsiteX140" fmla="*/ 821531 w 1407319"/>
              <a:gd name="connsiteY140" fmla="*/ 619125 h 688182"/>
              <a:gd name="connsiteX141" fmla="*/ 814387 w 1407319"/>
              <a:gd name="connsiteY141" fmla="*/ 614363 h 688182"/>
              <a:gd name="connsiteX142" fmla="*/ 800100 w 1407319"/>
              <a:gd name="connsiteY142" fmla="*/ 609600 h 688182"/>
              <a:gd name="connsiteX143" fmla="*/ 785812 w 1407319"/>
              <a:gd name="connsiteY143" fmla="*/ 604838 h 688182"/>
              <a:gd name="connsiteX144" fmla="*/ 771525 w 1407319"/>
              <a:gd name="connsiteY144" fmla="*/ 600075 h 688182"/>
              <a:gd name="connsiteX145" fmla="*/ 764381 w 1407319"/>
              <a:gd name="connsiteY145" fmla="*/ 595313 h 688182"/>
              <a:gd name="connsiteX146" fmla="*/ 750094 w 1407319"/>
              <a:gd name="connsiteY146" fmla="*/ 590550 h 688182"/>
              <a:gd name="connsiteX147" fmla="*/ 742950 w 1407319"/>
              <a:gd name="connsiteY147" fmla="*/ 585788 h 688182"/>
              <a:gd name="connsiteX148" fmla="*/ 723900 w 1407319"/>
              <a:gd name="connsiteY148" fmla="*/ 581025 h 688182"/>
              <a:gd name="connsiteX149" fmla="*/ 709612 w 1407319"/>
              <a:gd name="connsiteY149" fmla="*/ 576263 h 688182"/>
              <a:gd name="connsiteX150" fmla="*/ 700087 w 1407319"/>
              <a:gd name="connsiteY150" fmla="*/ 571500 h 688182"/>
              <a:gd name="connsiteX151" fmla="*/ 657225 w 1407319"/>
              <a:gd name="connsiteY151" fmla="*/ 569119 h 688182"/>
              <a:gd name="connsiteX152" fmla="*/ 647700 w 1407319"/>
              <a:gd name="connsiteY152" fmla="*/ 566738 h 688182"/>
              <a:gd name="connsiteX153" fmla="*/ 588169 w 1407319"/>
              <a:gd name="connsiteY153" fmla="*/ 571500 h 688182"/>
              <a:gd name="connsiteX154" fmla="*/ 581025 w 1407319"/>
              <a:gd name="connsiteY154" fmla="*/ 576263 h 688182"/>
              <a:gd name="connsiteX155" fmla="*/ 566737 w 1407319"/>
              <a:gd name="connsiteY155" fmla="*/ 581025 h 688182"/>
              <a:gd name="connsiteX156" fmla="*/ 559594 w 1407319"/>
              <a:gd name="connsiteY156" fmla="*/ 583407 h 688182"/>
              <a:gd name="connsiteX157" fmla="*/ 550069 w 1407319"/>
              <a:gd name="connsiteY157" fmla="*/ 585788 h 688182"/>
              <a:gd name="connsiteX158" fmla="*/ 535781 w 1407319"/>
              <a:gd name="connsiteY158" fmla="*/ 590550 h 688182"/>
              <a:gd name="connsiteX159" fmla="*/ 533400 w 1407319"/>
              <a:gd name="connsiteY159" fmla="*/ 597694 h 688182"/>
              <a:gd name="connsiteX160" fmla="*/ 526256 w 1407319"/>
              <a:gd name="connsiteY160" fmla="*/ 602457 h 688182"/>
              <a:gd name="connsiteX161" fmla="*/ 523875 w 1407319"/>
              <a:gd name="connsiteY161" fmla="*/ 616744 h 688182"/>
              <a:gd name="connsiteX162" fmla="*/ 521494 w 1407319"/>
              <a:gd name="connsiteY162" fmla="*/ 623888 h 688182"/>
              <a:gd name="connsiteX163" fmla="*/ 514350 w 1407319"/>
              <a:gd name="connsiteY163" fmla="*/ 626269 h 688182"/>
              <a:gd name="connsiteX164" fmla="*/ 507206 w 1407319"/>
              <a:gd name="connsiteY164" fmla="*/ 631032 h 688182"/>
              <a:gd name="connsiteX165" fmla="*/ 502444 w 1407319"/>
              <a:gd name="connsiteY165" fmla="*/ 645319 h 688182"/>
              <a:gd name="connsiteX166" fmla="*/ 500062 w 1407319"/>
              <a:gd name="connsiteY166" fmla="*/ 652463 h 688182"/>
              <a:gd name="connsiteX167" fmla="*/ 492919 w 1407319"/>
              <a:gd name="connsiteY167" fmla="*/ 659607 h 688182"/>
              <a:gd name="connsiteX168" fmla="*/ 488156 w 1407319"/>
              <a:gd name="connsiteY168" fmla="*/ 673894 h 688182"/>
              <a:gd name="connsiteX169" fmla="*/ 478631 w 1407319"/>
              <a:gd name="connsiteY169" fmla="*/ 685800 h 688182"/>
              <a:gd name="connsiteX170" fmla="*/ 461962 w 1407319"/>
              <a:gd name="connsiteY170" fmla="*/ 688182 h 688182"/>
              <a:gd name="connsiteX171" fmla="*/ 447675 w 1407319"/>
              <a:gd name="connsiteY171" fmla="*/ 685800 h 688182"/>
              <a:gd name="connsiteX172" fmla="*/ 433387 w 1407319"/>
              <a:gd name="connsiteY172" fmla="*/ 676275 h 688182"/>
              <a:gd name="connsiteX173" fmla="*/ 419100 w 1407319"/>
              <a:gd name="connsiteY173" fmla="*/ 671513 h 688182"/>
              <a:gd name="connsiteX174" fmla="*/ 392906 w 1407319"/>
              <a:gd name="connsiteY174" fmla="*/ 657225 h 688182"/>
              <a:gd name="connsiteX175" fmla="*/ 371475 w 1407319"/>
              <a:gd name="connsiteY175" fmla="*/ 650082 h 688182"/>
              <a:gd name="connsiteX176" fmla="*/ 357187 w 1407319"/>
              <a:gd name="connsiteY176" fmla="*/ 645319 h 688182"/>
              <a:gd name="connsiteX177" fmla="*/ 333375 w 1407319"/>
              <a:gd name="connsiteY177" fmla="*/ 642938 h 688182"/>
              <a:gd name="connsiteX178" fmla="*/ 319087 w 1407319"/>
              <a:gd name="connsiteY178" fmla="*/ 638175 h 688182"/>
              <a:gd name="connsiteX179" fmla="*/ 302419 w 1407319"/>
              <a:gd name="connsiteY179" fmla="*/ 633413 h 688182"/>
              <a:gd name="connsiteX180" fmla="*/ 269081 w 1407319"/>
              <a:gd name="connsiteY180" fmla="*/ 631032 h 688182"/>
              <a:gd name="connsiteX181" fmla="*/ 259556 w 1407319"/>
              <a:gd name="connsiteY181" fmla="*/ 628650 h 688182"/>
              <a:gd name="connsiteX182" fmla="*/ 240506 w 1407319"/>
              <a:gd name="connsiteY182" fmla="*/ 616744 h 688182"/>
              <a:gd name="connsiteX183" fmla="*/ 230981 w 1407319"/>
              <a:gd name="connsiteY183" fmla="*/ 614363 h 688182"/>
              <a:gd name="connsiteX184" fmla="*/ 209550 w 1407319"/>
              <a:gd name="connsiteY184" fmla="*/ 600075 h 688182"/>
              <a:gd name="connsiteX185" fmla="*/ 197644 w 1407319"/>
              <a:gd name="connsiteY185" fmla="*/ 592932 h 688182"/>
              <a:gd name="connsiteX186" fmla="*/ 178594 w 1407319"/>
              <a:gd name="connsiteY186" fmla="*/ 581025 h 688182"/>
              <a:gd name="connsiteX187" fmla="*/ 173831 w 1407319"/>
              <a:gd name="connsiteY187" fmla="*/ 573882 h 688182"/>
              <a:gd name="connsiteX188" fmla="*/ 152400 w 1407319"/>
              <a:gd name="connsiteY188" fmla="*/ 561975 h 688182"/>
              <a:gd name="connsiteX189" fmla="*/ 142875 w 1407319"/>
              <a:gd name="connsiteY189" fmla="*/ 559594 h 688182"/>
              <a:gd name="connsiteX190" fmla="*/ 135731 w 1407319"/>
              <a:gd name="connsiteY190" fmla="*/ 557213 h 688182"/>
              <a:gd name="connsiteX191" fmla="*/ 126206 w 1407319"/>
              <a:gd name="connsiteY191" fmla="*/ 552450 h 688182"/>
              <a:gd name="connsiteX192" fmla="*/ 109537 w 1407319"/>
              <a:gd name="connsiteY192" fmla="*/ 550069 h 688182"/>
              <a:gd name="connsiteX193" fmla="*/ 66675 w 1407319"/>
              <a:gd name="connsiteY193" fmla="*/ 545307 h 688182"/>
              <a:gd name="connsiteX194" fmla="*/ 57150 w 1407319"/>
              <a:gd name="connsiteY194" fmla="*/ 542925 h 688182"/>
              <a:gd name="connsiteX195" fmla="*/ 42862 w 1407319"/>
              <a:gd name="connsiteY195" fmla="*/ 540544 h 688182"/>
              <a:gd name="connsiteX196" fmla="*/ 26194 w 1407319"/>
              <a:gd name="connsiteY196" fmla="*/ 540544 h 688182"/>
              <a:gd name="connsiteX197" fmla="*/ 0 w 1407319"/>
              <a:gd name="connsiteY197" fmla="*/ 414338 h 688182"/>
              <a:gd name="connsiteX198" fmla="*/ 19050 w 1407319"/>
              <a:gd name="connsiteY198" fmla="*/ 404813 h 688182"/>
              <a:gd name="connsiteX199" fmla="*/ 26194 w 1407319"/>
              <a:gd name="connsiteY199" fmla="*/ 402432 h 688182"/>
              <a:gd name="connsiteX200" fmla="*/ 47625 w 1407319"/>
              <a:gd name="connsiteY200" fmla="*/ 385763 h 688182"/>
              <a:gd name="connsiteX201" fmla="*/ 54769 w 1407319"/>
              <a:gd name="connsiteY201" fmla="*/ 345282 h 688182"/>
              <a:gd name="connsiteX202" fmla="*/ 57150 w 1407319"/>
              <a:gd name="connsiteY202" fmla="*/ 307182 h 688182"/>
              <a:gd name="connsiteX203" fmla="*/ 59531 w 1407319"/>
              <a:gd name="connsiteY203" fmla="*/ 300038 h 688182"/>
              <a:gd name="connsiteX204" fmla="*/ 66675 w 1407319"/>
              <a:gd name="connsiteY204" fmla="*/ 295275 h 688182"/>
              <a:gd name="connsiteX205" fmla="*/ 88106 w 1407319"/>
              <a:gd name="connsiteY205" fmla="*/ 302419 h 688182"/>
              <a:gd name="connsiteX206" fmla="*/ 95250 w 1407319"/>
              <a:gd name="connsiteY206" fmla="*/ 304800 h 688182"/>
              <a:gd name="connsiteX207" fmla="*/ 111919 w 1407319"/>
              <a:gd name="connsiteY207" fmla="*/ 307182 h 688182"/>
              <a:gd name="connsiteX208" fmla="*/ 169069 w 1407319"/>
              <a:gd name="connsiteY208" fmla="*/ 304800 h 688182"/>
              <a:gd name="connsiteX209" fmla="*/ 178594 w 1407319"/>
              <a:gd name="connsiteY209" fmla="*/ 302419 h 688182"/>
              <a:gd name="connsiteX210" fmla="*/ 192881 w 1407319"/>
              <a:gd name="connsiteY210" fmla="*/ 297657 h 688182"/>
              <a:gd name="connsiteX211" fmla="*/ 195262 w 1407319"/>
              <a:gd name="connsiteY211" fmla="*/ 290513 h 688182"/>
              <a:gd name="connsiteX212" fmla="*/ 202406 w 1407319"/>
              <a:gd name="connsiteY212" fmla="*/ 288132 h 688182"/>
              <a:gd name="connsiteX213" fmla="*/ 195262 w 1407319"/>
              <a:gd name="connsiteY213" fmla="*/ 273844 h 688182"/>
              <a:gd name="connsiteX214" fmla="*/ 192881 w 1407319"/>
              <a:gd name="connsiteY214" fmla="*/ 266700 h 688182"/>
              <a:gd name="connsiteX215" fmla="*/ 200025 w 1407319"/>
              <a:gd name="connsiteY215" fmla="*/ 230982 h 688182"/>
              <a:gd name="connsiteX216" fmla="*/ 202406 w 1407319"/>
              <a:gd name="connsiteY216" fmla="*/ 223838 h 688182"/>
              <a:gd name="connsiteX217" fmla="*/ 207169 w 1407319"/>
              <a:gd name="connsiteY217" fmla="*/ 216694 h 688182"/>
              <a:gd name="connsiteX218" fmla="*/ 214312 w 1407319"/>
              <a:gd name="connsiteY218" fmla="*/ 190500 h 688182"/>
              <a:gd name="connsiteX219" fmla="*/ 211931 w 1407319"/>
              <a:gd name="connsiteY219" fmla="*/ 152400 h 688182"/>
              <a:gd name="connsiteX220" fmla="*/ 209550 w 1407319"/>
              <a:gd name="connsiteY220" fmla="*/ 145257 h 688182"/>
              <a:gd name="connsiteX221" fmla="*/ 204787 w 1407319"/>
              <a:gd name="connsiteY221" fmla="*/ 116682 h 688182"/>
              <a:gd name="connsiteX222" fmla="*/ 202406 w 1407319"/>
              <a:gd name="connsiteY222" fmla="*/ 90488 h 688182"/>
              <a:gd name="connsiteX223" fmla="*/ 200025 w 1407319"/>
              <a:gd name="connsiteY223" fmla="*/ 83344 h 688182"/>
              <a:gd name="connsiteX224" fmla="*/ 197644 w 1407319"/>
              <a:gd name="connsiteY224" fmla="*/ 73819 h 688182"/>
              <a:gd name="connsiteX225" fmla="*/ 195262 w 1407319"/>
              <a:gd name="connsiteY225" fmla="*/ 66675 h 688182"/>
              <a:gd name="connsiteX226" fmla="*/ 188119 w 1407319"/>
              <a:gd name="connsiteY226" fmla="*/ 59532 h 688182"/>
              <a:gd name="connsiteX227" fmla="*/ 183356 w 1407319"/>
              <a:gd name="connsiteY227" fmla="*/ 52388 h 688182"/>
              <a:gd name="connsiteX228" fmla="*/ 178594 w 1407319"/>
              <a:gd name="connsiteY228" fmla="*/ 38100 h 688182"/>
              <a:gd name="connsiteX229" fmla="*/ 173831 w 1407319"/>
              <a:gd name="connsiteY229" fmla="*/ 19050 h 688182"/>
              <a:gd name="connsiteX230" fmla="*/ 176212 w 1407319"/>
              <a:gd name="connsiteY230" fmla="*/ 2382 h 688182"/>
              <a:gd name="connsiteX231" fmla="*/ 183356 w 1407319"/>
              <a:gd name="connsiteY231" fmla="*/ 0 h 688182"/>
              <a:gd name="connsiteX232" fmla="*/ 207169 w 1407319"/>
              <a:gd name="connsiteY232" fmla="*/ 2382 h 688182"/>
              <a:gd name="connsiteX233" fmla="*/ 288131 w 1407319"/>
              <a:gd name="connsiteY233" fmla="*/ 9525 h 688182"/>
              <a:gd name="connsiteX234" fmla="*/ 295275 w 1407319"/>
              <a:gd name="connsiteY234" fmla="*/ 11907 h 688182"/>
              <a:gd name="connsiteX235" fmla="*/ 335756 w 1407319"/>
              <a:gd name="connsiteY235" fmla="*/ 16669 h 688182"/>
              <a:gd name="connsiteX0" fmla="*/ 335756 w 1407319"/>
              <a:gd name="connsiteY0" fmla="*/ 16669 h 688182"/>
              <a:gd name="connsiteX1" fmla="*/ 335756 w 1407319"/>
              <a:gd name="connsiteY1" fmla="*/ 16669 h 688182"/>
              <a:gd name="connsiteX2" fmla="*/ 330994 w 1407319"/>
              <a:gd name="connsiteY2" fmla="*/ 38100 h 688182"/>
              <a:gd name="connsiteX3" fmla="*/ 328612 w 1407319"/>
              <a:gd name="connsiteY3" fmla="*/ 52388 h 688182"/>
              <a:gd name="connsiteX4" fmla="*/ 323850 w 1407319"/>
              <a:gd name="connsiteY4" fmla="*/ 59532 h 688182"/>
              <a:gd name="connsiteX5" fmla="*/ 316706 w 1407319"/>
              <a:gd name="connsiteY5" fmla="*/ 73819 h 688182"/>
              <a:gd name="connsiteX6" fmla="*/ 309562 w 1407319"/>
              <a:gd name="connsiteY6" fmla="*/ 114300 h 688182"/>
              <a:gd name="connsiteX7" fmla="*/ 304800 w 1407319"/>
              <a:gd name="connsiteY7" fmla="*/ 128588 h 688182"/>
              <a:gd name="connsiteX8" fmla="*/ 309562 w 1407319"/>
              <a:gd name="connsiteY8" fmla="*/ 145257 h 688182"/>
              <a:gd name="connsiteX9" fmla="*/ 314325 w 1407319"/>
              <a:gd name="connsiteY9" fmla="*/ 152400 h 688182"/>
              <a:gd name="connsiteX10" fmla="*/ 328612 w 1407319"/>
              <a:gd name="connsiteY10" fmla="*/ 157163 h 688182"/>
              <a:gd name="connsiteX11" fmla="*/ 338137 w 1407319"/>
              <a:gd name="connsiteY11" fmla="*/ 161925 h 688182"/>
              <a:gd name="connsiteX12" fmla="*/ 395287 w 1407319"/>
              <a:gd name="connsiteY12" fmla="*/ 166688 h 688182"/>
              <a:gd name="connsiteX13" fmla="*/ 435769 w 1407319"/>
              <a:gd name="connsiteY13" fmla="*/ 169069 h 688182"/>
              <a:gd name="connsiteX14" fmla="*/ 450056 w 1407319"/>
              <a:gd name="connsiteY14" fmla="*/ 173832 h 688182"/>
              <a:gd name="connsiteX15" fmla="*/ 459581 w 1407319"/>
              <a:gd name="connsiteY15" fmla="*/ 176213 h 688182"/>
              <a:gd name="connsiteX16" fmla="*/ 469106 w 1407319"/>
              <a:gd name="connsiteY16" fmla="*/ 197644 h 688182"/>
              <a:gd name="connsiteX17" fmla="*/ 476250 w 1407319"/>
              <a:gd name="connsiteY17" fmla="*/ 200025 h 688182"/>
              <a:gd name="connsiteX18" fmla="*/ 478631 w 1407319"/>
              <a:gd name="connsiteY18" fmla="*/ 207169 h 688182"/>
              <a:gd name="connsiteX19" fmla="*/ 492919 w 1407319"/>
              <a:gd name="connsiteY19" fmla="*/ 219075 h 688182"/>
              <a:gd name="connsiteX20" fmla="*/ 500062 w 1407319"/>
              <a:gd name="connsiteY20" fmla="*/ 226219 h 688182"/>
              <a:gd name="connsiteX21" fmla="*/ 516731 w 1407319"/>
              <a:gd name="connsiteY21" fmla="*/ 245269 h 688182"/>
              <a:gd name="connsiteX22" fmla="*/ 526256 w 1407319"/>
              <a:gd name="connsiteY22" fmla="*/ 266700 h 688182"/>
              <a:gd name="connsiteX23" fmla="*/ 540544 w 1407319"/>
              <a:gd name="connsiteY23" fmla="*/ 280988 h 688182"/>
              <a:gd name="connsiteX24" fmla="*/ 547687 w 1407319"/>
              <a:gd name="connsiteY24" fmla="*/ 288132 h 688182"/>
              <a:gd name="connsiteX25" fmla="*/ 561975 w 1407319"/>
              <a:gd name="connsiteY25" fmla="*/ 300038 h 688182"/>
              <a:gd name="connsiteX26" fmla="*/ 569119 w 1407319"/>
              <a:gd name="connsiteY26" fmla="*/ 302419 h 688182"/>
              <a:gd name="connsiteX27" fmla="*/ 583406 w 1407319"/>
              <a:gd name="connsiteY27" fmla="*/ 311944 h 688182"/>
              <a:gd name="connsiteX28" fmla="*/ 597694 w 1407319"/>
              <a:gd name="connsiteY28" fmla="*/ 316707 h 688182"/>
              <a:gd name="connsiteX29" fmla="*/ 614362 w 1407319"/>
              <a:gd name="connsiteY29" fmla="*/ 323850 h 688182"/>
              <a:gd name="connsiteX30" fmla="*/ 650081 w 1407319"/>
              <a:gd name="connsiteY30" fmla="*/ 326232 h 688182"/>
              <a:gd name="connsiteX31" fmla="*/ 666750 w 1407319"/>
              <a:gd name="connsiteY31" fmla="*/ 323850 h 688182"/>
              <a:gd name="connsiteX32" fmla="*/ 681037 w 1407319"/>
              <a:gd name="connsiteY32" fmla="*/ 314325 h 688182"/>
              <a:gd name="connsiteX33" fmla="*/ 688181 w 1407319"/>
              <a:gd name="connsiteY33" fmla="*/ 300038 h 688182"/>
              <a:gd name="connsiteX34" fmla="*/ 707231 w 1407319"/>
              <a:gd name="connsiteY34" fmla="*/ 295275 h 688182"/>
              <a:gd name="connsiteX35" fmla="*/ 711994 w 1407319"/>
              <a:gd name="connsiteY35" fmla="*/ 250032 h 688182"/>
              <a:gd name="connsiteX36" fmla="*/ 716756 w 1407319"/>
              <a:gd name="connsiteY36" fmla="*/ 242888 h 688182"/>
              <a:gd name="connsiteX37" fmla="*/ 714375 w 1407319"/>
              <a:gd name="connsiteY37" fmla="*/ 221457 h 688182"/>
              <a:gd name="connsiteX38" fmla="*/ 709612 w 1407319"/>
              <a:gd name="connsiteY38" fmla="*/ 207169 h 688182"/>
              <a:gd name="connsiteX39" fmla="*/ 711994 w 1407319"/>
              <a:gd name="connsiteY39" fmla="*/ 169069 h 688182"/>
              <a:gd name="connsiteX40" fmla="*/ 726281 w 1407319"/>
              <a:gd name="connsiteY40" fmla="*/ 159544 h 688182"/>
              <a:gd name="connsiteX41" fmla="*/ 740569 w 1407319"/>
              <a:gd name="connsiteY41" fmla="*/ 152400 h 688182"/>
              <a:gd name="connsiteX42" fmla="*/ 747712 w 1407319"/>
              <a:gd name="connsiteY42" fmla="*/ 147638 h 688182"/>
              <a:gd name="connsiteX43" fmla="*/ 757237 w 1407319"/>
              <a:gd name="connsiteY43" fmla="*/ 145257 h 688182"/>
              <a:gd name="connsiteX44" fmla="*/ 764381 w 1407319"/>
              <a:gd name="connsiteY44" fmla="*/ 142875 h 688182"/>
              <a:gd name="connsiteX45" fmla="*/ 773906 w 1407319"/>
              <a:gd name="connsiteY45" fmla="*/ 128588 h 688182"/>
              <a:gd name="connsiteX46" fmla="*/ 778669 w 1407319"/>
              <a:gd name="connsiteY46" fmla="*/ 121444 h 688182"/>
              <a:gd name="connsiteX47" fmla="*/ 776287 w 1407319"/>
              <a:gd name="connsiteY47" fmla="*/ 109538 h 688182"/>
              <a:gd name="connsiteX48" fmla="*/ 790575 w 1407319"/>
              <a:gd name="connsiteY48" fmla="*/ 109538 h 688182"/>
              <a:gd name="connsiteX49" fmla="*/ 788194 w 1407319"/>
              <a:gd name="connsiteY49" fmla="*/ 92870 h 688182"/>
              <a:gd name="connsiteX50" fmla="*/ 802481 w 1407319"/>
              <a:gd name="connsiteY50" fmla="*/ 88107 h 688182"/>
              <a:gd name="connsiteX51" fmla="*/ 809625 w 1407319"/>
              <a:gd name="connsiteY51" fmla="*/ 83344 h 688182"/>
              <a:gd name="connsiteX52" fmla="*/ 814387 w 1407319"/>
              <a:gd name="connsiteY52" fmla="*/ 76200 h 688182"/>
              <a:gd name="connsiteX53" fmla="*/ 821531 w 1407319"/>
              <a:gd name="connsiteY53" fmla="*/ 73819 h 688182"/>
              <a:gd name="connsiteX54" fmla="*/ 828675 w 1407319"/>
              <a:gd name="connsiteY54" fmla="*/ 69057 h 688182"/>
              <a:gd name="connsiteX55" fmla="*/ 833437 w 1407319"/>
              <a:gd name="connsiteY55" fmla="*/ 61913 h 688182"/>
              <a:gd name="connsiteX56" fmla="*/ 840581 w 1407319"/>
              <a:gd name="connsiteY56" fmla="*/ 57150 h 688182"/>
              <a:gd name="connsiteX57" fmla="*/ 842962 w 1407319"/>
              <a:gd name="connsiteY57" fmla="*/ 50007 h 688182"/>
              <a:gd name="connsiteX58" fmla="*/ 857250 w 1407319"/>
              <a:gd name="connsiteY58" fmla="*/ 45244 h 688182"/>
              <a:gd name="connsiteX59" fmla="*/ 864394 w 1407319"/>
              <a:gd name="connsiteY59" fmla="*/ 38100 h 688182"/>
              <a:gd name="connsiteX60" fmla="*/ 871537 w 1407319"/>
              <a:gd name="connsiteY60" fmla="*/ 33338 h 688182"/>
              <a:gd name="connsiteX61" fmla="*/ 885825 w 1407319"/>
              <a:gd name="connsiteY61" fmla="*/ 16669 h 688182"/>
              <a:gd name="connsiteX62" fmla="*/ 892969 w 1407319"/>
              <a:gd name="connsiteY62" fmla="*/ 11907 h 688182"/>
              <a:gd name="connsiteX63" fmla="*/ 897731 w 1407319"/>
              <a:gd name="connsiteY63" fmla="*/ 4763 h 688182"/>
              <a:gd name="connsiteX64" fmla="*/ 928687 w 1407319"/>
              <a:gd name="connsiteY64" fmla="*/ 7144 h 688182"/>
              <a:gd name="connsiteX65" fmla="*/ 942975 w 1407319"/>
              <a:gd name="connsiteY65" fmla="*/ 19050 h 688182"/>
              <a:gd name="connsiteX66" fmla="*/ 950119 w 1407319"/>
              <a:gd name="connsiteY66" fmla="*/ 21432 h 688182"/>
              <a:gd name="connsiteX67" fmla="*/ 969169 w 1407319"/>
              <a:gd name="connsiteY67" fmla="*/ 42863 h 688182"/>
              <a:gd name="connsiteX68" fmla="*/ 983456 w 1407319"/>
              <a:gd name="connsiteY68" fmla="*/ 54769 h 688182"/>
              <a:gd name="connsiteX69" fmla="*/ 992981 w 1407319"/>
              <a:gd name="connsiteY69" fmla="*/ 69057 h 688182"/>
              <a:gd name="connsiteX70" fmla="*/ 997744 w 1407319"/>
              <a:gd name="connsiteY70" fmla="*/ 76200 h 688182"/>
              <a:gd name="connsiteX71" fmla="*/ 1012031 w 1407319"/>
              <a:gd name="connsiteY71" fmla="*/ 88107 h 688182"/>
              <a:gd name="connsiteX72" fmla="*/ 1019175 w 1407319"/>
              <a:gd name="connsiteY72" fmla="*/ 90488 h 688182"/>
              <a:gd name="connsiteX73" fmla="*/ 1028700 w 1407319"/>
              <a:gd name="connsiteY73" fmla="*/ 102394 h 688182"/>
              <a:gd name="connsiteX74" fmla="*/ 1040606 w 1407319"/>
              <a:gd name="connsiteY74" fmla="*/ 111919 h 688182"/>
              <a:gd name="connsiteX75" fmla="*/ 1064419 w 1407319"/>
              <a:gd name="connsiteY75" fmla="*/ 107157 h 688182"/>
              <a:gd name="connsiteX76" fmla="*/ 1078706 w 1407319"/>
              <a:gd name="connsiteY76" fmla="*/ 97632 h 688182"/>
              <a:gd name="connsiteX77" fmla="*/ 1092994 w 1407319"/>
              <a:gd name="connsiteY77" fmla="*/ 92869 h 688182"/>
              <a:gd name="connsiteX78" fmla="*/ 1104900 w 1407319"/>
              <a:gd name="connsiteY78" fmla="*/ 83344 h 688182"/>
              <a:gd name="connsiteX79" fmla="*/ 1126331 w 1407319"/>
              <a:gd name="connsiteY79" fmla="*/ 71438 h 688182"/>
              <a:gd name="connsiteX80" fmla="*/ 1145381 w 1407319"/>
              <a:gd name="connsiteY80" fmla="*/ 47625 h 688182"/>
              <a:gd name="connsiteX81" fmla="*/ 1159669 w 1407319"/>
              <a:gd name="connsiteY81" fmla="*/ 42863 h 688182"/>
              <a:gd name="connsiteX82" fmla="*/ 1166812 w 1407319"/>
              <a:gd name="connsiteY82" fmla="*/ 45244 h 688182"/>
              <a:gd name="connsiteX83" fmla="*/ 1178719 w 1407319"/>
              <a:gd name="connsiteY83" fmla="*/ 66675 h 688182"/>
              <a:gd name="connsiteX84" fmla="*/ 1183481 w 1407319"/>
              <a:gd name="connsiteY84" fmla="*/ 90488 h 688182"/>
              <a:gd name="connsiteX85" fmla="*/ 1185862 w 1407319"/>
              <a:gd name="connsiteY85" fmla="*/ 100013 h 688182"/>
              <a:gd name="connsiteX86" fmla="*/ 1193006 w 1407319"/>
              <a:gd name="connsiteY86" fmla="*/ 114300 h 688182"/>
              <a:gd name="connsiteX87" fmla="*/ 1200150 w 1407319"/>
              <a:gd name="connsiteY87" fmla="*/ 121444 h 688182"/>
              <a:gd name="connsiteX88" fmla="*/ 1216819 w 1407319"/>
              <a:gd name="connsiteY88" fmla="*/ 142875 h 688182"/>
              <a:gd name="connsiteX89" fmla="*/ 1233487 w 1407319"/>
              <a:gd name="connsiteY89" fmla="*/ 147638 h 688182"/>
              <a:gd name="connsiteX90" fmla="*/ 1259681 w 1407319"/>
              <a:gd name="connsiteY90" fmla="*/ 154782 h 688182"/>
              <a:gd name="connsiteX91" fmla="*/ 1264444 w 1407319"/>
              <a:gd name="connsiteY91" fmla="*/ 161925 h 688182"/>
              <a:gd name="connsiteX92" fmla="*/ 1276350 w 1407319"/>
              <a:gd name="connsiteY92" fmla="*/ 176213 h 688182"/>
              <a:gd name="connsiteX93" fmla="*/ 1278731 w 1407319"/>
              <a:gd name="connsiteY93" fmla="*/ 183357 h 688182"/>
              <a:gd name="connsiteX94" fmla="*/ 1281112 w 1407319"/>
              <a:gd name="connsiteY94" fmla="*/ 192882 h 688182"/>
              <a:gd name="connsiteX95" fmla="*/ 1285875 w 1407319"/>
              <a:gd name="connsiteY95" fmla="*/ 207169 h 688182"/>
              <a:gd name="connsiteX96" fmla="*/ 1290637 w 1407319"/>
              <a:gd name="connsiteY96" fmla="*/ 273844 h 688182"/>
              <a:gd name="connsiteX97" fmla="*/ 1290637 w 1407319"/>
              <a:gd name="connsiteY97" fmla="*/ 276225 h 688182"/>
              <a:gd name="connsiteX98" fmla="*/ 1388269 w 1407319"/>
              <a:gd name="connsiteY98" fmla="*/ 273844 h 688182"/>
              <a:gd name="connsiteX99" fmla="*/ 1390650 w 1407319"/>
              <a:gd name="connsiteY99" fmla="*/ 273844 h 688182"/>
              <a:gd name="connsiteX100" fmla="*/ 1404937 w 1407319"/>
              <a:gd name="connsiteY100" fmla="*/ 311944 h 688182"/>
              <a:gd name="connsiteX101" fmla="*/ 1407319 w 1407319"/>
              <a:gd name="connsiteY101" fmla="*/ 352425 h 688182"/>
              <a:gd name="connsiteX102" fmla="*/ 1404937 w 1407319"/>
              <a:gd name="connsiteY102" fmla="*/ 421482 h 688182"/>
              <a:gd name="connsiteX103" fmla="*/ 1400175 w 1407319"/>
              <a:gd name="connsiteY103" fmla="*/ 440532 h 688182"/>
              <a:gd name="connsiteX104" fmla="*/ 1397794 w 1407319"/>
              <a:gd name="connsiteY104" fmla="*/ 450057 h 688182"/>
              <a:gd name="connsiteX105" fmla="*/ 1395412 w 1407319"/>
              <a:gd name="connsiteY105" fmla="*/ 457200 h 688182"/>
              <a:gd name="connsiteX106" fmla="*/ 1393031 w 1407319"/>
              <a:gd name="connsiteY106" fmla="*/ 469107 h 688182"/>
              <a:gd name="connsiteX107" fmla="*/ 1390650 w 1407319"/>
              <a:gd name="connsiteY107" fmla="*/ 483394 h 688182"/>
              <a:gd name="connsiteX108" fmla="*/ 1381125 w 1407319"/>
              <a:gd name="connsiteY108" fmla="*/ 485775 h 688182"/>
              <a:gd name="connsiteX109" fmla="*/ 1376362 w 1407319"/>
              <a:gd name="connsiteY109" fmla="*/ 528638 h 688182"/>
              <a:gd name="connsiteX110" fmla="*/ 1371600 w 1407319"/>
              <a:gd name="connsiteY110" fmla="*/ 564357 h 688182"/>
              <a:gd name="connsiteX111" fmla="*/ 1366837 w 1407319"/>
              <a:gd name="connsiteY111" fmla="*/ 583407 h 688182"/>
              <a:gd name="connsiteX112" fmla="*/ 1362075 w 1407319"/>
              <a:gd name="connsiteY112" fmla="*/ 597694 h 688182"/>
              <a:gd name="connsiteX113" fmla="*/ 1354931 w 1407319"/>
              <a:gd name="connsiteY113" fmla="*/ 600075 h 688182"/>
              <a:gd name="connsiteX114" fmla="*/ 1335881 w 1407319"/>
              <a:gd name="connsiteY114" fmla="*/ 604838 h 688182"/>
              <a:gd name="connsiteX115" fmla="*/ 1312069 w 1407319"/>
              <a:gd name="connsiteY115" fmla="*/ 616744 h 688182"/>
              <a:gd name="connsiteX116" fmla="*/ 1304925 w 1407319"/>
              <a:gd name="connsiteY116" fmla="*/ 619125 h 688182"/>
              <a:gd name="connsiteX117" fmla="*/ 1269206 w 1407319"/>
              <a:gd name="connsiteY117" fmla="*/ 621507 h 688182"/>
              <a:gd name="connsiteX118" fmla="*/ 1233487 w 1407319"/>
              <a:gd name="connsiteY118" fmla="*/ 633413 h 688182"/>
              <a:gd name="connsiteX119" fmla="*/ 1226344 w 1407319"/>
              <a:gd name="connsiteY119" fmla="*/ 638175 h 688182"/>
              <a:gd name="connsiteX120" fmla="*/ 1223962 w 1407319"/>
              <a:gd name="connsiteY120" fmla="*/ 645319 h 688182"/>
              <a:gd name="connsiteX121" fmla="*/ 1209675 w 1407319"/>
              <a:gd name="connsiteY121" fmla="*/ 650082 h 688182"/>
              <a:gd name="connsiteX122" fmla="*/ 1202531 w 1407319"/>
              <a:gd name="connsiteY122" fmla="*/ 652463 h 688182"/>
              <a:gd name="connsiteX123" fmla="*/ 1195387 w 1407319"/>
              <a:gd name="connsiteY123" fmla="*/ 657225 h 688182"/>
              <a:gd name="connsiteX124" fmla="*/ 1183481 w 1407319"/>
              <a:gd name="connsiteY124" fmla="*/ 659607 h 688182"/>
              <a:gd name="connsiteX125" fmla="*/ 1176337 w 1407319"/>
              <a:gd name="connsiteY125" fmla="*/ 661988 h 688182"/>
              <a:gd name="connsiteX126" fmla="*/ 1171575 w 1407319"/>
              <a:gd name="connsiteY126" fmla="*/ 669132 h 688182"/>
              <a:gd name="connsiteX127" fmla="*/ 1157287 w 1407319"/>
              <a:gd name="connsiteY127" fmla="*/ 673894 h 688182"/>
              <a:gd name="connsiteX128" fmla="*/ 1009650 w 1407319"/>
              <a:gd name="connsiteY128" fmla="*/ 671513 h 688182"/>
              <a:gd name="connsiteX129" fmla="*/ 995362 w 1407319"/>
              <a:gd name="connsiteY129" fmla="*/ 666750 h 688182"/>
              <a:gd name="connsiteX130" fmla="*/ 973931 w 1407319"/>
              <a:gd name="connsiteY130" fmla="*/ 659607 h 688182"/>
              <a:gd name="connsiteX131" fmla="*/ 959644 w 1407319"/>
              <a:gd name="connsiteY131" fmla="*/ 654844 h 688182"/>
              <a:gd name="connsiteX132" fmla="*/ 952500 w 1407319"/>
              <a:gd name="connsiteY132" fmla="*/ 652463 h 688182"/>
              <a:gd name="connsiteX133" fmla="*/ 945356 w 1407319"/>
              <a:gd name="connsiteY133" fmla="*/ 647700 h 688182"/>
              <a:gd name="connsiteX134" fmla="*/ 935831 w 1407319"/>
              <a:gd name="connsiteY134" fmla="*/ 645319 h 688182"/>
              <a:gd name="connsiteX135" fmla="*/ 928687 w 1407319"/>
              <a:gd name="connsiteY135" fmla="*/ 642938 h 688182"/>
              <a:gd name="connsiteX136" fmla="*/ 907256 w 1407319"/>
              <a:gd name="connsiteY136" fmla="*/ 633413 h 688182"/>
              <a:gd name="connsiteX137" fmla="*/ 897731 w 1407319"/>
              <a:gd name="connsiteY137" fmla="*/ 628650 h 688182"/>
              <a:gd name="connsiteX138" fmla="*/ 854869 w 1407319"/>
              <a:gd name="connsiteY138" fmla="*/ 626269 h 688182"/>
              <a:gd name="connsiteX139" fmla="*/ 831056 w 1407319"/>
              <a:gd name="connsiteY139" fmla="*/ 621507 h 688182"/>
              <a:gd name="connsiteX140" fmla="*/ 821531 w 1407319"/>
              <a:gd name="connsiteY140" fmla="*/ 619125 h 688182"/>
              <a:gd name="connsiteX141" fmla="*/ 814387 w 1407319"/>
              <a:gd name="connsiteY141" fmla="*/ 614363 h 688182"/>
              <a:gd name="connsiteX142" fmla="*/ 800100 w 1407319"/>
              <a:gd name="connsiteY142" fmla="*/ 609600 h 688182"/>
              <a:gd name="connsiteX143" fmla="*/ 785812 w 1407319"/>
              <a:gd name="connsiteY143" fmla="*/ 604838 h 688182"/>
              <a:gd name="connsiteX144" fmla="*/ 771525 w 1407319"/>
              <a:gd name="connsiteY144" fmla="*/ 600075 h 688182"/>
              <a:gd name="connsiteX145" fmla="*/ 764381 w 1407319"/>
              <a:gd name="connsiteY145" fmla="*/ 595313 h 688182"/>
              <a:gd name="connsiteX146" fmla="*/ 750094 w 1407319"/>
              <a:gd name="connsiteY146" fmla="*/ 590550 h 688182"/>
              <a:gd name="connsiteX147" fmla="*/ 742950 w 1407319"/>
              <a:gd name="connsiteY147" fmla="*/ 585788 h 688182"/>
              <a:gd name="connsiteX148" fmla="*/ 723900 w 1407319"/>
              <a:gd name="connsiteY148" fmla="*/ 581025 h 688182"/>
              <a:gd name="connsiteX149" fmla="*/ 709612 w 1407319"/>
              <a:gd name="connsiteY149" fmla="*/ 576263 h 688182"/>
              <a:gd name="connsiteX150" fmla="*/ 700087 w 1407319"/>
              <a:gd name="connsiteY150" fmla="*/ 571500 h 688182"/>
              <a:gd name="connsiteX151" fmla="*/ 657225 w 1407319"/>
              <a:gd name="connsiteY151" fmla="*/ 569119 h 688182"/>
              <a:gd name="connsiteX152" fmla="*/ 647700 w 1407319"/>
              <a:gd name="connsiteY152" fmla="*/ 566738 h 688182"/>
              <a:gd name="connsiteX153" fmla="*/ 588169 w 1407319"/>
              <a:gd name="connsiteY153" fmla="*/ 571500 h 688182"/>
              <a:gd name="connsiteX154" fmla="*/ 581025 w 1407319"/>
              <a:gd name="connsiteY154" fmla="*/ 576263 h 688182"/>
              <a:gd name="connsiteX155" fmla="*/ 566737 w 1407319"/>
              <a:gd name="connsiteY155" fmla="*/ 581025 h 688182"/>
              <a:gd name="connsiteX156" fmla="*/ 559594 w 1407319"/>
              <a:gd name="connsiteY156" fmla="*/ 583407 h 688182"/>
              <a:gd name="connsiteX157" fmla="*/ 550069 w 1407319"/>
              <a:gd name="connsiteY157" fmla="*/ 585788 h 688182"/>
              <a:gd name="connsiteX158" fmla="*/ 535781 w 1407319"/>
              <a:gd name="connsiteY158" fmla="*/ 590550 h 688182"/>
              <a:gd name="connsiteX159" fmla="*/ 533400 w 1407319"/>
              <a:gd name="connsiteY159" fmla="*/ 597694 h 688182"/>
              <a:gd name="connsiteX160" fmla="*/ 526256 w 1407319"/>
              <a:gd name="connsiteY160" fmla="*/ 602457 h 688182"/>
              <a:gd name="connsiteX161" fmla="*/ 523875 w 1407319"/>
              <a:gd name="connsiteY161" fmla="*/ 616744 h 688182"/>
              <a:gd name="connsiteX162" fmla="*/ 521494 w 1407319"/>
              <a:gd name="connsiteY162" fmla="*/ 623888 h 688182"/>
              <a:gd name="connsiteX163" fmla="*/ 514350 w 1407319"/>
              <a:gd name="connsiteY163" fmla="*/ 626269 h 688182"/>
              <a:gd name="connsiteX164" fmla="*/ 507206 w 1407319"/>
              <a:gd name="connsiteY164" fmla="*/ 631032 h 688182"/>
              <a:gd name="connsiteX165" fmla="*/ 502444 w 1407319"/>
              <a:gd name="connsiteY165" fmla="*/ 645319 h 688182"/>
              <a:gd name="connsiteX166" fmla="*/ 500062 w 1407319"/>
              <a:gd name="connsiteY166" fmla="*/ 652463 h 688182"/>
              <a:gd name="connsiteX167" fmla="*/ 492919 w 1407319"/>
              <a:gd name="connsiteY167" fmla="*/ 659607 h 688182"/>
              <a:gd name="connsiteX168" fmla="*/ 488156 w 1407319"/>
              <a:gd name="connsiteY168" fmla="*/ 673894 h 688182"/>
              <a:gd name="connsiteX169" fmla="*/ 478631 w 1407319"/>
              <a:gd name="connsiteY169" fmla="*/ 685800 h 688182"/>
              <a:gd name="connsiteX170" fmla="*/ 461962 w 1407319"/>
              <a:gd name="connsiteY170" fmla="*/ 688182 h 688182"/>
              <a:gd name="connsiteX171" fmla="*/ 447675 w 1407319"/>
              <a:gd name="connsiteY171" fmla="*/ 685800 h 688182"/>
              <a:gd name="connsiteX172" fmla="*/ 433387 w 1407319"/>
              <a:gd name="connsiteY172" fmla="*/ 676275 h 688182"/>
              <a:gd name="connsiteX173" fmla="*/ 419100 w 1407319"/>
              <a:gd name="connsiteY173" fmla="*/ 671513 h 688182"/>
              <a:gd name="connsiteX174" fmla="*/ 392906 w 1407319"/>
              <a:gd name="connsiteY174" fmla="*/ 657225 h 688182"/>
              <a:gd name="connsiteX175" fmla="*/ 371475 w 1407319"/>
              <a:gd name="connsiteY175" fmla="*/ 650082 h 688182"/>
              <a:gd name="connsiteX176" fmla="*/ 357187 w 1407319"/>
              <a:gd name="connsiteY176" fmla="*/ 645319 h 688182"/>
              <a:gd name="connsiteX177" fmla="*/ 333375 w 1407319"/>
              <a:gd name="connsiteY177" fmla="*/ 642938 h 688182"/>
              <a:gd name="connsiteX178" fmla="*/ 319087 w 1407319"/>
              <a:gd name="connsiteY178" fmla="*/ 638175 h 688182"/>
              <a:gd name="connsiteX179" fmla="*/ 302419 w 1407319"/>
              <a:gd name="connsiteY179" fmla="*/ 633413 h 688182"/>
              <a:gd name="connsiteX180" fmla="*/ 269081 w 1407319"/>
              <a:gd name="connsiteY180" fmla="*/ 631032 h 688182"/>
              <a:gd name="connsiteX181" fmla="*/ 259556 w 1407319"/>
              <a:gd name="connsiteY181" fmla="*/ 628650 h 688182"/>
              <a:gd name="connsiteX182" fmla="*/ 240506 w 1407319"/>
              <a:gd name="connsiteY182" fmla="*/ 616744 h 688182"/>
              <a:gd name="connsiteX183" fmla="*/ 230981 w 1407319"/>
              <a:gd name="connsiteY183" fmla="*/ 614363 h 688182"/>
              <a:gd name="connsiteX184" fmla="*/ 209550 w 1407319"/>
              <a:gd name="connsiteY184" fmla="*/ 600075 h 688182"/>
              <a:gd name="connsiteX185" fmla="*/ 197644 w 1407319"/>
              <a:gd name="connsiteY185" fmla="*/ 592932 h 688182"/>
              <a:gd name="connsiteX186" fmla="*/ 178594 w 1407319"/>
              <a:gd name="connsiteY186" fmla="*/ 581025 h 688182"/>
              <a:gd name="connsiteX187" fmla="*/ 173831 w 1407319"/>
              <a:gd name="connsiteY187" fmla="*/ 573882 h 688182"/>
              <a:gd name="connsiteX188" fmla="*/ 152400 w 1407319"/>
              <a:gd name="connsiteY188" fmla="*/ 561975 h 688182"/>
              <a:gd name="connsiteX189" fmla="*/ 142875 w 1407319"/>
              <a:gd name="connsiteY189" fmla="*/ 559594 h 688182"/>
              <a:gd name="connsiteX190" fmla="*/ 135731 w 1407319"/>
              <a:gd name="connsiteY190" fmla="*/ 557213 h 688182"/>
              <a:gd name="connsiteX191" fmla="*/ 126206 w 1407319"/>
              <a:gd name="connsiteY191" fmla="*/ 552450 h 688182"/>
              <a:gd name="connsiteX192" fmla="*/ 109537 w 1407319"/>
              <a:gd name="connsiteY192" fmla="*/ 550069 h 688182"/>
              <a:gd name="connsiteX193" fmla="*/ 66675 w 1407319"/>
              <a:gd name="connsiteY193" fmla="*/ 545307 h 688182"/>
              <a:gd name="connsiteX194" fmla="*/ 57150 w 1407319"/>
              <a:gd name="connsiteY194" fmla="*/ 542925 h 688182"/>
              <a:gd name="connsiteX195" fmla="*/ 42862 w 1407319"/>
              <a:gd name="connsiteY195" fmla="*/ 540544 h 688182"/>
              <a:gd name="connsiteX196" fmla="*/ 26194 w 1407319"/>
              <a:gd name="connsiteY196" fmla="*/ 540544 h 688182"/>
              <a:gd name="connsiteX197" fmla="*/ 0 w 1407319"/>
              <a:gd name="connsiteY197" fmla="*/ 414338 h 688182"/>
              <a:gd name="connsiteX198" fmla="*/ 19050 w 1407319"/>
              <a:gd name="connsiteY198" fmla="*/ 404813 h 688182"/>
              <a:gd name="connsiteX199" fmla="*/ 26194 w 1407319"/>
              <a:gd name="connsiteY199" fmla="*/ 402432 h 688182"/>
              <a:gd name="connsiteX200" fmla="*/ 47625 w 1407319"/>
              <a:gd name="connsiteY200" fmla="*/ 385763 h 688182"/>
              <a:gd name="connsiteX201" fmla="*/ 54769 w 1407319"/>
              <a:gd name="connsiteY201" fmla="*/ 345282 h 688182"/>
              <a:gd name="connsiteX202" fmla="*/ 57150 w 1407319"/>
              <a:gd name="connsiteY202" fmla="*/ 307182 h 688182"/>
              <a:gd name="connsiteX203" fmla="*/ 59531 w 1407319"/>
              <a:gd name="connsiteY203" fmla="*/ 300038 h 688182"/>
              <a:gd name="connsiteX204" fmla="*/ 66675 w 1407319"/>
              <a:gd name="connsiteY204" fmla="*/ 295275 h 688182"/>
              <a:gd name="connsiteX205" fmla="*/ 88106 w 1407319"/>
              <a:gd name="connsiteY205" fmla="*/ 302419 h 688182"/>
              <a:gd name="connsiteX206" fmla="*/ 95250 w 1407319"/>
              <a:gd name="connsiteY206" fmla="*/ 304800 h 688182"/>
              <a:gd name="connsiteX207" fmla="*/ 111919 w 1407319"/>
              <a:gd name="connsiteY207" fmla="*/ 307182 h 688182"/>
              <a:gd name="connsiteX208" fmla="*/ 169069 w 1407319"/>
              <a:gd name="connsiteY208" fmla="*/ 304800 h 688182"/>
              <a:gd name="connsiteX209" fmla="*/ 178594 w 1407319"/>
              <a:gd name="connsiteY209" fmla="*/ 302419 h 688182"/>
              <a:gd name="connsiteX210" fmla="*/ 192881 w 1407319"/>
              <a:gd name="connsiteY210" fmla="*/ 297657 h 688182"/>
              <a:gd name="connsiteX211" fmla="*/ 195262 w 1407319"/>
              <a:gd name="connsiteY211" fmla="*/ 290513 h 688182"/>
              <a:gd name="connsiteX212" fmla="*/ 202406 w 1407319"/>
              <a:gd name="connsiteY212" fmla="*/ 288132 h 688182"/>
              <a:gd name="connsiteX213" fmla="*/ 195262 w 1407319"/>
              <a:gd name="connsiteY213" fmla="*/ 273844 h 688182"/>
              <a:gd name="connsiteX214" fmla="*/ 192881 w 1407319"/>
              <a:gd name="connsiteY214" fmla="*/ 266700 h 688182"/>
              <a:gd name="connsiteX215" fmla="*/ 200025 w 1407319"/>
              <a:gd name="connsiteY215" fmla="*/ 230982 h 688182"/>
              <a:gd name="connsiteX216" fmla="*/ 202406 w 1407319"/>
              <a:gd name="connsiteY216" fmla="*/ 223838 h 688182"/>
              <a:gd name="connsiteX217" fmla="*/ 207169 w 1407319"/>
              <a:gd name="connsiteY217" fmla="*/ 216694 h 688182"/>
              <a:gd name="connsiteX218" fmla="*/ 214312 w 1407319"/>
              <a:gd name="connsiteY218" fmla="*/ 190500 h 688182"/>
              <a:gd name="connsiteX219" fmla="*/ 211931 w 1407319"/>
              <a:gd name="connsiteY219" fmla="*/ 152400 h 688182"/>
              <a:gd name="connsiteX220" fmla="*/ 209550 w 1407319"/>
              <a:gd name="connsiteY220" fmla="*/ 145257 h 688182"/>
              <a:gd name="connsiteX221" fmla="*/ 204787 w 1407319"/>
              <a:gd name="connsiteY221" fmla="*/ 116682 h 688182"/>
              <a:gd name="connsiteX222" fmla="*/ 202406 w 1407319"/>
              <a:gd name="connsiteY222" fmla="*/ 90488 h 688182"/>
              <a:gd name="connsiteX223" fmla="*/ 200025 w 1407319"/>
              <a:gd name="connsiteY223" fmla="*/ 83344 h 688182"/>
              <a:gd name="connsiteX224" fmla="*/ 197644 w 1407319"/>
              <a:gd name="connsiteY224" fmla="*/ 73819 h 688182"/>
              <a:gd name="connsiteX225" fmla="*/ 195262 w 1407319"/>
              <a:gd name="connsiteY225" fmla="*/ 66675 h 688182"/>
              <a:gd name="connsiteX226" fmla="*/ 188119 w 1407319"/>
              <a:gd name="connsiteY226" fmla="*/ 59532 h 688182"/>
              <a:gd name="connsiteX227" fmla="*/ 183356 w 1407319"/>
              <a:gd name="connsiteY227" fmla="*/ 52388 h 688182"/>
              <a:gd name="connsiteX228" fmla="*/ 178594 w 1407319"/>
              <a:gd name="connsiteY228" fmla="*/ 38100 h 688182"/>
              <a:gd name="connsiteX229" fmla="*/ 173831 w 1407319"/>
              <a:gd name="connsiteY229" fmla="*/ 19050 h 688182"/>
              <a:gd name="connsiteX230" fmla="*/ 176212 w 1407319"/>
              <a:gd name="connsiteY230" fmla="*/ 2382 h 688182"/>
              <a:gd name="connsiteX231" fmla="*/ 183356 w 1407319"/>
              <a:gd name="connsiteY231" fmla="*/ 0 h 688182"/>
              <a:gd name="connsiteX232" fmla="*/ 207169 w 1407319"/>
              <a:gd name="connsiteY232" fmla="*/ 2382 h 688182"/>
              <a:gd name="connsiteX233" fmla="*/ 288131 w 1407319"/>
              <a:gd name="connsiteY233" fmla="*/ 9525 h 688182"/>
              <a:gd name="connsiteX234" fmla="*/ 295275 w 1407319"/>
              <a:gd name="connsiteY234" fmla="*/ 11907 h 688182"/>
              <a:gd name="connsiteX235" fmla="*/ 335756 w 1407319"/>
              <a:gd name="connsiteY235" fmla="*/ 16669 h 688182"/>
              <a:gd name="connsiteX0" fmla="*/ 335756 w 1407319"/>
              <a:gd name="connsiteY0" fmla="*/ 16669 h 688182"/>
              <a:gd name="connsiteX1" fmla="*/ 335756 w 1407319"/>
              <a:gd name="connsiteY1" fmla="*/ 16669 h 688182"/>
              <a:gd name="connsiteX2" fmla="*/ 330994 w 1407319"/>
              <a:gd name="connsiteY2" fmla="*/ 38100 h 688182"/>
              <a:gd name="connsiteX3" fmla="*/ 328612 w 1407319"/>
              <a:gd name="connsiteY3" fmla="*/ 52388 h 688182"/>
              <a:gd name="connsiteX4" fmla="*/ 323850 w 1407319"/>
              <a:gd name="connsiteY4" fmla="*/ 59532 h 688182"/>
              <a:gd name="connsiteX5" fmla="*/ 316706 w 1407319"/>
              <a:gd name="connsiteY5" fmla="*/ 73819 h 688182"/>
              <a:gd name="connsiteX6" fmla="*/ 309562 w 1407319"/>
              <a:gd name="connsiteY6" fmla="*/ 114300 h 688182"/>
              <a:gd name="connsiteX7" fmla="*/ 304800 w 1407319"/>
              <a:gd name="connsiteY7" fmla="*/ 128588 h 688182"/>
              <a:gd name="connsiteX8" fmla="*/ 309562 w 1407319"/>
              <a:gd name="connsiteY8" fmla="*/ 145257 h 688182"/>
              <a:gd name="connsiteX9" fmla="*/ 314325 w 1407319"/>
              <a:gd name="connsiteY9" fmla="*/ 152400 h 688182"/>
              <a:gd name="connsiteX10" fmla="*/ 328612 w 1407319"/>
              <a:gd name="connsiteY10" fmla="*/ 157163 h 688182"/>
              <a:gd name="connsiteX11" fmla="*/ 338137 w 1407319"/>
              <a:gd name="connsiteY11" fmla="*/ 161925 h 688182"/>
              <a:gd name="connsiteX12" fmla="*/ 395287 w 1407319"/>
              <a:gd name="connsiteY12" fmla="*/ 166688 h 688182"/>
              <a:gd name="connsiteX13" fmla="*/ 435769 w 1407319"/>
              <a:gd name="connsiteY13" fmla="*/ 169069 h 688182"/>
              <a:gd name="connsiteX14" fmla="*/ 450056 w 1407319"/>
              <a:gd name="connsiteY14" fmla="*/ 173832 h 688182"/>
              <a:gd name="connsiteX15" fmla="*/ 459581 w 1407319"/>
              <a:gd name="connsiteY15" fmla="*/ 176213 h 688182"/>
              <a:gd name="connsiteX16" fmla="*/ 469106 w 1407319"/>
              <a:gd name="connsiteY16" fmla="*/ 197644 h 688182"/>
              <a:gd name="connsiteX17" fmla="*/ 476250 w 1407319"/>
              <a:gd name="connsiteY17" fmla="*/ 200025 h 688182"/>
              <a:gd name="connsiteX18" fmla="*/ 478631 w 1407319"/>
              <a:gd name="connsiteY18" fmla="*/ 207169 h 688182"/>
              <a:gd name="connsiteX19" fmla="*/ 492919 w 1407319"/>
              <a:gd name="connsiteY19" fmla="*/ 219075 h 688182"/>
              <a:gd name="connsiteX20" fmla="*/ 500062 w 1407319"/>
              <a:gd name="connsiteY20" fmla="*/ 226219 h 688182"/>
              <a:gd name="connsiteX21" fmla="*/ 516731 w 1407319"/>
              <a:gd name="connsiteY21" fmla="*/ 245269 h 688182"/>
              <a:gd name="connsiteX22" fmla="*/ 526256 w 1407319"/>
              <a:gd name="connsiteY22" fmla="*/ 266700 h 688182"/>
              <a:gd name="connsiteX23" fmla="*/ 540544 w 1407319"/>
              <a:gd name="connsiteY23" fmla="*/ 280988 h 688182"/>
              <a:gd name="connsiteX24" fmla="*/ 547687 w 1407319"/>
              <a:gd name="connsiteY24" fmla="*/ 288132 h 688182"/>
              <a:gd name="connsiteX25" fmla="*/ 561975 w 1407319"/>
              <a:gd name="connsiteY25" fmla="*/ 300038 h 688182"/>
              <a:gd name="connsiteX26" fmla="*/ 569119 w 1407319"/>
              <a:gd name="connsiteY26" fmla="*/ 302419 h 688182"/>
              <a:gd name="connsiteX27" fmla="*/ 583406 w 1407319"/>
              <a:gd name="connsiteY27" fmla="*/ 311944 h 688182"/>
              <a:gd name="connsiteX28" fmla="*/ 597694 w 1407319"/>
              <a:gd name="connsiteY28" fmla="*/ 316707 h 688182"/>
              <a:gd name="connsiteX29" fmla="*/ 614362 w 1407319"/>
              <a:gd name="connsiteY29" fmla="*/ 323850 h 688182"/>
              <a:gd name="connsiteX30" fmla="*/ 650081 w 1407319"/>
              <a:gd name="connsiteY30" fmla="*/ 326232 h 688182"/>
              <a:gd name="connsiteX31" fmla="*/ 666750 w 1407319"/>
              <a:gd name="connsiteY31" fmla="*/ 323850 h 688182"/>
              <a:gd name="connsiteX32" fmla="*/ 681037 w 1407319"/>
              <a:gd name="connsiteY32" fmla="*/ 314325 h 688182"/>
              <a:gd name="connsiteX33" fmla="*/ 688181 w 1407319"/>
              <a:gd name="connsiteY33" fmla="*/ 300038 h 688182"/>
              <a:gd name="connsiteX34" fmla="*/ 707231 w 1407319"/>
              <a:gd name="connsiteY34" fmla="*/ 295275 h 688182"/>
              <a:gd name="connsiteX35" fmla="*/ 711994 w 1407319"/>
              <a:gd name="connsiteY35" fmla="*/ 250032 h 688182"/>
              <a:gd name="connsiteX36" fmla="*/ 716756 w 1407319"/>
              <a:gd name="connsiteY36" fmla="*/ 242888 h 688182"/>
              <a:gd name="connsiteX37" fmla="*/ 714375 w 1407319"/>
              <a:gd name="connsiteY37" fmla="*/ 221457 h 688182"/>
              <a:gd name="connsiteX38" fmla="*/ 709612 w 1407319"/>
              <a:gd name="connsiteY38" fmla="*/ 207169 h 688182"/>
              <a:gd name="connsiteX39" fmla="*/ 711994 w 1407319"/>
              <a:gd name="connsiteY39" fmla="*/ 169069 h 688182"/>
              <a:gd name="connsiteX40" fmla="*/ 726281 w 1407319"/>
              <a:gd name="connsiteY40" fmla="*/ 159544 h 688182"/>
              <a:gd name="connsiteX41" fmla="*/ 740569 w 1407319"/>
              <a:gd name="connsiteY41" fmla="*/ 152400 h 688182"/>
              <a:gd name="connsiteX42" fmla="*/ 747712 w 1407319"/>
              <a:gd name="connsiteY42" fmla="*/ 147638 h 688182"/>
              <a:gd name="connsiteX43" fmla="*/ 757237 w 1407319"/>
              <a:gd name="connsiteY43" fmla="*/ 145257 h 688182"/>
              <a:gd name="connsiteX44" fmla="*/ 764381 w 1407319"/>
              <a:gd name="connsiteY44" fmla="*/ 142875 h 688182"/>
              <a:gd name="connsiteX45" fmla="*/ 773906 w 1407319"/>
              <a:gd name="connsiteY45" fmla="*/ 128588 h 688182"/>
              <a:gd name="connsiteX46" fmla="*/ 778669 w 1407319"/>
              <a:gd name="connsiteY46" fmla="*/ 121444 h 688182"/>
              <a:gd name="connsiteX47" fmla="*/ 776287 w 1407319"/>
              <a:gd name="connsiteY47" fmla="*/ 109538 h 688182"/>
              <a:gd name="connsiteX48" fmla="*/ 790575 w 1407319"/>
              <a:gd name="connsiteY48" fmla="*/ 109538 h 688182"/>
              <a:gd name="connsiteX49" fmla="*/ 788194 w 1407319"/>
              <a:gd name="connsiteY49" fmla="*/ 92870 h 688182"/>
              <a:gd name="connsiteX50" fmla="*/ 802481 w 1407319"/>
              <a:gd name="connsiteY50" fmla="*/ 88107 h 688182"/>
              <a:gd name="connsiteX51" fmla="*/ 809625 w 1407319"/>
              <a:gd name="connsiteY51" fmla="*/ 83344 h 688182"/>
              <a:gd name="connsiteX52" fmla="*/ 812006 w 1407319"/>
              <a:gd name="connsiteY52" fmla="*/ 61912 h 688182"/>
              <a:gd name="connsiteX53" fmla="*/ 821531 w 1407319"/>
              <a:gd name="connsiteY53" fmla="*/ 73819 h 688182"/>
              <a:gd name="connsiteX54" fmla="*/ 828675 w 1407319"/>
              <a:gd name="connsiteY54" fmla="*/ 69057 h 688182"/>
              <a:gd name="connsiteX55" fmla="*/ 833437 w 1407319"/>
              <a:gd name="connsiteY55" fmla="*/ 61913 h 688182"/>
              <a:gd name="connsiteX56" fmla="*/ 840581 w 1407319"/>
              <a:gd name="connsiteY56" fmla="*/ 57150 h 688182"/>
              <a:gd name="connsiteX57" fmla="*/ 842962 w 1407319"/>
              <a:gd name="connsiteY57" fmla="*/ 50007 h 688182"/>
              <a:gd name="connsiteX58" fmla="*/ 857250 w 1407319"/>
              <a:gd name="connsiteY58" fmla="*/ 45244 h 688182"/>
              <a:gd name="connsiteX59" fmla="*/ 864394 w 1407319"/>
              <a:gd name="connsiteY59" fmla="*/ 38100 h 688182"/>
              <a:gd name="connsiteX60" fmla="*/ 871537 w 1407319"/>
              <a:gd name="connsiteY60" fmla="*/ 33338 h 688182"/>
              <a:gd name="connsiteX61" fmla="*/ 885825 w 1407319"/>
              <a:gd name="connsiteY61" fmla="*/ 16669 h 688182"/>
              <a:gd name="connsiteX62" fmla="*/ 892969 w 1407319"/>
              <a:gd name="connsiteY62" fmla="*/ 11907 h 688182"/>
              <a:gd name="connsiteX63" fmla="*/ 897731 w 1407319"/>
              <a:gd name="connsiteY63" fmla="*/ 4763 h 688182"/>
              <a:gd name="connsiteX64" fmla="*/ 928687 w 1407319"/>
              <a:gd name="connsiteY64" fmla="*/ 7144 h 688182"/>
              <a:gd name="connsiteX65" fmla="*/ 942975 w 1407319"/>
              <a:gd name="connsiteY65" fmla="*/ 19050 h 688182"/>
              <a:gd name="connsiteX66" fmla="*/ 950119 w 1407319"/>
              <a:gd name="connsiteY66" fmla="*/ 21432 h 688182"/>
              <a:gd name="connsiteX67" fmla="*/ 969169 w 1407319"/>
              <a:gd name="connsiteY67" fmla="*/ 42863 h 688182"/>
              <a:gd name="connsiteX68" fmla="*/ 983456 w 1407319"/>
              <a:gd name="connsiteY68" fmla="*/ 54769 h 688182"/>
              <a:gd name="connsiteX69" fmla="*/ 992981 w 1407319"/>
              <a:gd name="connsiteY69" fmla="*/ 69057 h 688182"/>
              <a:gd name="connsiteX70" fmla="*/ 997744 w 1407319"/>
              <a:gd name="connsiteY70" fmla="*/ 76200 h 688182"/>
              <a:gd name="connsiteX71" fmla="*/ 1012031 w 1407319"/>
              <a:gd name="connsiteY71" fmla="*/ 88107 h 688182"/>
              <a:gd name="connsiteX72" fmla="*/ 1019175 w 1407319"/>
              <a:gd name="connsiteY72" fmla="*/ 90488 h 688182"/>
              <a:gd name="connsiteX73" fmla="*/ 1028700 w 1407319"/>
              <a:gd name="connsiteY73" fmla="*/ 102394 h 688182"/>
              <a:gd name="connsiteX74" fmla="*/ 1040606 w 1407319"/>
              <a:gd name="connsiteY74" fmla="*/ 111919 h 688182"/>
              <a:gd name="connsiteX75" fmla="*/ 1064419 w 1407319"/>
              <a:gd name="connsiteY75" fmla="*/ 107157 h 688182"/>
              <a:gd name="connsiteX76" fmla="*/ 1078706 w 1407319"/>
              <a:gd name="connsiteY76" fmla="*/ 97632 h 688182"/>
              <a:gd name="connsiteX77" fmla="*/ 1092994 w 1407319"/>
              <a:gd name="connsiteY77" fmla="*/ 92869 h 688182"/>
              <a:gd name="connsiteX78" fmla="*/ 1104900 w 1407319"/>
              <a:gd name="connsiteY78" fmla="*/ 83344 h 688182"/>
              <a:gd name="connsiteX79" fmla="*/ 1126331 w 1407319"/>
              <a:gd name="connsiteY79" fmla="*/ 71438 h 688182"/>
              <a:gd name="connsiteX80" fmla="*/ 1145381 w 1407319"/>
              <a:gd name="connsiteY80" fmla="*/ 47625 h 688182"/>
              <a:gd name="connsiteX81" fmla="*/ 1159669 w 1407319"/>
              <a:gd name="connsiteY81" fmla="*/ 42863 h 688182"/>
              <a:gd name="connsiteX82" fmla="*/ 1166812 w 1407319"/>
              <a:gd name="connsiteY82" fmla="*/ 45244 h 688182"/>
              <a:gd name="connsiteX83" fmla="*/ 1178719 w 1407319"/>
              <a:gd name="connsiteY83" fmla="*/ 66675 h 688182"/>
              <a:gd name="connsiteX84" fmla="*/ 1183481 w 1407319"/>
              <a:gd name="connsiteY84" fmla="*/ 90488 h 688182"/>
              <a:gd name="connsiteX85" fmla="*/ 1185862 w 1407319"/>
              <a:gd name="connsiteY85" fmla="*/ 100013 h 688182"/>
              <a:gd name="connsiteX86" fmla="*/ 1193006 w 1407319"/>
              <a:gd name="connsiteY86" fmla="*/ 114300 h 688182"/>
              <a:gd name="connsiteX87" fmla="*/ 1200150 w 1407319"/>
              <a:gd name="connsiteY87" fmla="*/ 121444 h 688182"/>
              <a:gd name="connsiteX88" fmla="*/ 1216819 w 1407319"/>
              <a:gd name="connsiteY88" fmla="*/ 142875 h 688182"/>
              <a:gd name="connsiteX89" fmla="*/ 1233487 w 1407319"/>
              <a:gd name="connsiteY89" fmla="*/ 147638 h 688182"/>
              <a:gd name="connsiteX90" fmla="*/ 1259681 w 1407319"/>
              <a:gd name="connsiteY90" fmla="*/ 154782 h 688182"/>
              <a:gd name="connsiteX91" fmla="*/ 1264444 w 1407319"/>
              <a:gd name="connsiteY91" fmla="*/ 161925 h 688182"/>
              <a:gd name="connsiteX92" fmla="*/ 1276350 w 1407319"/>
              <a:gd name="connsiteY92" fmla="*/ 176213 h 688182"/>
              <a:gd name="connsiteX93" fmla="*/ 1278731 w 1407319"/>
              <a:gd name="connsiteY93" fmla="*/ 183357 h 688182"/>
              <a:gd name="connsiteX94" fmla="*/ 1281112 w 1407319"/>
              <a:gd name="connsiteY94" fmla="*/ 192882 h 688182"/>
              <a:gd name="connsiteX95" fmla="*/ 1285875 w 1407319"/>
              <a:gd name="connsiteY95" fmla="*/ 207169 h 688182"/>
              <a:gd name="connsiteX96" fmla="*/ 1290637 w 1407319"/>
              <a:gd name="connsiteY96" fmla="*/ 273844 h 688182"/>
              <a:gd name="connsiteX97" fmla="*/ 1290637 w 1407319"/>
              <a:gd name="connsiteY97" fmla="*/ 276225 h 688182"/>
              <a:gd name="connsiteX98" fmla="*/ 1388269 w 1407319"/>
              <a:gd name="connsiteY98" fmla="*/ 273844 h 688182"/>
              <a:gd name="connsiteX99" fmla="*/ 1390650 w 1407319"/>
              <a:gd name="connsiteY99" fmla="*/ 273844 h 688182"/>
              <a:gd name="connsiteX100" fmla="*/ 1404937 w 1407319"/>
              <a:gd name="connsiteY100" fmla="*/ 311944 h 688182"/>
              <a:gd name="connsiteX101" fmla="*/ 1407319 w 1407319"/>
              <a:gd name="connsiteY101" fmla="*/ 352425 h 688182"/>
              <a:gd name="connsiteX102" fmla="*/ 1404937 w 1407319"/>
              <a:gd name="connsiteY102" fmla="*/ 421482 h 688182"/>
              <a:gd name="connsiteX103" fmla="*/ 1400175 w 1407319"/>
              <a:gd name="connsiteY103" fmla="*/ 440532 h 688182"/>
              <a:gd name="connsiteX104" fmla="*/ 1397794 w 1407319"/>
              <a:gd name="connsiteY104" fmla="*/ 450057 h 688182"/>
              <a:gd name="connsiteX105" fmla="*/ 1395412 w 1407319"/>
              <a:gd name="connsiteY105" fmla="*/ 457200 h 688182"/>
              <a:gd name="connsiteX106" fmla="*/ 1393031 w 1407319"/>
              <a:gd name="connsiteY106" fmla="*/ 469107 h 688182"/>
              <a:gd name="connsiteX107" fmla="*/ 1390650 w 1407319"/>
              <a:gd name="connsiteY107" fmla="*/ 483394 h 688182"/>
              <a:gd name="connsiteX108" fmla="*/ 1381125 w 1407319"/>
              <a:gd name="connsiteY108" fmla="*/ 485775 h 688182"/>
              <a:gd name="connsiteX109" fmla="*/ 1376362 w 1407319"/>
              <a:gd name="connsiteY109" fmla="*/ 528638 h 688182"/>
              <a:gd name="connsiteX110" fmla="*/ 1371600 w 1407319"/>
              <a:gd name="connsiteY110" fmla="*/ 564357 h 688182"/>
              <a:gd name="connsiteX111" fmla="*/ 1366837 w 1407319"/>
              <a:gd name="connsiteY111" fmla="*/ 583407 h 688182"/>
              <a:gd name="connsiteX112" fmla="*/ 1362075 w 1407319"/>
              <a:gd name="connsiteY112" fmla="*/ 597694 h 688182"/>
              <a:gd name="connsiteX113" fmla="*/ 1354931 w 1407319"/>
              <a:gd name="connsiteY113" fmla="*/ 600075 h 688182"/>
              <a:gd name="connsiteX114" fmla="*/ 1335881 w 1407319"/>
              <a:gd name="connsiteY114" fmla="*/ 604838 h 688182"/>
              <a:gd name="connsiteX115" fmla="*/ 1312069 w 1407319"/>
              <a:gd name="connsiteY115" fmla="*/ 616744 h 688182"/>
              <a:gd name="connsiteX116" fmla="*/ 1304925 w 1407319"/>
              <a:gd name="connsiteY116" fmla="*/ 619125 h 688182"/>
              <a:gd name="connsiteX117" fmla="*/ 1269206 w 1407319"/>
              <a:gd name="connsiteY117" fmla="*/ 621507 h 688182"/>
              <a:gd name="connsiteX118" fmla="*/ 1233487 w 1407319"/>
              <a:gd name="connsiteY118" fmla="*/ 633413 h 688182"/>
              <a:gd name="connsiteX119" fmla="*/ 1226344 w 1407319"/>
              <a:gd name="connsiteY119" fmla="*/ 638175 h 688182"/>
              <a:gd name="connsiteX120" fmla="*/ 1223962 w 1407319"/>
              <a:gd name="connsiteY120" fmla="*/ 645319 h 688182"/>
              <a:gd name="connsiteX121" fmla="*/ 1209675 w 1407319"/>
              <a:gd name="connsiteY121" fmla="*/ 650082 h 688182"/>
              <a:gd name="connsiteX122" fmla="*/ 1202531 w 1407319"/>
              <a:gd name="connsiteY122" fmla="*/ 652463 h 688182"/>
              <a:gd name="connsiteX123" fmla="*/ 1195387 w 1407319"/>
              <a:gd name="connsiteY123" fmla="*/ 657225 h 688182"/>
              <a:gd name="connsiteX124" fmla="*/ 1183481 w 1407319"/>
              <a:gd name="connsiteY124" fmla="*/ 659607 h 688182"/>
              <a:gd name="connsiteX125" fmla="*/ 1176337 w 1407319"/>
              <a:gd name="connsiteY125" fmla="*/ 661988 h 688182"/>
              <a:gd name="connsiteX126" fmla="*/ 1171575 w 1407319"/>
              <a:gd name="connsiteY126" fmla="*/ 669132 h 688182"/>
              <a:gd name="connsiteX127" fmla="*/ 1157287 w 1407319"/>
              <a:gd name="connsiteY127" fmla="*/ 673894 h 688182"/>
              <a:gd name="connsiteX128" fmla="*/ 1009650 w 1407319"/>
              <a:gd name="connsiteY128" fmla="*/ 671513 h 688182"/>
              <a:gd name="connsiteX129" fmla="*/ 995362 w 1407319"/>
              <a:gd name="connsiteY129" fmla="*/ 666750 h 688182"/>
              <a:gd name="connsiteX130" fmla="*/ 973931 w 1407319"/>
              <a:gd name="connsiteY130" fmla="*/ 659607 h 688182"/>
              <a:gd name="connsiteX131" fmla="*/ 959644 w 1407319"/>
              <a:gd name="connsiteY131" fmla="*/ 654844 h 688182"/>
              <a:gd name="connsiteX132" fmla="*/ 952500 w 1407319"/>
              <a:gd name="connsiteY132" fmla="*/ 652463 h 688182"/>
              <a:gd name="connsiteX133" fmla="*/ 945356 w 1407319"/>
              <a:gd name="connsiteY133" fmla="*/ 647700 h 688182"/>
              <a:gd name="connsiteX134" fmla="*/ 935831 w 1407319"/>
              <a:gd name="connsiteY134" fmla="*/ 645319 h 688182"/>
              <a:gd name="connsiteX135" fmla="*/ 928687 w 1407319"/>
              <a:gd name="connsiteY135" fmla="*/ 642938 h 688182"/>
              <a:gd name="connsiteX136" fmla="*/ 907256 w 1407319"/>
              <a:gd name="connsiteY136" fmla="*/ 633413 h 688182"/>
              <a:gd name="connsiteX137" fmla="*/ 897731 w 1407319"/>
              <a:gd name="connsiteY137" fmla="*/ 628650 h 688182"/>
              <a:gd name="connsiteX138" fmla="*/ 854869 w 1407319"/>
              <a:gd name="connsiteY138" fmla="*/ 626269 h 688182"/>
              <a:gd name="connsiteX139" fmla="*/ 831056 w 1407319"/>
              <a:gd name="connsiteY139" fmla="*/ 621507 h 688182"/>
              <a:gd name="connsiteX140" fmla="*/ 821531 w 1407319"/>
              <a:gd name="connsiteY140" fmla="*/ 619125 h 688182"/>
              <a:gd name="connsiteX141" fmla="*/ 814387 w 1407319"/>
              <a:gd name="connsiteY141" fmla="*/ 614363 h 688182"/>
              <a:gd name="connsiteX142" fmla="*/ 800100 w 1407319"/>
              <a:gd name="connsiteY142" fmla="*/ 609600 h 688182"/>
              <a:gd name="connsiteX143" fmla="*/ 785812 w 1407319"/>
              <a:gd name="connsiteY143" fmla="*/ 604838 h 688182"/>
              <a:gd name="connsiteX144" fmla="*/ 771525 w 1407319"/>
              <a:gd name="connsiteY144" fmla="*/ 600075 h 688182"/>
              <a:gd name="connsiteX145" fmla="*/ 764381 w 1407319"/>
              <a:gd name="connsiteY145" fmla="*/ 595313 h 688182"/>
              <a:gd name="connsiteX146" fmla="*/ 750094 w 1407319"/>
              <a:gd name="connsiteY146" fmla="*/ 590550 h 688182"/>
              <a:gd name="connsiteX147" fmla="*/ 742950 w 1407319"/>
              <a:gd name="connsiteY147" fmla="*/ 585788 h 688182"/>
              <a:gd name="connsiteX148" fmla="*/ 723900 w 1407319"/>
              <a:gd name="connsiteY148" fmla="*/ 581025 h 688182"/>
              <a:gd name="connsiteX149" fmla="*/ 709612 w 1407319"/>
              <a:gd name="connsiteY149" fmla="*/ 576263 h 688182"/>
              <a:gd name="connsiteX150" fmla="*/ 700087 w 1407319"/>
              <a:gd name="connsiteY150" fmla="*/ 571500 h 688182"/>
              <a:gd name="connsiteX151" fmla="*/ 657225 w 1407319"/>
              <a:gd name="connsiteY151" fmla="*/ 569119 h 688182"/>
              <a:gd name="connsiteX152" fmla="*/ 647700 w 1407319"/>
              <a:gd name="connsiteY152" fmla="*/ 566738 h 688182"/>
              <a:gd name="connsiteX153" fmla="*/ 588169 w 1407319"/>
              <a:gd name="connsiteY153" fmla="*/ 571500 h 688182"/>
              <a:gd name="connsiteX154" fmla="*/ 581025 w 1407319"/>
              <a:gd name="connsiteY154" fmla="*/ 576263 h 688182"/>
              <a:gd name="connsiteX155" fmla="*/ 566737 w 1407319"/>
              <a:gd name="connsiteY155" fmla="*/ 581025 h 688182"/>
              <a:gd name="connsiteX156" fmla="*/ 559594 w 1407319"/>
              <a:gd name="connsiteY156" fmla="*/ 583407 h 688182"/>
              <a:gd name="connsiteX157" fmla="*/ 550069 w 1407319"/>
              <a:gd name="connsiteY157" fmla="*/ 585788 h 688182"/>
              <a:gd name="connsiteX158" fmla="*/ 535781 w 1407319"/>
              <a:gd name="connsiteY158" fmla="*/ 590550 h 688182"/>
              <a:gd name="connsiteX159" fmla="*/ 533400 w 1407319"/>
              <a:gd name="connsiteY159" fmla="*/ 597694 h 688182"/>
              <a:gd name="connsiteX160" fmla="*/ 526256 w 1407319"/>
              <a:gd name="connsiteY160" fmla="*/ 602457 h 688182"/>
              <a:gd name="connsiteX161" fmla="*/ 523875 w 1407319"/>
              <a:gd name="connsiteY161" fmla="*/ 616744 h 688182"/>
              <a:gd name="connsiteX162" fmla="*/ 521494 w 1407319"/>
              <a:gd name="connsiteY162" fmla="*/ 623888 h 688182"/>
              <a:gd name="connsiteX163" fmla="*/ 514350 w 1407319"/>
              <a:gd name="connsiteY163" fmla="*/ 626269 h 688182"/>
              <a:gd name="connsiteX164" fmla="*/ 507206 w 1407319"/>
              <a:gd name="connsiteY164" fmla="*/ 631032 h 688182"/>
              <a:gd name="connsiteX165" fmla="*/ 502444 w 1407319"/>
              <a:gd name="connsiteY165" fmla="*/ 645319 h 688182"/>
              <a:gd name="connsiteX166" fmla="*/ 500062 w 1407319"/>
              <a:gd name="connsiteY166" fmla="*/ 652463 h 688182"/>
              <a:gd name="connsiteX167" fmla="*/ 492919 w 1407319"/>
              <a:gd name="connsiteY167" fmla="*/ 659607 h 688182"/>
              <a:gd name="connsiteX168" fmla="*/ 488156 w 1407319"/>
              <a:gd name="connsiteY168" fmla="*/ 673894 h 688182"/>
              <a:gd name="connsiteX169" fmla="*/ 478631 w 1407319"/>
              <a:gd name="connsiteY169" fmla="*/ 685800 h 688182"/>
              <a:gd name="connsiteX170" fmla="*/ 461962 w 1407319"/>
              <a:gd name="connsiteY170" fmla="*/ 688182 h 688182"/>
              <a:gd name="connsiteX171" fmla="*/ 447675 w 1407319"/>
              <a:gd name="connsiteY171" fmla="*/ 685800 h 688182"/>
              <a:gd name="connsiteX172" fmla="*/ 433387 w 1407319"/>
              <a:gd name="connsiteY172" fmla="*/ 676275 h 688182"/>
              <a:gd name="connsiteX173" fmla="*/ 419100 w 1407319"/>
              <a:gd name="connsiteY173" fmla="*/ 671513 h 688182"/>
              <a:gd name="connsiteX174" fmla="*/ 392906 w 1407319"/>
              <a:gd name="connsiteY174" fmla="*/ 657225 h 688182"/>
              <a:gd name="connsiteX175" fmla="*/ 371475 w 1407319"/>
              <a:gd name="connsiteY175" fmla="*/ 650082 h 688182"/>
              <a:gd name="connsiteX176" fmla="*/ 357187 w 1407319"/>
              <a:gd name="connsiteY176" fmla="*/ 645319 h 688182"/>
              <a:gd name="connsiteX177" fmla="*/ 333375 w 1407319"/>
              <a:gd name="connsiteY177" fmla="*/ 642938 h 688182"/>
              <a:gd name="connsiteX178" fmla="*/ 319087 w 1407319"/>
              <a:gd name="connsiteY178" fmla="*/ 638175 h 688182"/>
              <a:gd name="connsiteX179" fmla="*/ 302419 w 1407319"/>
              <a:gd name="connsiteY179" fmla="*/ 633413 h 688182"/>
              <a:gd name="connsiteX180" fmla="*/ 269081 w 1407319"/>
              <a:gd name="connsiteY180" fmla="*/ 631032 h 688182"/>
              <a:gd name="connsiteX181" fmla="*/ 259556 w 1407319"/>
              <a:gd name="connsiteY181" fmla="*/ 628650 h 688182"/>
              <a:gd name="connsiteX182" fmla="*/ 240506 w 1407319"/>
              <a:gd name="connsiteY182" fmla="*/ 616744 h 688182"/>
              <a:gd name="connsiteX183" fmla="*/ 230981 w 1407319"/>
              <a:gd name="connsiteY183" fmla="*/ 614363 h 688182"/>
              <a:gd name="connsiteX184" fmla="*/ 209550 w 1407319"/>
              <a:gd name="connsiteY184" fmla="*/ 600075 h 688182"/>
              <a:gd name="connsiteX185" fmla="*/ 197644 w 1407319"/>
              <a:gd name="connsiteY185" fmla="*/ 592932 h 688182"/>
              <a:gd name="connsiteX186" fmla="*/ 178594 w 1407319"/>
              <a:gd name="connsiteY186" fmla="*/ 581025 h 688182"/>
              <a:gd name="connsiteX187" fmla="*/ 173831 w 1407319"/>
              <a:gd name="connsiteY187" fmla="*/ 573882 h 688182"/>
              <a:gd name="connsiteX188" fmla="*/ 152400 w 1407319"/>
              <a:gd name="connsiteY188" fmla="*/ 561975 h 688182"/>
              <a:gd name="connsiteX189" fmla="*/ 142875 w 1407319"/>
              <a:gd name="connsiteY189" fmla="*/ 559594 h 688182"/>
              <a:gd name="connsiteX190" fmla="*/ 135731 w 1407319"/>
              <a:gd name="connsiteY190" fmla="*/ 557213 h 688182"/>
              <a:gd name="connsiteX191" fmla="*/ 126206 w 1407319"/>
              <a:gd name="connsiteY191" fmla="*/ 552450 h 688182"/>
              <a:gd name="connsiteX192" fmla="*/ 109537 w 1407319"/>
              <a:gd name="connsiteY192" fmla="*/ 550069 h 688182"/>
              <a:gd name="connsiteX193" fmla="*/ 66675 w 1407319"/>
              <a:gd name="connsiteY193" fmla="*/ 545307 h 688182"/>
              <a:gd name="connsiteX194" fmla="*/ 57150 w 1407319"/>
              <a:gd name="connsiteY194" fmla="*/ 542925 h 688182"/>
              <a:gd name="connsiteX195" fmla="*/ 42862 w 1407319"/>
              <a:gd name="connsiteY195" fmla="*/ 540544 h 688182"/>
              <a:gd name="connsiteX196" fmla="*/ 26194 w 1407319"/>
              <a:gd name="connsiteY196" fmla="*/ 540544 h 688182"/>
              <a:gd name="connsiteX197" fmla="*/ 0 w 1407319"/>
              <a:gd name="connsiteY197" fmla="*/ 414338 h 688182"/>
              <a:gd name="connsiteX198" fmla="*/ 19050 w 1407319"/>
              <a:gd name="connsiteY198" fmla="*/ 404813 h 688182"/>
              <a:gd name="connsiteX199" fmla="*/ 26194 w 1407319"/>
              <a:gd name="connsiteY199" fmla="*/ 402432 h 688182"/>
              <a:gd name="connsiteX200" fmla="*/ 47625 w 1407319"/>
              <a:gd name="connsiteY200" fmla="*/ 385763 h 688182"/>
              <a:gd name="connsiteX201" fmla="*/ 54769 w 1407319"/>
              <a:gd name="connsiteY201" fmla="*/ 345282 h 688182"/>
              <a:gd name="connsiteX202" fmla="*/ 57150 w 1407319"/>
              <a:gd name="connsiteY202" fmla="*/ 307182 h 688182"/>
              <a:gd name="connsiteX203" fmla="*/ 59531 w 1407319"/>
              <a:gd name="connsiteY203" fmla="*/ 300038 h 688182"/>
              <a:gd name="connsiteX204" fmla="*/ 66675 w 1407319"/>
              <a:gd name="connsiteY204" fmla="*/ 295275 h 688182"/>
              <a:gd name="connsiteX205" fmla="*/ 88106 w 1407319"/>
              <a:gd name="connsiteY205" fmla="*/ 302419 h 688182"/>
              <a:gd name="connsiteX206" fmla="*/ 95250 w 1407319"/>
              <a:gd name="connsiteY206" fmla="*/ 304800 h 688182"/>
              <a:gd name="connsiteX207" fmla="*/ 111919 w 1407319"/>
              <a:gd name="connsiteY207" fmla="*/ 307182 h 688182"/>
              <a:gd name="connsiteX208" fmla="*/ 169069 w 1407319"/>
              <a:gd name="connsiteY208" fmla="*/ 304800 h 688182"/>
              <a:gd name="connsiteX209" fmla="*/ 178594 w 1407319"/>
              <a:gd name="connsiteY209" fmla="*/ 302419 h 688182"/>
              <a:gd name="connsiteX210" fmla="*/ 192881 w 1407319"/>
              <a:gd name="connsiteY210" fmla="*/ 297657 h 688182"/>
              <a:gd name="connsiteX211" fmla="*/ 195262 w 1407319"/>
              <a:gd name="connsiteY211" fmla="*/ 290513 h 688182"/>
              <a:gd name="connsiteX212" fmla="*/ 202406 w 1407319"/>
              <a:gd name="connsiteY212" fmla="*/ 288132 h 688182"/>
              <a:gd name="connsiteX213" fmla="*/ 195262 w 1407319"/>
              <a:gd name="connsiteY213" fmla="*/ 273844 h 688182"/>
              <a:gd name="connsiteX214" fmla="*/ 192881 w 1407319"/>
              <a:gd name="connsiteY214" fmla="*/ 266700 h 688182"/>
              <a:gd name="connsiteX215" fmla="*/ 200025 w 1407319"/>
              <a:gd name="connsiteY215" fmla="*/ 230982 h 688182"/>
              <a:gd name="connsiteX216" fmla="*/ 202406 w 1407319"/>
              <a:gd name="connsiteY216" fmla="*/ 223838 h 688182"/>
              <a:gd name="connsiteX217" fmla="*/ 207169 w 1407319"/>
              <a:gd name="connsiteY217" fmla="*/ 216694 h 688182"/>
              <a:gd name="connsiteX218" fmla="*/ 214312 w 1407319"/>
              <a:gd name="connsiteY218" fmla="*/ 190500 h 688182"/>
              <a:gd name="connsiteX219" fmla="*/ 211931 w 1407319"/>
              <a:gd name="connsiteY219" fmla="*/ 152400 h 688182"/>
              <a:gd name="connsiteX220" fmla="*/ 209550 w 1407319"/>
              <a:gd name="connsiteY220" fmla="*/ 145257 h 688182"/>
              <a:gd name="connsiteX221" fmla="*/ 204787 w 1407319"/>
              <a:gd name="connsiteY221" fmla="*/ 116682 h 688182"/>
              <a:gd name="connsiteX222" fmla="*/ 202406 w 1407319"/>
              <a:gd name="connsiteY222" fmla="*/ 90488 h 688182"/>
              <a:gd name="connsiteX223" fmla="*/ 200025 w 1407319"/>
              <a:gd name="connsiteY223" fmla="*/ 83344 h 688182"/>
              <a:gd name="connsiteX224" fmla="*/ 197644 w 1407319"/>
              <a:gd name="connsiteY224" fmla="*/ 73819 h 688182"/>
              <a:gd name="connsiteX225" fmla="*/ 195262 w 1407319"/>
              <a:gd name="connsiteY225" fmla="*/ 66675 h 688182"/>
              <a:gd name="connsiteX226" fmla="*/ 188119 w 1407319"/>
              <a:gd name="connsiteY226" fmla="*/ 59532 h 688182"/>
              <a:gd name="connsiteX227" fmla="*/ 183356 w 1407319"/>
              <a:gd name="connsiteY227" fmla="*/ 52388 h 688182"/>
              <a:gd name="connsiteX228" fmla="*/ 178594 w 1407319"/>
              <a:gd name="connsiteY228" fmla="*/ 38100 h 688182"/>
              <a:gd name="connsiteX229" fmla="*/ 173831 w 1407319"/>
              <a:gd name="connsiteY229" fmla="*/ 19050 h 688182"/>
              <a:gd name="connsiteX230" fmla="*/ 176212 w 1407319"/>
              <a:gd name="connsiteY230" fmla="*/ 2382 h 688182"/>
              <a:gd name="connsiteX231" fmla="*/ 183356 w 1407319"/>
              <a:gd name="connsiteY231" fmla="*/ 0 h 688182"/>
              <a:gd name="connsiteX232" fmla="*/ 207169 w 1407319"/>
              <a:gd name="connsiteY232" fmla="*/ 2382 h 688182"/>
              <a:gd name="connsiteX233" fmla="*/ 288131 w 1407319"/>
              <a:gd name="connsiteY233" fmla="*/ 9525 h 688182"/>
              <a:gd name="connsiteX234" fmla="*/ 295275 w 1407319"/>
              <a:gd name="connsiteY234" fmla="*/ 11907 h 688182"/>
              <a:gd name="connsiteX235" fmla="*/ 335756 w 1407319"/>
              <a:gd name="connsiteY235" fmla="*/ 16669 h 688182"/>
              <a:gd name="connsiteX0" fmla="*/ 335756 w 1407319"/>
              <a:gd name="connsiteY0" fmla="*/ 16669 h 688182"/>
              <a:gd name="connsiteX1" fmla="*/ 335756 w 1407319"/>
              <a:gd name="connsiteY1" fmla="*/ 16669 h 688182"/>
              <a:gd name="connsiteX2" fmla="*/ 330994 w 1407319"/>
              <a:gd name="connsiteY2" fmla="*/ 38100 h 688182"/>
              <a:gd name="connsiteX3" fmla="*/ 328612 w 1407319"/>
              <a:gd name="connsiteY3" fmla="*/ 52388 h 688182"/>
              <a:gd name="connsiteX4" fmla="*/ 323850 w 1407319"/>
              <a:gd name="connsiteY4" fmla="*/ 59532 h 688182"/>
              <a:gd name="connsiteX5" fmla="*/ 316706 w 1407319"/>
              <a:gd name="connsiteY5" fmla="*/ 73819 h 688182"/>
              <a:gd name="connsiteX6" fmla="*/ 309562 w 1407319"/>
              <a:gd name="connsiteY6" fmla="*/ 114300 h 688182"/>
              <a:gd name="connsiteX7" fmla="*/ 304800 w 1407319"/>
              <a:gd name="connsiteY7" fmla="*/ 128588 h 688182"/>
              <a:gd name="connsiteX8" fmla="*/ 309562 w 1407319"/>
              <a:gd name="connsiteY8" fmla="*/ 145257 h 688182"/>
              <a:gd name="connsiteX9" fmla="*/ 314325 w 1407319"/>
              <a:gd name="connsiteY9" fmla="*/ 152400 h 688182"/>
              <a:gd name="connsiteX10" fmla="*/ 328612 w 1407319"/>
              <a:gd name="connsiteY10" fmla="*/ 157163 h 688182"/>
              <a:gd name="connsiteX11" fmla="*/ 338137 w 1407319"/>
              <a:gd name="connsiteY11" fmla="*/ 161925 h 688182"/>
              <a:gd name="connsiteX12" fmla="*/ 395287 w 1407319"/>
              <a:gd name="connsiteY12" fmla="*/ 166688 h 688182"/>
              <a:gd name="connsiteX13" fmla="*/ 435769 w 1407319"/>
              <a:gd name="connsiteY13" fmla="*/ 169069 h 688182"/>
              <a:gd name="connsiteX14" fmla="*/ 450056 w 1407319"/>
              <a:gd name="connsiteY14" fmla="*/ 173832 h 688182"/>
              <a:gd name="connsiteX15" fmla="*/ 459581 w 1407319"/>
              <a:gd name="connsiteY15" fmla="*/ 176213 h 688182"/>
              <a:gd name="connsiteX16" fmla="*/ 469106 w 1407319"/>
              <a:gd name="connsiteY16" fmla="*/ 197644 h 688182"/>
              <a:gd name="connsiteX17" fmla="*/ 476250 w 1407319"/>
              <a:gd name="connsiteY17" fmla="*/ 200025 h 688182"/>
              <a:gd name="connsiteX18" fmla="*/ 478631 w 1407319"/>
              <a:gd name="connsiteY18" fmla="*/ 207169 h 688182"/>
              <a:gd name="connsiteX19" fmla="*/ 492919 w 1407319"/>
              <a:gd name="connsiteY19" fmla="*/ 219075 h 688182"/>
              <a:gd name="connsiteX20" fmla="*/ 500062 w 1407319"/>
              <a:gd name="connsiteY20" fmla="*/ 226219 h 688182"/>
              <a:gd name="connsiteX21" fmla="*/ 516731 w 1407319"/>
              <a:gd name="connsiteY21" fmla="*/ 245269 h 688182"/>
              <a:gd name="connsiteX22" fmla="*/ 526256 w 1407319"/>
              <a:gd name="connsiteY22" fmla="*/ 266700 h 688182"/>
              <a:gd name="connsiteX23" fmla="*/ 540544 w 1407319"/>
              <a:gd name="connsiteY23" fmla="*/ 280988 h 688182"/>
              <a:gd name="connsiteX24" fmla="*/ 547687 w 1407319"/>
              <a:gd name="connsiteY24" fmla="*/ 288132 h 688182"/>
              <a:gd name="connsiteX25" fmla="*/ 561975 w 1407319"/>
              <a:gd name="connsiteY25" fmla="*/ 300038 h 688182"/>
              <a:gd name="connsiteX26" fmla="*/ 569119 w 1407319"/>
              <a:gd name="connsiteY26" fmla="*/ 302419 h 688182"/>
              <a:gd name="connsiteX27" fmla="*/ 583406 w 1407319"/>
              <a:gd name="connsiteY27" fmla="*/ 311944 h 688182"/>
              <a:gd name="connsiteX28" fmla="*/ 597694 w 1407319"/>
              <a:gd name="connsiteY28" fmla="*/ 316707 h 688182"/>
              <a:gd name="connsiteX29" fmla="*/ 614362 w 1407319"/>
              <a:gd name="connsiteY29" fmla="*/ 323850 h 688182"/>
              <a:gd name="connsiteX30" fmla="*/ 650081 w 1407319"/>
              <a:gd name="connsiteY30" fmla="*/ 326232 h 688182"/>
              <a:gd name="connsiteX31" fmla="*/ 666750 w 1407319"/>
              <a:gd name="connsiteY31" fmla="*/ 323850 h 688182"/>
              <a:gd name="connsiteX32" fmla="*/ 681037 w 1407319"/>
              <a:gd name="connsiteY32" fmla="*/ 314325 h 688182"/>
              <a:gd name="connsiteX33" fmla="*/ 688181 w 1407319"/>
              <a:gd name="connsiteY33" fmla="*/ 300038 h 688182"/>
              <a:gd name="connsiteX34" fmla="*/ 707231 w 1407319"/>
              <a:gd name="connsiteY34" fmla="*/ 295275 h 688182"/>
              <a:gd name="connsiteX35" fmla="*/ 711994 w 1407319"/>
              <a:gd name="connsiteY35" fmla="*/ 250032 h 688182"/>
              <a:gd name="connsiteX36" fmla="*/ 716756 w 1407319"/>
              <a:gd name="connsiteY36" fmla="*/ 242888 h 688182"/>
              <a:gd name="connsiteX37" fmla="*/ 714375 w 1407319"/>
              <a:gd name="connsiteY37" fmla="*/ 221457 h 688182"/>
              <a:gd name="connsiteX38" fmla="*/ 709612 w 1407319"/>
              <a:gd name="connsiteY38" fmla="*/ 207169 h 688182"/>
              <a:gd name="connsiteX39" fmla="*/ 711994 w 1407319"/>
              <a:gd name="connsiteY39" fmla="*/ 169069 h 688182"/>
              <a:gd name="connsiteX40" fmla="*/ 726281 w 1407319"/>
              <a:gd name="connsiteY40" fmla="*/ 159544 h 688182"/>
              <a:gd name="connsiteX41" fmla="*/ 740569 w 1407319"/>
              <a:gd name="connsiteY41" fmla="*/ 152400 h 688182"/>
              <a:gd name="connsiteX42" fmla="*/ 747712 w 1407319"/>
              <a:gd name="connsiteY42" fmla="*/ 147638 h 688182"/>
              <a:gd name="connsiteX43" fmla="*/ 757237 w 1407319"/>
              <a:gd name="connsiteY43" fmla="*/ 145257 h 688182"/>
              <a:gd name="connsiteX44" fmla="*/ 764381 w 1407319"/>
              <a:gd name="connsiteY44" fmla="*/ 142875 h 688182"/>
              <a:gd name="connsiteX45" fmla="*/ 773906 w 1407319"/>
              <a:gd name="connsiteY45" fmla="*/ 128588 h 688182"/>
              <a:gd name="connsiteX46" fmla="*/ 778669 w 1407319"/>
              <a:gd name="connsiteY46" fmla="*/ 121444 h 688182"/>
              <a:gd name="connsiteX47" fmla="*/ 776287 w 1407319"/>
              <a:gd name="connsiteY47" fmla="*/ 109538 h 688182"/>
              <a:gd name="connsiteX48" fmla="*/ 790575 w 1407319"/>
              <a:gd name="connsiteY48" fmla="*/ 109538 h 688182"/>
              <a:gd name="connsiteX49" fmla="*/ 788194 w 1407319"/>
              <a:gd name="connsiteY49" fmla="*/ 92870 h 688182"/>
              <a:gd name="connsiteX50" fmla="*/ 802481 w 1407319"/>
              <a:gd name="connsiteY50" fmla="*/ 88107 h 688182"/>
              <a:gd name="connsiteX51" fmla="*/ 809625 w 1407319"/>
              <a:gd name="connsiteY51" fmla="*/ 83344 h 688182"/>
              <a:gd name="connsiteX52" fmla="*/ 812006 w 1407319"/>
              <a:gd name="connsiteY52" fmla="*/ 61912 h 688182"/>
              <a:gd name="connsiteX53" fmla="*/ 821531 w 1407319"/>
              <a:gd name="connsiteY53" fmla="*/ 73819 h 688182"/>
              <a:gd name="connsiteX54" fmla="*/ 826294 w 1407319"/>
              <a:gd name="connsiteY54" fmla="*/ 50007 h 688182"/>
              <a:gd name="connsiteX55" fmla="*/ 833437 w 1407319"/>
              <a:gd name="connsiteY55" fmla="*/ 61913 h 688182"/>
              <a:gd name="connsiteX56" fmla="*/ 840581 w 1407319"/>
              <a:gd name="connsiteY56" fmla="*/ 57150 h 688182"/>
              <a:gd name="connsiteX57" fmla="*/ 842962 w 1407319"/>
              <a:gd name="connsiteY57" fmla="*/ 50007 h 688182"/>
              <a:gd name="connsiteX58" fmla="*/ 857250 w 1407319"/>
              <a:gd name="connsiteY58" fmla="*/ 45244 h 688182"/>
              <a:gd name="connsiteX59" fmla="*/ 864394 w 1407319"/>
              <a:gd name="connsiteY59" fmla="*/ 38100 h 688182"/>
              <a:gd name="connsiteX60" fmla="*/ 871537 w 1407319"/>
              <a:gd name="connsiteY60" fmla="*/ 33338 h 688182"/>
              <a:gd name="connsiteX61" fmla="*/ 885825 w 1407319"/>
              <a:gd name="connsiteY61" fmla="*/ 16669 h 688182"/>
              <a:gd name="connsiteX62" fmla="*/ 892969 w 1407319"/>
              <a:gd name="connsiteY62" fmla="*/ 11907 h 688182"/>
              <a:gd name="connsiteX63" fmla="*/ 897731 w 1407319"/>
              <a:gd name="connsiteY63" fmla="*/ 4763 h 688182"/>
              <a:gd name="connsiteX64" fmla="*/ 928687 w 1407319"/>
              <a:gd name="connsiteY64" fmla="*/ 7144 h 688182"/>
              <a:gd name="connsiteX65" fmla="*/ 942975 w 1407319"/>
              <a:gd name="connsiteY65" fmla="*/ 19050 h 688182"/>
              <a:gd name="connsiteX66" fmla="*/ 950119 w 1407319"/>
              <a:gd name="connsiteY66" fmla="*/ 21432 h 688182"/>
              <a:gd name="connsiteX67" fmla="*/ 969169 w 1407319"/>
              <a:gd name="connsiteY67" fmla="*/ 42863 h 688182"/>
              <a:gd name="connsiteX68" fmla="*/ 983456 w 1407319"/>
              <a:gd name="connsiteY68" fmla="*/ 54769 h 688182"/>
              <a:gd name="connsiteX69" fmla="*/ 992981 w 1407319"/>
              <a:gd name="connsiteY69" fmla="*/ 69057 h 688182"/>
              <a:gd name="connsiteX70" fmla="*/ 997744 w 1407319"/>
              <a:gd name="connsiteY70" fmla="*/ 76200 h 688182"/>
              <a:gd name="connsiteX71" fmla="*/ 1012031 w 1407319"/>
              <a:gd name="connsiteY71" fmla="*/ 88107 h 688182"/>
              <a:gd name="connsiteX72" fmla="*/ 1019175 w 1407319"/>
              <a:gd name="connsiteY72" fmla="*/ 90488 h 688182"/>
              <a:gd name="connsiteX73" fmla="*/ 1028700 w 1407319"/>
              <a:gd name="connsiteY73" fmla="*/ 102394 h 688182"/>
              <a:gd name="connsiteX74" fmla="*/ 1040606 w 1407319"/>
              <a:gd name="connsiteY74" fmla="*/ 111919 h 688182"/>
              <a:gd name="connsiteX75" fmla="*/ 1064419 w 1407319"/>
              <a:gd name="connsiteY75" fmla="*/ 107157 h 688182"/>
              <a:gd name="connsiteX76" fmla="*/ 1078706 w 1407319"/>
              <a:gd name="connsiteY76" fmla="*/ 97632 h 688182"/>
              <a:gd name="connsiteX77" fmla="*/ 1092994 w 1407319"/>
              <a:gd name="connsiteY77" fmla="*/ 92869 h 688182"/>
              <a:gd name="connsiteX78" fmla="*/ 1104900 w 1407319"/>
              <a:gd name="connsiteY78" fmla="*/ 83344 h 688182"/>
              <a:gd name="connsiteX79" fmla="*/ 1126331 w 1407319"/>
              <a:gd name="connsiteY79" fmla="*/ 71438 h 688182"/>
              <a:gd name="connsiteX80" fmla="*/ 1145381 w 1407319"/>
              <a:gd name="connsiteY80" fmla="*/ 47625 h 688182"/>
              <a:gd name="connsiteX81" fmla="*/ 1159669 w 1407319"/>
              <a:gd name="connsiteY81" fmla="*/ 42863 h 688182"/>
              <a:gd name="connsiteX82" fmla="*/ 1166812 w 1407319"/>
              <a:gd name="connsiteY82" fmla="*/ 45244 h 688182"/>
              <a:gd name="connsiteX83" fmla="*/ 1178719 w 1407319"/>
              <a:gd name="connsiteY83" fmla="*/ 66675 h 688182"/>
              <a:gd name="connsiteX84" fmla="*/ 1183481 w 1407319"/>
              <a:gd name="connsiteY84" fmla="*/ 90488 h 688182"/>
              <a:gd name="connsiteX85" fmla="*/ 1185862 w 1407319"/>
              <a:gd name="connsiteY85" fmla="*/ 100013 h 688182"/>
              <a:gd name="connsiteX86" fmla="*/ 1193006 w 1407319"/>
              <a:gd name="connsiteY86" fmla="*/ 114300 h 688182"/>
              <a:gd name="connsiteX87" fmla="*/ 1200150 w 1407319"/>
              <a:gd name="connsiteY87" fmla="*/ 121444 h 688182"/>
              <a:gd name="connsiteX88" fmla="*/ 1216819 w 1407319"/>
              <a:gd name="connsiteY88" fmla="*/ 142875 h 688182"/>
              <a:gd name="connsiteX89" fmla="*/ 1233487 w 1407319"/>
              <a:gd name="connsiteY89" fmla="*/ 147638 h 688182"/>
              <a:gd name="connsiteX90" fmla="*/ 1259681 w 1407319"/>
              <a:gd name="connsiteY90" fmla="*/ 154782 h 688182"/>
              <a:gd name="connsiteX91" fmla="*/ 1264444 w 1407319"/>
              <a:gd name="connsiteY91" fmla="*/ 161925 h 688182"/>
              <a:gd name="connsiteX92" fmla="*/ 1276350 w 1407319"/>
              <a:gd name="connsiteY92" fmla="*/ 176213 h 688182"/>
              <a:gd name="connsiteX93" fmla="*/ 1278731 w 1407319"/>
              <a:gd name="connsiteY93" fmla="*/ 183357 h 688182"/>
              <a:gd name="connsiteX94" fmla="*/ 1281112 w 1407319"/>
              <a:gd name="connsiteY94" fmla="*/ 192882 h 688182"/>
              <a:gd name="connsiteX95" fmla="*/ 1285875 w 1407319"/>
              <a:gd name="connsiteY95" fmla="*/ 207169 h 688182"/>
              <a:gd name="connsiteX96" fmla="*/ 1290637 w 1407319"/>
              <a:gd name="connsiteY96" fmla="*/ 273844 h 688182"/>
              <a:gd name="connsiteX97" fmla="*/ 1290637 w 1407319"/>
              <a:gd name="connsiteY97" fmla="*/ 276225 h 688182"/>
              <a:gd name="connsiteX98" fmla="*/ 1388269 w 1407319"/>
              <a:gd name="connsiteY98" fmla="*/ 273844 h 688182"/>
              <a:gd name="connsiteX99" fmla="*/ 1390650 w 1407319"/>
              <a:gd name="connsiteY99" fmla="*/ 273844 h 688182"/>
              <a:gd name="connsiteX100" fmla="*/ 1404937 w 1407319"/>
              <a:gd name="connsiteY100" fmla="*/ 311944 h 688182"/>
              <a:gd name="connsiteX101" fmla="*/ 1407319 w 1407319"/>
              <a:gd name="connsiteY101" fmla="*/ 352425 h 688182"/>
              <a:gd name="connsiteX102" fmla="*/ 1404937 w 1407319"/>
              <a:gd name="connsiteY102" fmla="*/ 421482 h 688182"/>
              <a:gd name="connsiteX103" fmla="*/ 1400175 w 1407319"/>
              <a:gd name="connsiteY103" fmla="*/ 440532 h 688182"/>
              <a:gd name="connsiteX104" fmla="*/ 1397794 w 1407319"/>
              <a:gd name="connsiteY104" fmla="*/ 450057 h 688182"/>
              <a:gd name="connsiteX105" fmla="*/ 1395412 w 1407319"/>
              <a:gd name="connsiteY105" fmla="*/ 457200 h 688182"/>
              <a:gd name="connsiteX106" fmla="*/ 1393031 w 1407319"/>
              <a:gd name="connsiteY106" fmla="*/ 469107 h 688182"/>
              <a:gd name="connsiteX107" fmla="*/ 1390650 w 1407319"/>
              <a:gd name="connsiteY107" fmla="*/ 483394 h 688182"/>
              <a:gd name="connsiteX108" fmla="*/ 1381125 w 1407319"/>
              <a:gd name="connsiteY108" fmla="*/ 485775 h 688182"/>
              <a:gd name="connsiteX109" fmla="*/ 1376362 w 1407319"/>
              <a:gd name="connsiteY109" fmla="*/ 528638 h 688182"/>
              <a:gd name="connsiteX110" fmla="*/ 1371600 w 1407319"/>
              <a:gd name="connsiteY110" fmla="*/ 564357 h 688182"/>
              <a:gd name="connsiteX111" fmla="*/ 1366837 w 1407319"/>
              <a:gd name="connsiteY111" fmla="*/ 583407 h 688182"/>
              <a:gd name="connsiteX112" fmla="*/ 1362075 w 1407319"/>
              <a:gd name="connsiteY112" fmla="*/ 597694 h 688182"/>
              <a:gd name="connsiteX113" fmla="*/ 1354931 w 1407319"/>
              <a:gd name="connsiteY113" fmla="*/ 600075 h 688182"/>
              <a:gd name="connsiteX114" fmla="*/ 1335881 w 1407319"/>
              <a:gd name="connsiteY114" fmla="*/ 604838 h 688182"/>
              <a:gd name="connsiteX115" fmla="*/ 1312069 w 1407319"/>
              <a:gd name="connsiteY115" fmla="*/ 616744 h 688182"/>
              <a:gd name="connsiteX116" fmla="*/ 1304925 w 1407319"/>
              <a:gd name="connsiteY116" fmla="*/ 619125 h 688182"/>
              <a:gd name="connsiteX117" fmla="*/ 1269206 w 1407319"/>
              <a:gd name="connsiteY117" fmla="*/ 621507 h 688182"/>
              <a:gd name="connsiteX118" fmla="*/ 1233487 w 1407319"/>
              <a:gd name="connsiteY118" fmla="*/ 633413 h 688182"/>
              <a:gd name="connsiteX119" fmla="*/ 1226344 w 1407319"/>
              <a:gd name="connsiteY119" fmla="*/ 638175 h 688182"/>
              <a:gd name="connsiteX120" fmla="*/ 1223962 w 1407319"/>
              <a:gd name="connsiteY120" fmla="*/ 645319 h 688182"/>
              <a:gd name="connsiteX121" fmla="*/ 1209675 w 1407319"/>
              <a:gd name="connsiteY121" fmla="*/ 650082 h 688182"/>
              <a:gd name="connsiteX122" fmla="*/ 1202531 w 1407319"/>
              <a:gd name="connsiteY122" fmla="*/ 652463 h 688182"/>
              <a:gd name="connsiteX123" fmla="*/ 1195387 w 1407319"/>
              <a:gd name="connsiteY123" fmla="*/ 657225 h 688182"/>
              <a:gd name="connsiteX124" fmla="*/ 1183481 w 1407319"/>
              <a:gd name="connsiteY124" fmla="*/ 659607 h 688182"/>
              <a:gd name="connsiteX125" fmla="*/ 1176337 w 1407319"/>
              <a:gd name="connsiteY125" fmla="*/ 661988 h 688182"/>
              <a:gd name="connsiteX126" fmla="*/ 1171575 w 1407319"/>
              <a:gd name="connsiteY126" fmla="*/ 669132 h 688182"/>
              <a:gd name="connsiteX127" fmla="*/ 1157287 w 1407319"/>
              <a:gd name="connsiteY127" fmla="*/ 673894 h 688182"/>
              <a:gd name="connsiteX128" fmla="*/ 1009650 w 1407319"/>
              <a:gd name="connsiteY128" fmla="*/ 671513 h 688182"/>
              <a:gd name="connsiteX129" fmla="*/ 995362 w 1407319"/>
              <a:gd name="connsiteY129" fmla="*/ 666750 h 688182"/>
              <a:gd name="connsiteX130" fmla="*/ 973931 w 1407319"/>
              <a:gd name="connsiteY130" fmla="*/ 659607 h 688182"/>
              <a:gd name="connsiteX131" fmla="*/ 959644 w 1407319"/>
              <a:gd name="connsiteY131" fmla="*/ 654844 h 688182"/>
              <a:gd name="connsiteX132" fmla="*/ 952500 w 1407319"/>
              <a:gd name="connsiteY132" fmla="*/ 652463 h 688182"/>
              <a:gd name="connsiteX133" fmla="*/ 945356 w 1407319"/>
              <a:gd name="connsiteY133" fmla="*/ 647700 h 688182"/>
              <a:gd name="connsiteX134" fmla="*/ 935831 w 1407319"/>
              <a:gd name="connsiteY134" fmla="*/ 645319 h 688182"/>
              <a:gd name="connsiteX135" fmla="*/ 928687 w 1407319"/>
              <a:gd name="connsiteY135" fmla="*/ 642938 h 688182"/>
              <a:gd name="connsiteX136" fmla="*/ 907256 w 1407319"/>
              <a:gd name="connsiteY136" fmla="*/ 633413 h 688182"/>
              <a:gd name="connsiteX137" fmla="*/ 897731 w 1407319"/>
              <a:gd name="connsiteY137" fmla="*/ 628650 h 688182"/>
              <a:gd name="connsiteX138" fmla="*/ 854869 w 1407319"/>
              <a:gd name="connsiteY138" fmla="*/ 626269 h 688182"/>
              <a:gd name="connsiteX139" fmla="*/ 831056 w 1407319"/>
              <a:gd name="connsiteY139" fmla="*/ 621507 h 688182"/>
              <a:gd name="connsiteX140" fmla="*/ 821531 w 1407319"/>
              <a:gd name="connsiteY140" fmla="*/ 619125 h 688182"/>
              <a:gd name="connsiteX141" fmla="*/ 814387 w 1407319"/>
              <a:gd name="connsiteY141" fmla="*/ 614363 h 688182"/>
              <a:gd name="connsiteX142" fmla="*/ 800100 w 1407319"/>
              <a:gd name="connsiteY142" fmla="*/ 609600 h 688182"/>
              <a:gd name="connsiteX143" fmla="*/ 785812 w 1407319"/>
              <a:gd name="connsiteY143" fmla="*/ 604838 h 688182"/>
              <a:gd name="connsiteX144" fmla="*/ 771525 w 1407319"/>
              <a:gd name="connsiteY144" fmla="*/ 600075 h 688182"/>
              <a:gd name="connsiteX145" fmla="*/ 764381 w 1407319"/>
              <a:gd name="connsiteY145" fmla="*/ 595313 h 688182"/>
              <a:gd name="connsiteX146" fmla="*/ 750094 w 1407319"/>
              <a:gd name="connsiteY146" fmla="*/ 590550 h 688182"/>
              <a:gd name="connsiteX147" fmla="*/ 742950 w 1407319"/>
              <a:gd name="connsiteY147" fmla="*/ 585788 h 688182"/>
              <a:gd name="connsiteX148" fmla="*/ 723900 w 1407319"/>
              <a:gd name="connsiteY148" fmla="*/ 581025 h 688182"/>
              <a:gd name="connsiteX149" fmla="*/ 709612 w 1407319"/>
              <a:gd name="connsiteY149" fmla="*/ 576263 h 688182"/>
              <a:gd name="connsiteX150" fmla="*/ 700087 w 1407319"/>
              <a:gd name="connsiteY150" fmla="*/ 571500 h 688182"/>
              <a:gd name="connsiteX151" fmla="*/ 657225 w 1407319"/>
              <a:gd name="connsiteY151" fmla="*/ 569119 h 688182"/>
              <a:gd name="connsiteX152" fmla="*/ 647700 w 1407319"/>
              <a:gd name="connsiteY152" fmla="*/ 566738 h 688182"/>
              <a:gd name="connsiteX153" fmla="*/ 588169 w 1407319"/>
              <a:gd name="connsiteY153" fmla="*/ 571500 h 688182"/>
              <a:gd name="connsiteX154" fmla="*/ 581025 w 1407319"/>
              <a:gd name="connsiteY154" fmla="*/ 576263 h 688182"/>
              <a:gd name="connsiteX155" fmla="*/ 566737 w 1407319"/>
              <a:gd name="connsiteY155" fmla="*/ 581025 h 688182"/>
              <a:gd name="connsiteX156" fmla="*/ 559594 w 1407319"/>
              <a:gd name="connsiteY156" fmla="*/ 583407 h 688182"/>
              <a:gd name="connsiteX157" fmla="*/ 550069 w 1407319"/>
              <a:gd name="connsiteY157" fmla="*/ 585788 h 688182"/>
              <a:gd name="connsiteX158" fmla="*/ 535781 w 1407319"/>
              <a:gd name="connsiteY158" fmla="*/ 590550 h 688182"/>
              <a:gd name="connsiteX159" fmla="*/ 533400 w 1407319"/>
              <a:gd name="connsiteY159" fmla="*/ 597694 h 688182"/>
              <a:gd name="connsiteX160" fmla="*/ 526256 w 1407319"/>
              <a:gd name="connsiteY160" fmla="*/ 602457 h 688182"/>
              <a:gd name="connsiteX161" fmla="*/ 523875 w 1407319"/>
              <a:gd name="connsiteY161" fmla="*/ 616744 h 688182"/>
              <a:gd name="connsiteX162" fmla="*/ 521494 w 1407319"/>
              <a:gd name="connsiteY162" fmla="*/ 623888 h 688182"/>
              <a:gd name="connsiteX163" fmla="*/ 514350 w 1407319"/>
              <a:gd name="connsiteY163" fmla="*/ 626269 h 688182"/>
              <a:gd name="connsiteX164" fmla="*/ 507206 w 1407319"/>
              <a:gd name="connsiteY164" fmla="*/ 631032 h 688182"/>
              <a:gd name="connsiteX165" fmla="*/ 502444 w 1407319"/>
              <a:gd name="connsiteY165" fmla="*/ 645319 h 688182"/>
              <a:gd name="connsiteX166" fmla="*/ 500062 w 1407319"/>
              <a:gd name="connsiteY166" fmla="*/ 652463 h 688182"/>
              <a:gd name="connsiteX167" fmla="*/ 492919 w 1407319"/>
              <a:gd name="connsiteY167" fmla="*/ 659607 h 688182"/>
              <a:gd name="connsiteX168" fmla="*/ 488156 w 1407319"/>
              <a:gd name="connsiteY168" fmla="*/ 673894 h 688182"/>
              <a:gd name="connsiteX169" fmla="*/ 478631 w 1407319"/>
              <a:gd name="connsiteY169" fmla="*/ 685800 h 688182"/>
              <a:gd name="connsiteX170" fmla="*/ 461962 w 1407319"/>
              <a:gd name="connsiteY170" fmla="*/ 688182 h 688182"/>
              <a:gd name="connsiteX171" fmla="*/ 447675 w 1407319"/>
              <a:gd name="connsiteY171" fmla="*/ 685800 h 688182"/>
              <a:gd name="connsiteX172" fmla="*/ 433387 w 1407319"/>
              <a:gd name="connsiteY172" fmla="*/ 676275 h 688182"/>
              <a:gd name="connsiteX173" fmla="*/ 419100 w 1407319"/>
              <a:gd name="connsiteY173" fmla="*/ 671513 h 688182"/>
              <a:gd name="connsiteX174" fmla="*/ 392906 w 1407319"/>
              <a:gd name="connsiteY174" fmla="*/ 657225 h 688182"/>
              <a:gd name="connsiteX175" fmla="*/ 371475 w 1407319"/>
              <a:gd name="connsiteY175" fmla="*/ 650082 h 688182"/>
              <a:gd name="connsiteX176" fmla="*/ 357187 w 1407319"/>
              <a:gd name="connsiteY176" fmla="*/ 645319 h 688182"/>
              <a:gd name="connsiteX177" fmla="*/ 333375 w 1407319"/>
              <a:gd name="connsiteY177" fmla="*/ 642938 h 688182"/>
              <a:gd name="connsiteX178" fmla="*/ 319087 w 1407319"/>
              <a:gd name="connsiteY178" fmla="*/ 638175 h 688182"/>
              <a:gd name="connsiteX179" fmla="*/ 302419 w 1407319"/>
              <a:gd name="connsiteY179" fmla="*/ 633413 h 688182"/>
              <a:gd name="connsiteX180" fmla="*/ 269081 w 1407319"/>
              <a:gd name="connsiteY180" fmla="*/ 631032 h 688182"/>
              <a:gd name="connsiteX181" fmla="*/ 259556 w 1407319"/>
              <a:gd name="connsiteY181" fmla="*/ 628650 h 688182"/>
              <a:gd name="connsiteX182" fmla="*/ 240506 w 1407319"/>
              <a:gd name="connsiteY182" fmla="*/ 616744 h 688182"/>
              <a:gd name="connsiteX183" fmla="*/ 230981 w 1407319"/>
              <a:gd name="connsiteY183" fmla="*/ 614363 h 688182"/>
              <a:gd name="connsiteX184" fmla="*/ 209550 w 1407319"/>
              <a:gd name="connsiteY184" fmla="*/ 600075 h 688182"/>
              <a:gd name="connsiteX185" fmla="*/ 197644 w 1407319"/>
              <a:gd name="connsiteY185" fmla="*/ 592932 h 688182"/>
              <a:gd name="connsiteX186" fmla="*/ 178594 w 1407319"/>
              <a:gd name="connsiteY186" fmla="*/ 581025 h 688182"/>
              <a:gd name="connsiteX187" fmla="*/ 173831 w 1407319"/>
              <a:gd name="connsiteY187" fmla="*/ 573882 h 688182"/>
              <a:gd name="connsiteX188" fmla="*/ 152400 w 1407319"/>
              <a:gd name="connsiteY188" fmla="*/ 561975 h 688182"/>
              <a:gd name="connsiteX189" fmla="*/ 142875 w 1407319"/>
              <a:gd name="connsiteY189" fmla="*/ 559594 h 688182"/>
              <a:gd name="connsiteX190" fmla="*/ 135731 w 1407319"/>
              <a:gd name="connsiteY190" fmla="*/ 557213 h 688182"/>
              <a:gd name="connsiteX191" fmla="*/ 126206 w 1407319"/>
              <a:gd name="connsiteY191" fmla="*/ 552450 h 688182"/>
              <a:gd name="connsiteX192" fmla="*/ 109537 w 1407319"/>
              <a:gd name="connsiteY192" fmla="*/ 550069 h 688182"/>
              <a:gd name="connsiteX193" fmla="*/ 66675 w 1407319"/>
              <a:gd name="connsiteY193" fmla="*/ 545307 h 688182"/>
              <a:gd name="connsiteX194" fmla="*/ 57150 w 1407319"/>
              <a:gd name="connsiteY194" fmla="*/ 542925 h 688182"/>
              <a:gd name="connsiteX195" fmla="*/ 42862 w 1407319"/>
              <a:gd name="connsiteY195" fmla="*/ 540544 h 688182"/>
              <a:gd name="connsiteX196" fmla="*/ 26194 w 1407319"/>
              <a:gd name="connsiteY196" fmla="*/ 540544 h 688182"/>
              <a:gd name="connsiteX197" fmla="*/ 0 w 1407319"/>
              <a:gd name="connsiteY197" fmla="*/ 414338 h 688182"/>
              <a:gd name="connsiteX198" fmla="*/ 19050 w 1407319"/>
              <a:gd name="connsiteY198" fmla="*/ 404813 h 688182"/>
              <a:gd name="connsiteX199" fmla="*/ 26194 w 1407319"/>
              <a:gd name="connsiteY199" fmla="*/ 402432 h 688182"/>
              <a:gd name="connsiteX200" fmla="*/ 47625 w 1407319"/>
              <a:gd name="connsiteY200" fmla="*/ 385763 h 688182"/>
              <a:gd name="connsiteX201" fmla="*/ 54769 w 1407319"/>
              <a:gd name="connsiteY201" fmla="*/ 345282 h 688182"/>
              <a:gd name="connsiteX202" fmla="*/ 57150 w 1407319"/>
              <a:gd name="connsiteY202" fmla="*/ 307182 h 688182"/>
              <a:gd name="connsiteX203" fmla="*/ 59531 w 1407319"/>
              <a:gd name="connsiteY203" fmla="*/ 300038 h 688182"/>
              <a:gd name="connsiteX204" fmla="*/ 66675 w 1407319"/>
              <a:gd name="connsiteY204" fmla="*/ 295275 h 688182"/>
              <a:gd name="connsiteX205" fmla="*/ 88106 w 1407319"/>
              <a:gd name="connsiteY205" fmla="*/ 302419 h 688182"/>
              <a:gd name="connsiteX206" fmla="*/ 95250 w 1407319"/>
              <a:gd name="connsiteY206" fmla="*/ 304800 h 688182"/>
              <a:gd name="connsiteX207" fmla="*/ 111919 w 1407319"/>
              <a:gd name="connsiteY207" fmla="*/ 307182 h 688182"/>
              <a:gd name="connsiteX208" fmla="*/ 169069 w 1407319"/>
              <a:gd name="connsiteY208" fmla="*/ 304800 h 688182"/>
              <a:gd name="connsiteX209" fmla="*/ 178594 w 1407319"/>
              <a:gd name="connsiteY209" fmla="*/ 302419 h 688182"/>
              <a:gd name="connsiteX210" fmla="*/ 192881 w 1407319"/>
              <a:gd name="connsiteY210" fmla="*/ 297657 h 688182"/>
              <a:gd name="connsiteX211" fmla="*/ 195262 w 1407319"/>
              <a:gd name="connsiteY211" fmla="*/ 290513 h 688182"/>
              <a:gd name="connsiteX212" fmla="*/ 202406 w 1407319"/>
              <a:gd name="connsiteY212" fmla="*/ 288132 h 688182"/>
              <a:gd name="connsiteX213" fmla="*/ 195262 w 1407319"/>
              <a:gd name="connsiteY213" fmla="*/ 273844 h 688182"/>
              <a:gd name="connsiteX214" fmla="*/ 192881 w 1407319"/>
              <a:gd name="connsiteY214" fmla="*/ 266700 h 688182"/>
              <a:gd name="connsiteX215" fmla="*/ 200025 w 1407319"/>
              <a:gd name="connsiteY215" fmla="*/ 230982 h 688182"/>
              <a:gd name="connsiteX216" fmla="*/ 202406 w 1407319"/>
              <a:gd name="connsiteY216" fmla="*/ 223838 h 688182"/>
              <a:gd name="connsiteX217" fmla="*/ 207169 w 1407319"/>
              <a:gd name="connsiteY217" fmla="*/ 216694 h 688182"/>
              <a:gd name="connsiteX218" fmla="*/ 214312 w 1407319"/>
              <a:gd name="connsiteY218" fmla="*/ 190500 h 688182"/>
              <a:gd name="connsiteX219" fmla="*/ 211931 w 1407319"/>
              <a:gd name="connsiteY219" fmla="*/ 152400 h 688182"/>
              <a:gd name="connsiteX220" fmla="*/ 209550 w 1407319"/>
              <a:gd name="connsiteY220" fmla="*/ 145257 h 688182"/>
              <a:gd name="connsiteX221" fmla="*/ 204787 w 1407319"/>
              <a:gd name="connsiteY221" fmla="*/ 116682 h 688182"/>
              <a:gd name="connsiteX222" fmla="*/ 202406 w 1407319"/>
              <a:gd name="connsiteY222" fmla="*/ 90488 h 688182"/>
              <a:gd name="connsiteX223" fmla="*/ 200025 w 1407319"/>
              <a:gd name="connsiteY223" fmla="*/ 83344 h 688182"/>
              <a:gd name="connsiteX224" fmla="*/ 197644 w 1407319"/>
              <a:gd name="connsiteY224" fmla="*/ 73819 h 688182"/>
              <a:gd name="connsiteX225" fmla="*/ 195262 w 1407319"/>
              <a:gd name="connsiteY225" fmla="*/ 66675 h 688182"/>
              <a:gd name="connsiteX226" fmla="*/ 188119 w 1407319"/>
              <a:gd name="connsiteY226" fmla="*/ 59532 h 688182"/>
              <a:gd name="connsiteX227" fmla="*/ 183356 w 1407319"/>
              <a:gd name="connsiteY227" fmla="*/ 52388 h 688182"/>
              <a:gd name="connsiteX228" fmla="*/ 178594 w 1407319"/>
              <a:gd name="connsiteY228" fmla="*/ 38100 h 688182"/>
              <a:gd name="connsiteX229" fmla="*/ 173831 w 1407319"/>
              <a:gd name="connsiteY229" fmla="*/ 19050 h 688182"/>
              <a:gd name="connsiteX230" fmla="*/ 176212 w 1407319"/>
              <a:gd name="connsiteY230" fmla="*/ 2382 h 688182"/>
              <a:gd name="connsiteX231" fmla="*/ 183356 w 1407319"/>
              <a:gd name="connsiteY231" fmla="*/ 0 h 688182"/>
              <a:gd name="connsiteX232" fmla="*/ 207169 w 1407319"/>
              <a:gd name="connsiteY232" fmla="*/ 2382 h 688182"/>
              <a:gd name="connsiteX233" fmla="*/ 288131 w 1407319"/>
              <a:gd name="connsiteY233" fmla="*/ 9525 h 688182"/>
              <a:gd name="connsiteX234" fmla="*/ 295275 w 1407319"/>
              <a:gd name="connsiteY234" fmla="*/ 11907 h 688182"/>
              <a:gd name="connsiteX235" fmla="*/ 335756 w 1407319"/>
              <a:gd name="connsiteY235" fmla="*/ 16669 h 688182"/>
              <a:gd name="connsiteX0" fmla="*/ 335756 w 1407319"/>
              <a:gd name="connsiteY0" fmla="*/ 16669 h 688182"/>
              <a:gd name="connsiteX1" fmla="*/ 335756 w 1407319"/>
              <a:gd name="connsiteY1" fmla="*/ 16669 h 688182"/>
              <a:gd name="connsiteX2" fmla="*/ 330994 w 1407319"/>
              <a:gd name="connsiteY2" fmla="*/ 38100 h 688182"/>
              <a:gd name="connsiteX3" fmla="*/ 328612 w 1407319"/>
              <a:gd name="connsiteY3" fmla="*/ 52388 h 688182"/>
              <a:gd name="connsiteX4" fmla="*/ 323850 w 1407319"/>
              <a:gd name="connsiteY4" fmla="*/ 59532 h 688182"/>
              <a:gd name="connsiteX5" fmla="*/ 316706 w 1407319"/>
              <a:gd name="connsiteY5" fmla="*/ 73819 h 688182"/>
              <a:gd name="connsiteX6" fmla="*/ 309562 w 1407319"/>
              <a:gd name="connsiteY6" fmla="*/ 114300 h 688182"/>
              <a:gd name="connsiteX7" fmla="*/ 304800 w 1407319"/>
              <a:gd name="connsiteY7" fmla="*/ 128588 h 688182"/>
              <a:gd name="connsiteX8" fmla="*/ 309562 w 1407319"/>
              <a:gd name="connsiteY8" fmla="*/ 145257 h 688182"/>
              <a:gd name="connsiteX9" fmla="*/ 314325 w 1407319"/>
              <a:gd name="connsiteY9" fmla="*/ 152400 h 688182"/>
              <a:gd name="connsiteX10" fmla="*/ 328612 w 1407319"/>
              <a:gd name="connsiteY10" fmla="*/ 157163 h 688182"/>
              <a:gd name="connsiteX11" fmla="*/ 338137 w 1407319"/>
              <a:gd name="connsiteY11" fmla="*/ 161925 h 688182"/>
              <a:gd name="connsiteX12" fmla="*/ 395287 w 1407319"/>
              <a:gd name="connsiteY12" fmla="*/ 166688 h 688182"/>
              <a:gd name="connsiteX13" fmla="*/ 435769 w 1407319"/>
              <a:gd name="connsiteY13" fmla="*/ 169069 h 688182"/>
              <a:gd name="connsiteX14" fmla="*/ 450056 w 1407319"/>
              <a:gd name="connsiteY14" fmla="*/ 173832 h 688182"/>
              <a:gd name="connsiteX15" fmla="*/ 459581 w 1407319"/>
              <a:gd name="connsiteY15" fmla="*/ 176213 h 688182"/>
              <a:gd name="connsiteX16" fmla="*/ 469106 w 1407319"/>
              <a:gd name="connsiteY16" fmla="*/ 197644 h 688182"/>
              <a:gd name="connsiteX17" fmla="*/ 476250 w 1407319"/>
              <a:gd name="connsiteY17" fmla="*/ 200025 h 688182"/>
              <a:gd name="connsiteX18" fmla="*/ 478631 w 1407319"/>
              <a:gd name="connsiteY18" fmla="*/ 207169 h 688182"/>
              <a:gd name="connsiteX19" fmla="*/ 492919 w 1407319"/>
              <a:gd name="connsiteY19" fmla="*/ 219075 h 688182"/>
              <a:gd name="connsiteX20" fmla="*/ 500062 w 1407319"/>
              <a:gd name="connsiteY20" fmla="*/ 226219 h 688182"/>
              <a:gd name="connsiteX21" fmla="*/ 516731 w 1407319"/>
              <a:gd name="connsiteY21" fmla="*/ 245269 h 688182"/>
              <a:gd name="connsiteX22" fmla="*/ 526256 w 1407319"/>
              <a:gd name="connsiteY22" fmla="*/ 266700 h 688182"/>
              <a:gd name="connsiteX23" fmla="*/ 540544 w 1407319"/>
              <a:gd name="connsiteY23" fmla="*/ 280988 h 688182"/>
              <a:gd name="connsiteX24" fmla="*/ 547687 w 1407319"/>
              <a:gd name="connsiteY24" fmla="*/ 288132 h 688182"/>
              <a:gd name="connsiteX25" fmla="*/ 561975 w 1407319"/>
              <a:gd name="connsiteY25" fmla="*/ 300038 h 688182"/>
              <a:gd name="connsiteX26" fmla="*/ 569119 w 1407319"/>
              <a:gd name="connsiteY26" fmla="*/ 302419 h 688182"/>
              <a:gd name="connsiteX27" fmla="*/ 583406 w 1407319"/>
              <a:gd name="connsiteY27" fmla="*/ 311944 h 688182"/>
              <a:gd name="connsiteX28" fmla="*/ 597694 w 1407319"/>
              <a:gd name="connsiteY28" fmla="*/ 316707 h 688182"/>
              <a:gd name="connsiteX29" fmla="*/ 614362 w 1407319"/>
              <a:gd name="connsiteY29" fmla="*/ 323850 h 688182"/>
              <a:gd name="connsiteX30" fmla="*/ 650081 w 1407319"/>
              <a:gd name="connsiteY30" fmla="*/ 326232 h 688182"/>
              <a:gd name="connsiteX31" fmla="*/ 666750 w 1407319"/>
              <a:gd name="connsiteY31" fmla="*/ 323850 h 688182"/>
              <a:gd name="connsiteX32" fmla="*/ 681037 w 1407319"/>
              <a:gd name="connsiteY32" fmla="*/ 314325 h 688182"/>
              <a:gd name="connsiteX33" fmla="*/ 688181 w 1407319"/>
              <a:gd name="connsiteY33" fmla="*/ 300038 h 688182"/>
              <a:gd name="connsiteX34" fmla="*/ 707231 w 1407319"/>
              <a:gd name="connsiteY34" fmla="*/ 295275 h 688182"/>
              <a:gd name="connsiteX35" fmla="*/ 711994 w 1407319"/>
              <a:gd name="connsiteY35" fmla="*/ 250032 h 688182"/>
              <a:gd name="connsiteX36" fmla="*/ 716756 w 1407319"/>
              <a:gd name="connsiteY36" fmla="*/ 242888 h 688182"/>
              <a:gd name="connsiteX37" fmla="*/ 714375 w 1407319"/>
              <a:gd name="connsiteY37" fmla="*/ 221457 h 688182"/>
              <a:gd name="connsiteX38" fmla="*/ 709612 w 1407319"/>
              <a:gd name="connsiteY38" fmla="*/ 207169 h 688182"/>
              <a:gd name="connsiteX39" fmla="*/ 711994 w 1407319"/>
              <a:gd name="connsiteY39" fmla="*/ 169069 h 688182"/>
              <a:gd name="connsiteX40" fmla="*/ 726281 w 1407319"/>
              <a:gd name="connsiteY40" fmla="*/ 159544 h 688182"/>
              <a:gd name="connsiteX41" fmla="*/ 740569 w 1407319"/>
              <a:gd name="connsiteY41" fmla="*/ 152400 h 688182"/>
              <a:gd name="connsiteX42" fmla="*/ 747712 w 1407319"/>
              <a:gd name="connsiteY42" fmla="*/ 147638 h 688182"/>
              <a:gd name="connsiteX43" fmla="*/ 757237 w 1407319"/>
              <a:gd name="connsiteY43" fmla="*/ 145257 h 688182"/>
              <a:gd name="connsiteX44" fmla="*/ 764381 w 1407319"/>
              <a:gd name="connsiteY44" fmla="*/ 142875 h 688182"/>
              <a:gd name="connsiteX45" fmla="*/ 773906 w 1407319"/>
              <a:gd name="connsiteY45" fmla="*/ 128588 h 688182"/>
              <a:gd name="connsiteX46" fmla="*/ 778669 w 1407319"/>
              <a:gd name="connsiteY46" fmla="*/ 121444 h 688182"/>
              <a:gd name="connsiteX47" fmla="*/ 776287 w 1407319"/>
              <a:gd name="connsiteY47" fmla="*/ 109538 h 688182"/>
              <a:gd name="connsiteX48" fmla="*/ 790575 w 1407319"/>
              <a:gd name="connsiteY48" fmla="*/ 109538 h 688182"/>
              <a:gd name="connsiteX49" fmla="*/ 788194 w 1407319"/>
              <a:gd name="connsiteY49" fmla="*/ 92870 h 688182"/>
              <a:gd name="connsiteX50" fmla="*/ 802481 w 1407319"/>
              <a:gd name="connsiteY50" fmla="*/ 88107 h 688182"/>
              <a:gd name="connsiteX51" fmla="*/ 809625 w 1407319"/>
              <a:gd name="connsiteY51" fmla="*/ 83344 h 688182"/>
              <a:gd name="connsiteX52" fmla="*/ 812006 w 1407319"/>
              <a:gd name="connsiteY52" fmla="*/ 61912 h 688182"/>
              <a:gd name="connsiteX53" fmla="*/ 809625 w 1407319"/>
              <a:gd name="connsiteY53" fmla="*/ 66676 h 688182"/>
              <a:gd name="connsiteX54" fmla="*/ 826294 w 1407319"/>
              <a:gd name="connsiteY54" fmla="*/ 50007 h 688182"/>
              <a:gd name="connsiteX55" fmla="*/ 833437 w 1407319"/>
              <a:gd name="connsiteY55" fmla="*/ 61913 h 688182"/>
              <a:gd name="connsiteX56" fmla="*/ 840581 w 1407319"/>
              <a:gd name="connsiteY56" fmla="*/ 57150 h 688182"/>
              <a:gd name="connsiteX57" fmla="*/ 842962 w 1407319"/>
              <a:gd name="connsiteY57" fmla="*/ 50007 h 688182"/>
              <a:gd name="connsiteX58" fmla="*/ 857250 w 1407319"/>
              <a:gd name="connsiteY58" fmla="*/ 45244 h 688182"/>
              <a:gd name="connsiteX59" fmla="*/ 864394 w 1407319"/>
              <a:gd name="connsiteY59" fmla="*/ 38100 h 688182"/>
              <a:gd name="connsiteX60" fmla="*/ 871537 w 1407319"/>
              <a:gd name="connsiteY60" fmla="*/ 33338 h 688182"/>
              <a:gd name="connsiteX61" fmla="*/ 885825 w 1407319"/>
              <a:gd name="connsiteY61" fmla="*/ 16669 h 688182"/>
              <a:gd name="connsiteX62" fmla="*/ 892969 w 1407319"/>
              <a:gd name="connsiteY62" fmla="*/ 11907 h 688182"/>
              <a:gd name="connsiteX63" fmla="*/ 897731 w 1407319"/>
              <a:gd name="connsiteY63" fmla="*/ 4763 h 688182"/>
              <a:gd name="connsiteX64" fmla="*/ 928687 w 1407319"/>
              <a:gd name="connsiteY64" fmla="*/ 7144 h 688182"/>
              <a:gd name="connsiteX65" fmla="*/ 942975 w 1407319"/>
              <a:gd name="connsiteY65" fmla="*/ 19050 h 688182"/>
              <a:gd name="connsiteX66" fmla="*/ 950119 w 1407319"/>
              <a:gd name="connsiteY66" fmla="*/ 21432 h 688182"/>
              <a:gd name="connsiteX67" fmla="*/ 969169 w 1407319"/>
              <a:gd name="connsiteY67" fmla="*/ 42863 h 688182"/>
              <a:gd name="connsiteX68" fmla="*/ 983456 w 1407319"/>
              <a:gd name="connsiteY68" fmla="*/ 54769 h 688182"/>
              <a:gd name="connsiteX69" fmla="*/ 992981 w 1407319"/>
              <a:gd name="connsiteY69" fmla="*/ 69057 h 688182"/>
              <a:gd name="connsiteX70" fmla="*/ 997744 w 1407319"/>
              <a:gd name="connsiteY70" fmla="*/ 76200 h 688182"/>
              <a:gd name="connsiteX71" fmla="*/ 1012031 w 1407319"/>
              <a:gd name="connsiteY71" fmla="*/ 88107 h 688182"/>
              <a:gd name="connsiteX72" fmla="*/ 1019175 w 1407319"/>
              <a:gd name="connsiteY72" fmla="*/ 90488 h 688182"/>
              <a:gd name="connsiteX73" fmla="*/ 1028700 w 1407319"/>
              <a:gd name="connsiteY73" fmla="*/ 102394 h 688182"/>
              <a:gd name="connsiteX74" fmla="*/ 1040606 w 1407319"/>
              <a:gd name="connsiteY74" fmla="*/ 111919 h 688182"/>
              <a:gd name="connsiteX75" fmla="*/ 1064419 w 1407319"/>
              <a:gd name="connsiteY75" fmla="*/ 107157 h 688182"/>
              <a:gd name="connsiteX76" fmla="*/ 1078706 w 1407319"/>
              <a:gd name="connsiteY76" fmla="*/ 97632 h 688182"/>
              <a:gd name="connsiteX77" fmla="*/ 1092994 w 1407319"/>
              <a:gd name="connsiteY77" fmla="*/ 92869 h 688182"/>
              <a:gd name="connsiteX78" fmla="*/ 1104900 w 1407319"/>
              <a:gd name="connsiteY78" fmla="*/ 83344 h 688182"/>
              <a:gd name="connsiteX79" fmla="*/ 1126331 w 1407319"/>
              <a:gd name="connsiteY79" fmla="*/ 71438 h 688182"/>
              <a:gd name="connsiteX80" fmla="*/ 1145381 w 1407319"/>
              <a:gd name="connsiteY80" fmla="*/ 47625 h 688182"/>
              <a:gd name="connsiteX81" fmla="*/ 1159669 w 1407319"/>
              <a:gd name="connsiteY81" fmla="*/ 42863 h 688182"/>
              <a:gd name="connsiteX82" fmla="*/ 1166812 w 1407319"/>
              <a:gd name="connsiteY82" fmla="*/ 45244 h 688182"/>
              <a:gd name="connsiteX83" fmla="*/ 1178719 w 1407319"/>
              <a:gd name="connsiteY83" fmla="*/ 66675 h 688182"/>
              <a:gd name="connsiteX84" fmla="*/ 1183481 w 1407319"/>
              <a:gd name="connsiteY84" fmla="*/ 90488 h 688182"/>
              <a:gd name="connsiteX85" fmla="*/ 1185862 w 1407319"/>
              <a:gd name="connsiteY85" fmla="*/ 100013 h 688182"/>
              <a:gd name="connsiteX86" fmla="*/ 1193006 w 1407319"/>
              <a:gd name="connsiteY86" fmla="*/ 114300 h 688182"/>
              <a:gd name="connsiteX87" fmla="*/ 1200150 w 1407319"/>
              <a:gd name="connsiteY87" fmla="*/ 121444 h 688182"/>
              <a:gd name="connsiteX88" fmla="*/ 1216819 w 1407319"/>
              <a:gd name="connsiteY88" fmla="*/ 142875 h 688182"/>
              <a:gd name="connsiteX89" fmla="*/ 1233487 w 1407319"/>
              <a:gd name="connsiteY89" fmla="*/ 147638 h 688182"/>
              <a:gd name="connsiteX90" fmla="*/ 1259681 w 1407319"/>
              <a:gd name="connsiteY90" fmla="*/ 154782 h 688182"/>
              <a:gd name="connsiteX91" fmla="*/ 1264444 w 1407319"/>
              <a:gd name="connsiteY91" fmla="*/ 161925 h 688182"/>
              <a:gd name="connsiteX92" fmla="*/ 1276350 w 1407319"/>
              <a:gd name="connsiteY92" fmla="*/ 176213 h 688182"/>
              <a:gd name="connsiteX93" fmla="*/ 1278731 w 1407319"/>
              <a:gd name="connsiteY93" fmla="*/ 183357 h 688182"/>
              <a:gd name="connsiteX94" fmla="*/ 1281112 w 1407319"/>
              <a:gd name="connsiteY94" fmla="*/ 192882 h 688182"/>
              <a:gd name="connsiteX95" fmla="*/ 1285875 w 1407319"/>
              <a:gd name="connsiteY95" fmla="*/ 207169 h 688182"/>
              <a:gd name="connsiteX96" fmla="*/ 1290637 w 1407319"/>
              <a:gd name="connsiteY96" fmla="*/ 273844 h 688182"/>
              <a:gd name="connsiteX97" fmla="*/ 1290637 w 1407319"/>
              <a:gd name="connsiteY97" fmla="*/ 276225 h 688182"/>
              <a:gd name="connsiteX98" fmla="*/ 1388269 w 1407319"/>
              <a:gd name="connsiteY98" fmla="*/ 273844 h 688182"/>
              <a:gd name="connsiteX99" fmla="*/ 1390650 w 1407319"/>
              <a:gd name="connsiteY99" fmla="*/ 273844 h 688182"/>
              <a:gd name="connsiteX100" fmla="*/ 1404937 w 1407319"/>
              <a:gd name="connsiteY100" fmla="*/ 311944 h 688182"/>
              <a:gd name="connsiteX101" fmla="*/ 1407319 w 1407319"/>
              <a:gd name="connsiteY101" fmla="*/ 352425 h 688182"/>
              <a:gd name="connsiteX102" fmla="*/ 1404937 w 1407319"/>
              <a:gd name="connsiteY102" fmla="*/ 421482 h 688182"/>
              <a:gd name="connsiteX103" fmla="*/ 1400175 w 1407319"/>
              <a:gd name="connsiteY103" fmla="*/ 440532 h 688182"/>
              <a:gd name="connsiteX104" fmla="*/ 1397794 w 1407319"/>
              <a:gd name="connsiteY104" fmla="*/ 450057 h 688182"/>
              <a:gd name="connsiteX105" fmla="*/ 1395412 w 1407319"/>
              <a:gd name="connsiteY105" fmla="*/ 457200 h 688182"/>
              <a:gd name="connsiteX106" fmla="*/ 1393031 w 1407319"/>
              <a:gd name="connsiteY106" fmla="*/ 469107 h 688182"/>
              <a:gd name="connsiteX107" fmla="*/ 1390650 w 1407319"/>
              <a:gd name="connsiteY107" fmla="*/ 483394 h 688182"/>
              <a:gd name="connsiteX108" fmla="*/ 1381125 w 1407319"/>
              <a:gd name="connsiteY108" fmla="*/ 485775 h 688182"/>
              <a:gd name="connsiteX109" fmla="*/ 1376362 w 1407319"/>
              <a:gd name="connsiteY109" fmla="*/ 528638 h 688182"/>
              <a:gd name="connsiteX110" fmla="*/ 1371600 w 1407319"/>
              <a:gd name="connsiteY110" fmla="*/ 564357 h 688182"/>
              <a:gd name="connsiteX111" fmla="*/ 1366837 w 1407319"/>
              <a:gd name="connsiteY111" fmla="*/ 583407 h 688182"/>
              <a:gd name="connsiteX112" fmla="*/ 1362075 w 1407319"/>
              <a:gd name="connsiteY112" fmla="*/ 597694 h 688182"/>
              <a:gd name="connsiteX113" fmla="*/ 1354931 w 1407319"/>
              <a:gd name="connsiteY113" fmla="*/ 600075 h 688182"/>
              <a:gd name="connsiteX114" fmla="*/ 1335881 w 1407319"/>
              <a:gd name="connsiteY114" fmla="*/ 604838 h 688182"/>
              <a:gd name="connsiteX115" fmla="*/ 1312069 w 1407319"/>
              <a:gd name="connsiteY115" fmla="*/ 616744 h 688182"/>
              <a:gd name="connsiteX116" fmla="*/ 1304925 w 1407319"/>
              <a:gd name="connsiteY116" fmla="*/ 619125 h 688182"/>
              <a:gd name="connsiteX117" fmla="*/ 1269206 w 1407319"/>
              <a:gd name="connsiteY117" fmla="*/ 621507 h 688182"/>
              <a:gd name="connsiteX118" fmla="*/ 1233487 w 1407319"/>
              <a:gd name="connsiteY118" fmla="*/ 633413 h 688182"/>
              <a:gd name="connsiteX119" fmla="*/ 1226344 w 1407319"/>
              <a:gd name="connsiteY119" fmla="*/ 638175 h 688182"/>
              <a:gd name="connsiteX120" fmla="*/ 1223962 w 1407319"/>
              <a:gd name="connsiteY120" fmla="*/ 645319 h 688182"/>
              <a:gd name="connsiteX121" fmla="*/ 1209675 w 1407319"/>
              <a:gd name="connsiteY121" fmla="*/ 650082 h 688182"/>
              <a:gd name="connsiteX122" fmla="*/ 1202531 w 1407319"/>
              <a:gd name="connsiteY122" fmla="*/ 652463 h 688182"/>
              <a:gd name="connsiteX123" fmla="*/ 1195387 w 1407319"/>
              <a:gd name="connsiteY123" fmla="*/ 657225 h 688182"/>
              <a:gd name="connsiteX124" fmla="*/ 1183481 w 1407319"/>
              <a:gd name="connsiteY124" fmla="*/ 659607 h 688182"/>
              <a:gd name="connsiteX125" fmla="*/ 1176337 w 1407319"/>
              <a:gd name="connsiteY125" fmla="*/ 661988 h 688182"/>
              <a:gd name="connsiteX126" fmla="*/ 1171575 w 1407319"/>
              <a:gd name="connsiteY126" fmla="*/ 669132 h 688182"/>
              <a:gd name="connsiteX127" fmla="*/ 1157287 w 1407319"/>
              <a:gd name="connsiteY127" fmla="*/ 673894 h 688182"/>
              <a:gd name="connsiteX128" fmla="*/ 1009650 w 1407319"/>
              <a:gd name="connsiteY128" fmla="*/ 671513 h 688182"/>
              <a:gd name="connsiteX129" fmla="*/ 995362 w 1407319"/>
              <a:gd name="connsiteY129" fmla="*/ 666750 h 688182"/>
              <a:gd name="connsiteX130" fmla="*/ 973931 w 1407319"/>
              <a:gd name="connsiteY130" fmla="*/ 659607 h 688182"/>
              <a:gd name="connsiteX131" fmla="*/ 959644 w 1407319"/>
              <a:gd name="connsiteY131" fmla="*/ 654844 h 688182"/>
              <a:gd name="connsiteX132" fmla="*/ 952500 w 1407319"/>
              <a:gd name="connsiteY132" fmla="*/ 652463 h 688182"/>
              <a:gd name="connsiteX133" fmla="*/ 945356 w 1407319"/>
              <a:gd name="connsiteY133" fmla="*/ 647700 h 688182"/>
              <a:gd name="connsiteX134" fmla="*/ 935831 w 1407319"/>
              <a:gd name="connsiteY134" fmla="*/ 645319 h 688182"/>
              <a:gd name="connsiteX135" fmla="*/ 928687 w 1407319"/>
              <a:gd name="connsiteY135" fmla="*/ 642938 h 688182"/>
              <a:gd name="connsiteX136" fmla="*/ 907256 w 1407319"/>
              <a:gd name="connsiteY136" fmla="*/ 633413 h 688182"/>
              <a:gd name="connsiteX137" fmla="*/ 897731 w 1407319"/>
              <a:gd name="connsiteY137" fmla="*/ 628650 h 688182"/>
              <a:gd name="connsiteX138" fmla="*/ 854869 w 1407319"/>
              <a:gd name="connsiteY138" fmla="*/ 626269 h 688182"/>
              <a:gd name="connsiteX139" fmla="*/ 831056 w 1407319"/>
              <a:gd name="connsiteY139" fmla="*/ 621507 h 688182"/>
              <a:gd name="connsiteX140" fmla="*/ 821531 w 1407319"/>
              <a:gd name="connsiteY140" fmla="*/ 619125 h 688182"/>
              <a:gd name="connsiteX141" fmla="*/ 814387 w 1407319"/>
              <a:gd name="connsiteY141" fmla="*/ 614363 h 688182"/>
              <a:gd name="connsiteX142" fmla="*/ 800100 w 1407319"/>
              <a:gd name="connsiteY142" fmla="*/ 609600 h 688182"/>
              <a:gd name="connsiteX143" fmla="*/ 785812 w 1407319"/>
              <a:gd name="connsiteY143" fmla="*/ 604838 h 688182"/>
              <a:gd name="connsiteX144" fmla="*/ 771525 w 1407319"/>
              <a:gd name="connsiteY144" fmla="*/ 600075 h 688182"/>
              <a:gd name="connsiteX145" fmla="*/ 764381 w 1407319"/>
              <a:gd name="connsiteY145" fmla="*/ 595313 h 688182"/>
              <a:gd name="connsiteX146" fmla="*/ 750094 w 1407319"/>
              <a:gd name="connsiteY146" fmla="*/ 590550 h 688182"/>
              <a:gd name="connsiteX147" fmla="*/ 742950 w 1407319"/>
              <a:gd name="connsiteY147" fmla="*/ 585788 h 688182"/>
              <a:gd name="connsiteX148" fmla="*/ 723900 w 1407319"/>
              <a:gd name="connsiteY148" fmla="*/ 581025 h 688182"/>
              <a:gd name="connsiteX149" fmla="*/ 709612 w 1407319"/>
              <a:gd name="connsiteY149" fmla="*/ 576263 h 688182"/>
              <a:gd name="connsiteX150" fmla="*/ 700087 w 1407319"/>
              <a:gd name="connsiteY150" fmla="*/ 571500 h 688182"/>
              <a:gd name="connsiteX151" fmla="*/ 657225 w 1407319"/>
              <a:gd name="connsiteY151" fmla="*/ 569119 h 688182"/>
              <a:gd name="connsiteX152" fmla="*/ 647700 w 1407319"/>
              <a:gd name="connsiteY152" fmla="*/ 566738 h 688182"/>
              <a:gd name="connsiteX153" fmla="*/ 588169 w 1407319"/>
              <a:gd name="connsiteY153" fmla="*/ 571500 h 688182"/>
              <a:gd name="connsiteX154" fmla="*/ 581025 w 1407319"/>
              <a:gd name="connsiteY154" fmla="*/ 576263 h 688182"/>
              <a:gd name="connsiteX155" fmla="*/ 566737 w 1407319"/>
              <a:gd name="connsiteY155" fmla="*/ 581025 h 688182"/>
              <a:gd name="connsiteX156" fmla="*/ 559594 w 1407319"/>
              <a:gd name="connsiteY156" fmla="*/ 583407 h 688182"/>
              <a:gd name="connsiteX157" fmla="*/ 550069 w 1407319"/>
              <a:gd name="connsiteY157" fmla="*/ 585788 h 688182"/>
              <a:gd name="connsiteX158" fmla="*/ 535781 w 1407319"/>
              <a:gd name="connsiteY158" fmla="*/ 590550 h 688182"/>
              <a:gd name="connsiteX159" fmla="*/ 533400 w 1407319"/>
              <a:gd name="connsiteY159" fmla="*/ 597694 h 688182"/>
              <a:gd name="connsiteX160" fmla="*/ 526256 w 1407319"/>
              <a:gd name="connsiteY160" fmla="*/ 602457 h 688182"/>
              <a:gd name="connsiteX161" fmla="*/ 523875 w 1407319"/>
              <a:gd name="connsiteY161" fmla="*/ 616744 h 688182"/>
              <a:gd name="connsiteX162" fmla="*/ 521494 w 1407319"/>
              <a:gd name="connsiteY162" fmla="*/ 623888 h 688182"/>
              <a:gd name="connsiteX163" fmla="*/ 514350 w 1407319"/>
              <a:gd name="connsiteY163" fmla="*/ 626269 h 688182"/>
              <a:gd name="connsiteX164" fmla="*/ 507206 w 1407319"/>
              <a:gd name="connsiteY164" fmla="*/ 631032 h 688182"/>
              <a:gd name="connsiteX165" fmla="*/ 502444 w 1407319"/>
              <a:gd name="connsiteY165" fmla="*/ 645319 h 688182"/>
              <a:gd name="connsiteX166" fmla="*/ 500062 w 1407319"/>
              <a:gd name="connsiteY166" fmla="*/ 652463 h 688182"/>
              <a:gd name="connsiteX167" fmla="*/ 492919 w 1407319"/>
              <a:gd name="connsiteY167" fmla="*/ 659607 h 688182"/>
              <a:gd name="connsiteX168" fmla="*/ 488156 w 1407319"/>
              <a:gd name="connsiteY168" fmla="*/ 673894 h 688182"/>
              <a:gd name="connsiteX169" fmla="*/ 478631 w 1407319"/>
              <a:gd name="connsiteY169" fmla="*/ 685800 h 688182"/>
              <a:gd name="connsiteX170" fmla="*/ 461962 w 1407319"/>
              <a:gd name="connsiteY170" fmla="*/ 688182 h 688182"/>
              <a:gd name="connsiteX171" fmla="*/ 447675 w 1407319"/>
              <a:gd name="connsiteY171" fmla="*/ 685800 h 688182"/>
              <a:gd name="connsiteX172" fmla="*/ 433387 w 1407319"/>
              <a:gd name="connsiteY172" fmla="*/ 676275 h 688182"/>
              <a:gd name="connsiteX173" fmla="*/ 419100 w 1407319"/>
              <a:gd name="connsiteY173" fmla="*/ 671513 h 688182"/>
              <a:gd name="connsiteX174" fmla="*/ 392906 w 1407319"/>
              <a:gd name="connsiteY174" fmla="*/ 657225 h 688182"/>
              <a:gd name="connsiteX175" fmla="*/ 371475 w 1407319"/>
              <a:gd name="connsiteY175" fmla="*/ 650082 h 688182"/>
              <a:gd name="connsiteX176" fmla="*/ 357187 w 1407319"/>
              <a:gd name="connsiteY176" fmla="*/ 645319 h 688182"/>
              <a:gd name="connsiteX177" fmla="*/ 333375 w 1407319"/>
              <a:gd name="connsiteY177" fmla="*/ 642938 h 688182"/>
              <a:gd name="connsiteX178" fmla="*/ 319087 w 1407319"/>
              <a:gd name="connsiteY178" fmla="*/ 638175 h 688182"/>
              <a:gd name="connsiteX179" fmla="*/ 302419 w 1407319"/>
              <a:gd name="connsiteY179" fmla="*/ 633413 h 688182"/>
              <a:gd name="connsiteX180" fmla="*/ 269081 w 1407319"/>
              <a:gd name="connsiteY180" fmla="*/ 631032 h 688182"/>
              <a:gd name="connsiteX181" fmla="*/ 259556 w 1407319"/>
              <a:gd name="connsiteY181" fmla="*/ 628650 h 688182"/>
              <a:gd name="connsiteX182" fmla="*/ 240506 w 1407319"/>
              <a:gd name="connsiteY182" fmla="*/ 616744 h 688182"/>
              <a:gd name="connsiteX183" fmla="*/ 230981 w 1407319"/>
              <a:gd name="connsiteY183" fmla="*/ 614363 h 688182"/>
              <a:gd name="connsiteX184" fmla="*/ 209550 w 1407319"/>
              <a:gd name="connsiteY184" fmla="*/ 600075 h 688182"/>
              <a:gd name="connsiteX185" fmla="*/ 197644 w 1407319"/>
              <a:gd name="connsiteY185" fmla="*/ 592932 h 688182"/>
              <a:gd name="connsiteX186" fmla="*/ 178594 w 1407319"/>
              <a:gd name="connsiteY186" fmla="*/ 581025 h 688182"/>
              <a:gd name="connsiteX187" fmla="*/ 173831 w 1407319"/>
              <a:gd name="connsiteY187" fmla="*/ 573882 h 688182"/>
              <a:gd name="connsiteX188" fmla="*/ 152400 w 1407319"/>
              <a:gd name="connsiteY188" fmla="*/ 561975 h 688182"/>
              <a:gd name="connsiteX189" fmla="*/ 142875 w 1407319"/>
              <a:gd name="connsiteY189" fmla="*/ 559594 h 688182"/>
              <a:gd name="connsiteX190" fmla="*/ 135731 w 1407319"/>
              <a:gd name="connsiteY190" fmla="*/ 557213 h 688182"/>
              <a:gd name="connsiteX191" fmla="*/ 126206 w 1407319"/>
              <a:gd name="connsiteY191" fmla="*/ 552450 h 688182"/>
              <a:gd name="connsiteX192" fmla="*/ 109537 w 1407319"/>
              <a:gd name="connsiteY192" fmla="*/ 550069 h 688182"/>
              <a:gd name="connsiteX193" fmla="*/ 66675 w 1407319"/>
              <a:gd name="connsiteY193" fmla="*/ 545307 h 688182"/>
              <a:gd name="connsiteX194" fmla="*/ 57150 w 1407319"/>
              <a:gd name="connsiteY194" fmla="*/ 542925 h 688182"/>
              <a:gd name="connsiteX195" fmla="*/ 42862 w 1407319"/>
              <a:gd name="connsiteY195" fmla="*/ 540544 h 688182"/>
              <a:gd name="connsiteX196" fmla="*/ 26194 w 1407319"/>
              <a:gd name="connsiteY196" fmla="*/ 540544 h 688182"/>
              <a:gd name="connsiteX197" fmla="*/ 0 w 1407319"/>
              <a:gd name="connsiteY197" fmla="*/ 414338 h 688182"/>
              <a:gd name="connsiteX198" fmla="*/ 19050 w 1407319"/>
              <a:gd name="connsiteY198" fmla="*/ 404813 h 688182"/>
              <a:gd name="connsiteX199" fmla="*/ 26194 w 1407319"/>
              <a:gd name="connsiteY199" fmla="*/ 402432 h 688182"/>
              <a:gd name="connsiteX200" fmla="*/ 47625 w 1407319"/>
              <a:gd name="connsiteY200" fmla="*/ 385763 h 688182"/>
              <a:gd name="connsiteX201" fmla="*/ 54769 w 1407319"/>
              <a:gd name="connsiteY201" fmla="*/ 345282 h 688182"/>
              <a:gd name="connsiteX202" fmla="*/ 57150 w 1407319"/>
              <a:gd name="connsiteY202" fmla="*/ 307182 h 688182"/>
              <a:gd name="connsiteX203" fmla="*/ 59531 w 1407319"/>
              <a:gd name="connsiteY203" fmla="*/ 300038 h 688182"/>
              <a:gd name="connsiteX204" fmla="*/ 66675 w 1407319"/>
              <a:gd name="connsiteY204" fmla="*/ 295275 h 688182"/>
              <a:gd name="connsiteX205" fmla="*/ 88106 w 1407319"/>
              <a:gd name="connsiteY205" fmla="*/ 302419 h 688182"/>
              <a:gd name="connsiteX206" fmla="*/ 95250 w 1407319"/>
              <a:gd name="connsiteY206" fmla="*/ 304800 h 688182"/>
              <a:gd name="connsiteX207" fmla="*/ 111919 w 1407319"/>
              <a:gd name="connsiteY207" fmla="*/ 307182 h 688182"/>
              <a:gd name="connsiteX208" fmla="*/ 169069 w 1407319"/>
              <a:gd name="connsiteY208" fmla="*/ 304800 h 688182"/>
              <a:gd name="connsiteX209" fmla="*/ 178594 w 1407319"/>
              <a:gd name="connsiteY209" fmla="*/ 302419 h 688182"/>
              <a:gd name="connsiteX210" fmla="*/ 192881 w 1407319"/>
              <a:gd name="connsiteY210" fmla="*/ 297657 h 688182"/>
              <a:gd name="connsiteX211" fmla="*/ 195262 w 1407319"/>
              <a:gd name="connsiteY211" fmla="*/ 290513 h 688182"/>
              <a:gd name="connsiteX212" fmla="*/ 202406 w 1407319"/>
              <a:gd name="connsiteY212" fmla="*/ 288132 h 688182"/>
              <a:gd name="connsiteX213" fmla="*/ 195262 w 1407319"/>
              <a:gd name="connsiteY213" fmla="*/ 273844 h 688182"/>
              <a:gd name="connsiteX214" fmla="*/ 192881 w 1407319"/>
              <a:gd name="connsiteY214" fmla="*/ 266700 h 688182"/>
              <a:gd name="connsiteX215" fmla="*/ 200025 w 1407319"/>
              <a:gd name="connsiteY215" fmla="*/ 230982 h 688182"/>
              <a:gd name="connsiteX216" fmla="*/ 202406 w 1407319"/>
              <a:gd name="connsiteY216" fmla="*/ 223838 h 688182"/>
              <a:gd name="connsiteX217" fmla="*/ 207169 w 1407319"/>
              <a:gd name="connsiteY217" fmla="*/ 216694 h 688182"/>
              <a:gd name="connsiteX218" fmla="*/ 214312 w 1407319"/>
              <a:gd name="connsiteY218" fmla="*/ 190500 h 688182"/>
              <a:gd name="connsiteX219" fmla="*/ 211931 w 1407319"/>
              <a:gd name="connsiteY219" fmla="*/ 152400 h 688182"/>
              <a:gd name="connsiteX220" fmla="*/ 209550 w 1407319"/>
              <a:gd name="connsiteY220" fmla="*/ 145257 h 688182"/>
              <a:gd name="connsiteX221" fmla="*/ 204787 w 1407319"/>
              <a:gd name="connsiteY221" fmla="*/ 116682 h 688182"/>
              <a:gd name="connsiteX222" fmla="*/ 202406 w 1407319"/>
              <a:gd name="connsiteY222" fmla="*/ 90488 h 688182"/>
              <a:gd name="connsiteX223" fmla="*/ 200025 w 1407319"/>
              <a:gd name="connsiteY223" fmla="*/ 83344 h 688182"/>
              <a:gd name="connsiteX224" fmla="*/ 197644 w 1407319"/>
              <a:gd name="connsiteY224" fmla="*/ 73819 h 688182"/>
              <a:gd name="connsiteX225" fmla="*/ 195262 w 1407319"/>
              <a:gd name="connsiteY225" fmla="*/ 66675 h 688182"/>
              <a:gd name="connsiteX226" fmla="*/ 188119 w 1407319"/>
              <a:gd name="connsiteY226" fmla="*/ 59532 h 688182"/>
              <a:gd name="connsiteX227" fmla="*/ 183356 w 1407319"/>
              <a:gd name="connsiteY227" fmla="*/ 52388 h 688182"/>
              <a:gd name="connsiteX228" fmla="*/ 178594 w 1407319"/>
              <a:gd name="connsiteY228" fmla="*/ 38100 h 688182"/>
              <a:gd name="connsiteX229" fmla="*/ 173831 w 1407319"/>
              <a:gd name="connsiteY229" fmla="*/ 19050 h 688182"/>
              <a:gd name="connsiteX230" fmla="*/ 176212 w 1407319"/>
              <a:gd name="connsiteY230" fmla="*/ 2382 h 688182"/>
              <a:gd name="connsiteX231" fmla="*/ 183356 w 1407319"/>
              <a:gd name="connsiteY231" fmla="*/ 0 h 688182"/>
              <a:gd name="connsiteX232" fmla="*/ 207169 w 1407319"/>
              <a:gd name="connsiteY232" fmla="*/ 2382 h 688182"/>
              <a:gd name="connsiteX233" fmla="*/ 288131 w 1407319"/>
              <a:gd name="connsiteY233" fmla="*/ 9525 h 688182"/>
              <a:gd name="connsiteX234" fmla="*/ 295275 w 1407319"/>
              <a:gd name="connsiteY234" fmla="*/ 11907 h 688182"/>
              <a:gd name="connsiteX235" fmla="*/ 335756 w 1407319"/>
              <a:gd name="connsiteY235" fmla="*/ 16669 h 68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407319" h="688182">
                <a:moveTo>
                  <a:pt x="335756" y="16669"/>
                </a:moveTo>
                <a:lnTo>
                  <a:pt x="335756" y="16669"/>
                </a:lnTo>
                <a:cubicBezTo>
                  <a:pt x="334169" y="23813"/>
                  <a:pt x="332429" y="30924"/>
                  <a:pt x="330994" y="38100"/>
                </a:cubicBezTo>
                <a:cubicBezTo>
                  <a:pt x="330047" y="42835"/>
                  <a:pt x="330139" y="47807"/>
                  <a:pt x="328612" y="52388"/>
                </a:cubicBezTo>
                <a:cubicBezTo>
                  <a:pt x="327707" y="55103"/>
                  <a:pt x="325130" y="56972"/>
                  <a:pt x="323850" y="59532"/>
                </a:cubicBezTo>
                <a:cubicBezTo>
                  <a:pt x="313996" y="79241"/>
                  <a:pt x="330351" y="53353"/>
                  <a:pt x="316706" y="73819"/>
                </a:cubicBezTo>
                <a:cubicBezTo>
                  <a:pt x="305925" y="106168"/>
                  <a:pt x="318070" y="66092"/>
                  <a:pt x="309562" y="114300"/>
                </a:cubicBezTo>
                <a:cubicBezTo>
                  <a:pt x="308690" y="119244"/>
                  <a:pt x="304800" y="128588"/>
                  <a:pt x="304800" y="128588"/>
                </a:cubicBezTo>
                <a:cubicBezTo>
                  <a:pt x="305562" y="131638"/>
                  <a:pt x="307855" y="141842"/>
                  <a:pt x="309562" y="145257"/>
                </a:cubicBezTo>
                <a:cubicBezTo>
                  <a:pt x="310842" y="147817"/>
                  <a:pt x="311898" y="150883"/>
                  <a:pt x="314325" y="152400"/>
                </a:cubicBezTo>
                <a:cubicBezTo>
                  <a:pt x="318582" y="155061"/>
                  <a:pt x="324122" y="154918"/>
                  <a:pt x="328612" y="157163"/>
                </a:cubicBezTo>
                <a:cubicBezTo>
                  <a:pt x="331787" y="158750"/>
                  <a:pt x="334813" y="160679"/>
                  <a:pt x="338137" y="161925"/>
                </a:cubicBezTo>
                <a:cubicBezTo>
                  <a:pt x="353505" y="167688"/>
                  <a:pt x="390908" y="166451"/>
                  <a:pt x="395287" y="166688"/>
                </a:cubicBezTo>
                <a:lnTo>
                  <a:pt x="435769" y="169069"/>
                </a:lnTo>
                <a:cubicBezTo>
                  <a:pt x="440531" y="170657"/>
                  <a:pt x="445248" y="172389"/>
                  <a:pt x="450056" y="173832"/>
                </a:cubicBezTo>
                <a:cubicBezTo>
                  <a:pt x="453191" y="174772"/>
                  <a:pt x="457451" y="173728"/>
                  <a:pt x="459581" y="176213"/>
                </a:cubicBezTo>
                <a:cubicBezTo>
                  <a:pt x="468308" y="186394"/>
                  <a:pt x="459816" y="190212"/>
                  <a:pt x="469106" y="197644"/>
                </a:cubicBezTo>
                <a:cubicBezTo>
                  <a:pt x="471066" y="199212"/>
                  <a:pt x="473869" y="199231"/>
                  <a:pt x="476250" y="200025"/>
                </a:cubicBezTo>
                <a:cubicBezTo>
                  <a:pt x="477044" y="202406"/>
                  <a:pt x="477239" y="205080"/>
                  <a:pt x="478631" y="207169"/>
                </a:cubicBezTo>
                <a:cubicBezTo>
                  <a:pt x="483850" y="214998"/>
                  <a:pt x="486328" y="213582"/>
                  <a:pt x="492919" y="219075"/>
                </a:cubicBezTo>
                <a:cubicBezTo>
                  <a:pt x="495506" y="221231"/>
                  <a:pt x="497995" y="223561"/>
                  <a:pt x="500062" y="226219"/>
                </a:cubicBezTo>
                <a:cubicBezTo>
                  <a:pt x="515019" y="245451"/>
                  <a:pt x="502902" y="236051"/>
                  <a:pt x="516731" y="245269"/>
                </a:cubicBezTo>
                <a:cubicBezTo>
                  <a:pt x="519751" y="254327"/>
                  <a:pt x="520219" y="259908"/>
                  <a:pt x="526256" y="266700"/>
                </a:cubicBezTo>
                <a:cubicBezTo>
                  <a:pt x="530731" y="271734"/>
                  <a:pt x="535781" y="276225"/>
                  <a:pt x="540544" y="280988"/>
                </a:cubicBezTo>
                <a:lnTo>
                  <a:pt x="547687" y="288132"/>
                </a:lnTo>
                <a:cubicBezTo>
                  <a:pt x="552951" y="293396"/>
                  <a:pt x="555348" y="296724"/>
                  <a:pt x="561975" y="300038"/>
                </a:cubicBezTo>
                <a:cubicBezTo>
                  <a:pt x="564220" y="301161"/>
                  <a:pt x="566738" y="301625"/>
                  <a:pt x="569119" y="302419"/>
                </a:cubicBezTo>
                <a:cubicBezTo>
                  <a:pt x="573881" y="305594"/>
                  <a:pt x="577976" y="310134"/>
                  <a:pt x="583406" y="311944"/>
                </a:cubicBezTo>
                <a:cubicBezTo>
                  <a:pt x="588169" y="313532"/>
                  <a:pt x="593517" y="313922"/>
                  <a:pt x="597694" y="316707"/>
                </a:cubicBezTo>
                <a:cubicBezTo>
                  <a:pt x="604788" y="321436"/>
                  <a:pt x="605231" y="322889"/>
                  <a:pt x="614362" y="323850"/>
                </a:cubicBezTo>
                <a:cubicBezTo>
                  <a:pt x="626229" y="325099"/>
                  <a:pt x="638175" y="325438"/>
                  <a:pt x="650081" y="326232"/>
                </a:cubicBezTo>
                <a:cubicBezTo>
                  <a:pt x="655637" y="325438"/>
                  <a:pt x="661511" y="325865"/>
                  <a:pt x="666750" y="323850"/>
                </a:cubicBezTo>
                <a:cubicBezTo>
                  <a:pt x="672092" y="321795"/>
                  <a:pt x="681037" y="314325"/>
                  <a:pt x="681037" y="314325"/>
                </a:cubicBezTo>
                <a:cubicBezTo>
                  <a:pt x="682606" y="309621"/>
                  <a:pt x="683987" y="303394"/>
                  <a:pt x="688181" y="300038"/>
                </a:cubicBezTo>
                <a:cubicBezTo>
                  <a:pt x="690620" y="298087"/>
                  <a:pt x="706641" y="295393"/>
                  <a:pt x="707231" y="295275"/>
                </a:cubicBezTo>
                <a:cubicBezTo>
                  <a:pt x="715087" y="271706"/>
                  <a:pt x="702097" y="312713"/>
                  <a:pt x="711994" y="250032"/>
                </a:cubicBezTo>
                <a:cubicBezTo>
                  <a:pt x="712440" y="247205"/>
                  <a:pt x="715169" y="245269"/>
                  <a:pt x="716756" y="242888"/>
                </a:cubicBezTo>
                <a:cubicBezTo>
                  <a:pt x="715962" y="235744"/>
                  <a:pt x="715785" y="228505"/>
                  <a:pt x="714375" y="221457"/>
                </a:cubicBezTo>
                <a:cubicBezTo>
                  <a:pt x="713390" y="216534"/>
                  <a:pt x="709612" y="207169"/>
                  <a:pt x="709612" y="207169"/>
                </a:cubicBezTo>
                <a:cubicBezTo>
                  <a:pt x="710406" y="194469"/>
                  <a:pt x="707790" y="181079"/>
                  <a:pt x="711994" y="169069"/>
                </a:cubicBezTo>
                <a:cubicBezTo>
                  <a:pt x="713885" y="163667"/>
                  <a:pt x="721519" y="162719"/>
                  <a:pt x="726281" y="159544"/>
                </a:cubicBezTo>
                <a:cubicBezTo>
                  <a:pt x="746749" y="145899"/>
                  <a:pt x="720855" y="162258"/>
                  <a:pt x="740569" y="152400"/>
                </a:cubicBezTo>
                <a:cubicBezTo>
                  <a:pt x="743128" y="151120"/>
                  <a:pt x="745082" y="148765"/>
                  <a:pt x="747712" y="147638"/>
                </a:cubicBezTo>
                <a:cubicBezTo>
                  <a:pt x="750720" y="146349"/>
                  <a:pt x="754090" y="146156"/>
                  <a:pt x="757237" y="145257"/>
                </a:cubicBezTo>
                <a:cubicBezTo>
                  <a:pt x="759651" y="144567"/>
                  <a:pt x="762000" y="143669"/>
                  <a:pt x="764381" y="142875"/>
                </a:cubicBezTo>
                <a:lnTo>
                  <a:pt x="773906" y="128588"/>
                </a:lnTo>
                <a:cubicBezTo>
                  <a:pt x="775494" y="126207"/>
                  <a:pt x="778272" y="124619"/>
                  <a:pt x="778669" y="121444"/>
                </a:cubicBezTo>
                <a:cubicBezTo>
                  <a:pt x="779066" y="118269"/>
                  <a:pt x="777081" y="113507"/>
                  <a:pt x="776287" y="109538"/>
                </a:cubicBezTo>
                <a:cubicBezTo>
                  <a:pt x="777875" y="107157"/>
                  <a:pt x="788591" y="112316"/>
                  <a:pt x="790575" y="109538"/>
                </a:cubicBezTo>
                <a:cubicBezTo>
                  <a:pt x="792559" y="106760"/>
                  <a:pt x="786210" y="96442"/>
                  <a:pt x="788194" y="92870"/>
                </a:cubicBezTo>
                <a:cubicBezTo>
                  <a:pt x="790178" y="89298"/>
                  <a:pt x="800100" y="89695"/>
                  <a:pt x="802481" y="88107"/>
                </a:cubicBezTo>
                <a:cubicBezTo>
                  <a:pt x="803386" y="83582"/>
                  <a:pt x="808038" y="87710"/>
                  <a:pt x="809625" y="83344"/>
                </a:cubicBezTo>
                <a:cubicBezTo>
                  <a:pt x="811212" y="78978"/>
                  <a:pt x="812006" y="64690"/>
                  <a:pt x="812006" y="61912"/>
                </a:cubicBezTo>
                <a:cubicBezTo>
                  <a:pt x="812006" y="59134"/>
                  <a:pt x="807244" y="68660"/>
                  <a:pt x="809625" y="66676"/>
                </a:cubicBezTo>
                <a:cubicBezTo>
                  <a:pt x="812006" y="64692"/>
                  <a:pt x="823913" y="51594"/>
                  <a:pt x="826294" y="50007"/>
                </a:cubicBezTo>
                <a:cubicBezTo>
                  <a:pt x="827881" y="47626"/>
                  <a:pt x="831056" y="60723"/>
                  <a:pt x="833437" y="61913"/>
                </a:cubicBezTo>
                <a:cubicBezTo>
                  <a:pt x="835818" y="63103"/>
                  <a:pt x="838793" y="59385"/>
                  <a:pt x="840581" y="57150"/>
                </a:cubicBezTo>
                <a:cubicBezTo>
                  <a:pt x="842149" y="55190"/>
                  <a:pt x="840920" y="51466"/>
                  <a:pt x="842962" y="50007"/>
                </a:cubicBezTo>
                <a:cubicBezTo>
                  <a:pt x="847047" y="47089"/>
                  <a:pt x="857250" y="45244"/>
                  <a:pt x="857250" y="45244"/>
                </a:cubicBezTo>
                <a:cubicBezTo>
                  <a:pt x="859631" y="42863"/>
                  <a:pt x="861807" y="40256"/>
                  <a:pt x="864394" y="38100"/>
                </a:cubicBezTo>
                <a:cubicBezTo>
                  <a:pt x="866592" y="36268"/>
                  <a:pt x="870020" y="35765"/>
                  <a:pt x="871537" y="33338"/>
                </a:cubicBezTo>
                <a:cubicBezTo>
                  <a:pt x="883346" y="14443"/>
                  <a:pt x="867511" y="21247"/>
                  <a:pt x="885825" y="16669"/>
                </a:cubicBezTo>
                <a:cubicBezTo>
                  <a:pt x="888206" y="15082"/>
                  <a:pt x="890945" y="13931"/>
                  <a:pt x="892969" y="11907"/>
                </a:cubicBezTo>
                <a:cubicBezTo>
                  <a:pt x="894993" y="9883"/>
                  <a:pt x="894894" y="5141"/>
                  <a:pt x="897731" y="4763"/>
                </a:cubicBezTo>
                <a:cubicBezTo>
                  <a:pt x="907989" y="3395"/>
                  <a:pt x="918368" y="6350"/>
                  <a:pt x="928687" y="7144"/>
                </a:cubicBezTo>
                <a:cubicBezTo>
                  <a:pt x="933955" y="12412"/>
                  <a:pt x="936342" y="15734"/>
                  <a:pt x="942975" y="19050"/>
                </a:cubicBezTo>
                <a:cubicBezTo>
                  <a:pt x="945220" y="20173"/>
                  <a:pt x="947738" y="20638"/>
                  <a:pt x="950119" y="21432"/>
                </a:cubicBezTo>
                <a:cubicBezTo>
                  <a:pt x="958618" y="34180"/>
                  <a:pt x="952856" y="26549"/>
                  <a:pt x="969169" y="42863"/>
                </a:cubicBezTo>
                <a:cubicBezTo>
                  <a:pt x="978338" y="52033"/>
                  <a:pt x="973508" y="48138"/>
                  <a:pt x="983456" y="54769"/>
                </a:cubicBezTo>
                <a:cubicBezTo>
                  <a:pt x="987640" y="67322"/>
                  <a:pt x="983072" y="57167"/>
                  <a:pt x="992981" y="69057"/>
                </a:cubicBezTo>
                <a:cubicBezTo>
                  <a:pt x="994813" y="71255"/>
                  <a:pt x="995912" y="74002"/>
                  <a:pt x="997744" y="76200"/>
                </a:cubicBezTo>
                <a:cubicBezTo>
                  <a:pt x="1001507" y="80715"/>
                  <a:pt x="1006678" y="85431"/>
                  <a:pt x="1012031" y="88107"/>
                </a:cubicBezTo>
                <a:cubicBezTo>
                  <a:pt x="1014276" y="89230"/>
                  <a:pt x="1016794" y="89694"/>
                  <a:pt x="1019175" y="90488"/>
                </a:cubicBezTo>
                <a:cubicBezTo>
                  <a:pt x="1023811" y="104397"/>
                  <a:pt x="1017928" y="91622"/>
                  <a:pt x="1028700" y="102394"/>
                </a:cubicBezTo>
                <a:cubicBezTo>
                  <a:pt x="1039472" y="113166"/>
                  <a:pt x="1026697" y="107283"/>
                  <a:pt x="1040606" y="111919"/>
                </a:cubicBezTo>
                <a:cubicBezTo>
                  <a:pt x="1044745" y="111328"/>
                  <a:pt x="1058665" y="110354"/>
                  <a:pt x="1064419" y="107157"/>
                </a:cubicBezTo>
                <a:cubicBezTo>
                  <a:pt x="1069422" y="104377"/>
                  <a:pt x="1073276" y="99442"/>
                  <a:pt x="1078706" y="97632"/>
                </a:cubicBezTo>
                <a:lnTo>
                  <a:pt x="1092994" y="92869"/>
                </a:lnTo>
                <a:cubicBezTo>
                  <a:pt x="1101793" y="79669"/>
                  <a:pt x="1092721" y="90110"/>
                  <a:pt x="1104900" y="83344"/>
                </a:cubicBezTo>
                <a:cubicBezTo>
                  <a:pt x="1129464" y="69698"/>
                  <a:pt x="1110166" y="76826"/>
                  <a:pt x="1126331" y="71438"/>
                </a:cubicBezTo>
                <a:cubicBezTo>
                  <a:pt x="1130879" y="57794"/>
                  <a:pt x="1129226" y="53009"/>
                  <a:pt x="1145381" y="47625"/>
                </a:cubicBezTo>
                <a:lnTo>
                  <a:pt x="1159669" y="42863"/>
                </a:lnTo>
                <a:cubicBezTo>
                  <a:pt x="1162050" y="43657"/>
                  <a:pt x="1165037" y="43469"/>
                  <a:pt x="1166812" y="45244"/>
                </a:cubicBezTo>
                <a:cubicBezTo>
                  <a:pt x="1172263" y="50696"/>
                  <a:pt x="1176923" y="58892"/>
                  <a:pt x="1178719" y="66675"/>
                </a:cubicBezTo>
                <a:cubicBezTo>
                  <a:pt x="1180539" y="74563"/>
                  <a:pt x="1181518" y="82635"/>
                  <a:pt x="1183481" y="90488"/>
                </a:cubicBezTo>
                <a:cubicBezTo>
                  <a:pt x="1184275" y="93663"/>
                  <a:pt x="1184963" y="96866"/>
                  <a:pt x="1185862" y="100013"/>
                </a:cubicBezTo>
                <a:cubicBezTo>
                  <a:pt x="1187729" y="106548"/>
                  <a:pt x="1188470" y="108857"/>
                  <a:pt x="1193006" y="114300"/>
                </a:cubicBezTo>
                <a:cubicBezTo>
                  <a:pt x="1195162" y="116887"/>
                  <a:pt x="1198082" y="118786"/>
                  <a:pt x="1200150" y="121444"/>
                </a:cubicBezTo>
                <a:cubicBezTo>
                  <a:pt x="1205249" y="128000"/>
                  <a:pt x="1209330" y="137882"/>
                  <a:pt x="1216819" y="142875"/>
                </a:cubicBezTo>
                <a:cubicBezTo>
                  <a:pt x="1218872" y="144244"/>
                  <a:pt x="1232212" y="147319"/>
                  <a:pt x="1233487" y="147638"/>
                </a:cubicBezTo>
                <a:cubicBezTo>
                  <a:pt x="1256053" y="162680"/>
                  <a:pt x="1215214" y="136996"/>
                  <a:pt x="1259681" y="154782"/>
                </a:cubicBezTo>
                <a:cubicBezTo>
                  <a:pt x="1262338" y="155845"/>
                  <a:pt x="1262612" y="159727"/>
                  <a:pt x="1264444" y="161925"/>
                </a:cubicBezTo>
                <a:cubicBezTo>
                  <a:pt x="1279719" y="180254"/>
                  <a:pt x="1264528" y="158481"/>
                  <a:pt x="1276350" y="176213"/>
                </a:cubicBezTo>
                <a:cubicBezTo>
                  <a:pt x="1277144" y="178594"/>
                  <a:pt x="1278041" y="180943"/>
                  <a:pt x="1278731" y="183357"/>
                </a:cubicBezTo>
                <a:cubicBezTo>
                  <a:pt x="1279630" y="186504"/>
                  <a:pt x="1280172" y="189747"/>
                  <a:pt x="1281112" y="192882"/>
                </a:cubicBezTo>
                <a:cubicBezTo>
                  <a:pt x="1282555" y="197690"/>
                  <a:pt x="1285875" y="207169"/>
                  <a:pt x="1285875" y="207169"/>
                </a:cubicBezTo>
                <a:cubicBezTo>
                  <a:pt x="1288324" y="270855"/>
                  <a:pt x="1279020" y="250609"/>
                  <a:pt x="1290637" y="273844"/>
                </a:cubicBezTo>
                <a:lnTo>
                  <a:pt x="1290637" y="276225"/>
                </a:lnTo>
                <a:cubicBezTo>
                  <a:pt x="1383506" y="273781"/>
                  <a:pt x="1350952" y="273844"/>
                  <a:pt x="1388269" y="273844"/>
                </a:cubicBezTo>
                <a:lnTo>
                  <a:pt x="1390650" y="273844"/>
                </a:lnTo>
                <a:cubicBezTo>
                  <a:pt x="1401017" y="307535"/>
                  <a:pt x="1394187" y="295817"/>
                  <a:pt x="1404937" y="311944"/>
                </a:cubicBezTo>
                <a:cubicBezTo>
                  <a:pt x="1405731" y="325438"/>
                  <a:pt x="1407319" y="338908"/>
                  <a:pt x="1407319" y="352425"/>
                </a:cubicBezTo>
                <a:cubicBezTo>
                  <a:pt x="1407319" y="375458"/>
                  <a:pt x="1406290" y="398489"/>
                  <a:pt x="1404937" y="421482"/>
                </a:cubicBezTo>
                <a:cubicBezTo>
                  <a:pt x="1404399" y="430626"/>
                  <a:pt x="1402387" y="432788"/>
                  <a:pt x="1400175" y="440532"/>
                </a:cubicBezTo>
                <a:cubicBezTo>
                  <a:pt x="1399276" y="443679"/>
                  <a:pt x="1398693" y="446910"/>
                  <a:pt x="1397794" y="450057"/>
                </a:cubicBezTo>
                <a:cubicBezTo>
                  <a:pt x="1397104" y="452470"/>
                  <a:pt x="1396021" y="454765"/>
                  <a:pt x="1395412" y="457200"/>
                </a:cubicBezTo>
                <a:cubicBezTo>
                  <a:pt x="1394430" y="461127"/>
                  <a:pt x="1393755" y="465125"/>
                  <a:pt x="1393031" y="469107"/>
                </a:cubicBezTo>
                <a:cubicBezTo>
                  <a:pt x="1392167" y="473857"/>
                  <a:pt x="1393456" y="479465"/>
                  <a:pt x="1390650" y="483394"/>
                </a:cubicBezTo>
                <a:cubicBezTo>
                  <a:pt x="1388748" y="486057"/>
                  <a:pt x="1384300" y="484981"/>
                  <a:pt x="1381125" y="485775"/>
                </a:cubicBezTo>
                <a:cubicBezTo>
                  <a:pt x="1375713" y="507424"/>
                  <a:pt x="1380097" y="487556"/>
                  <a:pt x="1376362" y="528638"/>
                </a:cubicBezTo>
                <a:cubicBezTo>
                  <a:pt x="1376072" y="531824"/>
                  <a:pt x="1372441" y="560151"/>
                  <a:pt x="1371600" y="564357"/>
                </a:cubicBezTo>
                <a:cubicBezTo>
                  <a:pt x="1370316" y="570775"/>
                  <a:pt x="1368907" y="577197"/>
                  <a:pt x="1366837" y="583407"/>
                </a:cubicBezTo>
                <a:cubicBezTo>
                  <a:pt x="1365250" y="588169"/>
                  <a:pt x="1366837" y="596107"/>
                  <a:pt x="1362075" y="597694"/>
                </a:cubicBezTo>
                <a:cubicBezTo>
                  <a:pt x="1359694" y="598488"/>
                  <a:pt x="1357366" y="599466"/>
                  <a:pt x="1354931" y="600075"/>
                </a:cubicBezTo>
                <a:cubicBezTo>
                  <a:pt x="1351098" y="601033"/>
                  <a:pt x="1340331" y="602366"/>
                  <a:pt x="1335881" y="604838"/>
                </a:cubicBezTo>
                <a:cubicBezTo>
                  <a:pt x="1308377" y="620118"/>
                  <a:pt x="1333147" y="610722"/>
                  <a:pt x="1312069" y="616744"/>
                </a:cubicBezTo>
                <a:cubicBezTo>
                  <a:pt x="1309655" y="617434"/>
                  <a:pt x="1307420" y="618848"/>
                  <a:pt x="1304925" y="619125"/>
                </a:cubicBezTo>
                <a:cubicBezTo>
                  <a:pt x="1293065" y="620443"/>
                  <a:pt x="1281112" y="620713"/>
                  <a:pt x="1269206" y="621507"/>
                </a:cubicBezTo>
                <a:cubicBezTo>
                  <a:pt x="1248938" y="635019"/>
                  <a:pt x="1260608" y="630400"/>
                  <a:pt x="1233487" y="633413"/>
                </a:cubicBezTo>
                <a:cubicBezTo>
                  <a:pt x="1231106" y="635000"/>
                  <a:pt x="1228132" y="635940"/>
                  <a:pt x="1226344" y="638175"/>
                </a:cubicBezTo>
                <a:cubicBezTo>
                  <a:pt x="1224776" y="640135"/>
                  <a:pt x="1226005" y="643860"/>
                  <a:pt x="1223962" y="645319"/>
                </a:cubicBezTo>
                <a:cubicBezTo>
                  <a:pt x="1219877" y="648237"/>
                  <a:pt x="1214437" y="648494"/>
                  <a:pt x="1209675" y="650082"/>
                </a:cubicBezTo>
                <a:cubicBezTo>
                  <a:pt x="1207294" y="650876"/>
                  <a:pt x="1204620" y="651071"/>
                  <a:pt x="1202531" y="652463"/>
                </a:cubicBezTo>
                <a:cubicBezTo>
                  <a:pt x="1200150" y="654050"/>
                  <a:pt x="1198067" y="656220"/>
                  <a:pt x="1195387" y="657225"/>
                </a:cubicBezTo>
                <a:cubicBezTo>
                  <a:pt x="1191597" y="658646"/>
                  <a:pt x="1187407" y="658625"/>
                  <a:pt x="1183481" y="659607"/>
                </a:cubicBezTo>
                <a:cubicBezTo>
                  <a:pt x="1181046" y="660216"/>
                  <a:pt x="1178718" y="661194"/>
                  <a:pt x="1176337" y="661988"/>
                </a:cubicBezTo>
                <a:cubicBezTo>
                  <a:pt x="1174750" y="664369"/>
                  <a:pt x="1174002" y="667615"/>
                  <a:pt x="1171575" y="669132"/>
                </a:cubicBezTo>
                <a:cubicBezTo>
                  <a:pt x="1167318" y="671793"/>
                  <a:pt x="1157287" y="673894"/>
                  <a:pt x="1157287" y="673894"/>
                </a:cubicBezTo>
                <a:cubicBezTo>
                  <a:pt x="1108075" y="673100"/>
                  <a:pt x="1058821" y="673682"/>
                  <a:pt x="1009650" y="671513"/>
                </a:cubicBezTo>
                <a:cubicBezTo>
                  <a:pt x="1004635" y="671292"/>
                  <a:pt x="1000125" y="668338"/>
                  <a:pt x="995362" y="666750"/>
                </a:cubicBezTo>
                <a:lnTo>
                  <a:pt x="973931" y="659607"/>
                </a:lnTo>
                <a:lnTo>
                  <a:pt x="959644" y="654844"/>
                </a:lnTo>
                <a:lnTo>
                  <a:pt x="952500" y="652463"/>
                </a:lnTo>
                <a:cubicBezTo>
                  <a:pt x="950119" y="650875"/>
                  <a:pt x="947987" y="648827"/>
                  <a:pt x="945356" y="647700"/>
                </a:cubicBezTo>
                <a:cubicBezTo>
                  <a:pt x="942348" y="646411"/>
                  <a:pt x="938978" y="646218"/>
                  <a:pt x="935831" y="645319"/>
                </a:cubicBezTo>
                <a:cubicBezTo>
                  <a:pt x="933417" y="644629"/>
                  <a:pt x="931068" y="643732"/>
                  <a:pt x="928687" y="642938"/>
                </a:cubicBezTo>
                <a:cubicBezTo>
                  <a:pt x="907674" y="628926"/>
                  <a:pt x="941263" y="650418"/>
                  <a:pt x="907256" y="633413"/>
                </a:cubicBezTo>
                <a:cubicBezTo>
                  <a:pt x="904081" y="631825"/>
                  <a:pt x="901248" y="629130"/>
                  <a:pt x="897731" y="628650"/>
                </a:cubicBezTo>
                <a:cubicBezTo>
                  <a:pt x="883553" y="626717"/>
                  <a:pt x="869156" y="627063"/>
                  <a:pt x="854869" y="626269"/>
                </a:cubicBezTo>
                <a:cubicBezTo>
                  <a:pt x="840195" y="621378"/>
                  <a:pt x="855142" y="625887"/>
                  <a:pt x="831056" y="621507"/>
                </a:cubicBezTo>
                <a:cubicBezTo>
                  <a:pt x="827836" y="620921"/>
                  <a:pt x="824706" y="619919"/>
                  <a:pt x="821531" y="619125"/>
                </a:cubicBezTo>
                <a:cubicBezTo>
                  <a:pt x="819150" y="617538"/>
                  <a:pt x="817002" y="615525"/>
                  <a:pt x="814387" y="614363"/>
                </a:cubicBezTo>
                <a:cubicBezTo>
                  <a:pt x="809800" y="612324"/>
                  <a:pt x="804862" y="611188"/>
                  <a:pt x="800100" y="609600"/>
                </a:cubicBezTo>
                <a:lnTo>
                  <a:pt x="785812" y="604838"/>
                </a:lnTo>
                <a:cubicBezTo>
                  <a:pt x="781050" y="603250"/>
                  <a:pt x="775702" y="602859"/>
                  <a:pt x="771525" y="600075"/>
                </a:cubicBezTo>
                <a:cubicBezTo>
                  <a:pt x="769144" y="598488"/>
                  <a:pt x="766996" y="596475"/>
                  <a:pt x="764381" y="595313"/>
                </a:cubicBezTo>
                <a:cubicBezTo>
                  <a:pt x="759794" y="593274"/>
                  <a:pt x="754271" y="593334"/>
                  <a:pt x="750094" y="590550"/>
                </a:cubicBezTo>
                <a:cubicBezTo>
                  <a:pt x="747713" y="588963"/>
                  <a:pt x="745510" y="587068"/>
                  <a:pt x="742950" y="585788"/>
                </a:cubicBezTo>
                <a:cubicBezTo>
                  <a:pt x="737173" y="582900"/>
                  <a:pt x="729873" y="582654"/>
                  <a:pt x="723900" y="581025"/>
                </a:cubicBezTo>
                <a:cubicBezTo>
                  <a:pt x="719057" y="579704"/>
                  <a:pt x="714102" y="578508"/>
                  <a:pt x="709612" y="576263"/>
                </a:cubicBezTo>
                <a:cubicBezTo>
                  <a:pt x="706437" y="574675"/>
                  <a:pt x="703604" y="571980"/>
                  <a:pt x="700087" y="571500"/>
                </a:cubicBezTo>
                <a:cubicBezTo>
                  <a:pt x="685909" y="569567"/>
                  <a:pt x="671512" y="569913"/>
                  <a:pt x="657225" y="569119"/>
                </a:cubicBezTo>
                <a:cubicBezTo>
                  <a:pt x="654050" y="568325"/>
                  <a:pt x="650973" y="566738"/>
                  <a:pt x="647700" y="566738"/>
                </a:cubicBezTo>
                <a:cubicBezTo>
                  <a:pt x="600290" y="566738"/>
                  <a:pt x="610821" y="563949"/>
                  <a:pt x="588169" y="571500"/>
                </a:cubicBezTo>
                <a:cubicBezTo>
                  <a:pt x="585788" y="573088"/>
                  <a:pt x="583640" y="575101"/>
                  <a:pt x="581025" y="576263"/>
                </a:cubicBezTo>
                <a:cubicBezTo>
                  <a:pt x="576437" y="578302"/>
                  <a:pt x="571500" y="579437"/>
                  <a:pt x="566737" y="581025"/>
                </a:cubicBezTo>
                <a:cubicBezTo>
                  <a:pt x="564356" y="581819"/>
                  <a:pt x="562029" y="582798"/>
                  <a:pt x="559594" y="583407"/>
                </a:cubicBezTo>
                <a:cubicBezTo>
                  <a:pt x="556419" y="584201"/>
                  <a:pt x="553204" y="584848"/>
                  <a:pt x="550069" y="585788"/>
                </a:cubicBezTo>
                <a:cubicBezTo>
                  <a:pt x="545260" y="587230"/>
                  <a:pt x="535781" y="590550"/>
                  <a:pt x="535781" y="590550"/>
                </a:cubicBezTo>
                <a:cubicBezTo>
                  <a:pt x="534987" y="592931"/>
                  <a:pt x="534968" y="595734"/>
                  <a:pt x="533400" y="597694"/>
                </a:cubicBezTo>
                <a:cubicBezTo>
                  <a:pt x="531612" y="599929"/>
                  <a:pt x="527536" y="599897"/>
                  <a:pt x="526256" y="602457"/>
                </a:cubicBezTo>
                <a:cubicBezTo>
                  <a:pt x="524097" y="606775"/>
                  <a:pt x="524922" y="612031"/>
                  <a:pt x="523875" y="616744"/>
                </a:cubicBezTo>
                <a:cubicBezTo>
                  <a:pt x="523331" y="619194"/>
                  <a:pt x="523269" y="622113"/>
                  <a:pt x="521494" y="623888"/>
                </a:cubicBezTo>
                <a:cubicBezTo>
                  <a:pt x="519719" y="625663"/>
                  <a:pt x="516731" y="625475"/>
                  <a:pt x="514350" y="626269"/>
                </a:cubicBezTo>
                <a:cubicBezTo>
                  <a:pt x="511969" y="627857"/>
                  <a:pt x="508723" y="628605"/>
                  <a:pt x="507206" y="631032"/>
                </a:cubicBezTo>
                <a:cubicBezTo>
                  <a:pt x="504545" y="635289"/>
                  <a:pt x="504031" y="640557"/>
                  <a:pt x="502444" y="645319"/>
                </a:cubicBezTo>
                <a:cubicBezTo>
                  <a:pt x="501650" y="647700"/>
                  <a:pt x="501837" y="650688"/>
                  <a:pt x="500062" y="652463"/>
                </a:cubicBezTo>
                <a:lnTo>
                  <a:pt x="492919" y="659607"/>
                </a:lnTo>
                <a:lnTo>
                  <a:pt x="488156" y="673894"/>
                </a:lnTo>
                <a:cubicBezTo>
                  <a:pt x="485969" y="680455"/>
                  <a:pt x="486611" y="683406"/>
                  <a:pt x="478631" y="685800"/>
                </a:cubicBezTo>
                <a:cubicBezTo>
                  <a:pt x="473255" y="687413"/>
                  <a:pt x="467518" y="687388"/>
                  <a:pt x="461962" y="688182"/>
                </a:cubicBezTo>
                <a:cubicBezTo>
                  <a:pt x="457200" y="687388"/>
                  <a:pt x="452132" y="687657"/>
                  <a:pt x="447675" y="685800"/>
                </a:cubicBezTo>
                <a:cubicBezTo>
                  <a:pt x="442391" y="683598"/>
                  <a:pt x="438817" y="678085"/>
                  <a:pt x="433387" y="676275"/>
                </a:cubicBezTo>
                <a:lnTo>
                  <a:pt x="419100" y="671513"/>
                </a:lnTo>
                <a:cubicBezTo>
                  <a:pt x="410405" y="665716"/>
                  <a:pt x="403712" y="660827"/>
                  <a:pt x="392906" y="657225"/>
                </a:cubicBezTo>
                <a:lnTo>
                  <a:pt x="371475" y="650082"/>
                </a:lnTo>
                <a:cubicBezTo>
                  <a:pt x="371470" y="650080"/>
                  <a:pt x="357193" y="645320"/>
                  <a:pt x="357187" y="645319"/>
                </a:cubicBezTo>
                <a:lnTo>
                  <a:pt x="333375" y="642938"/>
                </a:lnTo>
                <a:lnTo>
                  <a:pt x="319087" y="638175"/>
                </a:lnTo>
                <a:cubicBezTo>
                  <a:pt x="314571" y="636670"/>
                  <a:pt x="306905" y="633911"/>
                  <a:pt x="302419" y="633413"/>
                </a:cubicBezTo>
                <a:cubicBezTo>
                  <a:pt x="291346" y="632183"/>
                  <a:pt x="280194" y="631826"/>
                  <a:pt x="269081" y="631032"/>
                </a:cubicBezTo>
                <a:cubicBezTo>
                  <a:pt x="265906" y="630238"/>
                  <a:pt x="262483" y="630114"/>
                  <a:pt x="259556" y="628650"/>
                </a:cubicBezTo>
                <a:cubicBezTo>
                  <a:pt x="252858" y="625301"/>
                  <a:pt x="247771" y="618560"/>
                  <a:pt x="240506" y="616744"/>
                </a:cubicBezTo>
                <a:lnTo>
                  <a:pt x="230981" y="614363"/>
                </a:lnTo>
                <a:cubicBezTo>
                  <a:pt x="223837" y="609600"/>
                  <a:pt x="216912" y="604492"/>
                  <a:pt x="209550" y="600075"/>
                </a:cubicBezTo>
                <a:cubicBezTo>
                  <a:pt x="205581" y="597694"/>
                  <a:pt x="201495" y="595499"/>
                  <a:pt x="197644" y="592932"/>
                </a:cubicBezTo>
                <a:cubicBezTo>
                  <a:pt x="179091" y="580564"/>
                  <a:pt x="197204" y="590331"/>
                  <a:pt x="178594" y="581025"/>
                </a:cubicBezTo>
                <a:cubicBezTo>
                  <a:pt x="177006" y="578644"/>
                  <a:pt x="175985" y="575766"/>
                  <a:pt x="173831" y="573882"/>
                </a:cubicBezTo>
                <a:cubicBezTo>
                  <a:pt x="165564" y="566649"/>
                  <a:pt x="161418" y="564552"/>
                  <a:pt x="152400" y="561975"/>
                </a:cubicBezTo>
                <a:cubicBezTo>
                  <a:pt x="149253" y="561076"/>
                  <a:pt x="146022" y="560493"/>
                  <a:pt x="142875" y="559594"/>
                </a:cubicBezTo>
                <a:cubicBezTo>
                  <a:pt x="140461" y="558904"/>
                  <a:pt x="138038" y="558202"/>
                  <a:pt x="135731" y="557213"/>
                </a:cubicBezTo>
                <a:cubicBezTo>
                  <a:pt x="132468" y="555815"/>
                  <a:pt x="129631" y="553384"/>
                  <a:pt x="126206" y="552450"/>
                </a:cubicBezTo>
                <a:cubicBezTo>
                  <a:pt x="120791" y="550973"/>
                  <a:pt x="115093" y="550863"/>
                  <a:pt x="109537" y="550069"/>
                </a:cubicBezTo>
                <a:cubicBezTo>
                  <a:pt x="89712" y="543461"/>
                  <a:pt x="111370" y="550012"/>
                  <a:pt x="66675" y="545307"/>
                </a:cubicBezTo>
                <a:cubicBezTo>
                  <a:pt x="63420" y="544964"/>
                  <a:pt x="60359" y="543567"/>
                  <a:pt x="57150" y="542925"/>
                </a:cubicBezTo>
                <a:cubicBezTo>
                  <a:pt x="52415" y="541978"/>
                  <a:pt x="47676" y="540914"/>
                  <a:pt x="42862" y="540544"/>
                </a:cubicBezTo>
                <a:cubicBezTo>
                  <a:pt x="37322" y="540118"/>
                  <a:pt x="31750" y="540544"/>
                  <a:pt x="26194" y="540544"/>
                </a:cubicBezTo>
                <a:lnTo>
                  <a:pt x="0" y="414338"/>
                </a:lnTo>
                <a:cubicBezTo>
                  <a:pt x="6350" y="411163"/>
                  <a:pt x="12587" y="407751"/>
                  <a:pt x="19050" y="404813"/>
                </a:cubicBezTo>
                <a:cubicBezTo>
                  <a:pt x="21335" y="403774"/>
                  <a:pt x="24000" y="403651"/>
                  <a:pt x="26194" y="402432"/>
                </a:cubicBezTo>
                <a:cubicBezTo>
                  <a:pt x="39010" y="395312"/>
                  <a:pt x="38948" y="394440"/>
                  <a:pt x="47625" y="385763"/>
                </a:cubicBezTo>
                <a:cubicBezTo>
                  <a:pt x="54772" y="364319"/>
                  <a:pt x="52608" y="374446"/>
                  <a:pt x="54769" y="345282"/>
                </a:cubicBezTo>
                <a:cubicBezTo>
                  <a:pt x="55709" y="332592"/>
                  <a:pt x="55818" y="319837"/>
                  <a:pt x="57150" y="307182"/>
                </a:cubicBezTo>
                <a:cubicBezTo>
                  <a:pt x="57413" y="304686"/>
                  <a:pt x="57963" y="301998"/>
                  <a:pt x="59531" y="300038"/>
                </a:cubicBezTo>
                <a:cubicBezTo>
                  <a:pt x="61319" y="297803"/>
                  <a:pt x="64294" y="296863"/>
                  <a:pt x="66675" y="295275"/>
                </a:cubicBezTo>
                <a:lnTo>
                  <a:pt x="88106" y="302419"/>
                </a:lnTo>
                <a:cubicBezTo>
                  <a:pt x="90487" y="303213"/>
                  <a:pt x="92765" y="304445"/>
                  <a:pt x="95250" y="304800"/>
                </a:cubicBezTo>
                <a:lnTo>
                  <a:pt x="111919" y="307182"/>
                </a:lnTo>
                <a:cubicBezTo>
                  <a:pt x="130969" y="306388"/>
                  <a:pt x="150051" y="306159"/>
                  <a:pt x="169069" y="304800"/>
                </a:cubicBezTo>
                <a:cubicBezTo>
                  <a:pt x="172333" y="304567"/>
                  <a:pt x="175459" y="303359"/>
                  <a:pt x="178594" y="302419"/>
                </a:cubicBezTo>
                <a:cubicBezTo>
                  <a:pt x="183402" y="300977"/>
                  <a:pt x="192881" y="297657"/>
                  <a:pt x="192881" y="297657"/>
                </a:cubicBezTo>
                <a:cubicBezTo>
                  <a:pt x="193675" y="295276"/>
                  <a:pt x="193487" y="292288"/>
                  <a:pt x="195262" y="290513"/>
                </a:cubicBezTo>
                <a:cubicBezTo>
                  <a:pt x="197037" y="288738"/>
                  <a:pt x="201283" y="290377"/>
                  <a:pt x="202406" y="288132"/>
                </a:cubicBezTo>
                <a:cubicBezTo>
                  <a:pt x="203815" y="285315"/>
                  <a:pt x="196064" y="275047"/>
                  <a:pt x="195262" y="273844"/>
                </a:cubicBezTo>
                <a:cubicBezTo>
                  <a:pt x="194468" y="271463"/>
                  <a:pt x="192881" y="269210"/>
                  <a:pt x="192881" y="266700"/>
                </a:cubicBezTo>
                <a:cubicBezTo>
                  <a:pt x="192881" y="249082"/>
                  <a:pt x="195039" y="245940"/>
                  <a:pt x="200025" y="230982"/>
                </a:cubicBezTo>
                <a:cubicBezTo>
                  <a:pt x="200819" y="228601"/>
                  <a:pt x="201014" y="225926"/>
                  <a:pt x="202406" y="223838"/>
                </a:cubicBezTo>
                <a:lnTo>
                  <a:pt x="207169" y="216694"/>
                </a:lnTo>
                <a:cubicBezTo>
                  <a:pt x="213211" y="198567"/>
                  <a:pt x="210947" y="207329"/>
                  <a:pt x="214312" y="190500"/>
                </a:cubicBezTo>
                <a:cubicBezTo>
                  <a:pt x="213518" y="177800"/>
                  <a:pt x="213263" y="165055"/>
                  <a:pt x="211931" y="152400"/>
                </a:cubicBezTo>
                <a:cubicBezTo>
                  <a:pt x="211668" y="149904"/>
                  <a:pt x="209963" y="147733"/>
                  <a:pt x="209550" y="145257"/>
                </a:cubicBezTo>
                <a:cubicBezTo>
                  <a:pt x="204235" y="113363"/>
                  <a:pt x="210371" y="133426"/>
                  <a:pt x="204787" y="116682"/>
                </a:cubicBezTo>
                <a:cubicBezTo>
                  <a:pt x="203993" y="107951"/>
                  <a:pt x="203646" y="99167"/>
                  <a:pt x="202406" y="90488"/>
                </a:cubicBezTo>
                <a:cubicBezTo>
                  <a:pt x="202051" y="88003"/>
                  <a:pt x="200715" y="85758"/>
                  <a:pt x="200025" y="83344"/>
                </a:cubicBezTo>
                <a:cubicBezTo>
                  <a:pt x="199126" y="80197"/>
                  <a:pt x="198543" y="76966"/>
                  <a:pt x="197644" y="73819"/>
                </a:cubicBezTo>
                <a:cubicBezTo>
                  <a:pt x="196954" y="71405"/>
                  <a:pt x="196654" y="68764"/>
                  <a:pt x="195262" y="66675"/>
                </a:cubicBezTo>
                <a:cubicBezTo>
                  <a:pt x="193394" y="63873"/>
                  <a:pt x="190275" y="62119"/>
                  <a:pt x="188119" y="59532"/>
                </a:cubicBezTo>
                <a:cubicBezTo>
                  <a:pt x="186287" y="57333"/>
                  <a:pt x="184944" y="54769"/>
                  <a:pt x="183356" y="52388"/>
                </a:cubicBezTo>
                <a:cubicBezTo>
                  <a:pt x="181769" y="47625"/>
                  <a:pt x="179579" y="43023"/>
                  <a:pt x="178594" y="38100"/>
                </a:cubicBezTo>
                <a:cubicBezTo>
                  <a:pt x="175720" y="23733"/>
                  <a:pt x="177492" y="30034"/>
                  <a:pt x="173831" y="19050"/>
                </a:cubicBezTo>
                <a:cubicBezTo>
                  <a:pt x="174625" y="13494"/>
                  <a:pt x="173702" y="7402"/>
                  <a:pt x="176212" y="2382"/>
                </a:cubicBezTo>
                <a:cubicBezTo>
                  <a:pt x="177335" y="137"/>
                  <a:pt x="180846" y="0"/>
                  <a:pt x="183356" y="0"/>
                </a:cubicBezTo>
                <a:cubicBezTo>
                  <a:pt x="191333" y="0"/>
                  <a:pt x="199231" y="1588"/>
                  <a:pt x="207169" y="2382"/>
                </a:cubicBezTo>
                <a:cubicBezTo>
                  <a:pt x="242554" y="14176"/>
                  <a:pt x="216439" y="6965"/>
                  <a:pt x="288131" y="9525"/>
                </a:cubicBezTo>
                <a:cubicBezTo>
                  <a:pt x="290512" y="10319"/>
                  <a:pt x="293030" y="10784"/>
                  <a:pt x="295275" y="11907"/>
                </a:cubicBezTo>
                <a:cubicBezTo>
                  <a:pt x="306560" y="17549"/>
                  <a:pt x="329009" y="15875"/>
                  <a:pt x="335756" y="16669"/>
                </a:cubicBezTo>
                <a:close/>
              </a:path>
            </a:pathLst>
          </a:cu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2400">
              <a:latin typeface="Times New Roman" panose="02020603050405020304" pitchFamily="18" charset="0"/>
            </a:endParaRPr>
          </a:p>
        </p:txBody>
      </p:sp>
      <p:sp>
        <p:nvSpPr>
          <p:cNvPr id="3" name="Rectangle 2"/>
          <p:cNvSpPr/>
          <p:nvPr/>
        </p:nvSpPr>
        <p:spPr>
          <a:xfrm>
            <a:off x="-44114" y="4648200"/>
            <a:ext cx="2558714" cy="480131"/>
          </a:xfrm>
          <a:prstGeom prst="rect">
            <a:avLst/>
          </a:prstGeom>
        </p:spPr>
        <p:txBody>
          <a:bodyPr wrap="none">
            <a:spAutoFit/>
          </a:bodyPr>
          <a:lstStyle/>
          <a:p>
            <a:pPr marL="357188" indent="-185738">
              <a:lnSpc>
                <a:spcPct val="90000"/>
              </a:lnSpc>
              <a:buFont typeface="Courier New" panose="02070309020205020404" pitchFamily="49" charset="0"/>
              <a:buChar char="o"/>
            </a:pPr>
            <a:r>
              <a:rPr lang="en-US" sz="2800" b="1">
                <a:solidFill>
                  <a:srgbClr val="002060"/>
                </a:solidFill>
                <a:latin typeface="Times New Roman" panose="02020603050405020304" pitchFamily="18" charset="0"/>
                <a:cs typeface="Times New Roman" panose="02020603050405020304" pitchFamily="18" charset="0"/>
              </a:rPr>
              <a:t>Thái Nguyên</a:t>
            </a:r>
          </a:p>
        </p:txBody>
      </p:sp>
      <p:sp>
        <p:nvSpPr>
          <p:cNvPr id="4" name="Rectangle 3"/>
          <p:cNvSpPr/>
          <p:nvPr/>
        </p:nvSpPr>
        <p:spPr>
          <a:xfrm>
            <a:off x="-44114" y="5105400"/>
            <a:ext cx="1895006" cy="480131"/>
          </a:xfrm>
          <a:prstGeom prst="rect">
            <a:avLst/>
          </a:prstGeom>
        </p:spPr>
        <p:txBody>
          <a:bodyPr wrap="none">
            <a:spAutoFit/>
          </a:bodyPr>
          <a:lstStyle/>
          <a:p>
            <a:pPr marL="357188" indent="-185738">
              <a:lnSpc>
                <a:spcPct val="90000"/>
              </a:lnSpc>
              <a:buFont typeface="Courier New" panose="02070309020205020404" pitchFamily="49" charset="0"/>
              <a:buChar char="o"/>
            </a:pPr>
            <a:r>
              <a:rPr lang="en-US" sz="2800" b="1">
                <a:solidFill>
                  <a:srgbClr val="002060"/>
                </a:solidFill>
                <a:latin typeface="Times New Roman" panose="02020603050405020304" pitchFamily="18" charset="0"/>
                <a:cs typeface="Times New Roman" panose="02020603050405020304" pitchFamily="18" charset="0"/>
              </a:rPr>
              <a:t>Phú Thọ</a:t>
            </a:r>
          </a:p>
        </p:txBody>
      </p:sp>
      <p:sp>
        <p:nvSpPr>
          <p:cNvPr id="7" name="Rectangle 6"/>
          <p:cNvSpPr/>
          <p:nvPr/>
        </p:nvSpPr>
        <p:spPr>
          <a:xfrm>
            <a:off x="-44114" y="5615869"/>
            <a:ext cx="2201244" cy="480131"/>
          </a:xfrm>
          <a:prstGeom prst="rect">
            <a:avLst/>
          </a:prstGeom>
        </p:spPr>
        <p:txBody>
          <a:bodyPr wrap="none">
            <a:spAutoFit/>
          </a:bodyPr>
          <a:lstStyle/>
          <a:p>
            <a:pPr marL="357188" indent="-185738">
              <a:lnSpc>
                <a:spcPct val="90000"/>
              </a:lnSpc>
              <a:buFont typeface="Courier New" panose="02070309020205020404" pitchFamily="49" charset="0"/>
              <a:buChar char="o"/>
            </a:pPr>
            <a:r>
              <a:rPr lang="en-US" sz="2800" b="1">
                <a:solidFill>
                  <a:srgbClr val="002060"/>
                </a:solidFill>
                <a:latin typeface="Times New Roman" panose="02020603050405020304" pitchFamily="18" charset="0"/>
                <a:cs typeface="Times New Roman" panose="02020603050405020304" pitchFamily="18" charset="0"/>
              </a:rPr>
              <a:t>Vĩnh Phúc</a:t>
            </a:r>
          </a:p>
        </p:txBody>
      </p:sp>
      <p:sp>
        <p:nvSpPr>
          <p:cNvPr id="10" name="Rectangle 9"/>
          <p:cNvSpPr/>
          <p:nvPr/>
        </p:nvSpPr>
        <p:spPr>
          <a:xfrm>
            <a:off x="-44114" y="6110514"/>
            <a:ext cx="2177199" cy="480131"/>
          </a:xfrm>
          <a:prstGeom prst="rect">
            <a:avLst/>
          </a:prstGeom>
        </p:spPr>
        <p:txBody>
          <a:bodyPr wrap="none">
            <a:spAutoFit/>
          </a:bodyPr>
          <a:lstStyle/>
          <a:p>
            <a:pPr marL="357188" indent="-185738">
              <a:lnSpc>
                <a:spcPct val="90000"/>
              </a:lnSpc>
              <a:buFont typeface="Courier New" panose="02070309020205020404" pitchFamily="49" charset="0"/>
              <a:buChar char="o"/>
            </a:pPr>
            <a:r>
              <a:rPr lang="en-US" sz="2800" b="1">
                <a:solidFill>
                  <a:srgbClr val="002060"/>
                </a:solidFill>
                <a:latin typeface="Times New Roman" panose="02020603050405020304" pitchFamily="18" charset="0"/>
                <a:cs typeface="Times New Roman" panose="02020603050405020304" pitchFamily="18" charset="0"/>
              </a:rPr>
              <a:t>Bắc Giang</a:t>
            </a:r>
          </a:p>
        </p:txBody>
      </p:sp>
    </p:spTree>
    <p:extLst>
      <p:ext uri="{BB962C8B-B14F-4D97-AF65-F5344CB8AC3E}">
        <p14:creationId xmlns:p14="http://schemas.microsoft.com/office/powerpoint/2010/main" val="39506937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childTnLst>
                          </p:cTn>
                        </p:par>
                        <p:par>
                          <p:cTn id="36" fill="hold">
                            <p:stCondLst>
                              <p:cond delay="2000"/>
                            </p:stCondLst>
                            <p:childTnLst>
                              <p:par>
                                <p:cTn id="37" presetID="26" presetClass="emph" presetSubtype="0" repeatCount="indefinite" grpId="1" nodeType="afterEffect">
                                  <p:stCondLst>
                                    <p:cond delay="0"/>
                                  </p:stCondLst>
                                  <p:endCondLst>
                                    <p:cond evt="onNext" delay="0">
                                      <p:tgtEl>
                                        <p:sldTgt/>
                                      </p:tgtEl>
                                    </p:cond>
                                  </p:endCondLst>
                                  <p:childTnLst>
                                    <p:animEffect transition="out" filter="fade">
                                      <p:cBhvr>
                                        <p:cTn id="38" dur="500" tmFilter="0, 0; .2, .5; .8, .5; 1, 0"/>
                                        <p:tgtEl>
                                          <p:spTgt spid="18"/>
                                        </p:tgtEl>
                                      </p:cBhvr>
                                    </p:animEffect>
                                    <p:animScale>
                                      <p:cBhvr>
                                        <p:cTn id="39" dur="250" autoRev="1" fill="hold"/>
                                        <p:tgtEl>
                                          <p:spTgt spid="18"/>
                                        </p:tgtEl>
                                      </p:cBhvr>
                                      <p:by x="105000" y="105000"/>
                                    </p:animScale>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ircle(in)">
                                      <p:cBhvr>
                                        <p:cTn id="45" dur="2000"/>
                                        <p:tgtEl>
                                          <p:spTgt spid="19"/>
                                        </p:tgtEl>
                                      </p:cBhvr>
                                    </p:animEffect>
                                  </p:childTnLst>
                                </p:cTn>
                              </p:par>
                            </p:childTnLst>
                          </p:cTn>
                        </p:par>
                        <p:par>
                          <p:cTn id="46" fill="hold">
                            <p:stCondLst>
                              <p:cond delay="2000"/>
                            </p:stCondLst>
                            <p:childTnLst>
                              <p:par>
                                <p:cTn id="47" presetID="26" presetClass="emph" presetSubtype="0" repeatCount="indefinite" fill="hold" grpId="1" nodeType="afterEffect">
                                  <p:stCondLst>
                                    <p:cond delay="0"/>
                                  </p:stCondLst>
                                  <p:endCondLst>
                                    <p:cond evt="onNext" delay="0">
                                      <p:tgtEl>
                                        <p:sldTgt/>
                                      </p:tgtEl>
                                    </p:cond>
                                  </p:endCondLst>
                                  <p:childTnLst>
                                    <p:animEffect transition="out" filter="fade">
                                      <p:cBhvr>
                                        <p:cTn id="48" dur="500" tmFilter="0, 0; .2, .5; .8, .5; 1, 0"/>
                                        <p:tgtEl>
                                          <p:spTgt spid="19"/>
                                        </p:tgtEl>
                                      </p:cBhvr>
                                    </p:animEffect>
                                    <p:animScale>
                                      <p:cBhvr>
                                        <p:cTn id="49" dur="250" autoRev="1" fill="hold"/>
                                        <p:tgtEl>
                                          <p:spTgt spid="19"/>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circle(in)">
                                      <p:cBhvr>
                                        <p:cTn id="55" dur="2000"/>
                                        <p:tgtEl>
                                          <p:spTgt spid="20"/>
                                        </p:tgtEl>
                                      </p:cBhvr>
                                    </p:animEffect>
                                  </p:childTnLst>
                                </p:cTn>
                              </p:par>
                            </p:childTnLst>
                          </p:cTn>
                        </p:par>
                        <p:par>
                          <p:cTn id="56" fill="hold">
                            <p:stCondLst>
                              <p:cond delay="2000"/>
                            </p:stCondLst>
                            <p:childTnLst>
                              <p:par>
                                <p:cTn id="57" presetID="26" presetClass="emph" presetSubtype="0" repeatCount="indefinite" fill="hold" grpId="1" nodeType="afterEffect">
                                  <p:stCondLst>
                                    <p:cond delay="0"/>
                                  </p:stCondLst>
                                  <p:endCondLst>
                                    <p:cond evt="onNext" delay="0">
                                      <p:tgtEl>
                                        <p:sldTgt/>
                                      </p:tgtEl>
                                    </p:cond>
                                  </p:endCondLst>
                                  <p:childTnLst>
                                    <p:animEffect transition="out" filter="fade">
                                      <p:cBhvr>
                                        <p:cTn id="58" dur="500" tmFilter="0, 0; .2, .5; .8, .5; 1, 0"/>
                                        <p:tgtEl>
                                          <p:spTgt spid="20"/>
                                        </p:tgtEl>
                                      </p:cBhvr>
                                    </p:animEffect>
                                    <p:animScale>
                                      <p:cBhvr>
                                        <p:cTn id="59" dur="250" autoRev="1" fill="hold"/>
                                        <p:tgtEl>
                                          <p:spTgt spid="20"/>
                                        </p:tgtEl>
                                      </p:cBhvr>
                                      <p:by x="105000" y="105000"/>
                                    </p:animScale>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circle(in)">
                                      <p:cBhvr>
                                        <p:cTn id="65" dur="2000"/>
                                        <p:tgtEl>
                                          <p:spTgt spid="21"/>
                                        </p:tgtEl>
                                      </p:cBhvr>
                                    </p:animEffect>
                                  </p:childTnLst>
                                </p:cTn>
                              </p:par>
                            </p:childTnLst>
                          </p:cTn>
                        </p:par>
                        <p:par>
                          <p:cTn id="66" fill="hold">
                            <p:stCondLst>
                              <p:cond delay="2000"/>
                            </p:stCondLst>
                            <p:childTnLst>
                              <p:par>
                                <p:cTn id="67" presetID="26" presetClass="emph" presetSubtype="0" repeatCount="indefinite" fill="hold" grpId="1" nodeType="afterEffect">
                                  <p:stCondLst>
                                    <p:cond delay="0"/>
                                  </p:stCondLst>
                                  <p:endCondLst>
                                    <p:cond evt="onNext" delay="0">
                                      <p:tgtEl>
                                        <p:sldTgt/>
                                      </p:tgtEl>
                                    </p:cond>
                                  </p:endCondLst>
                                  <p:childTnLst>
                                    <p:animEffect transition="out" filter="fade">
                                      <p:cBhvr>
                                        <p:cTn id="68" dur="500" tmFilter="0, 0; .2, .5; .8, .5; 1, 0"/>
                                        <p:tgtEl>
                                          <p:spTgt spid="21"/>
                                        </p:tgtEl>
                                      </p:cBhvr>
                                    </p:animEffect>
                                    <p:animScale>
                                      <p:cBhvr>
                                        <p:cTn id="69" dur="250" autoRev="1" fill="hold"/>
                                        <p:tgtEl>
                                          <p:spTgt spid="21"/>
                                        </p:tgtEl>
                                      </p:cBhvr>
                                      <p:by x="105000" y="105000"/>
                                    </p:animScale>
                                  </p:childTnLst>
                                </p:cTn>
                              </p:par>
                            </p:childTnLst>
                          </p:cTn>
                        </p:par>
                      </p:childTnLst>
                    </p:cTn>
                  </p:par>
                </p:childTnLst>
              </p:cTn>
              <p:nextCondLst>
                <p:cond evt="onClick" delay="0">
                  <p:tgtEl>
                    <p:spTgt spid="10"/>
                  </p:tgtEl>
                </p:cond>
              </p:nextCondLst>
            </p:seq>
          </p:childTnLst>
        </p:cTn>
      </p:par>
    </p:tnLst>
    <p:bldLst>
      <p:bldP spid="9" grpId="0"/>
      <p:bldP spid="18" grpId="0" animBg="1"/>
      <p:bldP spid="18" grpId="1" animBg="1"/>
      <p:bldP spid="19" grpId="0" animBg="1"/>
      <p:bldP spid="19" grpId="1" animBg="1"/>
      <p:bldP spid="20" grpId="0" animBg="1"/>
      <p:bldP spid="20" grpId="1" animBg="1"/>
      <p:bldP spid="21" grpId="0" animBg="1"/>
      <p:bldP spid="21" grpId="1" animBg="1"/>
      <p:bldP spid="3" grpId="0"/>
      <p:bldP spid="4"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 y="76200"/>
            <a:ext cx="9024938" cy="762000"/>
          </a:xfrm>
          <a:prstGeom prst="roundRect">
            <a:avLst/>
          </a:prstGeom>
          <a:solidFill>
            <a:srgbClr val="0070C0"/>
          </a:solidFill>
        </p:spPr>
        <p:style>
          <a:lnRef idx="0">
            <a:schemeClr val="accent4"/>
          </a:lnRef>
          <a:fillRef idx="3">
            <a:schemeClr val="accent4"/>
          </a:fillRef>
          <a:effectRef idx="3">
            <a:schemeClr val="accent4"/>
          </a:effectRef>
          <a:fontRef idx="minor">
            <a:schemeClr val="lt1"/>
          </a:fontRef>
        </p:style>
        <p:txBody>
          <a:bodyPr>
            <a:noAutofit/>
          </a:bodyPr>
          <a:lstStyle/>
          <a:p>
            <a:pPr algn="ctr"/>
            <a:r>
              <a:rPr lang="en-US" sz="4000" b="1" cap="none" smtClean="0">
                <a:solidFill>
                  <a:srgbClr val="FFFF00"/>
                </a:solidFill>
                <a:latin typeface="Times New Roman" panose="02020603050405020304" pitchFamily="18" charset="0"/>
                <a:cs typeface="Times New Roman" panose="02020603050405020304" pitchFamily="18" charset="0"/>
              </a:rPr>
              <a:t>1. Vùng đồi với đỉnh tròn, sườn thoải</a:t>
            </a:r>
            <a:endParaRPr lang="vi-VN" sz="4000" b="1" cap="none">
              <a:solidFill>
                <a:srgbClr val="FFFF00"/>
              </a:solidFill>
              <a:latin typeface="Times New Roman" panose="02020603050405020304" pitchFamily="18" charset="0"/>
              <a:cs typeface="Times New Roman" panose="02020603050405020304" pitchFamily="18" charset="0"/>
            </a:endParaRPr>
          </a:p>
        </p:txBody>
      </p:sp>
      <p:pic>
        <p:nvPicPr>
          <p:cNvPr id="5" name="Picture 2" descr="Nui_doi_Ha_Giang"/>
          <p:cNvPicPr>
            <a:picLocks noChangeAspect="1" noChangeArrowheads="1"/>
          </p:cNvPicPr>
          <p:nvPr/>
        </p:nvPicPr>
        <p:blipFill>
          <a:blip r:embed="rId2">
            <a:extLst>
              <a:ext uri="{28A0092B-C50C-407E-A947-70E740481C1C}">
                <a14:useLocalDpi xmlns:a14="http://schemas.microsoft.com/office/drawing/2010/main" val="0"/>
              </a:ext>
            </a:extLst>
          </a:blip>
          <a:srcRect r="1601" b="3786"/>
          <a:stretch>
            <a:fillRect/>
          </a:stretch>
        </p:blipFill>
        <p:spPr bwMode="auto">
          <a:xfrm>
            <a:off x="1524000" y="933450"/>
            <a:ext cx="6264782" cy="4324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a:xfrm>
            <a:off x="61912" y="4343400"/>
            <a:ext cx="9024937" cy="2438400"/>
          </a:xfrm>
          <a:prstGeom prst="roundRect">
            <a:avLst/>
          </a:prstGeom>
          <a:ln w="28575"/>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buClr>
              <a:buSzPct val="80000"/>
              <a:buFont typeface="Arial" pitchFamily="34" charset="0"/>
              <a:buChar char="•"/>
              <a:defRPr sz="1800" kern="1200">
                <a:solidFill>
                  <a:schemeClr val="tx1"/>
                </a:solidFill>
                <a:latin typeface="+mn-lt"/>
                <a:ea typeface="+mn-ea"/>
                <a:cs typeface="+mn-cs"/>
              </a:defRPr>
            </a:lvl1pPr>
            <a:lvl2pPr marL="377291" indent="-171496" algn="l" defTabSz="685983" rtl="0" eaLnBrk="1" latinLnBrk="0" hangingPunct="1">
              <a:lnSpc>
                <a:spcPct val="90000"/>
              </a:lnSpc>
              <a:spcBef>
                <a:spcPts val="450"/>
              </a:spcBef>
              <a:buClr>
                <a:schemeClr val="tx1"/>
              </a:buClr>
              <a:buSzPct val="80000"/>
              <a:buFont typeface="Arial" pitchFamily="34" charset="0"/>
              <a:buChar char="•"/>
              <a:defRPr sz="1500" kern="1200">
                <a:solidFill>
                  <a:schemeClr val="tx1"/>
                </a:solidFill>
                <a:latin typeface="+mn-lt"/>
                <a:ea typeface="+mn-ea"/>
                <a:cs typeface="+mn-cs"/>
              </a:defRPr>
            </a:lvl2pPr>
            <a:lvl3pPr marL="548786" indent="-171496" algn="l" defTabSz="685983" rtl="0" eaLnBrk="1" latinLnBrk="0" hangingPunct="1">
              <a:lnSpc>
                <a:spcPct val="90000"/>
              </a:lnSpc>
              <a:spcBef>
                <a:spcPts val="450"/>
              </a:spcBef>
              <a:buClr>
                <a:schemeClr val="tx1"/>
              </a:buClr>
              <a:buSzPct val="80000"/>
              <a:buFont typeface="Arial" pitchFamily="34" charset="0"/>
              <a:buChar char="•"/>
              <a:defRPr sz="1350" kern="1200">
                <a:solidFill>
                  <a:schemeClr val="tx1"/>
                </a:solidFill>
                <a:latin typeface="+mn-lt"/>
                <a:ea typeface="+mn-ea"/>
                <a:cs typeface="+mn-cs"/>
              </a:defRPr>
            </a:lvl3pPr>
            <a:lvl4pPr marL="720282" indent="-171496" algn="l" defTabSz="685983" rtl="0" eaLnBrk="1" latinLnBrk="0" hangingPunct="1">
              <a:lnSpc>
                <a:spcPct val="90000"/>
              </a:lnSpc>
              <a:spcBef>
                <a:spcPts val="450"/>
              </a:spcBef>
              <a:buClr>
                <a:schemeClr val="tx1"/>
              </a:buClr>
              <a:buSzPct val="80000"/>
              <a:buFont typeface="Arial" pitchFamily="34" charset="0"/>
              <a:buChar char="•"/>
              <a:defRPr sz="1200" kern="1200">
                <a:solidFill>
                  <a:schemeClr val="tx1"/>
                </a:solidFill>
                <a:latin typeface="+mn-lt"/>
                <a:ea typeface="+mn-ea"/>
                <a:cs typeface="+mn-cs"/>
              </a:defRPr>
            </a:lvl4pPr>
            <a:lvl5pPr marL="891778" indent="-171496" algn="l" defTabSz="685983" rtl="0" eaLnBrk="1" latinLnBrk="0" hangingPunct="1">
              <a:lnSpc>
                <a:spcPct val="90000"/>
              </a:lnSpc>
              <a:spcBef>
                <a:spcPts val="450"/>
              </a:spcBef>
              <a:buClr>
                <a:schemeClr val="tx1"/>
              </a:buClr>
              <a:buSzPct val="80000"/>
              <a:buFont typeface="Arial" pitchFamily="34" charset="0"/>
              <a:buChar char="•"/>
              <a:defRPr sz="1200" kern="1200">
                <a:solidFill>
                  <a:schemeClr val="tx1"/>
                </a:solidFill>
                <a:latin typeface="+mn-lt"/>
                <a:ea typeface="+mn-ea"/>
                <a:cs typeface="+mn-cs"/>
              </a:defRPr>
            </a:lvl5pPr>
            <a:lvl6pPr marL="1063273" indent="-171496" algn="l" defTabSz="685983" rtl="0" eaLnBrk="1" latinLnBrk="0" hangingPunct="1">
              <a:spcBef>
                <a:spcPts val="450"/>
              </a:spcBef>
              <a:buSzPct val="80000"/>
              <a:buFont typeface="Arial" pitchFamily="34" charset="0"/>
              <a:buChar char="•"/>
              <a:defRPr sz="1200" kern="1200">
                <a:solidFill>
                  <a:schemeClr val="tx1"/>
                </a:solidFill>
                <a:latin typeface="+mn-lt"/>
                <a:ea typeface="+mn-ea"/>
                <a:cs typeface="+mn-cs"/>
              </a:defRPr>
            </a:lvl6pPr>
            <a:lvl7pPr marL="1234769" indent="-171496" algn="l" defTabSz="685983"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7pPr>
            <a:lvl8pPr marL="1406265" indent="-171496" algn="l" defTabSz="685983"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8pPr>
            <a:lvl9pPr marL="1577761" indent="-171496" algn="l" defTabSz="685983" rtl="0" eaLnBrk="1" latinLnBrk="0" hangingPunct="1">
              <a:spcBef>
                <a:spcPts val="450"/>
              </a:spcBef>
              <a:buSzPct val="80000"/>
              <a:buFont typeface="Arial" pitchFamily="34" charset="0"/>
              <a:buChar char="•"/>
              <a:defRPr sz="1200" kern="1200" baseline="0">
                <a:solidFill>
                  <a:schemeClr val="tx1"/>
                </a:solidFill>
                <a:latin typeface="+mn-lt"/>
                <a:ea typeface="+mn-ea"/>
                <a:cs typeface="+mn-cs"/>
              </a:defRPr>
            </a:lvl9pPr>
          </a:lstStyle>
          <a:p>
            <a:pPr marL="108000">
              <a:spcBef>
                <a:spcPts val="0"/>
              </a:spcBef>
              <a:buNone/>
            </a:pP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Vùng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du là </a:t>
            </a:r>
            <a:r>
              <a:rPr lang="en-US" sz="3200" dirty="0" err="1">
                <a:solidFill>
                  <a:srgbClr val="FF0000"/>
                </a:solidFill>
                <a:latin typeface="Times New Roman" panose="02020603050405020304" pitchFamily="18" charset="0"/>
                <a:cs typeface="Times New Roman" panose="02020603050405020304" pitchFamily="18" charset="0"/>
              </a:rPr>
              <a:t>vùng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đồi</a:t>
            </a:r>
            <a:r>
              <a:rPr lang="en-US" sz="3200" dirty="0">
                <a:solidFill>
                  <a:srgbClr val="FF0000"/>
                </a:solidFill>
                <a:latin typeface="Times New Roman" panose="02020603050405020304" pitchFamily="18" charset="0"/>
                <a:cs typeface="Times New Roman" panose="02020603050405020304" pitchFamily="18" charset="0"/>
              </a:rPr>
              <a:t> có </a:t>
            </a:r>
            <a:r>
              <a:rPr lang="en-US" sz="3200" dirty="0" err="1">
                <a:solidFill>
                  <a:srgbClr val="FF0000"/>
                </a:solidFill>
                <a:latin typeface="Times New Roman" panose="02020603050405020304" pitchFamily="18" charset="0"/>
                <a:cs typeface="Times New Roman" panose="02020603050405020304" pitchFamily="18" charset="0"/>
              </a:rPr>
              <a:t>đỉnh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sườn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thoải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xếp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bát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úp</a:t>
            </a:r>
            <a:r>
              <a:rPr lang="en-US" sz="3200" dirty="0" smtClean="0">
                <a:solidFill>
                  <a:srgbClr val="FF0000"/>
                </a:solidFill>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p>
          <a:p>
            <a:pPr marL="108000">
              <a:spcBef>
                <a:spcPts val="0"/>
              </a:spcBef>
              <a:buFontTx/>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Vùng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trung</a:t>
            </a:r>
            <a:r>
              <a:rPr lang="en-US" sz="3200" dirty="0" smtClean="0">
                <a:latin typeface="Times New Roman" panose="02020603050405020304" pitchFamily="18" charset="0"/>
                <a:cs typeface="Times New Roman" panose="02020603050405020304" pitchFamily="18" charset="0"/>
              </a:rPr>
              <a:t> du là </a:t>
            </a:r>
            <a:r>
              <a:rPr lang="en-US" sz="3200" dirty="0" err="1" smtClean="0">
                <a:latin typeface="Times New Roman" panose="02020603050405020304" pitchFamily="18" charset="0"/>
                <a:cs typeface="Times New Roman" panose="02020603050405020304" pitchFamily="18" charset="0"/>
              </a:rPr>
              <a:t>vùng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tiếp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bằng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vậy</a:t>
            </a:r>
            <a:r>
              <a:rPr lang="en-US" sz="3200" dirty="0" smtClean="0">
                <a:latin typeface="Times New Roman" panose="02020603050405020304" pitchFamily="18" charset="0"/>
                <a:cs typeface="Times New Roman" panose="02020603050405020304" pitchFamily="18" charset="0"/>
              </a:rPr>
              <a:t> nó </a:t>
            </a:r>
            <a:r>
              <a:rPr lang="en-US" sz="3200" dirty="0" err="1" smtClean="0">
                <a:latin typeface="Times New Roman" panose="02020603050405020304" pitchFamily="18" charset="0"/>
                <a:cs typeface="Times New Roman" panose="02020603050405020304" pitchFamily="18" charset="0"/>
              </a:rPr>
              <a:t>mang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đặc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điểm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của</a:t>
            </a:r>
            <a:r>
              <a:rPr lang="en-US" sz="3200" dirty="0" smtClean="0">
                <a:latin typeface="Times New Roman" panose="02020603050405020304" pitchFamily="18" charset="0"/>
                <a:cs typeface="Times New Roman" panose="02020603050405020304" pitchFamily="18" charset="0"/>
              </a:rPr>
              <a:t> cả </a:t>
            </a:r>
            <a:r>
              <a:rPr lang="en-US" sz="3200" dirty="0" err="1" smtClean="0">
                <a:latin typeface="Times New Roman" panose="02020603050405020304" pitchFamily="18" charset="0"/>
                <a:cs typeface="Times New Roman" panose="02020603050405020304" pitchFamily="18" charset="0"/>
              </a:rPr>
              <a:t>miền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bằng</a:t>
            </a:r>
            <a:r>
              <a:rPr lang="en-US" sz="3200" dirty="0" smtClean="0">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290776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200400" y="1981200"/>
            <a:ext cx="5214938" cy="1371600"/>
          </a:xfrm>
          <a:prstGeom prst="roundRect">
            <a:avLst/>
          </a:prstGeom>
          <a:solidFill>
            <a:srgbClr val="FFFF00"/>
          </a:soli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cap="none" dirty="0" smtClean="0">
                <a:solidFill>
                  <a:srgbClr val="002060"/>
                </a:solidFill>
                <a:latin typeface="Times New Roman" panose="02020603050405020304" pitchFamily="18" charset="0"/>
                <a:cs typeface="Times New Roman" panose="02020603050405020304" pitchFamily="18" charset="0"/>
              </a:rPr>
              <a:t>2. </a:t>
            </a:r>
            <a:r>
              <a:rPr lang="en-US" sz="4000" b="1" cap="none" dirty="0" err="1" smtClean="0">
                <a:solidFill>
                  <a:srgbClr val="002060"/>
                </a:solidFill>
                <a:latin typeface="Times New Roman" panose="02020603050405020304" pitchFamily="18" charset="0"/>
                <a:cs typeface="Times New Roman" panose="02020603050405020304" pitchFamily="18" charset="0"/>
              </a:rPr>
              <a:t>Chè</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và</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cây</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ăn</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quả</a:t>
            </a:r>
            <a:r>
              <a:rPr lang="en-US" sz="4000" b="1" cap="none" dirty="0" smtClean="0">
                <a:solidFill>
                  <a:srgbClr val="002060"/>
                </a:solidFill>
                <a:latin typeface="Times New Roman" panose="02020603050405020304" pitchFamily="18" charset="0"/>
                <a:cs typeface="Times New Roman" panose="02020603050405020304" pitchFamily="18" charset="0"/>
              </a:rPr>
              <a:t> ở </a:t>
            </a:r>
            <a:r>
              <a:rPr lang="en-US" sz="4000" b="1" cap="none" dirty="0" err="1" smtClean="0">
                <a:solidFill>
                  <a:srgbClr val="002060"/>
                </a:solidFill>
                <a:latin typeface="Times New Roman" panose="02020603050405020304" pitchFamily="18" charset="0"/>
                <a:cs typeface="Times New Roman" panose="02020603050405020304" pitchFamily="18" charset="0"/>
              </a:rPr>
              <a:t>trung</a:t>
            </a:r>
            <a:r>
              <a:rPr lang="en-US" sz="4000" b="1" cap="none" dirty="0" smtClean="0">
                <a:solidFill>
                  <a:srgbClr val="002060"/>
                </a:solidFill>
                <a:latin typeface="Times New Roman" panose="02020603050405020304" pitchFamily="18" charset="0"/>
                <a:cs typeface="Times New Roman" panose="02020603050405020304" pitchFamily="18" charset="0"/>
              </a:rPr>
              <a:t> du</a:t>
            </a:r>
            <a:endParaRPr lang="vi-VN" sz="4000" b="1" cap="none" dirty="0">
              <a:solidFill>
                <a:srgbClr val="002060"/>
              </a:solidFill>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4020069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 y="76200"/>
            <a:ext cx="9024938" cy="762000"/>
          </a:xfrm>
          <a:prstGeom prst="roundRect">
            <a:avLst/>
          </a:prstGeom>
          <a:solidFill>
            <a:srgbClr val="FFFF00"/>
          </a:soli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a:noAutofit/>
          </a:bodyPr>
          <a:lstStyle/>
          <a:p>
            <a:pPr algn="ctr"/>
            <a:r>
              <a:rPr lang="en-US" sz="4000" b="1" cap="none" dirty="0">
                <a:solidFill>
                  <a:srgbClr val="002060"/>
                </a:solidFill>
                <a:latin typeface="Times New Roman" panose="02020603050405020304" pitchFamily="18" charset="0"/>
                <a:cs typeface="Times New Roman" panose="02020603050405020304" pitchFamily="18" charset="0"/>
              </a:rPr>
              <a:t>2</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Chè</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và</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cây</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ăn</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quả</a:t>
            </a:r>
            <a:r>
              <a:rPr lang="en-US" sz="4000" b="1" cap="none" dirty="0" smtClean="0">
                <a:solidFill>
                  <a:srgbClr val="002060"/>
                </a:solidFill>
                <a:latin typeface="Times New Roman" panose="02020603050405020304" pitchFamily="18" charset="0"/>
                <a:cs typeface="Times New Roman" panose="02020603050405020304" pitchFamily="18" charset="0"/>
              </a:rPr>
              <a:t> ở </a:t>
            </a:r>
            <a:r>
              <a:rPr lang="en-US" sz="4000" b="1" cap="none" dirty="0" err="1" smtClean="0">
                <a:solidFill>
                  <a:srgbClr val="002060"/>
                </a:solidFill>
                <a:latin typeface="Times New Roman" panose="02020603050405020304" pitchFamily="18" charset="0"/>
                <a:cs typeface="Times New Roman" panose="02020603050405020304" pitchFamily="18" charset="0"/>
              </a:rPr>
              <a:t>trung</a:t>
            </a:r>
            <a:r>
              <a:rPr lang="en-US" sz="4000" b="1" cap="none" dirty="0" smtClean="0">
                <a:solidFill>
                  <a:srgbClr val="002060"/>
                </a:solidFill>
                <a:latin typeface="Times New Roman" panose="02020603050405020304" pitchFamily="18" charset="0"/>
                <a:cs typeface="Times New Roman" panose="02020603050405020304" pitchFamily="18" charset="0"/>
              </a:rPr>
              <a:t> du</a:t>
            </a:r>
            <a:endParaRPr lang="vi-VN" sz="4000" b="1" cap="none"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912697"/>
            <a:ext cx="1981200" cy="1532084"/>
          </a:xfrm>
          <a:prstGeom prst="ellipse">
            <a:avLst/>
          </a:prstGeom>
          <a:solidFill>
            <a:srgbClr val="002060"/>
          </a:solidFill>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lnSpc>
                <a:spcPct val="90000"/>
              </a:lnSpc>
            </a:pPr>
            <a:r>
              <a:rPr lang="en-US" sz="2400" b="1" smtClean="0">
                <a:latin typeface="Times New Roman" panose="02020603050405020304" pitchFamily="18" charset="0"/>
                <a:cs typeface="Times New Roman" panose="02020603050405020304" pitchFamily="18" charset="0"/>
              </a:rPr>
              <a:t>THẢO LUẬN</a:t>
            </a:r>
          </a:p>
          <a:p>
            <a:pPr algn="ctr">
              <a:lnSpc>
                <a:spcPct val="90000"/>
              </a:lnSpc>
            </a:pPr>
            <a:r>
              <a:rPr lang="en-US" sz="2400" b="1" smtClean="0">
                <a:latin typeface="Times New Roman" panose="02020603050405020304" pitchFamily="18" charset="0"/>
                <a:cs typeface="Times New Roman" panose="02020603050405020304" pitchFamily="18" charset="0"/>
              </a:rPr>
              <a:t>NHÓM 4 </a:t>
            </a:r>
            <a:endParaRPr lang="vi-VN" sz="2400" b="1">
              <a:latin typeface="Times New Roman" panose="02020603050405020304" pitchFamily="18" charset="0"/>
              <a:cs typeface="Times New Roman" panose="02020603050405020304" pitchFamily="18" charset="0"/>
            </a:endParaRPr>
          </a:p>
        </p:txBody>
      </p:sp>
      <p:sp>
        <p:nvSpPr>
          <p:cNvPr id="5" name="Rectangle 4"/>
          <p:cNvSpPr/>
          <p:nvPr/>
        </p:nvSpPr>
        <p:spPr>
          <a:xfrm>
            <a:off x="2015613" y="1137867"/>
            <a:ext cx="6952700" cy="954107"/>
          </a:xfrm>
          <a:prstGeom prst="rect">
            <a:avLst/>
          </a:prstGeom>
        </p:spPr>
        <p:txBody>
          <a:bodyPr wrap="square">
            <a:spAutoFit/>
          </a:bodyPr>
          <a:lstStyle/>
          <a:p>
            <a:pPr algn="just"/>
            <a:r>
              <a:rPr lang="en-US" sz="2800" b="1" dirty="0" err="1">
                <a:solidFill>
                  <a:schemeClr val="tx2"/>
                </a:solidFill>
                <a:latin typeface="Times New Roman" panose="02020603050405020304" pitchFamily="18" charset="0"/>
                <a:cs typeface="Times New Roman" panose="02020603050405020304" pitchFamily="18" charset="0"/>
              </a:rPr>
              <a:t>Dựa</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vào</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kênh</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chữ</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và</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kênh</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hình</a:t>
            </a:r>
            <a:r>
              <a:rPr lang="en-US" sz="2800" b="1" dirty="0">
                <a:solidFill>
                  <a:schemeClr val="tx2"/>
                </a:solidFill>
                <a:latin typeface="Times New Roman" panose="02020603050405020304" pitchFamily="18" charset="0"/>
                <a:cs typeface="Times New Roman" panose="02020603050405020304" pitchFamily="18" charset="0"/>
              </a:rPr>
              <a:t> ở </a:t>
            </a:r>
            <a:r>
              <a:rPr lang="en-US" sz="2800" b="1" dirty="0" err="1">
                <a:solidFill>
                  <a:schemeClr val="tx2"/>
                </a:solidFill>
                <a:latin typeface="Times New Roman" panose="02020603050405020304" pitchFamily="18" charset="0"/>
                <a:cs typeface="Times New Roman" panose="02020603050405020304" pitchFamily="18" charset="0"/>
              </a:rPr>
              <a:t>mục</a:t>
            </a:r>
            <a:r>
              <a:rPr lang="en-US" sz="2800" b="1" dirty="0">
                <a:solidFill>
                  <a:schemeClr val="tx2"/>
                </a:solidFill>
                <a:latin typeface="Times New Roman" panose="02020603050405020304" pitchFamily="18" charset="0"/>
                <a:cs typeface="Times New Roman" panose="02020603050405020304" pitchFamily="18" charset="0"/>
              </a:rPr>
              <a:t> 2 </a:t>
            </a:r>
            <a:r>
              <a:rPr lang="en-US" sz="2800" b="1" dirty="0" err="1">
                <a:solidFill>
                  <a:schemeClr val="tx2"/>
                </a:solidFill>
                <a:latin typeface="Times New Roman" panose="02020603050405020304" pitchFamily="18" charset="0"/>
                <a:cs typeface="Times New Roman" panose="02020603050405020304" pitchFamily="18" charset="0"/>
              </a:rPr>
              <a:t>trong</a:t>
            </a:r>
            <a:r>
              <a:rPr lang="en-US" sz="2800" b="1" dirty="0">
                <a:solidFill>
                  <a:schemeClr val="tx2"/>
                </a:solidFill>
                <a:latin typeface="Times New Roman" panose="02020603050405020304" pitchFamily="18" charset="0"/>
                <a:cs typeface="Times New Roman" panose="02020603050405020304" pitchFamily="18" charset="0"/>
              </a:rPr>
              <a:t> SGK, </a:t>
            </a:r>
            <a:r>
              <a:rPr lang="en-US" sz="2800" b="1" dirty="0" err="1" smtClean="0">
                <a:solidFill>
                  <a:schemeClr val="tx2"/>
                </a:solidFill>
                <a:latin typeface="Times New Roman" panose="02020603050405020304" pitchFamily="18" charset="0"/>
                <a:cs typeface="Times New Roman" panose="02020603050405020304" pitchFamily="18" charset="0"/>
              </a:rPr>
              <a:t>hãy</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thảo</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luận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các</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câu</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hỏi</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sau</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a:solidFill>
                  <a:schemeClr val="tx2"/>
                </a:solidFill>
                <a:latin typeface="Times New Roman" panose="02020603050405020304" pitchFamily="18" charset="0"/>
                <a:cs typeface="Times New Roman" panose="02020603050405020304" pitchFamily="18" charset="0"/>
              </a:rPr>
              <a:t>:</a:t>
            </a:r>
          </a:p>
        </p:txBody>
      </p:sp>
      <p:sp>
        <p:nvSpPr>
          <p:cNvPr id="7" name="Freeform 6"/>
          <p:cNvSpPr/>
          <p:nvPr/>
        </p:nvSpPr>
        <p:spPr>
          <a:xfrm>
            <a:off x="1942882" y="2744448"/>
            <a:ext cx="6991018" cy="1431726"/>
          </a:xfrm>
          <a:custGeom>
            <a:avLst/>
            <a:gdLst>
              <a:gd name="connsiteX0" fmla="*/ 238626 w 1431726"/>
              <a:gd name="connsiteY0" fmla="*/ 0 h 6991018"/>
              <a:gd name="connsiteX1" fmla="*/ 1193100 w 1431726"/>
              <a:gd name="connsiteY1" fmla="*/ 0 h 6991018"/>
              <a:gd name="connsiteX2" fmla="*/ 1431726 w 1431726"/>
              <a:gd name="connsiteY2" fmla="*/ 238626 h 6991018"/>
              <a:gd name="connsiteX3" fmla="*/ 1431726 w 1431726"/>
              <a:gd name="connsiteY3" fmla="*/ 6991018 h 6991018"/>
              <a:gd name="connsiteX4" fmla="*/ 1431726 w 1431726"/>
              <a:gd name="connsiteY4" fmla="*/ 6991018 h 6991018"/>
              <a:gd name="connsiteX5" fmla="*/ 0 w 1431726"/>
              <a:gd name="connsiteY5" fmla="*/ 6991018 h 6991018"/>
              <a:gd name="connsiteX6" fmla="*/ 0 w 1431726"/>
              <a:gd name="connsiteY6" fmla="*/ 6991018 h 6991018"/>
              <a:gd name="connsiteX7" fmla="*/ 0 w 1431726"/>
              <a:gd name="connsiteY7" fmla="*/ 238626 h 6991018"/>
              <a:gd name="connsiteX8" fmla="*/ 238626 w 1431726"/>
              <a:gd name="connsiteY8" fmla="*/ 0 h 699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726" h="6991018">
                <a:moveTo>
                  <a:pt x="1431726" y="1165194"/>
                </a:moveTo>
                <a:lnTo>
                  <a:pt x="1431726" y="5825824"/>
                </a:lnTo>
                <a:cubicBezTo>
                  <a:pt x="1431726" y="6469345"/>
                  <a:pt x="1409847" y="6991018"/>
                  <a:pt x="1382857" y="6991018"/>
                </a:cubicBezTo>
                <a:lnTo>
                  <a:pt x="0" y="6991018"/>
                </a:lnTo>
                <a:lnTo>
                  <a:pt x="0" y="6991018"/>
                </a:lnTo>
                <a:lnTo>
                  <a:pt x="0" y="0"/>
                </a:lnTo>
                <a:lnTo>
                  <a:pt x="0" y="0"/>
                </a:lnTo>
                <a:lnTo>
                  <a:pt x="1382857" y="0"/>
                </a:lnTo>
                <a:cubicBezTo>
                  <a:pt x="1409847" y="0"/>
                  <a:pt x="1431726" y="521673"/>
                  <a:pt x="1431726" y="1165194"/>
                </a:cubicBezTo>
                <a:close/>
              </a:path>
            </a:pathLst>
          </a:custGeom>
          <a:solidFill>
            <a:schemeClr val="accent3">
              <a:lumMod val="60000"/>
              <a:lumOff val="40000"/>
              <a:alpha val="90000"/>
            </a:schemeClr>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5">
              <a:tint val="40000"/>
              <a:alpha val="90000"/>
              <a:hueOff val="0"/>
              <a:satOff val="0"/>
              <a:lumOff val="0"/>
              <a:alphaOff val="0"/>
            </a:schemeClr>
          </a:lnRef>
          <a:fillRef idx="1">
            <a:scrgbClr r="0" g="0" b="0"/>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93715" rIns="317540" bIns="193717"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Trung</a:t>
            </a:r>
            <a:r>
              <a:rPr lang="en-US" sz="2400" b="1" kern="1200" dirty="0" smtClean="0">
                <a:solidFill>
                  <a:schemeClr val="tx2"/>
                </a:solidFill>
                <a:latin typeface="Times New Roman" panose="02020603050405020304" pitchFamily="18" charset="0"/>
                <a:cs typeface="Times New Roman" panose="02020603050405020304" pitchFamily="18" charset="0"/>
              </a:rPr>
              <a:t> du </a:t>
            </a:r>
            <a:r>
              <a:rPr lang="en-US" sz="2400" b="1" kern="1200" dirty="0" err="1" smtClean="0">
                <a:solidFill>
                  <a:schemeClr val="tx2"/>
                </a:solidFill>
                <a:latin typeface="Times New Roman" panose="02020603050405020304" pitchFamily="18" charset="0"/>
                <a:cs typeface="Times New Roman" panose="02020603050405020304" pitchFamily="18" charset="0"/>
              </a:rPr>
              <a:t>Bắc</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Bộ</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thích</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hợp</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cho</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việc</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trồng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những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loại</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cây</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gì</a:t>
            </a:r>
            <a:r>
              <a:rPr lang="en-US" sz="2400" b="1" kern="1200" dirty="0" smtClean="0">
                <a:solidFill>
                  <a:schemeClr val="tx2"/>
                </a:solidFill>
                <a:latin typeface="Times New Roman" panose="02020603050405020304" pitchFamily="18" charset="0"/>
                <a:cs typeface="Times New Roman" panose="02020603050405020304" pitchFamily="18" charset="0"/>
              </a:rPr>
              <a:t>?</a:t>
            </a:r>
          </a:p>
          <a:p>
            <a:pPr marL="0" marR="0" lvl="1" indent="0" algn="just" defTabSz="914400" eaLnBrk="1" fontAlgn="auto" latinLnBrk="0" hangingPunct="1">
              <a:lnSpc>
                <a:spcPct val="100000"/>
              </a:lnSpc>
              <a:spcBef>
                <a:spcPct val="0"/>
              </a:spcBef>
              <a:spcAft>
                <a:spcPts val="0"/>
              </a:spcAft>
              <a:buClrTx/>
              <a:buSzTx/>
              <a:buFontTx/>
              <a:buChar char="••"/>
              <a:tabLst/>
              <a:defRPr/>
            </a:pPr>
            <a:r>
              <a:rPr lang="en-US" sz="2400" b="1" kern="1200" dirty="0" smtClean="0">
                <a:solidFill>
                  <a:schemeClr val="tx2"/>
                </a:solidFill>
                <a:latin typeface="Times New Roman" panose="02020603050405020304" pitchFamily="18" charset="0"/>
                <a:cs typeface="Times New Roman" panose="02020603050405020304" pitchFamily="18" charset="0"/>
              </a:rPr>
              <a:t> H1, H2 </a:t>
            </a:r>
            <a:r>
              <a:rPr lang="en-US" sz="2400" b="1" kern="1200" dirty="0" err="1" smtClean="0">
                <a:solidFill>
                  <a:schemeClr val="tx2"/>
                </a:solidFill>
                <a:latin typeface="Times New Roman" panose="02020603050405020304" pitchFamily="18" charset="0"/>
                <a:cs typeface="Times New Roman" panose="02020603050405020304" pitchFamily="18" charset="0"/>
              </a:rPr>
              <a:t>cho</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biết</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những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cây</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trồng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nào</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có</a:t>
            </a:r>
            <a:r>
              <a:rPr lang="en-US" sz="2400" b="1" kern="1200" dirty="0" smtClean="0">
                <a:solidFill>
                  <a:schemeClr val="tx2"/>
                </a:solidFill>
                <a:latin typeface="Times New Roman" panose="02020603050405020304" pitchFamily="18" charset="0"/>
                <a:cs typeface="Times New Roman" panose="02020603050405020304" pitchFamily="18" charset="0"/>
              </a:rPr>
              <a:t> ở </a:t>
            </a:r>
            <a:r>
              <a:rPr lang="en-US" sz="2400" b="1" kern="1200" dirty="0" err="1" smtClean="0">
                <a:solidFill>
                  <a:schemeClr val="tx2"/>
                </a:solidFill>
                <a:latin typeface="Times New Roman" panose="02020603050405020304" pitchFamily="18" charset="0"/>
                <a:cs typeface="Times New Roman" panose="02020603050405020304" pitchFamily="18" charset="0"/>
              </a:rPr>
              <a:t>Thái</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Nguyên</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và</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Bắc</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Giang</a:t>
            </a:r>
            <a:r>
              <a:rPr lang="en-US" sz="2400" b="1" kern="1200" dirty="0" smtClean="0">
                <a:solidFill>
                  <a:schemeClr val="tx2"/>
                </a:solidFill>
                <a:latin typeface="Times New Roman" panose="02020603050405020304" pitchFamily="18" charset="0"/>
                <a:cs typeface="Times New Roman" panose="02020603050405020304" pitchFamily="18" charset="0"/>
              </a:rPr>
              <a:t>?</a:t>
            </a:r>
          </a:p>
        </p:txBody>
      </p:sp>
      <p:sp>
        <p:nvSpPr>
          <p:cNvPr id="8" name="Freeform 7"/>
          <p:cNvSpPr/>
          <p:nvPr/>
        </p:nvSpPr>
        <p:spPr>
          <a:xfrm>
            <a:off x="152400" y="2819398"/>
            <a:ext cx="1789934" cy="1281824"/>
          </a:xfrm>
          <a:custGeom>
            <a:avLst/>
            <a:gdLst>
              <a:gd name="connsiteX0" fmla="*/ 0 w 1789934"/>
              <a:gd name="connsiteY0" fmla="*/ 213642 h 1281824"/>
              <a:gd name="connsiteX1" fmla="*/ 213642 w 1789934"/>
              <a:gd name="connsiteY1" fmla="*/ 0 h 1281824"/>
              <a:gd name="connsiteX2" fmla="*/ 1576292 w 1789934"/>
              <a:gd name="connsiteY2" fmla="*/ 0 h 1281824"/>
              <a:gd name="connsiteX3" fmla="*/ 1789934 w 1789934"/>
              <a:gd name="connsiteY3" fmla="*/ 213642 h 1281824"/>
              <a:gd name="connsiteX4" fmla="*/ 1789934 w 1789934"/>
              <a:gd name="connsiteY4" fmla="*/ 1068182 h 1281824"/>
              <a:gd name="connsiteX5" fmla="*/ 1576292 w 1789934"/>
              <a:gd name="connsiteY5" fmla="*/ 1281824 h 1281824"/>
              <a:gd name="connsiteX6" fmla="*/ 213642 w 1789934"/>
              <a:gd name="connsiteY6" fmla="*/ 1281824 h 1281824"/>
              <a:gd name="connsiteX7" fmla="*/ 0 w 1789934"/>
              <a:gd name="connsiteY7" fmla="*/ 1068182 h 1281824"/>
              <a:gd name="connsiteX8" fmla="*/ 0 w 1789934"/>
              <a:gd name="connsiteY8" fmla="*/ 213642 h 128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934" h="1281824">
                <a:moveTo>
                  <a:pt x="0" y="213642"/>
                </a:moveTo>
                <a:cubicBezTo>
                  <a:pt x="0" y="95651"/>
                  <a:pt x="95651" y="0"/>
                  <a:pt x="213642" y="0"/>
                </a:cubicBezTo>
                <a:lnTo>
                  <a:pt x="1576292" y="0"/>
                </a:lnTo>
                <a:cubicBezTo>
                  <a:pt x="1694283" y="0"/>
                  <a:pt x="1789934" y="95651"/>
                  <a:pt x="1789934" y="213642"/>
                </a:cubicBezTo>
                <a:lnTo>
                  <a:pt x="1789934" y="1068182"/>
                </a:lnTo>
                <a:cubicBezTo>
                  <a:pt x="1789934" y="1186173"/>
                  <a:pt x="1694283" y="1281824"/>
                  <a:pt x="1576292" y="1281824"/>
                </a:cubicBezTo>
                <a:lnTo>
                  <a:pt x="213642" y="1281824"/>
                </a:lnTo>
                <a:cubicBezTo>
                  <a:pt x="95651" y="1281824"/>
                  <a:pt x="0" y="1186173"/>
                  <a:pt x="0" y="1068182"/>
                </a:cubicBezTo>
                <a:lnTo>
                  <a:pt x="0" y="213642"/>
                </a:lnTo>
                <a:close/>
              </a:path>
            </a:pathLst>
          </a:custGeom>
          <a:solidFill>
            <a:srgbClr val="FF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54013" tIns="108293" rIns="154013" bIns="108293"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NHÓM</a:t>
            </a:r>
          </a:p>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1, 2, 3</a:t>
            </a:r>
            <a:endParaRPr lang="vi-VN" sz="2400" b="1"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1942883" y="4360890"/>
            <a:ext cx="6991018" cy="984140"/>
          </a:xfrm>
          <a:custGeom>
            <a:avLst/>
            <a:gdLst>
              <a:gd name="connsiteX0" fmla="*/ 164027 w 984140"/>
              <a:gd name="connsiteY0" fmla="*/ 0 h 6991018"/>
              <a:gd name="connsiteX1" fmla="*/ 820113 w 984140"/>
              <a:gd name="connsiteY1" fmla="*/ 0 h 6991018"/>
              <a:gd name="connsiteX2" fmla="*/ 984140 w 984140"/>
              <a:gd name="connsiteY2" fmla="*/ 164027 h 6991018"/>
              <a:gd name="connsiteX3" fmla="*/ 984140 w 984140"/>
              <a:gd name="connsiteY3" fmla="*/ 6991018 h 6991018"/>
              <a:gd name="connsiteX4" fmla="*/ 984140 w 984140"/>
              <a:gd name="connsiteY4" fmla="*/ 6991018 h 6991018"/>
              <a:gd name="connsiteX5" fmla="*/ 0 w 984140"/>
              <a:gd name="connsiteY5" fmla="*/ 6991018 h 6991018"/>
              <a:gd name="connsiteX6" fmla="*/ 0 w 984140"/>
              <a:gd name="connsiteY6" fmla="*/ 6991018 h 6991018"/>
              <a:gd name="connsiteX7" fmla="*/ 0 w 984140"/>
              <a:gd name="connsiteY7" fmla="*/ 164027 h 6991018"/>
              <a:gd name="connsiteX8" fmla="*/ 164027 w 984140"/>
              <a:gd name="connsiteY8" fmla="*/ 0 h 699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140" h="6991018">
                <a:moveTo>
                  <a:pt x="984140" y="1165198"/>
                </a:moveTo>
                <a:lnTo>
                  <a:pt x="984140" y="5825820"/>
                </a:lnTo>
                <a:cubicBezTo>
                  <a:pt x="984140" y="6469342"/>
                  <a:pt x="973802" y="6991014"/>
                  <a:pt x="961050" y="6991014"/>
                </a:cubicBezTo>
                <a:lnTo>
                  <a:pt x="0" y="6991014"/>
                </a:lnTo>
                <a:lnTo>
                  <a:pt x="0" y="6991014"/>
                </a:lnTo>
                <a:lnTo>
                  <a:pt x="0" y="4"/>
                </a:lnTo>
                <a:lnTo>
                  <a:pt x="0" y="4"/>
                </a:lnTo>
                <a:lnTo>
                  <a:pt x="961050" y="4"/>
                </a:lnTo>
                <a:cubicBezTo>
                  <a:pt x="973802" y="4"/>
                  <a:pt x="984140" y="521676"/>
                  <a:pt x="984140" y="1165198"/>
                </a:cubicBezTo>
                <a:close/>
              </a:path>
            </a:pathLst>
          </a:custGeom>
          <a:solidFill>
            <a:schemeClr val="accent2">
              <a:lumMod val="60000"/>
              <a:lumOff val="40000"/>
              <a:alpha val="90000"/>
            </a:schemeClr>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5">
              <a:tint val="40000"/>
              <a:alpha val="90000"/>
              <a:hueOff val="5783681"/>
              <a:satOff val="10001"/>
              <a:lumOff val="1236"/>
              <a:alphaOff val="0"/>
            </a:schemeClr>
          </a:lnRef>
          <a:fillRef idx="1">
            <a:scrgbClr r="0" g="0" b="0"/>
          </a:fillRef>
          <a:effectRef idx="2">
            <a:schemeClr val="accent5">
              <a:tint val="40000"/>
              <a:alpha val="90000"/>
              <a:hueOff val="5783681"/>
              <a:satOff val="10001"/>
              <a:lumOff val="1236"/>
              <a:alphaOff val="0"/>
            </a:schemeClr>
          </a:effectRef>
          <a:fontRef idx="minor">
            <a:schemeClr val="dk1">
              <a:hueOff val="0"/>
              <a:satOff val="0"/>
              <a:lumOff val="0"/>
              <a:alphaOff val="0"/>
            </a:schemeClr>
          </a:fontRef>
        </p:style>
        <p:txBody>
          <a:bodyPr spcFirstLastPara="0" vert="horz" wrap="square" lIns="247650" tIns="171867" rIns="295692" bIns="171867"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Em</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biết</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gì</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về</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chè</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Thái</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Nguyên</a:t>
            </a:r>
            <a:r>
              <a:rPr lang="en-US" sz="2400" b="1" kern="1200" dirty="0" smtClean="0">
                <a:solidFill>
                  <a:schemeClr val="tx2"/>
                </a:solidFill>
                <a:latin typeface="Times New Roman" panose="02020603050405020304" pitchFamily="18" charset="0"/>
                <a:cs typeface="Times New Roman" panose="02020603050405020304" pitchFamily="18" charset="0"/>
              </a:rPr>
              <a:t>?</a:t>
            </a:r>
          </a:p>
          <a:p>
            <a:pPr marL="0" marR="0" lvl="1" indent="0" algn="just" defTabSz="914400" eaLnBrk="1" fontAlgn="auto" latinLnBrk="0" hangingPunct="1">
              <a:lnSpc>
                <a:spcPct val="100000"/>
              </a:lnSpc>
              <a:spcBef>
                <a:spcPct val="0"/>
              </a:spcBef>
              <a:spcAft>
                <a:spcPts val="0"/>
              </a:spcAft>
              <a:buClrTx/>
              <a:buSzTx/>
              <a:buFontTx/>
              <a:buChar char="••"/>
              <a:tabLst/>
              <a:defRPr/>
            </a:pP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vi-VN" sz="2400" b="1" kern="1200" dirty="0" smtClean="0">
                <a:solidFill>
                  <a:schemeClr val="tx2"/>
                </a:solidFill>
                <a:latin typeface="Times New Roman" panose="02020603050405020304" pitchFamily="18" charset="0"/>
                <a:cs typeface="Times New Roman" panose="02020603050405020304" pitchFamily="18" charset="0"/>
              </a:rPr>
              <a:t>Chè ở đây được trồng để làm gì?</a:t>
            </a:r>
            <a:endParaRPr lang="en-US" sz="2400" b="1" kern="1200" dirty="0" smtClean="0">
              <a:solidFill>
                <a:schemeClr val="tx2"/>
              </a:solidFill>
              <a:latin typeface="Times New Roman" panose="02020603050405020304" pitchFamily="18" charset="0"/>
              <a:cs typeface="Times New Roman" panose="02020603050405020304" pitchFamily="18" charset="0"/>
            </a:endParaRPr>
          </a:p>
        </p:txBody>
      </p:sp>
      <p:sp>
        <p:nvSpPr>
          <p:cNvPr id="10" name="Freeform 9"/>
          <p:cNvSpPr/>
          <p:nvPr/>
        </p:nvSpPr>
        <p:spPr>
          <a:xfrm>
            <a:off x="152400" y="4265656"/>
            <a:ext cx="1789934" cy="1174606"/>
          </a:xfrm>
          <a:custGeom>
            <a:avLst/>
            <a:gdLst>
              <a:gd name="connsiteX0" fmla="*/ 0 w 1789934"/>
              <a:gd name="connsiteY0" fmla="*/ 195772 h 1174606"/>
              <a:gd name="connsiteX1" fmla="*/ 195772 w 1789934"/>
              <a:gd name="connsiteY1" fmla="*/ 0 h 1174606"/>
              <a:gd name="connsiteX2" fmla="*/ 1594162 w 1789934"/>
              <a:gd name="connsiteY2" fmla="*/ 0 h 1174606"/>
              <a:gd name="connsiteX3" fmla="*/ 1789934 w 1789934"/>
              <a:gd name="connsiteY3" fmla="*/ 195772 h 1174606"/>
              <a:gd name="connsiteX4" fmla="*/ 1789934 w 1789934"/>
              <a:gd name="connsiteY4" fmla="*/ 978834 h 1174606"/>
              <a:gd name="connsiteX5" fmla="*/ 1594162 w 1789934"/>
              <a:gd name="connsiteY5" fmla="*/ 1174606 h 1174606"/>
              <a:gd name="connsiteX6" fmla="*/ 195772 w 1789934"/>
              <a:gd name="connsiteY6" fmla="*/ 1174606 h 1174606"/>
              <a:gd name="connsiteX7" fmla="*/ 0 w 1789934"/>
              <a:gd name="connsiteY7" fmla="*/ 978834 h 1174606"/>
              <a:gd name="connsiteX8" fmla="*/ 0 w 1789934"/>
              <a:gd name="connsiteY8" fmla="*/ 195772 h 117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934" h="1174606">
                <a:moveTo>
                  <a:pt x="0" y="195772"/>
                </a:moveTo>
                <a:cubicBezTo>
                  <a:pt x="0" y="87650"/>
                  <a:pt x="87650" y="0"/>
                  <a:pt x="195772" y="0"/>
                </a:cubicBezTo>
                <a:lnTo>
                  <a:pt x="1594162" y="0"/>
                </a:lnTo>
                <a:cubicBezTo>
                  <a:pt x="1702284" y="0"/>
                  <a:pt x="1789934" y="87650"/>
                  <a:pt x="1789934" y="195772"/>
                </a:cubicBezTo>
                <a:lnTo>
                  <a:pt x="1789934" y="978834"/>
                </a:lnTo>
                <a:cubicBezTo>
                  <a:pt x="1789934" y="1086956"/>
                  <a:pt x="1702284" y="1174606"/>
                  <a:pt x="1594162" y="1174606"/>
                </a:cubicBezTo>
                <a:lnTo>
                  <a:pt x="195772" y="1174606"/>
                </a:lnTo>
                <a:cubicBezTo>
                  <a:pt x="87650" y="1174606"/>
                  <a:pt x="0" y="1086956"/>
                  <a:pt x="0" y="978834"/>
                </a:cubicBezTo>
                <a:lnTo>
                  <a:pt x="0" y="19577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5589159"/>
              <a:satOff val="-4817"/>
              <a:lumOff val="6373"/>
              <a:alphaOff val="0"/>
            </a:schemeClr>
          </a:fillRef>
          <a:effectRef idx="2">
            <a:schemeClr val="accent5">
              <a:hueOff val="5589159"/>
              <a:satOff val="-4817"/>
              <a:lumOff val="6373"/>
              <a:alphaOff val="0"/>
            </a:schemeClr>
          </a:effectRef>
          <a:fontRef idx="minor">
            <a:schemeClr val="lt1"/>
          </a:fontRef>
        </p:style>
        <p:txBody>
          <a:bodyPr spcFirstLastPara="0" vert="horz" wrap="square" lIns="148780" tIns="103060" rIns="148780" bIns="10306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NHÓM</a:t>
            </a:r>
          </a:p>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4, 5, 6 </a:t>
            </a:r>
            <a:endParaRPr lang="vi-VN" sz="2400" b="1"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942882" y="5535153"/>
            <a:ext cx="6991019" cy="1163794"/>
          </a:xfrm>
          <a:custGeom>
            <a:avLst/>
            <a:gdLst>
              <a:gd name="connsiteX0" fmla="*/ 193969 w 1163793"/>
              <a:gd name="connsiteY0" fmla="*/ 0 h 6991018"/>
              <a:gd name="connsiteX1" fmla="*/ 969824 w 1163793"/>
              <a:gd name="connsiteY1" fmla="*/ 0 h 6991018"/>
              <a:gd name="connsiteX2" fmla="*/ 1163793 w 1163793"/>
              <a:gd name="connsiteY2" fmla="*/ 193969 h 6991018"/>
              <a:gd name="connsiteX3" fmla="*/ 1163793 w 1163793"/>
              <a:gd name="connsiteY3" fmla="*/ 6991018 h 6991018"/>
              <a:gd name="connsiteX4" fmla="*/ 1163793 w 1163793"/>
              <a:gd name="connsiteY4" fmla="*/ 6991018 h 6991018"/>
              <a:gd name="connsiteX5" fmla="*/ 0 w 1163793"/>
              <a:gd name="connsiteY5" fmla="*/ 6991018 h 6991018"/>
              <a:gd name="connsiteX6" fmla="*/ 0 w 1163793"/>
              <a:gd name="connsiteY6" fmla="*/ 6991018 h 6991018"/>
              <a:gd name="connsiteX7" fmla="*/ 0 w 1163793"/>
              <a:gd name="connsiteY7" fmla="*/ 193969 h 6991018"/>
              <a:gd name="connsiteX8" fmla="*/ 193969 w 1163793"/>
              <a:gd name="connsiteY8" fmla="*/ 0 h 699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93" h="6991018">
                <a:moveTo>
                  <a:pt x="1163793" y="1165193"/>
                </a:moveTo>
                <a:lnTo>
                  <a:pt x="1163793" y="5825825"/>
                </a:lnTo>
                <a:cubicBezTo>
                  <a:pt x="1163793" y="6469341"/>
                  <a:pt x="1149336" y="6991015"/>
                  <a:pt x="1131503" y="6991015"/>
                </a:cubicBezTo>
                <a:lnTo>
                  <a:pt x="0" y="6991015"/>
                </a:lnTo>
                <a:lnTo>
                  <a:pt x="0" y="6991015"/>
                </a:lnTo>
                <a:lnTo>
                  <a:pt x="0" y="3"/>
                </a:lnTo>
                <a:lnTo>
                  <a:pt x="0" y="3"/>
                </a:lnTo>
                <a:lnTo>
                  <a:pt x="1131503" y="3"/>
                </a:lnTo>
                <a:cubicBezTo>
                  <a:pt x="1149336" y="3"/>
                  <a:pt x="1163793" y="521677"/>
                  <a:pt x="1163793" y="1165193"/>
                </a:cubicBezTo>
                <a:close/>
              </a:path>
            </a:pathLst>
          </a:custGeom>
          <a:solidFill>
            <a:schemeClr val="accent5">
              <a:lumMod val="20000"/>
              <a:lumOff val="80000"/>
            </a:schemeClr>
          </a:solidFill>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spcFirstLastPara="0" vert="horz" wrap="square" lIns="247651" tIns="180637" rIns="304462" bIns="180638" numCol="1" spcCol="1270" anchor="ctr" anchorCtr="0">
            <a:noAutofit/>
          </a:bodyPr>
          <a:lstStyle/>
          <a:p>
            <a:pPr marL="0" lvl="1" algn="just">
              <a:spcBef>
                <a:spcPct val="0"/>
              </a:spcBef>
              <a:buFontTx/>
              <a:buChar char="••"/>
              <a:defRPr/>
            </a:pP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altLang="ko-KR" sz="2400" b="1" dirty="0" err="1">
                <a:solidFill>
                  <a:schemeClr val="tx2"/>
                </a:solidFill>
                <a:latin typeface="Times New Roman" panose="02020603050405020304" pitchFamily="18" charset="0"/>
                <a:cs typeface="Times New Roman" panose="02020603050405020304" pitchFamily="18" charset="0"/>
              </a:rPr>
              <a:t>Quan</a:t>
            </a:r>
            <a:r>
              <a:rPr lang="en-US" altLang="ko-KR" sz="2400" b="1" dirty="0">
                <a:solidFill>
                  <a:schemeClr val="tx2"/>
                </a:solidFill>
                <a:latin typeface="Times New Roman" panose="02020603050405020304" pitchFamily="18" charset="0"/>
                <a:cs typeface="Times New Roman" panose="02020603050405020304" pitchFamily="18" charset="0"/>
              </a:rPr>
              <a:t> </a:t>
            </a:r>
            <a:r>
              <a:rPr lang="en-US" altLang="ko-KR" sz="2400" b="1" dirty="0" err="1">
                <a:solidFill>
                  <a:schemeClr val="tx2"/>
                </a:solidFill>
                <a:latin typeface="Times New Roman" panose="02020603050405020304" pitchFamily="18" charset="0"/>
                <a:cs typeface="Times New Roman" panose="02020603050405020304" pitchFamily="18" charset="0"/>
              </a:rPr>
              <a:t>sát</a:t>
            </a:r>
            <a:r>
              <a:rPr lang="en-US" altLang="ko-KR" sz="2400" b="1" dirty="0">
                <a:solidFill>
                  <a:schemeClr val="tx2"/>
                </a:solidFill>
                <a:latin typeface="Times New Roman" panose="02020603050405020304" pitchFamily="18" charset="0"/>
                <a:cs typeface="Times New Roman" panose="02020603050405020304" pitchFamily="18" charset="0"/>
              </a:rPr>
              <a:t> H3 </a:t>
            </a:r>
            <a:r>
              <a:rPr lang="en-US" altLang="ko-KR" sz="2400" b="1" dirty="0" err="1">
                <a:solidFill>
                  <a:schemeClr val="tx2"/>
                </a:solidFill>
                <a:latin typeface="Times New Roman" panose="02020603050405020304" pitchFamily="18" charset="0"/>
                <a:cs typeface="Times New Roman" panose="02020603050405020304" pitchFamily="18" charset="0"/>
              </a:rPr>
              <a:t>và</a:t>
            </a:r>
            <a:r>
              <a:rPr lang="ko-KR" altLang="en-US" sz="2400" b="1" dirty="0">
                <a:solidFill>
                  <a:schemeClr val="tx2"/>
                </a:solidFill>
                <a:latin typeface="Times New Roman" panose="02020603050405020304" pitchFamily="18" charset="0"/>
                <a:cs typeface="Times New Roman" panose="02020603050405020304" pitchFamily="18" charset="0"/>
              </a:rPr>
              <a:t> </a:t>
            </a:r>
            <a:r>
              <a:rPr lang="en-US" altLang="ko-KR" sz="2400" b="1" dirty="0" err="1">
                <a:solidFill>
                  <a:schemeClr val="tx2"/>
                </a:solidFill>
                <a:latin typeface="Times New Roman" panose="02020603050405020304" pitchFamily="18" charset="0"/>
                <a:cs typeface="Times New Roman" panose="02020603050405020304" pitchFamily="18" charset="0"/>
              </a:rPr>
              <a:t>nêu</a:t>
            </a:r>
            <a:r>
              <a:rPr lang="en-US" altLang="ko-KR" sz="2400" b="1" dirty="0">
                <a:solidFill>
                  <a:schemeClr val="tx2"/>
                </a:solidFill>
                <a:latin typeface="Times New Roman" panose="02020603050405020304" pitchFamily="18" charset="0"/>
                <a:cs typeface="Times New Roman" panose="02020603050405020304" pitchFamily="18" charset="0"/>
              </a:rPr>
              <a:t> </a:t>
            </a:r>
            <a:r>
              <a:rPr lang="en-US" altLang="ko-KR" sz="2400" b="1" dirty="0" err="1">
                <a:solidFill>
                  <a:schemeClr val="tx2"/>
                </a:solidFill>
                <a:latin typeface="Times New Roman" panose="02020603050405020304" pitchFamily="18" charset="0"/>
                <a:cs typeface="Times New Roman" panose="02020603050405020304" pitchFamily="18" charset="0"/>
              </a:rPr>
              <a:t>quy</a:t>
            </a:r>
            <a:r>
              <a:rPr lang="en-US" altLang="ko-KR" sz="2400" b="1" dirty="0">
                <a:solidFill>
                  <a:schemeClr val="tx2"/>
                </a:solidFill>
                <a:latin typeface="Times New Roman" panose="02020603050405020304" pitchFamily="18" charset="0"/>
                <a:cs typeface="Times New Roman" panose="02020603050405020304" pitchFamily="18" charset="0"/>
              </a:rPr>
              <a:t> </a:t>
            </a:r>
            <a:r>
              <a:rPr lang="en-US" altLang="ko-KR" sz="2400" b="1" dirty="0" err="1">
                <a:solidFill>
                  <a:schemeClr val="tx2"/>
                </a:solidFill>
                <a:latin typeface="Times New Roman" panose="02020603050405020304" pitchFamily="18" charset="0"/>
                <a:cs typeface="Times New Roman" panose="02020603050405020304" pitchFamily="18" charset="0"/>
              </a:rPr>
              <a:t>trình</a:t>
            </a:r>
            <a:r>
              <a:rPr lang="en-US" altLang="ko-KR" sz="2400" b="1" dirty="0">
                <a:solidFill>
                  <a:schemeClr val="tx2"/>
                </a:solidFill>
                <a:latin typeface="Times New Roman" panose="02020603050405020304" pitchFamily="18" charset="0"/>
                <a:cs typeface="Times New Roman" panose="02020603050405020304" pitchFamily="18" charset="0"/>
              </a:rPr>
              <a:t> </a:t>
            </a:r>
            <a:r>
              <a:rPr lang="en-US" altLang="ko-KR" sz="2400" b="1" dirty="0" err="1">
                <a:solidFill>
                  <a:schemeClr val="tx2"/>
                </a:solidFill>
                <a:latin typeface="Times New Roman" panose="02020603050405020304" pitchFamily="18" charset="0"/>
                <a:cs typeface="Times New Roman" panose="02020603050405020304" pitchFamily="18" charset="0"/>
              </a:rPr>
              <a:t>chế</a:t>
            </a:r>
            <a:r>
              <a:rPr lang="ko-KR" altLang="en-US" sz="2400" b="1" dirty="0">
                <a:solidFill>
                  <a:schemeClr val="tx2"/>
                </a:solidFill>
                <a:latin typeface="Times New Roman" panose="02020603050405020304" pitchFamily="18" charset="0"/>
                <a:cs typeface="Times New Roman" panose="02020603050405020304" pitchFamily="18" charset="0"/>
              </a:rPr>
              <a:t> </a:t>
            </a:r>
            <a:r>
              <a:rPr lang="en-US" altLang="ko-KR" sz="2400" b="1" dirty="0" err="1">
                <a:solidFill>
                  <a:schemeClr val="tx2"/>
                </a:solidFill>
                <a:latin typeface="Times New Roman" panose="02020603050405020304" pitchFamily="18" charset="0"/>
                <a:cs typeface="Times New Roman" panose="02020603050405020304" pitchFamily="18" charset="0"/>
              </a:rPr>
              <a:t>biến</a:t>
            </a:r>
            <a:r>
              <a:rPr lang="en-US" altLang="ko-KR" sz="2400" b="1" dirty="0">
                <a:solidFill>
                  <a:schemeClr val="tx2"/>
                </a:solidFill>
                <a:latin typeface="Times New Roman" panose="02020603050405020304" pitchFamily="18" charset="0"/>
                <a:cs typeface="Times New Roman" panose="02020603050405020304" pitchFamily="18" charset="0"/>
              </a:rPr>
              <a:t> </a:t>
            </a:r>
            <a:r>
              <a:rPr lang="en-US" altLang="ko-KR" sz="2400" b="1" dirty="0" err="1">
                <a:solidFill>
                  <a:schemeClr val="tx2"/>
                </a:solidFill>
                <a:latin typeface="Times New Roman" panose="02020603050405020304" pitchFamily="18" charset="0"/>
                <a:cs typeface="Times New Roman" panose="02020603050405020304" pitchFamily="18" charset="0"/>
              </a:rPr>
              <a:t>chè</a:t>
            </a:r>
            <a:r>
              <a:rPr lang="en-US" altLang="ko-KR" sz="2400" b="1" dirty="0" smtClean="0">
                <a:solidFill>
                  <a:schemeClr val="tx2"/>
                </a:solidFill>
                <a:latin typeface="Times New Roman" panose="02020603050405020304" pitchFamily="18" charset="0"/>
                <a:cs typeface="Times New Roman" panose="02020603050405020304" pitchFamily="18" charset="0"/>
              </a:rPr>
              <a:t>.</a:t>
            </a:r>
            <a:r>
              <a:rPr lang="en-US" sz="2400" b="1" kern="1200" dirty="0" smtClean="0">
                <a:solidFill>
                  <a:schemeClr val="tx2"/>
                </a:solidFill>
                <a:latin typeface="Times New Roman" panose="02020603050405020304" pitchFamily="18" charset="0"/>
                <a:cs typeface="Times New Roman" panose="02020603050405020304" pitchFamily="18" charset="0"/>
              </a:rPr>
              <a:t> </a:t>
            </a:r>
          </a:p>
          <a:p>
            <a:pPr marL="0" marR="0" lvl="1" indent="0" algn="just" defTabSz="914400" eaLnBrk="1" fontAlgn="auto" latinLnBrk="0" hangingPunct="1">
              <a:lnSpc>
                <a:spcPct val="100000"/>
              </a:lnSpc>
              <a:spcBef>
                <a:spcPct val="0"/>
              </a:spcBef>
              <a:spcAft>
                <a:spcPts val="0"/>
              </a:spcAft>
              <a:buClrTx/>
              <a:buSzTx/>
              <a:buFontTx/>
              <a:buChar char="••"/>
              <a:tabLst/>
              <a:defRPr/>
            </a:pPr>
            <a:r>
              <a:rPr lang="en-US" sz="2400" b="1" kern="1200" dirty="0" err="1" smtClean="0">
                <a:solidFill>
                  <a:schemeClr val="tx2"/>
                </a:solidFill>
                <a:latin typeface="Times New Roman" panose="02020603050405020304" pitchFamily="18" charset="0"/>
                <a:cs typeface="Times New Roman" panose="02020603050405020304" pitchFamily="18" charset="0"/>
              </a:rPr>
              <a:t>Trong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những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năm</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gần</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đâ</a:t>
            </a:r>
            <a:r>
              <a:rPr lang="en-US" sz="2400" b="1" kern="1200" dirty="0" err="1" smtClean="0">
                <a:solidFill>
                  <a:schemeClr val="tx2"/>
                </a:solidFill>
                <a:latin typeface="Times New Roman" panose="02020603050405020304" pitchFamily="18" charset="0"/>
                <a:cs typeface="Times New Roman" panose="02020603050405020304" pitchFamily="18" charset="0"/>
              </a:rPr>
              <a:t>y</a:t>
            </a:r>
            <a:r>
              <a:rPr lang="en-US" sz="2400" b="1" kern="1200" dirty="0" smtClean="0">
                <a:solidFill>
                  <a:schemeClr val="tx2"/>
                </a:solidFill>
                <a:latin typeface="Times New Roman" panose="02020603050405020304" pitchFamily="18" charset="0"/>
                <a:cs typeface="Times New Roman" panose="02020603050405020304" pitchFamily="18" charset="0"/>
              </a:rPr>
              <a:t>, ở </a:t>
            </a:r>
            <a:r>
              <a:rPr lang="en-US" sz="2400" b="1" kern="1200" dirty="0" err="1" smtClean="0">
                <a:solidFill>
                  <a:schemeClr val="tx2"/>
                </a:solidFill>
                <a:latin typeface="Times New Roman" panose="02020603050405020304" pitchFamily="18" charset="0"/>
                <a:cs typeface="Times New Roman" panose="02020603050405020304" pitchFamily="18" charset="0"/>
              </a:rPr>
              <a:t>trung</a:t>
            </a:r>
            <a:r>
              <a:rPr lang="en-US" sz="2400" b="1" kern="1200" dirty="0" smtClean="0">
                <a:solidFill>
                  <a:schemeClr val="tx2"/>
                </a:solidFill>
                <a:latin typeface="Times New Roman" panose="02020603050405020304" pitchFamily="18" charset="0"/>
                <a:cs typeface="Times New Roman" panose="02020603050405020304" pitchFamily="18" charset="0"/>
              </a:rPr>
              <a:t> du </a:t>
            </a:r>
            <a:r>
              <a:rPr lang="en-US" sz="2400" b="1" kern="1200" dirty="0" err="1" smtClean="0">
                <a:solidFill>
                  <a:schemeClr val="tx2"/>
                </a:solidFill>
                <a:latin typeface="Times New Roman" panose="02020603050405020304" pitchFamily="18" charset="0"/>
                <a:cs typeface="Times New Roman" panose="02020603050405020304" pitchFamily="18" charset="0"/>
              </a:rPr>
              <a:t>Bắc</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Bộ</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đã</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xuất</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hiện</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trang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trại</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chuyên</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trồng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loại</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cây</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gì</a:t>
            </a:r>
            <a:r>
              <a:rPr lang="en-US" sz="2400" b="1" kern="1200" dirty="0" smtClean="0">
                <a:solidFill>
                  <a:schemeClr val="tx2"/>
                </a:solidFill>
                <a:latin typeface="Times New Roman" panose="02020603050405020304" pitchFamily="18" charset="0"/>
                <a:cs typeface="Times New Roman" panose="02020603050405020304" pitchFamily="18" charset="0"/>
              </a:rPr>
              <a:t>?</a:t>
            </a:r>
          </a:p>
        </p:txBody>
      </p:sp>
      <p:sp>
        <p:nvSpPr>
          <p:cNvPr id="13" name="Freeform 12"/>
          <p:cNvSpPr/>
          <p:nvPr/>
        </p:nvSpPr>
        <p:spPr>
          <a:xfrm>
            <a:off x="152400" y="5529746"/>
            <a:ext cx="1789934" cy="1174606"/>
          </a:xfrm>
          <a:custGeom>
            <a:avLst/>
            <a:gdLst>
              <a:gd name="connsiteX0" fmla="*/ 0 w 1789934"/>
              <a:gd name="connsiteY0" fmla="*/ 195772 h 1174606"/>
              <a:gd name="connsiteX1" fmla="*/ 195772 w 1789934"/>
              <a:gd name="connsiteY1" fmla="*/ 0 h 1174606"/>
              <a:gd name="connsiteX2" fmla="*/ 1594162 w 1789934"/>
              <a:gd name="connsiteY2" fmla="*/ 0 h 1174606"/>
              <a:gd name="connsiteX3" fmla="*/ 1789934 w 1789934"/>
              <a:gd name="connsiteY3" fmla="*/ 195772 h 1174606"/>
              <a:gd name="connsiteX4" fmla="*/ 1789934 w 1789934"/>
              <a:gd name="connsiteY4" fmla="*/ 978834 h 1174606"/>
              <a:gd name="connsiteX5" fmla="*/ 1594162 w 1789934"/>
              <a:gd name="connsiteY5" fmla="*/ 1174606 h 1174606"/>
              <a:gd name="connsiteX6" fmla="*/ 195772 w 1789934"/>
              <a:gd name="connsiteY6" fmla="*/ 1174606 h 1174606"/>
              <a:gd name="connsiteX7" fmla="*/ 0 w 1789934"/>
              <a:gd name="connsiteY7" fmla="*/ 978834 h 1174606"/>
              <a:gd name="connsiteX8" fmla="*/ 0 w 1789934"/>
              <a:gd name="connsiteY8" fmla="*/ 195772 h 117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934" h="1174606">
                <a:moveTo>
                  <a:pt x="0" y="195772"/>
                </a:moveTo>
                <a:cubicBezTo>
                  <a:pt x="0" y="87650"/>
                  <a:pt x="87650" y="0"/>
                  <a:pt x="195772" y="0"/>
                </a:cubicBezTo>
                <a:lnTo>
                  <a:pt x="1594162" y="0"/>
                </a:lnTo>
                <a:cubicBezTo>
                  <a:pt x="1702284" y="0"/>
                  <a:pt x="1789934" y="87650"/>
                  <a:pt x="1789934" y="195772"/>
                </a:cubicBezTo>
                <a:lnTo>
                  <a:pt x="1789934" y="978834"/>
                </a:lnTo>
                <a:cubicBezTo>
                  <a:pt x="1789934" y="1086956"/>
                  <a:pt x="1702284" y="1174606"/>
                  <a:pt x="1594162" y="1174606"/>
                </a:cubicBezTo>
                <a:lnTo>
                  <a:pt x="195772" y="1174606"/>
                </a:lnTo>
                <a:cubicBezTo>
                  <a:pt x="87650" y="1174606"/>
                  <a:pt x="0" y="1086956"/>
                  <a:pt x="0" y="978834"/>
                </a:cubicBezTo>
                <a:lnTo>
                  <a:pt x="0" y="195772"/>
                </a:lnTo>
                <a:close/>
              </a:path>
            </a:pathLst>
          </a:cu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11178319"/>
              <a:satOff val="-9634"/>
              <a:lumOff val="12746"/>
              <a:alphaOff val="0"/>
            </a:schemeClr>
          </a:effectRef>
          <a:fontRef idx="minor">
            <a:schemeClr val="lt1"/>
          </a:fontRef>
        </p:style>
        <p:txBody>
          <a:bodyPr spcFirstLastPara="0" vert="horz" wrap="square" lIns="148780" tIns="103060" rIns="148780" bIns="10306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NHÓM</a:t>
            </a:r>
          </a:p>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7, 8, 9</a:t>
            </a:r>
            <a:endParaRPr lang="vi-VN" sz="2400" b="1"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3350793"/>
      </p:ext>
    </p:extLst>
  </p:cSld>
  <p:clrMapOvr>
    <a:masterClrMapping/>
  </p:clrMapOvr>
  <p:transition advClick="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strVal val="#ppt_w*0.7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animEffect transition="in" filter="fade">
                                      <p:cBhvr>
                                        <p:cTn id="22" dur="500"/>
                                        <p:tgtEl>
                                          <p:spTgt spid="8"/>
                                        </p:tgtEl>
                                      </p:cBhvr>
                                    </p:animEffect>
                                  </p:childTnLst>
                                </p:cTn>
                              </p:par>
                            </p:childTnLst>
                          </p:cTn>
                        </p:par>
                        <p:par>
                          <p:cTn id="23" fill="hold">
                            <p:stCondLst>
                              <p:cond delay="500"/>
                            </p:stCondLst>
                            <p:childTnLst>
                              <p:par>
                                <p:cTn id="24" presetID="55"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strVal val="#ppt_w*0.70"/>
                                          </p:val>
                                        </p:tav>
                                        <p:tav tm="100000">
                                          <p:val>
                                            <p:strVal val="#ppt_w"/>
                                          </p:val>
                                        </p:tav>
                                      </p:tavLst>
                                    </p:anim>
                                    <p:anim calcmode="lin" valueType="num">
                                      <p:cBhvr>
                                        <p:cTn id="27" dur="500" fill="hold"/>
                                        <p:tgtEl>
                                          <p:spTgt spid="10"/>
                                        </p:tgtEl>
                                        <p:attrNameLst>
                                          <p:attrName>ppt_h</p:attrName>
                                        </p:attrNameLst>
                                      </p:cBhvr>
                                      <p:tavLst>
                                        <p:tav tm="0">
                                          <p:val>
                                            <p:strVal val="#ppt_h"/>
                                          </p:val>
                                        </p:tav>
                                        <p:tav tm="100000">
                                          <p:val>
                                            <p:strVal val="#ppt_h"/>
                                          </p:val>
                                        </p:tav>
                                      </p:tavLst>
                                    </p:anim>
                                    <p:animEffect transition="in" filter="fade">
                                      <p:cBhvr>
                                        <p:cTn id="28" dur="500"/>
                                        <p:tgtEl>
                                          <p:spTgt spid="10"/>
                                        </p:tgtEl>
                                      </p:cBhvr>
                                    </p:animEffect>
                                  </p:childTnLst>
                                </p:cTn>
                              </p:par>
                            </p:childTnLst>
                          </p:cTn>
                        </p:par>
                        <p:par>
                          <p:cTn id="29" fill="hold">
                            <p:stCondLst>
                              <p:cond delay="1000"/>
                            </p:stCondLst>
                            <p:childTnLst>
                              <p:par>
                                <p:cTn id="30" presetID="55"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strVal val="#ppt_w*0.7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3"/>
                  </p:tgtEl>
                </p:cond>
              </p:nextCondLst>
            </p:seq>
          </p:childTnLst>
        </p:cTn>
      </p:par>
    </p:tnLst>
    <p:bldLst>
      <p:bldP spid="4" grpId="0" animBg="1"/>
      <p:bldP spid="5" grpId="0"/>
      <p:bldP spid="7" grpId="0" animBg="1"/>
      <p:bldP spid="8" grpId="0" animBg="1"/>
      <p:bldP spid="9" grpId="0" animBg="1"/>
      <p:bldP spid="10"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756" y="2358330"/>
            <a:ext cx="3874513" cy="2899470"/>
          </a:xfrm>
          <a:prstGeom prst="rect">
            <a:avLst/>
          </a:prstGeom>
        </p:spPr>
      </p:pic>
      <p:grpSp>
        <p:nvGrpSpPr>
          <p:cNvPr id="12" name="Group 11"/>
          <p:cNvGrpSpPr/>
          <p:nvPr/>
        </p:nvGrpSpPr>
        <p:grpSpPr>
          <a:xfrm>
            <a:off x="61912" y="869576"/>
            <a:ext cx="9024938" cy="1431726"/>
            <a:chOff x="1790482" y="1248"/>
            <a:chExt cx="6991018" cy="1431726"/>
          </a:xfrm>
          <a:scene3d>
            <a:camera prst="orthographicFront"/>
            <a:lightRig rig="threePt" dir="t">
              <a:rot lat="0" lon="0" rev="7500000"/>
            </a:lightRig>
          </a:scene3d>
        </p:grpSpPr>
        <p:sp>
          <p:nvSpPr>
            <p:cNvPr id="13" name="Round Same Side Corner Rectangle 12"/>
            <p:cNvSpPr/>
            <p:nvPr/>
          </p:nvSpPr>
          <p:spPr>
            <a:xfrm rot="5400000">
              <a:off x="4570128" y="-2778398"/>
              <a:ext cx="1431726" cy="6991018"/>
            </a:xfrm>
            <a:prstGeom prst="roundRect">
              <a:avLst/>
            </a:prstGeom>
            <a:solidFill>
              <a:schemeClr val="accent3">
                <a:lumMod val="60000"/>
                <a:lumOff val="40000"/>
                <a:alpha val="90000"/>
              </a:schemeClr>
            </a:solidFill>
            <a:sp3d extrusionH="190500" prstMaterial="dkEdge">
              <a:bevelT w="120650" h="38100" prst="relaxedInset"/>
              <a:bevelB w="120650" h="57150" prst="relaxedInset"/>
              <a:contourClr>
                <a:schemeClr val="bg1"/>
              </a:contourClr>
            </a:sp3d>
          </p:spPr>
          <p:style>
            <a:lnRef idx="1">
              <a:schemeClr val="accent5">
                <a:tint val="40000"/>
                <a:alpha val="90000"/>
                <a:hueOff val="0"/>
                <a:satOff val="0"/>
                <a:lumOff val="0"/>
                <a:alphaOff val="0"/>
              </a:schemeClr>
            </a:lnRef>
            <a:fillRef idx="1">
              <a:scrgbClr r="0" g="0" b="0"/>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14" name="Round Same Side Corner Rectangle 4"/>
            <p:cNvSpPr/>
            <p:nvPr/>
          </p:nvSpPr>
          <p:spPr>
            <a:xfrm>
              <a:off x="1790483" y="71138"/>
              <a:ext cx="6921127" cy="1291944"/>
            </a:xfrm>
            <a:prstGeom prst="round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Trung</a:t>
              </a:r>
              <a:r>
                <a:rPr lang="en-US" sz="2400" b="1" kern="1200" dirty="0" smtClean="0">
                  <a:solidFill>
                    <a:schemeClr val="tx2"/>
                  </a:solidFill>
                  <a:latin typeface="Times New Roman" panose="02020603050405020304" pitchFamily="18" charset="0"/>
                  <a:cs typeface="Times New Roman" panose="02020603050405020304" pitchFamily="18" charset="0"/>
                </a:rPr>
                <a:t> du </a:t>
              </a:r>
              <a:r>
                <a:rPr lang="en-US" sz="2400" b="1" kern="1200" dirty="0" err="1" smtClean="0">
                  <a:solidFill>
                    <a:schemeClr val="tx2"/>
                  </a:solidFill>
                  <a:latin typeface="Times New Roman" panose="02020603050405020304" pitchFamily="18" charset="0"/>
                  <a:cs typeface="Times New Roman" panose="02020603050405020304" pitchFamily="18" charset="0"/>
                </a:rPr>
                <a:t>Bắc</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Bộ</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thích</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hợp</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cho</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việc</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trồng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những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loại</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cây</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gì</a:t>
              </a:r>
              <a:r>
                <a:rPr lang="en-US" sz="2400" b="1" kern="1200" dirty="0" smtClean="0">
                  <a:solidFill>
                    <a:schemeClr val="tx2"/>
                  </a:solidFill>
                  <a:latin typeface="Times New Roman" panose="02020603050405020304" pitchFamily="18" charset="0"/>
                  <a:cs typeface="Times New Roman" panose="02020603050405020304" pitchFamily="18" charset="0"/>
                </a:rPr>
                <a:t> ?</a:t>
              </a:r>
            </a:p>
            <a:p>
              <a:pPr marL="0" marR="0" lvl="1" indent="0" algn="just" defTabSz="914400" eaLnBrk="1" fontAlgn="auto" latinLnBrk="0" hangingPunct="1">
                <a:lnSpc>
                  <a:spcPct val="100000"/>
                </a:lnSpc>
                <a:spcBef>
                  <a:spcPct val="0"/>
                </a:spcBef>
                <a:spcAft>
                  <a:spcPts val="0"/>
                </a:spcAft>
                <a:buClrTx/>
                <a:buSzTx/>
                <a:buFontTx/>
                <a:buChar char="••"/>
                <a:tabLst/>
                <a:defRPr/>
              </a:pPr>
              <a:r>
                <a:rPr lang="en-US" sz="2400" b="1" kern="1200" dirty="0" smtClean="0">
                  <a:solidFill>
                    <a:schemeClr val="tx2"/>
                  </a:solidFill>
                  <a:latin typeface="Times New Roman" panose="02020603050405020304" pitchFamily="18" charset="0"/>
                  <a:cs typeface="Times New Roman" panose="02020603050405020304" pitchFamily="18" charset="0"/>
                </a:rPr>
                <a:t> H1, H2 </a:t>
              </a:r>
              <a:r>
                <a:rPr lang="en-US" sz="2400" b="1" kern="1200" dirty="0" err="1" smtClean="0">
                  <a:solidFill>
                    <a:schemeClr val="tx2"/>
                  </a:solidFill>
                  <a:latin typeface="Times New Roman" panose="02020603050405020304" pitchFamily="18" charset="0"/>
                  <a:cs typeface="Times New Roman" panose="02020603050405020304" pitchFamily="18" charset="0"/>
                </a:rPr>
                <a:t>cho</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biết</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những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cây</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trồng</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nào</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có</a:t>
              </a:r>
              <a:r>
                <a:rPr lang="en-US" sz="2400" b="1" kern="1200" dirty="0" smtClean="0">
                  <a:solidFill>
                    <a:schemeClr val="tx2"/>
                  </a:solidFill>
                  <a:latin typeface="Times New Roman" panose="02020603050405020304" pitchFamily="18" charset="0"/>
                  <a:cs typeface="Times New Roman" panose="02020603050405020304" pitchFamily="18" charset="0"/>
                </a:rPr>
                <a:t> ở </a:t>
              </a:r>
              <a:r>
                <a:rPr lang="en-US" sz="2400" b="1" kern="1200" dirty="0" err="1" smtClean="0">
                  <a:solidFill>
                    <a:schemeClr val="tx2"/>
                  </a:solidFill>
                  <a:latin typeface="Times New Roman" panose="02020603050405020304" pitchFamily="18" charset="0"/>
                  <a:cs typeface="Times New Roman" panose="02020603050405020304" pitchFamily="18" charset="0"/>
                </a:rPr>
                <a:t>Thái</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Nguyên</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và</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Bắc</a:t>
              </a:r>
              <a:r>
                <a:rPr lang="en-US" sz="2400" b="1" kern="1200" dirty="0" smtClean="0">
                  <a:solidFill>
                    <a:schemeClr val="tx2"/>
                  </a:solidFill>
                  <a:latin typeface="Times New Roman" panose="02020603050405020304" pitchFamily="18" charset="0"/>
                  <a:cs typeface="Times New Roman" panose="02020603050405020304" pitchFamily="18" charset="0"/>
                </a:rPr>
                <a:t> </a:t>
              </a:r>
              <a:r>
                <a:rPr lang="en-US" sz="2400" b="1" kern="1200" dirty="0" err="1" smtClean="0">
                  <a:solidFill>
                    <a:schemeClr val="tx2"/>
                  </a:solidFill>
                  <a:latin typeface="Times New Roman" panose="02020603050405020304" pitchFamily="18" charset="0"/>
                  <a:cs typeface="Times New Roman" panose="02020603050405020304" pitchFamily="18" charset="0"/>
                </a:rPr>
                <a:t>Giang</a:t>
              </a:r>
              <a:r>
                <a:rPr lang="en-US" sz="2400" b="1" kern="1200" dirty="0" smtClean="0">
                  <a:solidFill>
                    <a:schemeClr val="tx2"/>
                  </a:solidFill>
                  <a:latin typeface="Times New Roman" panose="02020603050405020304" pitchFamily="18" charset="0"/>
                  <a:cs typeface="Times New Roman" panose="02020603050405020304" pitchFamily="18" charset="0"/>
                </a:rPr>
                <a:t> ?</a:t>
              </a:r>
            </a:p>
          </p:txBody>
        </p:sp>
      </p:grpSp>
      <p:pic>
        <p:nvPicPr>
          <p:cNvPr id="16" name="Content Placeholder 1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012" y="2356546"/>
            <a:ext cx="4281906" cy="2892289"/>
          </a:xfrm>
        </p:spPr>
      </p:pic>
      <p:sp>
        <p:nvSpPr>
          <p:cNvPr id="17" name="TextBox 16"/>
          <p:cNvSpPr txBox="1"/>
          <p:nvPr/>
        </p:nvSpPr>
        <p:spPr>
          <a:xfrm>
            <a:off x="298107" y="5791200"/>
            <a:ext cx="8464893" cy="9787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90000"/>
              </a:lnSpc>
            </a:pPr>
            <a:r>
              <a:rPr lang="en-US" sz="3200" b="1" dirty="0" err="1" smtClean="0">
                <a:solidFill>
                  <a:srgbClr val="FF0000"/>
                </a:solidFill>
                <a:latin typeface="Times New Roman" panose="02020603050405020304" pitchFamily="18" charset="0"/>
                <a:cs typeface="Times New Roman" panose="02020603050405020304" pitchFamily="18" charset="0"/>
              </a:rPr>
              <a:t>Trung</a:t>
            </a:r>
            <a:r>
              <a:rPr lang="en-US" sz="3200" b="1" dirty="0" smtClean="0">
                <a:solidFill>
                  <a:srgbClr val="FF0000"/>
                </a:solidFill>
                <a:latin typeface="Times New Roman" panose="02020603050405020304" pitchFamily="18" charset="0"/>
                <a:cs typeface="Times New Roman" panose="02020603050405020304" pitchFamily="18" charset="0"/>
              </a:rPr>
              <a:t> du </a:t>
            </a:r>
            <a:r>
              <a:rPr lang="en-US" sz="3200" b="1" dirty="0" err="1" smtClean="0">
                <a:solidFill>
                  <a:srgbClr val="FF0000"/>
                </a:solidFill>
                <a:latin typeface="Times New Roman" panose="02020603050405020304" pitchFamily="18" charset="0"/>
                <a:cs typeface="Times New Roman" panose="02020603050405020304" pitchFamily="18" charset="0"/>
              </a:rPr>
              <a:t>Bắc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Bộ</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điều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kiện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lợi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việc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phát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triển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quả</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nghiệp</a:t>
            </a:r>
            <a:r>
              <a:rPr lang="en-US" sz="3200" b="1" dirty="0" smtClean="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91765" y="5330182"/>
            <a:ext cx="3200400" cy="424732"/>
          </a:xfrm>
          <a:prstGeom prst="rect">
            <a:avLst/>
          </a:prstGeom>
          <a:noFill/>
        </p:spPr>
        <p:txBody>
          <a:bodyPr wrap="square" rtlCol="0">
            <a:spAutoFit/>
          </a:bodyPr>
          <a:lstStyle/>
          <a:p>
            <a:pPr>
              <a:lnSpc>
                <a:spcPct val="90000"/>
              </a:lnSpc>
            </a:pPr>
            <a:r>
              <a:rPr lang="en-US" sz="2400" i="1" dirty="0" err="1" smtClean="0">
                <a:solidFill>
                  <a:schemeClr val="tx2"/>
                </a:solidFill>
                <a:latin typeface="Times New Roman" panose="02020603050405020304" pitchFamily="18" charset="0"/>
                <a:cs typeface="Times New Roman" panose="02020603050405020304" pitchFamily="18" charset="0"/>
              </a:rPr>
              <a:t>Đồi</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chè</a:t>
            </a:r>
            <a:r>
              <a:rPr lang="en-US" sz="2400" i="1" dirty="0" smtClean="0">
                <a:solidFill>
                  <a:schemeClr val="tx2"/>
                </a:solidFill>
                <a:latin typeface="Times New Roman" panose="02020603050405020304" pitchFamily="18" charset="0"/>
                <a:cs typeface="Times New Roman" panose="02020603050405020304" pitchFamily="18" charset="0"/>
              </a:rPr>
              <a:t> ở </a:t>
            </a:r>
            <a:r>
              <a:rPr lang="en-US" sz="2400" i="1" dirty="0" err="1" smtClean="0">
                <a:solidFill>
                  <a:schemeClr val="tx2"/>
                </a:solidFill>
                <a:latin typeface="Times New Roman" panose="02020603050405020304" pitchFamily="18" charset="0"/>
                <a:cs typeface="Times New Roman" panose="02020603050405020304" pitchFamily="18" charset="0"/>
              </a:rPr>
              <a:t>Thái</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Nguyên</a:t>
            </a:r>
            <a:endParaRPr lang="vi-VN" sz="2400" i="1" dirty="0">
              <a:solidFill>
                <a:schemeClr val="tx2"/>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483458" y="5330182"/>
            <a:ext cx="4513168" cy="424732"/>
          </a:xfrm>
          <a:prstGeom prst="rect">
            <a:avLst/>
          </a:prstGeom>
          <a:noFill/>
        </p:spPr>
        <p:txBody>
          <a:bodyPr wrap="square" rtlCol="0">
            <a:spAutoFit/>
          </a:bodyPr>
          <a:lstStyle/>
          <a:p>
            <a:pPr>
              <a:lnSpc>
                <a:spcPct val="90000"/>
              </a:lnSpc>
            </a:pPr>
            <a:r>
              <a:rPr lang="en-US" sz="2400" i="1" smtClean="0">
                <a:solidFill>
                  <a:schemeClr val="tx2"/>
                </a:solidFill>
                <a:latin typeface="Times New Roman" panose="02020603050405020304" pitchFamily="18" charset="0"/>
                <a:cs typeface="Times New Roman" panose="02020603050405020304" pitchFamily="18" charset="0"/>
              </a:rPr>
              <a:t>Trang trại trồng vải ở Bắc Giang</a:t>
            </a:r>
            <a:endParaRPr lang="vi-VN" sz="2400" i="1">
              <a:solidFill>
                <a:schemeClr val="tx2"/>
              </a:solidFill>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endParaRPr lang="en-US"/>
          </a:p>
        </p:txBody>
      </p:sp>
      <p:sp>
        <p:nvSpPr>
          <p:cNvPr id="15" name="Title 1"/>
          <p:cNvSpPr txBox="1">
            <a:spLocks/>
          </p:cNvSpPr>
          <p:nvPr/>
        </p:nvSpPr>
        <p:spPr>
          <a:xfrm>
            <a:off x="61912" y="76200"/>
            <a:ext cx="9024938" cy="762000"/>
          </a:xfrm>
          <a:prstGeom prst="roundRect">
            <a:avLst/>
          </a:prstGeom>
          <a:solidFill>
            <a:srgbClr val="FFFF00"/>
          </a:soli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cap="none" smtClean="0">
                <a:solidFill>
                  <a:srgbClr val="002060"/>
                </a:solidFill>
                <a:latin typeface="Times New Roman" panose="02020603050405020304" pitchFamily="18" charset="0"/>
                <a:cs typeface="Times New Roman" panose="02020603050405020304" pitchFamily="18" charset="0"/>
              </a:rPr>
              <a:t>2. Chè và cây ăn quả ở trung du</a:t>
            </a:r>
            <a:endParaRPr lang="vi-VN" sz="4000" b="1" cap="none"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28210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0.70"/>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20090519_0"/>
          <p:cNvPicPr>
            <a:picLocks noChangeAspect="1" noChangeArrowheads="1"/>
          </p:cNvPicPr>
          <p:nvPr/>
        </p:nvPicPr>
        <p:blipFill rotWithShape="1">
          <a:blip r:embed="rId2">
            <a:extLst>
              <a:ext uri="{28A0092B-C50C-407E-A947-70E740481C1C}">
                <a14:useLocalDpi xmlns:a14="http://schemas.microsoft.com/office/drawing/2010/main" val="0"/>
              </a:ext>
            </a:extLst>
          </a:blip>
          <a:srcRect l="4310" t="9655" r="4310" b="18621"/>
          <a:stretch/>
        </p:blipFill>
        <p:spPr>
          <a:xfrm>
            <a:off x="0" y="1018368"/>
            <a:ext cx="9166801" cy="5382432"/>
          </a:xfrm>
          <a:prstGeom prst="rect">
            <a:avLst/>
          </a:prstGeom>
          <a:noFill/>
          <a:ln>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Box 14"/>
          <p:cNvSpPr txBox="1"/>
          <p:nvPr/>
        </p:nvSpPr>
        <p:spPr>
          <a:xfrm>
            <a:off x="61912" y="4916674"/>
            <a:ext cx="2203020" cy="1671227"/>
          </a:xfrm>
          <a:prstGeom prst="rect">
            <a:avLst/>
          </a:prstGeom>
          <a:solidFill>
            <a:schemeClr val="bg2">
              <a:lumMod val="60000"/>
              <a:lumOff val="4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90000"/>
              </a:lnSpc>
            </a:pPr>
            <a:r>
              <a:rPr lang="en-US" sz="3200" b="1" u="sng" dirty="0" err="1" smtClean="0">
                <a:solidFill>
                  <a:srgbClr val="FF0000"/>
                </a:solidFill>
                <a:latin typeface="Times New Roman" panose="02020603050405020304" pitchFamily="18" charset="0"/>
                <a:cs typeface="Times New Roman" panose="02020603050405020304" pitchFamily="18" charset="0"/>
              </a:rPr>
              <a:t>Xác</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định</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a:t>
            </a:r>
          </a:p>
          <a:p>
            <a:pPr>
              <a:lnSpc>
                <a:spcPct val="90000"/>
              </a:lnSpc>
            </a:pPr>
            <a:endParaRPr lang="en-US" sz="3200" b="1" dirty="0">
              <a:solidFill>
                <a:srgbClr val="FF0000"/>
              </a:solidFill>
              <a:latin typeface="Times New Roman" panose="02020603050405020304" pitchFamily="18" charset="0"/>
              <a:cs typeface="Times New Roman" panose="02020603050405020304" pitchFamily="18" charset="0"/>
            </a:endParaRPr>
          </a:p>
          <a:p>
            <a:pPr>
              <a:lnSpc>
                <a:spcPct val="90000"/>
              </a:lnSpc>
            </a:pPr>
            <a:endParaRPr lang="en-US" sz="3200" b="1" dirty="0" smtClean="0">
              <a:solidFill>
                <a:srgbClr val="FF0000"/>
              </a:solidFill>
              <a:latin typeface="Times New Roman" panose="02020603050405020304" pitchFamily="18" charset="0"/>
              <a:cs typeface="Times New Roman" panose="02020603050405020304" pitchFamily="18" charset="0"/>
            </a:endParaRPr>
          </a:p>
          <a:p>
            <a:pPr>
              <a:lnSpc>
                <a:spcPct val="90000"/>
              </a:lnSpc>
            </a:pPr>
            <a:endParaRPr lang="en-US" b="1" dirty="0" smtClean="0">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828800" y="1066682"/>
            <a:ext cx="2122567" cy="1551268"/>
            <a:chOff x="-2926543" y="-259140"/>
            <a:chExt cx="2122567" cy="1551268"/>
          </a:xfrm>
        </p:grpSpPr>
        <p:sp>
          <p:nvSpPr>
            <p:cNvPr id="3" name="Rounded Rectangular Callout 2"/>
            <p:cNvSpPr/>
            <p:nvPr/>
          </p:nvSpPr>
          <p:spPr>
            <a:xfrm>
              <a:off x="-2926543" y="-259139"/>
              <a:ext cx="2122567" cy="1551267"/>
            </a:xfrm>
            <a:prstGeom prst="wedgeRoundRectCallout">
              <a:avLst>
                <a:gd name="adj1" fmla="val 96291"/>
                <a:gd name="adj2" fmla="val 114691"/>
                <a:gd name="adj3" fmla="val 16667"/>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2400"/>
            </a:p>
          </p:txBody>
        </p:sp>
        <p:pic>
          <p:nvPicPr>
            <p:cNvPr id="2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542" y="-259139"/>
              <a:ext cx="2122566" cy="15512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2756478" y="-259140"/>
              <a:ext cx="1633781" cy="341632"/>
            </a:xfrm>
            <a:prstGeom prst="rect">
              <a:avLst/>
            </a:prstGeom>
          </p:spPr>
          <p:txBody>
            <a:bodyPr wrap="none">
              <a:spAutoFit/>
            </a:bodyPr>
            <a:lstStyle/>
            <a:p>
              <a:pPr marL="171450">
                <a:lnSpc>
                  <a:spcPct val="90000"/>
                </a:lnSpc>
              </a:pPr>
              <a:r>
                <a:rPr lang="en-US" b="1" dirty="0" err="1">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Thái</a:t>
              </a:r>
              <a:r>
                <a:rPr lang="en-US" b="1"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b="1" dirty="0" err="1">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endParaRPr lang="en-US" b="1"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6934200" y="999318"/>
            <a:ext cx="2073078" cy="1551268"/>
            <a:chOff x="-3246558" y="1877732"/>
            <a:chExt cx="2073078" cy="1551268"/>
          </a:xfrm>
        </p:grpSpPr>
        <p:sp>
          <p:nvSpPr>
            <p:cNvPr id="27" name="Rounded Rectangular Callout 26"/>
            <p:cNvSpPr/>
            <p:nvPr/>
          </p:nvSpPr>
          <p:spPr>
            <a:xfrm>
              <a:off x="-3246412" y="1877732"/>
              <a:ext cx="2072932" cy="1551268"/>
            </a:xfrm>
            <a:prstGeom prst="wedgeRoundRectCallout">
              <a:avLst>
                <a:gd name="adj1" fmla="val -71837"/>
                <a:gd name="adj2" fmla="val 147741"/>
                <a:gd name="adj3" fmla="val 16667"/>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sz="2400"/>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6558" y="1877733"/>
              <a:ext cx="2072932" cy="15512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Rectangle 28"/>
            <p:cNvSpPr/>
            <p:nvPr/>
          </p:nvSpPr>
          <p:spPr>
            <a:xfrm>
              <a:off x="-2958738" y="1970369"/>
              <a:ext cx="1390124" cy="341632"/>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L="171450">
                <a:lnSpc>
                  <a:spcPct val="90000"/>
                </a:lnSpc>
              </a:pPr>
              <a:r>
                <a:rPr lang="en-US" b="1" dirty="0" err="1">
                  <a:ln/>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r>
                <a:rPr lang="en-US" b="1" dirty="0">
                  <a:ln/>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ln/>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Giang</a:t>
              </a:r>
              <a:endParaRPr lang="en-US" b="1" dirty="0">
                <a:ln/>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31" name="Rectangle 30"/>
          <p:cNvSpPr/>
          <p:nvPr/>
        </p:nvSpPr>
        <p:spPr>
          <a:xfrm>
            <a:off x="0" y="6019800"/>
            <a:ext cx="2095445" cy="535531"/>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L="171450">
              <a:lnSpc>
                <a:spcPct val="90000"/>
              </a:lnSpc>
            </a:pPr>
            <a:r>
              <a:rPr lang="en-US" sz="2800" b="1" dirty="0" err="1">
                <a:ln/>
                <a:solidFill>
                  <a:schemeClr val="tx2"/>
                </a:solidFill>
                <a:latin typeface="Times New Roman" panose="02020603050405020304" pitchFamily="18" charset="0"/>
                <a:cs typeface="Times New Roman" panose="02020603050405020304" pitchFamily="18" charset="0"/>
              </a:rPr>
              <a:t>Bắc</a:t>
            </a:r>
            <a:r>
              <a:rPr lang="en-US" sz="2800" b="1" dirty="0">
                <a:ln/>
                <a:solidFill>
                  <a:schemeClr val="tx2"/>
                </a:solidFill>
                <a:latin typeface="Times New Roman" panose="02020603050405020304" pitchFamily="18" charset="0"/>
                <a:cs typeface="Times New Roman" panose="02020603050405020304" pitchFamily="18" charset="0"/>
              </a:rPr>
              <a:t> </a:t>
            </a:r>
            <a:r>
              <a:rPr lang="en-US" sz="3200" b="1" dirty="0" err="1">
                <a:ln/>
                <a:solidFill>
                  <a:schemeClr val="tx2"/>
                </a:solidFill>
                <a:latin typeface="Times New Roman" panose="02020603050405020304" pitchFamily="18" charset="0"/>
                <a:cs typeface="Times New Roman" panose="02020603050405020304" pitchFamily="18" charset="0"/>
              </a:rPr>
              <a:t>Giang</a:t>
            </a:r>
            <a:endParaRPr lang="en-US" sz="2800" b="1" dirty="0">
              <a:ln/>
              <a:solidFill>
                <a:schemeClr val="tx2"/>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6200" y="5539669"/>
            <a:ext cx="2376488" cy="480131"/>
          </a:xfrm>
          <a:prstGeom prst="rect">
            <a:avLst/>
          </a:prstGeom>
        </p:spPr>
        <p:txBody>
          <a:bodyPr wrap="square">
            <a:spAutoFit/>
          </a:bodyPr>
          <a:lstStyle/>
          <a:p>
            <a:pPr marL="171450">
              <a:lnSpc>
                <a:spcPct val="90000"/>
              </a:lnSpc>
            </a:pPr>
            <a:r>
              <a:rPr lang="en-US" sz="2800" b="1" dirty="0" err="1">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Thái</a:t>
            </a:r>
            <a:r>
              <a:rPr lang="en-US" sz="2800" b="1"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endParaRPr lang="en-US" sz="2800" b="1" dirty="0">
              <a:ln w="0"/>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Oval 3"/>
          <p:cNvSpPr/>
          <p:nvPr/>
        </p:nvSpPr>
        <p:spPr>
          <a:xfrm>
            <a:off x="4583400" y="3335592"/>
            <a:ext cx="1143000" cy="533400"/>
          </a:xfrm>
          <a:prstGeom prst="ellipse">
            <a:avLst/>
          </a:prstGeom>
          <a:noFill/>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6" name="Oval 15"/>
          <p:cNvSpPr/>
          <p:nvPr/>
        </p:nvSpPr>
        <p:spPr>
          <a:xfrm>
            <a:off x="5835444" y="3868553"/>
            <a:ext cx="1143000" cy="533400"/>
          </a:xfrm>
          <a:prstGeom prst="ellipse">
            <a:avLst/>
          </a:prstGeom>
          <a:noFill/>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Title 4"/>
          <p:cNvSpPr>
            <a:spLocks noGrp="1"/>
          </p:cNvSpPr>
          <p:nvPr>
            <p:ph type="title"/>
          </p:nvPr>
        </p:nvSpPr>
        <p:spPr/>
        <p:txBody>
          <a:bodyPr/>
          <a:lstStyle/>
          <a:p>
            <a:endParaRPr lang="en-US"/>
          </a:p>
        </p:txBody>
      </p:sp>
      <p:sp>
        <p:nvSpPr>
          <p:cNvPr id="18" name="Title 1"/>
          <p:cNvSpPr txBox="1">
            <a:spLocks/>
          </p:cNvSpPr>
          <p:nvPr/>
        </p:nvSpPr>
        <p:spPr>
          <a:xfrm>
            <a:off x="61912" y="76200"/>
            <a:ext cx="9024938" cy="762000"/>
          </a:xfrm>
          <a:prstGeom prst="roundRect">
            <a:avLst/>
          </a:prstGeom>
          <a:solidFill>
            <a:srgbClr val="FFFF00"/>
          </a:soli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cap="none" smtClean="0">
                <a:solidFill>
                  <a:srgbClr val="002060"/>
                </a:solidFill>
                <a:latin typeface="Times New Roman" panose="02020603050405020304" pitchFamily="18" charset="0"/>
                <a:cs typeface="Times New Roman" panose="02020603050405020304" pitchFamily="18" charset="0"/>
              </a:rPr>
              <a:t>2. Chè và cây ăn quả ở trung du</a:t>
            </a:r>
            <a:endParaRPr lang="vi-VN" sz="4000" b="1" cap="none"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37449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900" decel="100000" fill="hold"/>
                                        <p:tgtEl>
                                          <p:spTgt spid="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900" decel="100000" fill="hold"/>
                                        <p:tgtEl>
                                          <p:spTgt spid="3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22" fill="hold">
                            <p:stCondLst>
                              <p:cond delay="2500"/>
                            </p:stCondLst>
                            <p:childTnLst>
                              <p:par>
                                <p:cTn id="23" presetID="37"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900" decel="100000" fill="hold"/>
                                        <p:tgtEl>
                                          <p:spTgt spid="3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0.70"/>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childTnLst>
                    </p:cTn>
                  </p:par>
                </p:childTnLst>
              </p:cTn>
              <p:nextCondLst>
                <p:cond evt="onClick" delay="0">
                  <p:tgtEl>
                    <p:spTgt spid="32"/>
                  </p:tgtEl>
                </p:cond>
              </p:nextCondLst>
            </p:seq>
            <p:seq concurrent="1" nextAc="seek">
              <p:cTn id="39" restart="whenNotActive" fill="hold" evtFilter="cancelBubble" nodeType="interactiveSeq">
                <p:stCondLst>
                  <p:cond evt="onClick" delay="0">
                    <p:tgtEl>
                      <p:spTgt spid="31"/>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par>
                                <p:cTn id="44" presetID="55"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ppt_w</p:attrName>
                                        </p:attrNameLst>
                                      </p:cBhvr>
                                      <p:tavLst>
                                        <p:tav tm="0">
                                          <p:val>
                                            <p:strVal val="#ppt_w*0.70"/>
                                          </p:val>
                                        </p:tav>
                                        <p:tav tm="100000">
                                          <p:val>
                                            <p:strVal val="#ppt_w"/>
                                          </p:val>
                                        </p:tav>
                                      </p:tavLst>
                                    </p:anim>
                                    <p:anim calcmode="lin" valueType="num">
                                      <p:cBhvr>
                                        <p:cTn id="47" dur="1000" fill="hold"/>
                                        <p:tgtEl>
                                          <p:spTgt spid="30"/>
                                        </p:tgtEl>
                                        <p:attrNameLst>
                                          <p:attrName>ppt_h</p:attrName>
                                        </p:attrNameLst>
                                      </p:cBhvr>
                                      <p:tavLst>
                                        <p:tav tm="0">
                                          <p:val>
                                            <p:strVal val="#ppt_h"/>
                                          </p:val>
                                        </p:tav>
                                        <p:tav tm="100000">
                                          <p:val>
                                            <p:strVal val="#ppt_h"/>
                                          </p:val>
                                        </p:tav>
                                      </p:tavLst>
                                    </p:anim>
                                    <p:animEffect transition="in" filter="fade">
                                      <p:cBhvr>
                                        <p:cTn id="48" dur="1000"/>
                                        <p:tgtEl>
                                          <p:spTgt spid="30"/>
                                        </p:tgtEl>
                                      </p:cBhvr>
                                    </p:animEffect>
                                  </p:childTnLst>
                                </p:cTn>
                              </p:par>
                            </p:childTnLst>
                          </p:cTn>
                        </p:par>
                      </p:childTnLst>
                    </p:cTn>
                  </p:par>
                </p:childTnLst>
              </p:cTn>
              <p:nextCondLst>
                <p:cond evt="onClick" delay="0">
                  <p:tgtEl>
                    <p:spTgt spid="31"/>
                  </p:tgtEl>
                </p:cond>
              </p:nextCondLst>
            </p:seq>
          </p:childTnLst>
        </p:cTn>
      </p:par>
    </p:tnLst>
    <p:bldLst>
      <p:bldP spid="15" grpId="0" animBg="1"/>
      <p:bldP spid="31" grpId="0"/>
      <p:bldP spid="32" grpId="0"/>
      <p:bldP spid="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04940" y="981280"/>
            <a:ext cx="3629460" cy="2495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15" y="990711"/>
            <a:ext cx="3750115" cy="2468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4939" y="4000332"/>
            <a:ext cx="3629461" cy="2781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597" y="4070152"/>
            <a:ext cx="3769518" cy="2711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447800" y="3524572"/>
            <a:ext cx="1905000" cy="480131"/>
          </a:xfrm>
          <a:prstGeom prst="rect">
            <a:avLst/>
          </a:prstGeom>
          <a:solidFill>
            <a:srgbClr val="00B0F0"/>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lnSpc>
                <a:spcPct val="90000"/>
              </a:lnSpc>
            </a:pPr>
            <a:r>
              <a:rPr lang="en-US" sz="2800" b="1" smtClean="0">
                <a:solidFill>
                  <a:schemeClr val="tx2">
                    <a:lumMod val="95000"/>
                    <a:lumOff val="5000"/>
                  </a:schemeClr>
                </a:solidFill>
                <a:latin typeface="Times New Roman" panose="02020603050405020304" pitchFamily="18" charset="0"/>
                <a:cs typeface="Times New Roman" panose="02020603050405020304" pitchFamily="18" charset="0"/>
              </a:rPr>
              <a:t>Rừng cọ</a:t>
            </a:r>
            <a:endParaRPr lang="vi-VN" sz="2800" b="1">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715000" y="3520201"/>
            <a:ext cx="1905000" cy="480131"/>
          </a:xfrm>
          <a:prstGeom prst="rect">
            <a:avLst/>
          </a:prstGeom>
          <a:solidFill>
            <a:srgbClr val="00B0F0"/>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lnSpc>
                <a:spcPct val="90000"/>
              </a:lnSpc>
            </a:pPr>
            <a:r>
              <a:rPr lang="en-US" sz="2800" b="1" smtClean="0">
                <a:solidFill>
                  <a:schemeClr val="tx2">
                    <a:lumMod val="95000"/>
                    <a:lumOff val="5000"/>
                  </a:schemeClr>
                </a:solidFill>
                <a:latin typeface="Times New Roman" panose="02020603050405020304" pitchFamily="18" charset="0"/>
                <a:cs typeface="Times New Roman" panose="02020603050405020304" pitchFamily="18" charset="0"/>
              </a:rPr>
              <a:t>Đồi chè</a:t>
            </a:r>
            <a:endParaRPr lang="vi-VN" sz="2800" b="1">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endParaRPr lang="en-US"/>
          </a:p>
        </p:txBody>
      </p:sp>
      <p:sp>
        <p:nvSpPr>
          <p:cNvPr id="10" name="Title 1"/>
          <p:cNvSpPr txBox="1">
            <a:spLocks/>
          </p:cNvSpPr>
          <p:nvPr/>
        </p:nvSpPr>
        <p:spPr>
          <a:xfrm>
            <a:off x="61912" y="76200"/>
            <a:ext cx="9024938" cy="762000"/>
          </a:xfrm>
          <a:prstGeom prst="roundRect">
            <a:avLst/>
          </a:prstGeom>
          <a:solidFill>
            <a:srgbClr val="FFFF00"/>
          </a:soli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cap="none" smtClean="0">
                <a:solidFill>
                  <a:srgbClr val="002060"/>
                </a:solidFill>
                <a:latin typeface="Times New Roman" panose="02020603050405020304" pitchFamily="18" charset="0"/>
                <a:cs typeface="Times New Roman" panose="02020603050405020304" pitchFamily="18" charset="0"/>
              </a:rPr>
              <a:t>2. Chè và cây ăn quả ở trung du</a:t>
            </a:r>
            <a:endParaRPr lang="vi-VN" sz="4000" b="1" cap="none"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31225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childTnLst>
                          </p:cTn>
                        </p:par>
                        <p:par>
                          <p:cTn id="39" fill="hold">
                            <p:stCondLst>
                              <p:cond delay="1000"/>
                            </p:stCondLst>
                            <p:childTnLst>
                              <p:par>
                                <p:cTn id="40" presetID="55"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0.70"/>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6237" y="4847145"/>
            <a:ext cx="2034515" cy="178269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67" b="97600" l="10000" r="90000"/>
                    </a14:imgEffect>
                  </a14:imgLayer>
                </a14:imgProps>
              </a:ext>
              <a:ext uri="{28A0092B-C50C-407E-A947-70E740481C1C}">
                <a14:useLocalDpi xmlns:a14="http://schemas.microsoft.com/office/drawing/2010/main" val="0"/>
              </a:ext>
            </a:extLst>
          </a:blip>
          <a:srcRect l="11500" t="3811" r="12643"/>
          <a:stretch/>
        </p:blipFill>
        <p:spPr>
          <a:xfrm>
            <a:off x="217837" y="4913085"/>
            <a:ext cx="2438400" cy="1792515"/>
          </a:xfrm>
          <a:prstGeom prst="rect">
            <a:avLst/>
          </a:prstGeom>
        </p:spPr>
      </p:pic>
      <p:grpSp>
        <p:nvGrpSpPr>
          <p:cNvPr id="7" name="Group 6"/>
          <p:cNvGrpSpPr/>
          <p:nvPr/>
        </p:nvGrpSpPr>
        <p:grpSpPr>
          <a:xfrm>
            <a:off x="1077058" y="1062485"/>
            <a:ext cx="6991018" cy="766316"/>
            <a:chOff x="1790483" y="1617690"/>
            <a:chExt cx="6991018" cy="984140"/>
          </a:xfrm>
          <a:scene3d>
            <a:camera prst="orthographicFront"/>
            <a:lightRig rig="threePt" dir="t">
              <a:rot lat="0" lon="0" rev="7500000"/>
            </a:lightRig>
          </a:scene3d>
        </p:grpSpPr>
        <p:sp>
          <p:nvSpPr>
            <p:cNvPr id="8" name="Round Same Side Corner Rectangle 7"/>
            <p:cNvSpPr/>
            <p:nvPr/>
          </p:nvSpPr>
          <p:spPr>
            <a:xfrm rot="5400000">
              <a:off x="4793922" y="-1385749"/>
              <a:ext cx="984140" cy="6991018"/>
            </a:xfrm>
            <a:prstGeom prst="roundRect">
              <a:avLst/>
            </a:prstGeom>
            <a:solidFill>
              <a:srgbClr val="FFC000">
                <a:alpha val="90000"/>
              </a:srgbClr>
            </a:solidFill>
            <a:sp3d extrusionH="190500" prstMaterial="dkEdge">
              <a:bevelT w="120650" h="38100" prst="relaxedInset"/>
              <a:bevelB w="120650" h="57150" prst="relaxedInset"/>
              <a:contourClr>
                <a:schemeClr val="bg1"/>
              </a:contourClr>
            </a:sp3d>
          </p:spPr>
          <p:style>
            <a:lnRef idx="1">
              <a:schemeClr val="accent5">
                <a:tint val="40000"/>
                <a:alpha val="90000"/>
                <a:hueOff val="5783681"/>
                <a:satOff val="10001"/>
                <a:lumOff val="1236"/>
                <a:alphaOff val="0"/>
              </a:schemeClr>
            </a:lnRef>
            <a:fillRef idx="1">
              <a:scrgbClr r="0" g="0" b="0"/>
            </a:fillRef>
            <a:effectRef idx="2">
              <a:schemeClr val="accent5">
                <a:tint val="40000"/>
                <a:alpha val="90000"/>
                <a:hueOff val="5783681"/>
                <a:satOff val="10001"/>
                <a:lumOff val="1236"/>
                <a:alphaOff val="0"/>
              </a:schemeClr>
            </a:effectRef>
            <a:fontRef idx="minor">
              <a:schemeClr val="dk1">
                <a:hueOff val="0"/>
                <a:satOff val="0"/>
                <a:lumOff val="0"/>
                <a:alphaOff val="0"/>
              </a:schemeClr>
            </a:fontRef>
          </p:style>
        </p:sp>
        <p:sp>
          <p:nvSpPr>
            <p:cNvPr id="9" name="Round Same Side Corner Rectangle 4"/>
            <p:cNvSpPr/>
            <p:nvPr/>
          </p:nvSpPr>
          <p:spPr>
            <a:xfrm>
              <a:off x="1790483" y="1665732"/>
              <a:ext cx="6942976" cy="888056"/>
            </a:xfrm>
            <a:prstGeom prst="round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en-US" sz="2800" b="1" kern="1200" dirty="0" err="1" smtClean="0">
                  <a:solidFill>
                    <a:schemeClr val="tx2"/>
                  </a:solidFill>
                  <a:latin typeface="Times New Roman" panose="02020603050405020304" pitchFamily="18" charset="0"/>
                  <a:cs typeface="Times New Roman" panose="02020603050405020304" pitchFamily="18" charset="0"/>
                </a:rPr>
                <a:t>Em</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biết</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gì</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về</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chè</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Thái</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Nguyên</a:t>
              </a:r>
              <a:r>
                <a:rPr lang="en-US" sz="2800" b="1" kern="1200" dirty="0" smtClean="0">
                  <a:solidFill>
                    <a:schemeClr val="tx2"/>
                  </a:solidFill>
                  <a:latin typeface="Times New Roman" panose="02020603050405020304" pitchFamily="18" charset="0"/>
                  <a:cs typeface="Times New Roman" panose="02020603050405020304" pitchFamily="18" charset="0"/>
                </a:rPr>
                <a:t> ?</a:t>
              </a:r>
            </a:p>
            <a:p>
              <a:pPr marL="0" marR="0" lvl="1" indent="0" algn="just" defTabSz="914400" eaLnBrk="1" fontAlgn="auto" latinLnBrk="0" hangingPunct="1">
                <a:lnSpc>
                  <a:spcPct val="100000"/>
                </a:lnSpc>
                <a:spcBef>
                  <a:spcPct val="0"/>
                </a:spcBef>
                <a:spcAft>
                  <a:spcPts val="0"/>
                </a:spcAft>
                <a:buClrTx/>
                <a:buSzTx/>
                <a:buFontTx/>
                <a:buChar char="••"/>
                <a:tabLst/>
                <a:defRPr/>
              </a:pPr>
              <a:r>
                <a:rPr lang="vi-VN" sz="2800" b="1" kern="1200" dirty="0" smtClean="0">
                  <a:solidFill>
                    <a:schemeClr val="tx2"/>
                  </a:solidFill>
                  <a:latin typeface="Times New Roman" panose="02020603050405020304" pitchFamily="18" charset="0"/>
                  <a:cs typeface="Times New Roman" panose="02020603050405020304" pitchFamily="18" charset="0"/>
                </a:rPr>
                <a:t>Chè ở đây được trồng để làm gì ?</a:t>
              </a:r>
              <a:endParaRPr lang="en-US" sz="2800" b="1" kern="1200" dirty="0" smtClean="0">
                <a:solidFill>
                  <a:schemeClr val="tx2"/>
                </a:solidFill>
                <a:latin typeface="Times New Roman" panose="02020603050405020304" pitchFamily="18" charset="0"/>
                <a:cs typeface="Times New Roman" panose="02020603050405020304" pitchFamily="18" charset="0"/>
              </a:endParaRPr>
            </a:p>
          </p:txBody>
        </p:sp>
      </p:grpSp>
      <p:sp>
        <p:nvSpPr>
          <p:cNvPr id="3" name="TextBox 2"/>
          <p:cNvSpPr txBox="1"/>
          <p:nvPr/>
        </p:nvSpPr>
        <p:spPr>
          <a:xfrm>
            <a:off x="4916978" y="2514600"/>
            <a:ext cx="3922222" cy="1421928"/>
          </a:xfrm>
          <a:prstGeom prst="rect">
            <a:avLst/>
          </a:prstGeom>
          <a:noFill/>
        </p:spPr>
        <p:style>
          <a:lnRef idx="0">
            <a:schemeClr val="accent2"/>
          </a:lnRef>
          <a:fillRef idx="3">
            <a:schemeClr val="accent2"/>
          </a:fillRef>
          <a:effectRef idx="3">
            <a:schemeClr val="accent2"/>
          </a:effectRef>
          <a:fontRef idx="minor">
            <a:schemeClr val="lt1"/>
          </a:fontRef>
        </p:style>
        <p:txBody>
          <a:bodyPr wrap="square" rtlCol="0">
            <a:spAutoFit/>
          </a:bodyPr>
          <a:lstStyle/>
          <a:p>
            <a:pPr>
              <a:lnSpc>
                <a:spcPct val="90000"/>
              </a:lnSpc>
            </a:pPr>
            <a:r>
              <a:rPr lang="en-US" sz="3200" dirty="0" err="1" smtClean="0">
                <a:solidFill>
                  <a:schemeClr val="tx2"/>
                </a:solidFill>
                <a:latin typeface="Times New Roman" panose="02020603050405020304" pitchFamily="18" charset="0"/>
                <a:cs typeface="Times New Roman" panose="02020603050405020304" pitchFamily="18" charset="0"/>
              </a:rPr>
              <a:t>Chè</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Thái</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Nguyên</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là</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một</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đặc</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sản</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nổi</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tiếng</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thơm</a:t>
            </a:r>
            <a:r>
              <a:rPr lang="en-US" sz="3200" dirty="0" smtClean="0">
                <a:solidFill>
                  <a:schemeClr val="tx2"/>
                </a:solidFill>
                <a:latin typeface="Times New Roman" panose="02020603050405020304" pitchFamily="18" charset="0"/>
                <a:cs typeface="Times New Roman" panose="02020603050405020304" pitchFamily="18" charset="0"/>
              </a:rPr>
              <a:t> </a:t>
            </a:r>
            <a:r>
              <a:rPr lang="en-US" sz="3200" dirty="0" err="1" smtClean="0">
                <a:solidFill>
                  <a:schemeClr val="tx2"/>
                </a:solidFill>
                <a:latin typeface="Times New Roman" panose="02020603050405020304" pitchFamily="18" charset="0"/>
                <a:cs typeface="Times New Roman" panose="02020603050405020304" pitchFamily="18" charset="0"/>
              </a:rPr>
              <a:t>ngon</a:t>
            </a:r>
            <a:r>
              <a:rPr lang="en-US" sz="3200" dirty="0" smtClean="0">
                <a:solidFill>
                  <a:schemeClr val="tx2"/>
                </a:solidFill>
                <a:latin typeface="Times New Roman" panose="02020603050405020304" pitchFamily="18" charset="0"/>
                <a:cs typeface="Times New Roman" panose="02020603050405020304" pitchFamily="18" charset="0"/>
              </a:rPr>
              <a:t>.</a:t>
            </a:r>
            <a:endParaRPr lang="vi-VN" sz="3200" dirty="0">
              <a:solidFill>
                <a:schemeClr val="tx2"/>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949635" y="4456127"/>
            <a:ext cx="3922222" cy="1421928"/>
          </a:xfrm>
          <a:prstGeom prst="rect">
            <a:avLst/>
          </a:prstGeom>
          <a:noFill/>
        </p:spPr>
        <p:style>
          <a:lnRef idx="0">
            <a:schemeClr val="accent2"/>
          </a:lnRef>
          <a:fillRef idx="3">
            <a:schemeClr val="accent2"/>
          </a:fillRef>
          <a:effectRef idx="3">
            <a:schemeClr val="accent2"/>
          </a:effectRef>
          <a:fontRef idx="minor">
            <a:schemeClr val="lt1"/>
          </a:fontRef>
        </p:style>
        <p:txBody>
          <a:bodyPr wrap="square" rtlCol="0">
            <a:spAutoFit/>
          </a:bodyPr>
          <a:lstStyle/>
          <a:p>
            <a:pPr>
              <a:lnSpc>
                <a:spcPct val="90000"/>
              </a:lnSpc>
            </a:pPr>
            <a:r>
              <a:rPr lang="en-US" sz="3200" smtClean="0">
                <a:solidFill>
                  <a:schemeClr val="tx2"/>
                </a:solidFill>
                <a:latin typeface="Times New Roman" panose="02020603050405020304" pitchFamily="18" charset="0"/>
                <a:cs typeface="Times New Roman" panose="02020603050405020304" pitchFamily="18" charset="0"/>
              </a:rPr>
              <a:t>Chè được trồng để phục vụ nhu cầu trong nước và xuất khẩu.</a:t>
            </a:r>
            <a:endParaRPr lang="vi-VN" sz="3200">
              <a:solidFill>
                <a:schemeClr val="tx2"/>
              </a:solidFill>
              <a:latin typeface="Times New Roman" panose="02020603050405020304" pitchFamily="18" charset="0"/>
              <a:cs typeface="Times New Roman" panose="02020603050405020304" pitchFamily="18" charset="0"/>
            </a:endParaRPr>
          </a:p>
        </p:txBody>
      </p:sp>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92" y="1902338"/>
            <a:ext cx="3824508" cy="286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endParaRPr lang="en-US"/>
          </a:p>
        </p:txBody>
      </p:sp>
      <p:sp>
        <p:nvSpPr>
          <p:cNvPr id="12" name="Title 1"/>
          <p:cNvSpPr txBox="1">
            <a:spLocks/>
          </p:cNvSpPr>
          <p:nvPr/>
        </p:nvSpPr>
        <p:spPr>
          <a:xfrm>
            <a:off x="61912" y="76200"/>
            <a:ext cx="9024938" cy="762000"/>
          </a:xfrm>
          <a:prstGeom prst="roundRect">
            <a:avLst/>
          </a:prstGeom>
          <a:solidFill>
            <a:srgbClr val="FFFF00"/>
          </a:soli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cap="none" dirty="0" smtClean="0">
                <a:solidFill>
                  <a:srgbClr val="002060"/>
                </a:solidFill>
                <a:latin typeface="Times New Roman" panose="02020603050405020304" pitchFamily="18" charset="0"/>
                <a:cs typeface="Times New Roman" panose="02020603050405020304" pitchFamily="18" charset="0"/>
              </a:rPr>
              <a:t>2. </a:t>
            </a:r>
            <a:r>
              <a:rPr lang="en-US" sz="4000" b="1" cap="none" dirty="0" err="1" smtClean="0">
                <a:solidFill>
                  <a:srgbClr val="002060"/>
                </a:solidFill>
                <a:latin typeface="Times New Roman" panose="02020603050405020304" pitchFamily="18" charset="0"/>
                <a:cs typeface="Times New Roman" panose="02020603050405020304" pitchFamily="18" charset="0"/>
              </a:rPr>
              <a:t>Chè</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và</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cây</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ăn</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quả</a:t>
            </a:r>
            <a:r>
              <a:rPr lang="en-US" sz="4000" b="1" cap="none" dirty="0" smtClean="0">
                <a:solidFill>
                  <a:srgbClr val="002060"/>
                </a:solidFill>
                <a:latin typeface="Times New Roman" panose="02020603050405020304" pitchFamily="18" charset="0"/>
                <a:cs typeface="Times New Roman" panose="02020603050405020304" pitchFamily="18" charset="0"/>
              </a:rPr>
              <a:t> ở </a:t>
            </a:r>
            <a:r>
              <a:rPr lang="en-US" sz="4000" b="1" cap="none" dirty="0" err="1" smtClean="0">
                <a:solidFill>
                  <a:srgbClr val="002060"/>
                </a:solidFill>
                <a:latin typeface="Times New Roman" panose="02020603050405020304" pitchFamily="18" charset="0"/>
                <a:cs typeface="Times New Roman" panose="02020603050405020304" pitchFamily="18" charset="0"/>
              </a:rPr>
              <a:t>trung</a:t>
            </a:r>
            <a:r>
              <a:rPr lang="en-US" sz="4000" b="1" cap="none" dirty="0" smtClean="0">
                <a:solidFill>
                  <a:srgbClr val="002060"/>
                </a:solidFill>
                <a:latin typeface="Times New Roman" panose="02020603050405020304" pitchFamily="18" charset="0"/>
                <a:cs typeface="Times New Roman" panose="02020603050405020304" pitchFamily="18" charset="0"/>
              </a:rPr>
              <a:t> du</a:t>
            </a:r>
            <a:endParaRPr lang="vi-VN" sz="4000" b="1" cap="none"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85450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3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amond(out)">
                                      <p:cBhvr>
                                        <p:cTn id="14" dur="2000"/>
                                        <p:tgtEl>
                                          <p:spTgt spid="11"/>
                                        </p:tgtEl>
                                      </p:cBhvr>
                                    </p:animEffect>
                                  </p:childTnLst>
                                </p:cTn>
                              </p:par>
                            </p:childTnLst>
                          </p:cTn>
                        </p:par>
                        <p:par>
                          <p:cTn id="15" fill="hold">
                            <p:stCondLst>
                              <p:cond delay="2000"/>
                            </p:stCondLst>
                            <p:childTnLst>
                              <p:par>
                                <p:cTn id="16" presetID="55"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3000"/>
                            </p:stCondLst>
                            <p:childTnLst>
                              <p:par>
                                <p:cTn id="22" presetID="55"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0.70"/>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strVal val="#ppt_w+.3"/>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Effect transition="in" filter="fade">
                                      <p:cBhvr>
                                        <p:cTn id="33" dur="1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p:cNvSpPr>
            <a:spLocks noChangeArrowheads="1"/>
          </p:cNvSpPr>
          <p:nvPr/>
        </p:nvSpPr>
        <p:spPr bwMode="auto">
          <a:xfrm>
            <a:off x="2641600" y="127000"/>
            <a:ext cx="6019800" cy="2971800"/>
          </a:xfrm>
          <a:prstGeom prst="cloudCallout">
            <a:avLst>
              <a:gd name="adj1" fmla="val -52444"/>
              <a:gd name="adj2" fmla="val 39250"/>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en-US" altLang="en-US" b="1">
                <a:latin typeface="HP001 5 hàng" panose="020B0603050302020204" pitchFamily="34" charset="0"/>
              </a:rPr>
              <a:t>Khí hậu ở vùng núi cao Hoàng Liên Sơn như thế nào?</a:t>
            </a:r>
          </a:p>
        </p:txBody>
      </p:sp>
      <p:pic>
        <p:nvPicPr>
          <p:cNvPr id="5" name="Picture 10" descr="C:\Users\quang\Desktop\dấu hỏi hình độ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41720">
            <a:off x="1812925" y="1970088"/>
            <a:ext cx="6397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7" descr="kak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095500"/>
            <a:ext cx="15240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descr="http://yeudulich.vn/userfiles/11-2011/4-11/khu%20du%20l%E1%BB%8Bch%20ph%C3%ADa%20b%E1%BA%AFc/TamDao1.jpg"/>
          <p:cNvPicPr>
            <a:picLocks noChangeAspect="1" noChangeArrowheads="1"/>
          </p:cNvPicPr>
          <p:nvPr/>
        </p:nvPicPr>
        <p:blipFill>
          <a:blip r:embed="rId4"/>
          <a:srcRect/>
          <a:stretch>
            <a:fillRect/>
          </a:stretch>
        </p:blipFill>
        <p:spPr bwMode="auto">
          <a:xfrm>
            <a:off x="114300" y="3292475"/>
            <a:ext cx="4495800" cy="34337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4820" name="Picture 4" descr="http://www.khoahoc.com.vn/photos/image/032011/28/sapa1.jpg"/>
          <p:cNvPicPr>
            <a:picLocks noChangeAspect="1" noChangeArrowheads="1"/>
          </p:cNvPicPr>
          <p:nvPr/>
        </p:nvPicPr>
        <p:blipFill>
          <a:blip r:embed="rId5"/>
          <a:srcRect/>
          <a:stretch>
            <a:fillRect/>
          </a:stretch>
        </p:blipFill>
        <p:spPr bwMode="auto">
          <a:xfrm>
            <a:off x="4724400" y="3292475"/>
            <a:ext cx="4305300" cy="34337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9" name="Picture 2" descr="C:\Users\quang\Desktop\vananh\hinh\theme\4dfc7f0f992b04dc7acbe1ab.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7"/>
          <p:cNvSpPr txBox="1">
            <a:spLocks noChangeArrowheads="1"/>
          </p:cNvSpPr>
          <p:nvPr/>
        </p:nvSpPr>
        <p:spPr bwMode="auto">
          <a:xfrm>
            <a:off x="-290819" y="502571"/>
            <a:ext cx="777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a:solidFill>
                  <a:schemeClr val="tx2"/>
                </a:solidFill>
                <a:latin typeface="Times New Roman" panose="02020603050405020304" pitchFamily="18" charset="0"/>
                <a:cs typeface="Arial" panose="020B0604020202020204" pitchFamily="34" charset="0"/>
              </a:rPr>
              <a:t>	TRƯỜNG TH LÊ HỒNG PHONG</a:t>
            </a:r>
          </a:p>
        </p:txBody>
      </p:sp>
      <p:sp>
        <p:nvSpPr>
          <p:cNvPr id="3081" name="WordArt 10" descr="Paper bag"/>
          <p:cNvSpPr>
            <a:spLocks noChangeArrowheads="1" noChangeShapeType="1" noTextEdit="1"/>
          </p:cNvSpPr>
          <p:nvPr/>
        </p:nvSpPr>
        <p:spPr bwMode="auto">
          <a:xfrm>
            <a:off x="762000" y="2492375"/>
            <a:ext cx="5851525" cy="1873250"/>
          </a:xfrm>
          <a:prstGeom prst="rect">
            <a:avLst/>
          </a:prstGeom>
        </p:spPr>
        <p:txBody>
          <a:bodyPr wrap="none" fromWordArt="1">
            <a:prstTxWarp prst="textPlain">
              <a:avLst>
                <a:gd name="adj" fmla="val 50000"/>
              </a:avLst>
            </a:prstTxWarp>
          </a:bodyPr>
          <a:lstStyle/>
          <a:p>
            <a:pPr algn="ctr"/>
            <a:r>
              <a:rPr lang="en-US" sz="2800" kern="1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MÔN: ĐỊA LÍ</a:t>
            </a:r>
          </a:p>
          <a:p>
            <a:pPr algn="ctr"/>
            <a:r>
              <a:rPr lang="en-US" sz="2800" kern="1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LỚP 4</a:t>
            </a:r>
          </a:p>
        </p:txBody>
      </p:sp>
      <p:sp>
        <p:nvSpPr>
          <p:cNvPr id="3082" name="Rectangle 5"/>
          <p:cNvSpPr>
            <a:spLocks noChangeArrowheads="1"/>
          </p:cNvSpPr>
          <p:nvPr/>
        </p:nvSpPr>
        <p:spPr bwMode="auto">
          <a:xfrm>
            <a:off x="2641600" y="5692027"/>
            <a:ext cx="467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i="1" dirty="0" err="1">
                <a:solidFill>
                  <a:srgbClr val="002060"/>
                </a:solidFill>
                <a:latin typeface="HP001 5 hàng" panose="020B0603050302020204" pitchFamily="34" charset="0"/>
                <a:cs typeface="Arial" panose="020B0604020202020204" pitchFamily="34" charset="0"/>
              </a:rPr>
              <a:t>Gv</a:t>
            </a:r>
            <a:r>
              <a:rPr lang="en-US" altLang="en-US" b="1" i="1" dirty="0">
                <a:solidFill>
                  <a:srgbClr val="002060"/>
                </a:solidFill>
                <a:latin typeface="HP001 5 hàng" panose="020B0603050302020204" pitchFamily="34" charset="0"/>
                <a:cs typeface="Arial" panose="020B0604020202020204" pitchFamily="34" charset="0"/>
              </a:rPr>
              <a:t>: </a:t>
            </a:r>
            <a:r>
              <a:rPr lang="en-US" altLang="en-US" b="1" i="1" dirty="0" err="1">
                <a:solidFill>
                  <a:srgbClr val="002060"/>
                </a:solidFill>
                <a:latin typeface="HP001 5 hàng" panose="020B0603050302020204" pitchFamily="34" charset="0"/>
                <a:cs typeface="Arial" panose="020B0604020202020204" pitchFamily="34" charset="0"/>
              </a:rPr>
              <a:t>Vũ</a:t>
            </a:r>
            <a:r>
              <a:rPr lang="en-US" altLang="en-US" b="1" i="1" dirty="0">
                <a:solidFill>
                  <a:srgbClr val="002060"/>
                </a:solidFill>
                <a:latin typeface="HP001 5 hàng" panose="020B0603050302020204" pitchFamily="34" charset="0"/>
                <a:cs typeface="Arial" panose="020B0604020202020204" pitchFamily="34" charset="0"/>
              </a:rPr>
              <a:t> </a:t>
            </a:r>
            <a:r>
              <a:rPr lang="en-US" altLang="en-US" b="1" i="1" dirty="0" err="1">
                <a:solidFill>
                  <a:srgbClr val="002060"/>
                </a:solidFill>
                <a:latin typeface="HP001 5 hàng" panose="020B0603050302020204" pitchFamily="34" charset="0"/>
                <a:cs typeface="Arial" panose="020B0604020202020204" pitchFamily="34" charset="0"/>
              </a:rPr>
              <a:t>Vân</a:t>
            </a:r>
            <a:r>
              <a:rPr lang="en-US" altLang="en-US" b="1" i="1" dirty="0">
                <a:solidFill>
                  <a:srgbClr val="002060"/>
                </a:solidFill>
                <a:latin typeface="HP001 5 hàng" panose="020B0603050302020204" pitchFamily="34" charset="0"/>
                <a:cs typeface="Arial" panose="020B0604020202020204" pitchFamily="34" charset="0"/>
              </a:rPr>
              <a:t> Anh</a:t>
            </a:r>
            <a:endParaRPr lang="en-US" altLang="en-US" b="1" i="1" u="sng" dirty="0">
              <a:solidFill>
                <a:srgbClr val="002060"/>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4063285816"/>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a:latin typeface="Times New Roman" panose="02020603050405020304" pitchFamily="18"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1" y="838200"/>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endParaRPr lang="en-US"/>
          </a:p>
        </p:txBody>
      </p:sp>
      <p:sp>
        <p:nvSpPr>
          <p:cNvPr id="6" name="Freeform 5"/>
          <p:cNvSpPr/>
          <p:nvPr/>
        </p:nvSpPr>
        <p:spPr>
          <a:xfrm>
            <a:off x="4009317" y="937419"/>
            <a:ext cx="5097355" cy="747917"/>
          </a:xfrm>
          <a:custGeom>
            <a:avLst/>
            <a:gdLst>
              <a:gd name="connsiteX0" fmla="*/ 193969 w 1163793"/>
              <a:gd name="connsiteY0" fmla="*/ 0 h 6991018"/>
              <a:gd name="connsiteX1" fmla="*/ 969824 w 1163793"/>
              <a:gd name="connsiteY1" fmla="*/ 0 h 6991018"/>
              <a:gd name="connsiteX2" fmla="*/ 1163793 w 1163793"/>
              <a:gd name="connsiteY2" fmla="*/ 193969 h 6991018"/>
              <a:gd name="connsiteX3" fmla="*/ 1163793 w 1163793"/>
              <a:gd name="connsiteY3" fmla="*/ 6991018 h 6991018"/>
              <a:gd name="connsiteX4" fmla="*/ 1163793 w 1163793"/>
              <a:gd name="connsiteY4" fmla="*/ 6991018 h 6991018"/>
              <a:gd name="connsiteX5" fmla="*/ 0 w 1163793"/>
              <a:gd name="connsiteY5" fmla="*/ 6991018 h 6991018"/>
              <a:gd name="connsiteX6" fmla="*/ 0 w 1163793"/>
              <a:gd name="connsiteY6" fmla="*/ 6991018 h 6991018"/>
              <a:gd name="connsiteX7" fmla="*/ 0 w 1163793"/>
              <a:gd name="connsiteY7" fmla="*/ 193969 h 6991018"/>
              <a:gd name="connsiteX8" fmla="*/ 193969 w 1163793"/>
              <a:gd name="connsiteY8" fmla="*/ 0 h 699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93" h="6991018">
                <a:moveTo>
                  <a:pt x="1163793" y="1165193"/>
                </a:moveTo>
                <a:lnTo>
                  <a:pt x="1163793" y="5825825"/>
                </a:lnTo>
                <a:cubicBezTo>
                  <a:pt x="1163793" y="6469341"/>
                  <a:pt x="1149336" y="6991015"/>
                  <a:pt x="1131503" y="6991015"/>
                </a:cubicBezTo>
                <a:lnTo>
                  <a:pt x="0" y="6991015"/>
                </a:lnTo>
                <a:lnTo>
                  <a:pt x="0" y="6991015"/>
                </a:lnTo>
                <a:lnTo>
                  <a:pt x="0" y="3"/>
                </a:lnTo>
                <a:lnTo>
                  <a:pt x="0" y="3"/>
                </a:lnTo>
                <a:lnTo>
                  <a:pt x="1131503" y="3"/>
                </a:lnTo>
                <a:cubicBezTo>
                  <a:pt x="1149336" y="3"/>
                  <a:pt x="1163793" y="521677"/>
                  <a:pt x="1163793" y="1165193"/>
                </a:cubicBezTo>
                <a:close/>
              </a:path>
            </a:pathLst>
          </a:custGeom>
          <a:solidFill>
            <a:schemeClr val="accent5">
              <a:lumMod val="20000"/>
              <a:lumOff val="80000"/>
            </a:schemeClr>
          </a:solidFill>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spcFirstLastPara="0" vert="horz" wrap="square" lIns="247651" tIns="180637" rIns="304462" bIns="180638" numCol="1" spcCol="1270" anchor="ctr" anchorCtr="0">
            <a:noAutofit/>
          </a:bodyPr>
          <a:lstStyle/>
          <a:p>
            <a:pPr marL="57150" marR="0" lvl="1" indent="0" algn="just" defTabSz="488950" eaLnBrk="1" fontAlgn="auto" latinLnBrk="0" hangingPunct="1">
              <a:lnSpc>
                <a:spcPct val="90000"/>
              </a:lnSpc>
              <a:spcBef>
                <a:spcPct val="0"/>
              </a:spcBef>
              <a:spcAft>
                <a:spcPct val="15000"/>
              </a:spcAft>
              <a:buClrTx/>
              <a:buSzTx/>
              <a:buFontTx/>
              <a:buChar char="••"/>
              <a:tabLst/>
              <a:defRPr/>
            </a:pPr>
            <a:r>
              <a:rPr lang="en-US" altLang="ko-KR" sz="2800" b="1" kern="1200" dirty="0" smtClean="0">
                <a:solidFill>
                  <a:schemeClr val="tx2"/>
                </a:solidFill>
                <a:latin typeface="Times New Roman" panose="02020603050405020304" pitchFamily="18" charset="0"/>
                <a:cs typeface="Times New Roman" panose="02020603050405020304" pitchFamily="18" charset="0"/>
              </a:rPr>
              <a:t> </a:t>
            </a:r>
            <a:r>
              <a:rPr lang="en-US" altLang="ko-KR" sz="2800" b="1" kern="1200" dirty="0" err="1" smtClean="0">
                <a:solidFill>
                  <a:schemeClr val="tx2"/>
                </a:solidFill>
                <a:latin typeface="Times New Roman" panose="02020603050405020304" pitchFamily="18" charset="0"/>
                <a:cs typeface="Times New Roman" panose="02020603050405020304" pitchFamily="18" charset="0"/>
              </a:rPr>
              <a:t>Nêu</a:t>
            </a:r>
            <a:r>
              <a:rPr lang="en-US" altLang="ko-KR" sz="2800" b="1" kern="1200" dirty="0" smtClean="0">
                <a:solidFill>
                  <a:schemeClr val="tx2"/>
                </a:solidFill>
                <a:latin typeface="Times New Roman" panose="02020603050405020304" pitchFamily="18" charset="0"/>
                <a:cs typeface="Times New Roman" panose="02020603050405020304" pitchFamily="18" charset="0"/>
              </a:rPr>
              <a:t> </a:t>
            </a:r>
            <a:r>
              <a:rPr lang="en-US" altLang="ko-KR" sz="2800" b="1" kern="1200" dirty="0" err="1" smtClean="0">
                <a:solidFill>
                  <a:schemeClr val="tx2"/>
                </a:solidFill>
                <a:latin typeface="Times New Roman" panose="02020603050405020304" pitchFamily="18" charset="0"/>
                <a:cs typeface="Times New Roman" panose="02020603050405020304" pitchFamily="18" charset="0"/>
              </a:rPr>
              <a:t>quy</a:t>
            </a:r>
            <a:r>
              <a:rPr lang="en-US" altLang="ko-KR" sz="2800" b="1" kern="1200" dirty="0" smtClean="0">
                <a:solidFill>
                  <a:schemeClr val="tx2"/>
                </a:solidFill>
                <a:latin typeface="Times New Roman" panose="02020603050405020304" pitchFamily="18" charset="0"/>
                <a:cs typeface="Times New Roman" panose="02020603050405020304" pitchFamily="18" charset="0"/>
              </a:rPr>
              <a:t> </a:t>
            </a:r>
            <a:r>
              <a:rPr lang="en-US" altLang="ko-KR" sz="2800" b="1" kern="1200" dirty="0" err="1" smtClean="0">
                <a:solidFill>
                  <a:schemeClr val="tx2"/>
                </a:solidFill>
                <a:latin typeface="Times New Roman" panose="02020603050405020304" pitchFamily="18" charset="0"/>
                <a:cs typeface="Times New Roman" panose="02020603050405020304" pitchFamily="18" charset="0"/>
              </a:rPr>
              <a:t>trình</a:t>
            </a:r>
            <a:r>
              <a:rPr lang="en-US" altLang="ko-KR" sz="2800" b="1" kern="1200" dirty="0" smtClean="0">
                <a:solidFill>
                  <a:schemeClr val="tx2"/>
                </a:solidFill>
                <a:latin typeface="Times New Roman" panose="02020603050405020304" pitchFamily="18" charset="0"/>
                <a:cs typeface="Times New Roman" panose="02020603050405020304" pitchFamily="18" charset="0"/>
              </a:rPr>
              <a:t> </a:t>
            </a:r>
            <a:r>
              <a:rPr lang="en-US" altLang="ko-KR" sz="2800" b="1" kern="1200" dirty="0" err="1" smtClean="0">
                <a:solidFill>
                  <a:schemeClr val="tx2"/>
                </a:solidFill>
                <a:latin typeface="Times New Roman" panose="02020603050405020304" pitchFamily="18" charset="0"/>
                <a:cs typeface="Times New Roman" panose="02020603050405020304" pitchFamily="18" charset="0"/>
              </a:rPr>
              <a:t>chế</a:t>
            </a:r>
            <a:r>
              <a:rPr lang="ko-KR" altLang="en-US" sz="2800" b="1" kern="1200" dirty="0" smtClean="0">
                <a:solidFill>
                  <a:schemeClr val="tx2"/>
                </a:solidFill>
                <a:latin typeface="Times New Roman" panose="02020603050405020304" pitchFamily="18" charset="0"/>
                <a:cs typeface="Times New Roman" panose="02020603050405020304" pitchFamily="18" charset="0"/>
              </a:rPr>
              <a:t> </a:t>
            </a:r>
            <a:r>
              <a:rPr lang="en-US" altLang="ko-KR" sz="2800" b="1" kern="1200" dirty="0" err="1" smtClean="0">
                <a:solidFill>
                  <a:schemeClr val="tx2"/>
                </a:solidFill>
                <a:latin typeface="Times New Roman" panose="02020603050405020304" pitchFamily="18" charset="0"/>
                <a:cs typeface="Times New Roman" panose="02020603050405020304" pitchFamily="18" charset="0"/>
              </a:rPr>
              <a:t>biến</a:t>
            </a:r>
            <a:r>
              <a:rPr lang="en-US" altLang="ko-KR" sz="2800" b="1" kern="1200" dirty="0" smtClean="0">
                <a:solidFill>
                  <a:schemeClr val="tx2"/>
                </a:solidFill>
                <a:latin typeface="Times New Roman" panose="02020603050405020304" pitchFamily="18" charset="0"/>
                <a:cs typeface="Times New Roman" panose="02020603050405020304" pitchFamily="18" charset="0"/>
              </a:rPr>
              <a:t> </a:t>
            </a:r>
            <a:r>
              <a:rPr lang="en-US" altLang="ko-KR" sz="2800" b="1" kern="1200" dirty="0" err="1" smtClean="0">
                <a:solidFill>
                  <a:schemeClr val="tx2"/>
                </a:solidFill>
                <a:latin typeface="Times New Roman" panose="02020603050405020304" pitchFamily="18" charset="0"/>
                <a:cs typeface="Times New Roman" panose="02020603050405020304" pitchFamily="18" charset="0"/>
              </a:rPr>
              <a:t>chè</a:t>
            </a:r>
            <a:r>
              <a:rPr lang="ko-KR" altLang="en-US" sz="2800" b="1" kern="1200" dirty="0" smtClean="0">
                <a:solidFill>
                  <a:schemeClr val="tx2"/>
                </a:solidFill>
                <a:latin typeface="Times New Roman" panose="02020603050405020304" pitchFamily="18" charset="0"/>
                <a:cs typeface="Times New Roman" panose="02020603050405020304" pitchFamily="18" charset="0"/>
              </a:rPr>
              <a:t> </a:t>
            </a:r>
            <a:r>
              <a:rPr lang="en-US" altLang="ko-KR" sz="2800" b="1" kern="1200" dirty="0" smtClean="0">
                <a:solidFill>
                  <a:schemeClr val="tx2"/>
                </a:solidFill>
                <a:latin typeface="Times New Roman" panose="02020603050405020304" pitchFamily="18" charset="0"/>
                <a:cs typeface="Times New Roman" panose="02020603050405020304" pitchFamily="18" charset="0"/>
              </a:rPr>
              <a:t>.</a:t>
            </a:r>
            <a:endParaRPr lang="ko-KR" altLang="en-US" sz="2800" b="1" kern="1200" dirty="0" smtClean="0">
              <a:solidFill>
                <a:schemeClr val="tx2"/>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61912" y="76200"/>
            <a:ext cx="9024938" cy="762000"/>
          </a:xfrm>
          <a:prstGeom prst="roundRect">
            <a:avLst/>
          </a:prstGeom>
          <a:solidFill>
            <a:srgbClr val="FFFF00"/>
          </a:soli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cap="none" dirty="0" smtClean="0">
                <a:solidFill>
                  <a:srgbClr val="002060"/>
                </a:solidFill>
                <a:latin typeface="Times New Roman" panose="02020603050405020304" pitchFamily="18" charset="0"/>
                <a:cs typeface="Times New Roman" panose="02020603050405020304" pitchFamily="18" charset="0"/>
              </a:rPr>
              <a:t>2. </a:t>
            </a:r>
            <a:r>
              <a:rPr lang="en-US" sz="4000" b="1" cap="none" dirty="0" err="1" smtClean="0">
                <a:solidFill>
                  <a:srgbClr val="002060"/>
                </a:solidFill>
                <a:latin typeface="Times New Roman" panose="02020603050405020304" pitchFamily="18" charset="0"/>
                <a:cs typeface="Times New Roman" panose="02020603050405020304" pitchFamily="18" charset="0"/>
              </a:rPr>
              <a:t>Chè</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và</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cây</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ăn</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quả</a:t>
            </a:r>
            <a:r>
              <a:rPr lang="en-US" sz="4000" b="1" cap="none" dirty="0" smtClean="0">
                <a:solidFill>
                  <a:srgbClr val="002060"/>
                </a:solidFill>
                <a:latin typeface="Times New Roman" panose="02020603050405020304" pitchFamily="18" charset="0"/>
                <a:cs typeface="Times New Roman" panose="02020603050405020304" pitchFamily="18" charset="0"/>
              </a:rPr>
              <a:t> ở </a:t>
            </a:r>
            <a:r>
              <a:rPr lang="en-US" sz="4000" b="1" cap="none" dirty="0" err="1" smtClean="0">
                <a:solidFill>
                  <a:srgbClr val="002060"/>
                </a:solidFill>
                <a:latin typeface="Times New Roman" panose="02020603050405020304" pitchFamily="18" charset="0"/>
                <a:cs typeface="Times New Roman" panose="02020603050405020304" pitchFamily="18" charset="0"/>
              </a:rPr>
              <a:t>trung</a:t>
            </a:r>
            <a:r>
              <a:rPr lang="en-US" sz="4000" b="1" cap="none" dirty="0" smtClean="0">
                <a:solidFill>
                  <a:srgbClr val="002060"/>
                </a:solidFill>
                <a:latin typeface="Times New Roman" panose="02020603050405020304" pitchFamily="18" charset="0"/>
                <a:cs typeface="Times New Roman" panose="02020603050405020304" pitchFamily="18" charset="0"/>
              </a:rPr>
              <a:t> du</a:t>
            </a:r>
            <a:endParaRPr lang="vi-VN" sz="4000" b="1" cap="none" dirty="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371600" y="3039452"/>
            <a:ext cx="1752600" cy="609600"/>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ounded Rectangle 9"/>
          <p:cNvSpPr/>
          <p:nvPr/>
        </p:nvSpPr>
        <p:spPr>
          <a:xfrm>
            <a:off x="6019800" y="2982861"/>
            <a:ext cx="1958556" cy="461668"/>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ounded Rectangle 10"/>
          <p:cNvSpPr/>
          <p:nvPr/>
        </p:nvSpPr>
        <p:spPr>
          <a:xfrm>
            <a:off x="5711820" y="2962864"/>
            <a:ext cx="2644356" cy="46166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2.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Phân</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loại</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Rounded Rectangle 11"/>
          <p:cNvSpPr/>
          <p:nvPr/>
        </p:nvSpPr>
        <p:spPr>
          <a:xfrm>
            <a:off x="6019800" y="6019800"/>
            <a:ext cx="1958556" cy="344910"/>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ounded Rectangle 12"/>
          <p:cNvSpPr/>
          <p:nvPr/>
        </p:nvSpPr>
        <p:spPr>
          <a:xfrm>
            <a:off x="6019800" y="6037621"/>
            <a:ext cx="2644356" cy="46166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3.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Vò</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sấy</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khô</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ounded Rectangle 13"/>
          <p:cNvSpPr/>
          <p:nvPr/>
        </p:nvSpPr>
        <p:spPr>
          <a:xfrm>
            <a:off x="1269820" y="5789747"/>
            <a:ext cx="2311579" cy="609600"/>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ounded Rectangle 14"/>
          <p:cNvSpPr/>
          <p:nvPr/>
        </p:nvSpPr>
        <p:spPr>
          <a:xfrm>
            <a:off x="913449" y="5789747"/>
            <a:ext cx="2834338" cy="46166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4.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Sản</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phẩm</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ounded Rectangle 7"/>
          <p:cNvSpPr/>
          <p:nvPr/>
        </p:nvSpPr>
        <p:spPr>
          <a:xfrm>
            <a:off x="1371600" y="2970571"/>
            <a:ext cx="1752600" cy="6096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1.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Hái</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1822863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5"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lack_t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119284"/>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endParaRPr lang="en-US" altLang="en-US" smtClean="0"/>
          </a:p>
        </p:txBody>
      </p:sp>
      <p:pic>
        <p:nvPicPr>
          <p:cNvPr id="22531" name="Picture 4" descr="mong moc cha son la"/>
          <p:cNvPicPr>
            <a:picLocks noChangeAspect="1" noChangeArrowheads="1"/>
          </p:cNvPicPr>
          <p:nvPr/>
        </p:nvPicPr>
        <p:blipFill>
          <a:blip r:embed="rId3">
            <a:extLst>
              <a:ext uri="{28A0092B-C50C-407E-A947-70E740481C1C}">
                <a14:useLocalDpi xmlns:a14="http://schemas.microsoft.com/office/drawing/2010/main" val="0"/>
              </a:ext>
            </a:extLst>
          </a:blip>
          <a:srcRect t="12862" r="12889"/>
          <a:stretch>
            <a:fillRect/>
          </a:stretch>
        </p:blipFill>
        <p:spPr bwMode="auto">
          <a:xfrm>
            <a:off x="0" y="0"/>
            <a:ext cx="3733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0207Ec26L"/>
          <p:cNvPicPr>
            <a:picLocks noChangeAspect="1" noChangeArrowheads="1"/>
          </p:cNvPicPr>
          <p:nvPr/>
        </p:nvPicPr>
        <p:blipFill>
          <a:blip r:embed="rId4">
            <a:extLst>
              <a:ext uri="{28A0092B-C50C-407E-A947-70E740481C1C}">
                <a14:useLocalDpi xmlns:a14="http://schemas.microsoft.com/office/drawing/2010/main" val="0"/>
              </a:ext>
            </a:extLst>
          </a:blip>
          <a:srcRect l="8197" r="16394"/>
          <a:stretch>
            <a:fillRect/>
          </a:stretch>
        </p:blipFill>
        <p:spPr bwMode="auto">
          <a:xfrm>
            <a:off x="5715000" y="3124200"/>
            <a:ext cx="3429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chebien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0"/>
            <a:ext cx="5257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9" descr="loaichetuinho"/>
          <p:cNvPicPr>
            <a:picLocks noChangeAspect="1" noChangeArrowheads="1"/>
          </p:cNvPicPr>
          <p:nvPr/>
        </p:nvPicPr>
        <p:blipFill>
          <a:blip r:embed="rId6">
            <a:extLst>
              <a:ext uri="{28A0092B-C50C-407E-A947-70E740481C1C}">
                <a14:useLocalDpi xmlns:a14="http://schemas.microsoft.com/office/drawing/2010/main" val="0"/>
              </a:ext>
            </a:extLst>
          </a:blip>
          <a:srcRect l="9938" t="19231" r="8075"/>
          <a:stretch>
            <a:fillRect/>
          </a:stretch>
        </p:blipFill>
        <p:spPr bwMode="auto">
          <a:xfrm>
            <a:off x="2848899" y="3119284"/>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6781799" y="0"/>
            <a:ext cx="2325329" cy="46166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Phân</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loại</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ounded Rectangle 13"/>
          <p:cNvSpPr/>
          <p:nvPr/>
        </p:nvSpPr>
        <p:spPr>
          <a:xfrm>
            <a:off x="5715000" y="3122523"/>
            <a:ext cx="2133600" cy="46166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Vò</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sấy</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khô</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Rounded Rectangle 14"/>
          <p:cNvSpPr/>
          <p:nvPr/>
        </p:nvSpPr>
        <p:spPr>
          <a:xfrm>
            <a:off x="2803330" y="6315216"/>
            <a:ext cx="2834338" cy="461668"/>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Sản</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phẩm</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ounded Rectangle 15"/>
          <p:cNvSpPr/>
          <p:nvPr/>
        </p:nvSpPr>
        <p:spPr>
          <a:xfrm>
            <a:off x="1943100" y="2487561"/>
            <a:ext cx="1752600" cy="45228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Hái</a:t>
            </a:r>
            <a:r>
              <a:rPr lang="en-US" sz="28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chè</a:t>
            </a:r>
            <a:endParaRPr lang="en-US" sz="28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4622406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down)">
                                      <p:cBhvr>
                                        <p:cTn id="7" dur="580">
                                          <p:stCondLst>
                                            <p:cond delay="0"/>
                                          </p:stCondLst>
                                        </p:cTn>
                                        <p:tgtEl>
                                          <p:spTgt spid="22531"/>
                                        </p:tgtEl>
                                      </p:cBhvr>
                                    </p:animEffect>
                                    <p:anim calcmode="lin" valueType="num">
                                      <p:cBhvr>
                                        <p:cTn id="8" dur="1822" tmFilter="0,0; 0.14,0.36; 0.43,0.73; 0.71,0.91; 1.0,1.0">
                                          <p:stCondLst>
                                            <p:cond delay="0"/>
                                          </p:stCondLst>
                                        </p:cTn>
                                        <p:tgtEl>
                                          <p:spTgt spid="225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5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5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5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531"/>
                                        </p:tgtEl>
                                        <p:attrNameLst>
                                          <p:attrName>ppt_y</p:attrName>
                                        </p:attrNameLst>
                                      </p:cBhvr>
                                      <p:tavLst>
                                        <p:tav tm="0" fmla="#ppt_y-sin(pi*$)/81">
                                          <p:val>
                                            <p:fltVal val="0"/>
                                          </p:val>
                                        </p:tav>
                                        <p:tav tm="100000">
                                          <p:val>
                                            <p:fltVal val="1"/>
                                          </p:val>
                                        </p:tav>
                                      </p:tavLst>
                                    </p:anim>
                                    <p:animScale>
                                      <p:cBhvr>
                                        <p:cTn id="13" dur="26">
                                          <p:stCondLst>
                                            <p:cond delay="650"/>
                                          </p:stCondLst>
                                        </p:cTn>
                                        <p:tgtEl>
                                          <p:spTgt spid="22531"/>
                                        </p:tgtEl>
                                      </p:cBhvr>
                                      <p:to x="100000" y="60000"/>
                                    </p:animScale>
                                    <p:animScale>
                                      <p:cBhvr>
                                        <p:cTn id="14" dur="166" decel="50000">
                                          <p:stCondLst>
                                            <p:cond delay="676"/>
                                          </p:stCondLst>
                                        </p:cTn>
                                        <p:tgtEl>
                                          <p:spTgt spid="22531"/>
                                        </p:tgtEl>
                                      </p:cBhvr>
                                      <p:to x="100000" y="100000"/>
                                    </p:animScale>
                                    <p:animScale>
                                      <p:cBhvr>
                                        <p:cTn id="15" dur="26">
                                          <p:stCondLst>
                                            <p:cond delay="1312"/>
                                          </p:stCondLst>
                                        </p:cTn>
                                        <p:tgtEl>
                                          <p:spTgt spid="22531"/>
                                        </p:tgtEl>
                                      </p:cBhvr>
                                      <p:to x="100000" y="80000"/>
                                    </p:animScale>
                                    <p:animScale>
                                      <p:cBhvr>
                                        <p:cTn id="16" dur="166" decel="50000">
                                          <p:stCondLst>
                                            <p:cond delay="1338"/>
                                          </p:stCondLst>
                                        </p:cTn>
                                        <p:tgtEl>
                                          <p:spTgt spid="22531"/>
                                        </p:tgtEl>
                                      </p:cBhvr>
                                      <p:to x="100000" y="100000"/>
                                    </p:animScale>
                                    <p:animScale>
                                      <p:cBhvr>
                                        <p:cTn id="17" dur="26">
                                          <p:stCondLst>
                                            <p:cond delay="1642"/>
                                          </p:stCondLst>
                                        </p:cTn>
                                        <p:tgtEl>
                                          <p:spTgt spid="22531"/>
                                        </p:tgtEl>
                                      </p:cBhvr>
                                      <p:to x="100000" y="90000"/>
                                    </p:animScale>
                                    <p:animScale>
                                      <p:cBhvr>
                                        <p:cTn id="18" dur="166" decel="50000">
                                          <p:stCondLst>
                                            <p:cond delay="1668"/>
                                          </p:stCondLst>
                                        </p:cTn>
                                        <p:tgtEl>
                                          <p:spTgt spid="22531"/>
                                        </p:tgtEl>
                                      </p:cBhvr>
                                      <p:to x="100000" y="100000"/>
                                    </p:animScale>
                                    <p:animScale>
                                      <p:cBhvr>
                                        <p:cTn id="19" dur="26">
                                          <p:stCondLst>
                                            <p:cond delay="1808"/>
                                          </p:stCondLst>
                                        </p:cTn>
                                        <p:tgtEl>
                                          <p:spTgt spid="22531"/>
                                        </p:tgtEl>
                                      </p:cBhvr>
                                      <p:to x="100000" y="95000"/>
                                    </p:animScale>
                                    <p:animScale>
                                      <p:cBhvr>
                                        <p:cTn id="20" dur="166" decel="50000">
                                          <p:stCondLst>
                                            <p:cond delay="1834"/>
                                          </p:stCondLst>
                                        </p:cTn>
                                        <p:tgtEl>
                                          <p:spTgt spid="225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533"/>
                                        </p:tgtEl>
                                        <p:attrNameLst>
                                          <p:attrName>style.visibility</p:attrName>
                                        </p:attrNameLst>
                                      </p:cBhvr>
                                      <p:to>
                                        <p:strVal val="visible"/>
                                      </p:to>
                                    </p:set>
                                    <p:animEffect transition="in" filter="barn(inVertical)">
                                      <p:cBhvr>
                                        <p:cTn id="41" dur="500"/>
                                        <p:tgtEl>
                                          <p:spTgt spid="225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532"/>
                                        </p:tgtEl>
                                        <p:attrNameLst>
                                          <p:attrName>style.visibility</p:attrName>
                                        </p:attrNameLst>
                                      </p:cBhvr>
                                      <p:to>
                                        <p:strVal val="visible"/>
                                      </p:to>
                                    </p:set>
                                    <p:animEffect transition="in" filter="wipe(down)">
                                      <p:cBhvr>
                                        <p:cTn id="49" dur="500"/>
                                        <p:tgtEl>
                                          <p:spTgt spid="2253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ircle(in)">
                                      <p:cBhvr>
                                        <p:cTn id="59" dur="2000"/>
                                        <p:tgtEl>
                                          <p:spTgt spid="13"/>
                                        </p:tgtEl>
                                      </p:cBhvr>
                                    </p:animEffect>
                                  </p:childTnLst>
                                </p:cTn>
                              </p:par>
                              <p:par>
                                <p:cTn id="60" presetID="6" presetClass="entr" presetSubtype="16" fill="hold" nodeType="withEffect">
                                  <p:stCondLst>
                                    <p:cond delay="0"/>
                                  </p:stCondLst>
                                  <p:childTnLst>
                                    <p:set>
                                      <p:cBhvr>
                                        <p:cTn id="61" dur="1" fill="hold">
                                          <p:stCondLst>
                                            <p:cond delay="0"/>
                                          </p:stCondLst>
                                        </p:cTn>
                                        <p:tgtEl>
                                          <p:spTgt spid="22535"/>
                                        </p:tgtEl>
                                        <p:attrNameLst>
                                          <p:attrName>style.visibility</p:attrName>
                                        </p:attrNameLst>
                                      </p:cBhvr>
                                      <p:to>
                                        <p:strVal val="visible"/>
                                      </p:to>
                                    </p:set>
                                    <p:animEffect transition="in" filter="circle(in)">
                                      <p:cBhvr>
                                        <p:cTn id="62" dur="2000"/>
                                        <p:tgtEl>
                                          <p:spTgt spid="22535"/>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916" y="4211345"/>
            <a:ext cx="3364719" cy="2616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931" y="4366294"/>
            <a:ext cx="3604148" cy="2492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29" y="1856232"/>
            <a:ext cx="3367088" cy="2296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0"/>
          <p:cNvSpPr/>
          <p:nvPr/>
        </p:nvSpPr>
        <p:spPr>
          <a:xfrm>
            <a:off x="61912" y="920841"/>
            <a:ext cx="9024938" cy="935392"/>
          </a:xfrm>
          <a:custGeom>
            <a:avLst/>
            <a:gdLst>
              <a:gd name="connsiteX0" fmla="*/ 193969 w 1163793"/>
              <a:gd name="connsiteY0" fmla="*/ 0 h 6991018"/>
              <a:gd name="connsiteX1" fmla="*/ 969824 w 1163793"/>
              <a:gd name="connsiteY1" fmla="*/ 0 h 6991018"/>
              <a:gd name="connsiteX2" fmla="*/ 1163793 w 1163793"/>
              <a:gd name="connsiteY2" fmla="*/ 193969 h 6991018"/>
              <a:gd name="connsiteX3" fmla="*/ 1163793 w 1163793"/>
              <a:gd name="connsiteY3" fmla="*/ 6991018 h 6991018"/>
              <a:gd name="connsiteX4" fmla="*/ 1163793 w 1163793"/>
              <a:gd name="connsiteY4" fmla="*/ 6991018 h 6991018"/>
              <a:gd name="connsiteX5" fmla="*/ 0 w 1163793"/>
              <a:gd name="connsiteY5" fmla="*/ 6991018 h 6991018"/>
              <a:gd name="connsiteX6" fmla="*/ 0 w 1163793"/>
              <a:gd name="connsiteY6" fmla="*/ 6991018 h 6991018"/>
              <a:gd name="connsiteX7" fmla="*/ 0 w 1163793"/>
              <a:gd name="connsiteY7" fmla="*/ 193969 h 6991018"/>
              <a:gd name="connsiteX8" fmla="*/ 193969 w 1163793"/>
              <a:gd name="connsiteY8" fmla="*/ 0 h 699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93" h="6991018">
                <a:moveTo>
                  <a:pt x="1163793" y="1165193"/>
                </a:moveTo>
                <a:lnTo>
                  <a:pt x="1163793" y="5825825"/>
                </a:lnTo>
                <a:cubicBezTo>
                  <a:pt x="1163793" y="6469341"/>
                  <a:pt x="1149336" y="6991015"/>
                  <a:pt x="1131503" y="6991015"/>
                </a:cubicBezTo>
                <a:lnTo>
                  <a:pt x="0" y="6991015"/>
                </a:lnTo>
                <a:lnTo>
                  <a:pt x="0" y="6991015"/>
                </a:lnTo>
                <a:lnTo>
                  <a:pt x="0" y="3"/>
                </a:lnTo>
                <a:lnTo>
                  <a:pt x="0" y="3"/>
                </a:lnTo>
                <a:lnTo>
                  <a:pt x="1131503" y="3"/>
                </a:lnTo>
                <a:cubicBezTo>
                  <a:pt x="1149336" y="3"/>
                  <a:pt x="1163793" y="521677"/>
                  <a:pt x="1163793" y="1165193"/>
                </a:cubicBezTo>
                <a:close/>
              </a:path>
            </a:pathLst>
          </a:custGeom>
          <a:solidFill>
            <a:schemeClr val="accent5">
              <a:lumMod val="20000"/>
              <a:lumOff val="80000"/>
            </a:schemeClr>
          </a:solidFill>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spcFirstLastPara="0" vert="horz" wrap="square" lIns="247651" tIns="180637" rIns="304462" bIns="180638"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Trong</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những</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năm</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gần</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đây</a:t>
            </a:r>
            <a:r>
              <a:rPr lang="en-US" sz="2800" b="1" kern="1200" dirty="0" smtClean="0">
                <a:solidFill>
                  <a:schemeClr val="tx2"/>
                </a:solidFill>
                <a:latin typeface="Times New Roman" panose="02020603050405020304" pitchFamily="18" charset="0"/>
                <a:cs typeface="Times New Roman" panose="02020603050405020304" pitchFamily="18" charset="0"/>
              </a:rPr>
              <a:t>, ở </a:t>
            </a:r>
            <a:r>
              <a:rPr lang="en-US" sz="2800" b="1" kern="1200" dirty="0" err="1" smtClean="0">
                <a:solidFill>
                  <a:schemeClr val="tx2"/>
                </a:solidFill>
                <a:latin typeface="Times New Roman" panose="02020603050405020304" pitchFamily="18" charset="0"/>
                <a:cs typeface="Times New Roman" panose="02020603050405020304" pitchFamily="18" charset="0"/>
              </a:rPr>
              <a:t>trung</a:t>
            </a:r>
            <a:r>
              <a:rPr lang="en-US" sz="2800" b="1" kern="1200" dirty="0" smtClean="0">
                <a:solidFill>
                  <a:schemeClr val="tx2"/>
                </a:solidFill>
                <a:latin typeface="Times New Roman" panose="02020603050405020304" pitchFamily="18" charset="0"/>
                <a:cs typeface="Times New Roman" panose="02020603050405020304" pitchFamily="18" charset="0"/>
              </a:rPr>
              <a:t> du </a:t>
            </a:r>
            <a:r>
              <a:rPr lang="en-US" sz="2800" b="1" kern="1200" dirty="0" err="1" smtClean="0">
                <a:solidFill>
                  <a:schemeClr val="tx2"/>
                </a:solidFill>
                <a:latin typeface="Times New Roman" panose="02020603050405020304" pitchFamily="18" charset="0"/>
                <a:cs typeface="Times New Roman" panose="02020603050405020304" pitchFamily="18" charset="0"/>
              </a:rPr>
              <a:t>Bắc</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Bộ</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đã</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xuất</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hiện</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trang</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trại</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chuyên</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trồng</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loại</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cây</a:t>
            </a:r>
            <a:r>
              <a:rPr lang="en-US" sz="2800" b="1" kern="1200" dirty="0" smtClean="0">
                <a:solidFill>
                  <a:schemeClr val="tx2"/>
                </a:solidFill>
                <a:latin typeface="Times New Roman" panose="02020603050405020304" pitchFamily="18" charset="0"/>
                <a:cs typeface="Times New Roman" panose="02020603050405020304" pitchFamily="18" charset="0"/>
              </a:rPr>
              <a:t> </a:t>
            </a:r>
            <a:r>
              <a:rPr lang="en-US" sz="2800" b="1" kern="1200" dirty="0" err="1" smtClean="0">
                <a:solidFill>
                  <a:schemeClr val="tx2"/>
                </a:solidFill>
                <a:latin typeface="Times New Roman" panose="02020603050405020304" pitchFamily="18" charset="0"/>
                <a:cs typeface="Times New Roman" panose="02020603050405020304" pitchFamily="18" charset="0"/>
              </a:rPr>
              <a:t>gì</a:t>
            </a:r>
            <a:r>
              <a:rPr lang="en-US" sz="2800" b="1" kern="1200" dirty="0" smtClean="0">
                <a:solidFill>
                  <a:schemeClr val="tx2"/>
                </a:solidFill>
                <a:latin typeface="Times New Roman" panose="02020603050405020304" pitchFamily="18" charset="0"/>
                <a:cs typeface="Times New Roman" panose="02020603050405020304" pitchFamily="18" charset="0"/>
              </a:rPr>
              <a:t>?</a:t>
            </a:r>
          </a:p>
        </p:txBody>
      </p:sp>
      <p:sp>
        <p:nvSpPr>
          <p:cNvPr id="3" name="Title 2"/>
          <p:cNvSpPr>
            <a:spLocks noGrp="1"/>
          </p:cNvSpPr>
          <p:nvPr>
            <p:ph type="title"/>
          </p:nvPr>
        </p:nvSpPr>
        <p:spPr/>
        <p:txBody>
          <a:bodyPr/>
          <a:lstStyle/>
          <a:p>
            <a:endParaRPr lang="en-US"/>
          </a:p>
        </p:txBody>
      </p:sp>
      <p:sp>
        <p:nvSpPr>
          <p:cNvPr id="16" name="Title 1"/>
          <p:cNvSpPr txBox="1">
            <a:spLocks/>
          </p:cNvSpPr>
          <p:nvPr/>
        </p:nvSpPr>
        <p:spPr>
          <a:xfrm>
            <a:off x="61912" y="76200"/>
            <a:ext cx="9024938" cy="762000"/>
          </a:xfrm>
          <a:prstGeom prst="roundRect">
            <a:avLst/>
          </a:prstGeom>
          <a:solidFill>
            <a:srgbClr val="FFFF00"/>
          </a:solidFill>
          <a:scene3d>
            <a:camera prst="orthographicFront"/>
            <a:lightRig rig="threePt" dir="t"/>
          </a:scene3d>
          <a:sp3d>
            <a:bevelT w="165100" prst="coolSlant"/>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cap="none" dirty="0" smtClean="0">
                <a:solidFill>
                  <a:srgbClr val="002060"/>
                </a:solidFill>
                <a:latin typeface="Times New Roman" panose="02020603050405020304" pitchFamily="18" charset="0"/>
                <a:cs typeface="Times New Roman" panose="02020603050405020304" pitchFamily="18" charset="0"/>
              </a:rPr>
              <a:t>2. </a:t>
            </a:r>
            <a:r>
              <a:rPr lang="en-US" sz="4000" b="1" cap="none" dirty="0" err="1" smtClean="0">
                <a:solidFill>
                  <a:srgbClr val="002060"/>
                </a:solidFill>
                <a:latin typeface="Times New Roman" panose="02020603050405020304" pitchFamily="18" charset="0"/>
                <a:cs typeface="Times New Roman" panose="02020603050405020304" pitchFamily="18" charset="0"/>
              </a:rPr>
              <a:t>Chè</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và</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cây</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ăn</a:t>
            </a:r>
            <a:r>
              <a:rPr lang="en-US" sz="4000" b="1" cap="none" dirty="0" smtClean="0">
                <a:solidFill>
                  <a:srgbClr val="002060"/>
                </a:solidFill>
                <a:latin typeface="Times New Roman" panose="02020603050405020304" pitchFamily="18" charset="0"/>
                <a:cs typeface="Times New Roman" panose="02020603050405020304" pitchFamily="18" charset="0"/>
              </a:rPr>
              <a:t> </a:t>
            </a:r>
            <a:r>
              <a:rPr lang="en-US" sz="4000" b="1" cap="none" dirty="0" err="1" smtClean="0">
                <a:solidFill>
                  <a:srgbClr val="002060"/>
                </a:solidFill>
                <a:latin typeface="Times New Roman" panose="02020603050405020304" pitchFamily="18" charset="0"/>
                <a:cs typeface="Times New Roman" panose="02020603050405020304" pitchFamily="18" charset="0"/>
              </a:rPr>
              <a:t>quả</a:t>
            </a:r>
            <a:r>
              <a:rPr lang="en-US" sz="4000" b="1" cap="none" dirty="0" smtClean="0">
                <a:solidFill>
                  <a:srgbClr val="002060"/>
                </a:solidFill>
                <a:latin typeface="Times New Roman" panose="02020603050405020304" pitchFamily="18" charset="0"/>
                <a:cs typeface="Times New Roman" panose="02020603050405020304" pitchFamily="18" charset="0"/>
              </a:rPr>
              <a:t> ở </a:t>
            </a:r>
            <a:r>
              <a:rPr lang="en-US" sz="4000" b="1" cap="none" dirty="0" err="1" smtClean="0">
                <a:solidFill>
                  <a:srgbClr val="002060"/>
                </a:solidFill>
                <a:latin typeface="Times New Roman" panose="02020603050405020304" pitchFamily="18" charset="0"/>
                <a:cs typeface="Times New Roman" panose="02020603050405020304" pitchFamily="18" charset="0"/>
              </a:rPr>
              <a:t>trung</a:t>
            </a:r>
            <a:r>
              <a:rPr lang="en-US" sz="4000" b="1" cap="none" dirty="0" smtClean="0">
                <a:solidFill>
                  <a:srgbClr val="002060"/>
                </a:solidFill>
                <a:latin typeface="Times New Roman" panose="02020603050405020304" pitchFamily="18" charset="0"/>
                <a:cs typeface="Times New Roman" panose="02020603050405020304" pitchFamily="18" charset="0"/>
              </a:rPr>
              <a:t> du</a:t>
            </a:r>
            <a:endParaRPr lang="vi-VN" sz="4000" b="1" cap="none" dirty="0">
              <a:solidFill>
                <a:srgbClr val="002060"/>
              </a:solidFill>
              <a:latin typeface="Times New Roman" panose="02020603050405020304" pitchFamily="18" charset="0"/>
              <a:cs typeface="Times New Roman" panose="02020603050405020304" pitchFamily="18" charset="0"/>
            </a:endParaRPr>
          </a:p>
        </p:txBody>
      </p:sp>
      <p:pic>
        <p:nvPicPr>
          <p:cNvPr id="18" name="Picture 5" descr="1a1d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275" y="1878928"/>
            <a:ext cx="3610804" cy="2446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2" name="Text Box 12"/>
          <p:cNvSpPr txBox="1">
            <a:spLocks noChangeArrowheads="1"/>
          </p:cNvSpPr>
          <p:nvPr/>
        </p:nvSpPr>
        <p:spPr bwMode="auto">
          <a:xfrm>
            <a:off x="3377513" y="3784461"/>
            <a:ext cx="2016855" cy="1168539"/>
          </a:xfrm>
          <a:prstGeom prst="ellipse">
            <a:avLst/>
          </a:prstGeom>
          <a:solidFill>
            <a:srgbClr val="3366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defRPr sz="2400">
                <a:solidFill>
                  <a:schemeClr val="tx1"/>
                </a:solidFill>
                <a:latin typeface="VNI-Times" pitchFamily="2" charset="0"/>
              </a:defRPr>
            </a:lvl1pPr>
            <a:lvl2pPr marL="742950" indent="-285750">
              <a:defRPr sz="2400">
                <a:solidFill>
                  <a:schemeClr val="tx1"/>
                </a:solidFill>
                <a:latin typeface="VNI-Times" pitchFamily="2" charset="0"/>
              </a:defRPr>
            </a:lvl2pPr>
            <a:lvl3pPr marL="1143000" indent="-228600">
              <a:defRPr sz="2400">
                <a:solidFill>
                  <a:schemeClr val="tx1"/>
                </a:solidFill>
                <a:latin typeface="VNI-Times" pitchFamily="2" charset="0"/>
              </a:defRPr>
            </a:lvl3pPr>
            <a:lvl4pPr marL="1600200" indent="-228600">
              <a:defRPr sz="2400">
                <a:solidFill>
                  <a:schemeClr val="tx1"/>
                </a:solidFill>
                <a:latin typeface="VNI-Times" pitchFamily="2" charset="0"/>
              </a:defRPr>
            </a:lvl4pPr>
            <a:lvl5pPr marL="2057400" indent="-22860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ctr" eaLnBrk="1" hangingPunct="1"/>
            <a:r>
              <a:rPr lang="en-US" b="1" smtClean="0">
                <a:solidFill>
                  <a:schemeClr val="bg1"/>
                </a:solidFill>
                <a:latin typeface="Times New Roman" panose="02020603050405020304" pitchFamily="18" charset="0"/>
              </a:rPr>
              <a:t>CÂY</a:t>
            </a:r>
          </a:p>
          <a:p>
            <a:pPr algn="ctr" eaLnBrk="1" hangingPunct="1"/>
            <a:r>
              <a:rPr lang="en-US" b="1" smtClean="0">
                <a:solidFill>
                  <a:schemeClr val="bg1"/>
                </a:solidFill>
                <a:latin typeface="Times New Roman" panose="02020603050405020304" pitchFamily="18" charset="0"/>
              </a:rPr>
              <a:t>ĂN </a:t>
            </a:r>
            <a:r>
              <a:rPr lang="en-US" b="1">
                <a:solidFill>
                  <a:schemeClr val="bg1"/>
                </a:solidFill>
                <a:latin typeface="Times New Roman" panose="02020603050405020304" pitchFamily="18" charset="0"/>
              </a:rPr>
              <a:t>QUẢ</a:t>
            </a:r>
          </a:p>
        </p:txBody>
      </p:sp>
    </p:spTree>
    <p:extLst>
      <p:ext uri="{BB962C8B-B14F-4D97-AF65-F5344CB8AC3E}">
        <p14:creationId xmlns:p14="http://schemas.microsoft.com/office/powerpoint/2010/main" val="285407700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4)">
                                      <p:cBhvr>
                                        <p:cTn id="13" dur="1000"/>
                                        <p:tgtEl>
                                          <p:spTgt spid="12"/>
                                        </p:tgtEl>
                                      </p:cBhvr>
                                    </p:animEffec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16" presetClass="entr" presetSubtype="21"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par>
                          <p:cTn id="25" fill="hold">
                            <p:stCondLst>
                              <p:cond delay="2500"/>
                            </p:stCondLst>
                            <p:childTnLst>
                              <p:par>
                                <p:cTn id="26" presetID="9"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308" y="259890"/>
            <a:ext cx="4735132" cy="3657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510" y="274638"/>
            <a:ext cx="3794979" cy="3657600"/>
          </a:xfrm>
          <a:prstGeom prst="rect">
            <a:avLst/>
          </a:prstGeom>
        </p:spPr>
      </p:pic>
      <p:sp>
        <p:nvSpPr>
          <p:cNvPr id="8" name="Rounded Rectangular Callout 7"/>
          <p:cNvSpPr/>
          <p:nvPr/>
        </p:nvSpPr>
        <p:spPr>
          <a:xfrm>
            <a:off x="5479960" y="4191000"/>
            <a:ext cx="3511640" cy="2209800"/>
          </a:xfrm>
          <a:prstGeom prst="wedgeRoundRectCallout">
            <a:avLst>
              <a:gd name="adj1" fmla="val -62622"/>
              <a:gd name="adj2" fmla="val -5763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harsh" dir="t"/>
            </a:scene3d>
            <a:sp3d extrusionH="57150" prstMaterial="matte">
              <a:bevelT w="63500" h="12700"/>
              <a:contourClr>
                <a:schemeClr val="bg1">
                  <a:lumMod val="65000"/>
                </a:schemeClr>
              </a:contourClr>
            </a:sp3d>
          </a:bodyPr>
          <a:lstStyle/>
          <a:p>
            <a:pPr algn="ct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Việc</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sử</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dụng</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nhiều</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hóa</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chất</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trong</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trồng</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trọt</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có</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tác</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hại</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như</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thế</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t>
            </a:r>
            <a:r>
              <a:rPr lang="en-US" sz="3000" b="1" dirty="0" err="1"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nào</a:t>
            </a:r>
            <a:r>
              <a:rPr lang="en-US" sz="3000" b="1" dirty="0" smtClean="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t>
            </a:r>
            <a:endParaRPr lang="en-US" sz="3000" b="1" dirty="0">
              <a:ln/>
              <a:solidFill>
                <a:schemeClr val="tx2"/>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9" name="Picture 2" descr="http://img.v3.news.zdn.vn/Uploaded/aobhucj/2014_03_2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876" y="3999852"/>
            <a:ext cx="4730564" cy="268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83480"/>
      </p:ext>
    </p:extLst>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grpSp>
        <p:nvGrpSpPr>
          <p:cNvPr id="11" name="Group 10"/>
          <p:cNvGrpSpPr/>
          <p:nvPr/>
        </p:nvGrpSpPr>
        <p:grpSpPr>
          <a:xfrm>
            <a:off x="266165" y="103032"/>
            <a:ext cx="8627772" cy="6705600"/>
            <a:chOff x="-17172" y="0"/>
            <a:chExt cx="8627772" cy="6705600"/>
          </a:xfrm>
          <a:solidFill>
            <a:schemeClr val="accent3">
              <a:lumMod val="40000"/>
              <a:lumOff val="60000"/>
            </a:schemeClr>
          </a:solidFill>
        </p:grpSpPr>
        <p:pic>
          <p:nvPicPr>
            <p:cNvPr id="1026" name="Picture 2" descr="http://chetancuonghanoi.com/wp-content/uploads/2014/08/vung-che-thai-nguy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2" y="0"/>
              <a:ext cx="8627772" cy="5462187"/>
            </a:xfrm>
            <a:prstGeom prst="rect">
              <a:avLst/>
            </a:prstGeom>
            <a:grpFill/>
            <a:scene3d>
              <a:camera prst="orthographicFront"/>
              <a:lightRig rig="threePt" dir="t"/>
            </a:scene3d>
            <a:sp3d>
              <a:bevelT/>
            </a:sp3d>
            <a:extLst/>
          </p:spPr>
          <p:style>
            <a:lnRef idx="3">
              <a:schemeClr val="lt1"/>
            </a:lnRef>
            <a:fillRef idx="1">
              <a:schemeClr val="accent1"/>
            </a:fillRef>
            <a:effectRef idx="1">
              <a:schemeClr val="accent1"/>
            </a:effectRef>
            <a:fontRef idx="minor">
              <a:schemeClr val="lt1"/>
            </a:fontRef>
          </p:style>
        </p:pic>
        <p:sp>
          <p:nvSpPr>
            <p:cNvPr id="10" name="Rectangle 9"/>
            <p:cNvSpPr/>
            <p:nvPr/>
          </p:nvSpPr>
          <p:spPr>
            <a:xfrm>
              <a:off x="-17172" y="5462186"/>
              <a:ext cx="8627772" cy="1243414"/>
            </a:xfrm>
            <a:prstGeom prst="rect">
              <a:avLst/>
            </a:prstGeom>
            <a:grpFill/>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2"/>
                </a:solidFill>
              </a:endParaRPr>
            </a:p>
          </p:txBody>
        </p:sp>
      </p:grpSp>
    </p:spTree>
    <p:extLst>
      <p:ext uri="{BB962C8B-B14F-4D97-AF65-F5344CB8AC3E}">
        <p14:creationId xmlns:p14="http://schemas.microsoft.com/office/powerpoint/2010/main" val="24308981"/>
      </p:ext>
    </p:extLst>
  </p:cSld>
  <p:clrMapOvr>
    <a:masterClrMapping/>
  </p:clrMapOvr>
  <p:transition>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124200" y="1905000"/>
            <a:ext cx="5334000" cy="1219200"/>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cap="none" dirty="0" smtClean="0">
                <a:solidFill>
                  <a:schemeClr val="tx2"/>
                </a:solidFill>
                <a:latin typeface="Times New Roman" panose="02020603050405020304" pitchFamily="18" charset="0"/>
                <a:cs typeface="Times New Roman" panose="02020603050405020304" pitchFamily="18" charset="0"/>
              </a:rPr>
              <a:t>3. </a:t>
            </a:r>
            <a:r>
              <a:rPr lang="en-US" sz="3600" b="1" cap="none" dirty="0" err="1" smtClean="0">
                <a:solidFill>
                  <a:schemeClr val="tx2"/>
                </a:solidFill>
                <a:latin typeface="Times New Roman" panose="02020603050405020304" pitchFamily="18" charset="0"/>
                <a:cs typeface="Times New Roman" panose="02020603050405020304" pitchFamily="18" charset="0"/>
              </a:rPr>
              <a:t>Hoạt</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động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trồng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rừng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và</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cây</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công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nghiệp</a:t>
            </a:r>
            <a:endParaRPr lang="vi-VN" sz="3600" b="1" cap="none" dirty="0">
              <a:solidFill>
                <a:schemeClr val="tx2"/>
              </a:solidFill>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42206356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3624079380_f17e13ab1b_z[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31" y="1471892"/>
            <a:ext cx="8853940" cy="538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914400"/>
            <a:ext cx="5577880" cy="438150"/>
          </a:xfrm>
        </p:spPr>
        <p:txBody>
          <a:bodyPr>
            <a:noAutofit/>
          </a:bodyPr>
          <a:lstStyle/>
          <a:p>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đây</a:t>
            </a:r>
            <a:r>
              <a:rPr lang="en-US" sz="2800" b="1" dirty="0" smtClean="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69" y="1350092"/>
            <a:ext cx="7995385" cy="5391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32661"/>
            <a:ext cx="8122272" cy="5426011"/>
          </a:xfrm>
          <a:prstGeom prst="rect">
            <a:avLst/>
          </a:prstGeom>
        </p:spPr>
      </p:pic>
      <p:sp>
        <p:nvSpPr>
          <p:cNvPr id="4" name="TextBox 3"/>
          <p:cNvSpPr txBox="1"/>
          <p:nvPr/>
        </p:nvSpPr>
        <p:spPr>
          <a:xfrm>
            <a:off x="164600" y="866596"/>
            <a:ext cx="8819014" cy="469916"/>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90000"/>
              </a:lnSpc>
            </a:pPr>
            <a:r>
              <a:rPr lang="en-US" sz="2400" b="1" dirty="0" err="1" smtClean="0">
                <a:solidFill>
                  <a:schemeClr val="tx2"/>
                </a:solidFill>
                <a:latin typeface="Times New Roman" panose="02020603050405020304" pitchFamily="18" charset="0"/>
                <a:cs typeface="Times New Roman" panose="02020603050405020304" pitchFamily="18" charset="0"/>
              </a:rPr>
              <a:t>Hiện</a:t>
            </a:r>
            <a:r>
              <a:rPr lang="en-US" sz="2400" b="1" dirty="0" smtClean="0">
                <a:solidFill>
                  <a:schemeClr val="tx2"/>
                </a:solidFill>
                <a:latin typeface="Times New Roman" panose="02020603050405020304" pitchFamily="18" charset="0"/>
                <a:cs typeface="Times New Roman" panose="02020603050405020304" pitchFamily="18" charset="0"/>
              </a:rPr>
              <a:t> nay ở </a:t>
            </a:r>
            <a:r>
              <a:rPr lang="en-US" sz="2400" b="1" dirty="0" err="1" smtClean="0">
                <a:solidFill>
                  <a:schemeClr val="tx2"/>
                </a:solidFill>
                <a:latin typeface="Times New Roman" panose="02020603050405020304" pitchFamily="18" charset="0"/>
                <a:cs typeface="Times New Roman" panose="02020603050405020304" pitchFamily="18" charset="0"/>
              </a:rPr>
              <a:t>vùng</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trung</a:t>
            </a:r>
            <a:r>
              <a:rPr lang="en-US" sz="2400" b="1" dirty="0" smtClean="0">
                <a:solidFill>
                  <a:schemeClr val="tx2"/>
                </a:solidFill>
                <a:latin typeface="Times New Roman" panose="02020603050405020304" pitchFamily="18" charset="0"/>
                <a:cs typeface="Times New Roman" panose="02020603050405020304" pitchFamily="18" charset="0"/>
              </a:rPr>
              <a:t> du </a:t>
            </a:r>
            <a:r>
              <a:rPr lang="en-US" sz="2400" b="1" dirty="0" err="1" smtClean="0">
                <a:solidFill>
                  <a:schemeClr val="tx2"/>
                </a:solidFill>
                <a:latin typeface="Times New Roman" panose="02020603050405020304" pitchFamily="18" charset="0"/>
                <a:cs typeface="Times New Roman" panose="02020603050405020304" pitchFamily="18" charset="0"/>
              </a:rPr>
              <a:t>Bắc</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Bộ</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đang</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đối</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mặt</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với</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tình</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trạng</a:t>
            </a:r>
            <a:r>
              <a:rPr lang="en-US" sz="2400" b="1" dirty="0" smtClean="0">
                <a:solidFill>
                  <a:schemeClr val="tx2"/>
                </a:solidFill>
                <a:latin typeface="Times New Roman" panose="02020603050405020304" pitchFamily="18" charset="0"/>
                <a:cs typeface="Times New Roman" panose="02020603050405020304" pitchFamily="18" charset="0"/>
              </a:rPr>
              <a:t> </a:t>
            </a:r>
            <a:r>
              <a:rPr lang="en-US" sz="2400" b="1" dirty="0" err="1" smtClean="0">
                <a:solidFill>
                  <a:schemeClr val="tx2"/>
                </a:solidFill>
                <a:latin typeface="Times New Roman" panose="02020603050405020304" pitchFamily="18" charset="0"/>
                <a:cs typeface="Times New Roman" panose="02020603050405020304" pitchFamily="18" charset="0"/>
              </a:rPr>
              <a:t>gì</a:t>
            </a:r>
            <a:r>
              <a:rPr lang="en-US" sz="2400" b="1" dirty="0" smtClean="0">
                <a:solidFill>
                  <a:schemeClr val="tx2"/>
                </a:solidFill>
                <a:latin typeface="Times New Roman" panose="02020603050405020304" pitchFamily="18" charset="0"/>
                <a:cs typeface="Times New Roman" panose="02020603050405020304" pitchFamily="18" charset="0"/>
              </a:rPr>
              <a:t>?</a:t>
            </a:r>
            <a:endParaRPr lang="en-US" sz="2400" b="1" dirty="0">
              <a:solidFill>
                <a:schemeClr val="tx2"/>
              </a:solidFill>
              <a:latin typeface="Times New Roman" panose="02020603050405020304" pitchFamily="18" charset="0"/>
              <a:cs typeface="Times New Roman" panose="02020603050405020304" pitchFamily="18" charset="0"/>
            </a:endParaRPr>
          </a:p>
        </p:txBody>
      </p:sp>
      <p:sp>
        <p:nvSpPr>
          <p:cNvPr id="10" name="Title 9"/>
          <p:cNvSpPr>
            <a:spLocks noGrp="1"/>
          </p:cNvSpPr>
          <p:nvPr>
            <p:ph type="title"/>
          </p:nvPr>
        </p:nvSpPr>
        <p:spPr/>
        <p:txBody>
          <a:bodyPr/>
          <a:lstStyle/>
          <a:p>
            <a:endParaRPr lang="en-US" dirty="0"/>
          </a:p>
        </p:txBody>
      </p:sp>
      <p:sp>
        <p:nvSpPr>
          <p:cNvPr id="11" name="Title 1"/>
          <p:cNvSpPr txBox="1">
            <a:spLocks/>
          </p:cNvSpPr>
          <p:nvPr/>
        </p:nvSpPr>
        <p:spPr>
          <a:xfrm>
            <a:off x="98234" y="51963"/>
            <a:ext cx="8972026" cy="663333"/>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cap="none" dirty="0" smtClean="0">
                <a:solidFill>
                  <a:schemeClr val="tx2"/>
                </a:solidFill>
                <a:latin typeface="Times New Roman" panose="02020603050405020304" pitchFamily="18" charset="0"/>
                <a:cs typeface="Times New Roman" panose="02020603050405020304" pitchFamily="18" charset="0"/>
              </a:rPr>
              <a:t>3. </a:t>
            </a:r>
            <a:r>
              <a:rPr lang="en-US" sz="3600" b="1" cap="none" dirty="0" err="1" smtClean="0">
                <a:solidFill>
                  <a:schemeClr val="tx2"/>
                </a:solidFill>
                <a:latin typeface="Times New Roman" panose="02020603050405020304" pitchFamily="18" charset="0"/>
                <a:cs typeface="Times New Roman" panose="02020603050405020304" pitchFamily="18" charset="0"/>
              </a:rPr>
              <a:t>Hoạt</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động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trồng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rừng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và</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cây</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công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nghiệp</a:t>
            </a:r>
            <a:r>
              <a:rPr lang="en-US" sz="3600" b="1" cap="none" dirty="0" smtClean="0">
                <a:solidFill>
                  <a:schemeClr val="tx2"/>
                </a:solidFill>
                <a:latin typeface="Times New Roman" panose="02020603050405020304" pitchFamily="18" charset="0"/>
                <a:cs typeface="Times New Roman" panose="02020603050405020304" pitchFamily="18" charset="0"/>
              </a:rPr>
              <a:t>.</a:t>
            </a:r>
            <a:endParaRPr lang="vi-VN" sz="3600" b="1" cap="none" dirty="0">
              <a:solidFill>
                <a:schemeClr val="tx2"/>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40" y="1357466"/>
            <a:ext cx="8190832" cy="5383776"/>
          </a:xfrm>
          <a:prstGeom prst="rect">
            <a:avLst/>
          </a:prstGeom>
        </p:spPr>
      </p:pic>
    </p:spTree>
    <p:extLst>
      <p:ext uri="{BB962C8B-B14F-4D97-AF65-F5344CB8AC3E}">
        <p14:creationId xmlns:p14="http://schemas.microsoft.com/office/powerpoint/2010/main" val="27571075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xit" presetSubtype="21" fill="hold" nodeType="withEffect">
                                  <p:stCondLst>
                                    <p:cond delay="3000"/>
                                  </p:stCondLst>
                                  <p:childTnLst>
                                    <p:animEffect transition="out" filter="barn(inVertic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par>
                                <p:cTn id="27" presetID="16" presetClass="exit" presetSubtype="21" fill="hold" nodeType="withEffect">
                                  <p:stCondLst>
                                    <p:cond delay="3500"/>
                                  </p:stCondLst>
                                  <p:childTnLst>
                                    <p:animEffect transition="out" filter="barn(inVertic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53" presetClass="entr" presetSubtype="16" fill="hold" nodeType="withEffect">
                                  <p:stCondLst>
                                    <p:cond delay="4000"/>
                                  </p:stCondLst>
                                  <p:childTnLst>
                                    <p:set>
                                      <p:cBhvr>
                                        <p:cTn id="31" dur="1" fill="hold">
                                          <p:stCondLst>
                                            <p:cond delay="0"/>
                                          </p:stCondLst>
                                        </p:cTn>
                                        <p:tgtEl>
                                          <p:spTgt spid="8"/>
                                        </p:tgtEl>
                                        <p:attrNameLst>
                                          <p:attrName>style.visibility</p:attrName>
                                        </p:attrNameLst>
                                      </p:cBhvr>
                                      <p:to>
                                        <p:strVal val="visible"/>
                                      </p:to>
                                    </p:set>
                                    <p:anim calcmode="lin" valueType="num">
                                      <p:cBhvr>
                                        <p:cTn id="32" dur="600" fill="hold"/>
                                        <p:tgtEl>
                                          <p:spTgt spid="8"/>
                                        </p:tgtEl>
                                        <p:attrNameLst>
                                          <p:attrName>ppt_w</p:attrName>
                                        </p:attrNameLst>
                                      </p:cBhvr>
                                      <p:tavLst>
                                        <p:tav tm="0">
                                          <p:val>
                                            <p:fltVal val="0"/>
                                          </p:val>
                                        </p:tav>
                                        <p:tav tm="100000">
                                          <p:val>
                                            <p:strVal val="#ppt_w"/>
                                          </p:val>
                                        </p:tav>
                                      </p:tavLst>
                                    </p:anim>
                                    <p:anim calcmode="lin" valueType="num">
                                      <p:cBhvr>
                                        <p:cTn id="33" dur="600" fill="hold"/>
                                        <p:tgtEl>
                                          <p:spTgt spid="8"/>
                                        </p:tgtEl>
                                        <p:attrNameLst>
                                          <p:attrName>ppt_h</p:attrName>
                                        </p:attrNameLst>
                                      </p:cBhvr>
                                      <p:tavLst>
                                        <p:tav tm="0">
                                          <p:val>
                                            <p:fltVal val="0"/>
                                          </p:val>
                                        </p:tav>
                                        <p:tav tm="100000">
                                          <p:val>
                                            <p:strVal val="#ppt_h"/>
                                          </p:val>
                                        </p:tav>
                                      </p:tavLst>
                                    </p:anim>
                                    <p:animEffect transition="in" filter="fade">
                                      <p:cBhvr>
                                        <p:cTn id="34" dur="600"/>
                                        <p:tgtEl>
                                          <p:spTgt spid="8"/>
                                        </p:tgtEl>
                                      </p:cBhvr>
                                    </p:animEffect>
                                  </p:childTnLst>
                                </p:cTn>
                              </p:par>
                            </p:childTnLst>
                          </p:cTn>
                        </p:par>
                        <p:par>
                          <p:cTn id="35" fill="hold">
                            <p:stCondLst>
                              <p:cond delay="8100"/>
                            </p:stCondLst>
                            <p:childTnLst>
                              <p:par>
                                <p:cTn id="36" presetID="53" presetClass="exit" presetSubtype="32" fill="hold" nodeType="afterEffect">
                                  <p:stCondLst>
                                    <p:cond delay="3000"/>
                                  </p:stCondLst>
                                  <p:childTnLst>
                                    <p:anim calcmode="lin" valueType="num">
                                      <p:cBhvr>
                                        <p:cTn id="37" dur="500"/>
                                        <p:tgtEl>
                                          <p:spTgt spid="8"/>
                                        </p:tgtEl>
                                        <p:attrNameLst>
                                          <p:attrName>ppt_w</p:attrName>
                                        </p:attrNameLst>
                                      </p:cBhvr>
                                      <p:tavLst>
                                        <p:tav tm="0">
                                          <p:val>
                                            <p:strVal val="ppt_w"/>
                                          </p:val>
                                        </p:tav>
                                        <p:tav tm="100000">
                                          <p:val>
                                            <p:fltVal val="0"/>
                                          </p:val>
                                        </p:tav>
                                      </p:tavLst>
                                    </p:anim>
                                    <p:anim calcmode="lin" valueType="num">
                                      <p:cBhvr>
                                        <p:cTn id="38" dur="500"/>
                                        <p:tgtEl>
                                          <p:spTgt spid="8"/>
                                        </p:tgtEl>
                                        <p:attrNameLst>
                                          <p:attrName>ppt_h</p:attrName>
                                        </p:attrNameLst>
                                      </p:cBhvr>
                                      <p:tavLst>
                                        <p:tav tm="0">
                                          <p:val>
                                            <p:strVal val="ppt_h"/>
                                          </p:val>
                                        </p:tav>
                                        <p:tav tm="100000">
                                          <p:val>
                                            <p:fltVal val="0"/>
                                          </p:val>
                                        </p:tav>
                                      </p:tavLst>
                                    </p:anim>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22" presetClass="entr" presetSubtype="4" fill="hold" nodeType="withEffect">
                                  <p:stCondLst>
                                    <p:cond delay="350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
                                            <p:txEl>
                                              <p:pRg st="0" end="0"/>
                                            </p:txEl>
                                          </p:spTgt>
                                        </p:tgtEl>
                                      </p:cBhvr>
                                    </p:animEffect>
                                    <p:set>
                                      <p:cBhvr>
                                        <p:cTn id="48" dur="1" fill="hold">
                                          <p:stCondLst>
                                            <p:cond delay="499"/>
                                          </p:stCondLst>
                                        </p:cTn>
                                        <p:tgtEl>
                                          <p:spTgt spid="3">
                                            <p:txEl>
                                              <p:pRg st="0" end="0"/>
                                            </p:txEl>
                                          </p:spTgt>
                                        </p:tgtEl>
                                        <p:attrNameLst>
                                          <p:attrName>style.visibility</p:attrName>
                                        </p:attrNameLst>
                                      </p:cBhvr>
                                      <p:to>
                                        <p:strVal val="hidden"/>
                                      </p:to>
                                    </p:set>
                                  </p:childTnLst>
                                </p:cTn>
                              </p:par>
                              <p:par>
                                <p:cTn id="49" presetID="16" presetClass="entr" presetSubtype="21"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 y="1988406"/>
            <a:ext cx="2765228" cy="2228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237" y="1988406"/>
            <a:ext cx="2888482" cy="2228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424" y="4419600"/>
            <a:ext cx="2870776" cy="2228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12" y="4419600"/>
            <a:ext cx="2750860" cy="2228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ounded Rectangle 12"/>
          <p:cNvSpPr/>
          <p:nvPr/>
        </p:nvSpPr>
        <p:spPr>
          <a:xfrm>
            <a:off x="5868053" y="2190722"/>
            <a:ext cx="3202207" cy="4343817"/>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3200" b="1" dirty="0">
                <a:solidFill>
                  <a:schemeClr val="tx2"/>
                </a:solidFill>
                <a:latin typeface="Times New Roman" panose="02020603050405020304" pitchFamily="18" charset="0"/>
                <a:cs typeface="Times New Roman" panose="02020603050405020304" pitchFamily="18" charset="0"/>
              </a:rPr>
              <a:t>Vì </a:t>
            </a:r>
            <a:r>
              <a:rPr lang="en-US" sz="3200" b="1" dirty="0" err="1" smtClean="0">
                <a:solidFill>
                  <a:schemeClr val="tx2"/>
                </a:solidFill>
                <a:latin typeface="Times New Roman" panose="02020603050405020304" pitchFamily="18" charset="0"/>
                <a:cs typeface="Times New Roman" panose="02020603050405020304" pitchFamily="18" charset="0"/>
              </a:rPr>
              <a:t>cây</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cối</a:t>
            </a:r>
            <a:r>
              <a:rPr lang="vi-VN" sz="3200" b="1" dirty="0" smtClean="0">
                <a:solidFill>
                  <a:schemeClr val="tx2"/>
                </a:solidFill>
                <a:latin typeface="Times New Roman" panose="02020603050405020304" pitchFamily="18" charset="0"/>
                <a:cs typeface="Times New Roman" panose="02020603050405020304" pitchFamily="18" charset="0"/>
              </a:rPr>
              <a:t> </a:t>
            </a:r>
            <a:r>
              <a:rPr lang="vi-VN" sz="3200" b="1" dirty="0">
                <a:solidFill>
                  <a:schemeClr val="tx2"/>
                </a:solidFill>
                <a:latin typeface="Times New Roman" panose="02020603050405020304" pitchFamily="18" charset="0"/>
                <a:cs typeface="Times New Roman" panose="02020603050405020304" pitchFamily="18" charset="0"/>
              </a:rPr>
              <a:t>bị khai thác cạn kiệt do đốt phá rừng làm nương rẫy để trồng trọt và khai thác gỗ bừa </a:t>
            </a:r>
            <a:r>
              <a:rPr lang="vi-VN" sz="3200" b="1" dirty="0" smtClean="0">
                <a:solidFill>
                  <a:schemeClr val="tx2"/>
                </a:solidFill>
                <a:latin typeface="Times New Roman" panose="02020603050405020304" pitchFamily="18" charset="0"/>
                <a:cs typeface="Times New Roman" panose="02020603050405020304" pitchFamily="18" charset="0"/>
              </a:rPr>
              <a:t>bãi</a:t>
            </a:r>
            <a:r>
              <a:rPr lang="en-US" sz="3200" b="1" dirty="0" smtClean="0">
                <a:solidFill>
                  <a:schemeClr val="tx2"/>
                </a:solidFill>
                <a:latin typeface="Times New Roman" panose="02020603050405020304" pitchFamily="18" charset="0"/>
                <a:cs typeface="Times New Roman" panose="02020603050405020304" pitchFamily="18" charset="0"/>
              </a:rPr>
              <a:t>…</a:t>
            </a:r>
            <a:endParaRPr lang="vi-VN" sz="3200" b="1" dirty="0">
              <a:solidFill>
                <a:schemeClr val="tx2"/>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81000" y="914400"/>
            <a:ext cx="8181042" cy="1077218"/>
          </a:xfrm>
          <a:prstGeom prst="rect">
            <a:avLst/>
          </a:prstGeom>
        </p:spPr>
        <p:txBody>
          <a:bodyPr wrap="square">
            <a:spAutoFit/>
          </a:bodyPr>
          <a:lstStyle/>
          <a:p>
            <a:r>
              <a:rPr lang="vi-VN" sz="3200" b="1" dirty="0">
                <a:solidFill>
                  <a:schemeClr val="tx2"/>
                </a:solidFill>
                <a:latin typeface="Times New Roman" panose="02020603050405020304" pitchFamily="18" charset="0"/>
                <a:cs typeface="Times New Roman" panose="02020603050405020304" pitchFamily="18" charset="0"/>
              </a:rPr>
              <a:t>Vì sao ở vùng trung du Bắc Bộ lại có những nơi đất trồng, đồi </a:t>
            </a:r>
            <a:r>
              <a:rPr lang="vi-VN" sz="3200" b="1" dirty="0" smtClean="0">
                <a:solidFill>
                  <a:schemeClr val="tx2"/>
                </a:solidFill>
                <a:latin typeface="Times New Roman" panose="02020603050405020304" pitchFamily="18" charset="0"/>
                <a:cs typeface="Times New Roman" panose="02020603050405020304" pitchFamily="18" charset="0"/>
              </a:rPr>
              <a:t>trọc? </a:t>
            </a:r>
            <a:endParaRPr lang="vi-VN" sz="3200" b="1" dirty="0">
              <a:solidFill>
                <a:schemeClr val="tx2"/>
              </a:solidFill>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endParaRPr lang="en-US"/>
          </a:p>
        </p:txBody>
      </p:sp>
      <p:sp>
        <p:nvSpPr>
          <p:cNvPr id="15" name="Title 1"/>
          <p:cNvSpPr txBox="1">
            <a:spLocks/>
          </p:cNvSpPr>
          <p:nvPr/>
        </p:nvSpPr>
        <p:spPr>
          <a:xfrm>
            <a:off x="98234" y="51963"/>
            <a:ext cx="8972026" cy="663333"/>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cap="none" dirty="0" smtClean="0">
                <a:solidFill>
                  <a:schemeClr val="tx2"/>
                </a:solidFill>
                <a:latin typeface="Times New Roman" panose="02020603050405020304" pitchFamily="18" charset="0"/>
                <a:cs typeface="Times New Roman" panose="02020603050405020304" pitchFamily="18" charset="0"/>
              </a:rPr>
              <a:t>3. </a:t>
            </a:r>
            <a:r>
              <a:rPr lang="en-US" sz="3600" b="1" cap="none" dirty="0" err="1" smtClean="0">
                <a:solidFill>
                  <a:schemeClr val="tx2"/>
                </a:solidFill>
                <a:latin typeface="Times New Roman" panose="02020603050405020304" pitchFamily="18" charset="0"/>
                <a:cs typeface="Times New Roman" panose="02020603050405020304" pitchFamily="18" charset="0"/>
              </a:rPr>
              <a:t>Hoạt</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động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trồng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rừng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và</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cây</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công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nghiệp</a:t>
            </a:r>
            <a:r>
              <a:rPr lang="en-US" sz="3600" b="1" cap="none" dirty="0" smtClean="0">
                <a:solidFill>
                  <a:schemeClr val="tx2"/>
                </a:solidFill>
                <a:latin typeface="Times New Roman" panose="02020603050405020304" pitchFamily="18" charset="0"/>
                <a:cs typeface="Times New Roman" panose="02020603050405020304" pitchFamily="18" charset="0"/>
              </a:rPr>
              <a:t>.</a:t>
            </a:r>
            <a:endParaRPr lang="vi-VN" sz="3600" b="1" cap="none"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0766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562" y="3903900"/>
            <a:ext cx="4864658" cy="2916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932100"/>
            <a:ext cx="4864620" cy="2916000"/>
          </a:xfrm>
          <a:prstGeom prst="rect">
            <a:avLst/>
          </a:prstGeom>
        </p:spPr>
      </p:pic>
      <p:sp>
        <p:nvSpPr>
          <p:cNvPr id="9" name="Rectangle 8"/>
          <p:cNvSpPr/>
          <p:nvPr/>
        </p:nvSpPr>
        <p:spPr>
          <a:xfrm>
            <a:off x="0" y="1080885"/>
            <a:ext cx="4038561" cy="1384995"/>
          </a:xfrm>
          <a:prstGeom prst="rect">
            <a:avLst/>
          </a:prstGeom>
        </p:spPr>
        <p:txBody>
          <a:bodyPr wrap="square">
            <a:spAutoFit/>
          </a:bodyPr>
          <a:lstStyle/>
          <a:p>
            <a:pPr>
              <a:buSzPts val="2200"/>
            </a:pPr>
            <a:r>
              <a:rPr lang="vi-VN" sz="2800" b="1" dirty="0">
                <a:solidFill>
                  <a:schemeClr val="tx2"/>
                </a:solidFill>
                <a:latin typeface="Times New Roman" panose="02020603050405020304" pitchFamily="18" charset="0"/>
              </a:rPr>
              <a:t>Để khắc phục tình trạng </a:t>
            </a:r>
            <a:r>
              <a:rPr lang="vi-VN" sz="2800" b="1" dirty="0" smtClean="0">
                <a:solidFill>
                  <a:schemeClr val="tx2"/>
                </a:solidFill>
                <a:latin typeface="Times New Roman" panose="02020603050405020304" pitchFamily="18" charset="0"/>
              </a:rPr>
              <a:t>này,</a:t>
            </a:r>
            <a:r>
              <a:rPr lang="en-US" sz="2800" b="1" dirty="0" smtClean="0">
                <a:solidFill>
                  <a:schemeClr val="tx2"/>
                </a:solidFill>
                <a:latin typeface="Times New Roman" panose="02020603050405020304" pitchFamily="18" charset="0"/>
              </a:rPr>
              <a:t> </a:t>
            </a:r>
            <a:r>
              <a:rPr lang="vi-VN" sz="2800" b="1" dirty="0" smtClean="0">
                <a:solidFill>
                  <a:schemeClr val="tx2"/>
                </a:solidFill>
                <a:latin typeface="Times New Roman" panose="02020603050405020304" pitchFamily="18" charset="0"/>
              </a:rPr>
              <a:t>người </a:t>
            </a:r>
            <a:r>
              <a:rPr lang="vi-VN" sz="2800" b="1" dirty="0">
                <a:solidFill>
                  <a:schemeClr val="tx2"/>
                </a:solidFill>
                <a:latin typeface="Times New Roman" panose="02020603050405020304" pitchFamily="18" charset="0"/>
              </a:rPr>
              <a:t>dân nơi </a:t>
            </a:r>
            <a:r>
              <a:rPr lang="en-US" sz="2800" b="1" dirty="0" err="1" smtClean="0">
                <a:solidFill>
                  <a:schemeClr val="tx2"/>
                </a:solidFill>
                <a:latin typeface="Times New Roman" panose="02020603050405020304" pitchFamily="18" charset="0"/>
              </a:rPr>
              <a:t>đây</a:t>
            </a:r>
            <a:r>
              <a:rPr lang="en-US" sz="2800" b="1" dirty="0">
                <a:solidFill>
                  <a:schemeClr val="tx2"/>
                </a:solidFill>
                <a:latin typeface="Times New Roman" panose="02020603050405020304" pitchFamily="18" charset="0"/>
              </a:rPr>
              <a:t> </a:t>
            </a:r>
            <a:r>
              <a:rPr lang="vi-VN" sz="2800" b="1" dirty="0" smtClean="0">
                <a:solidFill>
                  <a:schemeClr val="tx2"/>
                </a:solidFill>
                <a:latin typeface="Times New Roman" panose="02020603050405020304" pitchFamily="18" charset="0"/>
              </a:rPr>
              <a:t>đã làm </a:t>
            </a:r>
            <a:r>
              <a:rPr lang="vi-VN" sz="2800" b="1" dirty="0">
                <a:solidFill>
                  <a:schemeClr val="tx2"/>
                </a:solidFill>
                <a:latin typeface="Times New Roman" panose="02020603050405020304" pitchFamily="18" charset="0"/>
              </a:rPr>
              <a:t>gì ?</a:t>
            </a:r>
          </a:p>
        </p:txBody>
      </p:sp>
      <p:sp>
        <p:nvSpPr>
          <p:cNvPr id="12" name="TextBox 11"/>
          <p:cNvSpPr txBox="1"/>
          <p:nvPr/>
        </p:nvSpPr>
        <p:spPr>
          <a:xfrm>
            <a:off x="61912" y="2895600"/>
            <a:ext cx="2986088" cy="3059299"/>
          </a:xfrm>
          <a:prstGeom prst="rect">
            <a:avLst/>
          </a:prstGeom>
          <a:noFill/>
        </p:spPr>
        <p:txBody>
          <a:bodyPr wrap="square" rtlCol="0">
            <a:spAutoFit/>
          </a:bodyPr>
          <a:lstStyle/>
          <a:p>
            <a:pPr marL="360000" indent="-457200">
              <a:lnSpc>
                <a:spcPct val="90000"/>
              </a:lnSpc>
              <a:spcBef>
                <a:spcPts val="1200"/>
              </a:spcBef>
              <a:buFont typeface="Wingdings" panose="05000000000000000000" pitchFamily="2" charset="2"/>
              <a:buChar char="Ø"/>
            </a:pPr>
            <a:r>
              <a:rPr lang="vi-VN" sz="3200" b="1" dirty="0" smtClean="0">
                <a:solidFill>
                  <a:srgbClr val="FF0000"/>
                </a:solidFill>
                <a:latin typeface="Times New Roman" panose="02020603050405020304" pitchFamily="18" charset="0"/>
                <a:cs typeface="Times New Roman" panose="02020603050405020304" pitchFamily="18" charset="0"/>
              </a:rPr>
              <a:t>Trồng rừng</a:t>
            </a:r>
            <a:r>
              <a:rPr lang="en-US" sz="3200" b="1" dirty="0" smtClean="0">
                <a:solidFill>
                  <a:srgbClr val="FF0000"/>
                </a:solidFill>
                <a:latin typeface="Times New Roman" panose="02020603050405020304" pitchFamily="18" charset="0"/>
                <a:cs typeface="Times New Roman" panose="02020603050405020304" pitchFamily="18" charset="0"/>
              </a:rPr>
              <a:t>.</a:t>
            </a:r>
            <a:endParaRPr lang="vi-VN" sz="3200" b="1" dirty="0" smtClean="0">
              <a:solidFill>
                <a:srgbClr val="FF0000"/>
              </a:solidFill>
              <a:latin typeface="Times New Roman" panose="02020603050405020304" pitchFamily="18" charset="0"/>
              <a:cs typeface="Times New Roman" panose="02020603050405020304" pitchFamily="18" charset="0"/>
            </a:endParaRPr>
          </a:p>
          <a:p>
            <a:pPr marL="360000" indent="-457200">
              <a:lnSpc>
                <a:spcPct val="90000"/>
              </a:lnSpc>
              <a:spcBef>
                <a:spcPts val="1200"/>
              </a:spcBef>
              <a:buFont typeface="Wingdings" panose="05000000000000000000" pitchFamily="2" charset="2"/>
              <a:buChar char="Ø"/>
            </a:pPr>
            <a:r>
              <a:rPr lang="vi-VN" sz="3200" b="1" dirty="0" smtClean="0">
                <a:solidFill>
                  <a:srgbClr val="FF0000"/>
                </a:solidFill>
                <a:latin typeface="Times New Roman" panose="02020603050405020304" pitchFamily="18" charset="0"/>
                <a:cs typeface="Times New Roman" panose="02020603050405020304" pitchFamily="18" charset="0"/>
              </a:rPr>
              <a:t>Trồng cây công nghiệp lâu năm.</a:t>
            </a:r>
          </a:p>
          <a:p>
            <a:pPr marL="360000" indent="-457200">
              <a:lnSpc>
                <a:spcPct val="90000"/>
              </a:lnSpc>
              <a:spcBef>
                <a:spcPts val="1200"/>
              </a:spcBef>
              <a:buFont typeface="Wingdings" panose="05000000000000000000" pitchFamily="2" charset="2"/>
              <a:buChar char="Ø"/>
            </a:pPr>
            <a:r>
              <a:rPr lang="vi-VN" sz="3200" b="1" dirty="0" smtClean="0">
                <a:solidFill>
                  <a:srgbClr val="FF0000"/>
                </a:solidFill>
                <a:latin typeface="Times New Roman" panose="02020603050405020304" pitchFamily="18" charset="0"/>
                <a:cs typeface="Times New Roman" panose="02020603050405020304" pitchFamily="18" charset="0"/>
              </a:rPr>
              <a:t>Trồng cây ăn quả.</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endParaRPr lang="en-US"/>
          </a:p>
        </p:txBody>
      </p:sp>
      <p:sp>
        <p:nvSpPr>
          <p:cNvPr id="8" name="Title 1"/>
          <p:cNvSpPr txBox="1">
            <a:spLocks/>
          </p:cNvSpPr>
          <p:nvPr/>
        </p:nvSpPr>
        <p:spPr>
          <a:xfrm>
            <a:off x="98234" y="51963"/>
            <a:ext cx="8972026" cy="663333"/>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cap="none" dirty="0" smtClean="0">
                <a:solidFill>
                  <a:schemeClr val="tx2"/>
                </a:solidFill>
                <a:latin typeface="Times New Roman" panose="02020603050405020304" pitchFamily="18" charset="0"/>
                <a:cs typeface="Times New Roman" panose="02020603050405020304" pitchFamily="18" charset="0"/>
              </a:rPr>
              <a:t>3. </a:t>
            </a:r>
            <a:r>
              <a:rPr lang="en-US" sz="3600" b="1" cap="none" dirty="0" err="1" smtClean="0">
                <a:solidFill>
                  <a:schemeClr val="tx2"/>
                </a:solidFill>
                <a:latin typeface="Times New Roman" panose="02020603050405020304" pitchFamily="18" charset="0"/>
                <a:cs typeface="Times New Roman" panose="02020603050405020304" pitchFamily="18" charset="0"/>
              </a:rPr>
              <a:t>Hoạt</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động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trồng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rừng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và</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cây</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công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nghiệp</a:t>
            </a:r>
            <a:r>
              <a:rPr lang="en-US" sz="3600" b="1" cap="none" dirty="0" smtClean="0">
                <a:solidFill>
                  <a:schemeClr val="tx2"/>
                </a:solidFill>
                <a:latin typeface="Times New Roman" panose="02020603050405020304" pitchFamily="18" charset="0"/>
                <a:cs typeface="Times New Roman" panose="02020603050405020304" pitchFamily="18" charset="0"/>
              </a:rPr>
              <a:t>.</a:t>
            </a:r>
            <a:endParaRPr lang="vi-VN" sz="3600" b="1" cap="none"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5237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0" y="90947"/>
            <a:ext cx="9144000" cy="1521542"/>
          </a:xfrm>
        </p:spPr>
        <p:txBody>
          <a:bodyPr>
            <a:normAutofit/>
          </a:bodyPr>
          <a:lstStyle/>
          <a:p>
            <a:pPr>
              <a:spcBef>
                <a:spcPct val="50000"/>
              </a:spcBef>
              <a:buFontTx/>
              <a:buNone/>
            </a:pPr>
            <a:r>
              <a:rPr lang="en-US" altLang="en-US" sz="3200" b="1" dirty="0" smtClean="0">
                <a:solidFill>
                  <a:srgbClr val="FF0000"/>
                </a:solidFill>
                <a:latin typeface="Times New Roman" panose="02020603050405020304" pitchFamily="18" charset="0"/>
                <a:cs typeface="Times New Roman" panose="02020603050405020304" pitchFamily="18" charset="0"/>
              </a:rPr>
              <a:t>     </a:t>
            </a:r>
            <a:endParaRPr lang="en-US" altLang="en-US" sz="3200" b="1" dirty="0" smtClean="0">
              <a:latin typeface="Times New Roman" panose="02020603050405020304" pitchFamily="18" charset="0"/>
              <a:cs typeface="Times New Roman" panose="02020603050405020304" pitchFamily="18" charset="0"/>
            </a:endParaRPr>
          </a:p>
        </p:txBody>
      </p:sp>
      <p:pic>
        <p:nvPicPr>
          <p:cNvPr id="3" name="Picture 2" desc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 y="457200"/>
            <a:ext cx="4191000" cy="369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r7"/>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454792" y="457200"/>
            <a:ext cx="4403727" cy="369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7"/>
          <p:cNvSpPr>
            <a:spLocks noChangeArrowheads="1"/>
          </p:cNvSpPr>
          <p:nvPr/>
        </p:nvSpPr>
        <p:spPr bwMode="auto">
          <a:xfrm>
            <a:off x="122237" y="4953000"/>
            <a:ext cx="8899526" cy="1741128"/>
          </a:xfrm>
          <a:prstGeom prst="wedgeRoundRectCallout">
            <a:avLst>
              <a:gd name="adj1" fmla="val -5262"/>
              <a:gd name="adj2" fmla="val -72030"/>
              <a:gd name="adj3" fmla="val 16667"/>
            </a:avLst>
          </a:prstGeom>
          <a:ln>
            <a:headEnd/>
            <a:tailEnd/>
          </a:ln>
          <a:extLst/>
        </p:spPr>
        <p:style>
          <a:lnRef idx="2">
            <a:schemeClr val="accent6"/>
          </a:lnRef>
          <a:fillRef idx="1">
            <a:schemeClr val="lt1"/>
          </a:fillRef>
          <a:effectRef idx="0">
            <a:schemeClr val="accent6"/>
          </a:effectRef>
          <a:fontRef idx="minor">
            <a:schemeClr val="dk1"/>
          </a:fontRef>
        </p:style>
        <p:txBody>
          <a:bodyPr/>
          <a:lstStyle/>
          <a:p>
            <a:pPr>
              <a:spcBef>
                <a:spcPct val="50000"/>
              </a:spcBef>
              <a:buFontTx/>
              <a:buNone/>
            </a:pPr>
            <a:r>
              <a:rPr lang="en-US" altLang="en-US" sz="3200" b="1" dirty="0" err="1" smtClean="0">
                <a:solidFill>
                  <a:srgbClr val="FF0000"/>
                </a:solidFill>
                <a:latin typeface="Times New Roman" panose="02020603050405020304" pitchFamily="18" charset="0"/>
                <a:cs typeface="Times New Roman" panose="02020603050405020304" pitchFamily="18" charset="0"/>
              </a:rPr>
              <a:t>Đê</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che</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phủ</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đồi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giảm</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diện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tích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đất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trống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đồi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núi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trọc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người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dân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vùng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trung</a:t>
            </a:r>
            <a:r>
              <a:rPr lang="en-US" altLang="en-US" sz="3200" b="1" dirty="0" smtClean="0">
                <a:solidFill>
                  <a:srgbClr val="FF0000"/>
                </a:solidFill>
                <a:latin typeface="Times New Roman" panose="02020603050405020304" pitchFamily="18" charset="0"/>
                <a:cs typeface="Times New Roman" panose="02020603050405020304" pitchFamily="18" charset="0"/>
              </a:rPr>
              <a:t> du </a:t>
            </a:r>
            <a:r>
              <a:rPr lang="en-US" altLang="en-US" sz="3200" b="1" dirty="0" err="1" smtClean="0">
                <a:solidFill>
                  <a:srgbClr val="FF0000"/>
                </a:solidFill>
                <a:latin typeface="Times New Roman" panose="02020603050405020304" pitchFamily="18" charset="0"/>
                <a:cs typeface="Times New Roman" panose="02020603050405020304" pitchFamily="18" charset="0"/>
              </a:rPr>
              <a:t>đã</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tích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cực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trồng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cây</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trồng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rừng</a:t>
            </a:r>
            <a:r>
              <a:rPr lang="en-US" altLang="en-US" sz="3200" b="1" dirty="0" smtClean="0">
                <a:solidFill>
                  <a:srgbClr val="FF0000"/>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84889671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6600" y="1981200"/>
            <a:ext cx="5029200" cy="1981200"/>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mtClean="0">
                <a:ln/>
                <a:solidFill>
                  <a:srgbClr val="7030A0"/>
                </a:solidFill>
                <a:latin typeface="Times New Roman" panose="02020603050405020304" pitchFamily="18" charset="0"/>
              </a:rPr>
              <a:t>KIỂM TRA </a:t>
            </a:r>
            <a:br>
              <a:rPr lang="en-US" sz="7200" b="1" cap="none" smtClean="0">
                <a:ln/>
                <a:solidFill>
                  <a:srgbClr val="7030A0"/>
                </a:solidFill>
                <a:latin typeface="Times New Roman" panose="02020603050405020304" pitchFamily="18" charset="0"/>
              </a:rPr>
            </a:br>
            <a:r>
              <a:rPr lang="en-US" sz="7200" b="1" cap="none" smtClean="0">
                <a:ln/>
                <a:solidFill>
                  <a:srgbClr val="7030A0"/>
                </a:solidFill>
                <a:latin typeface="Times New Roman" panose="02020603050405020304" pitchFamily="18" charset="0"/>
              </a:rPr>
              <a:t>BÀI CŨ</a:t>
            </a:r>
            <a:endParaRPr lang="vi-VN" sz="7200" b="1" cap="none">
              <a:ln/>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10325492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tile tx="0" ty="0" sx="100000" sy="100000" flip="none" algn="tl"/>
        </a:blipFill>
        <a:effectLst/>
      </p:bgPr>
    </p:bg>
    <p:spTree>
      <p:nvGrpSpPr>
        <p:cNvPr id="1" name=""/>
        <p:cNvGrpSpPr/>
        <p:nvPr/>
      </p:nvGrpSpPr>
      <p:grpSpPr>
        <a:xfrm>
          <a:off x="0" y="0"/>
          <a:ext cx="0" cy="0"/>
          <a:chOff x="0" y="0"/>
          <a:chExt cx="0" cy="0"/>
        </a:xfrm>
      </p:grpSpPr>
      <p:sp>
        <p:nvSpPr>
          <p:cNvPr id="4" name="Rounded Rectangle 3"/>
          <p:cNvSpPr/>
          <p:nvPr/>
        </p:nvSpPr>
        <p:spPr>
          <a:xfrm>
            <a:off x="304800" y="4049354"/>
            <a:ext cx="8566355" cy="1736646"/>
          </a:xfrm>
          <a:prstGeom prst="round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457200" indent="-457200" algn="just">
              <a:buFont typeface="Wingdings" panose="05000000000000000000" pitchFamily="2" charset="2"/>
              <a:buChar char="v"/>
            </a:pPr>
            <a:r>
              <a:rPr lang="en-US" sz="3200" b="1" dirty="0" err="1">
                <a:solidFill>
                  <a:schemeClr val="tx2"/>
                </a:solidFill>
                <a:latin typeface="Times New Roman" panose="02020603050405020304" pitchFamily="18" charset="0"/>
                <a:cs typeface="Times New Roman" panose="02020603050405020304" pitchFamily="18" charset="0"/>
              </a:rPr>
              <a:t>Dựa</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vào</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bảng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số</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liệu</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nhận</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xét</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về</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diện</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tích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rừng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trồng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mới</a:t>
            </a:r>
            <a:r>
              <a:rPr lang="en-US" sz="3200" b="1" dirty="0">
                <a:solidFill>
                  <a:schemeClr val="tx2"/>
                </a:solidFill>
                <a:latin typeface="Times New Roman" panose="02020603050405020304" pitchFamily="18" charset="0"/>
                <a:cs typeface="Times New Roman" panose="02020603050405020304" pitchFamily="18" charset="0"/>
              </a:rPr>
              <a:t> ở </a:t>
            </a:r>
            <a:r>
              <a:rPr lang="en-US" sz="3200" b="1" dirty="0" err="1">
                <a:solidFill>
                  <a:schemeClr val="tx2"/>
                </a:solidFill>
                <a:latin typeface="Times New Roman" panose="02020603050405020304" pitchFamily="18" charset="0"/>
                <a:cs typeface="Times New Roman" panose="02020603050405020304" pitchFamily="18" charset="0"/>
              </a:rPr>
              <a:t>Phú</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Thọ</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trong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những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năm</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gần</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đây</a:t>
            </a:r>
            <a:r>
              <a:rPr lang="en-US" sz="3200" b="1" dirty="0" smtClean="0">
                <a:solidFill>
                  <a:schemeClr val="tx2"/>
                </a:solidFill>
                <a:latin typeface="Times New Roman" panose="02020603050405020304" pitchFamily="18" charset="0"/>
                <a:cs typeface="Times New Roman" panose="02020603050405020304" pitchFamily="18" charset="0"/>
              </a:rPr>
              <a:t>?</a:t>
            </a:r>
          </a:p>
        </p:txBody>
      </p:sp>
      <p:graphicFrame>
        <p:nvGraphicFramePr>
          <p:cNvPr id="6" name="Group 75"/>
          <p:cNvGraphicFramePr>
            <a:graphicFrameLocks/>
          </p:cNvGraphicFramePr>
          <p:nvPr>
            <p:extLst>
              <p:ext uri="{D42A27DB-BD31-4B8C-83A1-F6EECF244321}">
                <p14:modId xmlns:p14="http://schemas.microsoft.com/office/powerpoint/2010/main" val="3172838491"/>
              </p:ext>
            </p:extLst>
          </p:nvPr>
        </p:nvGraphicFramePr>
        <p:xfrm>
          <a:off x="76201" y="1185069"/>
          <a:ext cx="8915399" cy="1710531"/>
        </p:xfrm>
        <a:graphic>
          <a:graphicData uri="http://schemas.openxmlformats.org/drawingml/2006/table">
            <a:tbl>
              <a:tblPr>
                <a:tableStyleId>{306799F8-075E-4A3A-A7F6-7FBC6576F1A4}</a:tableStyleId>
              </a:tblPr>
              <a:tblGrid>
                <a:gridCol w="3844766"/>
                <a:gridCol w="1798558"/>
                <a:gridCol w="1636038"/>
                <a:gridCol w="1636037"/>
              </a:tblGrid>
              <a:tr h="58953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smtClean="0">
                          <a:ln>
                            <a:noFill/>
                          </a:ln>
                          <a:solidFill>
                            <a:srgbClr val="002060"/>
                          </a:solidFill>
                          <a:effectLst/>
                          <a:latin typeface="Times New Roman" panose="02020603050405020304" pitchFamily="18" charset="0"/>
                          <a:cs typeface="Times New Roman" panose="02020603050405020304" pitchFamily="18" charset="0"/>
                        </a:rPr>
                        <a:t>Năm</a:t>
                      </a:r>
                      <a:endParaRPr kumimoji="0" lang="en-US" sz="2800" b="1" i="0" u="none" strike="noStrike" cap="none" normalizeH="0" baseline="0" smtClean="0">
                        <a:ln>
                          <a:noFill/>
                        </a:ln>
                        <a:solidFill>
                          <a:srgbClr val="00206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smtClean="0">
                          <a:ln>
                            <a:noFill/>
                          </a:ln>
                          <a:solidFill>
                            <a:schemeClr val="bg1">
                              <a:lumMod val="95000"/>
                            </a:schemeClr>
                          </a:solidFill>
                          <a:effectLst/>
                          <a:latin typeface="Times New Roman" panose="02020603050405020304" pitchFamily="18" charset="0"/>
                          <a:cs typeface="Times New Roman" panose="02020603050405020304" pitchFamily="18" charset="0"/>
                        </a:rPr>
                        <a:t>2001</a:t>
                      </a:r>
                      <a:endParaRPr kumimoji="0" lang="en-US" sz="3200" b="1" i="0" u="none" strike="noStrike" cap="none" normalizeH="0" baseline="0" smtClean="0">
                        <a:ln>
                          <a:noFill/>
                        </a:ln>
                        <a:solidFill>
                          <a:schemeClr val="bg1">
                            <a:lumMod val="95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7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smtClean="0">
                          <a:ln>
                            <a:noFill/>
                          </a:ln>
                          <a:solidFill>
                            <a:schemeClr val="bg1">
                              <a:lumMod val="95000"/>
                            </a:schemeClr>
                          </a:solidFill>
                          <a:effectLst/>
                          <a:latin typeface="Times New Roman" panose="02020603050405020304" pitchFamily="18" charset="0"/>
                          <a:cs typeface="Times New Roman" panose="02020603050405020304" pitchFamily="18" charset="0"/>
                        </a:rPr>
                        <a:t>2002</a:t>
                      </a:r>
                      <a:endParaRPr kumimoji="0" lang="en-US" sz="3200" b="1" i="0" u="none" strike="noStrike" cap="none" normalizeH="0" baseline="0" smtClean="0">
                        <a:ln>
                          <a:noFill/>
                        </a:ln>
                        <a:solidFill>
                          <a:schemeClr val="bg1">
                            <a:lumMod val="95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7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smtClean="0">
                          <a:ln>
                            <a:noFill/>
                          </a:ln>
                          <a:solidFill>
                            <a:schemeClr val="bg1">
                              <a:lumMod val="95000"/>
                            </a:schemeClr>
                          </a:solidFill>
                          <a:effectLst/>
                          <a:latin typeface="Times New Roman" panose="02020603050405020304" pitchFamily="18" charset="0"/>
                          <a:cs typeface="Times New Roman" panose="02020603050405020304" pitchFamily="18" charset="0"/>
                        </a:rPr>
                        <a:t>2003</a:t>
                      </a:r>
                      <a:endParaRPr kumimoji="0" lang="en-US" sz="3200" b="1" i="0" u="none" strike="noStrike" cap="none" normalizeH="0" baseline="0" smtClean="0">
                        <a:ln>
                          <a:noFill/>
                        </a:ln>
                        <a:solidFill>
                          <a:schemeClr val="bg1">
                            <a:lumMod val="95000"/>
                          </a:schemeClr>
                        </a:solidFill>
                        <a:effectLst/>
                        <a:latin typeface="Times New Roman" panose="02020603050405020304" pitchFamily="18" charset="0"/>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70C0"/>
                    </a:solidFill>
                  </a:tcPr>
                </a:tc>
              </a:tr>
              <a:tr h="112099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smtClean="0">
                          <a:ln>
                            <a:noFill/>
                          </a:ln>
                          <a:solidFill>
                            <a:srgbClr val="002060"/>
                          </a:solidFill>
                          <a:effectLst/>
                          <a:latin typeface="Times New Roman" panose="02020603050405020304" pitchFamily="18" charset="0"/>
                          <a:cs typeface="Times New Roman" panose="02020603050405020304" pitchFamily="18" charset="0"/>
                        </a:rPr>
                        <a:t>Diện tích trồng rừng mới (ha)</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rPr>
                        <a:t>4600</a:t>
                      </a:r>
                      <a:endParaRPr kumimoji="0" lang="en-US" sz="3200" b="1" i="0"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7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rPr>
                        <a:t>5500</a:t>
                      </a:r>
                      <a:endParaRPr kumimoji="0" lang="en-US" sz="3200" b="1" i="0"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7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rPr>
                        <a:t>5700</a:t>
                      </a:r>
                      <a:endParaRPr kumimoji="0" lang="en-US" sz="3200" b="1" i="0"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0070C0"/>
                    </a:solidFill>
                  </a:tcPr>
                </a:tc>
              </a:tr>
            </a:tbl>
          </a:graphicData>
        </a:graphic>
      </p:graphicFrame>
      <p:sp>
        <p:nvSpPr>
          <p:cNvPr id="7" name="Text Box 73"/>
          <p:cNvSpPr txBox="1">
            <a:spLocks noChangeArrowheads="1"/>
          </p:cNvSpPr>
          <p:nvPr/>
        </p:nvSpPr>
        <p:spPr bwMode="auto">
          <a:xfrm>
            <a:off x="1295400" y="3581400"/>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latin typeface="Times New Roman" panose="02020603050405020304" pitchFamily="18" charset="0"/>
            </a:endParaRPr>
          </a:p>
        </p:txBody>
      </p:sp>
      <p:sp>
        <p:nvSpPr>
          <p:cNvPr id="8" name="Text Box 74"/>
          <p:cNvSpPr txBox="1">
            <a:spLocks noChangeArrowheads="1"/>
          </p:cNvSpPr>
          <p:nvPr/>
        </p:nvSpPr>
        <p:spPr bwMode="auto">
          <a:xfrm>
            <a:off x="381000" y="3048000"/>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C00000"/>
                </a:solidFill>
                <a:latin typeface="Times New Roman" panose="02020603050405020304" pitchFamily="18" charset="0"/>
                <a:cs typeface="Times New Roman" panose="02020603050405020304" pitchFamily="18" charset="0"/>
              </a:rPr>
              <a:t>(Bảng số liệu về diện tích rừng trồng mới ở Phú Thọ</a:t>
            </a:r>
            <a:r>
              <a:rPr lang="en-US" sz="3200">
                <a:solidFill>
                  <a:srgbClr val="C00000"/>
                </a:solidFill>
                <a:latin typeface="Times New Roman" panose="02020603050405020304" pitchFamily="18" charset="0"/>
                <a:cs typeface="Times New Roman" panose="02020603050405020304" pitchFamily="18" charset="0"/>
              </a:rPr>
              <a:t>)</a:t>
            </a:r>
          </a:p>
        </p:txBody>
      </p:sp>
      <p:sp>
        <p:nvSpPr>
          <p:cNvPr id="3" name="Title 2"/>
          <p:cNvSpPr>
            <a:spLocks noGrp="1"/>
          </p:cNvSpPr>
          <p:nvPr>
            <p:ph type="title"/>
          </p:nvPr>
        </p:nvSpPr>
        <p:spPr/>
        <p:txBody>
          <a:bodyPr/>
          <a:lstStyle/>
          <a:p>
            <a:endParaRPr lang="en-US"/>
          </a:p>
        </p:txBody>
      </p:sp>
      <p:sp>
        <p:nvSpPr>
          <p:cNvPr id="9" name="Title 1"/>
          <p:cNvSpPr txBox="1">
            <a:spLocks/>
          </p:cNvSpPr>
          <p:nvPr/>
        </p:nvSpPr>
        <p:spPr>
          <a:xfrm>
            <a:off x="98234" y="51963"/>
            <a:ext cx="8972026" cy="663333"/>
          </a:xfrm>
          <a:prstGeom prst="round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cap="none" dirty="0" smtClean="0">
                <a:solidFill>
                  <a:schemeClr val="tx2"/>
                </a:solidFill>
                <a:latin typeface="Times New Roman" panose="02020603050405020304" pitchFamily="18" charset="0"/>
                <a:cs typeface="Times New Roman" panose="02020603050405020304" pitchFamily="18" charset="0"/>
              </a:rPr>
              <a:t>3. </a:t>
            </a:r>
            <a:r>
              <a:rPr lang="en-US" sz="3600" b="1" cap="none" dirty="0" err="1" smtClean="0">
                <a:solidFill>
                  <a:schemeClr val="tx2"/>
                </a:solidFill>
                <a:latin typeface="Times New Roman" panose="02020603050405020304" pitchFamily="18" charset="0"/>
                <a:cs typeface="Times New Roman" panose="02020603050405020304" pitchFamily="18" charset="0"/>
              </a:rPr>
              <a:t>Hoạt</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động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trồng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rừng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và</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cây</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công</a:t>
            </a:r>
            <a:r>
              <a:rPr lang="en-US" sz="3600" b="1" cap="none" dirty="0" smtClean="0">
                <a:solidFill>
                  <a:schemeClr val="tx2"/>
                </a:solidFill>
                <a:latin typeface="Times New Roman" panose="02020603050405020304" pitchFamily="18" charset="0"/>
                <a:cs typeface="Times New Roman" panose="02020603050405020304" pitchFamily="18" charset="0"/>
              </a:rPr>
              <a:t> </a:t>
            </a:r>
            <a:r>
              <a:rPr lang="en-US" sz="3600" b="1" cap="none" dirty="0" err="1" smtClean="0">
                <a:solidFill>
                  <a:schemeClr val="tx2"/>
                </a:solidFill>
                <a:latin typeface="Times New Roman" panose="02020603050405020304" pitchFamily="18" charset="0"/>
                <a:cs typeface="Times New Roman" panose="02020603050405020304" pitchFamily="18" charset="0"/>
              </a:rPr>
              <a:t>nghiệp</a:t>
            </a:r>
            <a:r>
              <a:rPr lang="en-US" sz="3600" b="1" cap="none" dirty="0" smtClean="0">
                <a:solidFill>
                  <a:schemeClr val="tx2"/>
                </a:solidFill>
                <a:latin typeface="Times New Roman" panose="02020603050405020304" pitchFamily="18" charset="0"/>
                <a:cs typeface="Times New Roman" panose="02020603050405020304" pitchFamily="18" charset="0"/>
              </a:rPr>
              <a:t>.</a:t>
            </a:r>
            <a:endParaRPr lang="vi-VN" sz="3600" b="1" cap="none"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73672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altLang="en-US" smtClean="0"/>
          </a:p>
        </p:txBody>
      </p:sp>
      <p:sp>
        <p:nvSpPr>
          <p:cNvPr id="25603" name="Rectangle 3"/>
          <p:cNvSpPr>
            <a:spLocks noGrp="1" noChangeArrowheads="1"/>
          </p:cNvSpPr>
          <p:nvPr>
            <p:ph type="body" idx="1"/>
          </p:nvPr>
        </p:nvSpPr>
        <p:spPr/>
        <p:txBody>
          <a:bodyPr/>
          <a:lstStyle/>
          <a:p>
            <a:pPr eaLnBrk="1" hangingPunct="1"/>
            <a:endParaRPr lang="en-US" altLang="en-US" smtClean="0"/>
          </a:p>
        </p:txBody>
      </p:sp>
      <p:pic>
        <p:nvPicPr>
          <p:cNvPr id="25604" name="Picture 4" descr="080715112243-839-8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h1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10000"/>
            <a:ext cx="4114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small_453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0"/>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7"/>
          <p:cNvSpPr>
            <a:spLocks noChangeArrowheads="1"/>
          </p:cNvSpPr>
          <p:nvPr/>
        </p:nvSpPr>
        <p:spPr bwMode="auto">
          <a:xfrm>
            <a:off x="122238" y="3276600"/>
            <a:ext cx="8899526" cy="533400"/>
          </a:xfrm>
          <a:prstGeom prst="roundRect">
            <a:avLst/>
          </a:prstGeom>
          <a:ln>
            <a:headEnd/>
            <a:tailEnd/>
          </a:ln>
          <a:extLst/>
        </p:spPr>
        <p:style>
          <a:lnRef idx="2">
            <a:schemeClr val="accent6"/>
          </a:lnRef>
          <a:fillRef idx="1">
            <a:schemeClr val="lt1"/>
          </a:fillRef>
          <a:effectRef idx="0">
            <a:schemeClr val="accent6"/>
          </a:effectRef>
          <a:fontRef idx="minor">
            <a:schemeClr val="dk1"/>
          </a:fontRef>
        </p:style>
        <p:txBody>
          <a:bodyPr/>
          <a:lstStyle/>
          <a:p>
            <a:pPr algn="ctr">
              <a:spcBef>
                <a:spcPct val="50000"/>
              </a:spcBef>
              <a:buFontTx/>
              <a:buNone/>
            </a:pPr>
            <a:r>
              <a:rPr lang="en-US" altLang="en-US" sz="2800" b="1" dirty="0" err="1" smtClean="0">
                <a:solidFill>
                  <a:schemeClr val="tx2"/>
                </a:solidFill>
                <a:latin typeface="Times New Roman" panose="02020603050405020304" pitchFamily="18" charset="0"/>
                <a:cs typeface="Times New Roman" panose="02020603050405020304" pitchFamily="18" charset="0"/>
              </a:rPr>
              <a:t>Tác</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dụng</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của</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việc</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trồng</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rừng</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và</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bảo</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vệ</a:t>
            </a:r>
            <a:r>
              <a:rPr lang="en-US" altLang="en-US" sz="2800" b="1" dirty="0" smtClean="0">
                <a:solidFill>
                  <a:schemeClr val="tx2"/>
                </a:solidFill>
                <a:latin typeface="Times New Roman" panose="02020603050405020304" pitchFamily="18" charset="0"/>
                <a:cs typeface="Times New Roman" panose="02020603050405020304" pitchFamily="18" charset="0"/>
              </a:rPr>
              <a:t> </a:t>
            </a:r>
            <a:r>
              <a:rPr lang="en-US" altLang="en-US" sz="2800" b="1" dirty="0" err="1" smtClean="0">
                <a:solidFill>
                  <a:schemeClr val="tx2"/>
                </a:solidFill>
                <a:latin typeface="Times New Roman" panose="02020603050405020304" pitchFamily="18" charset="0"/>
                <a:cs typeface="Times New Roman" panose="02020603050405020304" pitchFamily="18" charset="0"/>
              </a:rPr>
              <a:t>rừng</a:t>
            </a:r>
            <a:r>
              <a:rPr lang="en-US" altLang="en-US" sz="2800" b="1" dirty="0" smtClean="0">
                <a:solidFill>
                  <a:schemeClr val="tx2"/>
                </a:solidFill>
                <a:latin typeface="Times New Roman" panose="02020603050405020304" pitchFamily="18" charset="0"/>
                <a:cs typeface="Times New Roman" panose="02020603050405020304" pitchFamily="18" charset="0"/>
              </a:rPr>
              <a:t>?</a:t>
            </a:r>
          </a:p>
          <a:p>
            <a:endParaRPr lang="en-US" sz="1600" dirty="0">
              <a:solidFill>
                <a:schemeClr val="tx2"/>
              </a:solidFill>
            </a:endParaRPr>
          </a:p>
        </p:txBody>
      </p:sp>
    </p:spTree>
    <p:extLst>
      <p:ext uri="{BB962C8B-B14F-4D97-AF65-F5344CB8AC3E}">
        <p14:creationId xmlns:p14="http://schemas.microsoft.com/office/powerpoint/2010/main" val="245999726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3717925" y="4937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a:t>
            </a:r>
          </a:p>
        </p:txBody>
      </p:sp>
      <p:sp>
        <p:nvSpPr>
          <p:cNvPr id="75783" name="Rectangle 7"/>
          <p:cNvSpPr>
            <a:spLocks noChangeArrowheads="1"/>
          </p:cNvSpPr>
          <p:nvPr/>
        </p:nvSpPr>
        <p:spPr bwMode="auto">
          <a:xfrm>
            <a:off x="3048000" y="1956219"/>
            <a:ext cx="3276600" cy="854447"/>
          </a:xfrm>
          <a:prstGeom prst="rect">
            <a:avLst/>
          </a:prstGeom>
          <a:ln>
            <a:headEnd/>
            <a:tailEnd/>
          </a:ln>
          <a:effectLst>
            <a:reflection blurRad="6350" stA="50000" endA="300" endPos="55000" dir="5400000" sy="-100000" algn="bl" rotWithShape="0"/>
          </a:effectLst>
          <a:scene3d>
            <a:camera prst="orthographicFront"/>
            <a:lightRig rig="threePt" dir="t"/>
          </a:scene3d>
          <a:sp3d>
            <a:bevelT/>
          </a:sp3d>
          <a:extLst/>
        </p:spPr>
        <p:style>
          <a:lnRef idx="1">
            <a:schemeClr val="accent4"/>
          </a:lnRef>
          <a:fillRef idx="3">
            <a:schemeClr val="accent4"/>
          </a:fillRef>
          <a:effectRef idx="2">
            <a:schemeClr val="accent4"/>
          </a:effectRef>
          <a:fontRef idx="minor">
            <a:schemeClr val="lt1"/>
          </a:fontRef>
        </p:style>
        <p:txBody>
          <a:bodyPr wrap="none" anchor="ctr"/>
          <a:lstStyle/>
          <a:p>
            <a:pPr algn="ct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Trung</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du </a:t>
            </a:r>
            <a:r>
              <a:rPr lang="en-US" alt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Bắc</a:t>
            </a:r>
            <a:r>
              <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Bộ</a:t>
            </a:r>
            <a:endParaRPr lang="en-US" alt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5784" name="Rectangle 8"/>
          <p:cNvSpPr>
            <a:spLocks noChangeArrowheads="1"/>
          </p:cNvSpPr>
          <p:nvPr/>
        </p:nvSpPr>
        <p:spPr bwMode="auto">
          <a:xfrm>
            <a:off x="723900" y="3268699"/>
            <a:ext cx="3352800" cy="914400"/>
          </a:xfrm>
          <a:prstGeom prst="rect">
            <a:avLst/>
          </a:prstGeom>
          <a:solidFill>
            <a:schemeClr val="accent3">
              <a:lumMod val="20000"/>
              <a:lumOff val="80000"/>
            </a:schemeClr>
          </a:solidFill>
          <a:ln>
            <a:headEnd/>
            <a:tailEnd/>
          </a:ln>
          <a:scene3d>
            <a:camera prst="orthographicFront"/>
            <a:lightRig rig="threePt" dir="t"/>
          </a:scene3d>
          <a:sp3d>
            <a:bevelT/>
          </a:sp3d>
          <a:extLst/>
        </p:spPr>
        <p:style>
          <a:lnRef idx="1">
            <a:schemeClr val="accent3"/>
          </a:lnRef>
          <a:fillRef idx="3">
            <a:schemeClr val="accent3"/>
          </a:fillRef>
          <a:effectRef idx="2">
            <a:schemeClr val="accent3"/>
          </a:effectRef>
          <a:fontRef idx="minor">
            <a:schemeClr val="lt1"/>
          </a:fontRef>
        </p:style>
        <p:txBody>
          <a:bodyPr wrap="none" anchor="ctr"/>
          <a:lstStyle/>
          <a:p>
            <a:pPr algn="ctr"/>
            <a:r>
              <a:rPr lang="en-US" altLang="en-US" sz="2800" b="1" dirty="0" err="1">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Điều</a:t>
            </a:r>
            <a:r>
              <a:rPr lang="en-US" altLang="en-US" sz="2800" b="1" dirty="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kiện</a:t>
            </a:r>
            <a:r>
              <a:rPr lang="en-US" altLang="en-US" sz="2800" b="1" dirty="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smtClean="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tự</a:t>
            </a:r>
            <a:r>
              <a:rPr lang="en-US" altLang="en-US" sz="2800" b="1" dirty="0" smtClean="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nhiên</a:t>
            </a:r>
            <a:endParaRPr lang="en-US" altLang="en-US" sz="2800" b="1" dirty="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5785" name="Rectangle 9"/>
          <p:cNvSpPr>
            <a:spLocks noChangeArrowheads="1"/>
          </p:cNvSpPr>
          <p:nvPr/>
        </p:nvSpPr>
        <p:spPr bwMode="auto">
          <a:xfrm>
            <a:off x="5486400" y="3264498"/>
            <a:ext cx="3200400" cy="914400"/>
          </a:xfrm>
          <a:prstGeom prst="rect">
            <a:avLst/>
          </a:prstGeom>
          <a:solidFill>
            <a:schemeClr val="accent3">
              <a:lumMod val="20000"/>
              <a:lumOff val="80000"/>
            </a:schemeClr>
          </a:solidFill>
          <a:ln>
            <a:headEnd/>
            <a:tailEnd/>
          </a:ln>
          <a:scene3d>
            <a:camera prst="orthographicFront"/>
            <a:lightRig rig="threePt" dir="t"/>
          </a:scene3d>
          <a:sp3d>
            <a:bevelT/>
          </a:sp3d>
          <a:extLst/>
        </p:spPr>
        <p:style>
          <a:lnRef idx="1">
            <a:schemeClr val="accent3"/>
          </a:lnRef>
          <a:fillRef idx="3">
            <a:schemeClr val="accent3"/>
          </a:fillRef>
          <a:effectRef idx="2">
            <a:schemeClr val="accent3"/>
          </a:effectRef>
          <a:fontRef idx="minor">
            <a:schemeClr val="lt1"/>
          </a:fontRef>
        </p:style>
        <p:txBody>
          <a:bodyPr wrap="none" anchor="ctr"/>
          <a:lstStyle/>
          <a:p>
            <a:pPr algn="ctr"/>
            <a:r>
              <a:rPr lang="en-US" altLang="en-US" sz="2800" b="1" dirty="0" err="1">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Hoạt</a:t>
            </a:r>
            <a:r>
              <a:rPr lang="en-US" altLang="en-US" sz="2800" b="1" dirty="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động</a:t>
            </a:r>
            <a:r>
              <a:rPr lang="en-US" altLang="en-US" sz="2800" b="1" dirty="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sản</a:t>
            </a:r>
            <a:r>
              <a:rPr lang="en-US" altLang="en-US" sz="2800" b="1" dirty="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rPr>
              <a:t>xuất</a:t>
            </a:r>
            <a:endParaRPr lang="en-US" altLang="en-US" sz="2800" b="1" dirty="0">
              <a:solidFill>
                <a:schemeClr val="accent3">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5789" name="Line 13"/>
          <p:cNvSpPr>
            <a:spLocks noChangeShapeType="1"/>
          </p:cNvSpPr>
          <p:nvPr/>
        </p:nvSpPr>
        <p:spPr bwMode="auto">
          <a:xfrm flipH="1">
            <a:off x="2133600" y="2807298"/>
            <a:ext cx="2514601"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0" name="Line 14"/>
          <p:cNvSpPr>
            <a:spLocks noChangeShapeType="1"/>
          </p:cNvSpPr>
          <p:nvPr/>
        </p:nvSpPr>
        <p:spPr bwMode="auto">
          <a:xfrm>
            <a:off x="4648200" y="2807298"/>
            <a:ext cx="2438400" cy="4450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4" name="Line 18"/>
          <p:cNvSpPr>
            <a:spLocks noChangeShapeType="1"/>
          </p:cNvSpPr>
          <p:nvPr/>
        </p:nvSpPr>
        <p:spPr bwMode="auto">
          <a:xfrm>
            <a:off x="2383128" y="4191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7" name="Line 21"/>
          <p:cNvSpPr>
            <a:spLocks noChangeShapeType="1"/>
          </p:cNvSpPr>
          <p:nvPr/>
        </p:nvSpPr>
        <p:spPr bwMode="auto">
          <a:xfrm>
            <a:off x="7086600" y="4191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itle 1"/>
          <p:cNvSpPr>
            <a:spLocks noGrp="1"/>
          </p:cNvSpPr>
          <p:nvPr>
            <p:ph type="title"/>
          </p:nvPr>
        </p:nvSpPr>
        <p:spPr>
          <a:xfrm>
            <a:off x="314683" y="48296"/>
            <a:ext cx="8140066" cy="533400"/>
          </a:xfrm>
        </p:spPr>
        <p:txBody>
          <a:bodyPr>
            <a:noAutofit/>
          </a:bodyPr>
          <a:lstStyle/>
          <a:p>
            <a:pPr algn="ctr"/>
            <a:r>
              <a:rPr lang="en-US" sz="2400" b="1" cap="none" dirty="0" err="1" smtClean="0">
                <a:solidFill>
                  <a:schemeClr val="accent5">
                    <a:lumMod val="50000"/>
                  </a:schemeClr>
                </a:solidFill>
                <a:latin typeface="Times New Roman" panose="02020603050405020304" pitchFamily="18" charset="0"/>
                <a:cs typeface="Times New Roman" panose="02020603050405020304" pitchFamily="18" charset="0"/>
              </a:rPr>
              <a:t>Thứ</a:t>
            </a:r>
            <a:r>
              <a:rPr lang="en-US" sz="2400" b="1" cap="none"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b="1" cap="none" dirty="0" err="1" smtClean="0">
                <a:solidFill>
                  <a:schemeClr val="accent5">
                    <a:lumMod val="50000"/>
                  </a:schemeClr>
                </a:solidFill>
                <a:latin typeface="Times New Roman" panose="02020603050405020304" pitchFamily="18" charset="0"/>
                <a:cs typeface="Times New Roman" panose="02020603050405020304" pitchFamily="18" charset="0"/>
              </a:rPr>
              <a:t>năm</a:t>
            </a:r>
            <a:r>
              <a:rPr lang="en-US" sz="2400" b="1" cap="none"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400" b="1" cap="none" dirty="0" err="1" smtClean="0">
                <a:solidFill>
                  <a:schemeClr val="accent5">
                    <a:lumMod val="50000"/>
                  </a:schemeClr>
                </a:solidFill>
                <a:latin typeface="Times New Roman" panose="02020603050405020304" pitchFamily="18" charset="0"/>
                <a:cs typeface="Times New Roman" panose="02020603050405020304" pitchFamily="18" charset="0"/>
              </a:rPr>
              <a:t>ngày</a:t>
            </a:r>
            <a:r>
              <a:rPr lang="en-US" sz="2400" b="1" cap="none" dirty="0" smtClean="0">
                <a:solidFill>
                  <a:schemeClr val="accent5">
                    <a:lumMod val="50000"/>
                  </a:schemeClr>
                </a:solidFill>
                <a:latin typeface="Times New Roman" panose="02020603050405020304" pitchFamily="18" charset="0"/>
                <a:cs typeface="Times New Roman" panose="02020603050405020304" pitchFamily="18" charset="0"/>
              </a:rPr>
              <a:t>   18   </a:t>
            </a:r>
            <a:r>
              <a:rPr lang="en-US" sz="2400" b="1" cap="none" dirty="0" err="1" smtClean="0">
                <a:solidFill>
                  <a:schemeClr val="accent5">
                    <a:lumMod val="50000"/>
                  </a:schemeClr>
                </a:solidFill>
                <a:latin typeface="Times New Roman" panose="02020603050405020304" pitchFamily="18" charset="0"/>
                <a:cs typeface="Times New Roman" panose="02020603050405020304" pitchFamily="18" charset="0"/>
              </a:rPr>
              <a:t>tháng</a:t>
            </a:r>
            <a:r>
              <a:rPr lang="en-US" sz="2400" b="1" cap="none" dirty="0" smtClean="0">
                <a:solidFill>
                  <a:schemeClr val="accent5">
                    <a:lumMod val="50000"/>
                  </a:schemeClr>
                </a:solidFill>
                <a:latin typeface="Times New Roman" panose="02020603050405020304" pitchFamily="18" charset="0"/>
                <a:cs typeface="Times New Roman" panose="02020603050405020304" pitchFamily="18" charset="0"/>
              </a:rPr>
              <a:t>   9   </a:t>
            </a:r>
            <a:r>
              <a:rPr lang="en-US" sz="2400" b="1" cap="none" dirty="0" err="1" smtClean="0">
                <a:solidFill>
                  <a:schemeClr val="accent5">
                    <a:lumMod val="50000"/>
                  </a:schemeClr>
                </a:solidFill>
                <a:latin typeface="Times New Roman" panose="02020603050405020304" pitchFamily="18" charset="0"/>
                <a:cs typeface="Times New Roman" panose="02020603050405020304" pitchFamily="18" charset="0"/>
              </a:rPr>
              <a:t>năm</a:t>
            </a:r>
            <a:r>
              <a:rPr lang="en-US" sz="2400" b="1" cap="none" dirty="0" smtClean="0">
                <a:solidFill>
                  <a:schemeClr val="accent5">
                    <a:lumMod val="50000"/>
                  </a:schemeClr>
                </a:solidFill>
                <a:latin typeface="Times New Roman" panose="02020603050405020304" pitchFamily="18" charset="0"/>
                <a:cs typeface="Times New Roman" panose="02020603050405020304" pitchFamily="18" charset="0"/>
              </a:rPr>
              <a:t>   2014</a:t>
            </a:r>
            <a:endParaRPr lang="vi-VN" sz="2400" b="1" cap="none"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737015" y="662665"/>
            <a:ext cx="1638300" cy="480131"/>
          </a:xfrm>
          <a:prstGeom prst="rect">
            <a:avLst/>
          </a:prstGeom>
          <a:noFill/>
        </p:spPr>
        <p:txBody>
          <a:bodyPr wrap="square" rtlCol="0" anchor="ctr">
            <a:spAutoFit/>
          </a:bodyPr>
          <a:lstStyle/>
          <a:p>
            <a:pPr algn="ctr">
              <a:lnSpc>
                <a:spcPct val="90000"/>
              </a:lnSpc>
            </a:pPr>
            <a:r>
              <a:rPr lang="en-US" sz="2800" b="1" dirty="0" smtClean="0">
                <a:solidFill>
                  <a:srgbClr val="FF0000"/>
                </a:solidFill>
                <a:latin typeface="Times New Roman" panose="02020603050405020304" pitchFamily="18" charset="0"/>
                <a:cs typeface="Times New Roman" panose="02020603050405020304" pitchFamily="18" charset="0"/>
              </a:rPr>
              <a:t>ĐỊA LÍ</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838721" y="1043557"/>
            <a:ext cx="5466560"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en-US" sz="4400" b="1" dirty="0" smtClean="0">
                <a:ln w="6600">
                  <a:solidFill>
                    <a:srgbClr val="002060"/>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TRUNG DU BẮC BỘ</a:t>
            </a:r>
            <a:endParaRPr lang="en-US" sz="4400" b="1" dirty="0">
              <a:ln w="6600">
                <a:solidFill>
                  <a:srgbClr val="002060"/>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52400" y="4884700"/>
            <a:ext cx="4533900" cy="1925624"/>
            <a:chOff x="152400" y="4884700"/>
            <a:chExt cx="4533900" cy="1925624"/>
          </a:xfrm>
          <a:solidFill>
            <a:schemeClr val="accent1">
              <a:lumMod val="40000"/>
              <a:lumOff val="60000"/>
            </a:schemeClr>
          </a:solidFill>
        </p:grpSpPr>
        <p:sp>
          <p:nvSpPr>
            <p:cNvPr id="75791" name="Rectangle 15"/>
            <p:cNvSpPr>
              <a:spLocks noChangeArrowheads="1"/>
            </p:cNvSpPr>
            <p:nvPr/>
          </p:nvSpPr>
          <p:spPr bwMode="auto">
            <a:xfrm>
              <a:off x="152400" y="4884700"/>
              <a:ext cx="4495800" cy="1897099"/>
            </a:xfrm>
            <a:prstGeom prst="rect">
              <a:avLst/>
            </a:prstGeom>
            <a:grpFill/>
            <a:ln>
              <a:headEnd/>
              <a:tailEnd/>
            </a:ln>
            <a:scene3d>
              <a:camera prst="orthographicFront"/>
              <a:lightRig rig="threePt" dir="t"/>
            </a:scene3d>
            <a:sp3d>
              <a:bevelT/>
            </a:sp3d>
            <a:extLst/>
          </p:spPr>
          <p:style>
            <a:lnRef idx="1">
              <a:schemeClr val="accent5"/>
            </a:lnRef>
            <a:fillRef idx="3">
              <a:schemeClr val="accent5"/>
            </a:fillRef>
            <a:effectRef idx="2">
              <a:schemeClr val="accent5"/>
            </a:effectRef>
            <a:fontRef idx="minor">
              <a:schemeClr val="lt1"/>
            </a:fontRef>
          </p:style>
          <p:txBody>
            <a:bodyPr wrap="none" anchor="ctr"/>
            <a:lstStyle/>
            <a:p>
              <a:endParaRPr lang="en-US" altLang="en-US" sz="24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p:cNvSpPr txBox="1"/>
            <p:nvPr/>
          </p:nvSpPr>
          <p:spPr>
            <a:xfrm>
              <a:off x="190500" y="4945198"/>
              <a:ext cx="4495800" cy="1865126"/>
            </a:xfrm>
            <a:prstGeom prst="rect">
              <a:avLst/>
            </a:prstGeom>
            <a:noFill/>
          </p:spPr>
          <p:txBody>
            <a:bodyPr wrap="square" rtlCol="0">
              <a:spAutoFit/>
            </a:bodyPr>
            <a:lstStyle/>
            <a:p>
              <a:pPr>
                <a:lnSpc>
                  <a:spcPct val="90000"/>
                </a:lnSpc>
              </a:pP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Mang</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đặc</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điểm</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của</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cả</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đồng</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bằng</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và</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miền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núi</a:t>
              </a:r>
              <a:r>
                <a:rPr lang="en-US" sz="3200" b="1" dirty="0" smtClean="0">
                  <a:solidFill>
                    <a:schemeClr val="tx2"/>
                  </a:solidFill>
                  <a:latin typeface="Times New Roman" panose="02020603050405020304" pitchFamily="18" charset="0"/>
                  <a:cs typeface="Times New Roman" panose="02020603050405020304" pitchFamily="18" charset="0"/>
                </a:rPr>
                <a:t>.</a:t>
              </a:r>
            </a:p>
            <a:p>
              <a:pPr>
                <a:lnSpc>
                  <a:spcPct val="90000"/>
                </a:lnSpc>
              </a:pP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Là</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vùng</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đồi</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với</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các</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đỉnh</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tròn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sườn</a:t>
              </a:r>
              <a:r>
                <a:rPr lang="en-US" sz="3200" b="1" dirty="0" smtClean="0">
                  <a:solidFill>
                    <a:schemeClr val="tx2"/>
                  </a:solidFill>
                  <a:latin typeface="Times New Roman" panose="02020603050405020304" pitchFamily="18" charset="0"/>
                  <a:cs typeface="Times New Roman" panose="02020603050405020304" pitchFamily="18" charset="0"/>
                </a:rPr>
                <a:t> </a:t>
              </a:r>
              <a:r>
                <a:rPr lang="en-US" sz="3200" b="1" dirty="0" err="1" smtClean="0">
                  <a:solidFill>
                    <a:schemeClr val="tx2"/>
                  </a:solidFill>
                  <a:latin typeface="Times New Roman" panose="02020603050405020304" pitchFamily="18" charset="0"/>
                  <a:cs typeface="Times New Roman" panose="02020603050405020304" pitchFamily="18" charset="0"/>
                </a:rPr>
                <a:t>thoải</a:t>
              </a:r>
              <a:r>
                <a:rPr lang="en-US" sz="3200" b="1" dirty="0" smtClean="0">
                  <a:solidFill>
                    <a:schemeClr val="tx2"/>
                  </a:solidFill>
                  <a:latin typeface="Times New Roman" panose="02020603050405020304" pitchFamily="18" charset="0"/>
                  <a:cs typeface="Times New Roman" panose="02020603050405020304" pitchFamily="18" charset="0"/>
                </a:rPr>
                <a:t>.</a:t>
              </a:r>
              <a:endParaRPr lang="en-US" sz="3200" b="1" dirty="0">
                <a:solidFill>
                  <a:schemeClr val="tx2"/>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5297625" y="4888644"/>
            <a:ext cx="3577949" cy="1897099"/>
            <a:chOff x="152400" y="4884700"/>
            <a:chExt cx="4533900" cy="1897099"/>
          </a:xfrm>
          <a:solidFill>
            <a:schemeClr val="accent1">
              <a:lumMod val="40000"/>
              <a:lumOff val="60000"/>
            </a:schemeClr>
          </a:solidFill>
        </p:grpSpPr>
        <p:sp>
          <p:nvSpPr>
            <p:cNvPr id="34" name="Rectangle 15"/>
            <p:cNvSpPr>
              <a:spLocks noChangeArrowheads="1"/>
            </p:cNvSpPr>
            <p:nvPr/>
          </p:nvSpPr>
          <p:spPr bwMode="auto">
            <a:xfrm>
              <a:off x="152400" y="4884700"/>
              <a:ext cx="4495800" cy="1897099"/>
            </a:xfrm>
            <a:prstGeom prst="rect">
              <a:avLst/>
            </a:prstGeom>
            <a:grpFill/>
            <a:ln>
              <a:headEnd/>
              <a:tailEnd/>
            </a:ln>
            <a:scene3d>
              <a:camera prst="orthographicFront"/>
              <a:lightRig rig="threePt" dir="t"/>
            </a:scene3d>
            <a:sp3d>
              <a:bevelT/>
            </a:sp3d>
            <a:extLst/>
          </p:spPr>
          <p:style>
            <a:lnRef idx="1">
              <a:schemeClr val="accent5"/>
            </a:lnRef>
            <a:fillRef idx="3">
              <a:schemeClr val="accent5"/>
            </a:fillRef>
            <a:effectRef idx="2">
              <a:schemeClr val="accent5"/>
            </a:effectRef>
            <a:fontRef idx="minor">
              <a:schemeClr val="lt1"/>
            </a:fontRef>
          </p:style>
          <p:txBody>
            <a:bodyPr wrap="none" anchor="ctr"/>
            <a:lstStyle/>
            <a:p>
              <a:pPr algn="just"/>
              <a:endParaRPr lang="en-US" altLang="en-US" sz="24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TextBox 34"/>
            <p:cNvSpPr txBox="1"/>
            <p:nvPr/>
          </p:nvSpPr>
          <p:spPr>
            <a:xfrm>
              <a:off x="190500" y="4945198"/>
              <a:ext cx="4495800" cy="1569660"/>
            </a:xfrm>
            <a:prstGeom prst="rect">
              <a:avLst/>
            </a:prstGeom>
            <a:noFill/>
          </p:spPr>
          <p:txBody>
            <a:bodyPr wrap="square" rtlCol="0">
              <a:spAutoFit/>
            </a:bodyPr>
            <a:lstStyle/>
            <a:p>
              <a:pPr algn="just"/>
              <a:r>
                <a:rPr lang="en-US" altLang="en-US" sz="32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Trồng</a:t>
              </a:r>
              <a:r>
                <a:rPr lang="en-US" altLang="en-US" sz="32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cây</a:t>
              </a:r>
              <a:r>
                <a:rPr lang="en-US" altLang="en-US" sz="32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ăn</a:t>
              </a:r>
              <a:r>
                <a:rPr lang="en-US" altLang="en-US" sz="32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32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cây</a:t>
              </a:r>
              <a:r>
                <a:rPr lang="en-US" altLang="en-US" sz="32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công</a:t>
              </a:r>
              <a:r>
                <a:rPr lang="en-US" altLang="en-US" sz="32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nghiệp</a:t>
              </a:r>
              <a:r>
                <a:rPr lang="en-US" altLang="en-US" sz="32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32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a:solidFill>
                    <a:schemeClr val="tx2"/>
                  </a:solidFill>
                  <a:latin typeface="Times New Roman" panose="02020603050405020304" pitchFamily="18" charset="0"/>
                  <a:ea typeface="Tahoma" panose="020B0604030504040204" pitchFamily="34" charset="0"/>
                  <a:cs typeface="Times New Roman" panose="02020603050405020304" pitchFamily="18" charset="0"/>
                </a:rPr>
                <a:t>trồng</a:t>
              </a:r>
              <a:r>
                <a:rPr lang="en-US" altLang="en-US" sz="32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rừng</a:t>
              </a:r>
              <a:r>
                <a:rPr lang="en-US" altLang="en-US" sz="3200" b="1" dirty="0" smtClean="0">
                  <a:solidFill>
                    <a:schemeClr val="tx2"/>
                  </a:solidFill>
                  <a:latin typeface="Times New Roman" panose="02020603050405020304" pitchFamily="18" charset="0"/>
                  <a:ea typeface="Tahoma" panose="020B0604030504040204" pitchFamily="34" charset="0"/>
                  <a:cs typeface="Times New Roman" panose="02020603050405020304" pitchFamily="18" charset="0"/>
                </a:rPr>
                <a:t>.</a:t>
              </a:r>
              <a:endParaRPr lang="en-US" altLang="en-US" sz="3200" b="1" dirty="0">
                <a:solidFill>
                  <a:schemeClr val="tx2"/>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455759767"/>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3"/>
                                        </p:tgtEl>
                                        <p:attrNameLst>
                                          <p:attrName>style.visibility</p:attrName>
                                        </p:attrNameLst>
                                      </p:cBhvr>
                                      <p:to>
                                        <p:strVal val="visible"/>
                                      </p:to>
                                    </p:set>
                                    <p:animEffect transition="in" filter="blinds(horizontal)">
                                      <p:cBhvr>
                                        <p:cTn id="7" dur="500"/>
                                        <p:tgtEl>
                                          <p:spTgt spid="757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789"/>
                                        </p:tgtEl>
                                        <p:attrNameLst>
                                          <p:attrName>style.visibility</p:attrName>
                                        </p:attrNameLst>
                                      </p:cBhvr>
                                      <p:to>
                                        <p:strVal val="visible"/>
                                      </p:to>
                                    </p:set>
                                    <p:animEffect transition="in" filter="blinds(horizontal)">
                                      <p:cBhvr>
                                        <p:cTn id="12" dur="500"/>
                                        <p:tgtEl>
                                          <p:spTgt spid="7578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75784"/>
                                        </p:tgtEl>
                                        <p:attrNameLst>
                                          <p:attrName>style.visibility</p:attrName>
                                        </p:attrNameLst>
                                      </p:cBhvr>
                                      <p:to>
                                        <p:strVal val="visible"/>
                                      </p:to>
                                    </p:set>
                                    <p:animEffect transition="in" filter="box(in)">
                                      <p:cBhvr>
                                        <p:cTn id="15" dur="500"/>
                                        <p:tgtEl>
                                          <p:spTgt spid="7578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5790"/>
                                        </p:tgtEl>
                                        <p:attrNameLst>
                                          <p:attrName>style.visibility</p:attrName>
                                        </p:attrNameLst>
                                      </p:cBhvr>
                                      <p:to>
                                        <p:strVal val="visible"/>
                                      </p:to>
                                    </p:set>
                                    <p:animEffect transition="in" filter="blinds(horizontal)">
                                      <p:cBhvr>
                                        <p:cTn id="20" dur="500"/>
                                        <p:tgtEl>
                                          <p:spTgt spid="75790"/>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75785"/>
                                        </p:tgtEl>
                                        <p:attrNameLst>
                                          <p:attrName>style.visibility</p:attrName>
                                        </p:attrNameLst>
                                      </p:cBhvr>
                                      <p:to>
                                        <p:strVal val="visible"/>
                                      </p:to>
                                    </p:set>
                                    <p:animEffect transition="in" filter="diamond(in)">
                                      <p:cBhvr>
                                        <p:cTn id="23" dur="2000"/>
                                        <p:tgtEl>
                                          <p:spTgt spid="7578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5794"/>
                                        </p:tgtEl>
                                        <p:attrNameLst>
                                          <p:attrName>style.visibility</p:attrName>
                                        </p:attrNameLst>
                                      </p:cBhvr>
                                      <p:to>
                                        <p:strVal val="visible"/>
                                      </p:to>
                                    </p:set>
                                    <p:animEffect transition="in" filter="blinds(horizontal)">
                                      <p:cBhvr>
                                        <p:cTn id="28" dur="500"/>
                                        <p:tgtEl>
                                          <p:spTgt spid="7579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5797"/>
                                        </p:tgtEl>
                                        <p:attrNameLst>
                                          <p:attrName>style.visibility</p:attrName>
                                        </p:attrNameLst>
                                      </p:cBhvr>
                                      <p:to>
                                        <p:strVal val="visible"/>
                                      </p:to>
                                    </p:set>
                                    <p:animEffect transition="in" filter="blinds(horizontal)">
                                      <p:cBhvr>
                                        <p:cTn id="40" dur="500"/>
                                        <p:tgtEl>
                                          <p:spTgt spid="7579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anim calcmode="lin" valueType="num">
                                      <p:cBhvr>
                                        <p:cTn id="46" dur="1000" fill="hold"/>
                                        <p:tgtEl>
                                          <p:spTgt spid="33"/>
                                        </p:tgtEl>
                                        <p:attrNameLst>
                                          <p:attrName>ppt_x</p:attrName>
                                        </p:attrNameLst>
                                      </p:cBhvr>
                                      <p:tavLst>
                                        <p:tav tm="0">
                                          <p:val>
                                            <p:strVal val="#ppt_x"/>
                                          </p:val>
                                        </p:tav>
                                        <p:tav tm="100000">
                                          <p:val>
                                            <p:strVal val="#ppt_x"/>
                                          </p:val>
                                        </p:tav>
                                      </p:tavLst>
                                    </p:anim>
                                    <p:anim calcmode="lin" valueType="num">
                                      <p:cBhvr>
                                        <p:cTn id="4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animBg="1"/>
      <p:bldP spid="75784" grpId="0" animBg="1"/>
      <p:bldP spid="75785" grpId="0" animBg="1"/>
      <p:bldP spid="75789" grpId="0" animBg="1"/>
      <p:bldP spid="75790" grpId="0" animBg="1"/>
      <p:bldP spid="75794" grpId="0" animBg="1"/>
      <p:bldP spid="7579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3030" y="762000"/>
            <a:ext cx="7317105" cy="868362"/>
          </a:xfrm>
          <a:prstGeom prst="cloud">
            <a:avLst/>
          </a:prstGeom>
        </p:spPr>
        <p:style>
          <a:lnRef idx="1">
            <a:schemeClr val="accent1"/>
          </a:lnRef>
          <a:fillRef idx="2">
            <a:schemeClr val="accent1"/>
          </a:fillRef>
          <a:effectRef idx="1">
            <a:schemeClr val="accent1"/>
          </a:effectRef>
          <a:fontRef idx="minor">
            <a:schemeClr val="dk1"/>
          </a:fontRef>
        </p:style>
        <p:txBody>
          <a:bodyPr>
            <a:noAutofit/>
          </a:bodyPr>
          <a:lstStyle/>
          <a:p>
            <a:pPr algn="ctr"/>
            <a:r>
              <a:rPr lang="en-US" sz="6600" b="1" cap="none" dirty="0">
                <a:ln/>
                <a:solidFill>
                  <a:srgbClr val="002060"/>
                </a:solidFill>
                <a:latin typeface="Times New Roman" panose="02020603050405020304" pitchFamily="18" charset="0"/>
              </a:rPr>
              <a:t>BÀI HỌC</a:t>
            </a:r>
            <a:endParaRPr lang="vi-VN" sz="2800" dirty="0">
              <a:solidFill>
                <a:srgbClr val="002060"/>
              </a:solidFill>
            </a:endParaRPr>
          </a:p>
        </p:txBody>
      </p:sp>
      <p:sp>
        <p:nvSpPr>
          <p:cNvPr id="7" name="Rectangle 6"/>
          <p:cNvSpPr/>
          <p:nvPr/>
        </p:nvSpPr>
        <p:spPr>
          <a:xfrm>
            <a:off x="340165" y="1752600"/>
            <a:ext cx="8422834" cy="4524315"/>
          </a:xfrm>
          <a:prstGeom prst="rect">
            <a:avLst/>
          </a:prstGeom>
        </p:spPr>
        <p:txBody>
          <a:bodyPr wrap="square">
            <a:spAutoFit/>
          </a:bodyPr>
          <a:lstStyle/>
          <a:p>
            <a:pPr marL="34299" lvl="0" defTabSz="685983">
              <a:lnSpc>
                <a:spcPct val="150000"/>
              </a:lnSpc>
              <a:spcBef>
                <a:spcPts val="1350"/>
              </a:spcBef>
              <a:buClr>
                <a:srgbClr val="545454"/>
              </a:buClr>
              <a:buSzPct val="80000"/>
            </a:pP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Trung</a:t>
            </a:r>
            <a:r>
              <a:rPr lang="en-US" sz="3200" b="1" dirty="0">
                <a:solidFill>
                  <a:schemeClr val="tx2"/>
                </a:solidFill>
                <a:latin typeface="Times New Roman" panose="02020603050405020304" pitchFamily="18" charset="0"/>
              </a:rPr>
              <a:t> du </a:t>
            </a:r>
            <a:r>
              <a:rPr lang="en-US" sz="3200" b="1" dirty="0" err="1">
                <a:solidFill>
                  <a:schemeClr val="tx2"/>
                </a:solidFill>
                <a:latin typeface="Times New Roman" panose="02020603050405020304" pitchFamily="18" charset="0"/>
              </a:rPr>
              <a:t>Bắc</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Bộ</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là</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vùng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đồi</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với</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các</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đỉnh</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tròn</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sườn</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thoải</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Thế</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mạnh</a:t>
            </a:r>
            <a:r>
              <a:rPr lang="en-US" sz="3200" b="1" dirty="0">
                <a:solidFill>
                  <a:schemeClr val="tx2"/>
                </a:solidFill>
                <a:latin typeface="Times New Roman" panose="02020603050405020304" pitchFamily="18" charset="0"/>
              </a:rPr>
              <a:t> ở </a:t>
            </a:r>
            <a:r>
              <a:rPr lang="en-US" sz="3200" b="1" dirty="0" err="1">
                <a:solidFill>
                  <a:schemeClr val="tx2"/>
                </a:solidFill>
                <a:latin typeface="Times New Roman" panose="02020603050405020304" pitchFamily="18" charset="0"/>
              </a:rPr>
              <a:t>đây</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là</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trồng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cây</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ăn</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quả</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và</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cây</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công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nghiệp</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đặc</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biệt</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là</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trồng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chè</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Đất</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trống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đồi</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trọc</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đang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được</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phủ</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xanh</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bằng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việc</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trồng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rừng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trồng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cây</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công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nghiệp</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lâu</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năm</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và</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trồng</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cây</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ăn</a:t>
            </a:r>
            <a:r>
              <a:rPr lang="en-US" sz="3200" b="1" dirty="0">
                <a:solidFill>
                  <a:schemeClr val="tx2"/>
                </a:solidFill>
                <a:latin typeface="Times New Roman" panose="02020603050405020304" pitchFamily="18" charset="0"/>
              </a:rPr>
              <a:t> </a:t>
            </a:r>
            <a:r>
              <a:rPr lang="en-US" sz="3200" b="1" dirty="0" err="1">
                <a:solidFill>
                  <a:schemeClr val="tx2"/>
                </a:solidFill>
                <a:latin typeface="Times New Roman" panose="02020603050405020304" pitchFamily="18" charset="0"/>
              </a:rPr>
              <a:t>quả</a:t>
            </a:r>
            <a:r>
              <a:rPr lang="en-US" sz="3200" b="1" dirty="0">
                <a:solidFill>
                  <a:schemeClr val="tx2"/>
                </a:solidFill>
                <a:latin typeface="Times New Roman" panose="02020603050405020304" pitchFamily="18" charset="0"/>
              </a:rPr>
              <a:t>.</a:t>
            </a:r>
            <a:endParaRPr lang="vi-VN" sz="32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377524771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3"/>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2286000"/>
            <a:ext cx="5029200" cy="1066800"/>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mtClean="0">
                <a:ln/>
                <a:solidFill>
                  <a:srgbClr val="7030A0"/>
                </a:solidFill>
                <a:effectLst/>
                <a:latin typeface="Times New Roman" panose="02020603050405020304" pitchFamily="18" charset="0"/>
              </a:rPr>
              <a:t>CỦNG CỐ</a:t>
            </a:r>
            <a:endParaRPr lang="vi-VN" sz="7200" b="1" cap="none">
              <a:ln/>
              <a:solidFill>
                <a:srgbClr val="7030A0"/>
              </a:solidFill>
              <a:effectLst/>
              <a:latin typeface="Times New Roman" panose="02020603050405020304" pitchFamily="18" charset="0"/>
            </a:endParaRPr>
          </a:p>
        </p:txBody>
      </p:sp>
    </p:spTree>
    <p:extLst>
      <p:ext uri="{BB962C8B-B14F-4D97-AF65-F5344CB8AC3E}">
        <p14:creationId xmlns:p14="http://schemas.microsoft.com/office/powerpoint/2010/main" val="1005201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00007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10210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43"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12644" name="Picture 4" descr="Chim 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105525"/>
            <a:ext cx="3524250" cy="752475"/>
          </a:xfrm>
          <a:prstGeom prst="rect">
            <a:avLst/>
          </a:prstGeom>
          <a:noFill/>
          <a:extLst>
            <a:ext uri="{909E8E84-426E-40DD-AFC4-6F175D3DCCD1}">
              <a14:hiddenFill xmlns:a14="http://schemas.microsoft.com/office/drawing/2010/main">
                <a:solidFill>
                  <a:srgbClr val="FFFFFF"/>
                </a:solidFill>
              </a14:hiddenFill>
            </a:ext>
          </a:extLst>
        </p:spPr>
      </p:pic>
      <p:pic>
        <p:nvPicPr>
          <p:cNvPr id="112645" name="Picture 5" descr="1 day c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0"/>
            <a:ext cx="3590925" cy="527050"/>
          </a:xfrm>
          <a:prstGeom prst="rect">
            <a:avLst/>
          </a:prstGeom>
          <a:noFill/>
          <a:extLst>
            <a:ext uri="{909E8E84-426E-40DD-AFC4-6F175D3DCCD1}">
              <a14:hiddenFill xmlns:a14="http://schemas.microsoft.com/office/drawing/2010/main">
                <a:solidFill>
                  <a:srgbClr val="FFFFFF"/>
                </a:solidFill>
              </a14:hiddenFill>
            </a:ext>
          </a:extLst>
        </p:spPr>
      </p:pic>
      <p:pic>
        <p:nvPicPr>
          <p:cNvPr id="112646" name="Picture 6" descr="Cau ho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5334000"/>
            <a:ext cx="1109663" cy="1524000"/>
          </a:xfrm>
          <a:prstGeom prst="rect">
            <a:avLst/>
          </a:prstGeom>
          <a:noFill/>
          <a:extLst>
            <a:ext uri="{909E8E84-426E-40DD-AFC4-6F175D3DCCD1}">
              <a14:hiddenFill xmlns:a14="http://schemas.microsoft.com/office/drawing/2010/main">
                <a:solidFill>
                  <a:srgbClr val="FFFFFF"/>
                </a:solidFill>
              </a14:hiddenFill>
            </a:ext>
          </a:extLst>
        </p:spPr>
      </p:pic>
      <p:sp>
        <p:nvSpPr>
          <p:cNvPr id="112647" name="WordArt 7"/>
          <p:cNvSpPr>
            <a:spLocks noChangeArrowheads="1" noChangeShapeType="1" noTextEdit="1"/>
          </p:cNvSpPr>
          <p:nvPr/>
        </p:nvSpPr>
        <p:spPr bwMode="auto">
          <a:xfrm>
            <a:off x="1600200" y="2700338"/>
            <a:ext cx="6248400" cy="1828800"/>
          </a:xfrm>
          <a:prstGeom prst="rect">
            <a:avLst/>
          </a:prstGeom>
        </p:spPr>
        <p:txBody>
          <a:bodyPr wrap="none" fromWordArt="1">
            <a:prstTxWarp prst="textWave1">
              <a:avLst>
                <a:gd name="adj1" fmla="val 13005"/>
                <a:gd name="adj2" fmla="val 0"/>
              </a:avLst>
            </a:prstTxWarp>
          </a:bodyPr>
          <a:lstStyle/>
          <a:p>
            <a:pPr algn="ctr"/>
            <a:r>
              <a:rPr lang="en-US" sz="3600" kern="10" dirty="0">
                <a:ln w="28575">
                  <a:solidFill>
                    <a:srgbClr val="99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HÃY CHỌN Ý ĐÚNG</a:t>
            </a:r>
          </a:p>
        </p:txBody>
      </p:sp>
      <p:sp>
        <p:nvSpPr>
          <p:cNvPr id="8" name="WordArt 3"/>
          <p:cNvSpPr>
            <a:spLocks noChangeArrowheads="1" noChangeShapeType="1" noTextEdit="1"/>
          </p:cNvSpPr>
          <p:nvPr/>
        </p:nvSpPr>
        <p:spPr bwMode="auto">
          <a:xfrm>
            <a:off x="1600200" y="1600200"/>
            <a:ext cx="6181725" cy="1066800"/>
          </a:xfrm>
          <a:prstGeom prst="rect">
            <a:avLst/>
          </a:prstGeom>
        </p:spPr>
        <p:txBody>
          <a:bodyPr wrap="none" fromWordArt="1">
            <a:prstTxWarp prst="textWave1">
              <a:avLst>
                <a:gd name="adj1" fmla="val 13005"/>
                <a:gd name="adj2" fmla="val 0"/>
              </a:avLst>
            </a:prstTxWarp>
          </a:bodyPr>
          <a:lstStyle/>
          <a:p>
            <a:pPr algn="ctr"/>
            <a:r>
              <a:rPr lang="vi-VN" sz="3600" b="1" kern="10" dirty="0">
                <a:ln w="28575">
                  <a:solidFill>
                    <a:srgbClr val="FF0000"/>
                  </a:solidFill>
                  <a:round/>
                  <a:headEnd/>
                  <a:tailEnd/>
                </a:ln>
                <a:solidFill>
                  <a:srgbClr val="FFFF00"/>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2814523640"/>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112647"/>
                                        </p:tgtEl>
                                        <p:attrNameLst>
                                          <p:attrName>style.visibility</p:attrName>
                                        </p:attrNameLst>
                                      </p:cBhvr>
                                      <p:to>
                                        <p:strVal val="visible"/>
                                      </p:to>
                                    </p:set>
                                    <p:anim calcmode="lin" valueType="num">
                                      <p:cBhvr>
                                        <p:cTn id="13" dur="1000" fill="hold"/>
                                        <p:tgtEl>
                                          <p:spTgt spid="112647"/>
                                        </p:tgtEl>
                                        <p:attrNameLst>
                                          <p:attrName>ppt_w</p:attrName>
                                        </p:attrNameLst>
                                      </p:cBhvr>
                                      <p:tavLst>
                                        <p:tav tm="0">
                                          <p:val>
                                            <p:fltVal val="0"/>
                                          </p:val>
                                        </p:tav>
                                        <p:tav tm="100000">
                                          <p:val>
                                            <p:strVal val="#ppt_w"/>
                                          </p:val>
                                        </p:tav>
                                      </p:tavLst>
                                    </p:anim>
                                    <p:anim calcmode="lin" valueType="num">
                                      <p:cBhvr>
                                        <p:cTn id="14" dur="1000" fill="hold"/>
                                        <p:tgtEl>
                                          <p:spTgt spid="112647"/>
                                        </p:tgtEl>
                                        <p:attrNameLst>
                                          <p:attrName>ppt_h</p:attrName>
                                        </p:attrNameLst>
                                      </p:cBhvr>
                                      <p:tavLst>
                                        <p:tav tm="0">
                                          <p:val>
                                            <p:fltVal val="0"/>
                                          </p:val>
                                        </p:tav>
                                        <p:tav tm="100000">
                                          <p:val>
                                            <p:strVal val="#ppt_h"/>
                                          </p:val>
                                        </p:tav>
                                      </p:tavLst>
                                    </p:anim>
                                    <p:animEffect transition="in" filter="fade">
                                      <p:cBhvr>
                                        <p:cTn id="15" dur="1000"/>
                                        <p:tgtEl>
                                          <p:spTgt spid="1126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264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mediacall" presetSubtype="0" fill="hold" nodeType="clickEffect">
                                  <p:stCondLst>
                                    <p:cond delay="0"/>
                                  </p:stCondLst>
                                  <p:childTnLst>
                                    <p:cmd type="call" cmd="playFrom(0.0)">
                                      <p:cBhvr>
                                        <p:cTn id="20" dur="2910" fill="hold"/>
                                        <p:tgtEl>
                                          <p:spTgt spid="112643"/>
                                        </p:tgtEl>
                                      </p:cBhvr>
                                    </p:cmd>
                                  </p:childTnLst>
                                </p:cTn>
                              </p:par>
                            </p:childTnLst>
                          </p:cTn>
                        </p:par>
                      </p:childTnLst>
                    </p:cTn>
                  </p:par>
                </p:childTnLst>
              </p:cTn>
              <p:nextCondLst>
                <p:cond evt="onClick" delay="0">
                  <p:tgtEl>
                    <p:spTgt spid="112643"/>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112643"/>
                </p:tgtEl>
              </p:cMediaNode>
            </p:audio>
          </p:childTnLst>
        </p:cTn>
      </p:par>
    </p:tnLst>
    <p:bldLst>
      <p:bldP spid="11264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noChangeArrowheads="1"/>
          </p:cNvPicPr>
          <p:nvPr/>
        </p:nvPicPr>
        <p:blipFill>
          <a:blip r:embed="rId4"/>
          <a:srcRect/>
          <a:stretch>
            <a:fillRect/>
          </a:stretch>
        </p:blipFill>
        <p:spPr bwMode="auto">
          <a:xfrm>
            <a:off x="0" y="0"/>
            <a:ext cx="9144000" cy="6858000"/>
          </a:xfrm>
          <a:prstGeom prst="rect">
            <a:avLst/>
          </a:prstGeom>
          <a:ln/>
        </p:spPr>
        <p:style>
          <a:lnRef idx="1">
            <a:schemeClr val="accent1"/>
          </a:lnRef>
          <a:fillRef idx="2">
            <a:schemeClr val="accent1"/>
          </a:fillRef>
          <a:effectRef idx="1">
            <a:schemeClr val="accent1"/>
          </a:effectRef>
          <a:fontRef idx="minor">
            <a:schemeClr val="dk1"/>
          </a:fontRef>
        </p:style>
      </p:pic>
      <p:grpSp>
        <p:nvGrpSpPr>
          <p:cNvPr id="15363" name="Group 14"/>
          <p:cNvGrpSpPr>
            <a:grpSpLocks/>
          </p:cNvGrpSpPr>
          <p:nvPr/>
        </p:nvGrpSpPr>
        <p:grpSpPr bwMode="auto">
          <a:xfrm>
            <a:off x="0" y="0"/>
            <a:ext cx="9158288" cy="6896100"/>
            <a:chOff x="0" y="-10"/>
            <a:chExt cx="5769" cy="4344"/>
          </a:xfrm>
        </p:grpSpPr>
        <p:pic>
          <p:nvPicPr>
            <p:cNvPr id="15364" name="Picture 1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 y="4276"/>
              <a:ext cx="570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 y="-10"/>
              <a:ext cx="570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2136"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8"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584"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WordArt 70"/>
          <p:cNvSpPr>
            <a:spLocks noChangeArrowheads="1" noChangeShapeType="1" noTextEdit="1"/>
          </p:cNvSpPr>
          <p:nvPr/>
        </p:nvSpPr>
        <p:spPr bwMode="auto">
          <a:xfrm>
            <a:off x="7427196" y="3155391"/>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9" name="WordArt 72"/>
          <p:cNvSpPr>
            <a:spLocks noChangeArrowheads="1" noChangeShapeType="1" noTextEdit="1"/>
          </p:cNvSpPr>
          <p:nvPr/>
        </p:nvSpPr>
        <p:spPr bwMode="auto">
          <a:xfrm>
            <a:off x="7427196" y="3155391"/>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0" name="WordArt 71"/>
          <p:cNvSpPr>
            <a:spLocks noChangeArrowheads="1" noChangeShapeType="1" noTextEdit="1"/>
          </p:cNvSpPr>
          <p:nvPr/>
        </p:nvSpPr>
        <p:spPr bwMode="auto">
          <a:xfrm>
            <a:off x="7431958" y="3126816"/>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1" name="WordArt 73"/>
          <p:cNvSpPr>
            <a:spLocks noChangeArrowheads="1" noChangeShapeType="1" noTextEdit="1"/>
          </p:cNvSpPr>
          <p:nvPr/>
        </p:nvSpPr>
        <p:spPr bwMode="auto">
          <a:xfrm>
            <a:off x="7474821" y="3155391"/>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2" name="WordArt 74"/>
          <p:cNvSpPr>
            <a:spLocks noChangeArrowheads="1" noChangeShapeType="1" noTextEdit="1"/>
          </p:cNvSpPr>
          <p:nvPr/>
        </p:nvSpPr>
        <p:spPr bwMode="auto">
          <a:xfrm>
            <a:off x="7441483" y="3155391"/>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graphicFrame>
        <p:nvGraphicFramePr>
          <p:cNvPr id="13" name="Content Placeholder 3"/>
          <p:cNvGraphicFramePr>
            <a:graphicFrameLocks/>
          </p:cNvGraphicFramePr>
          <p:nvPr>
            <p:extLst>
              <p:ext uri="{D42A27DB-BD31-4B8C-83A1-F6EECF244321}">
                <p14:modId xmlns:p14="http://schemas.microsoft.com/office/powerpoint/2010/main" val="3974173506"/>
              </p:ext>
            </p:extLst>
          </p:nvPr>
        </p:nvGraphicFramePr>
        <p:xfrm>
          <a:off x="1650868" y="191730"/>
          <a:ext cx="7318375" cy="8111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itle 2"/>
          <p:cNvSpPr txBox="1">
            <a:spLocks/>
          </p:cNvSpPr>
          <p:nvPr/>
        </p:nvSpPr>
        <p:spPr bwMode="auto">
          <a:xfrm>
            <a:off x="0" y="1169280"/>
            <a:ext cx="9144000" cy="1152471"/>
          </a:xfrm>
          <a:prstGeom prst="rect">
            <a:avLst/>
          </a:prstGeom>
          <a:solidFill>
            <a:srgbClr val="FFC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a:extLst/>
        </p:spPr>
        <p:style>
          <a:lnRef idx="0">
            <a:schemeClr val="accent2"/>
          </a:lnRef>
          <a:fillRef idx="3">
            <a:schemeClr val="accent2"/>
          </a:fillRef>
          <a:effectRef idx="3">
            <a:schemeClr val="accent2"/>
          </a:effectRef>
          <a:fontRef idx="minor">
            <a:schemeClr val="lt1"/>
          </a:fontRef>
        </p:style>
        <p:txBody>
          <a:bodyPr anchor="ctr"/>
          <a:lstStyle>
            <a:defPPr>
              <a:defRPr lang="vi-VN"/>
            </a:defPPr>
            <a:lvl1pPr algn="ctr">
              <a:defRPr sz="2600" b="1">
                <a:solidFill>
                  <a:srgbClr val="000099"/>
                </a:solidFill>
                <a:latin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i="1" u="sng" dirty="0" err="1"/>
              <a:t>Câu</a:t>
            </a:r>
            <a:r>
              <a:rPr lang="en-US" sz="3600" i="1" u="sng" dirty="0"/>
              <a:t> 1:</a:t>
            </a:r>
            <a:r>
              <a:rPr lang="en-US" sz="3600" i="1" dirty="0"/>
              <a:t> </a:t>
            </a:r>
            <a:r>
              <a:rPr lang="en-US" sz="3600" dirty="0" err="1"/>
              <a:t>Đỉnh</a:t>
            </a:r>
            <a:r>
              <a:rPr lang="en-US" sz="3600" dirty="0"/>
              <a:t> </a:t>
            </a:r>
            <a:r>
              <a:rPr lang="en-US" sz="3600" dirty="0" err="1"/>
              <a:t>và</a:t>
            </a:r>
            <a:r>
              <a:rPr lang="en-US" sz="3600" dirty="0"/>
              <a:t> </a:t>
            </a:r>
            <a:r>
              <a:rPr lang="en-US" sz="3600" dirty="0" err="1"/>
              <a:t>sườn</a:t>
            </a:r>
            <a:r>
              <a:rPr lang="en-US" sz="3600" dirty="0"/>
              <a:t> </a:t>
            </a:r>
            <a:r>
              <a:rPr lang="en-US" sz="3600" dirty="0" err="1"/>
              <a:t>đồi</a:t>
            </a:r>
            <a:r>
              <a:rPr lang="en-US" sz="3600" dirty="0"/>
              <a:t> </a:t>
            </a:r>
            <a:r>
              <a:rPr lang="en-US" sz="3600" dirty="0" err="1"/>
              <a:t>của</a:t>
            </a:r>
            <a:r>
              <a:rPr lang="en-US" sz="3600" dirty="0"/>
              <a:t> </a:t>
            </a:r>
            <a:r>
              <a:rPr lang="en-US" sz="3600" dirty="0" err="1"/>
              <a:t>vùng</a:t>
            </a:r>
            <a:r>
              <a:rPr lang="en-US" sz="3600" dirty="0"/>
              <a:t> </a:t>
            </a:r>
            <a:r>
              <a:rPr lang="en-US" sz="3600" dirty="0" err="1"/>
              <a:t>trung</a:t>
            </a:r>
            <a:r>
              <a:rPr lang="en-US" sz="3600" dirty="0"/>
              <a:t> du </a:t>
            </a:r>
            <a:r>
              <a:rPr lang="en-US" sz="3600" dirty="0" err="1"/>
              <a:t>có</a:t>
            </a:r>
            <a:r>
              <a:rPr lang="en-US" sz="3600" dirty="0"/>
              <a:t> </a:t>
            </a:r>
            <a:r>
              <a:rPr lang="en-US" sz="3600" dirty="0" err="1"/>
              <a:t>đặc</a:t>
            </a:r>
            <a:r>
              <a:rPr lang="en-US" sz="3600" dirty="0"/>
              <a:t> </a:t>
            </a:r>
            <a:r>
              <a:rPr lang="en-US" sz="3600" dirty="0" err="1"/>
              <a:t>điểm</a:t>
            </a:r>
            <a:r>
              <a:rPr lang="en-US" sz="3600" dirty="0"/>
              <a:t>?</a:t>
            </a:r>
          </a:p>
        </p:txBody>
      </p:sp>
      <p:pic>
        <p:nvPicPr>
          <p:cNvPr id="15" name="Picture 14" descr="E:\THANH TRUNG\BT CNTT\ThuVienHinh_Mini\Hinhdong_alphabets+ Number+Ball\Alphabet\d_md_wht.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1954" y="55853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E:\THANH TRUNG\BT CNTT\ThuVienHinh_Mini\Hinhdong_alphabets+ Number+Ball\Alphabet\a_md_wht.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86702" y="2762856"/>
            <a:ext cx="7826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E:\THANH TRUNG\BT CNTT\ThuVienHinh_Mini\Hinhdong_alphabets+ Number+Ball\Alphabet\b_md_wht.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71954" y="36803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E:\THANH TRUNG\BT CNTT\ThuVienHinh_Mini\Hinhdong_alphabets+ Number+Ball\Alphabet\c_md_wht.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71954" y="45947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401102" y="2769781"/>
            <a:ext cx="4267200" cy="646331"/>
          </a:xfrm>
          <a:prstGeom prst="rect">
            <a:avLst/>
          </a:prstGeom>
          <a:solidFill>
            <a:schemeClr val="bg1"/>
          </a:solidFill>
          <a:ln>
            <a:solidFill>
              <a:srgbClr val="00206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algn="ctr" fontAlgn="base">
              <a:spcBef>
                <a:spcPct val="0"/>
              </a:spcBef>
              <a:spcAft>
                <a:spcPct val="0"/>
              </a:spcAft>
              <a:defRPr/>
            </a:pPr>
            <a:r>
              <a:rPr lang="vi-VN" sz="3600" b="1" dirty="0">
                <a:solidFill>
                  <a:srgbClr val="0033CC"/>
                </a:solidFill>
                <a:latin typeface="Times New Roman" panose="02020603050405020304" pitchFamily="18" charset="0"/>
                <a:cs typeface="Times New Roman" panose="02020603050405020304" pitchFamily="18" charset="0"/>
              </a:rPr>
              <a:t>Đỉnh tròn, sườn </a:t>
            </a:r>
            <a:r>
              <a:rPr lang="vi-VN" sz="3600" b="1" dirty="0" smtClean="0">
                <a:solidFill>
                  <a:srgbClr val="0033CC"/>
                </a:solidFill>
                <a:latin typeface="Times New Roman" panose="02020603050405020304" pitchFamily="18" charset="0"/>
                <a:cs typeface="Times New Roman" panose="02020603050405020304" pitchFamily="18" charset="0"/>
              </a:rPr>
              <a:t>dốc</a:t>
            </a:r>
            <a:r>
              <a:rPr lang="en-US" sz="3600" b="1" dirty="0" smtClean="0">
                <a:solidFill>
                  <a:srgbClr val="0033CC"/>
                </a:solidFill>
                <a:latin typeface="Times New Roman" panose="02020603050405020304" pitchFamily="18" charset="0"/>
                <a:cs typeface="Times New Roman" panose="02020603050405020304" pitchFamily="18" charset="0"/>
              </a:rPr>
              <a:t>.</a:t>
            </a:r>
            <a:endParaRPr kumimoji="0" lang="en-US" sz="3600" b="1" i="0"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21" name="TextBox 20"/>
          <p:cNvSpPr txBox="1"/>
          <p:nvPr/>
        </p:nvSpPr>
        <p:spPr>
          <a:xfrm>
            <a:off x="1386354" y="3726424"/>
            <a:ext cx="4572000" cy="646331"/>
          </a:xfrm>
          <a:prstGeom prst="rect">
            <a:avLst/>
          </a:prstGeom>
          <a:solidFill>
            <a:schemeClr val="bg1"/>
          </a:solidFill>
          <a:ln>
            <a:solidFill>
              <a:srgbClr val="00206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fontAlgn="base">
              <a:spcBef>
                <a:spcPct val="0"/>
              </a:spcBef>
              <a:spcAft>
                <a:spcPct val="0"/>
              </a:spcAft>
              <a:buFontTx/>
              <a:buNone/>
            </a:pPr>
            <a:r>
              <a:rPr lang="vi-VN" sz="3600" b="1" dirty="0" smtClean="0">
                <a:solidFill>
                  <a:srgbClr val="FF0000"/>
                </a:solidFill>
                <a:latin typeface="Times New Roman" panose="02020603050405020304" pitchFamily="18" charset="0"/>
                <a:cs typeface="Times New Roman" panose="02020603050405020304" pitchFamily="18" charset="0"/>
              </a:rPr>
              <a:t>Đỉnh </a:t>
            </a:r>
            <a:r>
              <a:rPr lang="en-US" sz="3600" b="1" dirty="0" err="1" smtClean="0">
                <a:solidFill>
                  <a:srgbClr val="FF0000"/>
                </a:solidFill>
                <a:latin typeface="Times New Roman" panose="02020603050405020304" pitchFamily="18" charset="0"/>
                <a:cs typeface="Times New Roman" panose="02020603050405020304" pitchFamily="18" charset="0"/>
              </a:rPr>
              <a:t>nhọn</a:t>
            </a:r>
            <a:r>
              <a:rPr lang="vi-VN" sz="3600" b="1" dirty="0" smtClean="0">
                <a:solidFill>
                  <a:srgbClr val="FF0000"/>
                </a:solidFill>
                <a:latin typeface="Times New Roman" panose="02020603050405020304" pitchFamily="18" charset="0"/>
                <a:cs typeface="Times New Roman" panose="02020603050405020304" pitchFamily="18" charset="0"/>
              </a:rPr>
              <a:t>, sườn </a:t>
            </a:r>
            <a:r>
              <a:rPr lang="en-US" sz="3600" b="1" dirty="0" err="1" smtClean="0">
                <a:solidFill>
                  <a:srgbClr val="FF0000"/>
                </a:solidFill>
                <a:latin typeface="Times New Roman" panose="02020603050405020304" pitchFamily="18" charset="0"/>
                <a:cs typeface="Times New Roman" panose="02020603050405020304" pitchFamily="18" charset="0"/>
              </a:rPr>
              <a:t>dốc</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386354" y="4640824"/>
            <a:ext cx="4724400" cy="646331"/>
          </a:xfrm>
          <a:prstGeom prst="rect">
            <a:avLst/>
          </a:prstGeom>
          <a:solidFill>
            <a:schemeClr val="bg1"/>
          </a:solidFill>
          <a:ln>
            <a:solidFill>
              <a:srgbClr val="00206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algn="ctr" fontAlgn="base">
              <a:spcBef>
                <a:spcPct val="0"/>
              </a:spcBef>
              <a:spcAft>
                <a:spcPct val="0"/>
              </a:spcAft>
              <a:defRPr/>
            </a:pPr>
            <a:r>
              <a:rPr lang="vi-VN" sz="3600" b="1" dirty="0" smtClean="0">
                <a:solidFill>
                  <a:srgbClr val="002060"/>
                </a:solidFill>
                <a:latin typeface="Times New Roman" panose="02020603050405020304" pitchFamily="18" charset="0"/>
                <a:cs typeface="Times New Roman" panose="02020603050405020304" pitchFamily="18" charset="0"/>
              </a:rPr>
              <a:t>Đỉnh </a:t>
            </a:r>
            <a:r>
              <a:rPr lang="en-US" sz="3600" b="1" dirty="0" err="1" smtClean="0">
                <a:solidFill>
                  <a:srgbClr val="002060"/>
                </a:solidFill>
                <a:latin typeface="Times New Roman" panose="02020603050405020304" pitchFamily="18" charset="0"/>
                <a:cs typeface="Times New Roman" panose="02020603050405020304" pitchFamily="18" charset="0"/>
              </a:rPr>
              <a:t>tròn</a:t>
            </a:r>
            <a:r>
              <a:rPr lang="vi-VN" sz="3600" b="1" dirty="0" smtClean="0">
                <a:solidFill>
                  <a:srgbClr val="002060"/>
                </a:solidFill>
                <a:latin typeface="Times New Roman" panose="02020603050405020304" pitchFamily="18" charset="0"/>
                <a:cs typeface="Times New Roman" panose="02020603050405020304" pitchFamily="18" charset="0"/>
              </a:rPr>
              <a:t>, sườn </a:t>
            </a:r>
            <a:r>
              <a:rPr lang="en-US" sz="3600" b="1" dirty="0" err="1" smtClean="0">
                <a:solidFill>
                  <a:srgbClr val="002060"/>
                </a:solidFill>
                <a:latin typeface="Times New Roman" panose="02020603050405020304" pitchFamily="18" charset="0"/>
                <a:cs typeface="Times New Roman" panose="02020603050405020304" pitchFamily="18" charset="0"/>
              </a:rPr>
              <a:t>thoải</a:t>
            </a:r>
            <a:r>
              <a:rPr lang="en-US" sz="3600" b="1" dirty="0" smtClean="0">
                <a:solidFill>
                  <a:srgbClr val="002060"/>
                </a:solidFill>
                <a:latin typeface="Times New Roman" panose="02020603050405020304" pitchFamily="18" charset="0"/>
                <a:cs typeface="Times New Roman" panose="02020603050405020304" pitchFamily="18" charset="0"/>
              </a:rPr>
              <a:t>.</a:t>
            </a:r>
            <a:r>
              <a:rPr kumimoji="0" lang="vi-VN" sz="3600" b="1" i="0" u="none" strike="noStrike" kern="0" cap="none" spc="0" normalizeH="0" noProof="0" dirty="0" smtClean="0">
                <a:ln>
                  <a:noFill/>
                </a:ln>
                <a:solidFill>
                  <a:srgbClr val="FFFFFF"/>
                </a:solidFill>
                <a:effectLst/>
                <a:uLnTx/>
                <a:uFillTx/>
                <a:latin typeface="Times New Roman" pitchFamily="18" charset="0"/>
                <a:cs typeface="Times New Roman" pitchFamily="18" charset="0"/>
              </a:rPr>
              <a:t>i</a:t>
            </a:r>
            <a:endParaRPr kumimoji="0" lang="en-US" sz="3600" b="1" i="0"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23" name="TextBox 22"/>
          <p:cNvSpPr txBox="1"/>
          <p:nvPr/>
        </p:nvSpPr>
        <p:spPr>
          <a:xfrm>
            <a:off x="1386354" y="5594693"/>
            <a:ext cx="4724400" cy="646331"/>
          </a:xfrm>
          <a:prstGeom prst="rect">
            <a:avLst/>
          </a:prstGeom>
          <a:solidFill>
            <a:schemeClr val="bg1"/>
          </a:solidFill>
          <a:ln>
            <a:solidFill>
              <a:srgbClr val="00206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algn="ctr" fontAlgn="base">
              <a:spcBef>
                <a:spcPct val="0"/>
              </a:spcBef>
              <a:spcAft>
                <a:spcPct val="0"/>
              </a:spcAft>
              <a:defRPr/>
            </a:pPr>
            <a:r>
              <a:rPr lang="vi-VN" sz="3600" b="1" dirty="0" smtClean="0">
                <a:solidFill>
                  <a:srgbClr val="C00000"/>
                </a:solidFill>
                <a:latin typeface="Times New Roman" panose="02020603050405020304" pitchFamily="18" charset="0"/>
                <a:cs typeface="Times New Roman" panose="02020603050405020304" pitchFamily="18" charset="0"/>
              </a:rPr>
              <a:t>Đỉnh </a:t>
            </a:r>
            <a:r>
              <a:rPr lang="vi-VN" sz="3600" b="1" dirty="0">
                <a:solidFill>
                  <a:srgbClr val="C00000"/>
                </a:solidFill>
                <a:latin typeface="Times New Roman" panose="02020603050405020304" pitchFamily="18" charset="0"/>
                <a:cs typeface="Times New Roman" panose="02020603050405020304" pitchFamily="18" charset="0"/>
              </a:rPr>
              <a:t>nhọn, sườn </a:t>
            </a:r>
            <a:r>
              <a:rPr lang="vi-VN" sz="3600" b="1" dirty="0" smtClean="0">
                <a:solidFill>
                  <a:srgbClr val="C00000"/>
                </a:solidFill>
                <a:latin typeface="Times New Roman" panose="02020603050405020304" pitchFamily="18" charset="0"/>
                <a:cs typeface="Times New Roman" panose="02020603050405020304" pitchFamily="18" charset="0"/>
              </a:rPr>
              <a:t>thoải</a:t>
            </a:r>
            <a:r>
              <a:rPr lang="en-US" sz="3600" b="1" dirty="0" smtClean="0">
                <a:solidFill>
                  <a:srgbClr val="C00000"/>
                </a:solidFill>
                <a:latin typeface="Times New Roman" panose="02020603050405020304" pitchFamily="18" charset="0"/>
                <a:cs typeface="Times New Roman" panose="02020603050405020304" pitchFamily="18" charset="0"/>
              </a:rPr>
              <a:t>.</a:t>
            </a:r>
            <a:endParaRPr kumimoji="0" lang="en-US" sz="3600" b="1" i="0"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24" name="TextBox 23"/>
          <p:cNvSpPr txBox="1"/>
          <p:nvPr/>
        </p:nvSpPr>
        <p:spPr>
          <a:xfrm>
            <a:off x="6208002" y="4659466"/>
            <a:ext cx="2590800" cy="908864"/>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Đáp án</a:t>
            </a:r>
            <a:endParaRPr kumimoji="0" lang="en-US"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endParaRPr>
          </a:p>
        </p:txBody>
      </p:sp>
      <p:grpSp>
        <p:nvGrpSpPr>
          <p:cNvPr id="25" name="Group 68"/>
          <p:cNvGrpSpPr>
            <a:grpSpLocks/>
          </p:cNvGrpSpPr>
          <p:nvPr/>
        </p:nvGrpSpPr>
        <p:grpSpPr bwMode="auto">
          <a:xfrm>
            <a:off x="6842996" y="2631516"/>
            <a:ext cx="1752600" cy="1752600"/>
            <a:chOff x="4320" y="2928"/>
            <a:chExt cx="1104" cy="1104"/>
          </a:xfrm>
        </p:grpSpPr>
        <p:sp>
          <p:nvSpPr>
            <p:cNvPr id="26" name="AutoShape 67"/>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algn="ctr" eaLnBrk="1" hangingPunct="1"/>
              <a:endParaRPr lang="en-US" altLang="en-US" sz="6000" b="1" i="0">
                <a:solidFill>
                  <a:srgbClr val="FF0066"/>
                </a:solidFill>
                <a:latin typeface=".VnHelvetInsH"/>
              </a:endParaRPr>
            </a:p>
          </p:txBody>
        </p:sp>
        <p:sp>
          <p:nvSpPr>
            <p:cNvPr id="27" name="WordArt 62"/>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cs typeface="Times New Roman" panose="02020603050405020304" pitchFamily="18" charset="0"/>
                </a:rPr>
                <a:t>Hết</a:t>
              </a:r>
              <a:r>
                <a:rPr lang="en-US" sz="3600" kern="10" dirty="0">
                  <a:ln w="9525">
                    <a:solidFill>
                      <a:srgbClr val="000000"/>
                    </a:solidFill>
                    <a:round/>
                    <a:headEnd/>
                    <a:tailEnd/>
                  </a:ln>
                  <a:solidFill>
                    <a:srgbClr val="000000"/>
                  </a:solidFill>
                  <a:cs typeface="Times New Roman" panose="02020603050405020304" pitchFamily="18" charset="0"/>
                </a:rPr>
                <a:t> </a:t>
              </a:r>
              <a:r>
                <a:rPr lang="en-US" sz="3600" kern="10" dirty="0" err="1">
                  <a:ln w="9525">
                    <a:solidFill>
                      <a:srgbClr val="000000"/>
                    </a:solidFill>
                    <a:round/>
                    <a:headEnd/>
                    <a:tailEnd/>
                  </a:ln>
                  <a:solidFill>
                    <a:srgbClr val="000000"/>
                  </a:solidFill>
                  <a:cs typeface="Times New Roman" panose="02020603050405020304" pitchFamily="18" charset="0"/>
                </a:rPr>
                <a:t>giờ</a:t>
              </a:r>
              <a:endParaRPr lang="en-US" sz="3600" kern="10" dirty="0">
                <a:ln w="9525">
                  <a:solidFill>
                    <a:srgbClr val="000000"/>
                  </a:solidFill>
                  <a:round/>
                  <a:headEnd/>
                  <a:tailEnd/>
                </a:ln>
                <a:solidFill>
                  <a:srgbClr val="000000"/>
                </a:solidFill>
                <a:cs typeface="Times New Roman" panose="02020603050405020304" pitchFamily="18" charset="0"/>
              </a:endParaRPr>
            </a:p>
          </p:txBody>
        </p:sp>
      </p:grpSp>
    </p:spTree>
    <p:extLst>
      <p:ext uri="{BB962C8B-B14F-4D97-AF65-F5344CB8AC3E}">
        <p14:creationId xmlns:p14="http://schemas.microsoft.com/office/powerpoint/2010/main" val="9007928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11"/>
                                        </p:tgtEl>
                                        <p:attrNameLst>
                                          <p:attrName>ppt_w</p:attrName>
                                        </p:attrNameLst>
                                      </p:cBhvr>
                                      <p:tavLst>
                                        <p:tav tm="0">
                                          <p:val>
                                            <p:strVal val="ppt_w"/>
                                          </p:val>
                                        </p:tav>
                                        <p:tav tm="100000">
                                          <p:val>
                                            <p:fltVal val="0"/>
                                          </p:val>
                                        </p:tav>
                                      </p:tavLst>
                                    </p:anim>
                                    <p:anim calcmode="lin" valueType="num">
                                      <p:cBhvr>
                                        <p:cTn id="21" dur="500"/>
                                        <p:tgtEl>
                                          <p:spTgt spid="11"/>
                                        </p:tgtEl>
                                        <p:attrNameLst>
                                          <p:attrName>ppt_h</p:attrName>
                                        </p:attrNameLst>
                                      </p:cBhvr>
                                      <p:tavLst>
                                        <p:tav tm="0">
                                          <p:val>
                                            <p:strVal val="ppt_h"/>
                                          </p:val>
                                        </p:tav>
                                        <p:tav tm="100000">
                                          <p:val>
                                            <p:fltVal val="0"/>
                                          </p:val>
                                        </p:tav>
                                      </p:tavLst>
                                    </p:anim>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8"/>
                                        </p:tgtEl>
                                        <p:attrNameLst>
                                          <p:attrName>ppt_w</p:attrName>
                                        </p:attrNameLst>
                                      </p:cBhvr>
                                      <p:tavLst>
                                        <p:tav tm="0">
                                          <p:val>
                                            <p:strVal val="ppt_w"/>
                                          </p:val>
                                        </p:tav>
                                        <p:tav tm="100000">
                                          <p:val>
                                            <p:fltVal val="0"/>
                                          </p:val>
                                        </p:tav>
                                      </p:tavLst>
                                    </p:anim>
                                    <p:anim calcmode="lin" valueType="num">
                                      <p:cBhvr>
                                        <p:cTn id="51" dur="500"/>
                                        <p:tgtEl>
                                          <p:spTgt spid="8"/>
                                        </p:tgtEl>
                                        <p:attrNameLst>
                                          <p:attrName>ppt_h</p:attrName>
                                        </p:attrNameLst>
                                      </p:cBhvr>
                                      <p:tavLst>
                                        <p:tav tm="0">
                                          <p:val>
                                            <p:strVal val="ppt_h"/>
                                          </p:val>
                                        </p:tav>
                                        <p:tav tm="100000">
                                          <p:val>
                                            <p:fltVal val="0"/>
                                          </p:val>
                                        </p:tav>
                                      </p:tavLst>
                                    </p:anim>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xit" presetSubtype="2" fill="hold" nodeType="clickEffect">
                                  <p:stCondLst>
                                    <p:cond delay="0"/>
                                  </p:stCondLst>
                                  <p:childTnLst>
                                    <p:anim calcmode="lin" valueType="num">
                                      <p:cBhvr additive="base">
                                        <p:cTn id="62" dur="500"/>
                                        <p:tgtEl>
                                          <p:spTgt spid="25"/>
                                        </p:tgtEl>
                                        <p:attrNameLst>
                                          <p:attrName>ppt_x</p:attrName>
                                        </p:attrNameLst>
                                      </p:cBhvr>
                                      <p:tavLst>
                                        <p:tav tm="0">
                                          <p:val>
                                            <p:strVal val="ppt_x"/>
                                          </p:val>
                                        </p:tav>
                                        <p:tav tm="100000">
                                          <p:val>
                                            <p:strVal val="1+ppt_w/2"/>
                                          </p:val>
                                        </p:tav>
                                      </p:tavLst>
                                    </p:anim>
                                    <p:anim calcmode="lin" valueType="num">
                                      <p:cBhvr additive="base">
                                        <p:cTn id="63" dur="500"/>
                                        <p:tgtEl>
                                          <p:spTgt spid="25"/>
                                        </p:tgtEl>
                                        <p:attrNameLst>
                                          <p:attrName>ppt_y</p:attrName>
                                        </p:attrNameLst>
                                      </p:cBhvr>
                                      <p:tavLst>
                                        <p:tav tm="0">
                                          <p:val>
                                            <p:strVal val="ppt_y"/>
                                          </p:val>
                                        </p:tav>
                                        <p:tav tm="100000">
                                          <p:val>
                                            <p:strVal val="ppt_y"/>
                                          </p:val>
                                        </p:tav>
                                      </p:tavLst>
                                    </p:anim>
                                    <p:set>
                                      <p:cBhvr>
                                        <p:cTn id="6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47" presetClass="entr" presetSubtype="0"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anim calcmode="lin" valueType="num">
                                      <p:cBhvr>
                                        <p:cTn id="77" dur="500" fill="hold"/>
                                        <p:tgtEl>
                                          <p:spTgt spid="16"/>
                                        </p:tgtEl>
                                        <p:attrNameLst>
                                          <p:attrName>ppt_x</p:attrName>
                                        </p:attrNameLst>
                                      </p:cBhvr>
                                      <p:tavLst>
                                        <p:tav tm="0">
                                          <p:val>
                                            <p:strVal val="#ppt_x"/>
                                          </p:val>
                                        </p:tav>
                                        <p:tav tm="100000">
                                          <p:val>
                                            <p:strVal val="#ppt_x"/>
                                          </p:val>
                                        </p:tav>
                                      </p:tavLst>
                                    </p:anim>
                                    <p:anim calcmode="lin" valueType="num">
                                      <p:cBhvr>
                                        <p:cTn id="78" dur="500" fill="hold"/>
                                        <p:tgtEl>
                                          <p:spTgt spid="16"/>
                                        </p:tgtEl>
                                        <p:attrNameLst>
                                          <p:attrName>ppt_y</p:attrName>
                                        </p:attrNameLst>
                                      </p:cBhvr>
                                      <p:tavLst>
                                        <p:tav tm="0">
                                          <p:val>
                                            <p:strVal val="#ppt_y-.1"/>
                                          </p:val>
                                        </p:tav>
                                        <p:tav tm="100000">
                                          <p:val>
                                            <p:strVal val="#ppt_y"/>
                                          </p:val>
                                        </p:tav>
                                      </p:tavLst>
                                    </p:anim>
                                  </p:childTnLst>
                                </p:cTn>
                              </p:par>
                            </p:childTnLst>
                          </p:cTn>
                        </p:par>
                        <p:par>
                          <p:cTn id="79" fill="hold">
                            <p:stCondLst>
                              <p:cond delay="1500"/>
                            </p:stCondLst>
                            <p:childTnLst>
                              <p:par>
                                <p:cTn id="80" presetID="47" presetClass="entr" presetSubtype="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anim calcmode="lin" valueType="num">
                                      <p:cBhvr>
                                        <p:cTn id="83" dur="500" fill="hold"/>
                                        <p:tgtEl>
                                          <p:spTgt spid="19"/>
                                        </p:tgtEl>
                                        <p:attrNameLst>
                                          <p:attrName>ppt_x</p:attrName>
                                        </p:attrNameLst>
                                      </p:cBhvr>
                                      <p:tavLst>
                                        <p:tav tm="0">
                                          <p:val>
                                            <p:strVal val="#ppt_x"/>
                                          </p:val>
                                        </p:tav>
                                        <p:tav tm="100000">
                                          <p:val>
                                            <p:strVal val="#ppt_x"/>
                                          </p:val>
                                        </p:tav>
                                      </p:tavLst>
                                    </p:anim>
                                    <p:anim calcmode="lin" valueType="num">
                                      <p:cBhvr>
                                        <p:cTn id="84" dur="500" fill="hold"/>
                                        <p:tgtEl>
                                          <p:spTgt spid="19"/>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47" presetClass="entr" presetSubtype="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anim calcmode="lin" valueType="num">
                                      <p:cBhvr>
                                        <p:cTn id="89" dur="500" fill="hold"/>
                                        <p:tgtEl>
                                          <p:spTgt spid="17"/>
                                        </p:tgtEl>
                                        <p:attrNameLst>
                                          <p:attrName>ppt_x</p:attrName>
                                        </p:attrNameLst>
                                      </p:cBhvr>
                                      <p:tavLst>
                                        <p:tav tm="0">
                                          <p:val>
                                            <p:strVal val="#ppt_x"/>
                                          </p:val>
                                        </p:tav>
                                        <p:tav tm="100000">
                                          <p:val>
                                            <p:strVal val="#ppt_x"/>
                                          </p:val>
                                        </p:tav>
                                      </p:tavLst>
                                    </p:anim>
                                    <p:anim calcmode="lin" valueType="num">
                                      <p:cBhvr>
                                        <p:cTn id="90" dur="500" fill="hold"/>
                                        <p:tgtEl>
                                          <p:spTgt spid="17"/>
                                        </p:tgtEl>
                                        <p:attrNameLst>
                                          <p:attrName>ppt_y</p:attrName>
                                        </p:attrNameLst>
                                      </p:cBhvr>
                                      <p:tavLst>
                                        <p:tav tm="0">
                                          <p:val>
                                            <p:strVal val="#ppt_y-.1"/>
                                          </p:val>
                                        </p:tav>
                                        <p:tav tm="100000">
                                          <p:val>
                                            <p:strVal val="#ppt_y"/>
                                          </p:val>
                                        </p:tav>
                                      </p:tavLst>
                                    </p:anim>
                                  </p:childTnLst>
                                </p:cTn>
                              </p:par>
                            </p:childTnLst>
                          </p:cTn>
                        </p:par>
                        <p:par>
                          <p:cTn id="91" fill="hold">
                            <p:stCondLst>
                              <p:cond delay="2500"/>
                            </p:stCondLst>
                            <p:childTnLst>
                              <p:par>
                                <p:cTn id="92" presetID="47" presetClass="entr" presetSubtype="0" fill="hold" nodeType="after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anim calcmode="lin" valueType="num">
                                      <p:cBhvr>
                                        <p:cTn id="95" dur="500" fill="hold"/>
                                        <p:tgtEl>
                                          <p:spTgt spid="21"/>
                                        </p:tgtEl>
                                        <p:attrNameLst>
                                          <p:attrName>ppt_x</p:attrName>
                                        </p:attrNameLst>
                                      </p:cBhvr>
                                      <p:tavLst>
                                        <p:tav tm="0">
                                          <p:val>
                                            <p:strVal val="#ppt_x"/>
                                          </p:val>
                                        </p:tav>
                                        <p:tav tm="100000">
                                          <p:val>
                                            <p:strVal val="#ppt_x"/>
                                          </p:val>
                                        </p:tav>
                                      </p:tavLst>
                                    </p:anim>
                                    <p:anim calcmode="lin" valueType="num">
                                      <p:cBhvr>
                                        <p:cTn id="96" dur="500" fill="hold"/>
                                        <p:tgtEl>
                                          <p:spTgt spid="21"/>
                                        </p:tgtEl>
                                        <p:attrNameLst>
                                          <p:attrName>ppt_y</p:attrName>
                                        </p:attrNameLst>
                                      </p:cBhvr>
                                      <p:tavLst>
                                        <p:tav tm="0">
                                          <p:val>
                                            <p:strVal val="#ppt_y-.1"/>
                                          </p:val>
                                        </p:tav>
                                        <p:tav tm="100000">
                                          <p:val>
                                            <p:strVal val="#ppt_y"/>
                                          </p:val>
                                        </p:tav>
                                      </p:tavLst>
                                    </p:anim>
                                  </p:childTnLst>
                                </p:cTn>
                              </p:par>
                            </p:childTnLst>
                          </p:cTn>
                        </p:par>
                        <p:par>
                          <p:cTn id="97" fill="hold">
                            <p:stCondLst>
                              <p:cond delay="3000"/>
                            </p:stCondLst>
                            <p:childTnLst>
                              <p:par>
                                <p:cTn id="98" presetID="47" presetClass="entr" presetSubtype="0" fill="hold" nodeType="after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500"/>
                                        <p:tgtEl>
                                          <p:spTgt spid="18"/>
                                        </p:tgtEl>
                                      </p:cBhvr>
                                    </p:animEffect>
                                    <p:anim calcmode="lin" valueType="num">
                                      <p:cBhvr>
                                        <p:cTn id="101" dur="500" fill="hold"/>
                                        <p:tgtEl>
                                          <p:spTgt spid="18"/>
                                        </p:tgtEl>
                                        <p:attrNameLst>
                                          <p:attrName>ppt_x</p:attrName>
                                        </p:attrNameLst>
                                      </p:cBhvr>
                                      <p:tavLst>
                                        <p:tav tm="0">
                                          <p:val>
                                            <p:strVal val="#ppt_x"/>
                                          </p:val>
                                        </p:tav>
                                        <p:tav tm="100000">
                                          <p:val>
                                            <p:strVal val="#ppt_x"/>
                                          </p:val>
                                        </p:tav>
                                      </p:tavLst>
                                    </p:anim>
                                    <p:anim calcmode="lin" valueType="num">
                                      <p:cBhvr>
                                        <p:cTn id="102" dur="500" fill="hold"/>
                                        <p:tgtEl>
                                          <p:spTgt spid="18"/>
                                        </p:tgtEl>
                                        <p:attrNameLst>
                                          <p:attrName>ppt_y</p:attrName>
                                        </p:attrNameLst>
                                      </p:cBhvr>
                                      <p:tavLst>
                                        <p:tav tm="0">
                                          <p:val>
                                            <p:strVal val="#ppt_y-.1"/>
                                          </p:val>
                                        </p:tav>
                                        <p:tav tm="100000">
                                          <p:val>
                                            <p:strVal val="#ppt_y"/>
                                          </p:val>
                                        </p:tav>
                                      </p:tavLst>
                                    </p:anim>
                                  </p:childTnLst>
                                </p:cTn>
                              </p:par>
                            </p:childTnLst>
                          </p:cTn>
                        </p:par>
                        <p:par>
                          <p:cTn id="103" fill="hold">
                            <p:stCondLst>
                              <p:cond delay="3500"/>
                            </p:stCondLst>
                            <p:childTnLst>
                              <p:par>
                                <p:cTn id="104" presetID="47" presetClass="entr" presetSubtype="0" fill="hold" nodeType="afterEffect">
                                  <p:stCondLst>
                                    <p:cond delay="0"/>
                                  </p:stCondLst>
                                  <p:iterate type="lt">
                                    <p:tmPct val="0"/>
                                  </p:iterate>
                                  <p:childTnLst>
                                    <p:set>
                                      <p:cBhvr>
                                        <p:cTn id="105" dur="1" fill="hold">
                                          <p:stCondLst>
                                            <p:cond delay="0"/>
                                          </p:stCondLst>
                                        </p:cTn>
                                        <p:tgtEl>
                                          <p:spTgt spid="22"/>
                                        </p:tgtEl>
                                        <p:attrNameLst>
                                          <p:attrName>style.visibility</p:attrName>
                                        </p:attrNameLst>
                                      </p:cBhvr>
                                      <p:to>
                                        <p:strVal val="visible"/>
                                      </p:to>
                                    </p:set>
                                    <p:animEffect transition="in" filter="fade">
                                      <p:cBhvr>
                                        <p:cTn id="106" dur="500"/>
                                        <p:tgtEl>
                                          <p:spTgt spid="22"/>
                                        </p:tgtEl>
                                      </p:cBhvr>
                                    </p:animEffect>
                                    <p:anim calcmode="lin" valueType="num">
                                      <p:cBhvr>
                                        <p:cTn id="107" dur="500" fill="hold"/>
                                        <p:tgtEl>
                                          <p:spTgt spid="22"/>
                                        </p:tgtEl>
                                        <p:attrNameLst>
                                          <p:attrName>ppt_x</p:attrName>
                                        </p:attrNameLst>
                                      </p:cBhvr>
                                      <p:tavLst>
                                        <p:tav tm="0">
                                          <p:val>
                                            <p:strVal val="#ppt_x"/>
                                          </p:val>
                                        </p:tav>
                                        <p:tav tm="100000">
                                          <p:val>
                                            <p:strVal val="#ppt_x"/>
                                          </p:val>
                                        </p:tav>
                                      </p:tavLst>
                                    </p:anim>
                                    <p:anim calcmode="lin" valueType="num">
                                      <p:cBhvr>
                                        <p:cTn id="108" dur="500" fill="hold"/>
                                        <p:tgtEl>
                                          <p:spTgt spid="22"/>
                                        </p:tgtEl>
                                        <p:attrNameLst>
                                          <p:attrName>ppt_y</p:attrName>
                                        </p:attrNameLst>
                                      </p:cBhvr>
                                      <p:tavLst>
                                        <p:tav tm="0">
                                          <p:val>
                                            <p:strVal val="#ppt_y-.1"/>
                                          </p:val>
                                        </p:tav>
                                        <p:tav tm="100000">
                                          <p:val>
                                            <p:strVal val="#ppt_y"/>
                                          </p:val>
                                        </p:tav>
                                      </p:tavLst>
                                    </p:anim>
                                  </p:childTnLst>
                                </p:cTn>
                              </p:par>
                            </p:childTnLst>
                          </p:cTn>
                        </p:par>
                        <p:par>
                          <p:cTn id="109" fill="hold">
                            <p:stCondLst>
                              <p:cond delay="4000"/>
                            </p:stCondLst>
                            <p:childTnLst>
                              <p:par>
                                <p:cTn id="110" presetID="47" presetClass="entr" presetSubtype="0" fill="hold" nodeType="after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500"/>
                                        <p:tgtEl>
                                          <p:spTgt spid="15"/>
                                        </p:tgtEl>
                                      </p:cBhvr>
                                    </p:animEffect>
                                    <p:anim calcmode="lin" valueType="num">
                                      <p:cBhvr>
                                        <p:cTn id="113" dur="500" fill="hold"/>
                                        <p:tgtEl>
                                          <p:spTgt spid="15"/>
                                        </p:tgtEl>
                                        <p:attrNameLst>
                                          <p:attrName>ppt_x</p:attrName>
                                        </p:attrNameLst>
                                      </p:cBhvr>
                                      <p:tavLst>
                                        <p:tav tm="0">
                                          <p:val>
                                            <p:strVal val="#ppt_x"/>
                                          </p:val>
                                        </p:tav>
                                        <p:tav tm="100000">
                                          <p:val>
                                            <p:strVal val="#ppt_x"/>
                                          </p:val>
                                        </p:tav>
                                      </p:tavLst>
                                    </p:anim>
                                    <p:anim calcmode="lin" valueType="num">
                                      <p:cBhvr>
                                        <p:cTn id="114" dur="500" fill="hold"/>
                                        <p:tgtEl>
                                          <p:spTgt spid="15"/>
                                        </p:tgtEl>
                                        <p:attrNameLst>
                                          <p:attrName>ppt_y</p:attrName>
                                        </p:attrNameLst>
                                      </p:cBhvr>
                                      <p:tavLst>
                                        <p:tav tm="0">
                                          <p:val>
                                            <p:strVal val="#ppt_y-.1"/>
                                          </p:val>
                                        </p:tav>
                                        <p:tav tm="100000">
                                          <p:val>
                                            <p:strVal val="#ppt_y"/>
                                          </p:val>
                                        </p:tav>
                                      </p:tavLst>
                                    </p:anim>
                                  </p:childTnLst>
                                </p:cTn>
                              </p:par>
                            </p:childTnLst>
                          </p:cTn>
                        </p:par>
                        <p:par>
                          <p:cTn id="115" fill="hold">
                            <p:stCondLst>
                              <p:cond delay="4500"/>
                            </p:stCondLst>
                            <p:childTnLst>
                              <p:par>
                                <p:cTn id="116" presetID="47" presetClass="entr" presetSubtype="0" fill="hold" nodeType="after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fade">
                                      <p:cBhvr>
                                        <p:cTn id="118" dur="500"/>
                                        <p:tgtEl>
                                          <p:spTgt spid="23"/>
                                        </p:tgtEl>
                                      </p:cBhvr>
                                    </p:animEffect>
                                    <p:anim calcmode="lin" valueType="num">
                                      <p:cBhvr>
                                        <p:cTn id="119" dur="500" fill="hold"/>
                                        <p:tgtEl>
                                          <p:spTgt spid="23"/>
                                        </p:tgtEl>
                                        <p:attrNameLst>
                                          <p:attrName>ppt_x</p:attrName>
                                        </p:attrNameLst>
                                      </p:cBhvr>
                                      <p:tavLst>
                                        <p:tav tm="0">
                                          <p:val>
                                            <p:strVal val="#ppt_x"/>
                                          </p:val>
                                        </p:tav>
                                        <p:tav tm="100000">
                                          <p:val>
                                            <p:strVal val="#ppt_x"/>
                                          </p:val>
                                        </p:tav>
                                      </p:tavLst>
                                    </p:anim>
                                    <p:anim calcmode="lin" valueType="num">
                                      <p:cBhvr>
                                        <p:cTn id="120" dur="500" fill="hold"/>
                                        <p:tgtEl>
                                          <p:spTgt spid="23"/>
                                        </p:tgtEl>
                                        <p:attrNameLst>
                                          <p:attrName>ppt_y</p:attrName>
                                        </p:attrNameLst>
                                      </p:cBhvr>
                                      <p:tavLst>
                                        <p:tav tm="0">
                                          <p:val>
                                            <p:strVal val="#ppt_y-.1"/>
                                          </p:val>
                                        </p:tav>
                                        <p:tav tm="100000">
                                          <p:val>
                                            <p:strVal val="#ppt_y"/>
                                          </p:val>
                                        </p:tav>
                                      </p:tavLst>
                                    </p:anim>
                                  </p:childTnLst>
                                </p:cTn>
                              </p:par>
                            </p:childTnLst>
                          </p:cTn>
                        </p:par>
                        <p:par>
                          <p:cTn id="121" fill="hold">
                            <p:stCondLst>
                              <p:cond delay="5000"/>
                            </p:stCondLst>
                            <p:childTnLst>
                              <p:par>
                                <p:cTn id="122" presetID="42" presetClass="entr" presetSubtype="0" fill="hold" nodeType="after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500"/>
                                        <p:tgtEl>
                                          <p:spTgt spid="24"/>
                                        </p:tgtEl>
                                      </p:cBhvr>
                                    </p:animEffect>
                                    <p:anim calcmode="lin" valueType="num">
                                      <p:cBhvr>
                                        <p:cTn id="125" dur="500" fill="hold"/>
                                        <p:tgtEl>
                                          <p:spTgt spid="24"/>
                                        </p:tgtEl>
                                        <p:attrNameLst>
                                          <p:attrName>ppt_x</p:attrName>
                                        </p:attrNameLst>
                                      </p:cBhvr>
                                      <p:tavLst>
                                        <p:tav tm="0">
                                          <p:val>
                                            <p:strVal val="#ppt_x"/>
                                          </p:val>
                                        </p:tav>
                                        <p:tav tm="100000">
                                          <p:val>
                                            <p:strVal val="#ppt_x"/>
                                          </p:val>
                                        </p:tav>
                                      </p:tavLst>
                                    </p:anim>
                                    <p:anim calcmode="lin" valueType="num">
                                      <p:cBhvr>
                                        <p:cTn id="1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27" restart="whenNotActive" fill="hold" evtFilter="cancelBubble" nodeType="interactiveSeq">
                <p:stCondLst>
                  <p:cond evt="onClick" delay="0">
                    <p:tgtEl>
                      <p:spTgt spid="24"/>
                    </p:tgtEl>
                  </p:cond>
                </p:stCondLst>
                <p:endSync evt="end" delay="0">
                  <p:rtn val="all"/>
                </p:endSync>
                <p:childTnLst>
                  <p:par>
                    <p:cTn id="128" fill="hold">
                      <p:stCondLst>
                        <p:cond delay="0"/>
                      </p:stCondLst>
                      <p:childTnLst>
                        <p:par>
                          <p:cTn id="129" fill="hold">
                            <p:stCondLst>
                              <p:cond delay="0"/>
                            </p:stCondLst>
                            <p:childTnLst>
                              <p:par>
                                <p:cTn id="130" presetID="53" presetClass="exit" presetSubtype="32" fill="hold" nodeType="clickEffect">
                                  <p:stCondLst>
                                    <p:cond delay="0"/>
                                  </p:stCondLst>
                                  <p:childTnLst>
                                    <p:anim calcmode="lin" valueType="num">
                                      <p:cBhvr>
                                        <p:cTn id="131" dur="500"/>
                                        <p:tgtEl>
                                          <p:spTgt spid="16"/>
                                        </p:tgtEl>
                                        <p:attrNameLst>
                                          <p:attrName>ppt_w</p:attrName>
                                        </p:attrNameLst>
                                      </p:cBhvr>
                                      <p:tavLst>
                                        <p:tav tm="0">
                                          <p:val>
                                            <p:strVal val="ppt_w"/>
                                          </p:val>
                                        </p:tav>
                                        <p:tav tm="100000">
                                          <p:val>
                                            <p:fltVal val="0"/>
                                          </p:val>
                                        </p:tav>
                                      </p:tavLst>
                                    </p:anim>
                                    <p:anim calcmode="lin" valueType="num">
                                      <p:cBhvr>
                                        <p:cTn id="132" dur="500"/>
                                        <p:tgtEl>
                                          <p:spTgt spid="16"/>
                                        </p:tgtEl>
                                        <p:attrNameLst>
                                          <p:attrName>ppt_h</p:attrName>
                                        </p:attrNameLst>
                                      </p:cBhvr>
                                      <p:tavLst>
                                        <p:tav tm="0">
                                          <p:val>
                                            <p:strVal val="ppt_h"/>
                                          </p:val>
                                        </p:tav>
                                        <p:tav tm="100000">
                                          <p:val>
                                            <p:fltVal val="0"/>
                                          </p:val>
                                        </p:tav>
                                      </p:tavLst>
                                    </p:anim>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par>
                                <p:cTn id="135" presetID="53" presetClass="exit" presetSubtype="32" fill="hold" grpId="0" nodeType="withEffect">
                                  <p:stCondLst>
                                    <p:cond delay="0"/>
                                  </p:stCondLst>
                                  <p:childTnLst>
                                    <p:anim calcmode="lin" valueType="num">
                                      <p:cBhvr>
                                        <p:cTn id="136" dur="500"/>
                                        <p:tgtEl>
                                          <p:spTgt spid="19"/>
                                        </p:tgtEl>
                                        <p:attrNameLst>
                                          <p:attrName>ppt_w</p:attrName>
                                        </p:attrNameLst>
                                      </p:cBhvr>
                                      <p:tavLst>
                                        <p:tav tm="0">
                                          <p:val>
                                            <p:strVal val="ppt_w"/>
                                          </p:val>
                                        </p:tav>
                                        <p:tav tm="100000">
                                          <p:val>
                                            <p:fltVal val="0"/>
                                          </p:val>
                                        </p:tav>
                                      </p:tavLst>
                                    </p:anim>
                                    <p:anim calcmode="lin" valueType="num">
                                      <p:cBhvr>
                                        <p:cTn id="137" dur="500"/>
                                        <p:tgtEl>
                                          <p:spTgt spid="19"/>
                                        </p:tgtEl>
                                        <p:attrNameLst>
                                          <p:attrName>ppt_h</p:attrName>
                                        </p:attrNameLst>
                                      </p:cBhvr>
                                      <p:tavLst>
                                        <p:tav tm="0">
                                          <p:val>
                                            <p:strVal val="ppt_h"/>
                                          </p:val>
                                        </p:tav>
                                        <p:tav tm="100000">
                                          <p:val>
                                            <p:fltVal val="0"/>
                                          </p:val>
                                        </p:tav>
                                      </p:tavLst>
                                    </p:anim>
                                    <p:animEffect transition="out" filter="fade">
                                      <p:cBhvr>
                                        <p:cTn id="138" dur="500"/>
                                        <p:tgtEl>
                                          <p:spTgt spid="19"/>
                                        </p:tgtEl>
                                      </p:cBhvr>
                                    </p:animEffect>
                                    <p:set>
                                      <p:cBhvr>
                                        <p:cTn id="139" dur="1" fill="hold">
                                          <p:stCondLst>
                                            <p:cond delay="499"/>
                                          </p:stCondLst>
                                        </p:cTn>
                                        <p:tgtEl>
                                          <p:spTgt spid="19"/>
                                        </p:tgtEl>
                                        <p:attrNameLst>
                                          <p:attrName>style.visibility</p:attrName>
                                        </p:attrNameLst>
                                      </p:cBhvr>
                                      <p:to>
                                        <p:strVal val="hidden"/>
                                      </p:to>
                                    </p:set>
                                  </p:childTnLst>
                                </p:cTn>
                              </p:par>
                              <p:par>
                                <p:cTn id="140" presetID="53" presetClass="exit" presetSubtype="32" fill="hold" nodeType="withEffect">
                                  <p:stCondLst>
                                    <p:cond delay="0"/>
                                  </p:stCondLst>
                                  <p:childTnLst>
                                    <p:anim calcmode="lin" valueType="num">
                                      <p:cBhvr>
                                        <p:cTn id="141" dur="500"/>
                                        <p:tgtEl>
                                          <p:spTgt spid="17"/>
                                        </p:tgtEl>
                                        <p:attrNameLst>
                                          <p:attrName>ppt_w</p:attrName>
                                        </p:attrNameLst>
                                      </p:cBhvr>
                                      <p:tavLst>
                                        <p:tav tm="0">
                                          <p:val>
                                            <p:strVal val="ppt_w"/>
                                          </p:val>
                                        </p:tav>
                                        <p:tav tm="100000">
                                          <p:val>
                                            <p:fltVal val="0"/>
                                          </p:val>
                                        </p:tav>
                                      </p:tavLst>
                                    </p:anim>
                                    <p:anim calcmode="lin" valueType="num">
                                      <p:cBhvr>
                                        <p:cTn id="142" dur="500"/>
                                        <p:tgtEl>
                                          <p:spTgt spid="17"/>
                                        </p:tgtEl>
                                        <p:attrNameLst>
                                          <p:attrName>ppt_h</p:attrName>
                                        </p:attrNameLst>
                                      </p:cBhvr>
                                      <p:tavLst>
                                        <p:tav tm="0">
                                          <p:val>
                                            <p:strVal val="ppt_h"/>
                                          </p:val>
                                        </p:tav>
                                        <p:tav tm="100000">
                                          <p:val>
                                            <p:fltVal val="0"/>
                                          </p:val>
                                        </p:tav>
                                      </p:tavLst>
                                    </p:anim>
                                    <p:animEffect transition="out" filter="fade">
                                      <p:cBhvr>
                                        <p:cTn id="143" dur="500"/>
                                        <p:tgtEl>
                                          <p:spTgt spid="17"/>
                                        </p:tgtEl>
                                      </p:cBhvr>
                                    </p:animEffect>
                                    <p:set>
                                      <p:cBhvr>
                                        <p:cTn id="144" dur="1" fill="hold">
                                          <p:stCondLst>
                                            <p:cond delay="499"/>
                                          </p:stCondLst>
                                        </p:cTn>
                                        <p:tgtEl>
                                          <p:spTgt spid="17"/>
                                        </p:tgtEl>
                                        <p:attrNameLst>
                                          <p:attrName>style.visibility</p:attrName>
                                        </p:attrNameLst>
                                      </p:cBhvr>
                                      <p:to>
                                        <p:strVal val="hidden"/>
                                      </p:to>
                                    </p:set>
                                  </p:childTnLst>
                                </p:cTn>
                              </p:par>
                              <p:par>
                                <p:cTn id="145" presetID="53" presetClass="exit" presetSubtype="32" fill="hold" grpId="0" nodeType="withEffect">
                                  <p:stCondLst>
                                    <p:cond delay="0"/>
                                  </p:stCondLst>
                                  <p:childTnLst>
                                    <p:anim calcmode="lin" valueType="num">
                                      <p:cBhvr>
                                        <p:cTn id="146" dur="500"/>
                                        <p:tgtEl>
                                          <p:spTgt spid="21"/>
                                        </p:tgtEl>
                                        <p:attrNameLst>
                                          <p:attrName>ppt_w</p:attrName>
                                        </p:attrNameLst>
                                      </p:cBhvr>
                                      <p:tavLst>
                                        <p:tav tm="0">
                                          <p:val>
                                            <p:strVal val="ppt_w"/>
                                          </p:val>
                                        </p:tav>
                                        <p:tav tm="100000">
                                          <p:val>
                                            <p:fltVal val="0"/>
                                          </p:val>
                                        </p:tav>
                                      </p:tavLst>
                                    </p:anim>
                                    <p:anim calcmode="lin" valueType="num">
                                      <p:cBhvr>
                                        <p:cTn id="147" dur="500"/>
                                        <p:tgtEl>
                                          <p:spTgt spid="21"/>
                                        </p:tgtEl>
                                        <p:attrNameLst>
                                          <p:attrName>ppt_h</p:attrName>
                                        </p:attrNameLst>
                                      </p:cBhvr>
                                      <p:tavLst>
                                        <p:tav tm="0">
                                          <p:val>
                                            <p:strVal val="ppt_h"/>
                                          </p:val>
                                        </p:tav>
                                        <p:tav tm="100000">
                                          <p:val>
                                            <p:fltVal val="0"/>
                                          </p:val>
                                        </p:tav>
                                      </p:tavLst>
                                    </p:anim>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53" presetClass="exit" presetSubtype="32" fill="hold" nodeType="withEffect">
                                  <p:stCondLst>
                                    <p:cond delay="0"/>
                                  </p:stCondLst>
                                  <p:childTnLst>
                                    <p:anim calcmode="lin" valueType="num">
                                      <p:cBhvr>
                                        <p:cTn id="151" dur="500"/>
                                        <p:tgtEl>
                                          <p:spTgt spid="15"/>
                                        </p:tgtEl>
                                        <p:attrNameLst>
                                          <p:attrName>ppt_w</p:attrName>
                                        </p:attrNameLst>
                                      </p:cBhvr>
                                      <p:tavLst>
                                        <p:tav tm="0">
                                          <p:val>
                                            <p:strVal val="ppt_w"/>
                                          </p:val>
                                        </p:tav>
                                        <p:tav tm="100000">
                                          <p:val>
                                            <p:fltVal val="0"/>
                                          </p:val>
                                        </p:tav>
                                      </p:tavLst>
                                    </p:anim>
                                    <p:anim calcmode="lin" valueType="num">
                                      <p:cBhvr>
                                        <p:cTn id="152" dur="500"/>
                                        <p:tgtEl>
                                          <p:spTgt spid="15"/>
                                        </p:tgtEl>
                                        <p:attrNameLst>
                                          <p:attrName>ppt_h</p:attrName>
                                        </p:attrNameLst>
                                      </p:cBhvr>
                                      <p:tavLst>
                                        <p:tav tm="0">
                                          <p:val>
                                            <p:strVal val="ppt_h"/>
                                          </p:val>
                                        </p:tav>
                                        <p:tav tm="100000">
                                          <p:val>
                                            <p:fltVal val="0"/>
                                          </p:val>
                                        </p:tav>
                                      </p:tavLst>
                                    </p:anim>
                                    <p:animEffect transition="out" filter="fade">
                                      <p:cBhvr>
                                        <p:cTn id="153" dur="500"/>
                                        <p:tgtEl>
                                          <p:spTgt spid="15"/>
                                        </p:tgtEl>
                                      </p:cBhvr>
                                    </p:animEffect>
                                    <p:set>
                                      <p:cBhvr>
                                        <p:cTn id="154" dur="1" fill="hold">
                                          <p:stCondLst>
                                            <p:cond delay="499"/>
                                          </p:stCondLst>
                                        </p:cTn>
                                        <p:tgtEl>
                                          <p:spTgt spid="15"/>
                                        </p:tgtEl>
                                        <p:attrNameLst>
                                          <p:attrName>style.visibility</p:attrName>
                                        </p:attrNameLst>
                                      </p:cBhvr>
                                      <p:to>
                                        <p:strVal val="hidden"/>
                                      </p:to>
                                    </p:set>
                                  </p:childTnLst>
                                </p:cTn>
                              </p:par>
                              <p:par>
                                <p:cTn id="155" presetID="53" presetClass="exit" presetSubtype="32" fill="hold" grpId="0" nodeType="withEffect">
                                  <p:stCondLst>
                                    <p:cond delay="0"/>
                                  </p:stCondLst>
                                  <p:childTnLst>
                                    <p:anim calcmode="lin" valueType="num">
                                      <p:cBhvr>
                                        <p:cTn id="156" dur="500"/>
                                        <p:tgtEl>
                                          <p:spTgt spid="23"/>
                                        </p:tgtEl>
                                        <p:attrNameLst>
                                          <p:attrName>ppt_w</p:attrName>
                                        </p:attrNameLst>
                                      </p:cBhvr>
                                      <p:tavLst>
                                        <p:tav tm="0">
                                          <p:val>
                                            <p:strVal val="ppt_w"/>
                                          </p:val>
                                        </p:tav>
                                        <p:tav tm="100000">
                                          <p:val>
                                            <p:fltVal val="0"/>
                                          </p:val>
                                        </p:tav>
                                      </p:tavLst>
                                    </p:anim>
                                    <p:anim calcmode="lin" valueType="num">
                                      <p:cBhvr>
                                        <p:cTn id="157" dur="500"/>
                                        <p:tgtEl>
                                          <p:spTgt spid="23"/>
                                        </p:tgtEl>
                                        <p:attrNameLst>
                                          <p:attrName>ppt_h</p:attrName>
                                        </p:attrNameLst>
                                      </p:cBhvr>
                                      <p:tavLst>
                                        <p:tav tm="0">
                                          <p:val>
                                            <p:strVal val="ppt_h"/>
                                          </p:val>
                                        </p:tav>
                                        <p:tav tm="100000">
                                          <p:val>
                                            <p:fltVal val="0"/>
                                          </p:val>
                                        </p:tav>
                                      </p:tavLst>
                                    </p:anim>
                                    <p:animEffect transition="out" filter="fade">
                                      <p:cBhvr>
                                        <p:cTn id="158" dur="500"/>
                                        <p:tgtEl>
                                          <p:spTgt spid="23"/>
                                        </p:tgtEl>
                                      </p:cBhvr>
                                    </p:animEffect>
                                    <p:set>
                                      <p:cBhvr>
                                        <p:cTn id="15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9" grpId="0" animBg="1"/>
      <p:bldP spid="21"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noChangeArrowheads="1"/>
          </p:cNvPicPr>
          <p:nvPr/>
        </p:nvPicPr>
        <p:blipFill>
          <a:blip r:embed="rId4"/>
          <a:srcRect/>
          <a:stretch>
            <a:fillRect/>
          </a:stretch>
        </p:blipFill>
        <p:spPr bwMode="auto">
          <a:xfrm>
            <a:off x="0" y="0"/>
            <a:ext cx="9144000" cy="6858000"/>
          </a:xfrm>
          <a:prstGeom prst="rect">
            <a:avLst/>
          </a:prstGeom>
          <a:ln/>
        </p:spPr>
        <p:style>
          <a:lnRef idx="1">
            <a:schemeClr val="accent1"/>
          </a:lnRef>
          <a:fillRef idx="2">
            <a:schemeClr val="accent1"/>
          </a:fillRef>
          <a:effectRef idx="1">
            <a:schemeClr val="accent1"/>
          </a:effectRef>
          <a:fontRef idx="minor">
            <a:schemeClr val="dk1"/>
          </a:fontRef>
        </p:style>
      </p:pic>
      <p:grpSp>
        <p:nvGrpSpPr>
          <p:cNvPr id="15363" name="Group 14"/>
          <p:cNvGrpSpPr>
            <a:grpSpLocks/>
          </p:cNvGrpSpPr>
          <p:nvPr/>
        </p:nvGrpSpPr>
        <p:grpSpPr bwMode="auto">
          <a:xfrm>
            <a:off x="0" y="0"/>
            <a:ext cx="9158288" cy="6896100"/>
            <a:chOff x="0" y="-10"/>
            <a:chExt cx="5769" cy="4344"/>
          </a:xfrm>
        </p:grpSpPr>
        <p:pic>
          <p:nvPicPr>
            <p:cNvPr id="15364" name="Picture 1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 y="4276"/>
              <a:ext cx="570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 y="-10"/>
              <a:ext cx="570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2136"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8"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584"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WordArt 70"/>
          <p:cNvSpPr>
            <a:spLocks noChangeArrowheads="1" noChangeShapeType="1" noTextEdit="1"/>
          </p:cNvSpPr>
          <p:nvPr/>
        </p:nvSpPr>
        <p:spPr bwMode="auto">
          <a:xfrm>
            <a:off x="7427196" y="2845677"/>
            <a:ext cx="666750" cy="742950"/>
          </a:xfrm>
          <a:prstGeom prst="rect">
            <a:avLst/>
          </a:prstGeom>
        </p:spPr>
        <p:txBody>
          <a:bodyPr wrap="none" fromWordArt="1">
            <a:prstTxWarp prst="textPlain">
              <a:avLst>
                <a:gd name="adj" fmla="val 50000"/>
              </a:avLst>
            </a:prstTxWarp>
          </a:bodyPr>
          <a:lstStyle/>
          <a:p>
            <a:pPr algn="ctr"/>
            <a:r>
              <a:rPr lang="en-US" sz="1050"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9" name="WordArt 72"/>
          <p:cNvSpPr>
            <a:spLocks noChangeArrowheads="1" noChangeShapeType="1" noTextEdit="1"/>
          </p:cNvSpPr>
          <p:nvPr/>
        </p:nvSpPr>
        <p:spPr bwMode="auto">
          <a:xfrm>
            <a:off x="7427196" y="2845677"/>
            <a:ext cx="666750" cy="742950"/>
          </a:xfrm>
          <a:prstGeom prst="rect">
            <a:avLst/>
          </a:prstGeom>
        </p:spPr>
        <p:txBody>
          <a:bodyPr wrap="none" fromWordArt="1">
            <a:prstTxWarp prst="textPlain">
              <a:avLst>
                <a:gd name="adj" fmla="val 50000"/>
              </a:avLst>
            </a:prstTxWarp>
          </a:bodyPr>
          <a:lstStyle/>
          <a:p>
            <a:pPr algn="ctr"/>
            <a:r>
              <a:rPr lang="en-US" sz="1050"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0" name="WordArt 71"/>
          <p:cNvSpPr>
            <a:spLocks noChangeArrowheads="1" noChangeShapeType="1" noTextEdit="1"/>
          </p:cNvSpPr>
          <p:nvPr/>
        </p:nvSpPr>
        <p:spPr bwMode="auto">
          <a:xfrm>
            <a:off x="7431958" y="2817102"/>
            <a:ext cx="666750" cy="742950"/>
          </a:xfrm>
          <a:prstGeom prst="rect">
            <a:avLst/>
          </a:prstGeom>
        </p:spPr>
        <p:txBody>
          <a:bodyPr wrap="none" fromWordArt="1">
            <a:prstTxWarp prst="textPlain">
              <a:avLst>
                <a:gd name="adj" fmla="val 50000"/>
              </a:avLst>
            </a:prstTxWarp>
          </a:bodyPr>
          <a:lstStyle/>
          <a:p>
            <a:pPr algn="ctr"/>
            <a:r>
              <a:rPr lang="en-US" sz="1050"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1" name="WordArt 73"/>
          <p:cNvSpPr>
            <a:spLocks noChangeArrowheads="1" noChangeShapeType="1" noTextEdit="1"/>
          </p:cNvSpPr>
          <p:nvPr/>
        </p:nvSpPr>
        <p:spPr bwMode="auto">
          <a:xfrm>
            <a:off x="7474821" y="2845677"/>
            <a:ext cx="666750" cy="742950"/>
          </a:xfrm>
          <a:prstGeom prst="rect">
            <a:avLst/>
          </a:prstGeom>
        </p:spPr>
        <p:txBody>
          <a:bodyPr wrap="none" fromWordArt="1">
            <a:prstTxWarp prst="textPlain">
              <a:avLst>
                <a:gd name="adj" fmla="val 50000"/>
              </a:avLst>
            </a:prstTxWarp>
          </a:bodyPr>
          <a:lstStyle/>
          <a:p>
            <a:pPr algn="ctr"/>
            <a:r>
              <a:rPr lang="en-US" sz="1050"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2" name="WordArt 74"/>
          <p:cNvSpPr>
            <a:spLocks noChangeArrowheads="1" noChangeShapeType="1" noTextEdit="1"/>
          </p:cNvSpPr>
          <p:nvPr/>
        </p:nvSpPr>
        <p:spPr bwMode="auto">
          <a:xfrm>
            <a:off x="7441483" y="2845677"/>
            <a:ext cx="666750" cy="742950"/>
          </a:xfrm>
          <a:prstGeom prst="rect">
            <a:avLst/>
          </a:prstGeom>
        </p:spPr>
        <p:txBody>
          <a:bodyPr wrap="none" fromWordArt="1">
            <a:prstTxWarp prst="textPlain">
              <a:avLst>
                <a:gd name="adj" fmla="val 50000"/>
              </a:avLst>
            </a:prstTxWarp>
          </a:bodyPr>
          <a:lstStyle/>
          <a:p>
            <a:pPr algn="ctr"/>
            <a:r>
              <a:rPr lang="en-US" sz="1050"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graphicFrame>
        <p:nvGraphicFramePr>
          <p:cNvPr id="13" name="Content Placeholder 3"/>
          <p:cNvGraphicFramePr>
            <a:graphicFrameLocks/>
          </p:cNvGraphicFramePr>
          <p:nvPr/>
        </p:nvGraphicFramePr>
        <p:xfrm>
          <a:off x="1650868" y="191730"/>
          <a:ext cx="7318375" cy="8111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itle 2"/>
          <p:cNvSpPr txBox="1">
            <a:spLocks/>
          </p:cNvSpPr>
          <p:nvPr/>
        </p:nvSpPr>
        <p:spPr bwMode="auto">
          <a:xfrm>
            <a:off x="0" y="1169280"/>
            <a:ext cx="9144000" cy="1152471"/>
          </a:xfrm>
          <a:prstGeom prst="rect">
            <a:avLst/>
          </a:prstGeom>
          <a:solidFill>
            <a:schemeClr val="accent3"/>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a:extLst/>
        </p:spPr>
        <p:style>
          <a:lnRef idx="0">
            <a:schemeClr val="accent2"/>
          </a:lnRef>
          <a:fillRef idx="3">
            <a:schemeClr val="accent2"/>
          </a:fillRef>
          <a:effectRef idx="3">
            <a:schemeClr val="accent2"/>
          </a:effectRef>
          <a:fontRef idx="minor">
            <a:schemeClr val="lt1"/>
          </a:fontRef>
        </p:style>
        <p:txBody>
          <a:bodyPr anchor="ctr"/>
          <a:lstStyle>
            <a:defPPr>
              <a:defRPr lang="vi-VN"/>
            </a:defPPr>
            <a:lvl1pPr algn="ctr">
              <a:defRPr sz="2600" b="1">
                <a:solidFill>
                  <a:srgbClr val="000099"/>
                </a:solidFill>
                <a:latin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i="1" u="sng" dirty="0" err="1">
                <a:solidFill>
                  <a:schemeClr val="tx2"/>
                </a:solidFill>
              </a:rPr>
              <a:t>Câu</a:t>
            </a:r>
            <a:r>
              <a:rPr lang="en-US" sz="3600" i="1" u="sng" dirty="0">
                <a:solidFill>
                  <a:schemeClr val="tx2"/>
                </a:solidFill>
              </a:rPr>
              <a:t> </a:t>
            </a:r>
            <a:r>
              <a:rPr lang="en-US" sz="3600" i="1" u="sng" dirty="0" smtClean="0">
                <a:solidFill>
                  <a:schemeClr val="tx2"/>
                </a:solidFill>
              </a:rPr>
              <a:t>2:</a:t>
            </a:r>
            <a:r>
              <a:rPr lang="en-US" sz="3600" i="1" dirty="0" smtClean="0">
                <a:solidFill>
                  <a:schemeClr val="tx2"/>
                </a:solidFill>
              </a:rPr>
              <a:t> </a:t>
            </a:r>
            <a:r>
              <a:rPr lang="en-US" sz="3600" dirty="0" err="1" smtClean="0">
                <a:solidFill>
                  <a:schemeClr val="tx2"/>
                </a:solidFill>
              </a:rPr>
              <a:t>Vùng</a:t>
            </a:r>
            <a:r>
              <a:rPr lang="en-US" sz="3600" dirty="0" smtClean="0">
                <a:solidFill>
                  <a:schemeClr val="tx2"/>
                </a:solidFill>
              </a:rPr>
              <a:t> </a:t>
            </a:r>
            <a:r>
              <a:rPr lang="en-US" sz="3600" dirty="0" err="1" smtClean="0">
                <a:solidFill>
                  <a:schemeClr val="tx2"/>
                </a:solidFill>
              </a:rPr>
              <a:t>trung</a:t>
            </a:r>
            <a:r>
              <a:rPr lang="en-US" sz="3600" dirty="0" smtClean="0">
                <a:solidFill>
                  <a:schemeClr val="tx2"/>
                </a:solidFill>
              </a:rPr>
              <a:t> du </a:t>
            </a:r>
            <a:r>
              <a:rPr lang="en-US" sz="3600" dirty="0" err="1" smtClean="0">
                <a:solidFill>
                  <a:schemeClr val="tx2"/>
                </a:solidFill>
              </a:rPr>
              <a:t>phù</a:t>
            </a:r>
            <a:r>
              <a:rPr lang="en-US" sz="3600" dirty="0" smtClean="0">
                <a:solidFill>
                  <a:schemeClr val="tx2"/>
                </a:solidFill>
              </a:rPr>
              <a:t> </a:t>
            </a:r>
            <a:r>
              <a:rPr lang="en-US" sz="3600" dirty="0" err="1" smtClean="0">
                <a:solidFill>
                  <a:schemeClr val="tx2"/>
                </a:solidFill>
              </a:rPr>
              <a:t>hợp</a:t>
            </a:r>
            <a:r>
              <a:rPr lang="en-US" sz="3600" dirty="0" smtClean="0">
                <a:solidFill>
                  <a:schemeClr val="tx2"/>
                </a:solidFill>
              </a:rPr>
              <a:t> </a:t>
            </a:r>
            <a:r>
              <a:rPr lang="en-US" sz="3600" dirty="0" err="1" smtClean="0">
                <a:solidFill>
                  <a:schemeClr val="tx2"/>
                </a:solidFill>
              </a:rPr>
              <a:t>trồng</a:t>
            </a:r>
            <a:r>
              <a:rPr lang="en-US" sz="3600" dirty="0" smtClean="0">
                <a:solidFill>
                  <a:schemeClr val="tx2"/>
                </a:solidFill>
              </a:rPr>
              <a:t> </a:t>
            </a:r>
            <a:r>
              <a:rPr lang="en-US" sz="3600" dirty="0" err="1" smtClean="0">
                <a:solidFill>
                  <a:schemeClr val="tx2"/>
                </a:solidFill>
              </a:rPr>
              <a:t>những</a:t>
            </a:r>
            <a:r>
              <a:rPr lang="en-US" sz="3600" dirty="0" smtClean="0">
                <a:solidFill>
                  <a:schemeClr val="tx2"/>
                </a:solidFill>
              </a:rPr>
              <a:t> </a:t>
            </a:r>
            <a:r>
              <a:rPr lang="en-US" sz="3600" dirty="0" err="1" smtClean="0">
                <a:solidFill>
                  <a:schemeClr val="tx2"/>
                </a:solidFill>
              </a:rPr>
              <a:t>loại</a:t>
            </a:r>
            <a:r>
              <a:rPr lang="en-US" sz="3600" dirty="0" smtClean="0">
                <a:solidFill>
                  <a:schemeClr val="tx2"/>
                </a:solidFill>
              </a:rPr>
              <a:t> </a:t>
            </a:r>
            <a:r>
              <a:rPr lang="en-US" sz="3600" dirty="0" err="1" smtClean="0">
                <a:solidFill>
                  <a:schemeClr val="tx2"/>
                </a:solidFill>
              </a:rPr>
              <a:t>cây</a:t>
            </a:r>
            <a:r>
              <a:rPr lang="en-US" sz="3600" dirty="0" smtClean="0">
                <a:solidFill>
                  <a:schemeClr val="tx2"/>
                </a:solidFill>
              </a:rPr>
              <a:t> </a:t>
            </a:r>
            <a:r>
              <a:rPr lang="en-US" sz="3600" dirty="0" err="1" smtClean="0">
                <a:solidFill>
                  <a:schemeClr val="tx2"/>
                </a:solidFill>
              </a:rPr>
              <a:t>nào</a:t>
            </a:r>
            <a:r>
              <a:rPr lang="en-US" sz="3600" dirty="0" smtClean="0">
                <a:solidFill>
                  <a:schemeClr val="tx2"/>
                </a:solidFill>
              </a:rPr>
              <a:t>?</a:t>
            </a:r>
            <a:endParaRPr lang="en-US" sz="3600" dirty="0">
              <a:solidFill>
                <a:schemeClr val="tx2"/>
              </a:solidFill>
            </a:endParaRPr>
          </a:p>
        </p:txBody>
      </p:sp>
      <p:pic>
        <p:nvPicPr>
          <p:cNvPr id="15" name="Picture 14" descr="E:\THANH TRUNG\BT CNTT\ThuVienHinh_Mini\Hinhdong_alphabets+ Number+Ball\Alphabet\d_md_wht.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1954" y="55853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E:\THANH TRUNG\BT CNTT\ThuVienHinh_Mini\Hinhdong_alphabets+ Number+Ball\Alphabet\a_md_wht.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86702" y="2762856"/>
            <a:ext cx="7826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E:\THANH TRUNG\BT CNTT\ThuVienHinh_Mini\Hinhdong_alphabets+ Number+Ball\Alphabet\b_md_wht.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71954" y="36803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E:\THANH TRUNG\BT CNTT\ThuVienHinh_Mini\Hinhdong_alphabets+ Number+Ball\Alphabet\c_md_wht.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71954" y="45947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401102" y="2769781"/>
            <a:ext cx="4590590" cy="646331"/>
          </a:xfrm>
          <a:prstGeom prst="rect">
            <a:avLst/>
          </a:prstGeom>
          <a:solidFill>
            <a:schemeClr val="bg1"/>
          </a:solidFill>
          <a:ln>
            <a:solidFill>
              <a:srgbClr val="00206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fontAlgn="base">
              <a:spcBef>
                <a:spcPct val="0"/>
              </a:spcBef>
              <a:spcAft>
                <a:spcPct val="0"/>
              </a:spcAft>
              <a:buFontTx/>
              <a:buNone/>
            </a:pPr>
            <a:r>
              <a:rPr lang="en-US" sz="3600" b="1" dirty="0" err="1">
                <a:solidFill>
                  <a:srgbClr val="0033CC"/>
                </a:solidFill>
                <a:latin typeface="Times New Roman" panose="02020603050405020304" pitchFamily="18" charset="0"/>
                <a:cs typeface="Times New Roman" panose="02020603050405020304" pitchFamily="18" charset="0"/>
              </a:rPr>
              <a:t>Cây</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công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nghiệp</a:t>
            </a:r>
            <a:r>
              <a:rPr lang="vi-VN" sz="3600" b="1" dirty="0">
                <a:solidFill>
                  <a:srgbClr val="0033CC"/>
                </a:solidFill>
                <a:latin typeface="Times New Roman" panose="02020603050405020304" pitchFamily="18" charset="0"/>
                <a:cs typeface="Times New Roman" panose="02020603050405020304" pitchFamily="18" charset="0"/>
              </a:rPr>
              <a:t>, lúa.</a:t>
            </a:r>
            <a:endParaRPr lang="en-US" sz="3600" b="1" dirty="0">
              <a:solidFill>
                <a:srgbClr val="0033CC"/>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386353" y="3726424"/>
            <a:ext cx="6909205" cy="646331"/>
          </a:xfrm>
          <a:prstGeom prst="rect">
            <a:avLst/>
          </a:prstGeom>
          <a:solidFill>
            <a:schemeClr val="bg1"/>
          </a:solidFill>
          <a:ln>
            <a:solidFill>
              <a:srgbClr val="00206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fontAlgn="base">
              <a:spcBef>
                <a:spcPct val="0"/>
              </a:spcBef>
              <a:spcAft>
                <a:spcPct val="0"/>
              </a:spcAft>
            </a:pPr>
            <a:r>
              <a:rPr lang="vi-VN" sz="3600" b="1" dirty="0">
                <a:solidFill>
                  <a:srgbClr val="FF0000"/>
                </a:solidFill>
                <a:latin typeface="Times New Roman" panose="02020603050405020304" pitchFamily="18" charset="0"/>
                <a:cs typeface="Times New Roman" panose="02020603050405020304" pitchFamily="18" charset="0"/>
              </a:rPr>
              <a:t>Chè, </a:t>
            </a: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nghiệp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386354" y="4640824"/>
            <a:ext cx="4023846" cy="646331"/>
          </a:xfrm>
          <a:prstGeom prst="rect">
            <a:avLst/>
          </a:prstGeom>
          <a:solidFill>
            <a:schemeClr val="bg1"/>
          </a:solidFill>
          <a:ln>
            <a:solidFill>
              <a:srgbClr val="00206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fontAlgn="base">
              <a:spcBef>
                <a:spcPct val="0"/>
              </a:spcBef>
              <a:spcAft>
                <a:spcPct val="0"/>
              </a:spcAft>
              <a:buFontTx/>
              <a:buNone/>
            </a:pPr>
            <a:r>
              <a:rPr lang="en-US" sz="3600" b="1" dirty="0" err="1">
                <a:solidFill>
                  <a:srgbClr val="002060"/>
                </a:solidFill>
                <a:latin typeface="Times New Roman" panose="02020603050405020304" pitchFamily="18" charset="0"/>
                <a:cs typeface="Times New Roman" panose="02020603050405020304" pitchFamily="18" charset="0"/>
              </a:rPr>
              <a:t>Cây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quả</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cao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su</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23" name="TextBox 22"/>
          <p:cNvSpPr txBox="1"/>
          <p:nvPr/>
        </p:nvSpPr>
        <p:spPr>
          <a:xfrm>
            <a:off x="1386354" y="5624189"/>
            <a:ext cx="7412448" cy="646331"/>
          </a:xfrm>
          <a:prstGeom prst="rect">
            <a:avLst/>
          </a:prstGeom>
          <a:solidFill>
            <a:schemeClr val="bg1"/>
          </a:solidFill>
          <a:ln>
            <a:solidFill>
              <a:srgbClr val="00206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fontAlgn="base">
              <a:spcBef>
                <a:spcPct val="0"/>
              </a:spcBef>
              <a:spcAft>
                <a:spcPct val="0"/>
              </a:spcAft>
              <a:buFontTx/>
              <a:buNone/>
            </a:pPr>
            <a:r>
              <a:rPr lang="en-US" sz="3600" b="1" dirty="0">
                <a:solidFill>
                  <a:srgbClr val="C00000"/>
                </a:solidFill>
                <a:latin typeface="Times New Roman" panose="02020603050405020304" pitchFamily="18" charset="0"/>
                <a:cs typeface="Times New Roman" panose="02020603050405020304" pitchFamily="18" charset="0"/>
              </a:rPr>
              <a:t>Cao </a:t>
            </a:r>
            <a:r>
              <a:rPr lang="en-US" sz="3600" b="1" dirty="0" err="1">
                <a:solidFill>
                  <a:srgbClr val="C00000"/>
                </a:solidFill>
                <a:latin typeface="Times New Roman" panose="02020603050405020304" pitchFamily="18" charset="0"/>
                <a:cs typeface="Times New Roman" panose="02020603050405020304" pitchFamily="18" charset="0"/>
              </a:rPr>
              <a:t>su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cây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nghiệp</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cây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quả</a:t>
            </a:r>
            <a:r>
              <a:rPr lang="en-US" sz="3600" b="1" dirty="0">
                <a:solidFill>
                  <a:srgbClr val="C00000"/>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6208002" y="4659466"/>
            <a:ext cx="2590800" cy="908864"/>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Đáp án</a:t>
            </a:r>
            <a:endParaRPr kumimoji="0" lang="en-US"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endParaRPr>
          </a:p>
        </p:txBody>
      </p:sp>
      <p:grpSp>
        <p:nvGrpSpPr>
          <p:cNvPr id="25" name="Group 68"/>
          <p:cNvGrpSpPr>
            <a:grpSpLocks/>
          </p:cNvGrpSpPr>
          <p:nvPr/>
        </p:nvGrpSpPr>
        <p:grpSpPr bwMode="auto">
          <a:xfrm>
            <a:off x="6929032" y="2321802"/>
            <a:ext cx="1666563" cy="1477350"/>
            <a:chOff x="4320" y="2928"/>
            <a:chExt cx="1104" cy="1104"/>
          </a:xfrm>
        </p:grpSpPr>
        <p:sp>
          <p:nvSpPr>
            <p:cNvPr id="26" name="AutoShape 67"/>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algn="ctr" eaLnBrk="1" hangingPunct="1"/>
              <a:endParaRPr lang="en-US" altLang="en-US" sz="1800" b="1" i="0">
                <a:solidFill>
                  <a:srgbClr val="FF0066"/>
                </a:solidFill>
                <a:latin typeface=".VnHelvetInsH"/>
              </a:endParaRPr>
            </a:p>
          </p:txBody>
        </p:sp>
        <p:sp>
          <p:nvSpPr>
            <p:cNvPr id="27" name="WordArt 62"/>
            <p:cNvSpPr>
              <a:spLocks noChangeArrowheads="1" noChangeShapeType="1" noTextEdit="1"/>
            </p:cNvSpPr>
            <p:nvPr/>
          </p:nvSpPr>
          <p:spPr bwMode="auto">
            <a:xfrm>
              <a:off x="4566" y="3245"/>
              <a:ext cx="672" cy="576"/>
            </a:xfrm>
            <a:prstGeom prst="rect">
              <a:avLst/>
            </a:prstGeom>
          </p:spPr>
          <p:txBody>
            <a:bodyPr wrap="none" fromWordArt="1">
              <a:prstTxWarp prst="textPlain">
                <a:avLst>
                  <a:gd name="adj" fmla="val 50000"/>
                </a:avLst>
              </a:prstTxWarp>
            </a:bodyPr>
            <a:lstStyle/>
            <a:p>
              <a:pPr algn="ctr"/>
              <a:r>
                <a:rPr lang="en-US" sz="1050" kern="10" dirty="0" err="1">
                  <a:ln w="9525">
                    <a:solidFill>
                      <a:srgbClr val="000000"/>
                    </a:solidFill>
                    <a:round/>
                    <a:headEnd/>
                    <a:tailEnd/>
                  </a:ln>
                  <a:solidFill>
                    <a:srgbClr val="000000"/>
                  </a:solidFill>
                  <a:cs typeface="Times New Roman" panose="02020603050405020304" pitchFamily="18" charset="0"/>
                </a:rPr>
                <a:t>Hết</a:t>
              </a:r>
              <a:r>
                <a:rPr lang="en-US" sz="1050" kern="10" dirty="0">
                  <a:ln w="9525">
                    <a:solidFill>
                      <a:srgbClr val="000000"/>
                    </a:solidFill>
                    <a:round/>
                    <a:headEnd/>
                    <a:tailEnd/>
                  </a:ln>
                  <a:solidFill>
                    <a:srgbClr val="000000"/>
                  </a:solidFill>
                  <a:cs typeface="Times New Roman" panose="02020603050405020304" pitchFamily="18" charset="0"/>
                </a:rPr>
                <a:t> </a:t>
              </a:r>
              <a:r>
                <a:rPr lang="en-US" sz="1050" kern="10" dirty="0" err="1">
                  <a:ln w="9525">
                    <a:solidFill>
                      <a:srgbClr val="000000"/>
                    </a:solidFill>
                    <a:round/>
                    <a:headEnd/>
                    <a:tailEnd/>
                  </a:ln>
                  <a:solidFill>
                    <a:srgbClr val="000000"/>
                  </a:solidFill>
                  <a:cs typeface="Times New Roman" panose="02020603050405020304" pitchFamily="18" charset="0"/>
                </a:rPr>
                <a:t>giờ</a:t>
              </a:r>
              <a:endParaRPr lang="en-US" sz="1050" kern="10" dirty="0">
                <a:ln w="9525">
                  <a:solidFill>
                    <a:srgbClr val="000000"/>
                  </a:solidFill>
                  <a:round/>
                  <a:headEnd/>
                  <a:tailEnd/>
                </a:ln>
                <a:solidFill>
                  <a:srgbClr val="000000"/>
                </a:solidFill>
                <a:cs typeface="Times New Roman" panose="02020603050405020304" pitchFamily="18" charset="0"/>
              </a:endParaRPr>
            </a:p>
          </p:txBody>
        </p:sp>
      </p:grpSp>
    </p:spTree>
    <p:extLst>
      <p:ext uri="{BB962C8B-B14F-4D97-AF65-F5344CB8AC3E}">
        <p14:creationId xmlns:p14="http://schemas.microsoft.com/office/powerpoint/2010/main" val="19883619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11"/>
                                        </p:tgtEl>
                                        <p:attrNameLst>
                                          <p:attrName>ppt_w</p:attrName>
                                        </p:attrNameLst>
                                      </p:cBhvr>
                                      <p:tavLst>
                                        <p:tav tm="0">
                                          <p:val>
                                            <p:strVal val="ppt_w"/>
                                          </p:val>
                                        </p:tav>
                                        <p:tav tm="100000">
                                          <p:val>
                                            <p:fltVal val="0"/>
                                          </p:val>
                                        </p:tav>
                                      </p:tavLst>
                                    </p:anim>
                                    <p:anim calcmode="lin" valueType="num">
                                      <p:cBhvr>
                                        <p:cTn id="21" dur="500"/>
                                        <p:tgtEl>
                                          <p:spTgt spid="11"/>
                                        </p:tgtEl>
                                        <p:attrNameLst>
                                          <p:attrName>ppt_h</p:attrName>
                                        </p:attrNameLst>
                                      </p:cBhvr>
                                      <p:tavLst>
                                        <p:tav tm="0">
                                          <p:val>
                                            <p:strVal val="ppt_h"/>
                                          </p:val>
                                        </p:tav>
                                        <p:tav tm="100000">
                                          <p:val>
                                            <p:fltVal val="0"/>
                                          </p:val>
                                        </p:tav>
                                      </p:tavLst>
                                    </p:anim>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8"/>
                                        </p:tgtEl>
                                        <p:attrNameLst>
                                          <p:attrName>ppt_w</p:attrName>
                                        </p:attrNameLst>
                                      </p:cBhvr>
                                      <p:tavLst>
                                        <p:tav tm="0">
                                          <p:val>
                                            <p:strVal val="ppt_w"/>
                                          </p:val>
                                        </p:tav>
                                        <p:tav tm="100000">
                                          <p:val>
                                            <p:fltVal val="0"/>
                                          </p:val>
                                        </p:tav>
                                      </p:tavLst>
                                    </p:anim>
                                    <p:anim calcmode="lin" valueType="num">
                                      <p:cBhvr>
                                        <p:cTn id="51" dur="500"/>
                                        <p:tgtEl>
                                          <p:spTgt spid="8"/>
                                        </p:tgtEl>
                                        <p:attrNameLst>
                                          <p:attrName>ppt_h</p:attrName>
                                        </p:attrNameLst>
                                      </p:cBhvr>
                                      <p:tavLst>
                                        <p:tav tm="0">
                                          <p:val>
                                            <p:strVal val="ppt_h"/>
                                          </p:val>
                                        </p:tav>
                                        <p:tav tm="100000">
                                          <p:val>
                                            <p:fltVal val="0"/>
                                          </p:val>
                                        </p:tav>
                                      </p:tavLst>
                                    </p:anim>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59" presetID="2" presetClass="exit" presetSubtype="2" fill="hold" nodeType="with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7" presetClass="entr" presetSubtype="0" fill="hold"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anim calcmode="lin" valueType="num">
                                      <p:cBhvr>
                                        <p:cTn id="75" dur="500" fill="hold"/>
                                        <p:tgtEl>
                                          <p:spTgt spid="16"/>
                                        </p:tgtEl>
                                        <p:attrNameLst>
                                          <p:attrName>ppt_x</p:attrName>
                                        </p:attrNameLst>
                                      </p:cBhvr>
                                      <p:tavLst>
                                        <p:tav tm="0">
                                          <p:val>
                                            <p:strVal val="#ppt_x"/>
                                          </p:val>
                                        </p:tav>
                                        <p:tav tm="100000">
                                          <p:val>
                                            <p:strVal val="#ppt_x"/>
                                          </p:val>
                                        </p:tav>
                                      </p:tavLst>
                                    </p:anim>
                                    <p:anim calcmode="lin" valueType="num">
                                      <p:cBhvr>
                                        <p:cTn id="76" dur="500" fill="hold"/>
                                        <p:tgtEl>
                                          <p:spTgt spid="16"/>
                                        </p:tgtEl>
                                        <p:attrNameLst>
                                          <p:attrName>ppt_y</p:attrName>
                                        </p:attrNameLst>
                                      </p:cBhvr>
                                      <p:tavLst>
                                        <p:tav tm="0">
                                          <p:val>
                                            <p:strVal val="#ppt_y-.1"/>
                                          </p:val>
                                        </p:tav>
                                        <p:tav tm="100000">
                                          <p:val>
                                            <p:strVal val="#ppt_y"/>
                                          </p:val>
                                        </p:tav>
                                      </p:tavLst>
                                    </p:anim>
                                  </p:childTnLst>
                                </p:cTn>
                              </p:par>
                            </p:childTnLst>
                          </p:cTn>
                        </p:par>
                        <p:par>
                          <p:cTn id="77" fill="hold">
                            <p:stCondLst>
                              <p:cond delay="1500"/>
                            </p:stCondLst>
                            <p:childTnLst>
                              <p:par>
                                <p:cTn id="78" presetID="47" presetClass="entr" presetSubtype="0" fill="hold"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anim calcmode="lin" valueType="num">
                                      <p:cBhvr>
                                        <p:cTn id="81" dur="500" fill="hold"/>
                                        <p:tgtEl>
                                          <p:spTgt spid="19"/>
                                        </p:tgtEl>
                                        <p:attrNameLst>
                                          <p:attrName>ppt_x</p:attrName>
                                        </p:attrNameLst>
                                      </p:cBhvr>
                                      <p:tavLst>
                                        <p:tav tm="0">
                                          <p:val>
                                            <p:strVal val="#ppt_x"/>
                                          </p:val>
                                        </p:tav>
                                        <p:tav tm="100000">
                                          <p:val>
                                            <p:strVal val="#ppt_x"/>
                                          </p:val>
                                        </p:tav>
                                      </p:tavLst>
                                    </p:anim>
                                    <p:anim calcmode="lin" valueType="num">
                                      <p:cBhvr>
                                        <p:cTn id="82" dur="500" fill="hold"/>
                                        <p:tgtEl>
                                          <p:spTgt spid="19"/>
                                        </p:tgtEl>
                                        <p:attrNameLst>
                                          <p:attrName>ppt_y</p:attrName>
                                        </p:attrNameLst>
                                      </p:cBhvr>
                                      <p:tavLst>
                                        <p:tav tm="0">
                                          <p:val>
                                            <p:strVal val="#ppt_y-.1"/>
                                          </p:val>
                                        </p:tav>
                                        <p:tav tm="100000">
                                          <p:val>
                                            <p:strVal val="#ppt_y"/>
                                          </p:val>
                                        </p:tav>
                                      </p:tavLst>
                                    </p:anim>
                                  </p:childTnLst>
                                </p:cTn>
                              </p:par>
                            </p:childTnLst>
                          </p:cTn>
                        </p:par>
                        <p:par>
                          <p:cTn id="83" fill="hold">
                            <p:stCondLst>
                              <p:cond delay="2000"/>
                            </p:stCondLst>
                            <p:childTnLst>
                              <p:par>
                                <p:cTn id="84" presetID="47" presetClass="entr" presetSubtype="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anim calcmode="lin" valueType="num">
                                      <p:cBhvr>
                                        <p:cTn id="87" dur="500" fill="hold"/>
                                        <p:tgtEl>
                                          <p:spTgt spid="17"/>
                                        </p:tgtEl>
                                        <p:attrNameLst>
                                          <p:attrName>ppt_x</p:attrName>
                                        </p:attrNameLst>
                                      </p:cBhvr>
                                      <p:tavLst>
                                        <p:tav tm="0">
                                          <p:val>
                                            <p:strVal val="#ppt_x"/>
                                          </p:val>
                                        </p:tav>
                                        <p:tav tm="100000">
                                          <p:val>
                                            <p:strVal val="#ppt_x"/>
                                          </p:val>
                                        </p:tav>
                                      </p:tavLst>
                                    </p:anim>
                                    <p:anim calcmode="lin" valueType="num">
                                      <p:cBhvr>
                                        <p:cTn id="88" dur="500" fill="hold"/>
                                        <p:tgtEl>
                                          <p:spTgt spid="17"/>
                                        </p:tgtEl>
                                        <p:attrNameLst>
                                          <p:attrName>ppt_y</p:attrName>
                                        </p:attrNameLst>
                                      </p:cBhvr>
                                      <p:tavLst>
                                        <p:tav tm="0">
                                          <p:val>
                                            <p:strVal val="#ppt_y-.1"/>
                                          </p:val>
                                        </p:tav>
                                        <p:tav tm="100000">
                                          <p:val>
                                            <p:strVal val="#ppt_y"/>
                                          </p:val>
                                        </p:tav>
                                      </p:tavLst>
                                    </p:anim>
                                  </p:childTnLst>
                                </p:cTn>
                              </p:par>
                            </p:childTnLst>
                          </p:cTn>
                        </p:par>
                        <p:par>
                          <p:cTn id="89" fill="hold">
                            <p:stCondLst>
                              <p:cond delay="2500"/>
                            </p:stCondLst>
                            <p:childTnLst>
                              <p:par>
                                <p:cTn id="90" presetID="47" presetClass="entr" presetSubtype="0" fill="hold"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anim calcmode="lin" valueType="num">
                                      <p:cBhvr>
                                        <p:cTn id="93" dur="500" fill="hold"/>
                                        <p:tgtEl>
                                          <p:spTgt spid="21"/>
                                        </p:tgtEl>
                                        <p:attrNameLst>
                                          <p:attrName>ppt_x</p:attrName>
                                        </p:attrNameLst>
                                      </p:cBhvr>
                                      <p:tavLst>
                                        <p:tav tm="0">
                                          <p:val>
                                            <p:strVal val="#ppt_x"/>
                                          </p:val>
                                        </p:tav>
                                        <p:tav tm="100000">
                                          <p:val>
                                            <p:strVal val="#ppt_x"/>
                                          </p:val>
                                        </p:tav>
                                      </p:tavLst>
                                    </p:anim>
                                    <p:anim calcmode="lin" valueType="num">
                                      <p:cBhvr>
                                        <p:cTn id="94" dur="500" fill="hold"/>
                                        <p:tgtEl>
                                          <p:spTgt spid="21"/>
                                        </p:tgtEl>
                                        <p:attrNameLst>
                                          <p:attrName>ppt_y</p:attrName>
                                        </p:attrNameLst>
                                      </p:cBhvr>
                                      <p:tavLst>
                                        <p:tav tm="0">
                                          <p:val>
                                            <p:strVal val="#ppt_y-.1"/>
                                          </p:val>
                                        </p:tav>
                                        <p:tav tm="100000">
                                          <p:val>
                                            <p:strVal val="#ppt_y"/>
                                          </p:val>
                                        </p:tav>
                                      </p:tavLst>
                                    </p:anim>
                                  </p:childTnLst>
                                </p:cTn>
                              </p:par>
                            </p:childTnLst>
                          </p:cTn>
                        </p:par>
                        <p:par>
                          <p:cTn id="95" fill="hold">
                            <p:stCondLst>
                              <p:cond delay="3000"/>
                            </p:stCondLst>
                            <p:childTnLst>
                              <p:par>
                                <p:cTn id="96" presetID="47" presetClass="entr" presetSubtype="0"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500"/>
                                        <p:tgtEl>
                                          <p:spTgt spid="18"/>
                                        </p:tgtEl>
                                      </p:cBhvr>
                                    </p:animEffect>
                                    <p:anim calcmode="lin" valueType="num">
                                      <p:cBhvr>
                                        <p:cTn id="99" dur="500" fill="hold"/>
                                        <p:tgtEl>
                                          <p:spTgt spid="18"/>
                                        </p:tgtEl>
                                        <p:attrNameLst>
                                          <p:attrName>ppt_x</p:attrName>
                                        </p:attrNameLst>
                                      </p:cBhvr>
                                      <p:tavLst>
                                        <p:tav tm="0">
                                          <p:val>
                                            <p:strVal val="#ppt_x"/>
                                          </p:val>
                                        </p:tav>
                                        <p:tav tm="100000">
                                          <p:val>
                                            <p:strVal val="#ppt_x"/>
                                          </p:val>
                                        </p:tav>
                                      </p:tavLst>
                                    </p:anim>
                                    <p:anim calcmode="lin" valueType="num">
                                      <p:cBhvr>
                                        <p:cTn id="100" dur="500" fill="hold"/>
                                        <p:tgtEl>
                                          <p:spTgt spid="18"/>
                                        </p:tgtEl>
                                        <p:attrNameLst>
                                          <p:attrName>ppt_y</p:attrName>
                                        </p:attrNameLst>
                                      </p:cBhvr>
                                      <p:tavLst>
                                        <p:tav tm="0">
                                          <p:val>
                                            <p:strVal val="#ppt_y-.1"/>
                                          </p:val>
                                        </p:tav>
                                        <p:tav tm="100000">
                                          <p:val>
                                            <p:strVal val="#ppt_y"/>
                                          </p:val>
                                        </p:tav>
                                      </p:tavLst>
                                    </p:anim>
                                  </p:childTnLst>
                                </p:cTn>
                              </p:par>
                            </p:childTnLst>
                          </p:cTn>
                        </p:par>
                        <p:par>
                          <p:cTn id="101" fill="hold">
                            <p:stCondLst>
                              <p:cond delay="3500"/>
                            </p:stCondLst>
                            <p:childTnLst>
                              <p:par>
                                <p:cTn id="102" presetID="47" presetClass="entr" presetSubtype="0" fill="hold" nodeType="afterEffect">
                                  <p:stCondLst>
                                    <p:cond delay="0"/>
                                  </p:stCondLst>
                                  <p:iterate type="lt">
                                    <p:tmPct val="0"/>
                                  </p:iterate>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anim calcmode="lin" valueType="num">
                                      <p:cBhvr>
                                        <p:cTn id="105" dur="500" fill="hold"/>
                                        <p:tgtEl>
                                          <p:spTgt spid="22"/>
                                        </p:tgtEl>
                                        <p:attrNameLst>
                                          <p:attrName>ppt_x</p:attrName>
                                        </p:attrNameLst>
                                      </p:cBhvr>
                                      <p:tavLst>
                                        <p:tav tm="0">
                                          <p:val>
                                            <p:strVal val="#ppt_x"/>
                                          </p:val>
                                        </p:tav>
                                        <p:tav tm="100000">
                                          <p:val>
                                            <p:strVal val="#ppt_x"/>
                                          </p:val>
                                        </p:tav>
                                      </p:tavLst>
                                    </p:anim>
                                    <p:anim calcmode="lin" valueType="num">
                                      <p:cBhvr>
                                        <p:cTn id="106" dur="500" fill="hold"/>
                                        <p:tgtEl>
                                          <p:spTgt spid="22"/>
                                        </p:tgtEl>
                                        <p:attrNameLst>
                                          <p:attrName>ppt_y</p:attrName>
                                        </p:attrNameLst>
                                      </p:cBhvr>
                                      <p:tavLst>
                                        <p:tav tm="0">
                                          <p:val>
                                            <p:strVal val="#ppt_y-.1"/>
                                          </p:val>
                                        </p:tav>
                                        <p:tav tm="100000">
                                          <p:val>
                                            <p:strVal val="#ppt_y"/>
                                          </p:val>
                                        </p:tav>
                                      </p:tavLst>
                                    </p:anim>
                                  </p:childTnLst>
                                </p:cTn>
                              </p:par>
                            </p:childTnLst>
                          </p:cTn>
                        </p:par>
                        <p:par>
                          <p:cTn id="107" fill="hold">
                            <p:stCondLst>
                              <p:cond delay="4000"/>
                            </p:stCondLst>
                            <p:childTnLst>
                              <p:par>
                                <p:cTn id="108" presetID="47" presetClass="entr" presetSubtype="0" fill="hold" nodeType="after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fade">
                                      <p:cBhvr>
                                        <p:cTn id="110" dur="500"/>
                                        <p:tgtEl>
                                          <p:spTgt spid="15"/>
                                        </p:tgtEl>
                                      </p:cBhvr>
                                    </p:animEffect>
                                    <p:anim calcmode="lin" valueType="num">
                                      <p:cBhvr>
                                        <p:cTn id="111" dur="500" fill="hold"/>
                                        <p:tgtEl>
                                          <p:spTgt spid="15"/>
                                        </p:tgtEl>
                                        <p:attrNameLst>
                                          <p:attrName>ppt_x</p:attrName>
                                        </p:attrNameLst>
                                      </p:cBhvr>
                                      <p:tavLst>
                                        <p:tav tm="0">
                                          <p:val>
                                            <p:strVal val="#ppt_x"/>
                                          </p:val>
                                        </p:tav>
                                        <p:tav tm="100000">
                                          <p:val>
                                            <p:strVal val="#ppt_x"/>
                                          </p:val>
                                        </p:tav>
                                      </p:tavLst>
                                    </p:anim>
                                    <p:anim calcmode="lin" valueType="num">
                                      <p:cBhvr>
                                        <p:cTn id="112" dur="500" fill="hold"/>
                                        <p:tgtEl>
                                          <p:spTgt spid="15"/>
                                        </p:tgtEl>
                                        <p:attrNameLst>
                                          <p:attrName>ppt_y</p:attrName>
                                        </p:attrNameLst>
                                      </p:cBhvr>
                                      <p:tavLst>
                                        <p:tav tm="0">
                                          <p:val>
                                            <p:strVal val="#ppt_y-.1"/>
                                          </p:val>
                                        </p:tav>
                                        <p:tav tm="100000">
                                          <p:val>
                                            <p:strVal val="#ppt_y"/>
                                          </p:val>
                                        </p:tav>
                                      </p:tavLst>
                                    </p:anim>
                                  </p:childTnLst>
                                </p:cTn>
                              </p:par>
                            </p:childTnLst>
                          </p:cTn>
                        </p:par>
                        <p:par>
                          <p:cTn id="113" fill="hold">
                            <p:stCondLst>
                              <p:cond delay="4500"/>
                            </p:stCondLst>
                            <p:childTnLst>
                              <p:par>
                                <p:cTn id="114" presetID="47" presetClass="entr" presetSubtype="0" fill="hold" nodeType="after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fade">
                                      <p:cBhvr>
                                        <p:cTn id="116" dur="500"/>
                                        <p:tgtEl>
                                          <p:spTgt spid="23"/>
                                        </p:tgtEl>
                                      </p:cBhvr>
                                    </p:animEffect>
                                    <p:anim calcmode="lin" valueType="num">
                                      <p:cBhvr>
                                        <p:cTn id="117" dur="500" fill="hold"/>
                                        <p:tgtEl>
                                          <p:spTgt spid="23"/>
                                        </p:tgtEl>
                                        <p:attrNameLst>
                                          <p:attrName>ppt_x</p:attrName>
                                        </p:attrNameLst>
                                      </p:cBhvr>
                                      <p:tavLst>
                                        <p:tav tm="0">
                                          <p:val>
                                            <p:strVal val="#ppt_x"/>
                                          </p:val>
                                        </p:tav>
                                        <p:tav tm="100000">
                                          <p:val>
                                            <p:strVal val="#ppt_x"/>
                                          </p:val>
                                        </p:tav>
                                      </p:tavLst>
                                    </p:anim>
                                    <p:anim calcmode="lin" valueType="num">
                                      <p:cBhvr>
                                        <p:cTn id="118" dur="500" fill="hold"/>
                                        <p:tgtEl>
                                          <p:spTgt spid="23"/>
                                        </p:tgtEl>
                                        <p:attrNameLst>
                                          <p:attrName>ppt_y</p:attrName>
                                        </p:attrNameLst>
                                      </p:cBhvr>
                                      <p:tavLst>
                                        <p:tav tm="0">
                                          <p:val>
                                            <p:strVal val="#ppt_y-.1"/>
                                          </p:val>
                                        </p:tav>
                                        <p:tav tm="100000">
                                          <p:val>
                                            <p:strVal val="#ppt_y"/>
                                          </p:val>
                                        </p:tav>
                                      </p:tavLst>
                                    </p:anim>
                                  </p:childTnLst>
                                </p:cTn>
                              </p:par>
                            </p:childTnLst>
                          </p:cTn>
                        </p:par>
                        <p:par>
                          <p:cTn id="119" fill="hold">
                            <p:stCondLst>
                              <p:cond delay="5000"/>
                            </p:stCondLst>
                            <p:childTnLst>
                              <p:par>
                                <p:cTn id="120" presetID="42" presetClass="entr" presetSubtype="0"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500"/>
                                        <p:tgtEl>
                                          <p:spTgt spid="24"/>
                                        </p:tgtEl>
                                      </p:cBhvr>
                                    </p:animEffect>
                                    <p:anim calcmode="lin" valueType="num">
                                      <p:cBhvr>
                                        <p:cTn id="123" dur="500" fill="hold"/>
                                        <p:tgtEl>
                                          <p:spTgt spid="24"/>
                                        </p:tgtEl>
                                        <p:attrNameLst>
                                          <p:attrName>ppt_x</p:attrName>
                                        </p:attrNameLst>
                                      </p:cBhvr>
                                      <p:tavLst>
                                        <p:tav tm="0">
                                          <p:val>
                                            <p:strVal val="#ppt_x"/>
                                          </p:val>
                                        </p:tav>
                                        <p:tav tm="100000">
                                          <p:val>
                                            <p:strVal val="#ppt_x"/>
                                          </p:val>
                                        </p:tav>
                                      </p:tavLst>
                                    </p:anim>
                                    <p:anim calcmode="lin" valueType="num">
                                      <p:cBhvr>
                                        <p:cTn id="1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24"/>
                    </p:tgtEl>
                  </p:cond>
                </p:stCondLst>
                <p:endSync evt="end" delay="0">
                  <p:rtn val="all"/>
                </p:endSync>
                <p:childTnLst>
                  <p:par>
                    <p:cTn id="126" fill="hold">
                      <p:stCondLst>
                        <p:cond delay="0"/>
                      </p:stCondLst>
                      <p:childTnLst>
                        <p:par>
                          <p:cTn id="127" fill="hold">
                            <p:stCondLst>
                              <p:cond delay="0"/>
                            </p:stCondLst>
                            <p:childTnLst>
                              <p:par>
                                <p:cTn id="128" presetID="53" presetClass="exit" presetSubtype="32" fill="hold" nodeType="clickEffect">
                                  <p:stCondLst>
                                    <p:cond delay="0"/>
                                  </p:stCondLst>
                                  <p:childTnLst>
                                    <p:anim calcmode="lin" valueType="num">
                                      <p:cBhvr>
                                        <p:cTn id="129" dur="500"/>
                                        <p:tgtEl>
                                          <p:spTgt spid="16"/>
                                        </p:tgtEl>
                                        <p:attrNameLst>
                                          <p:attrName>ppt_w</p:attrName>
                                        </p:attrNameLst>
                                      </p:cBhvr>
                                      <p:tavLst>
                                        <p:tav tm="0">
                                          <p:val>
                                            <p:strVal val="ppt_w"/>
                                          </p:val>
                                        </p:tav>
                                        <p:tav tm="100000">
                                          <p:val>
                                            <p:fltVal val="0"/>
                                          </p:val>
                                        </p:tav>
                                      </p:tavLst>
                                    </p:anim>
                                    <p:anim calcmode="lin" valueType="num">
                                      <p:cBhvr>
                                        <p:cTn id="130" dur="500"/>
                                        <p:tgtEl>
                                          <p:spTgt spid="16"/>
                                        </p:tgtEl>
                                        <p:attrNameLst>
                                          <p:attrName>ppt_h</p:attrName>
                                        </p:attrNameLst>
                                      </p:cBhvr>
                                      <p:tavLst>
                                        <p:tav tm="0">
                                          <p:val>
                                            <p:strVal val="ppt_h"/>
                                          </p:val>
                                        </p:tav>
                                        <p:tav tm="100000">
                                          <p:val>
                                            <p:fltVal val="0"/>
                                          </p:val>
                                        </p:tav>
                                      </p:tavLst>
                                    </p:anim>
                                    <p:animEffect transition="out" filter="fade">
                                      <p:cBhvr>
                                        <p:cTn id="131" dur="500"/>
                                        <p:tgtEl>
                                          <p:spTgt spid="16"/>
                                        </p:tgtEl>
                                      </p:cBhvr>
                                    </p:animEffect>
                                    <p:set>
                                      <p:cBhvr>
                                        <p:cTn id="132" dur="1" fill="hold">
                                          <p:stCondLst>
                                            <p:cond delay="499"/>
                                          </p:stCondLst>
                                        </p:cTn>
                                        <p:tgtEl>
                                          <p:spTgt spid="16"/>
                                        </p:tgtEl>
                                        <p:attrNameLst>
                                          <p:attrName>style.visibility</p:attrName>
                                        </p:attrNameLst>
                                      </p:cBhvr>
                                      <p:to>
                                        <p:strVal val="hidden"/>
                                      </p:to>
                                    </p:set>
                                  </p:childTnLst>
                                </p:cTn>
                              </p:par>
                              <p:par>
                                <p:cTn id="133" presetID="53" presetClass="exit" presetSubtype="32" fill="hold" grpId="0" nodeType="withEffect">
                                  <p:stCondLst>
                                    <p:cond delay="0"/>
                                  </p:stCondLst>
                                  <p:childTnLst>
                                    <p:anim calcmode="lin" valueType="num">
                                      <p:cBhvr>
                                        <p:cTn id="134" dur="500"/>
                                        <p:tgtEl>
                                          <p:spTgt spid="19"/>
                                        </p:tgtEl>
                                        <p:attrNameLst>
                                          <p:attrName>ppt_w</p:attrName>
                                        </p:attrNameLst>
                                      </p:cBhvr>
                                      <p:tavLst>
                                        <p:tav tm="0">
                                          <p:val>
                                            <p:strVal val="ppt_w"/>
                                          </p:val>
                                        </p:tav>
                                        <p:tav tm="100000">
                                          <p:val>
                                            <p:fltVal val="0"/>
                                          </p:val>
                                        </p:tav>
                                      </p:tavLst>
                                    </p:anim>
                                    <p:anim calcmode="lin" valueType="num">
                                      <p:cBhvr>
                                        <p:cTn id="135" dur="500"/>
                                        <p:tgtEl>
                                          <p:spTgt spid="19"/>
                                        </p:tgtEl>
                                        <p:attrNameLst>
                                          <p:attrName>ppt_h</p:attrName>
                                        </p:attrNameLst>
                                      </p:cBhvr>
                                      <p:tavLst>
                                        <p:tav tm="0">
                                          <p:val>
                                            <p:strVal val="ppt_h"/>
                                          </p:val>
                                        </p:tav>
                                        <p:tav tm="100000">
                                          <p:val>
                                            <p:fltVal val="0"/>
                                          </p:val>
                                        </p:tav>
                                      </p:tavLst>
                                    </p:anim>
                                    <p:animEffect transition="out" filter="fade">
                                      <p:cBhvr>
                                        <p:cTn id="136" dur="500"/>
                                        <p:tgtEl>
                                          <p:spTgt spid="19"/>
                                        </p:tgtEl>
                                      </p:cBhvr>
                                    </p:animEffect>
                                    <p:set>
                                      <p:cBhvr>
                                        <p:cTn id="137" dur="1" fill="hold">
                                          <p:stCondLst>
                                            <p:cond delay="499"/>
                                          </p:stCondLst>
                                        </p:cTn>
                                        <p:tgtEl>
                                          <p:spTgt spid="19"/>
                                        </p:tgtEl>
                                        <p:attrNameLst>
                                          <p:attrName>style.visibility</p:attrName>
                                        </p:attrNameLst>
                                      </p:cBhvr>
                                      <p:to>
                                        <p:strVal val="hidden"/>
                                      </p:to>
                                    </p:set>
                                  </p:childTnLst>
                                </p:cTn>
                              </p:par>
                              <p:par>
                                <p:cTn id="138" presetID="16" presetClass="exit" presetSubtype="21" fill="hold" nodeType="withEffect">
                                  <p:stCondLst>
                                    <p:cond delay="0"/>
                                  </p:stCondLst>
                                  <p:childTnLst>
                                    <p:animEffect transition="out" filter="barn(inVertical)">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10" presetClass="exit" presetSubtype="0" fill="hold" grpId="0" nodeType="withEffect">
                                  <p:stCondLst>
                                    <p:cond delay="0"/>
                                  </p:stCondLst>
                                  <p:iterate type="lt">
                                    <p:tmPct val="0"/>
                                  </p:iterate>
                                  <p:childTnLst>
                                    <p:animEffect transition="out" filter="fade">
                                      <p:cBhvr>
                                        <p:cTn id="142" dur="500"/>
                                        <p:tgtEl>
                                          <p:spTgt spid="22"/>
                                        </p:tgtEl>
                                      </p:cBhvr>
                                    </p:animEffect>
                                    <p:set>
                                      <p:cBhvr>
                                        <p:cTn id="143" dur="1" fill="hold">
                                          <p:stCondLst>
                                            <p:cond delay="499"/>
                                          </p:stCondLst>
                                        </p:cTn>
                                        <p:tgtEl>
                                          <p:spTgt spid="22"/>
                                        </p:tgtEl>
                                        <p:attrNameLst>
                                          <p:attrName>style.visibility</p:attrName>
                                        </p:attrNameLst>
                                      </p:cBhvr>
                                      <p:to>
                                        <p:strVal val="hidden"/>
                                      </p:to>
                                    </p:set>
                                  </p:childTnLst>
                                </p:cTn>
                              </p:par>
                              <p:par>
                                <p:cTn id="144" presetID="53" presetClass="exit" presetSubtype="32" fill="hold" nodeType="withEffect">
                                  <p:stCondLst>
                                    <p:cond delay="0"/>
                                  </p:stCondLst>
                                  <p:childTnLst>
                                    <p:anim calcmode="lin" valueType="num">
                                      <p:cBhvr>
                                        <p:cTn id="145" dur="500"/>
                                        <p:tgtEl>
                                          <p:spTgt spid="15"/>
                                        </p:tgtEl>
                                        <p:attrNameLst>
                                          <p:attrName>ppt_w</p:attrName>
                                        </p:attrNameLst>
                                      </p:cBhvr>
                                      <p:tavLst>
                                        <p:tav tm="0">
                                          <p:val>
                                            <p:strVal val="ppt_w"/>
                                          </p:val>
                                        </p:tav>
                                        <p:tav tm="100000">
                                          <p:val>
                                            <p:fltVal val="0"/>
                                          </p:val>
                                        </p:tav>
                                      </p:tavLst>
                                    </p:anim>
                                    <p:anim calcmode="lin" valueType="num">
                                      <p:cBhvr>
                                        <p:cTn id="146" dur="500"/>
                                        <p:tgtEl>
                                          <p:spTgt spid="15"/>
                                        </p:tgtEl>
                                        <p:attrNameLst>
                                          <p:attrName>ppt_h</p:attrName>
                                        </p:attrNameLst>
                                      </p:cBhvr>
                                      <p:tavLst>
                                        <p:tav tm="0">
                                          <p:val>
                                            <p:strVal val="ppt_h"/>
                                          </p:val>
                                        </p:tav>
                                        <p:tav tm="100000">
                                          <p:val>
                                            <p:fltVal val="0"/>
                                          </p:val>
                                        </p:tav>
                                      </p:tavLst>
                                    </p:anim>
                                    <p:animEffect transition="out" filter="fade">
                                      <p:cBhvr>
                                        <p:cTn id="147" dur="500"/>
                                        <p:tgtEl>
                                          <p:spTgt spid="15"/>
                                        </p:tgtEl>
                                      </p:cBhvr>
                                    </p:animEffect>
                                    <p:set>
                                      <p:cBhvr>
                                        <p:cTn id="148" dur="1" fill="hold">
                                          <p:stCondLst>
                                            <p:cond delay="499"/>
                                          </p:stCondLst>
                                        </p:cTn>
                                        <p:tgtEl>
                                          <p:spTgt spid="15"/>
                                        </p:tgtEl>
                                        <p:attrNameLst>
                                          <p:attrName>style.visibility</p:attrName>
                                        </p:attrNameLst>
                                      </p:cBhvr>
                                      <p:to>
                                        <p:strVal val="hidden"/>
                                      </p:to>
                                    </p:set>
                                  </p:childTnLst>
                                </p:cTn>
                              </p:par>
                              <p:par>
                                <p:cTn id="149" presetID="53" presetClass="exit" presetSubtype="32" fill="hold" grpId="0" nodeType="withEffect">
                                  <p:stCondLst>
                                    <p:cond delay="0"/>
                                  </p:stCondLst>
                                  <p:childTnLst>
                                    <p:anim calcmode="lin" valueType="num">
                                      <p:cBhvr>
                                        <p:cTn id="150" dur="500"/>
                                        <p:tgtEl>
                                          <p:spTgt spid="23"/>
                                        </p:tgtEl>
                                        <p:attrNameLst>
                                          <p:attrName>ppt_w</p:attrName>
                                        </p:attrNameLst>
                                      </p:cBhvr>
                                      <p:tavLst>
                                        <p:tav tm="0">
                                          <p:val>
                                            <p:strVal val="ppt_w"/>
                                          </p:val>
                                        </p:tav>
                                        <p:tav tm="100000">
                                          <p:val>
                                            <p:fltVal val="0"/>
                                          </p:val>
                                        </p:tav>
                                      </p:tavLst>
                                    </p:anim>
                                    <p:anim calcmode="lin" valueType="num">
                                      <p:cBhvr>
                                        <p:cTn id="151" dur="500"/>
                                        <p:tgtEl>
                                          <p:spTgt spid="23"/>
                                        </p:tgtEl>
                                        <p:attrNameLst>
                                          <p:attrName>ppt_h</p:attrName>
                                        </p:attrNameLst>
                                      </p:cBhvr>
                                      <p:tavLst>
                                        <p:tav tm="0">
                                          <p:val>
                                            <p:strVal val="ppt_h"/>
                                          </p:val>
                                        </p:tav>
                                        <p:tav tm="100000">
                                          <p:val>
                                            <p:fltVal val="0"/>
                                          </p:val>
                                        </p:tav>
                                      </p:tavLst>
                                    </p:anim>
                                    <p:animEffect transition="out" filter="fade">
                                      <p:cBhvr>
                                        <p:cTn id="152" dur="500"/>
                                        <p:tgtEl>
                                          <p:spTgt spid="23"/>
                                        </p:tgtEl>
                                      </p:cBhvr>
                                    </p:animEffect>
                                    <p:set>
                                      <p:cBhvr>
                                        <p:cTn id="15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9"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noChangeArrowheads="1"/>
          </p:cNvPicPr>
          <p:nvPr/>
        </p:nvPicPr>
        <p:blipFill>
          <a:blip r:embed="rId4"/>
          <a:srcRect/>
          <a:stretch>
            <a:fillRect/>
          </a:stretch>
        </p:blipFill>
        <p:spPr bwMode="auto">
          <a:xfrm>
            <a:off x="0" y="0"/>
            <a:ext cx="9144000" cy="6858000"/>
          </a:xfrm>
          <a:prstGeom prst="rect">
            <a:avLst/>
          </a:prstGeom>
          <a:ln/>
        </p:spPr>
        <p:style>
          <a:lnRef idx="1">
            <a:schemeClr val="accent1"/>
          </a:lnRef>
          <a:fillRef idx="2">
            <a:schemeClr val="accent1"/>
          </a:fillRef>
          <a:effectRef idx="1">
            <a:schemeClr val="accent1"/>
          </a:effectRef>
          <a:fontRef idx="minor">
            <a:schemeClr val="dk1"/>
          </a:fontRef>
        </p:style>
      </p:pic>
      <p:grpSp>
        <p:nvGrpSpPr>
          <p:cNvPr id="15363" name="Group 14"/>
          <p:cNvGrpSpPr>
            <a:grpSpLocks/>
          </p:cNvGrpSpPr>
          <p:nvPr/>
        </p:nvGrpSpPr>
        <p:grpSpPr bwMode="auto">
          <a:xfrm>
            <a:off x="0" y="0"/>
            <a:ext cx="9158288" cy="6896100"/>
            <a:chOff x="0" y="-10"/>
            <a:chExt cx="5769" cy="4344"/>
          </a:xfrm>
        </p:grpSpPr>
        <p:pic>
          <p:nvPicPr>
            <p:cNvPr id="15364" name="Picture 15"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 y="4276"/>
              <a:ext cx="570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 y="-10"/>
              <a:ext cx="5706"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7"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2136"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8"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584" y="2135"/>
              <a:ext cx="432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WordArt 70"/>
          <p:cNvSpPr>
            <a:spLocks noChangeArrowheads="1" noChangeShapeType="1" noTextEdit="1"/>
          </p:cNvSpPr>
          <p:nvPr/>
        </p:nvSpPr>
        <p:spPr bwMode="auto">
          <a:xfrm>
            <a:off x="7323958" y="3302877"/>
            <a:ext cx="666750" cy="742950"/>
          </a:xfrm>
          <a:prstGeom prst="rect">
            <a:avLst/>
          </a:prstGeom>
        </p:spPr>
        <p:txBody>
          <a:bodyPr wrap="none" fromWordArt="1">
            <a:prstTxWarp prst="textPlain">
              <a:avLst>
                <a:gd name="adj" fmla="val 50000"/>
              </a:avLst>
            </a:prstTxWarp>
          </a:bodyPr>
          <a:lstStyle/>
          <a:p>
            <a:pPr algn="ctr"/>
            <a:r>
              <a:rPr lang="en-US" sz="2000"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9" name="WordArt 72"/>
          <p:cNvSpPr>
            <a:spLocks noChangeArrowheads="1" noChangeShapeType="1" noTextEdit="1"/>
          </p:cNvSpPr>
          <p:nvPr/>
        </p:nvSpPr>
        <p:spPr bwMode="auto">
          <a:xfrm>
            <a:off x="7323958" y="3302877"/>
            <a:ext cx="666750" cy="742950"/>
          </a:xfrm>
          <a:prstGeom prst="rect">
            <a:avLst/>
          </a:prstGeom>
        </p:spPr>
        <p:txBody>
          <a:bodyPr wrap="none" fromWordArt="1">
            <a:prstTxWarp prst="textPlain">
              <a:avLst>
                <a:gd name="adj" fmla="val 50000"/>
              </a:avLst>
            </a:prstTxWarp>
          </a:bodyPr>
          <a:lstStyle/>
          <a:p>
            <a:pPr algn="ctr"/>
            <a:r>
              <a:rPr lang="en-US" sz="2000"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0" name="WordArt 71"/>
          <p:cNvSpPr>
            <a:spLocks noChangeArrowheads="1" noChangeShapeType="1" noTextEdit="1"/>
          </p:cNvSpPr>
          <p:nvPr/>
        </p:nvSpPr>
        <p:spPr bwMode="auto">
          <a:xfrm>
            <a:off x="7328720" y="3274302"/>
            <a:ext cx="666750" cy="742950"/>
          </a:xfrm>
          <a:prstGeom prst="rect">
            <a:avLst/>
          </a:prstGeom>
        </p:spPr>
        <p:txBody>
          <a:bodyPr wrap="none" fromWordArt="1">
            <a:prstTxWarp prst="textPlain">
              <a:avLst>
                <a:gd name="adj" fmla="val 50000"/>
              </a:avLst>
            </a:prstTxWarp>
          </a:bodyPr>
          <a:lstStyle/>
          <a:p>
            <a:pPr algn="ctr"/>
            <a:r>
              <a:rPr lang="en-US" sz="2000"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1" name="WordArt 73"/>
          <p:cNvSpPr>
            <a:spLocks noChangeArrowheads="1" noChangeShapeType="1" noTextEdit="1"/>
          </p:cNvSpPr>
          <p:nvPr/>
        </p:nvSpPr>
        <p:spPr bwMode="auto">
          <a:xfrm>
            <a:off x="7371583" y="3302877"/>
            <a:ext cx="666750" cy="742950"/>
          </a:xfrm>
          <a:prstGeom prst="rect">
            <a:avLst/>
          </a:prstGeom>
        </p:spPr>
        <p:txBody>
          <a:bodyPr wrap="none" fromWordArt="1">
            <a:prstTxWarp prst="textPlain">
              <a:avLst>
                <a:gd name="adj" fmla="val 50000"/>
              </a:avLst>
            </a:prstTxWarp>
          </a:bodyPr>
          <a:lstStyle/>
          <a:p>
            <a:pPr algn="ctr"/>
            <a:r>
              <a:rPr lang="en-US" sz="2000"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2" name="WordArt 74"/>
          <p:cNvSpPr>
            <a:spLocks noChangeArrowheads="1" noChangeShapeType="1" noTextEdit="1"/>
          </p:cNvSpPr>
          <p:nvPr/>
        </p:nvSpPr>
        <p:spPr bwMode="auto">
          <a:xfrm>
            <a:off x="7338245" y="3302877"/>
            <a:ext cx="666750" cy="742950"/>
          </a:xfrm>
          <a:prstGeom prst="rect">
            <a:avLst/>
          </a:prstGeom>
        </p:spPr>
        <p:txBody>
          <a:bodyPr wrap="none" fromWordArt="1">
            <a:prstTxWarp prst="textPlain">
              <a:avLst>
                <a:gd name="adj" fmla="val 50000"/>
              </a:avLst>
            </a:prstTxWarp>
          </a:bodyPr>
          <a:lstStyle/>
          <a:p>
            <a:pPr algn="ctr"/>
            <a:r>
              <a:rPr lang="en-US" sz="2000"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graphicFrame>
        <p:nvGraphicFramePr>
          <p:cNvPr id="13" name="Content Placeholder 3"/>
          <p:cNvGraphicFramePr>
            <a:graphicFrameLocks/>
          </p:cNvGraphicFramePr>
          <p:nvPr/>
        </p:nvGraphicFramePr>
        <p:xfrm>
          <a:off x="1650868" y="191730"/>
          <a:ext cx="7318375" cy="8111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itle 2"/>
          <p:cNvSpPr txBox="1">
            <a:spLocks/>
          </p:cNvSpPr>
          <p:nvPr/>
        </p:nvSpPr>
        <p:spPr bwMode="auto">
          <a:xfrm>
            <a:off x="0" y="1169280"/>
            <a:ext cx="9144000" cy="1152471"/>
          </a:xfrm>
          <a:prstGeom prst="rect">
            <a:avLst/>
          </a:prstGeom>
          <a:ln>
            <a:headEnd type="none" w="med" len="med"/>
            <a:tailEnd type="none" w="med" len="med"/>
          </a:ln>
          <a:scene3d>
            <a:camera prst="orthographicFront"/>
            <a:lightRig rig="threePt" dir="t"/>
          </a:scene3d>
          <a:sp3d>
            <a:bevelT w="165100" prst="coolSlant"/>
          </a:sp3d>
          <a:extLst/>
        </p:spPr>
        <p:style>
          <a:lnRef idx="3">
            <a:schemeClr val="lt1"/>
          </a:lnRef>
          <a:fillRef idx="1">
            <a:schemeClr val="accent4"/>
          </a:fillRef>
          <a:effectRef idx="1">
            <a:schemeClr val="accent4"/>
          </a:effectRef>
          <a:fontRef idx="minor">
            <a:schemeClr val="lt1"/>
          </a:fontRef>
        </p:style>
        <p:txBody>
          <a:bodyPr anchor="ctr"/>
          <a:lstStyle>
            <a:defPPr>
              <a:defRPr lang="vi-VN"/>
            </a:defPPr>
            <a:lvl1pPr algn="ctr">
              <a:defRPr sz="2600" b="1">
                <a:solidFill>
                  <a:srgbClr val="000099"/>
                </a:solidFill>
                <a:latin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i="1" u="sng" dirty="0" err="1">
                <a:solidFill>
                  <a:schemeClr val="tx2"/>
                </a:solidFill>
              </a:rPr>
              <a:t>Câu</a:t>
            </a:r>
            <a:r>
              <a:rPr lang="en-US" sz="3600" i="1" u="sng" dirty="0">
                <a:solidFill>
                  <a:schemeClr val="tx2"/>
                </a:solidFill>
              </a:rPr>
              <a:t> </a:t>
            </a:r>
            <a:r>
              <a:rPr lang="en-US" sz="3600" i="1" u="sng" dirty="0" smtClean="0">
                <a:solidFill>
                  <a:schemeClr val="tx2"/>
                </a:solidFill>
              </a:rPr>
              <a:t>3:</a:t>
            </a:r>
            <a:r>
              <a:rPr lang="en-US" sz="3600" i="1" dirty="0" smtClean="0">
                <a:solidFill>
                  <a:schemeClr val="tx2"/>
                </a:solidFill>
              </a:rPr>
              <a:t> </a:t>
            </a:r>
            <a:r>
              <a:rPr lang="en-US" sz="3600" dirty="0" err="1" smtClean="0">
                <a:solidFill>
                  <a:schemeClr val="tx2"/>
                </a:solidFill>
              </a:rPr>
              <a:t>Hiện</a:t>
            </a:r>
            <a:r>
              <a:rPr lang="en-US" sz="3600" dirty="0" smtClean="0">
                <a:solidFill>
                  <a:schemeClr val="tx2"/>
                </a:solidFill>
              </a:rPr>
              <a:t> </a:t>
            </a:r>
            <a:r>
              <a:rPr lang="en-US" sz="3600" dirty="0" err="1" smtClean="0">
                <a:solidFill>
                  <a:schemeClr val="tx2"/>
                </a:solidFill>
              </a:rPr>
              <a:t>tượng</a:t>
            </a:r>
            <a:r>
              <a:rPr lang="en-US" sz="3600" dirty="0" smtClean="0">
                <a:solidFill>
                  <a:schemeClr val="tx2"/>
                </a:solidFill>
              </a:rPr>
              <a:t> </a:t>
            </a:r>
            <a:r>
              <a:rPr lang="en-US" sz="3600" dirty="0" err="1" smtClean="0">
                <a:solidFill>
                  <a:schemeClr val="tx2"/>
                </a:solidFill>
              </a:rPr>
              <a:t>đất</a:t>
            </a:r>
            <a:r>
              <a:rPr lang="en-US" sz="3600" dirty="0" smtClean="0">
                <a:solidFill>
                  <a:schemeClr val="tx2"/>
                </a:solidFill>
              </a:rPr>
              <a:t> </a:t>
            </a:r>
            <a:r>
              <a:rPr lang="en-US" sz="3600" dirty="0" err="1" smtClean="0">
                <a:solidFill>
                  <a:schemeClr val="tx2"/>
                </a:solidFill>
              </a:rPr>
              <a:t>trống</a:t>
            </a:r>
            <a:r>
              <a:rPr lang="en-US" sz="3600" dirty="0" smtClean="0">
                <a:solidFill>
                  <a:schemeClr val="tx2"/>
                </a:solidFill>
              </a:rPr>
              <a:t> </a:t>
            </a:r>
            <a:r>
              <a:rPr lang="en-US" sz="3600" dirty="0" err="1" smtClean="0">
                <a:solidFill>
                  <a:schemeClr val="tx2"/>
                </a:solidFill>
              </a:rPr>
              <a:t>đồi</a:t>
            </a:r>
            <a:r>
              <a:rPr lang="en-US" sz="3600" dirty="0" smtClean="0">
                <a:solidFill>
                  <a:schemeClr val="tx2"/>
                </a:solidFill>
              </a:rPr>
              <a:t> </a:t>
            </a:r>
            <a:r>
              <a:rPr lang="en-US" sz="3600" dirty="0" err="1" smtClean="0">
                <a:solidFill>
                  <a:schemeClr val="tx2"/>
                </a:solidFill>
              </a:rPr>
              <a:t>trọc</a:t>
            </a:r>
            <a:r>
              <a:rPr lang="en-US" sz="3600" dirty="0" smtClean="0">
                <a:solidFill>
                  <a:schemeClr val="tx2"/>
                </a:solidFill>
              </a:rPr>
              <a:t> </a:t>
            </a:r>
            <a:r>
              <a:rPr lang="en-US" sz="3600" dirty="0" err="1" smtClean="0">
                <a:solidFill>
                  <a:schemeClr val="tx2"/>
                </a:solidFill>
              </a:rPr>
              <a:t>gây</a:t>
            </a:r>
            <a:r>
              <a:rPr lang="en-US" sz="3600" dirty="0" smtClean="0">
                <a:solidFill>
                  <a:schemeClr val="tx2"/>
                </a:solidFill>
              </a:rPr>
              <a:t> </a:t>
            </a:r>
            <a:r>
              <a:rPr lang="en-US" sz="3600" dirty="0" err="1" smtClean="0">
                <a:solidFill>
                  <a:schemeClr val="tx2"/>
                </a:solidFill>
              </a:rPr>
              <a:t>hậu</a:t>
            </a:r>
            <a:r>
              <a:rPr lang="en-US" sz="3600" dirty="0" smtClean="0">
                <a:solidFill>
                  <a:schemeClr val="tx2"/>
                </a:solidFill>
              </a:rPr>
              <a:t> </a:t>
            </a:r>
            <a:r>
              <a:rPr lang="en-US" sz="3600" dirty="0" err="1" smtClean="0">
                <a:solidFill>
                  <a:schemeClr val="tx2"/>
                </a:solidFill>
              </a:rPr>
              <a:t>quả</a:t>
            </a:r>
            <a:r>
              <a:rPr lang="en-US" sz="3600" dirty="0" smtClean="0">
                <a:solidFill>
                  <a:schemeClr val="tx2"/>
                </a:solidFill>
              </a:rPr>
              <a:t> </a:t>
            </a:r>
            <a:r>
              <a:rPr lang="en-US" sz="3600" dirty="0" err="1" smtClean="0">
                <a:solidFill>
                  <a:schemeClr val="tx2"/>
                </a:solidFill>
              </a:rPr>
              <a:t>như</a:t>
            </a:r>
            <a:r>
              <a:rPr lang="en-US" sz="3600" dirty="0" smtClean="0">
                <a:solidFill>
                  <a:schemeClr val="tx2"/>
                </a:solidFill>
              </a:rPr>
              <a:t> </a:t>
            </a:r>
            <a:r>
              <a:rPr lang="en-US" sz="3600" dirty="0" err="1" smtClean="0">
                <a:solidFill>
                  <a:schemeClr val="tx2"/>
                </a:solidFill>
              </a:rPr>
              <a:t>thế</a:t>
            </a:r>
            <a:r>
              <a:rPr lang="en-US" sz="3600" dirty="0" smtClean="0">
                <a:solidFill>
                  <a:schemeClr val="tx2"/>
                </a:solidFill>
              </a:rPr>
              <a:t> </a:t>
            </a:r>
            <a:r>
              <a:rPr lang="en-US" sz="3600" dirty="0" err="1" smtClean="0">
                <a:solidFill>
                  <a:schemeClr val="tx2"/>
                </a:solidFill>
              </a:rPr>
              <a:t>nào</a:t>
            </a:r>
            <a:r>
              <a:rPr lang="en-US" sz="3600" dirty="0" smtClean="0">
                <a:solidFill>
                  <a:schemeClr val="tx2"/>
                </a:solidFill>
              </a:rPr>
              <a:t>?</a:t>
            </a:r>
            <a:endParaRPr lang="en-US" sz="3600" dirty="0">
              <a:solidFill>
                <a:schemeClr val="tx2"/>
              </a:solidFill>
            </a:endParaRPr>
          </a:p>
        </p:txBody>
      </p:sp>
      <p:pic>
        <p:nvPicPr>
          <p:cNvPr id="15" name="Picture 14" descr="E:\THANH TRUNG\BT CNTT\ThuVienHinh_Mini\Hinhdong_alphabets+ Number+Ball\Alphabet\d_md_wht.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1954" y="55853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E:\THANH TRUNG\BT CNTT\ThuVienHinh_Mini\Hinhdong_alphabets+ Number+Ball\Alphabet\a_md_wht.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86702" y="2762856"/>
            <a:ext cx="7826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E:\THANH TRUNG\BT CNTT\ThuVienHinh_Mini\Hinhdong_alphabets+ Number+Ball\Alphabet\b_md_wht.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71954" y="36803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E:\THANH TRUNG\BT CNTT\ThuVienHinh_Mini\Hinhdong_alphabets+ Number+Ball\Alphabet\c_md_wht.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71954" y="4594787"/>
            <a:ext cx="7826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401102" y="2769781"/>
            <a:ext cx="4923498" cy="646331"/>
          </a:xfrm>
          <a:prstGeom prst="rect">
            <a:avLst/>
          </a:prstGeom>
          <a:solidFill>
            <a:schemeClr val="bg1"/>
          </a:solidFill>
          <a:ln w="28575">
            <a:solidFill>
              <a:srgbClr val="002060"/>
            </a:solidFill>
            <a:prstDash val="sysDash"/>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fontAlgn="base">
              <a:spcBef>
                <a:spcPct val="0"/>
              </a:spcBef>
              <a:spcAft>
                <a:spcPct val="0"/>
              </a:spcAft>
              <a:buFontTx/>
              <a:buNone/>
            </a:pPr>
            <a:r>
              <a:rPr lang="en-US" sz="3600" b="1" kern="0" dirty="0" err="1">
                <a:solidFill>
                  <a:srgbClr val="000000"/>
                </a:solidFill>
                <a:latin typeface="Times New Roman" pitchFamily="18" charset="0"/>
                <a:cs typeface="Times New Roman" pitchFamily="18" charset="0"/>
              </a:rPr>
              <a:t>Gây</a:t>
            </a:r>
            <a:r>
              <a:rPr lang="en-US" sz="3600" b="1" kern="0" dirty="0">
                <a:solidFill>
                  <a:srgbClr val="000000"/>
                </a:solidFill>
                <a:latin typeface="Times New Roman" pitchFamily="18" charset="0"/>
                <a:cs typeface="Times New Roman" pitchFamily="18" charset="0"/>
              </a:rPr>
              <a:t> </a:t>
            </a:r>
            <a:r>
              <a:rPr lang="en-US" sz="3600" b="1" kern="0" dirty="0" err="1">
                <a:solidFill>
                  <a:srgbClr val="000000"/>
                </a:solidFill>
                <a:latin typeface="Times New Roman" pitchFamily="18" charset="0"/>
                <a:cs typeface="Times New Roman" pitchFamily="18" charset="0"/>
              </a:rPr>
              <a:t>xói</a:t>
            </a:r>
            <a:r>
              <a:rPr lang="en-US" sz="3600" b="1" kern="0" dirty="0">
                <a:solidFill>
                  <a:srgbClr val="000000"/>
                </a:solidFill>
                <a:latin typeface="Times New Roman" pitchFamily="18" charset="0"/>
                <a:cs typeface="Times New Roman" pitchFamily="18" charset="0"/>
              </a:rPr>
              <a:t> </a:t>
            </a:r>
            <a:r>
              <a:rPr lang="en-US" sz="3600" b="1" kern="0" dirty="0" err="1">
                <a:solidFill>
                  <a:srgbClr val="000000"/>
                </a:solidFill>
                <a:latin typeface="Times New Roman" pitchFamily="18" charset="0"/>
                <a:cs typeface="Times New Roman" pitchFamily="18" charset="0"/>
              </a:rPr>
              <a:t>mòn</a:t>
            </a:r>
            <a:r>
              <a:rPr lang="en-US" sz="3600" b="1" kern="0" dirty="0">
                <a:solidFill>
                  <a:srgbClr val="000000"/>
                </a:solidFill>
                <a:latin typeface="Times New Roman" pitchFamily="18" charset="0"/>
                <a:cs typeface="Times New Roman" pitchFamily="18" charset="0"/>
              </a:rPr>
              <a:t>, </a:t>
            </a:r>
            <a:r>
              <a:rPr lang="en-US" sz="3600" b="1" kern="0" dirty="0" err="1">
                <a:solidFill>
                  <a:srgbClr val="000000"/>
                </a:solidFill>
                <a:latin typeface="Times New Roman" pitchFamily="18" charset="0"/>
                <a:cs typeface="Times New Roman" pitchFamily="18" charset="0"/>
              </a:rPr>
              <a:t>sạt</a:t>
            </a:r>
            <a:r>
              <a:rPr lang="en-US" sz="3600" b="1" kern="0" dirty="0">
                <a:solidFill>
                  <a:srgbClr val="000000"/>
                </a:solidFill>
                <a:latin typeface="Times New Roman" pitchFamily="18" charset="0"/>
                <a:cs typeface="Times New Roman" pitchFamily="18" charset="0"/>
              </a:rPr>
              <a:t> </a:t>
            </a:r>
            <a:r>
              <a:rPr lang="en-US" sz="3600" b="1" kern="0" dirty="0" err="1">
                <a:solidFill>
                  <a:srgbClr val="000000"/>
                </a:solidFill>
                <a:latin typeface="Times New Roman" pitchFamily="18" charset="0"/>
                <a:cs typeface="Times New Roman" pitchFamily="18" charset="0"/>
              </a:rPr>
              <a:t>lở</a:t>
            </a:r>
            <a:r>
              <a:rPr lang="en-US" sz="3600" b="1" kern="0" dirty="0">
                <a:solidFill>
                  <a:srgbClr val="000000"/>
                </a:solidFill>
                <a:latin typeface="Times New Roman" pitchFamily="18" charset="0"/>
                <a:cs typeface="Times New Roman" pitchFamily="18" charset="0"/>
              </a:rPr>
              <a:t> </a:t>
            </a:r>
            <a:r>
              <a:rPr lang="en-US" sz="3600" b="1" kern="0" dirty="0" err="1" smtClean="0">
                <a:solidFill>
                  <a:srgbClr val="000000"/>
                </a:solidFill>
                <a:latin typeface="Times New Roman" pitchFamily="18" charset="0"/>
                <a:cs typeface="Times New Roman" pitchFamily="18" charset="0"/>
              </a:rPr>
              <a:t>đất</a:t>
            </a:r>
            <a:r>
              <a:rPr lang="en-US" sz="3600" b="1" kern="0" dirty="0" smtClean="0">
                <a:solidFill>
                  <a:srgbClr val="000000"/>
                </a:solidFill>
                <a:latin typeface="Times New Roman" pitchFamily="18" charset="0"/>
                <a:cs typeface="Times New Roman" pitchFamily="18" charset="0"/>
              </a:rPr>
              <a:t>.</a:t>
            </a:r>
            <a:endParaRPr lang="en-US" sz="3600" b="1" dirty="0">
              <a:solidFill>
                <a:srgbClr val="0033CC"/>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386353" y="3726424"/>
            <a:ext cx="4252447" cy="646331"/>
          </a:xfrm>
          <a:prstGeom prst="rect">
            <a:avLst/>
          </a:prstGeom>
          <a:solidFill>
            <a:schemeClr val="bg1"/>
          </a:solidFill>
          <a:ln w="28575">
            <a:solidFill>
              <a:srgbClr val="002060"/>
            </a:solidFill>
            <a:prstDash val="sysDash"/>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fontAlgn="base">
              <a:spcBef>
                <a:spcPct val="0"/>
              </a:spcBef>
              <a:spcAft>
                <a:spcPct val="0"/>
              </a:spcAft>
            </a:pPr>
            <a:r>
              <a:rPr lang="vi-VN" sz="3600" b="1" kern="0" dirty="0">
                <a:solidFill>
                  <a:srgbClr val="000000"/>
                </a:solidFill>
                <a:latin typeface="Times New Roman" pitchFamily="18" charset="0"/>
                <a:cs typeface="Times New Roman" pitchFamily="18" charset="0"/>
              </a:rPr>
              <a:t>Gây lũ </a:t>
            </a:r>
            <a:r>
              <a:rPr lang="vi-VN" sz="3600" b="1" kern="0" dirty="0" smtClean="0">
                <a:solidFill>
                  <a:srgbClr val="000000"/>
                </a:solidFill>
                <a:latin typeface="Times New Roman" pitchFamily="18" charset="0"/>
                <a:cs typeface="Times New Roman" pitchFamily="18" charset="0"/>
              </a:rPr>
              <a:t>lụt</a:t>
            </a:r>
            <a:r>
              <a:rPr lang="en-US" sz="3600" b="1" kern="0" dirty="0" smtClean="0">
                <a:solidFill>
                  <a:srgbClr val="000000"/>
                </a:solidFill>
                <a:latin typeface="Times New Roman" pitchFamily="18" charset="0"/>
                <a:cs typeface="Times New Roman"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386354" y="4640824"/>
            <a:ext cx="4252446" cy="646331"/>
          </a:xfrm>
          <a:prstGeom prst="rect">
            <a:avLst/>
          </a:prstGeom>
          <a:solidFill>
            <a:schemeClr val="bg1"/>
          </a:solidFill>
          <a:ln w="28575">
            <a:solidFill>
              <a:srgbClr val="002060"/>
            </a:solidFill>
            <a:prstDash val="sysDash"/>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a:defRPr/>
            </a:pPr>
            <a:r>
              <a:rPr lang="vi-VN" sz="3600" b="1" kern="0" dirty="0">
                <a:solidFill>
                  <a:srgbClr val="000000"/>
                </a:solidFill>
                <a:latin typeface="Times New Roman" pitchFamily="18" charset="0"/>
                <a:cs typeface="Times New Roman" pitchFamily="18" charset="0"/>
              </a:rPr>
              <a:t>Làm đất đai cằn </a:t>
            </a:r>
            <a:r>
              <a:rPr lang="vi-VN" sz="3600" b="1" kern="0" dirty="0" smtClean="0">
                <a:solidFill>
                  <a:srgbClr val="000000"/>
                </a:solidFill>
                <a:latin typeface="Times New Roman" pitchFamily="18" charset="0"/>
                <a:cs typeface="Times New Roman" pitchFamily="18" charset="0"/>
              </a:rPr>
              <a:t>cỗi</a:t>
            </a:r>
            <a:r>
              <a:rPr lang="en-US" sz="3600" b="1" kern="0" dirty="0" smtClean="0">
                <a:solidFill>
                  <a:srgbClr val="000000"/>
                </a:solidFill>
                <a:latin typeface="Times New Roman" pitchFamily="18" charset="0"/>
                <a:cs typeface="Times New Roman" pitchFamily="18" charset="0"/>
              </a:rPr>
              <a:t>.</a:t>
            </a:r>
            <a:endParaRPr lang="en-US" sz="3600" b="1" kern="0" dirty="0">
              <a:solidFill>
                <a:srgbClr val="000000"/>
              </a:solidFill>
              <a:latin typeface="Times New Roman" pitchFamily="18" charset="0"/>
              <a:cs typeface="Times New Roman" pitchFamily="18" charset="0"/>
            </a:endParaRPr>
          </a:p>
        </p:txBody>
      </p:sp>
      <p:sp>
        <p:nvSpPr>
          <p:cNvPr id="23" name="TextBox 22"/>
          <p:cNvSpPr txBox="1"/>
          <p:nvPr/>
        </p:nvSpPr>
        <p:spPr>
          <a:xfrm>
            <a:off x="1386354" y="5624189"/>
            <a:ext cx="4252446" cy="646331"/>
          </a:xfrm>
          <a:prstGeom prst="rect">
            <a:avLst/>
          </a:prstGeom>
          <a:solidFill>
            <a:schemeClr val="bg1"/>
          </a:solidFill>
          <a:ln w="28575">
            <a:solidFill>
              <a:srgbClr val="002060"/>
            </a:solidFill>
            <a:prstDash val="sysDash"/>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a:defRPr/>
            </a:pPr>
            <a:r>
              <a:rPr lang="vi-VN" sz="3600" b="1" kern="0" dirty="0">
                <a:solidFill>
                  <a:srgbClr val="000000"/>
                </a:solidFill>
                <a:latin typeface="Times New Roman" pitchFamily="18" charset="0"/>
                <a:cs typeface="Times New Roman" pitchFamily="18" charset="0"/>
              </a:rPr>
              <a:t>Tất cả các ý </a:t>
            </a:r>
            <a:r>
              <a:rPr lang="vi-VN" sz="3600" b="1" kern="0" dirty="0" smtClean="0">
                <a:solidFill>
                  <a:srgbClr val="000000"/>
                </a:solidFill>
                <a:latin typeface="Times New Roman" pitchFamily="18" charset="0"/>
                <a:cs typeface="Times New Roman" pitchFamily="18" charset="0"/>
              </a:rPr>
              <a:t>trên</a:t>
            </a:r>
            <a:r>
              <a:rPr lang="en-US" sz="3600" b="1" kern="0" dirty="0" smtClean="0">
                <a:solidFill>
                  <a:srgbClr val="000000"/>
                </a:solidFill>
                <a:latin typeface="Times New Roman" pitchFamily="18" charset="0"/>
                <a:cs typeface="Times New Roman" pitchFamily="18" charset="0"/>
              </a:rPr>
              <a:t>.</a:t>
            </a:r>
            <a:endParaRPr lang="en-US" sz="3600" b="1" kern="0" dirty="0">
              <a:solidFill>
                <a:srgbClr val="000000"/>
              </a:solidFill>
              <a:latin typeface="Times New Roman" pitchFamily="18" charset="0"/>
              <a:cs typeface="Times New Roman" pitchFamily="18" charset="0"/>
            </a:endParaRPr>
          </a:p>
        </p:txBody>
      </p:sp>
      <p:sp>
        <p:nvSpPr>
          <p:cNvPr id="24" name="TextBox 23"/>
          <p:cNvSpPr txBox="1"/>
          <p:nvPr/>
        </p:nvSpPr>
        <p:spPr>
          <a:xfrm>
            <a:off x="5782600" y="4938518"/>
            <a:ext cx="2590800" cy="908864"/>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Đáp án</a:t>
            </a:r>
            <a:endParaRPr kumimoji="0" lang="en-US"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endParaRPr>
          </a:p>
        </p:txBody>
      </p:sp>
      <p:grpSp>
        <p:nvGrpSpPr>
          <p:cNvPr id="25" name="Group 68"/>
          <p:cNvGrpSpPr>
            <a:grpSpLocks/>
          </p:cNvGrpSpPr>
          <p:nvPr/>
        </p:nvGrpSpPr>
        <p:grpSpPr bwMode="auto">
          <a:xfrm>
            <a:off x="6825794" y="2779002"/>
            <a:ext cx="1666563" cy="1477350"/>
            <a:chOff x="4320" y="2928"/>
            <a:chExt cx="1104" cy="1104"/>
          </a:xfrm>
        </p:grpSpPr>
        <p:sp>
          <p:nvSpPr>
            <p:cNvPr id="26" name="AutoShape 67"/>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imes New Roman" panose="02020603050405020304" pitchFamily="18" charset="0"/>
                </a:defRPr>
              </a:lvl1pPr>
              <a:lvl2pPr marL="742950" indent="-285750">
                <a:defRPr sz="2800" i="1">
                  <a:solidFill>
                    <a:schemeClr val="tx1"/>
                  </a:solidFill>
                  <a:latin typeface="Times New Roman" panose="02020603050405020304" pitchFamily="18" charset="0"/>
                </a:defRPr>
              </a:lvl2pPr>
              <a:lvl3pPr marL="1143000" indent="-228600">
                <a:defRPr sz="2800" i="1">
                  <a:solidFill>
                    <a:schemeClr val="tx1"/>
                  </a:solidFill>
                  <a:latin typeface="Times New Roman" panose="02020603050405020304" pitchFamily="18" charset="0"/>
                </a:defRPr>
              </a:lvl3pPr>
              <a:lvl4pPr marL="1600200" indent="-228600">
                <a:defRPr sz="2800" i="1">
                  <a:solidFill>
                    <a:schemeClr val="tx1"/>
                  </a:solidFill>
                  <a:latin typeface="Times New Roman" panose="02020603050405020304" pitchFamily="18" charset="0"/>
                </a:defRPr>
              </a:lvl4pPr>
              <a:lvl5pPr marL="2057400" indent="-228600">
                <a:defRPr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i="1">
                  <a:solidFill>
                    <a:schemeClr val="tx1"/>
                  </a:solidFill>
                  <a:latin typeface="Times New Roman" panose="02020603050405020304" pitchFamily="18" charset="0"/>
                </a:defRPr>
              </a:lvl9pPr>
            </a:lstStyle>
            <a:p>
              <a:pPr algn="ctr" eaLnBrk="1" hangingPunct="1"/>
              <a:endParaRPr lang="en-US" altLang="en-US" sz="4000" b="1" i="0">
                <a:solidFill>
                  <a:srgbClr val="FF0066"/>
                </a:solidFill>
                <a:latin typeface=".VnHelvetInsH"/>
              </a:endParaRPr>
            </a:p>
          </p:txBody>
        </p:sp>
        <p:sp>
          <p:nvSpPr>
            <p:cNvPr id="27" name="WordArt 62"/>
            <p:cNvSpPr>
              <a:spLocks noChangeArrowheads="1" noChangeShapeType="1" noTextEdit="1"/>
            </p:cNvSpPr>
            <p:nvPr/>
          </p:nvSpPr>
          <p:spPr bwMode="auto">
            <a:xfrm>
              <a:off x="4566" y="3245"/>
              <a:ext cx="672" cy="576"/>
            </a:xfrm>
            <a:prstGeom prst="rect">
              <a:avLst/>
            </a:prstGeom>
          </p:spPr>
          <p:txBody>
            <a:bodyPr wrap="none" fromWordArt="1">
              <a:prstTxWarp prst="textPlain">
                <a:avLst>
                  <a:gd name="adj" fmla="val 50000"/>
                </a:avLst>
              </a:prstTxWarp>
            </a:bodyPr>
            <a:lstStyle/>
            <a:p>
              <a:pPr algn="ctr"/>
              <a:r>
                <a:rPr lang="en-US" sz="2000" kern="10" dirty="0" err="1">
                  <a:ln w="9525">
                    <a:solidFill>
                      <a:srgbClr val="000000"/>
                    </a:solidFill>
                    <a:round/>
                    <a:headEnd/>
                    <a:tailEnd/>
                  </a:ln>
                  <a:solidFill>
                    <a:srgbClr val="000000"/>
                  </a:solidFill>
                  <a:cs typeface="Times New Roman" panose="02020603050405020304" pitchFamily="18" charset="0"/>
                </a:rPr>
                <a:t>Hết</a:t>
              </a:r>
              <a:r>
                <a:rPr lang="en-US" sz="2000" kern="10" dirty="0">
                  <a:ln w="9525">
                    <a:solidFill>
                      <a:srgbClr val="000000"/>
                    </a:solidFill>
                    <a:round/>
                    <a:headEnd/>
                    <a:tailEnd/>
                  </a:ln>
                  <a:solidFill>
                    <a:srgbClr val="000000"/>
                  </a:solidFill>
                  <a:cs typeface="Times New Roman" panose="02020603050405020304" pitchFamily="18" charset="0"/>
                </a:rPr>
                <a:t> </a:t>
              </a:r>
              <a:r>
                <a:rPr lang="en-US" sz="2000" kern="10" dirty="0" err="1">
                  <a:ln w="9525">
                    <a:solidFill>
                      <a:srgbClr val="000000"/>
                    </a:solidFill>
                    <a:round/>
                    <a:headEnd/>
                    <a:tailEnd/>
                  </a:ln>
                  <a:solidFill>
                    <a:srgbClr val="000000"/>
                  </a:solidFill>
                  <a:cs typeface="Times New Roman" panose="02020603050405020304" pitchFamily="18" charset="0"/>
                </a:rPr>
                <a:t>giờ</a:t>
              </a:r>
              <a:endParaRPr lang="en-US" sz="2000" kern="10" dirty="0">
                <a:ln w="9525">
                  <a:solidFill>
                    <a:srgbClr val="000000"/>
                  </a:solidFill>
                  <a:round/>
                  <a:headEnd/>
                  <a:tailEnd/>
                </a:ln>
                <a:solidFill>
                  <a:srgbClr val="000000"/>
                </a:solidFill>
                <a:cs typeface="Times New Roman" panose="02020603050405020304" pitchFamily="18" charset="0"/>
              </a:endParaRPr>
            </a:p>
          </p:txBody>
        </p:sp>
      </p:grpSp>
    </p:spTree>
    <p:extLst>
      <p:ext uri="{BB962C8B-B14F-4D97-AF65-F5344CB8AC3E}">
        <p14:creationId xmlns:p14="http://schemas.microsoft.com/office/powerpoint/2010/main" val="23989203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11"/>
                                        </p:tgtEl>
                                        <p:attrNameLst>
                                          <p:attrName>ppt_w</p:attrName>
                                        </p:attrNameLst>
                                      </p:cBhvr>
                                      <p:tavLst>
                                        <p:tav tm="0">
                                          <p:val>
                                            <p:strVal val="ppt_w"/>
                                          </p:val>
                                        </p:tav>
                                        <p:tav tm="100000">
                                          <p:val>
                                            <p:fltVal val="0"/>
                                          </p:val>
                                        </p:tav>
                                      </p:tavLst>
                                    </p:anim>
                                    <p:anim calcmode="lin" valueType="num">
                                      <p:cBhvr>
                                        <p:cTn id="21" dur="500"/>
                                        <p:tgtEl>
                                          <p:spTgt spid="11"/>
                                        </p:tgtEl>
                                        <p:attrNameLst>
                                          <p:attrName>ppt_h</p:attrName>
                                        </p:attrNameLst>
                                      </p:cBhvr>
                                      <p:tavLst>
                                        <p:tav tm="0">
                                          <p:val>
                                            <p:strVal val="ppt_h"/>
                                          </p:val>
                                        </p:tav>
                                        <p:tav tm="100000">
                                          <p:val>
                                            <p:fltVal val="0"/>
                                          </p:val>
                                        </p:tav>
                                      </p:tavLst>
                                    </p:anim>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8"/>
                                        </p:tgtEl>
                                        <p:attrNameLst>
                                          <p:attrName>ppt_w</p:attrName>
                                        </p:attrNameLst>
                                      </p:cBhvr>
                                      <p:tavLst>
                                        <p:tav tm="0">
                                          <p:val>
                                            <p:strVal val="ppt_w"/>
                                          </p:val>
                                        </p:tav>
                                        <p:tav tm="100000">
                                          <p:val>
                                            <p:fltVal val="0"/>
                                          </p:val>
                                        </p:tav>
                                      </p:tavLst>
                                    </p:anim>
                                    <p:anim calcmode="lin" valueType="num">
                                      <p:cBhvr>
                                        <p:cTn id="51" dur="500"/>
                                        <p:tgtEl>
                                          <p:spTgt spid="8"/>
                                        </p:tgtEl>
                                        <p:attrNameLst>
                                          <p:attrName>ppt_h</p:attrName>
                                        </p:attrNameLst>
                                      </p:cBhvr>
                                      <p:tavLst>
                                        <p:tav tm="0">
                                          <p:val>
                                            <p:strVal val="ppt_h"/>
                                          </p:val>
                                        </p:tav>
                                        <p:tav tm="100000">
                                          <p:val>
                                            <p:fltVal val="0"/>
                                          </p:val>
                                        </p:tav>
                                      </p:tavLst>
                                    </p:anim>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xit" presetSubtype="2" fill="hold" nodeType="clickEffect">
                                  <p:stCondLst>
                                    <p:cond delay="0"/>
                                  </p:stCondLst>
                                  <p:childTnLst>
                                    <p:anim calcmode="lin" valueType="num">
                                      <p:cBhvr additive="base">
                                        <p:cTn id="62" dur="500"/>
                                        <p:tgtEl>
                                          <p:spTgt spid="25"/>
                                        </p:tgtEl>
                                        <p:attrNameLst>
                                          <p:attrName>ppt_x</p:attrName>
                                        </p:attrNameLst>
                                      </p:cBhvr>
                                      <p:tavLst>
                                        <p:tav tm="0">
                                          <p:val>
                                            <p:strVal val="ppt_x"/>
                                          </p:val>
                                        </p:tav>
                                        <p:tav tm="100000">
                                          <p:val>
                                            <p:strVal val="1+ppt_w/2"/>
                                          </p:val>
                                        </p:tav>
                                      </p:tavLst>
                                    </p:anim>
                                    <p:anim calcmode="lin" valueType="num">
                                      <p:cBhvr additive="base">
                                        <p:cTn id="63" dur="500"/>
                                        <p:tgtEl>
                                          <p:spTgt spid="25"/>
                                        </p:tgtEl>
                                        <p:attrNameLst>
                                          <p:attrName>ppt_y</p:attrName>
                                        </p:attrNameLst>
                                      </p:cBhvr>
                                      <p:tavLst>
                                        <p:tav tm="0">
                                          <p:val>
                                            <p:strVal val="ppt_y"/>
                                          </p:val>
                                        </p:tav>
                                        <p:tav tm="100000">
                                          <p:val>
                                            <p:strVal val="ppt_y"/>
                                          </p:val>
                                        </p:tav>
                                      </p:tavLst>
                                    </p:anim>
                                    <p:set>
                                      <p:cBhvr>
                                        <p:cTn id="6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47" presetClass="entr" presetSubtype="0"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anim calcmode="lin" valueType="num">
                                      <p:cBhvr>
                                        <p:cTn id="77" dur="500" fill="hold"/>
                                        <p:tgtEl>
                                          <p:spTgt spid="16"/>
                                        </p:tgtEl>
                                        <p:attrNameLst>
                                          <p:attrName>ppt_x</p:attrName>
                                        </p:attrNameLst>
                                      </p:cBhvr>
                                      <p:tavLst>
                                        <p:tav tm="0">
                                          <p:val>
                                            <p:strVal val="#ppt_x"/>
                                          </p:val>
                                        </p:tav>
                                        <p:tav tm="100000">
                                          <p:val>
                                            <p:strVal val="#ppt_x"/>
                                          </p:val>
                                        </p:tav>
                                      </p:tavLst>
                                    </p:anim>
                                    <p:anim calcmode="lin" valueType="num">
                                      <p:cBhvr>
                                        <p:cTn id="78" dur="500" fill="hold"/>
                                        <p:tgtEl>
                                          <p:spTgt spid="16"/>
                                        </p:tgtEl>
                                        <p:attrNameLst>
                                          <p:attrName>ppt_y</p:attrName>
                                        </p:attrNameLst>
                                      </p:cBhvr>
                                      <p:tavLst>
                                        <p:tav tm="0">
                                          <p:val>
                                            <p:strVal val="#ppt_y-.1"/>
                                          </p:val>
                                        </p:tav>
                                        <p:tav tm="100000">
                                          <p:val>
                                            <p:strVal val="#ppt_y"/>
                                          </p:val>
                                        </p:tav>
                                      </p:tavLst>
                                    </p:anim>
                                  </p:childTnLst>
                                </p:cTn>
                              </p:par>
                            </p:childTnLst>
                          </p:cTn>
                        </p:par>
                        <p:par>
                          <p:cTn id="79" fill="hold">
                            <p:stCondLst>
                              <p:cond delay="1500"/>
                            </p:stCondLst>
                            <p:childTnLst>
                              <p:par>
                                <p:cTn id="80" presetID="47" presetClass="entr" presetSubtype="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anim calcmode="lin" valueType="num">
                                      <p:cBhvr>
                                        <p:cTn id="83" dur="500" fill="hold"/>
                                        <p:tgtEl>
                                          <p:spTgt spid="19"/>
                                        </p:tgtEl>
                                        <p:attrNameLst>
                                          <p:attrName>ppt_x</p:attrName>
                                        </p:attrNameLst>
                                      </p:cBhvr>
                                      <p:tavLst>
                                        <p:tav tm="0">
                                          <p:val>
                                            <p:strVal val="#ppt_x"/>
                                          </p:val>
                                        </p:tav>
                                        <p:tav tm="100000">
                                          <p:val>
                                            <p:strVal val="#ppt_x"/>
                                          </p:val>
                                        </p:tav>
                                      </p:tavLst>
                                    </p:anim>
                                    <p:anim calcmode="lin" valueType="num">
                                      <p:cBhvr>
                                        <p:cTn id="84" dur="500" fill="hold"/>
                                        <p:tgtEl>
                                          <p:spTgt spid="19"/>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47" presetClass="entr" presetSubtype="0"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anim calcmode="lin" valueType="num">
                                      <p:cBhvr>
                                        <p:cTn id="89" dur="500" fill="hold"/>
                                        <p:tgtEl>
                                          <p:spTgt spid="17"/>
                                        </p:tgtEl>
                                        <p:attrNameLst>
                                          <p:attrName>ppt_x</p:attrName>
                                        </p:attrNameLst>
                                      </p:cBhvr>
                                      <p:tavLst>
                                        <p:tav tm="0">
                                          <p:val>
                                            <p:strVal val="#ppt_x"/>
                                          </p:val>
                                        </p:tav>
                                        <p:tav tm="100000">
                                          <p:val>
                                            <p:strVal val="#ppt_x"/>
                                          </p:val>
                                        </p:tav>
                                      </p:tavLst>
                                    </p:anim>
                                    <p:anim calcmode="lin" valueType="num">
                                      <p:cBhvr>
                                        <p:cTn id="90" dur="500" fill="hold"/>
                                        <p:tgtEl>
                                          <p:spTgt spid="17"/>
                                        </p:tgtEl>
                                        <p:attrNameLst>
                                          <p:attrName>ppt_y</p:attrName>
                                        </p:attrNameLst>
                                      </p:cBhvr>
                                      <p:tavLst>
                                        <p:tav tm="0">
                                          <p:val>
                                            <p:strVal val="#ppt_y-.1"/>
                                          </p:val>
                                        </p:tav>
                                        <p:tav tm="100000">
                                          <p:val>
                                            <p:strVal val="#ppt_y"/>
                                          </p:val>
                                        </p:tav>
                                      </p:tavLst>
                                    </p:anim>
                                  </p:childTnLst>
                                </p:cTn>
                              </p:par>
                            </p:childTnLst>
                          </p:cTn>
                        </p:par>
                        <p:par>
                          <p:cTn id="91" fill="hold">
                            <p:stCondLst>
                              <p:cond delay="2500"/>
                            </p:stCondLst>
                            <p:childTnLst>
                              <p:par>
                                <p:cTn id="92" presetID="47" presetClass="entr" presetSubtype="0" fill="hold" nodeType="after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anim calcmode="lin" valueType="num">
                                      <p:cBhvr>
                                        <p:cTn id="95" dur="500" fill="hold"/>
                                        <p:tgtEl>
                                          <p:spTgt spid="21"/>
                                        </p:tgtEl>
                                        <p:attrNameLst>
                                          <p:attrName>ppt_x</p:attrName>
                                        </p:attrNameLst>
                                      </p:cBhvr>
                                      <p:tavLst>
                                        <p:tav tm="0">
                                          <p:val>
                                            <p:strVal val="#ppt_x"/>
                                          </p:val>
                                        </p:tav>
                                        <p:tav tm="100000">
                                          <p:val>
                                            <p:strVal val="#ppt_x"/>
                                          </p:val>
                                        </p:tav>
                                      </p:tavLst>
                                    </p:anim>
                                    <p:anim calcmode="lin" valueType="num">
                                      <p:cBhvr>
                                        <p:cTn id="96" dur="500" fill="hold"/>
                                        <p:tgtEl>
                                          <p:spTgt spid="21"/>
                                        </p:tgtEl>
                                        <p:attrNameLst>
                                          <p:attrName>ppt_y</p:attrName>
                                        </p:attrNameLst>
                                      </p:cBhvr>
                                      <p:tavLst>
                                        <p:tav tm="0">
                                          <p:val>
                                            <p:strVal val="#ppt_y-.1"/>
                                          </p:val>
                                        </p:tav>
                                        <p:tav tm="100000">
                                          <p:val>
                                            <p:strVal val="#ppt_y"/>
                                          </p:val>
                                        </p:tav>
                                      </p:tavLst>
                                    </p:anim>
                                  </p:childTnLst>
                                </p:cTn>
                              </p:par>
                            </p:childTnLst>
                          </p:cTn>
                        </p:par>
                        <p:par>
                          <p:cTn id="97" fill="hold">
                            <p:stCondLst>
                              <p:cond delay="3000"/>
                            </p:stCondLst>
                            <p:childTnLst>
                              <p:par>
                                <p:cTn id="98" presetID="47" presetClass="entr" presetSubtype="0" fill="hold" nodeType="after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500"/>
                                        <p:tgtEl>
                                          <p:spTgt spid="18"/>
                                        </p:tgtEl>
                                      </p:cBhvr>
                                    </p:animEffect>
                                    <p:anim calcmode="lin" valueType="num">
                                      <p:cBhvr>
                                        <p:cTn id="101" dur="500" fill="hold"/>
                                        <p:tgtEl>
                                          <p:spTgt spid="18"/>
                                        </p:tgtEl>
                                        <p:attrNameLst>
                                          <p:attrName>ppt_x</p:attrName>
                                        </p:attrNameLst>
                                      </p:cBhvr>
                                      <p:tavLst>
                                        <p:tav tm="0">
                                          <p:val>
                                            <p:strVal val="#ppt_x"/>
                                          </p:val>
                                        </p:tav>
                                        <p:tav tm="100000">
                                          <p:val>
                                            <p:strVal val="#ppt_x"/>
                                          </p:val>
                                        </p:tav>
                                      </p:tavLst>
                                    </p:anim>
                                    <p:anim calcmode="lin" valueType="num">
                                      <p:cBhvr>
                                        <p:cTn id="102" dur="500" fill="hold"/>
                                        <p:tgtEl>
                                          <p:spTgt spid="18"/>
                                        </p:tgtEl>
                                        <p:attrNameLst>
                                          <p:attrName>ppt_y</p:attrName>
                                        </p:attrNameLst>
                                      </p:cBhvr>
                                      <p:tavLst>
                                        <p:tav tm="0">
                                          <p:val>
                                            <p:strVal val="#ppt_y-.1"/>
                                          </p:val>
                                        </p:tav>
                                        <p:tav tm="100000">
                                          <p:val>
                                            <p:strVal val="#ppt_y"/>
                                          </p:val>
                                        </p:tav>
                                      </p:tavLst>
                                    </p:anim>
                                  </p:childTnLst>
                                </p:cTn>
                              </p:par>
                            </p:childTnLst>
                          </p:cTn>
                        </p:par>
                        <p:par>
                          <p:cTn id="103" fill="hold">
                            <p:stCondLst>
                              <p:cond delay="3500"/>
                            </p:stCondLst>
                            <p:childTnLst>
                              <p:par>
                                <p:cTn id="104" presetID="47" presetClass="entr" presetSubtype="0" fill="hold" nodeType="afterEffect">
                                  <p:stCondLst>
                                    <p:cond delay="0"/>
                                  </p:stCondLst>
                                  <p:iterate type="lt">
                                    <p:tmPct val="0"/>
                                  </p:iterate>
                                  <p:childTnLst>
                                    <p:set>
                                      <p:cBhvr>
                                        <p:cTn id="105" dur="1" fill="hold">
                                          <p:stCondLst>
                                            <p:cond delay="0"/>
                                          </p:stCondLst>
                                        </p:cTn>
                                        <p:tgtEl>
                                          <p:spTgt spid="22"/>
                                        </p:tgtEl>
                                        <p:attrNameLst>
                                          <p:attrName>style.visibility</p:attrName>
                                        </p:attrNameLst>
                                      </p:cBhvr>
                                      <p:to>
                                        <p:strVal val="visible"/>
                                      </p:to>
                                    </p:set>
                                    <p:animEffect transition="in" filter="fade">
                                      <p:cBhvr>
                                        <p:cTn id="106" dur="500"/>
                                        <p:tgtEl>
                                          <p:spTgt spid="22"/>
                                        </p:tgtEl>
                                      </p:cBhvr>
                                    </p:animEffect>
                                    <p:anim calcmode="lin" valueType="num">
                                      <p:cBhvr>
                                        <p:cTn id="107" dur="500" fill="hold"/>
                                        <p:tgtEl>
                                          <p:spTgt spid="22"/>
                                        </p:tgtEl>
                                        <p:attrNameLst>
                                          <p:attrName>ppt_x</p:attrName>
                                        </p:attrNameLst>
                                      </p:cBhvr>
                                      <p:tavLst>
                                        <p:tav tm="0">
                                          <p:val>
                                            <p:strVal val="#ppt_x"/>
                                          </p:val>
                                        </p:tav>
                                        <p:tav tm="100000">
                                          <p:val>
                                            <p:strVal val="#ppt_x"/>
                                          </p:val>
                                        </p:tav>
                                      </p:tavLst>
                                    </p:anim>
                                    <p:anim calcmode="lin" valueType="num">
                                      <p:cBhvr>
                                        <p:cTn id="108" dur="500" fill="hold"/>
                                        <p:tgtEl>
                                          <p:spTgt spid="22"/>
                                        </p:tgtEl>
                                        <p:attrNameLst>
                                          <p:attrName>ppt_y</p:attrName>
                                        </p:attrNameLst>
                                      </p:cBhvr>
                                      <p:tavLst>
                                        <p:tav tm="0">
                                          <p:val>
                                            <p:strVal val="#ppt_y-.1"/>
                                          </p:val>
                                        </p:tav>
                                        <p:tav tm="100000">
                                          <p:val>
                                            <p:strVal val="#ppt_y"/>
                                          </p:val>
                                        </p:tav>
                                      </p:tavLst>
                                    </p:anim>
                                  </p:childTnLst>
                                </p:cTn>
                              </p:par>
                            </p:childTnLst>
                          </p:cTn>
                        </p:par>
                        <p:par>
                          <p:cTn id="109" fill="hold">
                            <p:stCondLst>
                              <p:cond delay="4000"/>
                            </p:stCondLst>
                            <p:childTnLst>
                              <p:par>
                                <p:cTn id="110" presetID="47" presetClass="entr" presetSubtype="0" fill="hold" nodeType="after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500"/>
                                        <p:tgtEl>
                                          <p:spTgt spid="15"/>
                                        </p:tgtEl>
                                      </p:cBhvr>
                                    </p:animEffect>
                                    <p:anim calcmode="lin" valueType="num">
                                      <p:cBhvr>
                                        <p:cTn id="113" dur="500" fill="hold"/>
                                        <p:tgtEl>
                                          <p:spTgt spid="15"/>
                                        </p:tgtEl>
                                        <p:attrNameLst>
                                          <p:attrName>ppt_x</p:attrName>
                                        </p:attrNameLst>
                                      </p:cBhvr>
                                      <p:tavLst>
                                        <p:tav tm="0">
                                          <p:val>
                                            <p:strVal val="#ppt_x"/>
                                          </p:val>
                                        </p:tav>
                                        <p:tav tm="100000">
                                          <p:val>
                                            <p:strVal val="#ppt_x"/>
                                          </p:val>
                                        </p:tav>
                                      </p:tavLst>
                                    </p:anim>
                                    <p:anim calcmode="lin" valueType="num">
                                      <p:cBhvr>
                                        <p:cTn id="114" dur="500" fill="hold"/>
                                        <p:tgtEl>
                                          <p:spTgt spid="15"/>
                                        </p:tgtEl>
                                        <p:attrNameLst>
                                          <p:attrName>ppt_y</p:attrName>
                                        </p:attrNameLst>
                                      </p:cBhvr>
                                      <p:tavLst>
                                        <p:tav tm="0">
                                          <p:val>
                                            <p:strVal val="#ppt_y-.1"/>
                                          </p:val>
                                        </p:tav>
                                        <p:tav tm="100000">
                                          <p:val>
                                            <p:strVal val="#ppt_y"/>
                                          </p:val>
                                        </p:tav>
                                      </p:tavLst>
                                    </p:anim>
                                  </p:childTnLst>
                                </p:cTn>
                              </p:par>
                            </p:childTnLst>
                          </p:cTn>
                        </p:par>
                        <p:par>
                          <p:cTn id="115" fill="hold">
                            <p:stCondLst>
                              <p:cond delay="4500"/>
                            </p:stCondLst>
                            <p:childTnLst>
                              <p:par>
                                <p:cTn id="116" presetID="47" presetClass="entr" presetSubtype="0" fill="hold" nodeType="after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fade">
                                      <p:cBhvr>
                                        <p:cTn id="118" dur="500"/>
                                        <p:tgtEl>
                                          <p:spTgt spid="23"/>
                                        </p:tgtEl>
                                      </p:cBhvr>
                                    </p:animEffect>
                                    <p:anim calcmode="lin" valueType="num">
                                      <p:cBhvr>
                                        <p:cTn id="119" dur="500" fill="hold"/>
                                        <p:tgtEl>
                                          <p:spTgt spid="23"/>
                                        </p:tgtEl>
                                        <p:attrNameLst>
                                          <p:attrName>ppt_x</p:attrName>
                                        </p:attrNameLst>
                                      </p:cBhvr>
                                      <p:tavLst>
                                        <p:tav tm="0">
                                          <p:val>
                                            <p:strVal val="#ppt_x"/>
                                          </p:val>
                                        </p:tav>
                                        <p:tav tm="100000">
                                          <p:val>
                                            <p:strVal val="#ppt_x"/>
                                          </p:val>
                                        </p:tav>
                                      </p:tavLst>
                                    </p:anim>
                                    <p:anim calcmode="lin" valueType="num">
                                      <p:cBhvr>
                                        <p:cTn id="120" dur="500" fill="hold"/>
                                        <p:tgtEl>
                                          <p:spTgt spid="23"/>
                                        </p:tgtEl>
                                        <p:attrNameLst>
                                          <p:attrName>ppt_y</p:attrName>
                                        </p:attrNameLst>
                                      </p:cBhvr>
                                      <p:tavLst>
                                        <p:tav tm="0">
                                          <p:val>
                                            <p:strVal val="#ppt_y-.1"/>
                                          </p:val>
                                        </p:tav>
                                        <p:tav tm="100000">
                                          <p:val>
                                            <p:strVal val="#ppt_y"/>
                                          </p:val>
                                        </p:tav>
                                      </p:tavLst>
                                    </p:anim>
                                  </p:childTnLst>
                                </p:cTn>
                              </p:par>
                            </p:childTnLst>
                          </p:cTn>
                        </p:par>
                        <p:par>
                          <p:cTn id="121" fill="hold">
                            <p:stCondLst>
                              <p:cond delay="5000"/>
                            </p:stCondLst>
                            <p:childTnLst>
                              <p:par>
                                <p:cTn id="122" presetID="42" presetClass="entr" presetSubtype="0" fill="hold" nodeType="after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500"/>
                                        <p:tgtEl>
                                          <p:spTgt spid="24"/>
                                        </p:tgtEl>
                                      </p:cBhvr>
                                    </p:animEffect>
                                    <p:anim calcmode="lin" valueType="num">
                                      <p:cBhvr>
                                        <p:cTn id="125" dur="500" fill="hold"/>
                                        <p:tgtEl>
                                          <p:spTgt spid="24"/>
                                        </p:tgtEl>
                                        <p:attrNameLst>
                                          <p:attrName>ppt_x</p:attrName>
                                        </p:attrNameLst>
                                      </p:cBhvr>
                                      <p:tavLst>
                                        <p:tav tm="0">
                                          <p:val>
                                            <p:strVal val="#ppt_x"/>
                                          </p:val>
                                        </p:tav>
                                        <p:tav tm="100000">
                                          <p:val>
                                            <p:strVal val="#ppt_x"/>
                                          </p:val>
                                        </p:tav>
                                      </p:tavLst>
                                    </p:anim>
                                    <p:anim calcmode="lin" valueType="num">
                                      <p:cBhvr>
                                        <p:cTn id="1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27" restart="whenNotActive" fill="hold" evtFilter="cancelBubble" nodeType="interactiveSeq">
                <p:stCondLst>
                  <p:cond evt="onClick" delay="0">
                    <p:tgtEl>
                      <p:spTgt spid="24"/>
                    </p:tgtEl>
                  </p:cond>
                </p:stCondLst>
                <p:endSync evt="end" delay="0">
                  <p:rtn val="all"/>
                </p:endSync>
                <p:childTnLst>
                  <p:par>
                    <p:cTn id="128" fill="hold">
                      <p:stCondLst>
                        <p:cond delay="0"/>
                      </p:stCondLst>
                      <p:childTnLst>
                        <p:par>
                          <p:cTn id="129" fill="hold">
                            <p:stCondLst>
                              <p:cond delay="0"/>
                            </p:stCondLst>
                            <p:childTnLst>
                              <p:par>
                                <p:cTn id="130" presetID="53" presetClass="exit" presetSubtype="32" fill="hold" nodeType="clickEffect">
                                  <p:stCondLst>
                                    <p:cond delay="0"/>
                                  </p:stCondLst>
                                  <p:childTnLst>
                                    <p:anim calcmode="lin" valueType="num">
                                      <p:cBhvr>
                                        <p:cTn id="131" dur="500"/>
                                        <p:tgtEl>
                                          <p:spTgt spid="16"/>
                                        </p:tgtEl>
                                        <p:attrNameLst>
                                          <p:attrName>ppt_w</p:attrName>
                                        </p:attrNameLst>
                                      </p:cBhvr>
                                      <p:tavLst>
                                        <p:tav tm="0">
                                          <p:val>
                                            <p:strVal val="ppt_w"/>
                                          </p:val>
                                        </p:tav>
                                        <p:tav tm="100000">
                                          <p:val>
                                            <p:fltVal val="0"/>
                                          </p:val>
                                        </p:tav>
                                      </p:tavLst>
                                    </p:anim>
                                    <p:anim calcmode="lin" valueType="num">
                                      <p:cBhvr>
                                        <p:cTn id="132" dur="500"/>
                                        <p:tgtEl>
                                          <p:spTgt spid="16"/>
                                        </p:tgtEl>
                                        <p:attrNameLst>
                                          <p:attrName>ppt_h</p:attrName>
                                        </p:attrNameLst>
                                      </p:cBhvr>
                                      <p:tavLst>
                                        <p:tav tm="0">
                                          <p:val>
                                            <p:strVal val="ppt_h"/>
                                          </p:val>
                                        </p:tav>
                                        <p:tav tm="100000">
                                          <p:val>
                                            <p:fltVal val="0"/>
                                          </p:val>
                                        </p:tav>
                                      </p:tavLst>
                                    </p:anim>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par>
                                <p:cTn id="135" presetID="53" presetClass="exit" presetSubtype="32" fill="hold" grpId="0" nodeType="withEffect">
                                  <p:stCondLst>
                                    <p:cond delay="0"/>
                                  </p:stCondLst>
                                  <p:childTnLst>
                                    <p:anim calcmode="lin" valueType="num">
                                      <p:cBhvr>
                                        <p:cTn id="136" dur="500"/>
                                        <p:tgtEl>
                                          <p:spTgt spid="19"/>
                                        </p:tgtEl>
                                        <p:attrNameLst>
                                          <p:attrName>ppt_w</p:attrName>
                                        </p:attrNameLst>
                                      </p:cBhvr>
                                      <p:tavLst>
                                        <p:tav tm="0">
                                          <p:val>
                                            <p:strVal val="ppt_w"/>
                                          </p:val>
                                        </p:tav>
                                        <p:tav tm="100000">
                                          <p:val>
                                            <p:fltVal val="0"/>
                                          </p:val>
                                        </p:tav>
                                      </p:tavLst>
                                    </p:anim>
                                    <p:anim calcmode="lin" valueType="num">
                                      <p:cBhvr>
                                        <p:cTn id="137" dur="500"/>
                                        <p:tgtEl>
                                          <p:spTgt spid="19"/>
                                        </p:tgtEl>
                                        <p:attrNameLst>
                                          <p:attrName>ppt_h</p:attrName>
                                        </p:attrNameLst>
                                      </p:cBhvr>
                                      <p:tavLst>
                                        <p:tav tm="0">
                                          <p:val>
                                            <p:strVal val="ppt_h"/>
                                          </p:val>
                                        </p:tav>
                                        <p:tav tm="100000">
                                          <p:val>
                                            <p:fltVal val="0"/>
                                          </p:val>
                                        </p:tav>
                                      </p:tavLst>
                                    </p:anim>
                                    <p:animEffect transition="out" filter="fade">
                                      <p:cBhvr>
                                        <p:cTn id="138" dur="500"/>
                                        <p:tgtEl>
                                          <p:spTgt spid="19"/>
                                        </p:tgtEl>
                                      </p:cBhvr>
                                    </p:animEffect>
                                    <p:set>
                                      <p:cBhvr>
                                        <p:cTn id="139" dur="1" fill="hold">
                                          <p:stCondLst>
                                            <p:cond delay="499"/>
                                          </p:stCondLst>
                                        </p:cTn>
                                        <p:tgtEl>
                                          <p:spTgt spid="19"/>
                                        </p:tgtEl>
                                        <p:attrNameLst>
                                          <p:attrName>style.visibility</p:attrName>
                                        </p:attrNameLst>
                                      </p:cBhvr>
                                      <p:to>
                                        <p:strVal val="hidden"/>
                                      </p:to>
                                    </p:set>
                                  </p:childTnLst>
                                </p:cTn>
                              </p:par>
                              <p:par>
                                <p:cTn id="140" presetID="16" presetClass="exit" presetSubtype="21" fill="hold" nodeType="withEffect">
                                  <p:stCondLst>
                                    <p:cond delay="0"/>
                                  </p:stCondLst>
                                  <p:childTnLst>
                                    <p:animEffect transition="out" filter="barn(inVertical)">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6" presetClass="exit" presetSubtype="21" fill="hold" grpId="0" nodeType="withEffect">
                                  <p:stCondLst>
                                    <p:cond delay="0"/>
                                  </p:stCondLst>
                                  <p:childTnLst>
                                    <p:animEffect transition="out" filter="barn(inVertical)">
                                      <p:cBhvr>
                                        <p:cTn id="144" dur="500"/>
                                        <p:tgtEl>
                                          <p:spTgt spid="21"/>
                                        </p:tgtEl>
                                      </p:cBhvr>
                                    </p:animEffect>
                                    <p:set>
                                      <p:cBhvr>
                                        <p:cTn id="145" dur="1" fill="hold">
                                          <p:stCondLst>
                                            <p:cond delay="499"/>
                                          </p:stCondLst>
                                        </p:cTn>
                                        <p:tgtEl>
                                          <p:spTgt spid="21"/>
                                        </p:tgtEl>
                                        <p:attrNameLst>
                                          <p:attrName>style.visibility</p:attrName>
                                        </p:attrNameLst>
                                      </p:cBhvr>
                                      <p:to>
                                        <p:strVal val="hidden"/>
                                      </p:to>
                                    </p:set>
                                  </p:childTnLst>
                                </p:cTn>
                              </p:par>
                              <p:par>
                                <p:cTn id="146" presetID="16" presetClass="exit" presetSubtype="21" fill="hold" nodeType="withEffect">
                                  <p:stCondLst>
                                    <p:cond delay="0"/>
                                  </p:stCondLst>
                                  <p:childTnLst>
                                    <p:animEffect transition="out" filter="barn(inVertical)">
                                      <p:cBhvr>
                                        <p:cTn id="147" dur="500"/>
                                        <p:tgtEl>
                                          <p:spTgt spid="18"/>
                                        </p:tgtEl>
                                      </p:cBhvr>
                                    </p:animEffect>
                                    <p:set>
                                      <p:cBhvr>
                                        <p:cTn id="148" dur="1" fill="hold">
                                          <p:stCondLst>
                                            <p:cond delay="499"/>
                                          </p:stCondLst>
                                        </p:cTn>
                                        <p:tgtEl>
                                          <p:spTgt spid="18"/>
                                        </p:tgtEl>
                                        <p:attrNameLst>
                                          <p:attrName>style.visibility</p:attrName>
                                        </p:attrNameLst>
                                      </p:cBhvr>
                                      <p:to>
                                        <p:strVal val="hidden"/>
                                      </p:to>
                                    </p:set>
                                  </p:childTnLst>
                                </p:cTn>
                              </p:par>
                              <p:par>
                                <p:cTn id="149" presetID="10" presetClass="exit" presetSubtype="0" fill="hold" grpId="0" nodeType="withEffect">
                                  <p:stCondLst>
                                    <p:cond delay="0"/>
                                  </p:stCondLst>
                                  <p:iterate type="lt">
                                    <p:tmPct val="0"/>
                                  </p:iterate>
                                  <p:childTnLst>
                                    <p:animEffect transition="out" filter="fade">
                                      <p:cBhvr>
                                        <p:cTn id="150" dur="500"/>
                                        <p:tgtEl>
                                          <p:spTgt spid="22"/>
                                        </p:tgtEl>
                                      </p:cBhvr>
                                    </p:animEffect>
                                    <p:set>
                                      <p:cBhvr>
                                        <p:cTn id="15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9"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en-US" altLang="en-US"/>
          </a:p>
        </p:txBody>
      </p:sp>
      <p:sp>
        <p:nvSpPr>
          <p:cNvPr id="30723" name="Rectangle 3"/>
          <p:cNvSpPr>
            <a:spLocks noGrp="1" noChangeArrowheads="1"/>
          </p:cNvSpPr>
          <p:nvPr>
            <p:ph type="body" idx="1"/>
          </p:nvPr>
        </p:nvSpPr>
        <p:spPr/>
        <p:txBody>
          <a:bodyPr/>
          <a:lstStyle/>
          <a:p>
            <a:endParaRPr lang="en-US" altLang="en-US"/>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p:cNvSpPr>
            <a:spLocks noChangeArrowheads="1"/>
          </p:cNvSpPr>
          <p:nvPr/>
        </p:nvSpPr>
        <p:spPr bwMode="auto">
          <a:xfrm>
            <a:off x="265473" y="90282"/>
            <a:ext cx="8686800" cy="595518"/>
          </a:xfrm>
          <a:prstGeom prst="roundRect">
            <a:avLst/>
          </a:prstGeom>
          <a:ln>
            <a:headEnd/>
            <a:tailEnd/>
          </a:ln>
          <a:extLst/>
        </p:spPr>
        <p:style>
          <a:lnRef idx="2">
            <a:schemeClr val="accent3"/>
          </a:lnRef>
          <a:fillRef idx="1">
            <a:schemeClr val="lt1"/>
          </a:fillRef>
          <a:effectRef idx="0">
            <a:schemeClr val="accent3"/>
          </a:effectRef>
          <a:fontRef idx="minor">
            <a:schemeClr val="dk1"/>
          </a:fontRef>
        </p:style>
        <p:txBody>
          <a:bodyPr/>
          <a:lstStyle/>
          <a:p>
            <a:pPr algn="ctr">
              <a:spcBef>
                <a:spcPct val="50000"/>
              </a:spcBef>
              <a:buFontTx/>
              <a:buNone/>
            </a:pPr>
            <a:r>
              <a:rPr lang="en-US" altLang="en-US" sz="2600" b="1" dirty="0" err="1" smtClean="0">
                <a:solidFill>
                  <a:srgbClr val="008000"/>
                </a:solidFill>
                <a:latin typeface="Times New Roman" panose="02020603050405020304" pitchFamily="18" charset="0"/>
                <a:cs typeface="Times New Roman" panose="02020603050405020304" pitchFamily="18" charset="0"/>
              </a:rPr>
              <a:t>Là</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học</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sinh</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em</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nên</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làm</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gì</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để</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góp</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phần</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bảo</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vệ</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môi</a:t>
            </a:r>
            <a:r>
              <a:rPr lang="en-US" altLang="en-US" sz="2600" b="1" dirty="0" smtClean="0">
                <a:solidFill>
                  <a:srgbClr val="008000"/>
                </a:solidFill>
                <a:latin typeface="Times New Roman" panose="02020603050405020304" pitchFamily="18" charset="0"/>
                <a:cs typeface="Times New Roman" panose="02020603050405020304" pitchFamily="18" charset="0"/>
              </a:rPr>
              <a:t> </a:t>
            </a:r>
            <a:r>
              <a:rPr lang="en-US" altLang="en-US" sz="2600" b="1" dirty="0" err="1" smtClean="0">
                <a:solidFill>
                  <a:srgbClr val="008000"/>
                </a:solidFill>
                <a:latin typeface="Times New Roman" panose="02020603050405020304" pitchFamily="18" charset="0"/>
                <a:cs typeface="Times New Roman" panose="02020603050405020304" pitchFamily="18" charset="0"/>
              </a:rPr>
              <a:t>trường</a:t>
            </a:r>
            <a:r>
              <a:rPr lang="en-US" altLang="en-US" sz="2600" b="1" dirty="0" smtClean="0">
                <a:solidFill>
                  <a:srgbClr val="008000"/>
                </a:solidFill>
                <a:latin typeface="Times New Roman" panose="02020603050405020304" pitchFamily="18" charset="0"/>
                <a:cs typeface="Times New Roman" panose="02020603050405020304" pitchFamily="18" charset="0"/>
              </a:rPr>
              <a:t>?</a:t>
            </a:r>
            <a:endParaRPr lang="en-US" sz="2600" dirty="0">
              <a:solidFill>
                <a:srgbClr val="008000"/>
              </a:solidFill>
            </a:endParaRPr>
          </a:p>
        </p:txBody>
      </p:sp>
    </p:spTree>
    <p:extLst>
      <p:ext uri="{BB962C8B-B14F-4D97-AF65-F5344CB8AC3E}">
        <p14:creationId xmlns:p14="http://schemas.microsoft.com/office/powerpoint/2010/main" val="1912301830"/>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strips(downLeft)">
                                      <p:cBhvr>
                                        <p:cTn id="7" dur="1000"/>
                                        <p:tgtEl>
                                          <p:spTgt spid="30727"/>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1200" y="2513054"/>
            <a:ext cx="1676400" cy="2235200"/>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768" y="2545044"/>
            <a:ext cx="1303866" cy="2235199"/>
          </a:xfrm>
          <a:prstGeom prst="rect">
            <a:avLst/>
          </a:prstGeom>
        </p:spPr>
      </p:pic>
      <p:sp>
        <p:nvSpPr>
          <p:cNvPr id="14" name="Text Box 3"/>
          <p:cNvSpPr txBox="1">
            <a:spLocks noChangeArrowheads="1"/>
          </p:cNvSpPr>
          <p:nvPr/>
        </p:nvSpPr>
        <p:spPr bwMode="auto">
          <a:xfrm>
            <a:off x="24583" y="5333137"/>
            <a:ext cx="8686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71463" indent="-271463">
              <a:spcBef>
                <a:spcPct val="50000"/>
              </a:spcBef>
            </a:pPr>
            <a:r>
              <a:rPr lang="en-US" sz="3600" b="1" dirty="0" smtClean="0">
                <a:solidFill>
                  <a:srgbClr val="0000FF"/>
                </a:solidFill>
                <a:latin typeface="Times New Roman" panose="02020603050405020304" pitchFamily="18" charset="0"/>
              </a:rPr>
              <a:t>1. </a:t>
            </a:r>
            <a:r>
              <a:rPr lang="en-US" sz="3600" b="1" dirty="0" err="1" smtClean="0">
                <a:solidFill>
                  <a:srgbClr val="0000FF"/>
                </a:solidFill>
                <a:latin typeface="Times New Roman" panose="02020603050405020304" pitchFamily="18" charset="0"/>
              </a:rPr>
              <a:t>Người</a:t>
            </a:r>
            <a:r>
              <a:rPr lang="en-US" sz="3600" b="1" dirty="0" smtClean="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dân</a:t>
            </a:r>
            <a:r>
              <a:rPr lang="en-US" sz="3600" b="1" dirty="0">
                <a:solidFill>
                  <a:srgbClr val="0000FF"/>
                </a:solidFill>
                <a:latin typeface="Times New Roman" panose="02020603050405020304" pitchFamily="18" charset="0"/>
              </a:rPr>
              <a:t> ở </a:t>
            </a:r>
            <a:r>
              <a:rPr lang="en-US" sz="3600" b="1" dirty="0" err="1">
                <a:solidFill>
                  <a:srgbClr val="0000FF"/>
                </a:solidFill>
                <a:latin typeface="Times New Roman" panose="02020603050405020304" pitchFamily="18" charset="0"/>
              </a:rPr>
              <a:t>Hoàng</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Liên</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Sơn</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làm</a:t>
            </a:r>
            <a:r>
              <a:rPr lang="en-US" sz="3600" b="1" dirty="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những</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nghê</a:t>
            </a:r>
            <a:r>
              <a:rPr lang="en-US" sz="3600" b="1" dirty="0" smtClean="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gi</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Nghê</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nào</a:t>
            </a:r>
            <a:r>
              <a:rPr lang="en-US" sz="3600" b="1" dirty="0">
                <a:solidFill>
                  <a:srgbClr val="0000FF"/>
                </a:solidFill>
                <a:latin typeface="Times New Roman" panose="02020603050405020304" pitchFamily="18" charset="0"/>
              </a:rPr>
              <a:t> là </a:t>
            </a:r>
            <a:r>
              <a:rPr lang="en-US" sz="3600" b="1" dirty="0" err="1">
                <a:solidFill>
                  <a:srgbClr val="0000FF"/>
                </a:solidFill>
                <a:latin typeface="Times New Roman" panose="02020603050405020304" pitchFamily="18" charset="0"/>
              </a:rPr>
              <a:t>chính</a:t>
            </a:r>
            <a:r>
              <a:rPr lang="en-US" sz="3600" b="1" dirty="0">
                <a:solidFill>
                  <a:srgbClr val="0000FF"/>
                </a:solidFill>
                <a:latin typeface="Times New Roman" panose="02020603050405020304" pitchFamily="18" charset="0"/>
              </a:rPr>
              <a:t>?</a:t>
            </a:r>
          </a:p>
        </p:txBody>
      </p:sp>
      <p:sp>
        <p:nvSpPr>
          <p:cNvPr id="15" name="Rectangle 4"/>
          <p:cNvSpPr>
            <a:spLocks noChangeArrowheads="1"/>
          </p:cNvSpPr>
          <p:nvPr/>
        </p:nvSpPr>
        <p:spPr bwMode="auto">
          <a:xfrm>
            <a:off x="87265" y="5367677"/>
            <a:ext cx="88797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71463" indent="-271463">
              <a:spcBef>
                <a:spcPct val="50000"/>
              </a:spcBef>
            </a:pPr>
            <a:r>
              <a:rPr lang="en-US" sz="3600" b="1" dirty="0" smtClean="0">
                <a:solidFill>
                  <a:srgbClr val="0000FF"/>
                </a:solidFill>
                <a:latin typeface="Times New Roman" panose="02020603050405020304" pitchFamily="18" charset="0"/>
              </a:rPr>
              <a:t>2. </a:t>
            </a:r>
            <a:r>
              <a:rPr lang="en-US" sz="3600" b="1" dirty="0" err="1" smtClean="0">
                <a:solidFill>
                  <a:srgbClr val="0000FF"/>
                </a:solidFill>
                <a:latin typeface="Times New Roman" panose="02020603050405020304" pitchFamily="18" charset="0"/>
              </a:rPr>
              <a:t>Ruộng</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bậc</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thang</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thường</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được</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làm</a:t>
            </a:r>
            <a:r>
              <a:rPr lang="en-US" sz="3600" b="1" dirty="0" smtClean="0">
                <a:solidFill>
                  <a:srgbClr val="0000FF"/>
                </a:solidFill>
                <a:latin typeface="Times New Roman" panose="02020603050405020304" pitchFamily="18" charset="0"/>
              </a:rPr>
              <a:t> ở </a:t>
            </a:r>
            <a:r>
              <a:rPr lang="en-US" sz="3600" b="1" dirty="0" err="1" smtClean="0">
                <a:solidFill>
                  <a:srgbClr val="0000FF"/>
                </a:solidFill>
                <a:latin typeface="Times New Roman" panose="02020603050405020304" pitchFamily="18" charset="0"/>
              </a:rPr>
              <a:t>đâu</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Tác</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dụng</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của</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ruộng</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bậc</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thang</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là</a:t>
            </a:r>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gì</a:t>
            </a:r>
            <a:r>
              <a:rPr lang="en-US" sz="3600" b="1" dirty="0" smtClean="0">
                <a:solidFill>
                  <a:srgbClr val="0000FF"/>
                </a:solidFill>
                <a:latin typeface="Times New Roman" panose="02020603050405020304" pitchFamily="18" charset="0"/>
              </a:rPr>
              <a:t>?</a:t>
            </a:r>
            <a:endParaRPr lang="en-US" sz="3600" b="1" dirty="0">
              <a:solidFill>
                <a:srgbClr val="0000FF"/>
              </a:solidFill>
              <a:latin typeface="Times New Roman" panose="02020603050405020304" pitchFamily="18" charset="0"/>
            </a:endParaRPr>
          </a:p>
        </p:txBody>
      </p:sp>
      <p:sp>
        <p:nvSpPr>
          <p:cNvPr id="2" name="Title 1"/>
          <p:cNvSpPr>
            <a:spLocks noGrp="1"/>
          </p:cNvSpPr>
          <p:nvPr>
            <p:ph type="title"/>
          </p:nvPr>
        </p:nvSpPr>
        <p:spPr/>
        <p:txBody>
          <a:bodyPr/>
          <a:lstStyle/>
          <a:p>
            <a:endParaRPr lang="en-US"/>
          </a:p>
        </p:txBody>
      </p:sp>
      <p:sp>
        <p:nvSpPr>
          <p:cNvPr id="12" name="AutoShape 2"/>
          <p:cNvSpPr>
            <a:spLocks noChangeArrowheads="1"/>
          </p:cNvSpPr>
          <p:nvPr/>
        </p:nvSpPr>
        <p:spPr bwMode="auto">
          <a:xfrm>
            <a:off x="381001" y="233363"/>
            <a:ext cx="8496300" cy="1889879"/>
          </a:xfrm>
          <a:prstGeom prst="roundRect">
            <a:avLst>
              <a:gd name="adj" fmla="val 16667"/>
            </a:avLst>
          </a:prstGeom>
          <a:solidFill>
            <a:srgbClr val="D9D927">
              <a:alpha val="30196"/>
            </a:srgbClr>
          </a:solidFill>
          <a:ln w="38100">
            <a:solidFill>
              <a:srgbClr val="993300"/>
            </a:solidFill>
            <a:prstDash val="dash"/>
            <a:round/>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000" b="1" i="1" u="sng" dirty="0" err="1" smtClean="0">
                <a:solidFill>
                  <a:srgbClr val="800000"/>
                </a:solidFill>
              </a:rPr>
              <a:t>Kiểm</a:t>
            </a:r>
            <a:r>
              <a:rPr lang="en-US" altLang="en-US" sz="3000" b="1" i="1" u="sng" dirty="0" smtClean="0">
                <a:solidFill>
                  <a:srgbClr val="800000"/>
                </a:solidFill>
              </a:rPr>
              <a:t> </a:t>
            </a:r>
            <a:r>
              <a:rPr lang="en-US" altLang="en-US" sz="3000" b="1" i="1" u="sng" dirty="0" err="1" smtClean="0">
                <a:solidFill>
                  <a:srgbClr val="800000"/>
                </a:solidFill>
              </a:rPr>
              <a:t>tra</a:t>
            </a:r>
            <a:r>
              <a:rPr lang="en-US" altLang="en-US" sz="3000" b="1" i="1" u="sng" dirty="0" smtClean="0">
                <a:solidFill>
                  <a:srgbClr val="800000"/>
                </a:solidFill>
              </a:rPr>
              <a:t> </a:t>
            </a:r>
            <a:r>
              <a:rPr lang="en-US" altLang="en-US" sz="3000" b="1" i="1" u="sng" dirty="0" err="1" smtClean="0">
                <a:solidFill>
                  <a:srgbClr val="800000"/>
                </a:solidFill>
              </a:rPr>
              <a:t>bài</a:t>
            </a:r>
            <a:r>
              <a:rPr lang="en-US" altLang="en-US" sz="3000" b="1" i="1" u="sng" dirty="0" smtClean="0">
                <a:solidFill>
                  <a:srgbClr val="800000"/>
                </a:solidFill>
              </a:rPr>
              <a:t> </a:t>
            </a:r>
            <a:r>
              <a:rPr lang="en-US" altLang="en-US" sz="3000" b="1" i="1" u="sng" dirty="0" err="1" smtClean="0">
                <a:solidFill>
                  <a:srgbClr val="800000"/>
                </a:solidFill>
              </a:rPr>
              <a:t>cũ</a:t>
            </a:r>
            <a:r>
              <a:rPr lang="en-US" altLang="en-US" sz="3000" b="1" i="1" u="sng" dirty="0" smtClean="0">
                <a:solidFill>
                  <a:srgbClr val="800000"/>
                </a:solidFill>
              </a:rPr>
              <a:t>:</a:t>
            </a:r>
            <a:endParaRPr lang="en-US" altLang="en-US" sz="3000" b="1" i="1" u="sng" dirty="0">
              <a:solidFill>
                <a:srgbClr val="800000"/>
              </a:solidFill>
            </a:endParaRPr>
          </a:p>
          <a:p>
            <a:pPr algn="ctr" eaLnBrk="1" hangingPunct="1">
              <a:spcBef>
                <a:spcPct val="50000"/>
              </a:spcBef>
              <a:buFontTx/>
              <a:buNone/>
            </a:pPr>
            <a:r>
              <a:rPr lang="en-US" altLang="en-US" sz="3000" b="1" dirty="0" smtClean="0">
                <a:solidFill>
                  <a:srgbClr val="800000"/>
                </a:solidFill>
              </a:rPr>
              <a:t>HOẠT ĐỘNG SẢN XUẤT CỦA NGƯỜI DÂN Ở HOÀNG LIÊN SƠN</a:t>
            </a:r>
            <a:endParaRPr lang="en-US" altLang="en-US" sz="3000" b="1" dirty="0">
              <a:solidFill>
                <a:srgbClr val="800000"/>
              </a:solidFill>
            </a:endParaRPr>
          </a:p>
        </p:txBody>
      </p:sp>
      <p:pic>
        <p:nvPicPr>
          <p:cNvPr id="13" name="Picture 7"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33363"/>
            <a:ext cx="1371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banickbf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583" y="52410"/>
            <a:ext cx="2370118" cy="96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72969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750" fill="hold"/>
                                        <p:tgtEl>
                                          <p:spTgt spid="14"/>
                                        </p:tgtEl>
                                        <p:attrNameLst>
                                          <p:attrName>ppt_x</p:attrName>
                                        </p:attrNameLst>
                                      </p:cBhvr>
                                      <p:tavLst>
                                        <p:tav tm="0">
                                          <p:val>
                                            <p:strVal val="#ppt_x"/>
                                          </p:val>
                                        </p:tav>
                                        <p:tav tm="100000">
                                          <p:val>
                                            <p:strVal val="#ppt_x"/>
                                          </p:val>
                                        </p:tav>
                                      </p:tavLst>
                                    </p:anim>
                                    <p:anim calcmode="lin" valueType="num">
                                      <p:cBhvr additive="base">
                                        <p:cTn id="3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14"/>
                                        </p:tgtEl>
                                        <p:attrNameLst>
                                          <p:attrName>ppt_w</p:attrName>
                                        </p:attrNameLst>
                                      </p:cBhvr>
                                      <p:tavLst>
                                        <p:tav tm="0">
                                          <p:val>
                                            <p:strVal val="ppt_w"/>
                                          </p:val>
                                        </p:tav>
                                        <p:tav tm="100000">
                                          <p:val>
                                            <p:fltVal val="0"/>
                                          </p:val>
                                        </p:tav>
                                      </p:tavLst>
                                    </p:anim>
                                    <p:anim calcmode="lin" valueType="num">
                                      <p:cBhvr>
                                        <p:cTn id="35" dur="500"/>
                                        <p:tgtEl>
                                          <p:spTgt spid="14"/>
                                        </p:tgtEl>
                                        <p:attrNameLst>
                                          <p:attrName>ppt_h</p:attrName>
                                        </p:attrNameLst>
                                      </p:cBhvr>
                                      <p:tavLst>
                                        <p:tav tm="0">
                                          <p:val>
                                            <p:strVal val="ppt_h"/>
                                          </p:val>
                                        </p:tav>
                                        <p:tav tm="100000">
                                          <p:val>
                                            <p:fltVal val="0"/>
                                          </p:val>
                                        </p:tav>
                                      </p:tavLst>
                                    </p:anim>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subTnLst>
                                    <p:audio>
                                      <p:cMediaNode vol="100000">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750" fill="hold"/>
                                        <p:tgtEl>
                                          <p:spTgt spid="15"/>
                                        </p:tgtEl>
                                        <p:attrNameLst>
                                          <p:attrName>ppt_x</p:attrName>
                                        </p:attrNameLst>
                                      </p:cBhvr>
                                      <p:tavLst>
                                        <p:tav tm="0">
                                          <p:val>
                                            <p:strVal val="#ppt_x"/>
                                          </p:val>
                                        </p:tav>
                                        <p:tav tm="100000">
                                          <p:val>
                                            <p:strVal val="#ppt_x"/>
                                          </p:val>
                                        </p:tav>
                                      </p:tavLst>
                                    </p:anim>
                                    <p:anim calcmode="lin" valueType="num">
                                      <p:cBhvr additive="base">
                                        <p:cTn id="44"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grpId="1" nodeType="clickEffect">
                                  <p:stCondLst>
                                    <p:cond delay="0"/>
                                  </p:stCondLst>
                                  <p:childTnLst>
                                    <p:anim calcmode="lin" valueType="num">
                                      <p:cBhvr>
                                        <p:cTn id="48" dur="1000"/>
                                        <p:tgtEl>
                                          <p:spTgt spid="15"/>
                                        </p:tgtEl>
                                        <p:attrNameLst>
                                          <p:attrName>ppt_w</p:attrName>
                                        </p:attrNameLst>
                                      </p:cBhvr>
                                      <p:tavLst>
                                        <p:tav tm="0">
                                          <p:val>
                                            <p:strVal val="ppt_w"/>
                                          </p:val>
                                        </p:tav>
                                        <p:tav tm="100000">
                                          <p:val>
                                            <p:fltVal val="0"/>
                                          </p:val>
                                        </p:tav>
                                      </p:tavLst>
                                    </p:anim>
                                    <p:anim calcmode="lin" valueType="num">
                                      <p:cBhvr>
                                        <p:cTn id="49" dur="1000"/>
                                        <p:tgtEl>
                                          <p:spTgt spid="15"/>
                                        </p:tgtEl>
                                        <p:attrNameLst>
                                          <p:attrName>ppt_h</p:attrName>
                                        </p:attrNameLst>
                                      </p:cBhvr>
                                      <p:tavLst>
                                        <p:tav tm="0">
                                          <p:val>
                                            <p:strVal val="ppt_h"/>
                                          </p:val>
                                        </p:tav>
                                        <p:tav tm="100000">
                                          <p:val>
                                            <p:fltVal val="0"/>
                                          </p:val>
                                        </p:tav>
                                      </p:tavLst>
                                    </p:anim>
                                    <p:anim calcmode="lin" valueType="num">
                                      <p:cBhvr>
                                        <p:cTn id="50" dur="1000"/>
                                        <p:tgtEl>
                                          <p:spTgt spid="15"/>
                                        </p:tgtEl>
                                        <p:attrNameLst>
                                          <p:attrName>style.rotation</p:attrName>
                                        </p:attrNameLst>
                                      </p:cBhvr>
                                      <p:tavLst>
                                        <p:tav tm="0">
                                          <p:val>
                                            <p:fltVal val="0"/>
                                          </p:val>
                                        </p:tav>
                                        <p:tav tm="100000">
                                          <p:val>
                                            <p:fltVal val="90"/>
                                          </p:val>
                                        </p:tav>
                                      </p:tavLst>
                                    </p:anim>
                                    <p:animEffect transition="out" filter="fad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subTnLst>
                                    <p:audio>
                                      <p:cMediaNode vol="90000">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childTnLst>
        </p:cTn>
      </p:par>
    </p:tnLst>
    <p:bldLst>
      <p:bldP spid="14" grpId="0"/>
      <p:bldP spid="14" grpId="1"/>
      <p:bldP spid="15" grpId="0"/>
      <p:bldP spid="15" grpId="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Users\quang\Desktop\vananh\hinh\theme\71d146fab30b7872024f56b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p:txBody>
          <a:bodyPr/>
          <a:lstStyle/>
          <a:p>
            <a:endParaRPr lang="en-US" altLang="en-US"/>
          </a:p>
        </p:txBody>
      </p:sp>
      <p:sp>
        <p:nvSpPr>
          <p:cNvPr id="30723" name="Rectangle 3"/>
          <p:cNvSpPr>
            <a:spLocks noGrp="1" noChangeArrowheads="1"/>
          </p:cNvSpPr>
          <p:nvPr>
            <p:ph type="body" idx="1"/>
          </p:nvPr>
        </p:nvSpPr>
        <p:spPr/>
        <p:txBody>
          <a:bodyPr/>
          <a:lstStyle/>
          <a:p>
            <a:endParaRPr lang="en-US" altLang="en-US"/>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0" y="147483"/>
            <a:ext cx="6705600" cy="2776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71564"/>
            <a:ext cx="6781800" cy="378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7"/>
          <p:cNvSpPr>
            <a:spLocks noChangeArrowheads="1"/>
          </p:cNvSpPr>
          <p:nvPr/>
        </p:nvSpPr>
        <p:spPr bwMode="auto">
          <a:xfrm>
            <a:off x="1142999" y="2924079"/>
            <a:ext cx="6781801" cy="762000"/>
          </a:xfrm>
          <a:prstGeom prst="roundRect">
            <a:avLst/>
          </a:prstGeom>
          <a:ln>
            <a:headEnd/>
            <a:tailEnd/>
          </a:ln>
          <a:extLst/>
        </p:spPr>
        <p:style>
          <a:lnRef idx="1">
            <a:schemeClr val="accent6"/>
          </a:lnRef>
          <a:fillRef idx="2">
            <a:schemeClr val="accent6"/>
          </a:fillRef>
          <a:effectRef idx="1">
            <a:schemeClr val="accent6"/>
          </a:effectRef>
          <a:fontRef idx="minor">
            <a:schemeClr val="dk1"/>
          </a:fontRef>
        </p:style>
        <p:txBody>
          <a:bodyPr/>
          <a:lstStyle/>
          <a:p>
            <a:pPr algn="ctr">
              <a:spcBef>
                <a:spcPct val="50000"/>
              </a:spcBef>
              <a:buFontTx/>
              <a:buNone/>
            </a:pPr>
            <a:r>
              <a:rPr lang="en-US" altLang="en-US" sz="2600" b="1" dirty="0" err="1" smtClean="0">
                <a:solidFill>
                  <a:srgbClr val="FF0000"/>
                </a:solidFill>
                <a:latin typeface="Times New Roman" panose="02020603050405020304" pitchFamily="18" charset="0"/>
                <a:cs typeface="Times New Roman" panose="02020603050405020304" pitchFamily="18" charset="0"/>
              </a:rPr>
              <a:t>Bảo</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vệ</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rừng</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là</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bảo</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vệ</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cuộc</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sống</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của</a:t>
            </a:r>
            <a:r>
              <a:rPr lang="en-US" altLang="en-US" sz="2600" b="1" dirty="0" smtClean="0">
                <a:solidFill>
                  <a:srgbClr val="FF0000"/>
                </a:solidFill>
                <a:latin typeface="Times New Roman" panose="02020603050405020304" pitchFamily="18" charset="0"/>
                <a:cs typeface="Times New Roman" panose="02020603050405020304" pitchFamily="18" charset="0"/>
              </a:rPr>
              <a:t> </a:t>
            </a:r>
            <a:r>
              <a:rPr lang="en-US" altLang="en-US" sz="2600" b="1" dirty="0" err="1" smtClean="0">
                <a:solidFill>
                  <a:srgbClr val="FF0000"/>
                </a:solidFill>
                <a:latin typeface="Times New Roman" panose="02020603050405020304" pitchFamily="18" charset="0"/>
                <a:cs typeface="Times New Roman" panose="02020603050405020304" pitchFamily="18" charset="0"/>
              </a:rPr>
              <a:t>chúng</a:t>
            </a:r>
            <a:r>
              <a:rPr lang="en-US" altLang="en-US" sz="2600" b="1" dirty="0" smtClean="0">
                <a:solidFill>
                  <a:srgbClr val="FF0000"/>
                </a:solidFill>
                <a:latin typeface="Times New Roman" panose="02020603050405020304" pitchFamily="18" charset="0"/>
                <a:cs typeface="Times New Roman" panose="02020603050405020304" pitchFamily="18" charset="0"/>
              </a:rPr>
              <a:t> ta.</a:t>
            </a:r>
            <a:endParaRPr lang="en-US" sz="2600" dirty="0"/>
          </a:p>
        </p:txBody>
      </p:sp>
    </p:spTree>
    <p:extLst>
      <p:ext uri="{BB962C8B-B14F-4D97-AF65-F5344CB8AC3E}">
        <p14:creationId xmlns:p14="http://schemas.microsoft.com/office/powerpoint/2010/main" val="303858685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1000"/>
                                        <p:tgtEl>
                                          <p:spTgt spid="9"/>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BIRTHD~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82962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bwMode="auto">
          <a:xfrm>
            <a:off x="1752600" y="727360"/>
            <a:ext cx="5715000" cy="949040"/>
          </a:xfrm>
          <a:prstGeom prst="roundRect">
            <a:avLst/>
          </a:prstGeom>
          <a:solidFill>
            <a:srgbClr val="FFFF66"/>
          </a:solidFill>
          <a:ln w="9525" cap="flat" cmpd="sng" algn="ctr">
            <a:noFill/>
            <a:prstDash val="solid"/>
            <a:round/>
            <a:headEnd type="none" w="med" len="med"/>
            <a:tailEnd type="none" w="med" len="med"/>
          </a:ln>
          <a:effec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4800" b="1" dirty="0">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4800" b="1" dirty="0">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bạn</a:t>
            </a:r>
            <a:r>
              <a:rPr lang="en-US" sz="4800" b="1" dirty="0">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giỏi</a:t>
            </a:r>
            <a:r>
              <a:rPr lang="en-US" sz="4800" b="1" dirty="0">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lắm</a:t>
            </a:r>
            <a:r>
              <a:rPr lang="en-US" sz="4800" b="1" dirty="0">
                <a:ln w="11430"/>
                <a:solidFill>
                  <a:srgbClr val="000099"/>
                </a:solidFill>
                <a:effectLst>
                  <a:outerShdw blurRad="50800" dist="39000" dir="5460000" algn="tl">
                    <a:srgbClr val="000000">
                      <a:alpha val="38000"/>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337729691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2000" fill="hold"/>
                                        <p:tgtEl>
                                          <p:spTgt spid="5"/>
                                        </p:tgtEl>
                                        <p:attrNameLst>
                                          <p:attrName>style.color</p:attrName>
                                        </p:attrNameLst>
                                      </p:cBhvr>
                                      <p:to>
                                        <a:srgbClr val="CC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2286000"/>
            <a:ext cx="5029200" cy="1066800"/>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mtClean="0">
                <a:ln/>
                <a:solidFill>
                  <a:srgbClr val="7030A0"/>
                </a:solidFill>
                <a:effectLst/>
                <a:latin typeface="Times New Roman" panose="02020603050405020304" pitchFamily="18" charset="0"/>
              </a:rPr>
              <a:t>DẶN DÒ</a:t>
            </a:r>
            <a:endParaRPr lang="vi-VN" sz="7200" b="1" cap="none">
              <a:ln/>
              <a:solidFill>
                <a:srgbClr val="7030A0"/>
              </a:solidFill>
              <a:effectLst/>
              <a:latin typeface="Times New Roman" panose="02020603050405020304" pitchFamily="18" charset="0"/>
            </a:endParaRPr>
          </a:p>
        </p:txBody>
      </p:sp>
    </p:spTree>
    <p:extLst>
      <p:ext uri="{BB962C8B-B14F-4D97-AF65-F5344CB8AC3E}">
        <p14:creationId xmlns:p14="http://schemas.microsoft.com/office/powerpoint/2010/main" val="4060664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685800"/>
            <a:ext cx="3429000" cy="914400"/>
          </a:xfrm>
        </p:spPr>
        <p:style>
          <a:lnRef idx="2">
            <a:schemeClr val="accent2"/>
          </a:lnRef>
          <a:fillRef idx="1">
            <a:schemeClr val="lt1"/>
          </a:fillRef>
          <a:effectRef idx="0">
            <a:schemeClr val="accent2"/>
          </a:effectRef>
          <a:fontRef idx="minor">
            <a:schemeClr val="dk1"/>
          </a:fontRef>
        </p:style>
        <p:txBody>
          <a:bodyPr>
            <a:noAutofit/>
          </a:bodyPr>
          <a:lstStyle/>
          <a:p>
            <a:r>
              <a:rPr lang="en-US" sz="6000" b="1" u="sng" smtClean="0">
                <a:solidFill>
                  <a:srgbClr val="008000"/>
                </a:solidFill>
                <a:latin typeface="Times New Roman" panose="02020603050405020304" pitchFamily="18" charset="0"/>
                <a:cs typeface="Times New Roman" panose="02020603050405020304" pitchFamily="18" charset="0"/>
              </a:rPr>
              <a:t>Dặn dò</a:t>
            </a:r>
            <a:endParaRPr lang="vi-VN" sz="6000" b="1" u="sng">
              <a:solidFill>
                <a:srgbClr val="008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743200" y="1981200"/>
            <a:ext cx="5562600" cy="2895600"/>
          </a:xfrm>
        </p:spPr>
        <p:txBody>
          <a:bodyPr>
            <a:noAutofit/>
          </a:bodyPr>
          <a:lstStyle/>
          <a:p>
            <a:pPr>
              <a:buClr>
                <a:srgbClr val="0070C0"/>
              </a:buClr>
              <a:buFont typeface="Wingdings" panose="05000000000000000000" pitchFamily="2" charset="2"/>
              <a:buChar char="Ø"/>
            </a:pPr>
            <a:r>
              <a:rPr lang="en-US" sz="3200" b="1" smtClean="0">
                <a:solidFill>
                  <a:srgbClr val="6666FF"/>
                </a:solidFill>
                <a:latin typeface="Times New Roman" panose="02020603050405020304" pitchFamily="18" charset="0"/>
                <a:cs typeface="Times New Roman" panose="02020603050405020304" pitchFamily="18" charset="0"/>
              </a:rPr>
              <a:t>Học bài và ôn bài.</a:t>
            </a:r>
          </a:p>
          <a:p>
            <a:pPr>
              <a:buClr>
                <a:srgbClr val="0070C0"/>
              </a:buClr>
              <a:buFont typeface="Wingdings" panose="05000000000000000000" pitchFamily="2" charset="2"/>
              <a:buChar char="Ø"/>
            </a:pPr>
            <a:r>
              <a:rPr lang="en-US" sz="3200" b="1" smtClean="0">
                <a:solidFill>
                  <a:srgbClr val="6666FF"/>
                </a:solidFill>
                <a:latin typeface="Times New Roman" panose="02020603050405020304" pitchFamily="18" charset="0"/>
                <a:cs typeface="Times New Roman" panose="02020603050405020304" pitchFamily="18" charset="0"/>
              </a:rPr>
              <a:t>Chuẩn bị bài “ Tây Nguyên”.</a:t>
            </a:r>
          </a:p>
          <a:p>
            <a:pPr>
              <a:buClr>
                <a:srgbClr val="0070C0"/>
              </a:buClr>
              <a:buFont typeface="Wingdings" panose="05000000000000000000" pitchFamily="2" charset="2"/>
              <a:buChar char="Ø"/>
            </a:pPr>
            <a:r>
              <a:rPr lang="en-US" sz="3200" b="1" smtClean="0">
                <a:solidFill>
                  <a:srgbClr val="6666FF"/>
                </a:solidFill>
                <a:latin typeface="Times New Roman" panose="02020603050405020304" pitchFamily="18" charset="0"/>
                <a:cs typeface="Times New Roman" panose="02020603050405020304" pitchFamily="18" charset="0"/>
              </a:rPr>
              <a:t>Sưu tầm một số hình ảnh về Tây Nguyên.</a:t>
            </a:r>
            <a:endParaRPr lang="vi-VN" sz="3200" b="1">
              <a:solidFill>
                <a:srgbClr val="66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986359"/>
      </p:ext>
    </p:extLst>
  </p:cSld>
  <p:clrMapOvr>
    <a:masterClrMapping/>
  </p:clrMapOvr>
  <p:transition>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7" descr="fantasy-balloon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8"/>
          <p:cNvSpPr txBox="1">
            <a:spLocks noChangeArrowheads="1"/>
          </p:cNvSpPr>
          <p:nvPr/>
        </p:nvSpPr>
        <p:spPr bwMode="auto">
          <a:xfrm>
            <a:off x="1676400" y="1676400"/>
            <a:ext cx="5867400" cy="701675"/>
          </a:xfrm>
          <a:prstGeom prst="rect">
            <a:avLst/>
          </a:prstGeom>
          <a:noFill/>
          <a:ln>
            <a:noFill/>
          </a:ln>
          <a:effectLst>
            <a:outerShdw dist="35921" dir="18900000" algn="ctr" rotWithShape="0">
              <a:srgbClr val="A886E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33"/>
                </a:solidFill>
                <a:miter lim="800000"/>
                <a:headEnd/>
                <a:tailEnd/>
              </a14:hiddenLine>
            </a:ext>
          </a:extLst>
        </p:spPr>
        <p:txBody>
          <a:bodyP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4000" b="1" i="0" u="none" strike="noStrike" kern="0" cap="none" spc="0" normalizeH="0" baseline="0" noProof="0" smtClean="0">
                <a:ln>
                  <a:noFill/>
                </a:ln>
                <a:solidFill>
                  <a:srgbClr val="FFFF00"/>
                </a:solidFill>
                <a:effectLst/>
                <a:uLnTx/>
                <a:uFillTx/>
                <a:latin typeface="Times New Roman" panose="02020603050405020304" pitchFamily="18" charset="0"/>
                <a:cs typeface="Times New Roman" panose="02020603050405020304" pitchFamily="18" charset="0"/>
              </a:rPr>
              <a:t>BÀI HỌC KẾT THÚC</a:t>
            </a:r>
          </a:p>
        </p:txBody>
      </p:sp>
      <p:sp>
        <p:nvSpPr>
          <p:cNvPr id="54" name="Text Box 9"/>
          <p:cNvSpPr txBox="1">
            <a:spLocks noChangeArrowheads="1"/>
          </p:cNvSpPr>
          <p:nvPr/>
        </p:nvSpPr>
        <p:spPr bwMode="auto">
          <a:xfrm>
            <a:off x="1042987" y="2845659"/>
            <a:ext cx="7467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4400" b="1" smtClean="0">
                <a:solidFill>
                  <a:srgbClr val="0000CC"/>
                </a:solidFill>
                <a:latin typeface="Times New Roman" panose="02020603050405020304" pitchFamily="18" charset="0"/>
                <a:cs typeface="Times New Roman" panose="02020603050405020304" pitchFamily="18" charset="0"/>
              </a:rPr>
              <a:t>TẠM BIỆT QUÝ THẦY CÔ !</a:t>
            </a:r>
          </a:p>
        </p:txBody>
      </p:sp>
      <p:pic>
        <p:nvPicPr>
          <p:cNvPr id="55" name="Picture 12" descr="1 (156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77175" y="4800600"/>
            <a:ext cx="126682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3" descr="1 (156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126682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ImageX[4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542928" flipV="1">
            <a:off x="6553200" y="5791200"/>
            <a:ext cx="593725" cy="46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349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style.rotation</p:attrName>
                                        </p:attrNameLst>
                                      </p:cBhvr>
                                      <p:tavLst>
                                        <p:tav tm="0">
                                          <p:val>
                                            <p:fltVal val="90"/>
                                          </p:val>
                                        </p:tav>
                                        <p:tav tm="100000">
                                          <p:val>
                                            <p:fltVal val="0"/>
                                          </p:val>
                                        </p:tav>
                                      </p:tavLst>
                                    </p:anim>
                                    <p:animEffect transition="in" filter="fade">
                                      <p:cBhvr>
                                        <p:cTn id="10" dur="1000"/>
                                        <p:tgtEl>
                                          <p:spTgt spid="53"/>
                                        </p:tgtEl>
                                      </p:cBhvr>
                                    </p:animEffect>
                                  </p:childTnLst>
                                </p:cTn>
                              </p:par>
                            </p:childTnLst>
                          </p:cTn>
                        </p:par>
                        <p:par>
                          <p:cTn id="11" fill="hold">
                            <p:stCondLst>
                              <p:cond delay="1600"/>
                            </p:stCondLst>
                            <p:childTnLst>
                              <p:par>
                                <p:cTn id="12" presetID="47"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txBox="1">
            <a:spLocks noGrp="1"/>
          </p:cNvSpPr>
          <p:nvPr/>
        </p:nvSpPr>
        <p:spPr>
          <a:xfrm>
            <a:off x="6553200" y="6356350"/>
            <a:ext cx="2133600" cy="365125"/>
          </a:xfrm>
          <a:prstGeom prst="rect">
            <a:avLst/>
          </a:prstGeom>
          <a:noFill/>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B016E41E-9D82-4FF1-989D-C7FD73A6A378}" type="slidenum">
              <a:rPr lang="en-US" altLang="en-US" sz="1200">
                <a:solidFill>
                  <a:srgbClr val="898989"/>
                </a:solidFill>
                <a:latin typeface="Calibri" panose="020F0502020204030204" pitchFamily="34" charset="0"/>
                <a:cs typeface="Arial" panose="020B0604020202020204" pitchFamily="34" charset="0"/>
              </a:rPr>
              <a:pPr algn="r"/>
              <a:t>45</a:t>
            </a:fld>
            <a:endParaRPr lang="en-US" altLang="en-US" sz="1200">
              <a:solidFill>
                <a:srgbClr val="898989"/>
              </a:solidFill>
              <a:latin typeface="Calibri" panose="020F0502020204030204" pitchFamily="34" charset="0"/>
              <a:cs typeface="Arial" panose="020B0604020202020204" pitchFamily="34" charset="0"/>
            </a:endParaRPr>
          </a:p>
        </p:txBody>
      </p:sp>
      <p:pic>
        <p:nvPicPr>
          <p:cNvPr id="84995"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3" descr="Bouqu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12361">
            <a:off x="6324600" y="-152400"/>
            <a:ext cx="2325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7" name="Group 4"/>
          <p:cNvGrpSpPr>
            <a:grpSpLocks/>
          </p:cNvGrpSpPr>
          <p:nvPr/>
        </p:nvGrpSpPr>
        <p:grpSpPr bwMode="auto">
          <a:xfrm>
            <a:off x="76200" y="2325688"/>
            <a:ext cx="2819400" cy="4379912"/>
            <a:chOff x="48" y="624"/>
            <a:chExt cx="1776" cy="2759"/>
          </a:xfrm>
        </p:grpSpPr>
        <p:grpSp>
          <p:nvGrpSpPr>
            <p:cNvPr id="84998" name="Group 5"/>
            <p:cNvGrpSpPr>
              <a:grpSpLocks/>
            </p:cNvGrpSpPr>
            <p:nvPr/>
          </p:nvGrpSpPr>
          <p:grpSpPr bwMode="auto">
            <a:xfrm>
              <a:off x="48" y="624"/>
              <a:ext cx="1776" cy="2759"/>
              <a:chOff x="720" y="2496"/>
              <a:chExt cx="1632" cy="1632"/>
            </a:xfrm>
          </p:grpSpPr>
          <p:sp>
            <p:nvSpPr>
              <p:cNvPr id="84999" name="AutoShape 6"/>
              <p:cNvSpPr>
                <a:spLocks noChangeArrowheads="1"/>
              </p:cNvSpPr>
              <p:nvPr/>
            </p:nvSpPr>
            <p:spPr bwMode="auto">
              <a:xfrm>
                <a:off x="1056" y="2496"/>
                <a:ext cx="1008" cy="67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6 w 21600"/>
                  <a:gd name="T13" fmla="*/ 2282 h 21600"/>
                  <a:gd name="T14" fmla="*/ 16564 w 21600"/>
                  <a:gd name="T15" fmla="*/ 1369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VnTime" panose="020B7200000000000000" pitchFamily="34" charset="0"/>
                  <a:cs typeface="Arial" panose="020B0604020202020204" pitchFamily="34" charset="0"/>
                </a:endParaRPr>
              </a:p>
            </p:txBody>
          </p:sp>
          <p:pic>
            <p:nvPicPr>
              <p:cNvPr id="85000" name="Picture 7" descr="happymom8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gray">
              <a:xfrm>
                <a:off x="720" y="2640"/>
                <a:ext cx="163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Box 8"/>
            <p:cNvSpPr txBox="1">
              <a:spLocks noChangeArrowheads="1"/>
            </p:cNvSpPr>
            <p:nvPr/>
          </p:nvSpPr>
          <p:spPr bwMode="auto">
            <a:xfrm>
              <a:off x="470" y="688"/>
              <a:ext cx="834" cy="446"/>
            </a:xfrm>
            <a:prstGeom prst="rect">
              <a:avLst/>
            </a:prstGeom>
            <a:noFill/>
            <a:ln w="12700" algn="ctr">
              <a:noFill/>
              <a:miter lim="800000"/>
              <a:headEnd/>
              <a:tailEnd/>
            </a:ln>
            <a:effectLst>
              <a:outerShdw dist="35921" dir="2700000" sy="50000" kx="2115830" algn="bl" rotWithShape="0">
                <a:srgbClr val="C0C0C0">
                  <a:alpha val="80000"/>
                </a:srgbClr>
              </a:outerShdw>
            </a:effectLst>
          </p:spPr>
          <p:txBody>
            <a:bodyPr wrap="none">
              <a:spAutoFit/>
            </a:bodyPr>
            <a:lstStyle/>
            <a:p>
              <a:pPr>
                <a:defRPr/>
              </a:pPr>
              <a:r>
                <a:rPr lang="en-US" sz="4000" b="1" i="1" dirty="0" err="1" smtClean="0">
                  <a:solidFill>
                    <a:schemeClr val="bg1"/>
                  </a:solidFill>
                  <a:latin typeface="Times New Roman" panose="02020603050405020304" pitchFamily="18" charset="0"/>
                  <a:cs typeface="Times New Roman" panose="02020603050405020304" pitchFamily="18" charset="0"/>
                </a:rPr>
                <a:t>Chúc</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85002" name="AutoShape 9"/>
            <p:cNvSpPr>
              <a:spLocks noChangeArrowheads="1"/>
            </p:cNvSpPr>
            <p:nvPr/>
          </p:nvSpPr>
          <p:spPr bwMode="auto">
            <a:xfrm rot="-554298">
              <a:off x="256" y="1291"/>
              <a:ext cx="952" cy="114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7 w 21600"/>
                <a:gd name="T13" fmla="*/ 2279 h 21600"/>
                <a:gd name="T14" fmla="*/ 16563 w 21600"/>
                <a:gd name="T15" fmla="*/ 13672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3200" b="1" i="1" dirty="0" err="1" smtClean="0">
                  <a:solidFill>
                    <a:schemeClr val="bg1"/>
                  </a:solidFill>
                  <a:latin typeface="Times New Roman" panose="02020603050405020304" pitchFamily="18" charset="0"/>
                  <a:cs typeface="Times New Roman" panose="02020603050405020304" pitchFamily="18" charset="0"/>
                </a:rPr>
                <a:t>Học</a:t>
              </a:r>
              <a:endParaRPr lang="en-US" altLang="en-US" sz="3200" b="1" i="1" dirty="0">
                <a:solidFill>
                  <a:schemeClr val="bg1"/>
                </a:solidFill>
                <a:latin typeface="Times New Roman" panose="02020603050405020304" pitchFamily="18" charset="0"/>
                <a:cs typeface="Times New Roman" panose="02020603050405020304" pitchFamily="18" charset="0"/>
              </a:endParaRPr>
            </a:p>
            <a:p>
              <a:pPr algn="ctr"/>
              <a:r>
                <a:rPr lang="en-US" altLang="en-US" sz="3200" b="1" i="1" dirty="0" err="1">
                  <a:solidFill>
                    <a:schemeClr val="bg1"/>
                  </a:solidFill>
                  <a:latin typeface="Times New Roman" panose="02020603050405020304" pitchFamily="18" charset="0"/>
                  <a:cs typeface="Times New Roman" panose="02020603050405020304" pitchFamily="18" charset="0"/>
                </a:rPr>
                <a:t>g</a:t>
              </a:r>
              <a:r>
                <a:rPr lang="en-US" altLang="en-US" sz="3200" b="1" i="1" dirty="0" err="1" smtClean="0">
                  <a:solidFill>
                    <a:schemeClr val="bg1"/>
                  </a:solidFill>
                  <a:latin typeface="Times New Roman" panose="02020603050405020304" pitchFamily="18" charset="0"/>
                  <a:cs typeface="Times New Roman" panose="02020603050405020304" pitchFamily="18" charset="0"/>
                </a:rPr>
                <a:t>iỏi</a:t>
              </a:r>
              <a:endParaRPr lang="en-US" altLang="en-US" sz="3200" b="1" i="1" dirty="0">
                <a:solidFill>
                  <a:schemeClr val="bg1"/>
                </a:solidFill>
                <a:latin typeface="Times New Roman" panose="02020603050405020304" pitchFamily="18" charset="0"/>
                <a:cs typeface="Times New Roman" panose="02020603050405020304" pitchFamily="18" charset="0"/>
              </a:endParaRPr>
            </a:p>
          </p:txBody>
        </p:sp>
      </p:grpSp>
      <p:grpSp>
        <p:nvGrpSpPr>
          <p:cNvPr id="85003" name="Group 10"/>
          <p:cNvGrpSpPr>
            <a:grpSpLocks/>
          </p:cNvGrpSpPr>
          <p:nvPr/>
        </p:nvGrpSpPr>
        <p:grpSpPr bwMode="auto">
          <a:xfrm>
            <a:off x="2209800" y="2362200"/>
            <a:ext cx="3130550" cy="4311650"/>
            <a:chOff x="1440" y="624"/>
            <a:chExt cx="1972" cy="2716"/>
          </a:xfrm>
        </p:grpSpPr>
        <p:grpSp>
          <p:nvGrpSpPr>
            <p:cNvPr id="85004" name="Group 11"/>
            <p:cNvGrpSpPr>
              <a:grpSpLocks/>
            </p:cNvGrpSpPr>
            <p:nvPr/>
          </p:nvGrpSpPr>
          <p:grpSpPr bwMode="auto">
            <a:xfrm>
              <a:off x="1440" y="624"/>
              <a:ext cx="1972" cy="2716"/>
              <a:chOff x="720" y="2496"/>
              <a:chExt cx="1632" cy="1632"/>
            </a:xfrm>
          </p:grpSpPr>
          <p:sp>
            <p:nvSpPr>
              <p:cNvPr id="85005" name="AutoShape 12"/>
              <p:cNvSpPr>
                <a:spLocks noChangeArrowheads="1"/>
              </p:cNvSpPr>
              <p:nvPr/>
            </p:nvSpPr>
            <p:spPr bwMode="auto">
              <a:xfrm>
                <a:off x="1056" y="2496"/>
                <a:ext cx="1008" cy="67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6 w 21600"/>
                  <a:gd name="T13" fmla="*/ 2282 h 21600"/>
                  <a:gd name="T14" fmla="*/ 16564 w 21600"/>
                  <a:gd name="T15" fmla="*/ 1369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VnTime" panose="020B7200000000000000" pitchFamily="34" charset="0"/>
                  <a:cs typeface="Arial" panose="020B0604020202020204" pitchFamily="34" charset="0"/>
                </a:endParaRPr>
              </a:p>
            </p:txBody>
          </p:sp>
          <p:pic>
            <p:nvPicPr>
              <p:cNvPr id="85006" name="Picture 13" descr="happymom8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gray">
              <a:xfrm>
                <a:off x="720" y="2640"/>
                <a:ext cx="163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07" name="AutoShape 14"/>
            <p:cNvSpPr>
              <a:spLocks noChangeArrowheads="1"/>
            </p:cNvSpPr>
            <p:nvPr/>
          </p:nvSpPr>
          <p:spPr bwMode="auto">
            <a:xfrm rot="-554298">
              <a:off x="1728" y="1296"/>
              <a:ext cx="952" cy="114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7 w 21600"/>
                <a:gd name="T13" fmla="*/ 2279 h 21600"/>
                <a:gd name="T14" fmla="*/ 16563 w 21600"/>
                <a:gd name="T15" fmla="*/ 13672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4000" b="1" i="1" dirty="0" err="1" smtClean="0">
                  <a:solidFill>
                    <a:schemeClr val="bg1"/>
                  </a:solidFill>
                  <a:latin typeface="Times New Roman" panose="02020603050405020304" pitchFamily="18" charset="0"/>
                  <a:cs typeface="Times New Roman" panose="02020603050405020304" pitchFamily="18" charset="0"/>
                </a:rPr>
                <a:t>Chăm</a:t>
              </a:r>
              <a:endParaRPr lang="en-US" altLang="en-US" sz="4000" b="1" i="1" dirty="0">
                <a:solidFill>
                  <a:schemeClr val="bg1"/>
                </a:solidFill>
                <a:latin typeface="Times New Roman" panose="02020603050405020304" pitchFamily="18" charset="0"/>
                <a:cs typeface="Times New Roman" panose="02020603050405020304" pitchFamily="18" charset="0"/>
              </a:endParaRPr>
            </a:p>
          </p:txBody>
        </p:sp>
        <p:sp>
          <p:nvSpPr>
            <p:cNvPr id="4" name="Text Box 15"/>
            <p:cNvSpPr txBox="1">
              <a:spLocks noChangeArrowheads="1"/>
            </p:cNvSpPr>
            <p:nvPr/>
          </p:nvSpPr>
          <p:spPr bwMode="auto">
            <a:xfrm>
              <a:off x="2123" y="665"/>
              <a:ext cx="609" cy="485"/>
            </a:xfrm>
            <a:prstGeom prst="rect">
              <a:avLst/>
            </a:prstGeom>
            <a:noFill/>
            <a:ln w="12700" algn="ctr">
              <a:noFill/>
              <a:miter lim="800000"/>
              <a:headEnd/>
              <a:tailEnd/>
            </a:ln>
            <a:effectLst>
              <a:outerShdw dist="35921" dir="2700000" sy="50000" kx="2115830" algn="bl" rotWithShape="0">
                <a:srgbClr val="C0C0C0">
                  <a:alpha val="80000"/>
                </a:srgbClr>
              </a:outerShdw>
            </a:effectLst>
          </p:spPr>
          <p:txBody>
            <a:bodyPr wrap="none">
              <a:spAutoFit/>
            </a:bodyPr>
            <a:lstStyle/>
            <a:p>
              <a:pPr>
                <a:defRPr/>
              </a:pPr>
              <a:r>
                <a:rPr lang="en-US" sz="4400" b="1" i="1" dirty="0" err="1" smtClean="0">
                  <a:solidFill>
                    <a:schemeClr val="bg1"/>
                  </a:solidFill>
                  <a:latin typeface="Times New Roman" panose="02020603050405020304" pitchFamily="18" charset="0"/>
                  <a:cs typeface="Times New Roman" panose="02020603050405020304" pitchFamily="18" charset="0"/>
                </a:rPr>
                <a:t>các</a:t>
              </a:r>
              <a:endParaRPr lang="en-US" sz="4400" b="1" i="1" dirty="0">
                <a:solidFill>
                  <a:schemeClr val="bg1"/>
                </a:solidFill>
                <a:latin typeface="Times New Roman" panose="02020603050405020304" pitchFamily="18" charset="0"/>
                <a:cs typeface="Times New Roman" panose="02020603050405020304" pitchFamily="18" charset="0"/>
              </a:endParaRPr>
            </a:p>
          </p:txBody>
        </p:sp>
      </p:grpSp>
      <p:grpSp>
        <p:nvGrpSpPr>
          <p:cNvPr id="85009" name="Group 16"/>
          <p:cNvGrpSpPr>
            <a:grpSpLocks/>
          </p:cNvGrpSpPr>
          <p:nvPr/>
        </p:nvGrpSpPr>
        <p:grpSpPr bwMode="auto">
          <a:xfrm>
            <a:off x="4876801" y="2555876"/>
            <a:ext cx="2930525" cy="4149726"/>
            <a:chOff x="2954" y="692"/>
            <a:chExt cx="1846" cy="2614"/>
          </a:xfrm>
        </p:grpSpPr>
        <p:grpSp>
          <p:nvGrpSpPr>
            <p:cNvPr id="85010" name="Group 17"/>
            <p:cNvGrpSpPr>
              <a:grpSpLocks/>
            </p:cNvGrpSpPr>
            <p:nvPr/>
          </p:nvGrpSpPr>
          <p:grpSpPr bwMode="auto">
            <a:xfrm>
              <a:off x="2954" y="692"/>
              <a:ext cx="1846" cy="2614"/>
              <a:chOff x="720" y="2496"/>
              <a:chExt cx="1632" cy="1632"/>
            </a:xfrm>
          </p:grpSpPr>
          <p:sp>
            <p:nvSpPr>
              <p:cNvPr id="85011" name="AutoShape 18"/>
              <p:cNvSpPr>
                <a:spLocks noChangeArrowheads="1"/>
              </p:cNvSpPr>
              <p:nvPr/>
            </p:nvSpPr>
            <p:spPr bwMode="auto">
              <a:xfrm>
                <a:off x="1056" y="2496"/>
                <a:ext cx="1008" cy="67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6 w 21600"/>
                  <a:gd name="T13" fmla="*/ 2282 h 21600"/>
                  <a:gd name="T14" fmla="*/ 16564 w 21600"/>
                  <a:gd name="T15" fmla="*/ 1369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lgn="ctr">
                <a:solidFill>
                  <a:srgbClr val="FF99FF"/>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latin typeface=".VnTime" panose="020B7200000000000000" pitchFamily="34" charset="0"/>
                  <a:cs typeface="Arial" panose="020B0604020202020204" pitchFamily="34" charset="0"/>
                </a:endParaRPr>
              </a:p>
            </p:txBody>
          </p:sp>
          <p:pic>
            <p:nvPicPr>
              <p:cNvPr id="85012" name="Picture 19" descr="happymom8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gray">
              <a:xfrm>
                <a:off x="720" y="2640"/>
                <a:ext cx="163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013" name="Group 20"/>
            <p:cNvGrpSpPr>
              <a:grpSpLocks/>
            </p:cNvGrpSpPr>
            <p:nvPr/>
          </p:nvGrpSpPr>
          <p:grpSpPr bwMode="auto">
            <a:xfrm>
              <a:off x="3166" y="692"/>
              <a:ext cx="1011" cy="1756"/>
              <a:chOff x="3166" y="735"/>
              <a:chExt cx="1011" cy="1756"/>
            </a:xfrm>
          </p:grpSpPr>
          <p:sp>
            <p:nvSpPr>
              <p:cNvPr id="85014" name="AutoShape 21"/>
              <p:cNvSpPr>
                <a:spLocks noChangeArrowheads="1"/>
              </p:cNvSpPr>
              <p:nvPr/>
            </p:nvSpPr>
            <p:spPr bwMode="auto">
              <a:xfrm rot="-554298">
                <a:off x="3171" y="1291"/>
                <a:ext cx="1006" cy="12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46 w 21600"/>
                  <a:gd name="T13" fmla="*/ 2286 h 21600"/>
                  <a:gd name="T14" fmla="*/ 16554 w 21600"/>
                  <a:gd name="T15" fmla="*/ 1368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sz="2800" b="1" i="1">
                  <a:solidFill>
                    <a:schemeClr val="bg1"/>
                  </a:solidFill>
                  <a:latin typeface=".VnTimeH" pitchFamily="34" charset="0"/>
                  <a:cs typeface="Arial" panose="020B0604020202020204" pitchFamily="34" charset="0"/>
                </a:endParaRPr>
              </a:p>
            </p:txBody>
          </p:sp>
          <p:sp>
            <p:nvSpPr>
              <p:cNvPr id="12310" name="Text Box 22"/>
              <p:cNvSpPr txBox="1">
                <a:spLocks noChangeArrowheads="1"/>
              </p:cNvSpPr>
              <p:nvPr/>
            </p:nvSpPr>
            <p:spPr bwMode="auto">
              <a:xfrm>
                <a:off x="3647" y="735"/>
                <a:ext cx="511" cy="446"/>
              </a:xfrm>
              <a:prstGeom prst="rect">
                <a:avLst/>
              </a:prstGeom>
              <a:noFill/>
              <a:ln w="12700" algn="ctr">
                <a:noFill/>
                <a:miter lim="800000"/>
                <a:headEnd/>
                <a:tailEnd/>
              </a:ln>
              <a:effectLst>
                <a:outerShdw dist="35921" dir="2700000" sy="50000" kx="2115830" algn="bl" rotWithShape="0">
                  <a:srgbClr val="C0C0C0">
                    <a:alpha val="80000"/>
                  </a:srgbClr>
                </a:outerShdw>
              </a:effectLst>
            </p:spPr>
            <p:txBody>
              <a:bodyPr wrap="none">
                <a:spAutoFit/>
              </a:bodyPr>
              <a:lstStyle/>
              <a:p>
                <a:pPr algn="ctr">
                  <a:defRPr/>
                </a:pPr>
                <a:r>
                  <a:rPr lang="en-US" sz="4000" b="1" i="1" dirty="0" err="1" smtClean="0">
                    <a:solidFill>
                      <a:schemeClr val="bg1"/>
                    </a:solidFill>
                    <a:latin typeface="Times New Roman" panose="02020603050405020304" pitchFamily="18" charset="0"/>
                    <a:cs typeface="Times New Roman" panose="02020603050405020304" pitchFamily="18" charset="0"/>
                  </a:rPr>
                  <a:t>em</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12311" name="Text Box 23"/>
              <p:cNvSpPr txBox="1">
                <a:spLocks noChangeArrowheads="1"/>
              </p:cNvSpPr>
              <p:nvPr/>
            </p:nvSpPr>
            <p:spPr bwMode="auto">
              <a:xfrm rot="21222582">
                <a:off x="3166" y="1470"/>
                <a:ext cx="924" cy="407"/>
              </a:xfrm>
              <a:prstGeom prst="rect">
                <a:avLst/>
              </a:prstGeom>
              <a:noFill/>
              <a:ln w="12700" algn="ctr">
                <a:noFill/>
                <a:miter lim="800000"/>
                <a:headEnd/>
                <a:tailEnd/>
              </a:ln>
              <a:effectLst>
                <a:outerShdw dist="35921" dir="2700000" sy="50000" kx="2115830" algn="bl" rotWithShape="0">
                  <a:srgbClr val="C0C0C0">
                    <a:alpha val="80000"/>
                  </a:srgbClr>
                </a:outerShdw>
              </a:effectLst>
            </p:spPr>
            <p:txBody>
              <a:bodyPr wrap="none">
                <a:spAutoFit/>
              </a:bodyPr>
              <a:lstStyle/>
              <a:p>
                <a:pPr algn="ctr">
                  <a:defRPr/>
                </a:pPr>
                <a:r>
                  <a:rPr lang="en-US" sz="3600" b="1" i="1" dirty="0" err="1" smtClean="0">
                    <a:solidFill>
                      <a:schemeClr val="bg1"/>
                    </a:solidFill>
                    <a:latin typeface="Times New Roman" panose="02020603050405020304" pitchFamily="18" charset="0"/>
                    <a:cs typeface="Times New Roman" panose="02020603050405020304" pitchFamily="18" charset="0"/>
                  </a:rPr>
                  <a:t>Ngoan</a:t>
                </a:r>
                <a:endParaRPr lang="en-US" sz="3600" b="1" i="1" dirty="0">
                  <a:solidFill>
                    <a:schemeClr val="bg1"/>
                  </a:solidFill>
                  <a:latin typeface="Times New Roman" panose="02020603050405020304" pitchFamily="18" charset="0"/>
                  <a:cs typeface="Times New Roman" panose="02020603050405020304" pitchFamily="18" charset="0"/>
                </a:endParaRPr>
              </a:p>
            </p:txBody>
          </p:sp>
        </p:grpSp>
      </p:grpSp>
      <p:sp>
        <p:nvSpPr>
          <p:cNvPr id="85017" name="WordArt 24"/>
          <p:cNvSpPr>
            <a:spLocks noChangeArrowheads="1" noChangeShapeType="1" noTextEdit="1"/>
          </p:cNvSpPr>
          <p:nvPr/>
        </p:nvSpPr>
        <p:spPr bwMode="auto">
          <a:xfrm>
            <a:off x="228600" y="228600"/>
            <a:ext cx="6781800" cy="685800"/>
          </a:xfrm>
          <a:prstGeom prst="rect">
            <a:avLst/>
          </a:prstGeom>
        </p:spPr>
        <p:txBody>
          <a:bodyPr wrap="none" fromWordArt="1">
            <a:prstTxWarp prst="textPlain">
              <a:avLst>
                <a:gd name="adj" fmla="val 50000"/>
              </a:avLst>
            </a:prstTxWarp>
          </a:bodyPr>
          <a:lstStyle/>
          <a:p>
            <a:pPr algn="ctr"/>
            <a:r>
              <a:rPr lang="en-US" sz="3600" b="1"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KÍNH CHÚC CÁC THẦY</a:t>
            </a:r>
            <a:endParaRPr lang="en-US" sz="3600" b="1"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85018" name="WordArt 25"/>
          <p:cNvSpPr>
            <a:spLocks noChangeArrowheads="1" noChangeShapeType="1" noTextEdit="1"/>
          </p:cNvSpPr>
          <p:nvPr/>
        </p:nvSpPr>
        <p:spPr bwMode="auto">
          <a:xfrm>
            <a:off x="1524000" y="914400"/>
            <a:ext cx="4114800" cy="914400"/>
          </a:xfrm>
          <a:prstGeom prst="rect">
            <a:avLst/>
          </a:prstGeom>
        </p:spPr>
        <p:txBody>
          <a:bodyPr wrap="none" fromWordArt="1">
            <a:prstTxWarp prst="textPlain">
              <a:avLst>
                <a:gd name="adj" fmla="val 50000"/>
              </a:avLst>
            </a:prstTxWarp>
          </a:bodyPr>
          <a:lstStyle/>
          <a:p>
            <a:pPr algn="ctr"/>
            <a:r>
              <a:rPr lang="en-US" sz="3600" b="1"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CÔ GIÁO KHỎE MẠNH</a:t>
            </a:r>
            <a:endParaRPr lang="en-US" sz="3600" b="1"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698708"/>
      </p:ext>
    </p:extLst>
  </p:cSld>
  <p:clrMapOvr>
    <a:masterClrMapping/>
  </p:clrMapOvr>
  <p:transition spd="slow" advClick="0" advTm="5000">
    <p:wheel/>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diamond(in)">
                                      <p:cBhvr>
                                        <p:cTn id="7" dur="2000"/>
                                        <p:tgtEl>
                                          <p:spTgt spid="84995"/>
                                        </p:tgtEl>
                                      </p:cBhvr>
                                    </p:animEffect>
                                  </p:childTnLst>
                                </p:cTn>
                              </p:par>
                            </p:childTnLst>
                          </p:cTn>
                        </p:par>
                        <p:par>
                          <p:cTn id="8" fill="hold" nodeType="afterGroup">
                            <p:stCondLst>
                              <p:cond delay="2000"/>
                            </p:stCondLst>
                            <p:childTnLst>
                              <p:par>
                                <p:cTn id="9" presetID="5" presetClass="entr" presetSubtype="10" fill="hold" nodeType="afterEffect">
                                  <p:stCondLst>
                                    <p:cond delay="0"/>
                                  </p:stCondLst>
                                  <p:childTnLst>
                                    <p:set>
                                      <p:cBhvr>
                                        <p:cTn id="10" dur="1" fill="hold">
                                          <p:stCondLst>
                                            <p:cond delay="0"/>
                                          </p:stCondLst>
                                        </p:cTn>
                                        <p:tgtEl>
                                          <p:spTgt spid="84995"/>
                                        </p:tgtEl>
                                        <p:attrNameLst>
                                          <p:attrName>style.visibility</p:attrName>
                                        </p:attrNameLst>
                                      </p:cBhvr>
                                      <p:to>
                                        <p:strVal val="visible"/>
                                      </p:to>
                                    </p:set>
                                    <p:animEffect transition="in" filter="checkerboard(across)">
                                      <p:cBhvr>
                                        <p:cTn id="11"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descr="DSC001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49" b="597"/>
          <a:stretch>
            <a:fillRect/>
          </a:stretch>
        </p:blipFill>
        <p:spPr>
          <a:xfrm>
            <a:off x="2370138" y="381000"/>
            <a:ext cx="6773862" cy="6324600"/>
          </a:xfrm>
          <a:noFill/>
          <a:ln>
            <a:solidFill>
              <a:srgbClr val="FF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5" name="AutoShape 5"/>
          <p:cNvSpPr>
            <a:spLocks noChangeArrowheads="1"/>
          </p:cNvSpPr>
          <p:nvPr/>
        </p:nvSpPr>
        <p:spPr bwMode="auto">
          <a:xfrm>
            <a:off x="228600" y="2057400"/>
            <a:ext cx="1676400" cy="3581400"/>
          </a:xfrm>
          <a:prstGeom prst="wedgeRoundRectCallout">
            <a:avLst>
              <a:gd name="adj1" fmla="val 304926"/>
              <a:gd name="adj2" fmla="val -30009"/>
              <a:gd name="adj3" fmla="val 1666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4000" dirty="0" err="1">
                <a:solidFill>
                  <a:srgbClr val="660066"/>
                </a:solidFill>
                <a:latin typeface="Tahoma" pitchFamily="34" charset="0"/>
              </a:rPr>
              <a:t>Vùng</a:t>
            </a:r>
            <a:r>
              <a:rPr lang="en-US" sz="4000" dirty="0">
                <a:solidFill>
                  <a:srgbClr val="660066"/>
                </a:solidFill>
                <a:latin typeface="Tahoma" pitchFamily="34" charset="0"/>
              </a:rPr>
              <a:t> </a:t>
            </a:r>
            <a:r>
              <a:rPr lang="en-US" sz="4000" dirty="0" err="1">
                <a:solidFill>
                  <a:srgbClr val="660066"/>
                </a:solidFill>
                <a:latin typeface="Tahoma" pitchFamily="34" charset="0"/>
              </a:rPr>
              <a:t>t</a:t>
            </a:r>
            <a:r>
              <a:rPr lang="en-US" sz="4000" dirty="0" err="1" smtClean="0">
                <a:solidFill>
                  <a:srgbClr val="660066"/>
                </a:solidFill>
                <a:latin typeface="Tahoma" pitchFamily="34" charset="0"/>
              </a:rPr>
              <a:t>rung</a:t>
            </a:r>
            <a:r>
              <a:rPr lang="en-US" sz="4000" dirty="0" smtClean="0">
                <a:solidFill>
                  <a:srgbClr val="660066"/>
                </a:solidFill>
                <a:latin typeface="Tahoma" pitchFamily="34" charset="0"/>
              </a:rPr>
              <a:t> du </a:t>
            </a:r>
            <a:r>
              <a:rPr lang="en-US" sz="4000" dirty="0" err="1">
                <a:solidFill>
                  <a:srgbClr val="660066"/>
                </a:solidFill>
                <a:latin typeface="Tahoma" pitchFamily="34" charset="0"/>
              </a:rPr>
              <a:t>Bắc</a:t>
            </a:r>
            <a:r>
              <a:rPr lang="en-US" sz="4000" dirty="0">
                <a:solidFill>
                  <a:srgbClr val="660066"/>
                </a:solidFill>
                <a:latin typeface="Tahoma" pitchFamily="34" charset="0"/>
              </a:rPr>
              <a:t> </a:t>
            </a:r>
            <a:r>
              <a:rPr lang="en-US" sz="4000" dirty="0" err="1">
                <a:solidFill>
                  <a:srgbClr val="660066"/>
                </a:solidFill>
                <a:latin typeface="Tahoma" pitchFamily="34" charset="0"/>
              </a:rPr>
              <a:t>Bộ</a:t>
            </a:r>
            <a:endParaRPr lang="en-US" sz="4000" dirty="0">
              <a:solidFill>
                <a:srgbClr val="660066"/>
              </a:solidFill>
              <a:latin typeface="Tahoma" pitchFamily="34" charset="0"/>
            </a:endParaRPr>
          </a:p>
        </p:txBody>
      </p:sp>
    </p:spTree>
    <p:extLst>
      <p:ext uri="{BB962C8B-B14F-4D97-AF65-F5344CB8AC3E}">
        <p14:creationId xmlns:p14="http://schemas.microsoft.com/office/powerpoint/2010/main" val="3500052043"/>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diamond(in)">
                                      <p:cBhvr>
                                        <p:cTn id="7" dur="1000"/>
                                        <p:tgtEl>
                                          <p:spTgt spid="1484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8485"/>
                                        </p:tgtEl>
                                        <p:attrNameLst>
                                          <p:attrName>style.visibility</p:attrName>
                                        </p:attrNameLst>
                                      </p:cBhvr>
                                      <p:to>
                                        <p:strVal val="visible"/>
                                      </p:to>
                                    </p:set>
                                    <p:animEffect transition="in" filter="diamond(in)">
                                      <p:cBhvr>
                                        <p:cTn id="12" dur="10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968" y="228600"/>
            <a:ext cx="8140066" cy="533400"/>
          </a:xfrm>
        </p:spPr>
        <p:txBody>
          <a:bodyPr>
            <a:noAutofit/>
          </a:bodyPr>
          <a:lstStyle/>
          <a:p>
            <a:pPr algn="ct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Thứ</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năm</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ngày</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18   </a:t>
            </a: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tháng</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9   </a:t>
            </a: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năm</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2014</a:t>
            </a:r>
            <a:endParaRPr lang="vi-VN" sz="3200" b="1" cap="none"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924300" y="787569"/>
            <a:ext cx="1638300" cy="590931"/>
          </a:xfrm>
          <a:prstGeom prst="rect">
            <a:avLst/>
          </a:prstGeom>
          <a:noFill/>
        </p:spPr>
        <p:txBody>
          <a:bodyPr wrap="square" rtlCol="0" anchor="ctr">
            <a:spAutoFit/>
          </a:bodyPr>
          <a:lstStyle/>
          <a:p>
            <a:pPr algn="ctr">
              <a:lnSpc>
                <a:spcPct val="90000"/>
              </a:lnSpc>
            </a:pPr>
            <a:r>
              <a:rPr lang="en-US" sz="3600" b="1" smtClean="0">
                <a:solidFill>
                  <a:srgbClr val="FF0000"/>
                </a:solidFill>
                <a:latin typeface="Times New Roman" panose="02020603050405020304" pitchFamily="18" charset="0"/>
                <a:cs typeface="Times New Roman" panose="02020603050405020304" pitchFamily="18" charset="0"/>
              </a:rPr>
              <a:t>ĐỊA LÍ</a:t>
            </a:r>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28854" y="1404068"/>
            <a:ext cx="8105104" cy="11079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en-US" sz="6600" b="1" smtClean="0">
                <a:ln w="6600">
                  <a:solidFill>
                    <a:srgbClr val="002060"/>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TRUNG DU BẮC BỘ</a:t>
            </a:r>
            <a:endParaRPr lang="en-US" sz="6600" b="1">
              <a:ln w="6600">
                <a:solidFill>
                  <a:srgbClr val="002060"/>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7" name="Picture 60" descr="Du lịch đâu tuyệt nhất kỳ nghỉ dài 30-4? -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606" y="2971800"/>
            <a:ext cx="4057794"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61" descr="19931380243083-tay-ba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957" y="2537632"/>
            <a:ext cx="4191001"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369256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1968" y="228600"/>
            <a:ext cx="8140066" cy="533400"/>
          </a:xfrm>
        </p:spPr>
        <p:txBody>
          <a:bodyPr>
            <a:noAutofit/>
          </a:bodyPr>
          <a:lstStyle/>
          <a:p>
            <a:pPr algn="ct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Thứ</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năm</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ngày</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18   </a:t>
            </a: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tháng</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9   </a:t>
            </a:r>
            <a:r>
              <a:rPr lang="en-US" sz="3200" b="1" cap="none" dirty="0" err="1" smtClean="0">
                <a:solidFill>
                  <a:schemeClr val="accent5">
                    <a:lumMod val="50000"/>
                  </a:schemeClr>
                </a:solidFill>
                <a:latin typeface="Times New Roman" panose="02020603050405020304" pitchFamily="18" charset="0"/>
                <a:cs typeface="Times New Roman" panose="02020603050405020304" pitchFamily="18" charset="0"/>
              </a:rPr>
              <a:t>năm</a:t>
            </a:r>
            <a:r>
              <a:rPr lang="en-US" sz="3200" b="1" cap="none" dirty="0" smtClean="0">
                <a:solidFill>
                  <a:schemeClr val="accent5">
                    <a:lumMod val="50000"/>
                  </a:schemeClr>
                </a:solidFill>
                <a:latin typeface="Times New Roman" panose="02020603050405020304" pitchFamily="18" charset="0"/>
                <a:cs typeface="Times New Roman" panose="02020603050405020304" pitchFamily="18" charset="0"/>
              </a:rPr>
              <a:t>   2014</a:t>
            </a:r>
            <a:endParaRPr lang="vi-VN" sz="3200" b="1" cap="none"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924300" y="787569"/>
            <a:ext cx="1638300" cy="590931"/>
          </a:xfrm>
          <a:prstGeom prst="rect">
            <a:avLst/>
          </a:prstGeom>
          <a:noFill/>
        </p:spPr>
        <p:txBody>
          <a:bodyPr wrap="square" rtlCol="0" anchor="ctr">
            <a:spAutoFit/>
          </a:bodyPr>
          <a:lstStyle/>
          <a:p>
            <a:pPr algn="ctr">
              <a:lnSpc>
                <a:spcPct val="90000"/>
              </a:lnSpc>
            </a:pPr>
            <a:r>
              <a:rPr lang="en-US" sz="3600" b="1" smtClean="0">
                <a:solidFill>
                  <a:srgbClr val="FF0000"/>
                </a:solidFill>
                <a:latin typeface="Times New Roman" panose="02020603050405020304" pitchFamily="18" charset="0"/>
                <a:cs typeface="Times New Roman" panose="02020603050405020304" pitchFamily="18" charset="0"/>
              </a:rPr>
              <a:t>ĐỊA LÍ</a:t>
            </a:r>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28854" y="1404068"/>
            <a:ext cx="8105104" cy="11079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en-US" sz="6600" b="1" dirty="0" smtClean="0">
                <a:ln w="6600">
                  <a:solidFill>
                    <a:srgbClr val="002060"/>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TRUNG DU BẮC BỘ</a:t>
            </a:r>
            <a:endParaRPr lang="en-US" sz="6600" b="1" dirty="0">
              <a:ln w="6600">
                <a:solidFill>
                  <a:srgbClr val="002060"/>
                </a:solidFill>
                <a:prstDash val="solid"/>
              </a:ln>
              <a:solidFill>
                <a:srgbClr val="0070C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4270633196"/>
              </p:ext>
            </p:extLst>
          </p:nvPr>
        </p:nvGraphicFramePr>
        <p:xfrm>
          <a:off x="493278" y="2445299"/>
          <a:ext cx="8241818" cy="441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7081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F228648D-C171-4225-9BA9-1E32DED87748}"/>
                                            </p:graphicEl>
                                          </p:spTgt>
                                        </p:tgtEl>
                                        <p:attrNameLst>
                                          <p:attrName>style.visibility</p:attrName>
                                        </p:attrNameLst>
                                      </p:cBhvr>
                                      <p:to>
                                        <p:strVal val="visible"/>
                                      </p:to>
                                    </p:set>
                                    <p:animEffect transition="in" filter="wipe(up)">
                                      <p:cBhvr>
                                        <p:cTn id="7" dur="250"/>
                                        <p:tgtEl>
                                          <p:spTgt spid="3">
                                            <p:graphicEl>
                                              <a:dgm id="{F228648D-C171-4225-9BA9-1E32DED87748}"/>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graphicEl>
                                              <a:dgm id="{69A2DDCF-6335-4BE4-9D06-F5056D4166F3}"/>
                                            </p:graphicEl>
                                          </p:spTgt>
                                        </p:tgtEl>
                                        <p:attrNameLst>
                                          <p:attrName>style.visibility</p:attrName>
                                        </p:attrNameLst>
                                      </p:cBhvr>
                                      <p:to>
                                        <p:strVal val="visible"/>
                                      </p:to>
                                    </p:set>
                                    <p:animEffect transition="in" filter="wipe(up)">
                                      <p:cBhvr>
                                        <p:cTn id="10" dur="250"/>
                                        <p:tgtEl>
                                          <p:spTgt spid="3">
                                            <p:graphicEl>
                                              <a:dgm id="{69A2DDCF-6335-4BE4-9D06-F5056D4166F3}"/>
                                            </p:graphic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graphicEl>
                                              <a:dgm id="{6A98A832-3C16-4089-A3C7-FA21DE6A8173}"/>
                                            </p:graphicEl>
                                          </p:spTgt>
                                        </p:tgtEl>
                                        <p:attrNameLst>
                                          <p:attrName>style.visibility</p:attrName>
                                        </p:attrNameLst>
                                      </p:cBhvr>
                                      <p:to>
                                        <p:strVal val="visible"/>
                                      </p:to>
                                    </p:set>
                                    <p:animEffect transition="in" filter="wipe(up)">
                                      <p:cBhvr>
                                        <p:cTn id="13" dur="250"/>
                                        <p:tgtEl>
                                          <p:spTgt spid="3">
                                            <p:graphicEl>
                                              <a:dgm id="{6A98A832-3C16-4089-A3C7-FA21DE6A8173}"/>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graphicEl>
                                              <a:dgm id="{37712F34-6768-4FB5-891E-0DF992C62476}"/>
                                            </p:graphicEl>
                                          </p:spTgt>
                                        </p:tgtEl>
                                        <p:attrNameLst>
                                          <p:attrName>style.visibility</p:attrName>
                                        </p:attrNameLst>
                                      </p:cBhvr>
                                      <p:to>
                                        <p:strVal val="visible"/>
                                      </p:to>
                                    </p:set>
                                    <p:animEffect transition="in" filter="wipe(up)">
                                      <p:cBhvr>
                                        <p:cTn id="18" dur="250"/>
                                        <p:tgtEl>
                                          <p:spTgt spid="3">
                                            <p:graphicEl>
                                              <a:dgm id="{37712F34-6768-4FB5-891E-0DF992C62476}"/>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graphicEl>
                                              <a:dgm id="{EC49F261-6B4F-4359-838A-DE3E7C48B2A4}"/>
                                            </p:graphicEl>
                                          </p:spTgt>
                                        </p:tgtEl>
                                        <p:attrNameLst>
                                          <p:attrName>style.visibility</p:attrName>
                                        </p:attrNameLst>
                                      </p:cBhvr>
                                      <p:to>
                                        <p:strVal val="visible"/>
                                      </p:to>
                                    </p:set>
                                    <p:animEffect transition="in" filter="wipe(up)">
                                      <p:cBhvr>
                                        <p:cTn id="21" dur="250"/>
                                        <p:tgtEl>
                                          <p:spTgt spid="3">
                                            <p:graphicEl>
                                              <a:dgm id="{EC49F261-6B4F-4359-838A-DE3E7C48B2A4}"/>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graphicEl>
                                              <a:dgm id="{E38693EF-7264-40B4-900A-4C8FB7EBDE9C}"/>
                                            </p:graphicEl>
                                          </p:spTgt>
                                        </p:tgtEl>
                                        <p:attrNameLst>
                                          <p:attrName>style.visibility</p:attrName>
                                        </p:attrNameLst>
                                      </p:cBhvr>
                                      <p:to>
                                        <p:strVal val="visible"/>
                                      </p:to>
                                    </p:set>
                                    <p:animEffect transition="in" filter="wipe(up)">
                                      <p:cBhvr>
                                        <p:cTn id="26" dur="250"/>
                                        <p:tgtEl>
                                          <p:spTgt spid="3">
                                            <p:graphicEl>
                                              <a:dgm id="{E38693EF-7264-40B4-900A-4C8FB7EBDE9C}"/>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
                                            <p:graphicEl>
                                              <a:dgm id="{1E40CCA0-B027-4893-B1A1-469141F87D9C}"/>
                                            </p:graphicEl>
                                          </p:spTgt>
                                        </p:tgtEl>
                                        <p:attrNameLst>
                                          <p:attrName>style.visibility</p:attrName>
                                        </p:attrNameLst>
                                      </p:cBhvr>
                                      <p:to>
                                        <p:strVal val="visible"/>
                                      </p:to>
                                    </p:set>
                                    <p:animEffect transition="in" filter="wipe(up)">
                                      <p:cBhvr>
                                        <p:cTn id="29" dur="250"/>
                                        <p:tgtEl>
                                          <p:spTgt spid="3">
                                            <p:graphicEl>
                                              <a:dgm id="{1E40CCA0-B027-4893-B1A1-469141F87D9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276600" y="2057400"/>
            <a:ext cx="5138738" cy="1371600"/>
          </a:xfrm>
          <a:prstGeom prst="roundRect">
            <a:avLst/>
          </a:prstGeom>
          <a:solidFill>
            <a:srgbClr val="0070C0"/>
          </a:solidFill>
          <a:scene3d>
            <a:camera prst="orthographicFront"/>
            <a:lightRig rig="threePt" dir="t"/>
          </a:scene3d>
          <a:sp3d>
            <a:bevelT w="165100" prst="coolSlant"/>
          </a:sp3d>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b">
            <a:noAutofit/>
          </a:bodyPr>
          <a:lstStyle>
            <a:lvl1pPr algn="l" defTabSz="685983" rtl="0" eaLnBrk="1" latinLnBrk="0" hangingPunct="1">
              <a:lnSpc>
                <a:spcPct val="90000"/>
              </a:lnSpc>
              <a:spcBef>
                <a:spcPct val="0"/>
              </a:spcBef>
              <a:buNone/>
              <a:defRPr sz="3001"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cap="none" dirty="0" smtClean="0">
                <a:solidFill>
                  <a:srgbClr val="FFFF00"/>
                </a:solidFill>
                <a:latin typeface="Times New Roman" panose="02020603050405020304" pitchFamily="18" charset="0"/>
                <a:cs typeface="Times New Roman" panose="02020603050405020304" pitchFamily="18" charset="0"/>
              </a:rPr>
              <a:t>1. </a:t>
            </a:r>
            <a:r>
              <a:rPr lang="en-US" sz="4000" b="1" cap="none" dirty="0" err="1" smtClean="0">
                <a:solidFill>
                  <a:srgbClr val="FFFF00"/>
                </a:solidFill>
                <a:latin typeface="Times New Roman" panose="02020603050405020304" pitchFamily="18" charset="0"/>
                <a:cs typeface="Times New Roman" panose="02020603050405020304" pitchFamily="18" charset="0"/>
              </a:rPr>
              <a:t>Vùng</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đồi</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với</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đỉnh</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tròn</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sườn</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thoải</a:t>
            </a:r>
            <a:endParaRPr lang="vi-VN" sz="4000" b="1" cap="none" dirty="0">
              <a:solidFill>
                <a:srgbClr val="FFFF00"/>
              </a:solidFill>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8245998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 y="76200"/>
            <a:ext cx="9024938" cy="762000"/>
          </a:xfrm>
          <a:prstGeom prst="roundRect">
            <a:avLst/>
          </a:prstGeom>
          <a:solidFill>
            <a:srgbClr val="0070C0"/>
          </a:solidFill>
        </p:spPr>
        <p:style>
          <a:lnRef idx="0">
            <a:schemeClr val="accent4"/>
          </a:lnRef>
          <a:fillRef idx="3">
            <a:schemeClr val="accent4"/>
          </a:fillRef>
          <a:effectRef idx="3">
            <a:schemeClr val="accent4"/>
          </a:effectRef>
          <a:fontRef idx="minor">
            <a:schemeClr val="lt1"/>
          </a:fontRef>
        </p:style>
        <p:txBody>
          <a:bodyPr>
            <a:noAutofit/>
          </a:bodyPr>
          <a:lstStyle/>
          <a:p>
            <a:pPr algn="ctr"/>
            <a:r>
              <a:rPr lang="en-US" sz="4000" b="1" cap="none" dirty="0" smtClean="0">
                <a:solidFill>
                  <a:srgbClr val="FFFF00"/>
                </a:solidFill>
                <a:latin typeface="Times New Roman" panose="02020603050405020304" pitchFamily="18" charset="0"/>
                <a:cs typeface="Times New Roman" panose="02020603050405020304" pitchFamily="18" charset="0"/>
              </a:rPr>
              <a:t>1. </a:t>
            </a:r>
            <a:r>
              <a:rPr lang="en-US" sz="4000" b="1" cap="none" dirty="0" err="1" smtClean="0">
                <a:solidFill>
                  <a:srgbClr val="FFFF00"/>
                </a:solidFill>
                <a:latin typeface="Times New Roman" panose="02020603050405020304" pitchFamily="18" charset="0"/>
                <a:cs typeface="Times New Roman" panose="02020603050405020304" pitchFamily="18" charset="0"/>
              </a:rPr>
              <a:t>Vùng</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đồi</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với</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đỉnh</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tròn</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sườn</a:t>
            </a:r>
            <a:r>
              <a:rPr lang="en-US" sz="4000" b="1" cap="none" dirty="0" smtClean="0">
                <a:solidFill>
                  <a:srgbClr val="FFFF00"/>
                </a:solidFill>
                <a:latin typeface="Times New Roman" panose="02020603050405020304" pitchFamily="18" charset="0"/>
                <a:cs typeface="Times New Roman" panose="02020603050405020304" pitchFamily="18" charset="0"/>
              </a:rPr>
              <a:t> </a:t>
            </a:r>
            <a:r>
              <a:rPr lang="en-US" sz="4000" b="1" cap="none" dirty="0" err="1" smtClean="0">
                <a:solidFill>
                  <a:srgbClr val="FFFF00"/>
                </a:solidFill>
                <a:latin typeface="Times New Roman" panose="02020603050405020304" pitchFamily="18" charset="0"/>
                <a:cs typeface="Times New Roman" panose="02020603050405020304" pitchFamily="18" charset="0"/>
              </a:rPr>
              <a:t>thoải</a:t>
            </a:r>
            <a:endParaRPr lang="vi-VN" sz="4000" b="1" cap="none" dirty="0">
              <a:solidFill>
                <a:srgbClr val="FFFF00"/>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381000" y="914400"/>
            <a:ext cx="8488442" cy="914400"/>
          </a:xfrm>
        </p:spPr>
        <p:txBody>
          <a:bodyPr>
            <a:noAutofit/>
          </a:bodyPr>
          <a:lstStyle/>
          <a:p>
            <a:pPr marL="34299" indent="0">
              <a:buNone/>
            </a:pPr>
            <a:r>
              <a:rPr lang="en-US" sz="3200" dirty="0" err="1" smtClean="0">
                <a:solidFill>
                  <a:srgbClr val="FF0000"/>
                </a:solidFill>
                <a:latin typeface="Times New Roman" panose="02020603050405020304" pitchFamily="18" charset="0"/>
              </a:rPr>
              <a:t>Đọc</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mục</a:t>
            </a:r>
            <a:r>
              <a:rPr lang="en-US" sz="3200" dirty="0" smtClean="0">
                <a:solidFill>
                  <a:srgbClr val="FF0000"/>
                </a:solidFill>
                <a:latin typeface="Times New Roman" panose="02020603050405020304" pitchFamily="18" charset="0"/>
              </a:rPr>
              <a:t> 1 </a:t>
            </a:r>
            <a:r>
              <a:rPr lang="en-US" sz="3200" dirty="0" err="1" smtClean="0">
                <a:solidFill>
                  <a:srgbClr val="FF0000"/>
                </a:solidFill>
                <a:latin typeface="Times New Roman" panose="02020603050405020304" pitchFamily="18" charset="0"/>
              </a:rPr>
              <a:t>trong</a:t>
            </a:r>
            <a:r>
              <a:rPr lang="en-US" sz="3200" smtClean="0">
                <a:solidFill>
                  <a:srgbClr val="FF0000"/>
                </a:solidFill>
                <a:latin typeface="Times New Roman" panose="02020603050405020304" pitchFamily="18" charset="0"/>
              </a:rPr>
              <a:t> SGK/79 </a:t>
            </a:r>
            <a:r>
              <a:rPr lang="en-US" sz="3200" dirty="0" err="1" smtClean="0">
                <a:solidFill>
                  <a:srgbClr val="FF0000"/>
                </a:solidFill>
                <a:latin typeface="Times New Roman" panose="02020603050405020304" pitchFamily="18" charset="0"/>
              </a:rPr>
              <a:t>và</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quan</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sát</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các</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hình</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ảnh</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vùng</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trung</a:t>
            </a:r>
            <a:r>
              <a:rPr lang="en-US" sz="3200" dirty="0" smtClean="0">
                <a:solidFill>
                  <a:srgbClr val="FF0000"/>
                </a:solidFill>
                <a:latin typeface="Times New Roman" panose="02020603050405020304" pitchFamily="18" charset="0"/>
              </a:rPr>
              <a:t> du </a:t>
            </a:r>
            <a:r>
              <a:rPr lang="en-US" sz="3200" dirty="0" err="1" smtClean="0">
                <a:solidFill>
                  <a:srgbClr val="FF0000"/>
                </a:solidFill>
                <a:latin typeface="Times New Roman" panose="02020603050405020304" pitchFamily="18" charset="0"/>
              </a:rPr>
              <a:t>Bắc</a:t>
            </a:r>
            <a:r>
              <a:rPr lang="en-US" sz="3200" dirty="0" smtClean="0">
                <a:solidFill>
                  <a:srgbClr val="FF0000"/>
                </a:solidFill>
                <a:latin typeface="Times New Roman" panose="02020603050405020304" pitchFamily="18" charset="0"/>
              </a:rPr>
              <a:t> </a:t>
            </a:r>
            <a:r>
              <a:rPr lang="en-US" sz="3200" dirty="0" err="1" smtClean="0">
                <a:solidFill>
                  <a:srgbClr val="FF0000"/>
                </a:solidFill>
                <a:latin typeface="Times New Roman" panose="02020603050405020304" pitchFamily="18" charset="0"/>
              </a:rPr>
              <a:t>Bộ</a:t>
            </a:r>
            <a:r>
              <a:rPr lang="en-US" sz="3200" dirty="0" smtClean="0">
                <a:solidFill>
                  <a:srgbClr val="FF0000"/>
                </a:solidFill>
                <a:latin typeface="Times New Roman" panose="02020603050405020304" pitchFamily="18" charset="0"/>
              </a:rPr>
              <a:t>:</a:t>
            </a:r>
            <a:endParaRPr lang="vi-VN" sz="3200" dirty="0">
              <a:solidFill>
                <a:srgbClr val="FF0000"/>
              </a:solidFill>
              <a:latin typeface="Times New Roman" panose="02020603050405020304" pitchFamily="18" charset="0"/>
            </a:endParaRPr>
          </a:p>
        </p:txBody>
      </p:sp>
      <p:pic>
        <p:nvPicPr>
          <p:cNvPr id="5" name="Picture 2" descr="Nui_doi_Ha_Giang"/>
          <p:cNvPicPr>
            <a:picLocks noChangeAspect="1" noChangeArrowheads="1"/>
          </p:cNvPicPr>
          <p:nvPr/>
        </p:nvPicPr>
        <p:blipFill rotWithShape="1">
          <a:blip r:embed="rId2">
            <a:extLst>
              <a:ext uri="{28A0092B-C50C-407E-A947-70E740481C1C}">
                <a14:useLocalDpi xmlns:a14="http://schemas.microsoft.com/office/drawing/2010/main" val="0"/>
              </a:ext>
            </a:extLst>
          </a:blip>
          <a:srcRect t="9969" r="1601" b="13553"/>
          <a:stretch/>
        </p:blipFill>
        <p:spPr bwMode="auto">
          <a:xfrm>
            <a:off x="192881" y="1905000"/>
            <a:ext cx="8762999" cy="4724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8" descr="Phuonghoangpass"/>
          <p:cNvPicPr>
            <a:picLocks noChangeAspect="1" noChangeArrowheads="1"/>
          </p:cNvPicPr>
          <p:nvPr/>
        </p:nvPicPr>
        <p:blipFill>
          <a:blip r:embed="rId3">
            <a:extLst>
              <a:ext uri="{28A0092B-C50C-407E-A947-70E740481C1C}">
                <a14:useLocalDpi xmlns:a14="http://schemas.microsoft.com/office/drawing/2010/main" val="0"/>
              </a:ext>
            </a:extLst>
          </a:blip>
          <a:srcRect b="45206"/>
          <a:stretch>
            <a:fillRect/>
          </a:stretch>
        </p:blipFill>
        <p:spPr bwMode="auto">
          <a:xfrm>
            <a:off x="192881" y="1865670"/>
            <a:ext cx="8660990" cy="476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9296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35"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style.rotation</p:attrName>
                                        </p:attrNameLst>
                                      </p:cBhvr>
                                      <p:tavLst>
                                        <p:tav tm="0">
                                          <p:val>
                                            <p:fltVal val="720"/>
                                          </p:val>
                                        </p:tav>
                                        <p:tav tm="100000">
                                          <p:val>
                                            <p:fltVal val="0"/>
                                          </p:val>
                                        </p:tav>
                                      </p:tavLst>
                                    </p:anim>
                                    <p:anim calcmode="lin" valueType="num">
                                      <p:cBhvr>
                                        <p:cTn id="23" dur="2000" fill="hold"/>
                                        <p:tgtEl>
                                          <p:spTgt spid="9"/>
                                        </p:tgtEl>
                                        <p:attrNameLst>
                                          <p:attrName>ppt_h</p:attrName>
                                        </p:attrNameLst>
                                      </p:cBhvr>
                                      <p:tavLst>
                                        <p:tav tm="0">
                                          <p:val>
                                            <p:fltVal val="0"/>
                                          </p:val>
                                        </p:tav>
                                        <p:tav tm="100000">
                                          <p:val>
                                            <p:strVal val="#ppt_h"/>
                                          </p:val>
                                        </p:tav>
                                      </p:tavLst>
                                    </p:anim>
                                    <p:anim calcmode="lin" valueType="num">
                                      <p:cBhvr>
                                        <p:cTn id="24"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 - &amp;quot;KIỂM TRA &amp;#x0D;&amp;#x0A;BÀI CŨ&amp;quot;&quot;/&gt;&lt;property id=&quot;20307&quot; value=&quot;257&quot;/&gt;&lt;/object&gt;&lt;object type=&quot;3&quot; unique_id=&quot;10006&quot;&gt;&lt;property id=&quot;20148&quot; value=&quot;5&quot;/&gt;&lt;property id=&quot;20300&quot; value=&quot;Slide 3 - &amp;quot;KIỂM TRA BÀI CŨ&amp;quot;&quot;/&gt;&lt;property id=&quot;20307&quot; value=&quot;258&quot;/&gt;&lt;/object&gt;&lt;object type=&quot;3&quot; unique_id=&quot;10211&quot;&gt;&lt;property id=&quot;20148&quot; value=&quot;5&quot;/&gt;&lt;property id=&quot;20300&quot; value=&quot;Slide 4 - &amp;quot;Thứ   năm,   ngày   19   tháng   9   năm   2013&amp;quot;&quot;/&gt;&lt;property id=&quot;20307&quot; value=&quot;259&quot;/&gt;&lt;/object&gt;&lt;object type=&quot;3&quot; unique_id=&quot;10212&quot;&gt;&lt;property id=&quot;20148&quot; value=&quot;5&quot;/&gt;&lt;property id=&quot;20300&quot; value=&quot;Slide 6 - &amp;quot;1. Vùng đồi với đỉnh tròn, sườn thoải&amp;quot;&quot;/&gt;&lt;property id=&quot;20307&quot; value=&quot;260&quot;/&gt;&lt;/object&gt;&lt;object type=&quot;3&quot; unique_id=&quot;10214&quot;&gt;&lt;property id=&quot;20148&quot; value=&quot;5&quot;/&gt;&lt;property id=&quot;20300&quot; value=&quot;Slide 7 - &amp;quot;1. Vùng đồi với đỉnh tròn, sườn thoải&amp;quot;&quot;/&gt;&lt;property id=&quot;20307&quot; value=&quot;267&quot;/&gt;&lt;/object&gt;&lt;object type=&quot;3&quot; unique_id=&quot;10216&quot;&gt;&lt;property id=&quot;20148&quot; value=&quot;5&quot;/&gt;&lt;property id=&quot;20300&quot; value=&quot;Slide 9 - &amp;quot;1. Vùng đồi với đỉnh tròn, sườn thoải&amp;quot;&quot;/&gt;&lt;property id=&quot;20307&quot; value=&quot;269&quot;/&gt;&lt;/object&gt;&lt;object type=&quot;3&quot; unique_id=&quot;10218&quot;&gt;&lt;property id=&quot;20148&quot; value=&quot;5&quot;/&gt;&lt;property id=&quot;20300&quot; value=&quot;Slide 12 - &amp;quot;2. Chè và cây ăn quả ở trung du&amp;quot;&quot;/&gt;&lt;property id=&quot;20307&quot; value=&quot;278&quot;/&gt;&lt;/object&gt;&lt;object type=&quot;3&quot; unique_id=&quot;10219&quot;&gt;&lt;property id=&quot;20148&quot; value=&quot;5&quot;/&gt;&lt;property id=&quot;20300&quot; value=&quot;Slide 13 - &amp;quot;2. Chè và cây ăn quả ở trung du&amp;quot;&quot;/&gt;&lt;property id=&quot;20307&quot; value=&quot;271&quot;/&gt;&lt;/object&gt;&lt;object type=&quot;3&quot; unique_id=&quot;10221&quot;&gt;&lt;property id=&quot;20148&quot; value=&quot;5&quot;/&gt;&lt;property id=&quot;20300&quot; value=&quot;Slide 15 - &amp;quot;2. Chè và cây ăn quả ở trung du&amp;quot;&quot;/&gt;&lt;property id=&quot;20307&quot; value=&quot;274&quot;/&gt;&lt;/object&gt;&lt;object type=&quot;3&quot; unique_id=&quot;10222&quot;&gt;&lt;property id=&quot;20148&quot; value=&quot;5&quot;/&gt;&lt;property id=&quot;20300&quot; value=&quot;Slide 14 - &amp;quot;2. Chè và cây ăn quả ở trung du&amp;quot;&quot;/&gt;&lt;property id=&quot;20307&quot; value=&quot;275&quot;/&gt;&lt;/object&gt;&lt;object type=&quot;3&quot; unique_id=&quot;10223&quot;&gt;&lt;property id=&quot;20148&quot; value=&quot;5&quot;/&gt;&lt;property id=&quot;20300&quot; value=&quot;Slide 16 - &amp;quot;2. Chè và cây ăn quả ở trung du&amp;quot;&quot;/&gt;&lt;property id=&quot;20307&quot; value=&quot;276&quot;/&gt;&lt;/object&gt;&lt;object type=&quot;3&quot; unique_id=&quot;10224&quot;&gt;&lt;property id=&quot;20148&quot; value=&quot;5&quot;/&gt;&lt;property id=&quot;20300&quot; value=&quot;Slide 17 - &amp;quot;2. Chè và cây ăn quả ở trung du&amp;quot;&quot;/&gt;&lt;property id=&quot;20307&quot; value=&quot;280&quot;/&gt;&lt;/object&gt;&lt;object type=&quot;3&quot; unique_id=&quot;10225&quot;&gt;&lt;property id=&quot;20148&quot; value=&quot;5&quot;/&gt;&lt;property id=&quot;20300&quot; value=&quot;Slide 19 - &amp;quot;2. Chè và cây ăn quả ở trung du&amp;quot;&quot;/&gt;&lt;property id=&quot;20307&quot; value=&quot;281&quot;/&gt;&lt;/object&gt;&lt;object type=&quot;3&quot; unique_id=&quot;10228&quot;&gt;&lt;property id=&quot;20148&quot; value=&quot;5&quot;/&gt;&lt;property id=&quot;20300&quot; value=&quot;Slide 21 - &amp;quot;3. Hoạt động trồng rừng và cây công nghiệp&amp;quot;&quot;/&gt;&lt;property id=&quot;20307&quot; value=&quot;272&quot;/&gt;&lt;/object&gt;&lt;object type=&quot;3&quot; unique_id=&quot;10229&quot;&gt;&lt;property id=&quot;20148&quot; value=&quot;5&quot;/&gt;&lt;property id=&quot;20300&quot; value=&quot;Slide 26 - &amp;quot;BÀI HỌC&amp;quot;&quot;/&gt;&lt;property id=&quot;20307&quot; value=&quot;261&quot;/&gt;&lt;/object&gt;&lt;object type=&quot;3&quot; unique_id=&quot;10350&quot;&gt;&lt;property id=&quot;20148&quot; value=&quot;5&quot;/&gt;&lt;property id=&quot;20300&quot; value=&quot;Slide 22 - &amp;quot;3. Hoạt động trồng rừng và cây công nghiệp&amp;quot;&quot;/&gt;&lt;property id=&quot;20307&quot; value=&quot;282&quot;/&gt;&lt;/object&gt;&lt;object type=&quot;3&quot; unique_id=&quot;10351&quot;&gt;&lt;property id=&quot;20148&quot; value=&quot;5&quot;/&gt;&lt;property id=&quot;20300&quot; value=&quot;Slide 24 - &amp;quot;3. Hoạt động trồng rừng và cây công nghiệp&amp;quot;&quot;/&gt;&lt;property id=&quot;20307&quot; value=&quot;283&quot;/&gt;&lt;/object&gt;&lt;object type=&quot;3&quot; unique_id=&quot;10634&quot;&gt;&lt;property id=&quot;20148&quot; value=&quot;5&quot;/&gt;&lt;property id=&quot;20300&quot; value=&quot;Slide 5 - &amp;quot;HOẠT ĐỘNG 1&amp;quot;&quot;/&gt;&lt;property id=&quot;20307&quot; value=&quot;288&quot;/&gt;&lt;/object&gt;&lt;object type=&quot;3&quot; unique_id=&quot;10635&quot;&gt;&lt;property id=&quot;20148&quot; value=&quot;5&quot;/&gt;&lt;property id=&quot;20300&quot; value=&quot;Slide 8 - &amp;quot;1. Vùng đồi với đỉnh tròn, sườn thoải&amp;quot;&quot;/&gt;&lt;property id=&quot;20307&quot; value=&quot;292&quot;/&gt;&lt;/object&gt;&lt;object type=&quot;3&quot; unique_id=&quot;10636&quot;&gt;&lt;property id=&quot;20148&quot; value=&quot;5&quot;/&gt;&lt;property id=&quot;20300&quot; value=&quot;Slide 10 - &amp;quot;1. Vùng đồi với đỉnh tròn, sườn thoải&amp;quot;&quot;/&gt;&lt;property id=&quot;20307&quot; value=&quot;293&quot;/&gt;&lt;/object&gt;&lt;object type=&quot;3&quot; unique_id=&quot;10637&quot;&gt;&lt;property id=&quot;20148&quot; value=&quot;5&quot;/&gt;&lt;property id=&quot;20300&quot; value=&quot;Slide 11 - &amp;quot;HOẠT ĐỘNG 2&amp;quot;&quot;/&gt;&lt;property id=&quot;20307&quot; value=&quot;286&quot;/&gt;&lt;/object&gt;&lt;object type=&quot;3&quot; unique_id=&quot;10638&quot;&gt;&lt;property id=&quot;20148&quot; value=&quot;5&quot;/&gt;&lt;property id=&quot;20300&quot; value=&quot;Slide 20 - &amp;quot;HOẠT ĐỘNG 3&amp;quot;&quot;/&gt;&lt;property id=&quot;20307&quot; value=&quot;287&quot;/&gt;&lt;/object&gt;&lt;object type=&quot;3&quot; unique_id=&quot;10639&quot;&gt;&lt;property id=&quot;20148&quot; value=&quot;5&quot;/&gt;&lt;property id=&quot;20300&quot; value=&quot;Slide 25 - &amp;quot;BÀI HỌC&amp;quot;&quot;/&gt;&lt;property id=&quot;20307&quot; value=&quot;289&quot;/&gt;&lt;/object&gt;&lt;object type=&quot;3&quot; unique_id=&quot;10640&quot;&gt;&lt;property id=&quot;20148&quot; value=&quot;5&quot;/&gt;&lt;property id=&quot;20300&quot; value=&quot;Slide 27 - &amp;quot;CỦNG CỐ&amp;quot;&quot;/&gt;&lt;property id=&quot;20307&quot; value=&quot;290&quot;/&gt;&lt;/object&gt;&lt;object type=&quot;3&quot; unique_id=&quot;10641&quot;&gt;&lt;property id=&quot;20148&quot; value=&quot;5&quot;/&gt;&lt;property id=&quot;20300&quot; value=&quot;Slide 35 - &amp;quot;DẶN DÒ&amp;quot;&quot;/&gt;&lt;property id=&quot;20307&quot; value=&quot;291&quot;/&gt;&lt;/object&gt;&lt;object type=&quot;3&quot; unique_id=&quot;11071&quot;&gt;&lt;property id=&quot;20148&quot; value=&quot;5&quot;/&gt;&lt;property id=&quot;20300&quot; value=&quot;Slide 18 - &amp;quot;2. Chè và cây ăn quả ở trung du&amp;quot;&quot;/&gt;&lt;property id=&quot;20307&quot; value=&quot;294&quot;/&gt;&lt;/object&gt;&lt;object type=&quot;3&quot; unique_id=&quot;11072&quot;&gt;&lt;property id=&quot;20148&quot; value=&quot;5&quot;/&gt;&lt;property id=&quot;20300&quot; value=&quot;Slide 23 - &amp;quot;3. Hoạt động trồng rừng và cây công nghiệp&amp;quot;&quot;/&gt;&lt;property id=&quot;20307&quot; value=&quot;295&quot;/&gt;&lt;/object&gt;&lt;object type=&quot;3&quot; unique_id=&quot;11073&quot;&gt;&lt;property id=&quot;20148&quot; value=&quot;5&quot;/&gt;&lt;property id=&quot;20300&quot; value=&quot;Slide 29&quot;/&gt;&lt;property id=&quot;20307&quot; value=&quot;302&quot;/&gt;&lt;/object&gt;&lt;object type=&quot;3&quot; unique_id=&quot;11079&quot;&gt;&lt;property id=&quot;20148&quot; value=&quot;5&quot;/&gt;&lt;property id=&quot;20300&quot; value=&quot;Slide 34&quot;/&gt;&lt;property id=&quot;20307&quot; value=&quot;301&quot;/&gt;&lt;/object&gt;&lt;object type=&quot;3&quot; unique_id=&quot;11967&quot;&gt;&lt;property id=&quot;20148&quot; value=&quot;5&quot;/&gt;&lt;property id=&quot;20300&quot; value=&quot;Slide 30&quot;/&gt;&lt;property id=&quot;20307&quot; value=&quot;303&quot;/&gt;&lt;/object&gt;&lt;object type=&quot;3&quot; unique_id=&quot;11968&quot;&gt;&lt;property id=&quot;20148&quot; value=&quot;5&quot;/&gt;&lt;property id=&quot;20300&quot; value=&quot;Slide 31&quot;/&gt;&lt;property id=&quot;20307&quot; value=&quot;304&quot;/&gt;&lt;/object&gt;&lt;object type=&quot;3&quot; unique_id=&quot;11969&quot;&gt;&lt;property id=&quot;20148&quot; value=&quot;5&quot;/&gt;&lt;property id=&quot;20300&quot; value=&quot;Slide 32&quot;/&gt;&lt;property id=&quot;20307&quot; value=&quot;305&quot;/&gt;&lt;/object&gt;&lt;object type=&quot;3&quot; unique_id=&quot;11970&quot;&gt;&lt;property id=&quot;20148&quot; value=&quot;5&quot;/&gt;&lt;property id=&quot;20300&quot; value=&quot;Slide 33&quot;/&gt;&lt;property id=&quot;20307&quot; value=&quot;306&quot;/&gt;&lt;/object&gt;&lt;object type=&quot;3&quot; unique_id=&quot;12156&quot;&gt;&lt;property id=&quot;20148&quot; value=&quot;5&quot;/&gt;&lt;property id=&quot;20300&quot; value=&quot;Slide 28&quot;/&gt;&lt;property id=&quot;20307&quot; value=&quot;307&quot;/&gt;&lt;/object&gt;&lt;object type=&quot;3&quot; unique_id=&quot;12157&quot;&gt;&lt;property id=&quot;20148&quot; value=&quot;5&quot;/&gt;&lt;property id=&quot;20300&quot; value=&quot;Slide 36 - &amp;quot;Dặn dò&amp;quot;&quot;/&gt;&lt;property id=&quot;20307&quot; value=&quot;308&quot;/&gt;&lt;/object&gt;&lt;object type=&quot;3&quot; unique_id=&quot;12158&quot;&gt;&lt;property id=&quot;20148&quot; value=&quot;5&quot;/&gt;&lt;property id=&quot;20300&quot; value=&quot;Slide 37&quot;/&gt;&lt;property id=&quot;20307&quot; value=&quot;309&quot;/&gt;&lt;/object&gt;&lt;object type=&quot;3&quot; unique_id=&quot;12159&quot;&gt;&lt;property id=&quot;20148&quot; value=&quot;5&quot;/&gt;&lt;property id=&quot;20300&quot; value=&quot;Slide 1&quot;/&gt;&lt;property id=&quot;20307&quot; value=&quot;310&quot;/&gt;&lt;/object&gt;&lt;/object&gt;&lt;/object&gt;&lt;/database&gt;"/>
  <p:tag name="SECTOMILLISECCONVERTED" val="1"/>
</p:tagLst>
</file>

<file path=ppt/theme/theme1.xml><?xml version="1.0" encoding="utf-8"?>
<a:theme xmlns:a="http://schemas.openxmlformats.org/drawingml/2006/main" name="Theme2">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Theme2" id="{50CAA45E-A672-496F-AF24-00801A234272}" vid="{20CF0158-1C3B-46CC-8FBD-CC25DA81B118}"/>
    </a:ext>
  </a:extLst>
</a:theme>
</file>

<file path=ppt/theme/theme2.xml><?xml version="1.0" encoding="utf-8"?>
<a:theme xmlns:a="http://schemas.openxmlformats.org/drawingml/2006/main" name="Theme10">
  <a:themeElements>
    <a:clrScheme name="Office The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Office Them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Office Them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Office Them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0" id="{B1C8A013-F94E-4A7D-BB40-F4A1831BA2FD}" vid="{A8F057B2-62F3-4601-98A2-321EB73585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Theme10</Template>
  <TotalTime>2073</TotalTime>
  <Words>1593</Words>
  <Application>Microsoft Office PowerPoint</Application>
  <PresentationFormat>On-screen Show (4:3)</PresentationFormat>
  <Paragraphs>220</Paragraphs>
  <Slides>45</Slides>
  <Notes>6</Notes>
  <HiddenSlides>0</HiddenSlides>
  <MMClips>1</MMClips>
  <ScaleCrop>false</ScaleCrop>
  <HeadingPairs>
    <vt:vector size="8" baseType="variant">
      <vt:variant>
        <vt:lpstr>Fonts Used</vt:lpstr>
      </vt:variant>
      <vt:variant>
        <vt:i4>14</vt:i4>
      </vt:variant>
      <vt:variant>
        <vt:lpstr>Theme</vt:lpstr>
      </vt:variant>
      <vt:variant>
        <vt:i4>2</vt:i4>
      </vt:variant>
      <vt:variant>
        <vt:lpstr>Slide Titles</vt:lpstr>
      </vt:variant>
      <vt:variant>
        <vt:i4>45</vt:i4>
      </vt:variant>
      <vt:variant>
        <vt:lpstr>Custom Shows</vt:lpstr>
      </vt:variant>
      <vt:variant>
        <vt:i4>6</vt:i4>
      </vt:variant>
    </vt:vector>
  </HeadingPairs>
  <TitlesOfParts>
    <vt:vector size="67" baseType="lpstr">
      <vt:lpstr>.VnHelvetInsH</vt:lpstr>
      <vt:lpstr>.VnTime</vt:lpstr>
      <vt:lpstr>.VnTimeH</vt:lpstr>
      <vt:lpstr>Arial</vt:lpstr>
      <vt:lpstr>Calibri</vt:lpstr>
      <vt:lpstr>Century Gothic</vt:lpstr>
      <vt:lpstr>Courier New</vt:lpstr>
      <vt:lpstr>HP001 5 hàng</vt:lpstr>
      <vt:lpstr>HY중고딕</vt:lpstr>
      <vt:lpstr>Impact</vt:lpstr>
      <vt:lpstr>Tahoma</vt:lpstr>
      <vt:lpstr>Times New Roman</vt:lpstr>
      <vt:lpstr>Verdana</vt:lpstr>
      <vt:lpstr>Wingdings</vt:lpstr>
      <vt:lpstr>Theme2</vt:lpstr>
      <vt:lpstr>Theme10</vt:lpstr>
      <vt:lpstr>PowerPoint Presentation</vt:lpstr>
      <vt:lpstr>PowerPoint Presentation</vt:lpstr>
      <vt:lpstr>KIỂM TRA  BÀI CŨ</vt:lpstr>
      <vt:lpstr>PowerPoint Presentation</vt:lpstr>
      <vt:lpstr>PowerPoint Presentation</vt:lpstr>
      <vt:lpstr>Thứ   năm,   ngày   18   tháng   9   năm   2014</vt:lpstr>
      <vt:lpstr>Thứ   năm,   ngày   18   tháng   9   năm   2014</vt:lpstr>
      <vt:lpstr>PowerPoint Presentation</vt:lpstr>
      <vt:lpstr>1. Vùng đồi với đỉnh tròn, sườn thoải</vt:lpstr>
      <vt:lpstr>1. Vùng đồi với đỉnh tròn, sườn thoải</vt:lpstr>
      <vt:lpstr>1. Vùng đồi với đỉnh tròn, sườn thoải</vt:lpstr>
      <vt:lpstr>1. Vùng đồi với đỉnh tròn, sườn thoải</vt:lpstr>
      <vt:lpstr>1. Vùng đồi với đỉnh tròn, sườn thoải</vt:lpstr>
      <vt:lpstr>PowerPoint Presentation</vt:lpstr>
      <vt:lpstr>2. Chè và cây ăn quả ở trung 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18   tháng   9   năm   2014</vt:lpstr>
      <vt:lpstr>BÀI HỌC</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Dặn dò</vt:lpstr>
      <vt:lpstr>PowerPoint Presentation</vt:lpstr>
      <vt:lpstr>PowerPoint Presentation</vt:lpstr>
      <vt:lpstr>Hoat dong 1</vt:lpstr>
      <vt:lpstr>Hoat dong 2</vt:lpstr>
      <vt:lpstr>Hoat dong 3</vt:lpstr>
      <vt:lpstr>Bai hoc</vt:lpstr>
      <vt:lpstr>Cung co</vt:lpstr>
      <vt:lpstr>Dan do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Thanh Trung</dc:creator>
  <cp:lastModifiedBy>Duy Hứa</cp:lastModifiedBy>
  <cp:revision>260</cp:revision>
  <dcterms:created xsi:type="dcterms:W3CDTF">2006-08-16T00:00:00Z</dcterms:created>
  <dcterms:modified xsi:type="dcterms:W3CDTF">2014-09-21T16:18:12Z</dcterms:modified>
</cp:coreProperties>
</file>