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61" r:id="rId4"/>
    <p:sldId id="262" r:id="rId5"/>
    <p:sldId id="263" r:id="rId6"/>
    <p:sldId id="264" r:id="rId7"/>
    <p:sldId id="291" r:id="rId8"/>
    <p:sldId id="292" r:id="rId9"/>
    <p:sldId id="293" r:id="rId10"/>
    <p:sldId id="294" r:id="rId11"/>
    <p:sldId id="295" r:id="rId12"/>
    <p:sldId id="296" r:id="rId13"/>
    <p:sldId id="265" r:id="rId14"/>
    <p:sldId id="297" r:id="rId15"/>
    <p:sldId id="298" r:id="rId16"/>
    <p:sldId id="299" r:id="rId17"/>
    <p:sldId id="301" r:id="rId18"/>
    <p:sldId id="300" r:id="rId19"/>
    <p:sldId id="302" r:id="rId20"/>
    <p:sldId id="267" r:id="rId21"/>
    <p:sldId id="270" r:id="rId22"/>
    <p:sldId id="268" r:id="rId23"/>
    <p:sldId id="272" r:id="rId24"/>
    <p:sldId id="273" r:id="rId25"/>
    <p:sldId id="274" r:id="rId26"/>
    <p:sldId id="275" r:id="rId27"/>
    <p:sldId id="276" r:id="rId28"/>
    <p:sldId id="278" r:id="rId29"/>
    <p:sldId id="304" r:id="rId30"/>
    <p:sldId id="279" r:id="rId31"/>
    <p:sldId id="284" r:id="rId32"/>
    <p:sldId id="281" r:id="rId33"/>
    <p:sldId id="282" r:id="rId34"/>
    <p:sldId id="285" r:id="rId35"/>
    <p:sldId id="283" r:id="rId36"/>
    <p:sldId id="286" r:id="rId37"/>
    <p:sldId id="288" r:id="rId38"/>
    <p:sldId id="290" r:id="rId39"/>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99"/>
    <a:srgbClr val="D6009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0C10FD-FA61-4C08-9ABE-30A2D05765BA}"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8217700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C10FD-FA61-4C08-9ABE-30A2D05765BA}"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4106352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C10FD-FA61-4C08-9ABE-30A2D05765BA}"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339863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C10FD-FA61-4C08-9ABE-30A2D05765BA}"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35524051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0C10FD-FA61-4C08-9ABE-30A2D05765BA}"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12219128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0C10FD-FA61-4C08-9ABE-30A2D05765BA}"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22136933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0C10FD-FA61-4C08-9ABE-30A2D05765BA}" type="datetimeFigureOut">
              <a:rPr lang="en-US" smtClean="0"/>
              <a:t>12/23/2020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9957163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0C10FD-FA61-4C08-9ABE-30A2D05765BA}"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34300490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C10FD-FA61-4C08-9ABE-30A2D05765BA}" type="datetimeFigureOut">
              <a:rPr lang="en-US" smtClean="0"/>
              <a:t>12/23/2020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29872628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0C10FD-FA61-4C08-9ABE-30A2D05765BA}"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13190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0C10FD-FA61-4C08-9ABE-30A2D05765BA}"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B71-9C6B-4706-BC68-6B6912A15C99}" type="slidenum">
              <a:rPr lang="en-US" smtClean="0"/>
              <a:t>‹#›</a:t>
            </a:fld>
            <a:endParaRPr lang="en-US"/>
          </a:p>
        </p:txBody>
      </p:sp>
    </p:spTree>
    <p:extLst>
      <p:ext uri="{BB962C8B-B14F-4D97-AF65-F5344CB8AC3E}">
        <p14:creationId xmlns:p14="http://schemas.microsoft.com/office/powerpoint/2010/main" val="229307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C10FD-FA61-4C08-9ABE-30A2D05765BA}" type="datetimeFigureOut">
              <a:rPr lang="en-US" smtClean="0"/>
              <a:t>12/23/2020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DCB71-9C6B-4706-BC68-6B6912A15C99}" type="slidenum">
              <a:rPr lang="en-US" smtClean="0"/>
              <a:t>‹#›</a:t>
            </a:fld>
            <a:endParaRPr lang="en-US"/>
          </a:p>
        </p:txBody>
      </p:sp>
    </p:spTree>
    <p:extLst>
      <p:ext uri="{BB962C8B-B14F-4D97-AF65-F5344CB8AC3E}">
        <p14:creationId xmlns:p14="http://schemas.microsoft.com/office/powerpoint/2010/main" val="294175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wmf"/><Relationship Id="rId5" Type="http://schemas.openxmlformats.org/officeDocument/2006/relationships/image" Target="../media/image1.w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178818" y="196010"/>
            <a:ext cx="4963082" cy="1218262"/>
          </a:xfrm>
          <a:prstGeom prst="irregularSeal1">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KHỞI 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79648" y="1499616"/>
            <a:ext cx="6156960" cy="461665"/>
          </a:xfrm>
          <a:prstGeom prst="rect">
            <a:avLst/>
          </a:prstGeom>
          <a:noFill/>
        </p:spPr>
        <p:txBody>
          <a:bodyPr wrap="square" rtlCol="0">
            <a:spAutoFit/>
          </a:bodyPr>
          <a:lstStyle/>
          <a:p>
            <a:r>
              <a:rPr lang="en-US" sz="2400" b="1" dirty="0" smtClean="0">
                <a:solidFill>
                  <a:srgbClr val="D60093"/>
                </a:solidFill>
                <a:latin typeface="Times New Roman" panose="02020603050405020304" pitchFamily="18" charset="0"/>
                <a:cs typeface="Times New Roman" panose="02020603050405020304" pitchFamily="18" charset="0"/>
              </a:rPr>
              <a:t>CÁC EM HÃY XEM ĐOẠN VIDEO SAU</a:t>
            </a:r>
            <a:endParaRPr lang="en-US" sz="2400" b="1" dirty="0">
              <a:solidFill>
                <a:srgbClr val="D60093"/>
              </a:solidFill>
              <a:latin typeface="Times New Roman" panose="02020603050405020304" pitchFamily="18" charset="0"/>
              <a:cs typeface="Times New Roman" panose="02020603050405020304" pitchFamily="18" charset="0"/>
            </a:endParaRPr>
          </a:p>
        </p:txBody>
      </p:sp>
      <p:pic>
        <p:nvPicPr>
          <p:cNvPr id="4" name="Picture 5" descr="POINS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97536"/>
            <a:ext cx="2032000" cy="1375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24164" y="-158840"/>
            <a:ext cx="1506822"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8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177" y="1162594"/>
            <a:ext cx="8503920" cy="5277395"/>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47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989" y="1227909"/>
            <a:ext cx="8412480" cy="5146766"/>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5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523" y="339631"/>
            <a:ext cx="2605680" cy="168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700" y="341908"/>
            <a:ext cx="2642625" cy="1694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440" y="367974"/>
            <a:ext cx="2532264" cy="1668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0523" y="2339445"/>
            <a:ext cx="2605680" cy="173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702" y="2352509"/>
            <a:ext cx="2642624" cy="173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1441" y="2352509"/>
            <a:ext cx="2532263" cy="173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849086" y="4428309"/>
            <a:ext cx="296526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Câu</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hỏi</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thảo</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luận</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45029" y="5107577"/>
            <a:ext cx="10593977"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thấy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những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hoạt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động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gì</a:t>
            </a:r>
            <a:r>
              <a:rPr lang="en-US" sz="2400" dirty="0" smtClean="0">
                <a:solidFill>
                  <a:srgbClr val="0000CC"/>
                </a:solidFill>
                <a:latin typeface="Times New Roman" panose="02020603050405020304" pitchFamily="18" charset="0"/>
                <a:cs typeface="Times New Roman" panose="02020603050405020304" pitchFamily="18" charset="0"/>
              </a:rPr>
              <a:t> ? </a:t>
            </a:r>
            <a:r>
              <a:rPr lang="en-US" sz="2400" dirty="0" err="1" smtClean="0">
                <a:solidFill>
                  <a:srgbClr val="0000CC"/>
                </a:solidFill>
                <a:latin typeface="Times New Roman" panose="02020603050405020304" pitchFamily="18" charset="0"/>
                <a:cs typeface="Times New Roman" panose="02020603050405020304" pitchFamily="18" charset="0"/>
              </a:rPr>
              <a:t>Hoạt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động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thường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diễn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ra</a:t>
            </a:r>
            <a:r>
              <a:rPr lang="en-US" sz="2400" dirty="0" smtClean="0">
                <a:solidFill>
                  <a:srgbClr val="0000CC"/>
                </a:solidFill>
                <a:latin typeface="Times New Roman" panose="02020603050405020304" pitchFamily="18" charset="0"/>
                <a:cs typeface="Times New Roman" panose="02020603050405020304" pitchFamily="18" charset="0"/>
              </a:rPr>
              <a:t> ở </a:t>
            </a:r>
            <a:r>
              <a:rPr lang="en-US" sz="2400" dirty="0" err="1" smtClean="0">
                <a:solidFill>
                  <a:srgbClr val="0000CC"/>
                </a:solidFill>
                <a:latin typeface="Times New Roman" panose="02020603050405020304" pitchFamily="18" charset="0"/>
                <a:cs typeface="Times New Roman" panose="02020603050405020304" pitchFamily="18" charset="0"/>
              </a:rPr>
              <a:t>đâu</a:t>
            </a:r>
            <a:r>
              <a:rPr lang="en-US" sz="2400" dirty="0" smtClean="0">
                <a:solidFill>
                  <a:srgbClr val="0000CC"/>
                </a:solidFill>
                <a:latin typeface="Times New Roman" panose="02020603050405020304" pitchFamily="18" charset="0"/>
                <a:cs typeface="Times New Roman" panose="02020603050405020304" pitchFamily="18" charset="0"/>
              </a:rPr>
              <a:t> ? </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045029" y="5669280"/>
            <a:ext cx="10038675"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Không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khí</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vật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màu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sắc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như</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thế</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nào</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6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571223" y="1455313"/>
            <a:ext cx="9259909" cy="440991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46986" y="2382593"/>
            <a:ext cx="7984901" cy="2677656"/>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QUANG CẢNH LỄ HỘI THƯỜNG ĐƯỢC TRANG TRÍ RỰC RỠ SẮC MÀU, MỌI NGƯỜI THAM GIA LỄ HỘI THƯỜNG ĂN MẶC ĐẸP VỚI MÀU SẮC NỔI BẬT. LỄ HỘI THƯỜNG ĐƯỢC TỔ CHỨC VÀO DỊP TẾT VÀ MÙA XUÂN VỚI RẤT NHIỀU HOẠT ĐỘNG VĂN HÓA SÔI NỔI NHƯ CHỌI GÀ, CHỌI TRÂU, ĐUA THUYỀN, ĐẤU VẬT, KÉO CO, RƯỚC KIỆU ….</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121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223" y="1005840"/>
            <a:ext cx="9627326" cy="5355771"/>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967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423" y="1005840"/>
            <a:ext cx="8804366" cy="5570553"/>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43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99" y="1123406"/>
            <a:ext cx="8556171" cy="5264331"/>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002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2904" y="1254034"/>
            <a:ext cx="7789370" cy="4767943"/>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48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177" y="1097280"/>
            <a:ext cx="8268789" cy="5081451"/>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436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5" y="169816"/>
            <a:ext cx="620485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tiếp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6.2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177" y="1058090"/>
            <a:ext cx="8321040" cy="5264333"/>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591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231074" y="196010"/>
            <a:ext cx="4963082" cy="862081"/>
          </a:xfrm>
          <a:prstGeom prst="irregularSeal1">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KHỞI 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79648" y="1094663"/>
            <a:ext cx="6156960" cy="461665"/>
          </a:xfrm>
          <a:prstGeom prst="rect">
            <a:avLst/>
          </a:prstGeom>
          <a:noFill/>
        </p:spPr>
        <p:txBody>
          <a:bodyPr wrap="square" rtlCol="0">
            <a:spAutoFit/>
          </a:bodyPr>
          <a:lstStyle/>
          <a:p>
            <a:r>
              <a:rPr lang="en-US" sz="2400" b="1" dirty="0" smtClean="0">
                <a:solidFill>
                  <a:srgbClr val="D60093"/>
                </a:solidFill>
                <a:latin typeface="Times New Roman" panose="02020603050405020304" pitchFamily="18" charset="0"/>
                <a:cs typeface="Times New Roman" panose="02020603050405020304" pitchFamily="18" charset="0"/>
              </a:rPr>
              <a:t>CÁC EM HÃY XEM ĐOẠN VIDEO SAU</a:t>
            </a:r>
            <a:endParaRPr lang="en-US" sz="2400" b="1" dirty="0">
              <a:solidFill>
                <a:srgbClr val="D60093"/>
              </a:solidFill>
              <a:latin typeface="Times New Roman" panose="02020603050405020304" pitchFamily="18" charset="0"/>
              <a:cs typeface="Times New Roman" panose="02020603050405020304" pitchFamily="18" charset="0"/>
            </a:endParaRPr>
          </a:p>
        </p:txBody>
      </p:sp>
      <p:pic>
        <p:nvPicPr>
          <p:cNvPr id="6" name="Lấp lánh vẻ đẹp các lễ hội truyền thống ở Việt Nam - VOV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6103" y="2220686"/>
            <a:ext cx="9313817" cy="4323805"/>
          </a:xfrm>
          <a:prstGeom prst="rect">
            <a:avLst/>
          </a:prstGeom>
        </p:spPr>
      </p:pic>
      <p:pic>
        <p:nvPicPr>
          <p:cNvPr id="7" name="Picture 5" descr="POINSE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97536"/>
            <a:ext cx="2032000" cy="1375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324164" y="-158840"/>
            <a:ext cx="1506822"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46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8687" y="346039"/>
            <a:ext cx="3888270" cy="4708981"/>
          </a:xfrm>
          <a:prstGeom prst="rect">
            <a:avLst/>
          </a:prstGeom>
          <a:noFill/>
          <a:ln>
            <a:solidFill>
              <a:srgbClr val="FF0000"/>
            </a:solidFill>
          </a:ln>
        </p:spPr>
        <p:txBody>
          <a:bodyPr wrap="square" rtlCol="0">
            <a:spAutoFit/>
          </a:bodyPr>
          <a:lstStyle/>
          <a:p>
            <a:pPr>
              <a:spcBef>
                <a:spcPts val="600"/>
              </a:spcBef>
              <a:spcAft>
                <a:spcPts val="600"/>
              </a:spcAft>
            </a:pPr>
            <a:r>
              <a:rPr lang="en-US" sz="2000" dirty="0" smtClean="0">
                <a:solidFill>
                  <a:srgbClr val="FF0000"/>
                </a:solidFill>
                <a:latin typeface="Times New Roman" panose="02020603050405020304" pitchFamily="18" charset="0"/>
                <a:cs typeface="Times New Roman" panose="02020603050405020304" pitchFamily="18" charset="0"/>
              </a:rPr>
              <a:t>CÂU HỎI THẢO LUẬN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thấy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nào</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hiện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nội</a:t>
            </a:r>
            <a:r>
              <a:rPr lang="en-US" sz="2400" dirty="0" smtClean="0">
                <a:solidFill>
                  <a:srgbClr val="0000CC"/>
                </a:solidFill>
                <a:latin typeface="Times New Roman" panose="02020603050405020304" pitchFamily="18" charset="0"/>
                <a:cs typeface="Times New Roman" panose="02020603050405020304" pitchFamily="18" charset="0"/>
              </a:rPr>
              <a:t> dung </a:t>
            </a:r>
            <a:r>
              <a:rPr lang="en-US" sz="2400" dirty="0" err="1" smtClean="0">
                <a:solidFill>
                  <a:srgbClr val="0000CC"/>
                </a:solidFill>
                <a:latin typeface="Times New Roman" panose="02020603050405020304" pitchFamily="18" charset="0"/>
                <a:cs typeface="Times New Roman" panose="02020603050405020304" pitchFamily="18" charset="0"/>
              </a:rPr>
              <a:t>về</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hôi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 ?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Nêu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chính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phụ</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được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làm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bằng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chất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liệu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gì</a:t>
            </a:r>
            <a:r>
              <a:rPr lang="en-US" sz="2400" dirty="0" smtClean="0">
                <a:solidFill>
                  <a:srgbClr val="0000CC"/>
                </a:solidFill>
                <a:latin typeface="Times New Roman" panose="02020603050405020304" pitchFamily="18" charset="0"/>
                <a:cs typeface="Times New Roman" panose="02020603050405020304" pitchFamily="18" charset="0"/>
              </a:rPr>
              <a:t>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Màu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sắc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gợi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cho</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cảm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xúc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gì</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3425" y="201333"/>
            <a:ext cx="3032654" cy="2094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412" y="201332"/>
            <a:ext cx="3034258" cy="2094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412" y="2387380"/>
            <a:ext cx="3034258" cy="1959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425" y="4531800"/>
            <a:ext cx="3032654" cy="2096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3425" y="2387380"/>
            <a:ext cx="3032654" cy="1959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412" y="4531800"/>
            <a:ext cx="3034258" cy="2096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338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0" y="1307512"/>
            <a:ext cx="3837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 : TÌM HIỂU</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849086" y="2246811"/>
            <a:ext cx="10494775" cy="1877437"/>
          </a:xfrm>
          <a:prstGeom prst="rect">
            <a:avLst/>
          </a:prstGeom>
          <a:noFill/>
        </p:spPr>
        <p:txBody>
          <a:bodyPr wrap="square" rtlCol="0">
            <a:spAutoFit/>
          </a:bodyPr>
          <a:lstStyle/>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thích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về</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trên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không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trên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không</a:t>
            </a:r>
            <a:r>
              <a:rPr lang="en-US" sz="2400" dirty="0" smtClean="0">
                <a:solidFill>
                  <a:srgbClr val="0000CC"/>
                </a:solidFill>
                <a:latin typeface="Times New Roman" panose="02020603050405020304" pitchFamily="18" charset="0"/>
                <a:cs typeface="Times New Roman" panose="02020603050405020304" pitchFamily="18" charset="0"/>
              </a:rPr>
              <a:t>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thích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về</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 hay </a:t>
            </a:r>
            <a:r>
              <a:rPr lang="en-US" sz="2400" dirty="0" err="1" smtClean="0">
                <a:solidFill>
                  <a:srgbClr val="0000CC"/>
                </a:solidFill>
                <a:latin typeface="Times New Roman" panose="02020603050405020304" pitchFamily="18" charset="0"/>
                <a:cs typeface="Times New Roman" panose="02020603050405020304" pitchFamily="18" charset="0"/>
              </a:rPr>
              <a:t>tạo</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bằng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thức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khác</a:t>
            </a:r>
            <a:r>
              <a:rPr lang="en-US" sz="2400" dirty="0" smtClean="0">
                <a:solidFill>
                  <a:srgbClr val="0000CC"/>
                </a:solidFill>
                <a:latin typeface="Times New Roman" panose="02020603050405020304" pitchFamily="18" charset="0"/>
                <a:cs typeface="Times New Roman" panose="02020603050405020304" pitchFamily="18" charset="0"/>
              </a:rPr>
              <a:t> ?</a:t>
            </a:r>
          </a:p>
          <a:p>
            <a:pPr>
              <a:spcBef>
                <a:spcPts val="600"/>
              </a:spcBef>
              <a:spcAft>
                <a:spcPts val="600"/>
              </a:spcAft>
            </a:pP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hãy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kể</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lại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hoạt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động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thích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hoặc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8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79714" y="1619794"/>
            <a:ext cx="10280469" cy="3762104"/>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02228" y="1232205"/>
            <a:ext cx="1750423" cy="461665"/>
          </a:xfrm>
          <a:prstGeom prst="rect">
            <a:avLst/>
          </a:prstGeom>
          <a:noFill/>
          <a:ln>
            <a:solidFill>
              <a:srgbClr val="FF0000"/>
            </a:solidFill>
          </a:ln>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GHI NHỚ :</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81051" y="2637638"/>
            <a:ext cx="9170125" cy="1569660"/>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nhiều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nội</a:t>
            </a:r>
            <a:r>
              <a:rPr lang="en-US" sz="2400" dirty="0" smtClean="0">
                <a:solidFill>
                  <a:srgbClr val="0000CC"/>
                </a:solidFill>
                <a:latin typeface="Times New Roman" panose="02020603050405020304" pitchFamily="18" charset="0"/>
                <a:cs typeface="Times New Roman" panose="02020603050405020304" pitchFamily="18" charset="0"/>
              </a:rPr>
              <a:t> dung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chất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liệu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hiện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chủ</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đề</a:t>
            </a:r>
            <a:r>
              <a:rPr lang="en-US" sz="2400" dirty="0" smtClean="0">
                <a:solidFill>
                  <a:srgbClr val="0000CC"/>
                </a:solidFill>
                <a:latin typeface="Times New Roman" panose="02020603050405020304" pitchFamily="18" charset="0"/>
                <a:cs typeface="Times New Roman" panose="02020603050405020304" pitchFamily="18" charset="0"/>
              </a:rPr>
              <a:t> “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a:t>
            </a:r>
          </a:p>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hiện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chủ</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đề</a:t>
            </a:r>
            <a:r>
              <a:rPr lang="en-US" sz="2400" dirty="0" smtClean="0">
                <a:solidFill>
                  <a:srgbClr val="0000CC"/>
                </a:solidFill>
                <a:latin typeface="Times New Roman" panose="02020603050405020304" pitchFamily="18" charset="0"/>
                <a:cs typeface="Times New Roman" panose="02020603050405020304" pitchFamily="18" charset="0"/>
              </a:rPr>
              <a:t> “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 ” </a:t>
            </a:r>
            <a:r>
              <a:rPr lang="en-US" sz="2400" dirty="0" err="1" smtClean="0">
                <a:solidFill>
                  <a:srgbClr val="0000CC"/>
                </a:solidFill>
                <a:latin typeface="Times New Roman" panose="02020603050405020304" pitchFamily="18" charset="0"/>
                <a:cs typeface="Times New Roman" panose="02020603050405020304" pitchFamily="18" charset="0"/>
              </a:rPr>
              <a:t>bằng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nhiều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thức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như</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xé</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dán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nặn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tạo</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bằng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dây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kim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loại</a:t>
            </a:r>
            <a:r>
              <a:rPr lang="en-US" sz="2400" dirty="0" smtClean="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5930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0" y="1307512"/>
            <a:ext cx="3837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 : TÌM HIỂU</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17036" y="1825674"/>
            <a:ext cx="5200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2 : CÁCH</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THỰC HIỆN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6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313509"/>
            <a:ext cx="4114800"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tranh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sau</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245" y="1045028"/>
            <a:ext cx="7576457" cy="5172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99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313509"/>
            <a:ext cx="4114800"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tranh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sau</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687" y="1058092"/>
            <a:ext cx="7707084" cy="521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7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313509"/>
            <a:ext cx="4114800"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tranh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sau</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811" y="1084216"/>
            <a:ext cx="7576458" cy="508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3708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313509"/>
            <a:ext cx="4114800"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tranh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sau</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260" y="1192699"/>
            <a:ext cx="3200170" cy="2446162"/>
          </a:xfrm>
          <a:prstGeom prst="rect">
            <a:avLst/>
          </a:prstGeom>
          <a:ln w="28575">
            <a:solidFill>
              <a:srgbClr val="FF0000"/>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551" y="1225905"/>
            <a:ext cx="3271206" cy="2412956"/>
          </a:xfrm>
          <a:prstGeom prst="rect">
            <a:avLst/>
          </a:prstGeom>
          <a:ln w="28575">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878" y="1225905"/>
            <a:ext cx="3433808" cy="2418089"/>
          </a:xfrm>
          <a:prstGeom prst="rect">
            <a:avLst/>
          </a:prstGeom>
          <a:ln w="28575">
            <a:solidFill>
              <a:srgbClr val="FF0000"/>
            </a:solidFill>
          </a:ln>
        </p:spPr>
      </p:pic>
      <p:sp>
        <p:nvSpPr>
          <p:cNvPr id="6" name="TextBox 5"/>
          <p:cNvSpPr txBox="1"/>
          <p:nvPr/>
        </p:nvSpPr>
        <p:spPr>
          <a:xfrm>
            <a:off x="882260" y="4735061"/>
            <a:ext cx="10517426" cy="461665"/>
          </a:xfrm>
          <a:prstGeom prst="rect">
            <a:avLst/>
          </a:prstGeom>
          <a:noFill/>
        </p:spPr>
        <p:txBody>
          <a:bodyPr wrap="square" rtlCol="0">
            <a:spAutoFit/>
          </a:bodyPr>
          <a:lstStyle/>
          <a:p>
            <a:r>
              <a:rPr lang="en-US" sz="2400" dirty="0" err="1" smtClean="0">
                <a:solidFill>
                  <a:srgbClr val="0000CC"/>
                </a:solidFill>
                <a:latin typeface="Times New Roman" panose="02020603050405020304" pitchFamily="18" charset="0"/>
                <a:cs typeface="Times New Roman" panose="02020603050405020304" pitchFamily="18" charset="0"/>
              </a:rPr>
              <a:t>Nêu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xân</a:t>
            </a:r>
            <a:r>
              <a:rPr lang="en-US" sz="2400" dirty="0" smtClean="0">
                <a:solidFill>
                  <a:srgbClr val="0000CC"/>
                </a:solidFill>
                <a:latin typeface="Times New Roman" panose="02020603050405020304" pitchFamily="18" charset="0"/>
                <a:cs typeface="Times New Roman" panose="02020603050405020304" pitchFamily="18" charset="0"/>
              </a:rPr>
              <a:t> qua </a:t>
            </a:r>
            <a:r>
              <a:rPr lang="en-US" sz="2400" dirty="0" err="1" smtClean="0">
                <a:solidFill>
                  <a:srgbClr val="0000CC"/>
                </a:solidFill>
                <a:latin typeface="Times New Roman" panose="02020603050405020304" pitchFamily="18" charset="0"/>
                <a:cs typeface="Times New Roman" panose="02020603050405020304" pitchFamily="18" charset="0"/>
              </a:rPr>
              <a:t>quan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sát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bức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20417" y="5201859"/>
            <a:ext cx="9356035" cy="461665"/>
          </a:xfrm>
          <a:prstGeom prst="rect">
            <a:avLst/>
          </a:prstGeom>
          <a:noFill/>
        </p:spPr>
        <p:txBody>
          <a:bodyPr wrap="square" rtlCol="0">
            <a:spAutoFit/>
          </a:bodyPr>
          <a:lstStyle/>
          <a:p>
            <a:r>
              <a:rPr lang="en-US" dirty="0" smtClean="0">
                <a:solidFill>
                  <a:srgbClr val="0000CC"/>
                </a:solidFill>
              </a:rPr>
              <a: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a:t>
            </a:r>
            <a:r>
              <a:rPr lang="en-US" sz="2400" dirty="0" err="1" smtClean="0">
                <a:solidFill>
                  <a:srgbClr val="0000CC"/>
                </a:solidFill>
                <a:latin typeface="Times New Roman" panose="02020603050405020304" pitchFamily="18" charset="0"/>
                <a:cs typeface="Times New Roman" panose="02020603050405020304" pitchFamily="18" charset="0"/>
              </a:rPr>
              <a:t>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chính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trước</a:t>
            </a:r>
            <a:endParaRPr lang="en-US" dirty="0">
              <a:solidFill>
                <a:srgbClr val="0000CC"/>
              </a:solidFill>
            </a:endParaRPr>
          </a:p>
        </p:txBody>
      </p:sp>
      <p:sp>
        <p:nvSpPr>
          <p:cNvPr id="8" name="TextBox 7"/>
          <p:cNvSpPr txBox="1"/>
          <p:nvPr/>
        </p:nvSpPr>
        <p:spPr>
          <a:xfrm>
            <a:off x="1020418" y="5667199"/>
            <a:ext cx="9435548"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thêm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các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phụ</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cho</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sinh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động</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33670" y="6106605"/>
            <a:ext cx="9634331"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Tô</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màu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theo</a:t>
            </a:r>
            <a:r>
              <a:rPr lang="en-US" sz="2400" dirty="0" smtClean="0">
                <a:solidFill>
                  <a:srgbClr val="0000CC"/>
                </a:solidFill>
                <a:latin typeface="Times New Roman" panose="02020603050405020304" pitchFamily="18" charset="0"/>
                <a:cs typeface="Times New Roman" panose="02020603050405020304" pitchFamily="18" charset="0"/>
              </a:rPr>
              <a:t> ý </a:t>
            </a:r>
            <a:r>
              <a:rPr lang="en-US" sz="2400" dirty="0" err="1" smtClean="0">
                <a:solidFill>
                  <a:srgbClr val="0000CC"/>
                </a:solidFill>
                <a:latin typeface="Times New Roman" panose="02020603050405020304" pitchFamily="18" charset="0"/>
                <a:cs typeface="Times New Roman" panose="02020603050405020304" pitchFamily="18" charset="0"/>
              </a:rPr>
              <a:t>thích</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31966" y="4140926"/>
            <a:ext cx="7680960" cy="523220"/>
          </a:xfrm>
          <a:prstGeom prst="rect">
            <a:avLst/>
          </a:prstGeom>
          <a:noFill/>
        </p:spPr>
        <p:txBody>
          <a:bodyPr wrap="square" rtlCol="0">
            <a:spAutoFit/>
          </a:bodyPr>
          <a:lstStyle/>
          <a:p>
            <a:r>
              <a:rPr lang="en-US" sz="2800" dirty="0" smtClean="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CC"/>
                </a:solidFill>
                <a:latin typeface="Times New Roman" panose="02020603050405020304" pitchFamily="18" charset="0"/>
                <a:cs typeface="Times New Roman" panose="02020603050405020304" pitchFamily="18" charset="0"/>
              </a:rPr>
              <a:t>Cách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vẽ</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tranh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ngày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tết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lễ</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hội</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và</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mùa</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xuân</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2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31" y="536911"/>
            <a:ext cx="11039535" cy="523220"/>
          </a:xfrm>
          <a:prstGeom prst="rect">
            <a:avLst/>
          </a:prstGeom>
          <a:noFill/>
        </p:spPr>
        <p:txBody>
          <a:bodyPr wrap="square" rtlCol="0">
            <a:spAutoFit/>
          </a:bodyPr>
          <a:lstStyle/>
          <a:p>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Tham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khảo</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thêm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cách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tạo</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từ</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dây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thép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và</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giấy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cuận</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92" y="1854925"/>
            <a:ext cx="1974623" cy="3749041"/>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917" y="1854925"/>
            <a:ext cx="2154663" cy="3769545"/>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2669" y="1808294"/>
            <a:ext cx="2124727" cy="3769545"/>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ight Arrow 9"/>
          <p:cNvSpPr/>
          <p:nvPr/>
        </p:nvSpPr>
        <p:spPr>
          <a:xfrm>
            <a:off x="2462702" y="3484972"/>
            <a:ext cx="470263" cy="404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341881" y="3461656"/>
            <a:ext cx="470263" cy="404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1134" y="1854924"/>
            <a:ext cx="3202056" cy="3722915"/>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ight Arrow 13"/>
          <p:cNvSpPr/>
          <p:nvPr/>
        </p:nvSpPr>
        <p:spPr>
          <a:xfrm>
            <a:off x="8154962" y="3484972"/>
            <a:ext cx="470263" cy="404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18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0" y="1307512"/>
            <a:ext cx="3837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 : TÌM HIỂU</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17036" y="1825674"/>
            <a:ext cx="5200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2 : CÁCH</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THỰC HIỆN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2149" y="2534194"/>
            <a:ext cx="10554788" cy="830997"/>
          </a:xfrm>
          <a:prstGeom prst="rect">
            <a:avLst/>
          </a:prstGeom>
          <a:noFill/>
        </p:spPr>
        <p:txBody>
          <a:bodyPr wrap="square" rtlCol="0">
            <a:spAutoFit/>
          </a:bodyPr>
          <a:lstStyle/>
          <a:p>
            <a:pPr marL="342900" indent="-342900">
              <a:buFontTx/>
              <a:buChar char="-"/>
            </a:pP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thích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về</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nội</a:t>
            </a:r>
            <a:r>
              <a:rPr lang="en-US" sz="2400" dirty="0" smtClean="0">
                <a:solidFill>
                  <a:srgbClr val="0000CC"/>
                </a:solidFill>
                <a:latin typeface="Times New Roman" panose="02020603050405020304" pitchFamily="18" charset="0"/>
                <a:cs typeface="Times New Roman" panose="02020603050405020304" pitchFamily="18" charset="0"/>
              </a:rPr>
              <a:t> dung </a:t>
            </a:r>
            <a:r>
              <a:rPr lang="en-US" sz="2400" dirty="0" err="1" smtClean="0">
                <a:solidFill>
                  <a:srgbClr val="0000CC"/>
                </a:solidFill>
                <a:latin typeface="Times New Roman" panose="02020603050405020304" pitchFamily="18" charset="0"/>
                <a:cs typeface="Times New Roman" panose="02020603050405020304" pitchFamily="18" charset="0"/>
              </a:rPr>
              <a:t>ngày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tết</a:t>
            </a:r>
            <a:r>
              <a:rPr lang="en-US" sz="2400" dirty="0" smtClean="0">
                <a:solidFill>
                  <a:srgbClr val="0000CC"/>
                </a:solidFill>
                <a:latin typeface="Times New Roman" panose="02020603050405020304" pitchFamily="18" charset="0"/>
                <a:cs typeface="Times New Roman" panose="02020603050405020304" pitchFamily="18" charset="0"/>
              </a:rPr>
              <a:t> , </a:t>
            </a:r>
            <a:r>
              <a:rPr lang="en-US" sz="2400" dirty="0" err="1" smtClean="0">
                <a:solidFill>
                  <a:srgbClr val="0000CC"/>
                </a:solidFill>
                <a:latin typeface="Times New Roman" panose="02020603050405020304" pitchFamily="18" charset="0"/>
                <a:cs typeface="Times New Roman" panose="02020603050405020304" pitchFamily="18" charset="0"/>
              </a:rPr>
              <a:t>lễ</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hội</a:t>
            </a:r>
            <a:r>
              <a:rPr lang="en-US" sz="2400" dirty="0" smtClean="0">
                <a:solidFill>
                  <a:srgbClr val="0000CC"/>
                </a:solidFill>
                <a:latin typeface="Times New Roman" panose="02020603050405020304" pitchFamily="18" charset="0"/>
                <a:cs typeface="Times New Roman" panose="02020603050405020304" pitchFamily="18" charset="0"/>
              </a:rPr>
              <a:t> hay </a:t>
            </a:r>
            <a:r>
              <a:rPr lang="en-US" sz="2400" dirty="0" err="1" smtClean="0">
                <a:solidFill>
                  <a:srgbClr val="0000CC"/>
                </a:solidFill>
                <a:latin typeface="Times New Roman" panose="02020603050405020304" pitchFamily="18" charset="0"/>
                <a:cs typeface="Times New Roman" panose="02020603050405020304" pitchFamily="18" charset="0"/>
              </a:rPr>
              <a:t>mùa</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xuân</a:t>
            </a:r>
            <a:r>
              <a:rPr lang="en-US" sz="2400" dirty="0" smtClean="0">
                <a:solidFill>
                  <a:srgbClr val="0000CC"/>
                </a:solidFill>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solidFill>
                  <a:srgbClr val="0000CC"/>
                </a:solidFill>
                <a:latin typeface="Times New Roman" panose="02020603050405020304" pitchFamily="18" charset="0"/>
                <a:cs typeface="Times New Roman" panose="02020603050405020304" pitchFamily="18" charset="0"/>
              </a:rPr>
              <a:t>Cụ</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thể</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là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vẽ</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những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hình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ảnh</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gì</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trong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tranh</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461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178818" y="196010"/>
            <a:ext cx="4963082" cy="1218262"/>
          </a:xfrm>
          <a:prstGeom prst="irregularSeal1">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KHỞI 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79648" y="1499616"/>
            <a:ext cx="6156960" cy="461665"/>
          </a:xfrm>
          <a:prstGeom prst="rect">
            <a:avLst/>
          </a:prstGeom>
          <a:noFill/>
        </p:spPr>
        <p:txBody>
          <a:bodyPr wrap="square" rtlCol="0">
            <a:spAutoFit/>
          </a:bodyPr>
          <a:lstStyle/>
          <a:p>
            <a:r>
              <a:rPr lang="en-US" sz="2400" b="1" dirty="0" smtClean="0">
                <a:solidFill>
                  <a:srgbClr val="D60093"/>
                </a:solidFill>
                <a:latin typeface="Times New Roman" panose="02020603050405020304" pitchFamily="18" charset="0"/>
                <a:cs typeface="Times New Roman" panose="02020603050405020304" pitchFamily="18" charset="0"/>
              </a:rPr>
              <a:t>CÁC EM HÃY XEM ĐOẠN VIDEO SAU</a:t>
            </a:r>
            <a:endParaRPr lang="en-US" sz="2400" b="1" dirty="0">
              <a:solidFill>
                <a:srgbClr val="D60093"/>
              </a:solidFill>
              <a:latin typeface="Times New Roman" panose="02020603050405020304" pitchFamily="18" charset="0"/>
              <a:cs typeface="Times New Roman" panose="02020603050405020304" pitchFamily="18" charset="0"/>
            </a:endParaRPr>
          </a:p>
        </p:txBody>
      </p:sp>
      <p:pic>
        <p:nvPicPr>
          <p:cNvPr id="4" name="Picture 5" descr="POINS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97536"/>
            <a:ext cx="2032000" cy="1375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24164" y="-158840"/>
            <a:ext cx="1506822" cy="2038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5029" y="2416996"/>
            <a:ext cx="8391579" cy="400110"/>
          </a:xfrm>
          <a:prstGeom prst="rect">
            <a:avLst/>
          </a:prstGeom>
          <a:noFill/>
        </p:spPr>
        <p:txBody>
          <a:bodyPr wrap="square" rtlCol="0">
            <a:spAutoFit/>
          </a:bodyPr>
          <a:lstStyle/>
          <a:p>
            <a:r>
              <a:rPr lang="en-US" sz="2000" dirty="0" smtClean="0">
                <a:solidFill>
                  <a:srgbClr val="0000CC"/>
                </a:solidFill>
                <a:latin typeface="Times New Roman" panose="02020603050405020304" pitchFamily="18" charset="0"/>
                <a:cs typeface="Times New Roman" panose="02020603050405020304" pitchFamily="18" charset="0"/>
              </a:rPr>
              <a:t>EM THẤY ĐOẠN VIDEO GIỚI THIỆU VỀ HOẠT ĐỘNG GÌ ?</a:t>
            </a:r>
            <a:endParaRPr lang="en-US" sz="2000"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18905" y="3054132"/>
            <a:ext cx="10198594" cy="707886"/>
          </a:xfrm>
          <a:prstGeom prst="rect">
            <a:avLst/>
          </a:prstGeom>
          <a:noFill/>
        </p:spPr>
        <p:txBody>
          <a:bodyPr wrap="square" rtlCol="0">
            <a:spAutoFit/>
          </a:bodyPr>
          <a:lstStyle/>
          <a:p>
            <a:r>
              <a:rPr lang="en-US" sz="2000" dirty="0" smtClean="0">
                <a:solidFill>
                  <a:srgbClr val="0000CC"/>
                </a:solidFill>
                <a:latin typeface="Times New Roman" panose="02020603050405020304" pitchFamily="18" charset="0"/>
                <a:cs typeface="Times New Roman" panose="02020603050405020304" pitchFamily="18" charset="0"/>
              </a:rPr>
              <a:t>EM CÓ THÍCH TÌM HIỂU VÀ VẼ TRANH VỀ CHỦ ĐỀ NGÀY TẾTLỄ HỘI VÀ MÙA XUÂN KHÔNG ?</a:t>
            </a:r>
            <a:endParaRPr lang="en-US" sz="2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2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1018903"/>
            <a:ext cx="8610600" cy="5291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87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376" y="1005840"/>
            <a:ext cx="7563395" cy="5199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527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875" y="928687"/>
            <a:ext cx="7994468" cy="5393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1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674" y="901336"/>
            <a:ext cx="8621486" cy="551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1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77" y="1097280"/>
            <a:ext cx="8595360" cy="5055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3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6" y="1110344"/>
            <a:ext cx="7929154" cy="5264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69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261257"/>
            <a:ext cx="7040880" cy="461665"/>
          </a:xfrm>
          <a:prstGeom prst="rect">
            <a:avLst/>
          </a:prstGeom>
          <a:noFill/>
        </p:spPr>
        <p:txBody>
          <a:bodyPr wrap="square" rtlCol="0">
            <a:spAutoFit/>
          </a:bodyPr>
          <a:lstStyle/>
          <a:p>
            <a:pPr algn="ctr"/>
            <a:r>
              <a:rPr lang="en-US" sz="2400" dirty="0" smtClean="0">
                <a:solidFill>
                  <a:srgbClr val="0000CC"/>
                </a:solidFill>
                <a:latin typeface="Times New Roman" panose="02020603050405020304" pitchFamily="18" charset="0"/>
                <a:cs typeface="Times New Roman" panose="02020603050405020304" pitchFamily="18" charset="0"/>
              </a:rPr>
              <a:t>MỘT SỐ TRANH THAM KHẢO</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674" y="1058091"/>
            <a:ext cx="8556172" cy="527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226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0" y="1307512"/>
            <a:ext cx="3837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 : TÌM HIỂU</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17036" y="1825674"/>
            <a:ext cx="5200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2 : CÁCH</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THỰC HIỆN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699617" y="2343834"/>
            <a:ext cx="5200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3 : THỰC</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HÀNH</a:t>
            </a:r>
          </a:p>
        </p:txBody>
      </p:sp>
      <p:sp>
        <p:nvSpPr>
          <p:cNvPr id="8" name="TextBox 7"/>
          <p:cNvSpPr txBox="1"/>
          <p:nvPr/>
        </p:nvSpPr>
        <p:spPr>
          <a:xfrm>
            <a:off x="783770" y="3331029"/>
            <a:ext cx="10215154"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Trưng</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bày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và</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giới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thiệu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sản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phẩm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của</a:t>
            </a:r>
            <a:r>
              <a:rPr lang="en-US" sz="2400" dirty="0" smtClean="0">
                <a:solidFill>
                  <a:srgbClr val="0000CC"/>
                </a:solidFill>
                <a:latin typeface="Times New Roman" panose="02020603050405020304" pitchFamily="18" charset="0"/>
                <a:cs typeface="Times New Roman" panose="02020603050405020304" pitchFamily="18" charset="0"/>
              </a:rPr>
              <a:t> HS</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08323" y="2848934"/>
            <a:ext cx="8357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4 : TRƯNG</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BÀY VÀ GIỚI THIỆU SẢN PHẨM</a:t>
            </a:r>
          </a:p>
        </p:txBody>
      </p:sp>
      <p:sp>
        <p:nvSpPr>
          <p:cNvPr id="10" name="TextBox 9"/>
          <p:cNvSpPr txBox="1"/>
          <p:nvPr/>
        </p:nvSpPr>
        <p:spPr>
          <a:xfrm>
            <a:off x="796833" y="3814353"/>
            <a:ext cx="9144000"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Qua </a:t>
            </a:r>
            <a:r>
              <a:rPr lang="en-US" sz="2400" dirty="0" err="1" smtClean="0">
                <a:solidFill>
                  <a:srgbClr val="0000CC"/>
                </a:solidFill>
                <a:latin typeface="Times New Roman" panose="02020603050405020304" pitchFamily="18" charset="0"/>
                <a:cs typeface="Times New Roman" panose="02020603050405020304" pitchFamily="18" charset="0"/>
              </a:rPr>
              <a:t>bài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học</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hôm</a:t>
            </a:r>
            <a:r>
              <a:rPr lang="en-US" sz="2400" dirty="0" smtClean="0">
                <a:solidFill>
                  <a:srgbClr val="0000CC"/>
                </a:solidFill>
                <a:latin typeface="Times New Roman" panose="02020603050405020304" pitchFamily="18" charset="0"/>
                <a:cs typeface="Times New Roman" panose="02020603050405020304" pitchFamily="18" charset="0"/>
              </a:rPr>
              <a:t> nay </a:t>
            </a:r>
            <a:r>
              <a:rPr lang="en-US" sz="2400" dirty="0" err="1" smtClean="0">
                <a:solidFill>
                  <a:srgbClr val="0000CC"/>
                </a:solidFill>
                <a:latin typeface="Times New Roman" panose="02020603050405020304" pitchFamily="18" charset="0"/>
                <a:cs typeface="Times New Roman" panose="02020603050405020304" pitchFamily="18" charset="0"/>
              </a:rPr>
              <a:t>em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có</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cảm</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nhận</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điều</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gì</a:t>
            </a:r>
            <a:r>
              <a:rPr lang="en-US" sz="2400" dirty="0" smtClean="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717036" y="4276018"/>
            <a:ext cx="10778278" cy="1981091"/>
            <a:chOff x="717036" y="4276018"/>
            <a:chExt cx="10778278" cy="1981091"/>
          </a:xfrm>
        </p:grpSpPr>
        <p:sp>
          <p:nvSpPr>
            <p:cNvPr id="11" name="Horizontal Scroll 10"/>
            <p:cNvSpPr/>
            <p:nvPr/>
          </p:nvSpPr>
          <p:spPr>
            <a:xfrm>
              <a:off x="717036" y="4276018"/>
              <a:ext cx="10778278" cy="1981091"/>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97726" y="4741817"/>
              <a:ext cx="9601198" cy="830997"/>
            </a:xfrm>
            <a:prstGeom prst="rect">
              <a:avLst/>
            </a:prstGeom>
            <a:noFill/>
          </p:spPr>
          <p:txBody>
            <a:bodyPr wrap="square" rtlCol="0">
              <a:spAutoFit/>
            </a:bodyPr>
            <a:lstStyle/>
            <a:p>
              <a:r>
                <a:rPr lang="en-US" sz="2400" dirty="0" err="1" smtClean="0">
                  <a:solidFill>
                    <a:srgbClr val="CC0099"/>
                  </a:solidFill>
                  <a:latin typeface="Times New Roman" panose="02020603050405020304" pitchFamily="18" charset="0"/>
                  <a:cs typeface="Times New Roman" panose="02020603050405020304" pitchFamily="18" charset="0"/>
                </a:rPr>
                <a:t>Yêu</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quý</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trân</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trọng</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các</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ngày</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lễ</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tết</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truyền</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thống</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của</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quê</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hương</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Có</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các</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hành</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động</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thiết</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thực</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để</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giữ</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gìn</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và</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phát</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huy</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các</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giá</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trị</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văn</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hóa</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của</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dân</a:t>
              </a:r>
              <a:r>
                <a:rPr lang="en-US" sz="2400" dirty="0" smtClean="0">
                  <a:solidFill>
                    <a:srgbClr val="CC0099"/>
                  </a:solidFill>
                  <a:latin typeface="Times New Roman" panose="02020603050405020304" pitchFamily="18" charset="0"/>
                  <a:cs typeface="Times New Roman" panose="02020603050405020304" pitchFamily="18" charset="0"/>
                </a:rPr>
                <a:t> </a:t>
              </a:r>
              <a:r>
                <a:rPr lang="en-US" sz="2400" dirty="0" err="1" smtClean="0">
                  <a:solidFill>
                    <a:srgbClr val="CC0099"/>
                  </a:solidFill>
                  <a:latin typeface="Times New Roman" panose="02020603050405020304" pitchFamily="18" charset="0"/>
                  <a:cs typeface="Times New Roman" panose="02020603050405020304" pitchFamily="18" charset="0"/>
                </a:rPr>
                <a:t>tộc</a:t>
              </a:r>
              <a:r>
                <a:rPr lang="en-US" sz="2400" dirty="0" smtClean="0">
                  <a:solidFill>
                    <a:srgbClr val="CC0099"/>
                  </a:solidFill>
                  <a:latin typeface="Times New Roman" panose="02020603050405020304" pitchFamily="18" charset="0"/>
                  <a:cs typeface="Times New Roman" panose="02020603050405020304" pitchFamily="18" charset="0"/>
                </a:rPr>
                <a:t>.</a:t>
              </a:r>
              <a:endParaRPr lang="en-US" sz="2400" dirty="0">
                <a:solidFill>
                  <a:srgbClr val="CC0099"/>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9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1804143" y="1610054"/>
            <a:ext cx="8600661" cy="3048000"/>
          </a:xfrm>
          <a:prstGeom prst="rect">
            <a:avLst/>
          </a:prstGeom>
          <a:ln>
            <a:solidFill>
              <a:schemeClr val="bg1"/>
            </a:solidFill>
          </a:ln>
          <a:effectLst>
            <a:outerShdw blurRad="50800" dist="38100" dir="18900000" algn="bl" rotWithShape="0">
              <a:prstClr val="black">
                <a:alpha val="40000"/>
              </a:prstClr>
            </a:outerShdw>
          </a:effectLst>
          <a:extLst/>
        </p:spPr>
        <p:txBody>
          <a:bodyPr wrap="none" fromWordArt="1">
            <a:prstTxWarp prst="textPlain">
              <a:avLst>
                <a:gd name="adj" fmla="val 50000"/>
              </a:avLst>
            </a:prstTxWarp>
            <a:scene3d>
              <a:camera prst="perspectiveAbove"/>
              <a:lightRig rig="legacyFlat3" dir="t"/>
            </a:scene3d>
            <a:sp3d extrusionH="887400" prstMaterial="legacyMatte">
              <a:extrusionClr>
                <a:schemeClr val="accent1"/>
              </a:extrusionClr>
              <a:contourClr>
                <a:srgbClr val="9400ED"/>
              </a:contourClr>
            </a:sp3d>
          </a:bodyPr>
          <a:lstStyle/>
          <a:p>
            <a:pPr algn="ct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Kính</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chúc</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các</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thầy</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cô</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giáo</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và</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các</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em</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p>
          <a:p>
            <a:pPr algn="ctr"/>
            <a:r>
              <a:rPr lang="en-US" sz="3600" b="1" kern="10" dirty="0" err="1">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M</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ạnh</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khỏe</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Hạnh</a:t>
            </a:r>
            <a:r>
              <a:rPr lang="en-US" sz="3600" b="1" kern="10" dirty="0"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 </a:t>
            </a:r>
            <a:r>
              <a:rPr lang="en-US" sz="3600" b="1" kern="10" dirty="0" err="1" smtClean="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phúc</a:t>
            </a:r>
            <a:endParaRPr lang="en-US" sz="3600" b="1" kern="10" dirty="0">
              <a:ln w="12700">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endParaRPr>
          </a:p>
        </p:txBody>
      </p:sp>
      <p:grpSp>
        <p:nvGrpSpPr>
          <p:cNvPr id="35843" name="Group 3"/>
          <p:cNvGrpSpPr>
            <a:grpSpLocks/>
          </p:cNvGrpSpPr>
          <p:nvPr/>
        </p:nvGrpSpPr>
        <p:grpSpPr bwMode="auto">
          <a:xfrm>
            <a:off x="117566" y="92764"/>
            <a:ext cx="12074434" cy="6703323"/>
            <a:chOff x="0" y="39"/>
            <a:chExt cx="5760" cy="4281"/>
          </a:xfrm>
        </p:grpSpPr>
        <p:pic>
          <p:nvPicPr>
            <p:cNvPr id="35844"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 y="3329"/>
              <a:ext cx="1022" cy="891"/>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 y="3397"/>
              <a:ext cx="1008" cy="923"/>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39"/>
              <a:ext cx="960" cy="879"/>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52" y="45"/>
              <a:ext cx="963" cy="963"/>
            </a:xfrm>
            <a:prstGeom prst="rect">
              <a:avLst/>
            </a:prstGeom>
            <a:noFill/>
            <a:extLst>
              <a:ext uri="{909E8E84-426E-40DD-AFC4-6F175D3DCCD1}">
                <a14:hiddenFill xmlns:a14="http://schemas.microsoft.com/office/drawing/2010/main">
                  <a:solidFill>
                    <a:srgbClr val="FFFFFF"/>
                  </a:solidFill>
                </a14:hiddenFill>
              </a:ext>
            </a:extLst>
          </p:spPr>
        </p:pic>
      </p:grpSp>
      <p:sp>
        <p:nvSpPr>
          <p:cNvPr id="35849" name="WordArt 9"/>
          <p:cNvSpPr>
            <a:spLocks noChangeArrowheads="1" noChangeShapeType="1" noTextEdit="1"/>
          </p:cNvSpPr>
          <p:nvPr/>
        </p:nvSpPr>
        <p:spPr bwMode="auto">
          <a:xfrm>
            <a:off x="4288665" y="1219201"/>
            <a:ext cx="4312410" cy="676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en-US" sz="3600" b="1" kern="10" dirty="0">
              <a:ln w="9525">
                <a:solidFill>
                  <a:srgbClr val="0000FF"/>
                </a:solidFill>
                <a:round/>
                <a:headEnd/>
                <a:tailEnd/>
              </a:ln>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580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edge">
                                      <p:cBhvr>
                                        <p:cTn id="7" dur="5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01521" y="1725770"/>
            <a:ext cx="3206840" cy="1292662"/>
          </a:xfrm>
          <a:prstGeom prst="rect">
            <a:avLst/>
          </a:prstGeom>
          <a:noFill/>
          <a:ln w="38100">
            <a:solidFill>
              <a:srgbClr val="FF0000"/>
            </a:solidFill>
          </a:ln>
        </p:spPr>
        <p:txBody>
          <a:bodyPr wrap="square" rtlCol="0">
            <a:spAutoFit/>
          </a:bodyPr>
          <a:lstStyle/>
          <a:p>
            <a:pPr>
              <a:spcBef>
                <a:spcPts val="600"/>
              </a:spcBef>
              <a:spcAft>
                <a:spcPts val="600"/>
              </a:spcAft>
            </a:pPr>
            <a:r>
              <a:rPr lang="en-US" sz="20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smtClean="0">
                <a:solidFill>
                  <a:srgbClr val="FF0000"/>
                </a:solidFill>
                <a:latin typeface="Times New Roman" panose="02020603050405020304" pitchFamily="18" charset="0"/>
                <a:cs typeface="Times New Roman" panose="02020603050405020304" pitchFamily="18" charset="0"/>
              </a:rPr>
              <a:t>CHUẨN BỊ : </a:t>
            </a:r>
          </a:p>
          <a:p>
            <a:pPr>
              <a:spcBef>
                <a:spcPts val="600"/>
              </a:spcBef>
              <a:spcAft>
                <a:spcPts val="600"/>
              </a:spcAft>
            </a:pP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Giấy</a:t>
            </a:r>
            <a:r>
              <a:rPr lang="en-US" sz="2400" b="1" dirty="0" smtClean="0">
                <a:solidFill>
                  <a:srgbClr val="0000CC"/>
                </a:solidFill>
                <a:latin typeface="Times New Roman" panose="02020603050405020304" pitchFamily="18" charset="0"/>
                <a:cs typeface="Times New Roman" panose="02020603050405020304" pitchFamily="18" charset="0"/>
              </a:rPr>
              <a:t> A4, </a:t>
            </a:r>
            <a:r>
              <a:rPr lang="en-US" sz="2400" b="1" dirty="0" err="1" smtClean="0">
                <a:solidFill>
                  <a:srgbClr val="0000CC"/>
                </a:solidFill>
                <a:latin typeface="Times New Roman" panose="02020603050405020304" pitchFamily="18" charset="0"/>
                <a:cs typeface="Times New Roman" panose="02020603050405020304" pitchFamily="18" charset="0"/>
              </a:rPr>
              <a:t>màu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vẽ</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giấy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màu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hồ</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dán</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984121" y="1725770"/>
            <a:ext cx="6259136" cy="3816429"/>
          </a:xfrm>
          <a:prstGeom prst="rect">
            <a:avLst/>
          </a:prstGeom>
          <a:noFill/>
          <a:ln w="38100">
            <a:solidFill>
              <a:srgbClr val="FF0000"/>
            </a:solidFill>
          </a:ln>
        </p:spPr>
        <p:txBody>
          <a:bodyPr wrap="square" rtlCol="0">
            <a:spAutoFit/>
          </a:bodyPr>
          <a:lstStyle/>
          <a:p>
            <a:pPr>
              <a:spcBef>
                <a:spcPts val="600"/>
              </a:spcBef>
              <a:spcAft>
                <a:spcPts val="600"/>
              </a:spcAft>
            </a:pPr>
            <a:r>
              <a:rPr 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smtClean="0">
                <a:solidFill>
                  <a:srgbClr val="FF0000"/>
                </a:solidFill>
                <a:latin typeface="Times New Roman" panose="02020603050405020304" pitchFamily="18" charset="0"/>
                <a:cs typeface="Times New Roman" panose="02020603050405020304" pitchFamily="18" charset="0"/>
              </a:rPr>
              <a:t>MỤC TIÊU CỦA EM :</a:t>
            </a:r>
          </a:p>
          <a:p>
            <a:pPr>
              <a:spcBef>
                <a:spcPts val="600"/>
              </a:spcBef>
              <a:spcAft>
                <a:spcPts val="600"/>
              </a:spcAft>
            </a:pP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Hiểu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nêu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được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một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số</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đặc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điểm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về</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ngày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tết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lễ</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hội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mùa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xuân</a:t>
            </a:r>
            <a:endParaRPr lang="en-US" sz="2400" b="1" dirty="0" smtClean="0">
              <a:solidFill>
                <a:srgbClr val="0000CC"/>
              </a:solidFill>
              <a:latin typeface="Times New Roman" panose="02020603050405020304" pitchFamily="18" charset="0"/>
              <a:cs typeface="Times New Roman" panose="02020603050405020304" pitchFamily="18" charset="0"/>
            </a:endParaRPr>
          </a:p>
          <a:p>
            <a:pPr>
              <a:spcBef>
                <a:spcPts val="600"/>
              </a:spcBef>
              <a:spcAft>
                <a:spcPts val="600"/>
              </a:spcAft>
            </a:pP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Sáng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tạo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được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sản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phẩm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Mĩ</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thuật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bằng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cách</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vẽ</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tạo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từ</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vật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liệu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tìm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được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sắp</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đặt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theo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nội</a:t>
            </a:r>
            <a:r>
              <a:rPr lang="en-US" sz="2400" b="1" dirty="0" smtClean="0">
                <a:solidFill>
                  <a:srgbClr val="0000CC"/>
                </a:solidFill>
                <a:latin typeface="Times New Roman" panose="02020603050405020304" pitchFamily="18" charset="0"/>
                <a:cs typeface="Times New Roman" panose="02020603050405020304" pitchFamily="18" charset="0"/>
              </a:rPr>
              <a:t> dung </a:t>
            </a:r>
            <a:r>
              <a:rPr lang="en-US" sz="2400" b="1" dirty="0" err="1" smtClean="0">
                <a:solidFill>
                  <a:srgbClr val="0000CC"/>
                </a:solidFill>
                <a:latin typeface="Times New Roman" panose="02020603050405020304" pitchFamily="18" charset="0"/>
                <a:cs typeface="Times New Roman" panose="02020603050405020304" pitchFamily="18" charset="0"/>
              </a:rPr>
              <a:t>chủ</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đề</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ngày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tết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lễ</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hội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mùa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xuân</a:t>
            </a:r>
            <a:r>
              <a:rPr lang="en-US" sz="2400" b="1" dirty="0" smtClean="0">
                <a:solidFill>
                  <a:srgbClr val="0000CC"/>
                </a:solidFill>
                <a:latin typeface="Times New Roman" panose="02020603050405020304" pitchFamily="18" charset="0"/>
                <a:cs typeface="Times New Roman" panose="02020603050405020304" pitchFamily="18" charset="0"/>
              </a:rPr>
              <a:t>)</a:t>
            </a:r>
          </a:p>
          <a:p>
            <a:pPr>
              <a:spcBef>
                <a:spcPts val="600"/>
              </a:spcBef>
              <a:spcAft>
                <a:spcPts val="600"/>
              </a:spcAft>
            </a:pP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Giới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thiệu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nhận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xét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nêu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được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cảm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nhận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về</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sản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phẩm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của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nhóm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mình</a:t>
            </a:r>
            <a:r>
              <a:rPr lang="en-US" sz="2400" b="1" dirty="0" smtClean="0">
                <a:solidFill>
                  <a:srgbClr val="0000CC"/>
                </a:solidFill>
                <a:latin typeface="Times New Roman" panose="02020603050405020304" pitchFamily="18" charset="0"/>
                <a:cs typeface="Times New Roman" panose="02020603050405020304" pitchFamily="18" charset="0"/>
              </a:rPr>
              <a:t> , </a:t>
            </a:r>
            <a:r>
              <a:rPr lang="en-US" sz="2400" b="1" dirty="0" err="1" smtClean="0">
                <a:solidFill>
                  <a:srgbClr val="0000CC"/>
                </a:solidFill>
                <a:latin typeface="Times New Roman" panose="02020603050405020304" pitchFamily="18" charset="0"/>
                <a:cs typeface="Times New Roman" panose="02020603050405020304" pitchFamily="18" charset="0"/>
              </a:rPr>
              <a:t>nhóm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bạn</a:t>
            </a: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3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0" y="1307512"/>
            <a:ext cx="3837904"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HOẠT ĐỘNG 1 : TÌM HIỂU</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62133" y="334851"/>
            <a:ext cx="6400803" cy="830997"/>
          </a:xfrm>
          <a:prstGeom prst="rect">
            <a:avLst/>
          </a:prstGeom>
          <a:noFill/>
        </p:spPr>
        <p:txBody>
          <a:bodyPr wrap="square" rtlCol="0">
            <a:spAutoFit/>
          </a:bodyPr>
          <a:lstStyle/>
          <a:p>
            <a:pPr algn="ctr"/>
            <a:r>
              <a:rPr lang="en-US" sz="2000" b="1" dirty="0" smtClean="0">
                <a:solidFill>
                  <a:srgbClr val="CC0099"/>
                </a:solidFill>
                <a:latin typeface="Times New Roman" panose="02020603050405020304" pitchFamily="18" charset="0"/>
                <a:cs typeface="Times New Roman" panose="02020603050405020304" pitchFamily="18" charset="0"/>
              </a:rPr>
              <a:t>MĨ THUẬT : BÀI 6</a:t>
            </a:r>
          </a:p>
          <a:p>
            <a:pPr algn="ctr"/>
            <a:r>
              <a:rPr lang="en-US" sz="2800" b="1" dirty="0" smtClean="0">
                <a:solidFill>
                  <a:srgbClr val="CC0099"/>
                </a:solidFill>
                <a:latin typeface="Times New Roman" panose="02020603050405020304" pitchFamily="18" charset="0"/>
                <a:cs typeface="Times New Roman" panose="02020603050405020304" pitchFamily="18" charset="0"/>
              </a:rPr>
              <a:t>NGÀY TẾT, LỄ HỘI VÀ MÙA XUÂN</a:t>
            </a:r>
            <a:endParaRPr lang="en-US" sz="28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4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530" y="1188720"/>
            <a:ext cx="9688731" cy="5299120"/>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78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794" y="1162593"/>
            <a:ext cx="9013372" cy="5199017"/>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474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366" y="1214846"/>
            <a:ext cx="8347165" cy="5107577"/>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49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8" y="391157"/>
            <a:ext cx="7070501"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Em</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hãy</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quan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sát</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hình</a:t>
            </a:r>
            <a:r>
              <a:rPr lang="en-US" sz="2800" dirty="0" smtClean="0">
                <a:solidFill>
                  <a:srgbClr val="0000CC"/>
                </a:solidFill>
                <a:latin typeface="Times New Roman" panose="02020603050405020304" pitchFamily="18" charset="0"/>
                <a:cs typeface="Times New Roman" panose="02020603050405020304" pitchFamily="18" charset="0"/>
              </a:rPr>
              <a:t> 6.1:</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2491" y="1123406"/>
            <a:ext cx="8307977" cy="5225143"/>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657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VIDEO_FILES_RECORD" val="&lt;Videos&gt;&lt;Video Name=&quot;Lấp lánh vẻ đẹp các lễ hội truyền thống ở Việt Nam - VOVTV_258_1_51150.mp4&quot; Position=&quot;1&quot; SlideID=&quot;258&quot;/&gt;&lt;/Videos&gt;&#10;"/>
  <p:tag name="MMPROD_UIDATA" val="&lt;database version=&quot;11.0&quot;&gt;&lt;object type=&quot;1&quot; unique_id=&quot;10001&quot;&gt;&lt;property id=&quot;20226&quot; value=&quot;C:\Users\MINH AN PC\Documents\bài 6 lớp 4.pptx&quot;/&gt;&lt;object type=&quot;8&quot; unique_id=&quot;10002&quot;&gt;&lt;/object&gt;&lt;object type=&quot;2&quot; unique_id=&quot;10003&quot;&gt;&lt;object type=&quot;3&quot; unique_id=&quot;10029&quot;&gt;&lt;property id=&quot;20148&quot; value=&quot;5&quot;/&gt;&lt;property id=&quot;20300&quot; value=&quot;Slide 1&quot;/&gt;&lt;property id=&quot;20307&quot; value=&quot;257&quot;/&gt;&lt;/object&gt;&lt;object type=&quot;3&quot; unique_id=&quot;10040&quot;&gt;&lt;property id=&quot;20148&quot; value=&quot;5&quot;/&gt;&lt;property id=&quot;20300&quot; value=&quot;Slide 3&quot;/&gt;&lt;property id=&quot;20307&quot; value=&quot;258&quot;/&gt;&lt;/object&gt;&lt;object type=&quot;3&quot; unique_id=&quot;10085&quot;&gt;&lt;property id=&quot;20148&quot; value=&quot;5&quot;/&gt;&lt;property id=&quot;20300&quot; value=&quot;Slide 2&quot;/&gt;&lt;property id=&quot;20307&quot; value=&quot;259&quot;/&gt;&lt;/object&gt;&lt;object type=&quot;3&quot; unique_id=&quot;10116&quot;&gt;&lt;property id=&quot;20148&quot; value=&quot;5&quot;/&gt;&lt;property id=&quot;20300&quot; value=&quot;Slide 4&quot;/&gt;&lt;property id=&quot;20307&quot; value=&quot;261&quot;/&gt;&lt;/object&gt;&lt;object type=&quot;3&quot; unique_id=&quot;10141&quot;&gt;&lt;property id=&quot;20148&quot; value=&quot;5&quot;/&gt;&lt;property id=&quot;20300&quot; value=&quot;Slide 5&quot;/&gt;&lt;property id=&quot;20307&quot; value=&quot;262&quot;/&gt;&lt;/object&gt;&lt;object type=&quot;3&quot; unique_id=&quot;10142&quot;&gt;&lt;property id=&quot;20148&quot; value=&quot;5&quot;/&gt;&lt;property id=&quot;20300&quot; value=&quot;Slide 6&quot;/&gt;&lt;property id=&quot;20307&quot; value=&quot;263&quot;/&gt;&lt;/object&gt;&lt;object type=&quot;3&quot; unique_id=&quot;10183&quot;&gt;&lt;property id=&quot;20148&quot; value=&quot;5&quot;/&gt;&lt;property id=&quot;20300&quot; value=&quot;Slide 7&quot;/&gt;&lt;property id=&quot;20307&quot; value=&quot;264&quot;/&gt;&lt;/object&gt;&lt;object type=&quot;3&quot; unique_id=&quot;10229&quot;&gt;&lt;property id=&quot;20148&quot; value=&quot;5&quot;/&gt;&lt;property id=&quot;20300&quot; value=&quot;Slide 14&quot;/&gt;&lt;property id=&quot;20307&quot; value=&quot;265&quot;/&gt;&lt;/object&gt;&lt;object type=&quot;3&quot; unique_id=&quot;10231&quot;&gt;&lt;property id=&quot;20148&quot; value=&quot;5&quot;/&gt;&lt;property id=&quot;20300&quot; value=&quot;Slide 21&quot;/&gt;&lt;property id=&quot;20307&quot; value=&quot;267&quot;/&gt;&lt;/object&gt;&lt;object type=&quot;3&quot; unique_id=&quot;10280&quot;&gt;&lt;property id=&quot;20148&quot; value=&quot;5&quot;/&gt;&lt;property id=&quot;20300&quot; value=&quot;Slide 23&quot;/&gt;&lt;property id=&quot;20307&quot; value=&quot;268&quot;/&gt;&lt;/object&gt;&lt;object type=&quot;3&quot; unique_id=&quot;10463&quot;&gt;&lt;property id=&quot;20148&quot; value=&quot;5&quot;/&gt;&lt;property id=&quot;20300&quot; value=&quot;Slide 22&quot;/&gt;&lt;property id=&quot;20307&quot; value=&quot;270&quot;/&gt;&lt;/object&gt;&lt;object type=&quot;3&quot; unique_id=&quot;10563&quot;&gt;&lt;property id=&quot;20148&quot; value=&quot;5&quot;/&gt;&lt;property id=&quot;20300&quot; value=&quot;Slide 24&quot;/&gt;&lt;property id=&quot;20307&quot; value=&quot;272&quot;/&gt;&lt;/object&gt;&lt;object type=&quot;3&quot; unique_id=&quot;10564&quot;&gt;&lt;property id=&quot;20148&quot; value=&quot;5&quot;/&gt;&lt;property id=&quot;20300&quot; value=&quot;Slide 25&quot;/&gt;&lt;property id=&quot;20307&quot; value=&quot;273&quot;/&gt;&lt;/object&gt;&lt;object type=&quot;3&quot; unique_id=&quot;10565&quot;&gt;&lt;property id=&quot;20148&quot; value=&quot;5&quot;/&gt;&lt;property id=&quot;20300&quot; value=&quot;Slide 26&quot;/&gt;&lt;property id=&quot;20307&quot; value=&quot;274&quot;/&gt;&lt;/object&gt;&lt;object type=&quot;3&quot; unique_id=&quot;10566&quot;&gt;&lt;property id=&quot;20148&quot; value=&quot;5&quot;/&gt;&lt;property id=&quot;20300&quot; value=&quot;Slide 27&quot;/&gt;&lt;property id=&quot;20307&quot; value=&quot;275&quot;/&gt;&lt;/object&gt;&lt;object type=&quot;3&quot; unique_id=&quot;10700&quot;&gt;&lt;property id=&quot;20148&quot; value=&quot;5&quot;/&gt;&lt;property id=&quot;20300&quot; value=&quot;Slide 28&quot;/&gt;&lt;property id=&quot;20307&quot; value=&quot;276&quot;/&gt;&lt;/object&gt;&lt;object type=&quot;3&quot; unique_id=&quot;10701&quot;&gt;&lt;property id=&quot;20148&quot; value=&quot;5&quot;/&gt;&lt;property id=&quot;20300&quot; value=&quot;Slide 29&quot;/&gt;&lt;property id=&quot;20307&quot; value=&quot;278&quot;/&gt;&lt;/object&gt;&lt;object type=&quot;3&quot; unique_id=&quot;10702&quot;&gt;&lt;property id=&quot;20148&quot; value=&quot;5&quot;/&gt;&lt;property id=&quot;20300&quot; value=&quot;Slide 32&quot;/&gt;&lt;property id=&quot;20307&quot; value=&quot;279&quot;/&gt;&lt;/object&gt;&lt;object type=&quot;3&quot; unique_id=&quot;10703&quot;&gt;&lt;property id=&quot;20148&quot; value=&quot;5&quot;/&gt;&lt;property id=&quot;20300&quot; value=&quot;Slide 31&quot;/&gt;&lt;property id=&quot;20307&quot; value=&quot;280&quot;/&gt;&lt;/object&gt;&lt;object type=&quot;3&quot; unique_id=&quot;10888&quot;&gt;&lt;property id=&quot;20148&quot; value=&quot;5&quot;/&gt;&lt;property id=&quot;20300&quot; value=&quot;Slide 34&quot;/&gt;&lt;property id=&quot;20307&quot; value=&quot;281&quot;/&gt;&lt;/object&gt;&lt;object type=&quot;3&quot; unique_id=&quot;10889&quot;&gt;&lt;property id=&quot;20148&quot; value=&quot;5&quot;/&gt;&lt;property id=&quot;20300&quot; value=&quot;Slide 35&quot;/&gt;&lt;property id=&quot;20307&quot; value=&quot;282&quot;/&gt;&lt;/object&gt;&lt;object type=&quot;3&quot; unique_id=&quot;10890&quot;&gt;&lt;property id=&quot;20148&quot; value=&quot;5&quot;/&gt;&lt;property id=&quot;20300&quot; value=&quot;Slide 37&quot;/&gt;&lt;property id=&quot;20307&quot; value=&quot;283&quot;/&gt;&lt;/object&gt;&lt;object type=&quot;3&quot; unique_id=&quot;10891&quot;&gt;&lt;property id=&quot;20148&quot; value=&quot;5&quot;/&gt;&lt;property id=&quot;20300&quot; value=&quot;Slide 33&quot;/&gt;&lt;property id=&quot;20307&quot; value=&quot;284&quot;/&gt;&lt;/object&gt;&lt;object type=&quot;3&quot; unique_id=&quot;10892&quot;&gt;&lt;property id=&quot;20148&quot; value=&quot;5&quot;/&gt;&lt;property id=&quot;20300&quot; value=&quot;Slide 36&quot;/&gt;&lt;property id=&quot;20307&quot; value=&quot;285&quot;/&gt;&lt;/object&gt;&lt;object type=&quot;3&quot; unique_id=&quot;10893&quot;&gt;&lt;property id=&quot;20148&quot; value=&quot;5&quot;/&gt;&lt;property id=&quot;20300&quot; value=&quot;Slide 38&quot;/&gt;&lt;property id=&quot;20307&quot; value=&quot;286&quot;/&gt;&lt;/object&gt;&lt;object type=&quot;3&quot; unique_id=&quot;11126&quot;&gt;&lt;property id=&quot;20148&quot; value=&quot;5&quot;/&gt;&lt;property id=&quot;20300&quot; value=&quot;Slide 39&quot;/&gt;&lt;property id=&quot;20307&quot; value=&quot;288&quot;/&gt;&lt;/object&gt;&lt;object type=&quot;3&quot; unique_id=&quot;11247&quot;&gt;&lt;property id=&quot;20148&quot; value=&quot;5&quot;/&gt;&lt;property id=&quot;20300&quot; value=&quot;Slide 40&quot;/&gt;&lt;property id=&quot;20307&quot; value=&quot;290&quot;/&gt;&lt;/object&gt;&lt;object type=&quot;3&quot; unique_id=&quot;11728&quot;&gt;&lt;property id=&quot;20148&quot; value=&quot;5&quot;/&gt;&lt;property id=&quot;20300&quot; value=&quot;Slide 8&quot;/&gt;&lt;property id=&quot;20307&quot; value=&quot;291&quot;/&gt;&lt;/object&gt;&lt;object type=&quot;3&quot; unique_id=&quot;11729&quot;&gt;&lt;property id=&quot;20148&quot; value=&quot;5&quot;/&gt;&lt;property id=&quot;20300&quot; value=&quot;Slide 9&quot;/&gt;&lt;property id=&quot;20307&quot; value=&quot;292&quot;/&gt;&lt;/object&gt;&lt;object type=&quot;3&quot; unique_id=&quot;11730&quot;&gt;&lt;property id=&quot;20148&quot; value=&quot;5&quot;/&gt;&lt;property id=&quot;20300&quot; value=&quot;Slide 10&quot;/&gt;&lt;property id=&quot;20307&quot; value=&quot;293&quot;/&gt;&lt;/object&gt;&lt;object type=&quot;3&quot; unique_id=&quot;11731&quot;&gt;&lt;property id=&quot;20148&quot; value=&quot;5&quot;/&gt;&lt;property id=&quot;20300&quot; value=&quot;Slide 11&quot;/&gt;&lt;property id=&quot;20307&quot; value=&quot;294&quot;/&gt;&lt;/object&gt;&lt;object type=&quot;3&quot; unique_id=&quot;11732&quot;&gt;&lt;property id=&quot;20148&quot; value=&quot;5&quot;/&gt;&lt;property id=&quot;20300&quot; value=&quot;Slide 12&quot;/&gt;&lt;property id=&quot;20307&quot; value=&quot;295&quot;/&gt;&lt;/object&gt;&lt;object type=&quot;3&quot; unique_id=&quot;11733&quot;&gt;&lt;property id=&quot;20148&quot; value=&quot;5&quot;/&gt;&lt;property id=&quot;20300&quot; value=&quot;Slide 13&quot;/&gt;&lt;property id=&quot;20307&quot; value=&quot;296&quot;/&gt;&lt;/object&gt;&lt;object type=&quot;3&quot; unique_id=&quot;12058&quot;&gt;&lt;property id=&quot;20148&quot; value=&quot;5&quot;/&gt;&lt;property id=&quot;20300&quot; value=&quot;Slide 15&quot;/&gt;&lt;property id=&quot;20307&quot; value=&quot;297&quot;/&gt;&lt;/object&gt;&lt;object type=&quot;3&quot; unique_id=&quot;12059&quot;&gt;&lt;property id=&quot;20148&quot; value=&quot;5&quot;/&gt;&lt;property id=&quot;20300&quot; value=&quot;Slide 16&quot;/&gt;&lt;property id=&quot;20307&quot; value=&quot;298&quot;/&gt;&lt;/object&gt;&lt;object type=&quot;3&quot; unique_id=&quot;12060&quot;&gt;&lt;property id=&quot;20148&quot; value=&quot;5&quot;/&gt;&lt;property id=&quot;20300&quot; value=&quot;Slide 17&quot;/&gt;&lt;property id=&quot;20307&quot; value=&quot;299&quot;/&gt;&lt;/object&gt;&lt;object type=&quot;3&quot; unique_id=&quot;12061&quot;&gt;&lt;property id=&quot;20148&quot; value=&quot;5&quot;/&gt;&lt;property id=&quot;20300&quot; value=&quot;Slide 18&quot;/&gt;&lt;property id=&quot;20307&quot; value=&quot;301&quot;/&gt;&lt;/object&gt;&lt;object type=&quot;3&quot; unique_id=&quot;12062&quot;&gt;&lt;property id=&quot;20148&quot; value=&quot;5&quot;/&gt;&lt;property id=&quot;20300&quot; value=&quot;Slide 19&quot;/&gt;&lt;property id=&quot;20307&quot; value=&quot;300&quot;/&gt;&lt;/object&gt;&lt;object type=&quot;3&quot; unique_id=&quot;12063&quot;&gt;&lt;property id=&quot;20148&quot; value=&quot;5&quot;/&gt;&lt;property id=&quot;20300&quot; value=&quot;Slide 20&quot;/&gt;&lt;property id=&quot;20307&quot; value=&quot;302&quot;/&gt;&lt;/object&gt;&lt;object type=&quot;3&quot; unique_id=&quot;12945&quot;&gt;&lt;property id=&quot;20148&quot; value=&quot;5&quot;/&gt;&lt;property id=&quot;20300&quot; value=&quot;Slide 30&quot;/&gt;&lt;property id=&quot;20307&quot; value=&quot;30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917</Words>
  <Application>Microsoft Office PowerPoint</Application>
  <PresentationFormat>Widescreen</PresentationFormat>
  <Paragraphs>87</Paragraphs>
  <Slides>38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AN PC</dc:creator>
  <cp:lastModifiedBy>fate</cp:lastModifiedBy>
  <cp:revision>91</cp:revision>
  <dcterms:created xsi:type="dcterms:W3CDTF">2020-04-01T02:40:33Z</dcterms:created>
  <dcterms:modified xsi:type="dcterms:W3CDTF">2020-12-23T06:13:09Z</dcterms:modified>
</cp:coreProperties>
</file>