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7" r:id="rId3"/>
    <p:sldId id="264" r:id="rId4"/>
    <p:sldId id="260" r:id="rId5"/>
    <p:sldId id="262" r:id="rId6"/>
    <p:sldId id="263" r:id="rId7"/>
    <p:sldId id="269" r:id="rId8"/>
    <p:sldId id="273" r:id="rId9"/>
    <p:sldId id="276" r:id="rId10"/>
    <p:sldId id="274" r:id="rId11"/>
    <p:sldId id="270" r:id="rId12"/>
    <p:sldId id="271" r:id="rId13"/>
    <p:sldId id="277" r:id="rId14"/>
    <p:sldId id="286" r:id="rId15"/>
    <p:sldId id="278" r:id="rId16"/>
    <p:sldId id="279" r:id="rId17"/>
    <p:sldId id="281" r:id="rId18"/>
    <p:sldId id="283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50164-E608-4D01-A4F2-4E0E5EA371FE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D307C-7540-43A7-9611-19E6C3A58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6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AEFBD-7CFA-4837-BB49-D68B878823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0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25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7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51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5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71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7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01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26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17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32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746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F908-07FE-4214-8551-D2D5744C7CB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3DD9-610C-421C-964F-8A9155BF7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7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7897;i%20gi&#7843;ng%20L&#253;%20&#273;&#7907;t%201%20n&#259;m2017\ChauVeOngMatTroi(TanHuyen).mp3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&#7897;i%20gi&#7843;ng%20khu%20Nam%20L&#253;%20Hi&#7879;p%20h&#242;a\Hungarian-Dance-Paul-Mauriat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9" descr="22982eh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5720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 descr="Orange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Frames PPT 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917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3644721" y="1883157"/>
            <a:ext cx="4855335" cy="7547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5067299" y="3562954"/>
            <a:ext cx="205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3129DB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19325" y="2766221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Chủ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đề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: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phục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Tiết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2125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61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98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0" y="152400"/>
            <a:ext cx="6477000" cy="1718370"/>
            <a:chOff x="762000" y="152400"/>
            <a:chExt cx="6477000" cy="1718370"/>
          </a:xfrm>
          <a:solidFill>
            <a:schemeClr val="accent1">
              <a:lumMod val="75000"/>
            </a:schemeClr>
          </a:solidFill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56886" y="719197"/>
              <a:ext cx="2020105" cy="58477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47800" y="1870770"/>
            <a:ext cx="92202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0" y="-41970"/>
            <a:ext cx="6477000" cy="1718370"/>
            <a:chOff x="762000" y="152400"/>
            <a:chExt cx="6477000" cy="1718370"/>
          </a:xfrm>
          <a:solidFill>
            <a:schemeClr val="tx2"/>
          </a:solidFill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2914901" cy="58477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Gv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tắt</a:t>
              </a:r>
              <a:endPara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47800" y="1524001"/>
            <a:ext cx="9220200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quần,váy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vùng,miền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dáng,màu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thức,chất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0"/>
            <a:ext cx="46482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248400" y="0"/>
            <a:ext cx="46482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438526" y="204789"/>
            <a:ext cx="1044575" cy="1373187"/>
          </a:xfrm>
          <a:custGeom>
            <a:avLst/>
            <a:gdLst>
              <a:gd name="T0" fmla="*/ 492 w 658"/>
              <a:gd name="T1" fmla="*/ 51 h 865"/>
              <a:gd name="T2" fmla="*/ 366 w 658"/>
              <a:gd name="T3" fmla="*/ 21 h 865"/>
              <a:gd name="T4" fmla="*/ 144 w 658"/>
              <a:gd name="T5" fmla="*/ 39 h 865"/>
              <a:gd name="T6" fmla="*/ 78 w 658"/>
              <a:gd name="T7" fmla="*/ 99 h 865"/>
              <a:gd name="T8" fmla="*/ 42 w 658"/>
              <a:gd name="T9" fmla="*/ 135 h 865"/>
              <a:gd name="T10" fmla="*/ 12 w 658"/>
              <a:gd name="T11" fmla="*/ 207 h 865"/>
              <a:gd name="T12" fmla="*/ 0 w 658"/>
              <a:gd name="T13" fmla="*/ 243 h 865"/>
              <a:gd name="T14" fmla="*/ 6 w 658"/>
              <a:gd name="T15" fmla="*/ 465 h 865"/>
              <a:gd name="T16" fmla="*/ 24 w 658"/>
              <a:gd name="T17" fmla="*/ 567 h 865"/>
              <a:gd name="T18" fmla="*/ 36 w 658"/>
              <a:gd name="T19" fmla="*/ 603 h 865"/>
              <a:gd name="T20" fmla="*/ 144 w 658"/>
              <a:gd name="T21" fmla="*/ 813 h 865"/>
              <a:gd name="T22" fmla="*/ 198 w 658"/>
              <a:gd name="T23" fmla="*/ 831 h 865"/>
              <a:gd name="T24" fmla="*/ 216 w 658"/>
              <a:gd name="T25" fmla="*/ 843 h 865"/>
              <a:gd name="T26" fmla="*/ 306 w 658"/>
              <a:gd name="T27" fmla="*/ 861 h 865"/>
              <a:gd name="T28" fmla="*/ 468 w 658"/>
              <a:gd name="T29" fmla="*/ 831 h 865"/>
              <a:gd name="T30" fmla="*/ 516 w 658"/>
              <a:gd name="T31" fmla="*/ 795 h 865"/>
              <a:gd name="T32" fmla="*/ 564 w 658"/>
              <a:gd name="T33" fmla="*/ 747 h 865"/>
              <a:gd name="T34" fmla="*/ 588 w 658"/>
              <a:gd name="T35" fmla="*/ 711 h 865"/>
              <a:gd name="T36" fmla="*/ 600 w 658"/>
              <a:gd name="T37" fmla="*/ 693 h 865"/>
              <a:gd name="T38" fmla="*/ 624 w 658"/>
              <a:gd name="T39" fmla="*/ 579 h 865"/>
              <a:gd name="T40" fmla="*/ 636 w 658"/>
              <a:gd name="T41" fmla="*/ 507 h 865"/>
              <a:gd name="T42" fmla="*/ 642 w 658"/>
              <a:gd name="T43" fmla="*/ 339 h 865"/>
              <a:gd name="T44" fmla="*/ 570 w 658"/>
              <a:gd name="T45" fmla="*/ 63 h 865"/>
              <a:gd name="T46" fmla="*/ 354 w 658"/>
              <a:gd name="T47" fmla="*/ 21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8" h="865">
                <a:moveTo>
                  <a:pt x="492" y="51"/>
                </a:moveTo>
                <a:cubicBezTo>
                  <a:pt x="442" y="47"/>
                  <a:pt x="406" y="48"/>
                  <a:pt x="366" y="21"/>
                </a:cubicBezTo>
                <a:cubicBezTo>
                  <a:pt x="364" y="21"/>
                  <a:pt x="193" y="12"/>
                  <a:pt x="144" y="39"/>
                </a:cubicBezTo>
                <a:cubicBezTo>
                  <a:pt x="110" y="58"/>
                  <a:pt x="102" y="72"/>
                  <a:pt x="78" y="99"/>
                </a:cubicBezTo>
                <a:cubicBezTo>
                  <a:pt x="67" y="112"/>
                  <a:pt x="42" y="135"/>
                  <a:pt x="42" y="135"/>
                </a:cubicBezTo>
                <a:cubicBezTo>
                  <a:pt x="33" y="161"/>
                  <a:pt x="21" y="181"/>
                  <a:pt x="12" y="207"/>
                </a:cubicBezTo>
                <a:cubicBezTo>
                  <a:pt x="8" y="219"/>
                  <a:pt x="0" y="243"/>
                  <a:pt x="0" y="243"/>
                </a:cubicBezTo>
                <a:cubicBezTo>
                  <a:pt x="2" y="317"/>
                  <a:pt x="3" y="391"/>
                  <a:pt x="6" y="465"/>
                </a:cubicBezTo>
                <a:cubicBezTo>
                  <a:pt x="8" y="512"/>
                  <a:pt x="13" y="522"/>
                  <a:pt x="24" y="567"/>
                </a:cubicBezTo>
                <a:cubicBezTo>
                  <a:pt x="27" y="579"/>
                  <a:pt x="36" y="603"/>
                  <a:pt x="36" y="603"/>
                </a:cubicBezTo>
                <a:cubicBezTo>
                  <a:pt x="48" y="685"/>
                  <a:pt x="85" y="754"/>
                  <a:pt x="144" y="813"/>
                </a:cubicBezTo>
                <a:cubicBezTo>
                  <a:pt x="157" y="826"/>
                  <a:pt x="180" y="825"/>
                  <a:pt x="198" y="831"/>
                </a:cubicBezTo>
                <a:cubicBezTo>
                  <a:pt x="205" y="833"/>
                  <a:pt x="209" y="840"/>
                  <a:pt x="216" y="843"/>
                </a:cubicBezTo>
                <a:cubicBezTo>
                  <a:pt x="251" y="859"/>
                  <a:pt x="265" y="856"/>
                  <a:pt x="306" y="861"/>
                </a:cubicBezTo>
                <a:cubicBezTo>
                  <a:pt x="379" y="854"/>
                  <a:pt x="417" y="865"/>
                  <a:pt x="468" y="831"/>
                </a:cubicBezTo>
                <a:cubicBezTo>
                  <a:pt x="482" y="810"/>
                  <a:pt x="492" y="803"/>
                  <a:pt x="516" y="795"/>
                </a:cubicBezTo>
                <a:cubicBezTo>
                  <a:pt x="533" y="778"/>
                  <a:pt x="544" y="761"/>
                  <a:pt x="564" y="747"/>
                </a:cubicBezTo>
                <a:cubicBezTo>
                  <a:pt x="572" y="735"/>
                  <a:pt x="580" y="723"/>
                  <a:pt x="588" y="711"/>
                </a:cubicBezTo>
                <a:cubicBezTo>
                  <a:pt x="592" y="705"/>
                  <a:pt x="600" y="693"/>
                  <a:pt x="600" y="693"/>
                </a:cubicBezTo>
                <a:cubicBezTo>
                  <a:pt x="610" y="654"/>
                  <a:pt x="618" y="619"/>
                  <a:pt x="624" y="579"/>
                </a:cubicBezTo>
                <a:cubicBezTo>
                  <a:pt x="628" y="555"/>
                  <a:pt x="636" y="507"/>
                  <a:pt x="636" y="507"/>
                </a:cubicBezTo>
                <a:cubicBezTo>
                  <a:pt x="638" y="451"/>
                  <a:pt x="639" y="395"/>
                  <a:pt x="642" y="339"/>
                </a:cubicBezTo>
                <a:cubicBezTo>
                  <a:pt x="645" y="275"/>
                  <a:pt x="658" y="92"/>
                  <a:pt x="570" y="63"/>
                </a:cubicBezTo>
                <a:cubicBezTo>
                  <a:pt x="507" y="0"/>
                  <a:pt x="453" y="21"/>
                  <a:pt x="354" y="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2535238" y="1333500"/>
            <a:ext cx="3071812" cy="5099050"/>
          </a:xfrm>
          <a:custGeom>
            <a:avLst/>
            <a:gdLst>
              <a:gd name="T0" fmla="*/ 755 w 1935"/>
              <a:gd name="T1" fmla="*/ 252 h 3212"/>
              <a:gd name="T2" fmla="*/ 461 w 1935"/>
              <a:gd name="T3" fmla="*/ 330 h 3212"/>
              <a:gd name="T4" fmla="*/ 353 w 1935"/>
              <a:gd name="T5" fmla="*/ 354 h 3212"/>
              <a:gd name="T6" fmla="*/ 293 w 1935"/>
              <a:gd name="T7" fmla="*/ 402 h 3212"/>
              <a:gd name="T8" fmla="*/ 125 w 1935"/>
              <a:gd name="T9" fmla="*/ 660 h 3212"/>
              <a:gd name="T10" fmla="*/ 17 w 1935"/>
              <a:gd name="T11" fmla="*/ 840 h 3212"/>
              <a:gd name="T12" fmla="*/ 71 w 1935"/>
              <a:gd name="T13" fmla="*/ 1086 h 3212"/>
              <a:gd name="T14" fmla="*/ 101 w 1935"/>
              <a:gd name="T15" fmla="*/ 1260 h 3212"/>
              <a:gd name="T16" fmla="*/ 137 w 1935"/>
              <a:gd name="T17" fmla="*/ 1464 h 3212"/>
              <a:gd name="T18" fmla="*/ 365 w 1935"/>
              <a:gd name="T19" fmla="*/ 1572 h 3212"/>
              <a:gd name="T20" fmla="*/ 347 w 1935"/>
              <a:gd name="T21" fmla="*/ 1512 h 3212"/>
              <a:gd name="T22" fmla="*/ 335 w 1935"/>
              <a:gd name="T23" fmla="*/ 870 h 3212"/>
              <a:gd name="T24" fmla="*/ 395 w 1935"/>
              <a:gd name="T25" fmla="*/ 828 h 3212"/>
              <a:gd name="T26" fmla="*/ 455 w 1935"/>
              <a:gd name="T27" fmla="*/ 786 h 3212"/>
              <a:gd name="T28" fmla="*/ 545 w 1935"/>
              <a:gd name="T29" fmla="*/ 720 h 3212"/>
              <a:gd name="T30" fmla="*/ 587 w 1935"/>
              <a:gd name="T31" fmla="*/ 630 h 3212"/>
              <a:gd name="T32" fmla="*/ 557 w 1935"/>
              <a:gd name="T33" fmla="*/ 684 h 3212"/>
              <a:gd name="T34" fmla="*/ 569 w 1935"/>
              <a:gd name="T35" fmla="*/ 1116 h 3212"/>
              <a:gd name="T36" fmla="*/ 503 w 1935"/>
              <a:gd name="T37" fmla="*/ 1464 h 3212"/>
              <a:gd name="T38" fmla="*/ 485 w 1935"/>
              <a:gd name="T39" fmla="*/ 1584 h 3212"/>
              <a:gd name="T40" fmla="*/ 527 w 1935"/>
              <a:gd name="T41" fmla="*/ 1614 h 3212"/>
              <a:gd name="T42" fmla="*/ 461 w 1935"/>
              <a:gd name="T43" fmla="*/ 2262 h 3212"/>
              <a:gd name="T44" fmla="*/ 365 w 1935"/>
              <a:gd name="T45" fmla="*/ 2694 h 3212"/>
              <a:gd name="T46" fmla="*/ 287 w 1935"/>
              <a:gd name="T47" fmla="*/ 2976 h 3212"/>
              <a:gd name="T48" fmla="*/ 335 w 1935"/>
              <a:gd name="T49" fmla="*/ 3144 h 3212"/>
              <a:gd name="T50" fmla="*/ 563 w 1935"/>
              <a:gd name="T51" fmla="*/ 3156 h 3212"/>
              <a:gd name="T52" fmla="*/ 629 w 1935"/>
              <a:gd name="T53" fmla="*/ 3096 h 3212"/>
              <a:gd name="T54" fmla="*/ 707 w 1935"/>
              <a:gd name="T55" fmla="*/ 2964 h 3212"/>
              <a:gd name="T56" fmla="*/ 731 w 1935"/>
              <a:gd name="T57" fmla="*/ 2928 h 3212"/>
              <a:gd name="T58" fmla="*/ 797 w 1935"/>
              <a:gd name="T59" fmla="*/ 2826 h 3212"/>
              <a:gd name="T60" fmla="*/ 845 w 1935"/>
              <a:gd name="T61" fmla="*/ 2544 h 3212"/>
              <a:gd name="T62" fmla="*/ 899 w 1935"/>
              <a:gd name="T63" fmla="*/ 2316 h 3212"/>
              <a:gd name="T64" fmla="*/ 965 w 1935"/>
              <a:gd name="T65" fmla="*/ 2178 h 3212"/>
              <a:gd name="T66" fmla="*/ 983 w 1935"/>
              <a:gd name="T67" fmla="*/ 2112 h 3212"/>
              <a:gd name="T68" fmla="*/ 1013 w 1935"/>
              <a:gd name="T69" fmla="*/ 2034 h 3212"/>
              <a:gd name="T70" fmla="*/ 1055 w 1935"/>
              <a:gd name="T71" fmla="*/ 2100 h 3212"/>
              <a:gd name="T72" fmla="*/ 1091 w 1935"/>
              <a:gd name="T73" fmla="*/ 2328 h 3212"/>
              <a:gd name="T74" fmla="*/ 1121 w 1935"/>
              <a:gd name="T75" fmla="*/ 2574 h 3212"/>
              <a:gd name="T76" fmla="*/ 1133 w 1935"/>
              <a:gd name="T77" fmla="*/ 2682 h 3212"/>
              <a:gd name="T78" fmla="*/ 1163 w 1935"/>
              <a:gd name="T79" fmla="*/ 2886 h 3212"/>
              <a:gd name="T80" fmla="*/ 1451 w 1935"/>
              <a:gd name="T81" fmla="*/ 3144 h 3212"/>
              <a:gd name="T82" fmla="*/ 1517 w 1935"/>
              <a:gd name="T83" fmla="*/ 2628 h 3212"/>
              <a:gd name="T84" fmla="*/ 1511 w 1935"/>
              <a:gd name="T85" fmla="*/ 1962 h 3212"/>
              <a:gd name="T86" fmla="*/ 1445 w 1935"/>
              <a:gd name="T87" fmla="*/ 1722 h 3212"/>
              <a:gd name="T88" fmla="*/ 1349 w 1935"/>
              <a:gd name="T89" fmla="*/ 1440 h 3212"/>
              <a:gd name="T90" fmla="*/ 1331 w 1935"/>
              <a:gd name="T91" fmla="*/ 1386 h 3212"/>
              <a:gd name="T92" fmla="*/ 1397 w 1935"/>
              <a:gd name="T93" fmla="*/ 852 h 3212"/>
              <a:gd name="T94" fmla="*/ 1427 w 1935"/>
              <a:gd name="T95" fmla="*/ 696 h 3212"/>
              <a:gd name="T96" fmla="*/ 1499 w 1935"/>
              <a:gd name="T97" fmla="*/ 720 h 3212"/>
              <a:gd name="T98" fmla="*/ 1649 w 1935"/>
              <a:gd name="T99" fmla="*/ 786 h 3212"/>
              <a:gd name="T100" fmla="*/ 1853 w 1935"/>
              <a:gd name="T101" fmla="*/ 852 h 3212"/>
              <a:gd name="T102" fmla="*/ 1913 w 1935"/>
              <a:gd name="T103" fmla="*/ 810 h 3212"/>
              <a:gd name="T104" fmla="*/ 1907 w 1935"/>
              <a:gd name="T105" fmla="*/ 36 h 3212"/>
              <a:gd name="T106" fmla="*/ 1751 w 1935"/>
              <a:gd name="T107" fmla="*/ 12 h 3212"/>
              <a:gd name="T108" fmla="*/ 1727 w 1935"/>
              <a:gd name="T109" fmla="*/ 66 h 3212"/>
              <a:gd name="T110" fmla="*/ 1697 w 1935"/>
              <a:gd name="T111" fmla="*/ 180 h 3212"/>
              <a:gd name="T112" fmla="*/ 1643 w 1935"/>
              <a:gd name="T113" fmla="*/ 414 h 3212"/>
              <a:gd name="T114" fmla="*/ 1493 w 1935"/>
              <a:gd name="T115" fmla="*/ 366 h 3212"/>
              <a:gd name="T116" fmla="*/ 1337 w 1935"/>
              <a:gd name="T117" fmla="*/ 288 h 3212"/>
              <a:gd name="T118" fmla="*/ 1073 w 1935"/>
              <a:gd name="T119" fmla="*/ 192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35" h="3212">
                <a:moveTo>
                  <a:pt x="797" y="126"/>
                </a:moveTo>
                <a:cubicBezTo>
                  <a:pt x="792" y="174"/>
                  <a:pt x="789" y="218"/>
                  <a:pt x="755" y="252"/>
                </a:cubicBezTo>
                <a:cubicBezTo>
                  <a:pt x="737" y="307"/>
                  <a:pt x="669" y="302"/>
                  <a:pt x="623" y="306"/>
                </a:cubicBezTo>
                <a:cubicBezTo>
                  <a:pt x="567" y="325"/>
                  <a:pt x="527" y="319"/>
                  <a:pt x="461" y="330"/>
                </a:cubicBezTo>
                <a:cubicBezTo>
                  <a:pt x="437" y="334"/>
                  <a:pt x="413" y="338"/>
                  <a:pt x="389" y="342"/>
                </a:cubicBezTo>
                <a:cubicBezTo>
                  <a:pt x="377" y="344"/>
                  <a:pt x="353" y="354"/>
                  <a:pt x="353" y="354"/>
                </a:cubicBezTo>
                <a:cubicBezTo>
                  <a:pt x="340" y="392"/>
                  <a:pt x="359" y="354"/>
                  <a:pt x="323" y="378"/>
                </a:cubicBezTo>
                <a:cubicBezTo>
                  <a:pt x="269" y="414"/>
                  <a:pt x="352" y="382"/>
                  <a:pt x="293" y="402"/>
                </a:cubicBezTo>
                <a:cubicBezTo>
                  <a:pt x="267" y="441"/>
                  <a:pt x="230" y="480"/>
                  <a:pt x="209" y="522"/>
                </a:cubicBezTo>
                <a:cubicBezTo>
                  <a:pt x="184" y="571"/>
                  <a:pt x="157" y="615"/>
                  <a:pt x="125" y="660"/>
                </a:cubicBezTo>
                <a:cubicBezTo>
                  <a:pt x="100" y="695"/>
                  <a:pt x="76" y="757"/>
                  <a:pt x="41" y="780"/>
                </a:cubicBezTo>
                <a:cubicBezTo>
                  <a:pt x="34" y="802"/>
                  <a:pt x="30" y="820"/>
                  <a:pt x="17" y="840"/>
                </a:cubicBezTo>
                <a:cubicBezTo>
                  <a:pt x="0" y="909"/>
                  <a:pt x="13" y="973"/>
                  <a:pt x="47" y="1032"/>
                </a:cubicBezTo>
                <a:cubicBezTo>
                  <a:pt x="70" y="1072"/>
                  <a:pt x="50" y="1023"/>
                  <a:pt x="71" y="1086"/>
                </a:cubicBezTo>
                <a:cubicBezTo>
                  <a:pt x="73" y="1092"/>
                  <a:pt x="77" y="1104"/>
                  <a:pt x="77" y="1104"/>
                </a:cubicBezTo>
                <a:cubicBezTo>
                  <a:pt x="84" y="1156"/>
                  <a:pt x="94" y="1208"/>
                  <a:pt x="101" y="1260"/>
                </a:cubicBezTo>
                <a:cubicBezTo>
                  <a:pt x="106" y="1296"/>
                  <a:pt x="97" y="1336"/>
                  <a:pt x="113" y="1368"/>
                </a:cubicBezTo>
                <a:cubicBezTo>
                  <a:pt x="130" y="1403"/>
                  <a:pt x="130" y="1425"/>
                  <a:pt x="137" y="1464"/>
                </a:cubicBezTo>
                <a:cubicBezTo>
                  <a:pt x="144" y="1500"/>
                  <a:pt x="153" y="1577"/>
                  <a:pt x="191" y="1590"/>
                </a:cubicBezTo>
                <a:cubicBezTo>
                  <a:pt x="255" y="1587"/>
                  <a:pt x="306" y="1587"/>
                  <a:pt x="365" y="1572"/>
                </a:cubicBezTo>
                <a:cubicBezTo>
                  <a:pt x="363" y="1564"/>
                  <a:pt x="361" y="1556"/>
                  <a:pt x="359" y="1548"/>
                </a:cubicBezTo>
                <a:cubicBezTo>
                  <a:pt x="355" y="1536"/>
                  <a:pt x="347" y="1512"/>
                  <a:pt x="347" y="1512"/>
                </a:cubicBezTo>
                <a:cubicBezTo>
                  <a:pt x="345" y="1332"/>
                  <a:pt x="389" y="1127"/>
                  <a:pt x="329" y="948"/>
                </a:cubicBezTo>
                <a:cubicBezTo>
                  <a:pt x="331" y="922"/>
                  <a:pt x="327" y="895"/>
                  <a:pt x="335" y="870"/>
                </a:cubicBezTo>
                <a:cubicBezTo>
                  <a:pt x="338" y="860"/>
                  <a:pt x="351" y="858"/>
                  <a:pt x="359" y="852"/>
                </a:cubicBezTo>
                <a:cubicBezTo>
                  <a:pt x="371" y="844"/>
                  <a:pt x="395" y="828"/>
                  <a:pt x="395" y="828"/>
                </a:cubicBezTo>
                <a:cubicBezTo>
                  <a:pt x="399" y="822"/>
                  <a:pt x="401" y="814"/>
                  <a:pt x="407" y="810"/>
                </a:cubicBezTo>
                <a:cubicBezTo>
                  <a:pt x="422" y="800"/>
                  <a:pt x="440" y="796"/>
                  <a:pt x="455" y="786"/>
                </a:cubicBezTo>
                <a:cubicBezTo>
                  <a:pt x="475" y="773"/>
                  <a:pt x="486" y="758"/>
                  <a:pt x="509" y="750"/>
                </a:cubicBezTo>
                <a:cubicBezTo>
                  <a:pt x="520" y="739"/>
                  <a:pt x="537" y="733"/>
                  <a:pt x="545" y="720"/>
                </a:cubicBezTo>
                <a:cubicBezTo>
                  <a:pt x="555" y="704"/>
                  <a:pt x="552" y="682"/>
                  <a:pt x="563" y="666"/>
                </a:cubicBezTo>
                <a:cubicBezTo>
                  <a:pt x="571" y="654"/>
                  <a:pt x="579" y="642"/>
                  <a:pt x="587" y="630"/>
                </a:cubicBezTo>
                <a:cubicBezTo>
                  <a:pt x="592" y="623"/>
                  <a:pt x="575" y="642"/>
                  <a:pt x="569" y="648"/>
                </a:cubicBezTo>
                <a:cubicBezTo>
                  <a:pt x="565" y="660"/>
                  <a:pt x="561" y="672"/>
                  <a:pt x="557" y="684"/>
                </a:cubicBezTo>
                <a:cubicBezTo>
                  <a:pt x="555" y="690"/>
                  <a:pt x="551" y="702"/>
                  <a:pt x="551" y="702"/>
                </a:cubicBezTo>
                <a:cubicBezTo>
                  <a:pt x="554" y="846"/>
                  <a:pt x="553" y="976"/>
                  <a:pt x="569" y="1116"/>
                </a:cubicBezTo>
                <a:cubicBezTo>
                  <a:pt x="565" y="1256"/>
                  <a:pt x="597" y="1298"/>
                  <a:pt x="521" y="1374"/>
                </a:cubicBezTo>
                <a:cubicBezTo>
                  <a:pt x="513" y="1405"/>
                  <a:pt x="510" y="1433"/>
                  <a:pt x="503" y="1464"/>
                </a:cubicBezTo>
                <a:cubicBezTo>
                  <a:pt x="500" y="1476"/>
                  <a:pt x="491" y="1500"/>
                  <a:pt x="491" y="1500"/>
                </a:cubicBezTo>
                <a:cubicBezTo>
                  <a:pt x="489" y="1528"/>
                  <a:pt x="485" y="1556"/>
                  <a:pt x="485" y="1584"/>
                </a:cubicBezTo>
                <a:cubicBezTo>
                  <a:pt x="485" y="1590"/>
                  <a:pt x="486" y="1598"/>
                  <a:pt x="491" y="1602"/>
                </a:cubicBezTo>
                <a:cubicBezTo>
                  <a:pt x="501" y="1609"/>
                  <a:pt x="527" y="1614"/>
                  <a:pt x="527" y="1614"/>
                </a:cubicBezTo>
                <a:cubicBezTo>
                  <a:pt x="498" y="1658"/>
                  <a:pt x="504" y="1713"/>
                  <a:pt x="491" y="1764"/>
                </a:cubicBezTo>
                <a:cubicBezTo>
                  <a:pt x="486" y="2082"/>
                  <a:pt x="499" y="2074"/>
                  <a:pt x="461" y="2262"/>
                </a:cubicBezTo>
                <a:cubicBezTo>
                  <a:pt x="452" y="2377"/>
                  <a:pt x="425" y="2489"/>
                  <a:pt x="389" y="2598"/>
                </a:cubicBezTo>
                <a:cubicBezTo>
                  <a:pt x="378" y="2630"/>
                  <a:pt x="376" y="2662"/>
                  <a:pt x="365" y="2694"/>
                </a:cubicBezTo>
                <a:cubicBezTo>
                  <a:pt x="360" y="2731"/>
                  <a:pt x="347" y="2761"/>
                  <a:pt x="341" y="2796"/>
                </a:cubicBezTo>
                <a:cubicBezTo>
                  <a:pt x="330" y="2860"/>
                  <a:pt x="335" y="2928"/>
                  <a:pt x="287" y="2976"/>
                </a:cubicBezTo>
                <a:cubicBezTo>
                  <a:pt x="279" y="3009"/>
                  <a:pt x="262" y="3034"/>
                  <a:pt x="251" y="3066"/>
                </a:cubicBezTo>
                <a:cubicBezTo>
                  <a:pt x="241" y="3145"/>
                  <a:pt x="253" y="3139"/>
                  <a:pt x="335" y="3144"/>
                </a:cubicBezTo>
                <a:cubicBezTo>
                  <a:pt x="379" y="3147"/>
                  <a:pt x="423" y="3148"/>
                  <a:pt x="467" y="3150"/>
                </a:cubicBezTo>
                <a:cubicBezTo>
                  <a:pt x="499" y="3152"/>
                  <a:pt x="531" y="3154"/>
                  <a:pt x="563" y="3156"/>
                </a:cubicBezTo>
                <a:cubicBezTo>
                  <a:pt x="577" y="3154"/>
                  <a:pt x="594" y="3159"/>
                  <a:pt x="605" y="3150"/>
                </a:cubicBezTo>
                <a:cubicBezTo>
                  <a:pt x="621" y="3138"/>
                  <a:pt x="618" y="3112"/>
                  <a:pt x="629" y="3096"/>
                </a:cubicBezTo>
                <a:cubicBezTo>
                  <a:pt x="638" y="3060"/>
                  <a:pt x="651" y="3026"/>
                  <a:pt x="677" y="3000"/>
                </a:cubicBezTo>
                <a:cubicBezTo>
                  <a:pt x="691" y="2959"/>
                  <a:pt x="671" y="3008"/>
                  <a:pt x="707" y="2964"/>
                </a:cubicBezTo>
                <a:cubicBezTo>
                  <a:pt x="711" y="2959"/>
                  <a:pt x="709" y="2951"/>
                  <a:pt x="713" y="2946"/>
                </a:cubicBezTo>
                <a:cubicBezTo>
                  <a:pt x="718" y="2939"/>
                  <a:pt x="726" y="2935"/>
                  <a:pt x="731" y="2928"/>
                </a:cubicBezTo>
                <a:cubicBezTo>
                  <a:pt x="748" y="2908"/>
                  <a:pt x="754" y="2887"/>
                  <a:pt x="773" y="2868"/>
                </a:cubicBezTo>
                <a:cubicBezTo>
                  <a:pt x="787" y="2813"/>
                  <a:pt x="767" y="2874"/>
                  <a:pt x="797" y="2826"/>
                </a:cubicBezTo>
                <a:cubicBezTo>
                  <a:pt x="802" y="2818"/>
                  <a:pt x="811" y="2790"/>
                  <a:pt x="815" y="2778"/>
                </a:cubicBezTo>
                <a:cubicBezTo>
                  <a:pt x="825" y="2709"/>
                  <a:pt x="815" y="2604"/>
                  <a:pt x="845" y="2544"/>
                </a:cubicBezTo>
                <a:cubicBezTo>
                  <a:pt x="858" y="2518"/>
                  <a:pt x="863" y="2500"/>
                  <a:pt x="869" y="2472"/>
                </a:cubicBezTo>
                <a:cubicBezTo>
                  <a:pt x="873" y="2420"/>
                  <a:pt x="869" y="2361"/>
                  <a:pt x="899" y="2316"/>
                </a:cubicBezTo>
                <a:cubicBezTo>
                  <a:pt x="907" y="2282"/>
                  <a:pt x="924" y="2245"/>
                  <a:pt x="941" y="2214"/>
                </a:cubicBezTo>
                <a:cubicBezTo>
                  <a:pt x="948" y="2201"/>
                  <a:pt x="965" y="2178"/>
                  <a:pt x="965" y="2178"/>
                </a:cubicBezTo>
                <a:cubicBezTo>
                  <a:pt x="967" y="2168"/>
                  <a:pt x="968" y="2158"/>
                  <a:pt x="971" y="2148"/>
                </a:cubicBezTo>
                <a:cubicBezTo>
                  <a:pt x="974" y="2136"/>
                  <a:pt x="983" y="2112"/>
                  <a:pt x="983" y="2112"/>
                </a:cubicBezTo>
                <a:cubicBezTo>
                  <a:pt x="985" y="2098"/>
                  <a:pt x="984" y="2083"/>
                  <a:pt x="989" y="2070"/>
                </a:cubicBezTo>
                <a:cubicBezTo>
                  <a:pt x="994" y="2057"/>
                  <a:pt x="1013" y="2034"/>
                  <a:pt x="1013" y="2034"/>
                </a:cubicBezTo>
                <a:cubicBezTo>
                  <a:pt x="1021" y="1987"/>
                  <a:pt x="1022" y="1935"/>
                  <a:pt x="1037" y="1890"/>
                </a:cubicBezTo>
                <a:cubicBezTo>
                  <a:pt x="1050" y="1992"/>
                  <a:pt x="1042" y="1922"/>
                  <a:pt x="1055" y="2100"/>
                </a:cubicBezTo>
                <a:cubicBezTo>
                  <a:pt x="1058" y="2146"/>
                  <a:pt x="1074" y="2192"/>
                  <a:pt x="1079" y="2238"/>
                </a:cubicBezTo>
                <a:cubicBezTo>
                  <a:pt x="1089" y="2326"/>
                  <a:pt x="1077" y="2285"/>
                  <a:pt x="1091" y="2328"/>
                </a:cubicBezTo>
                <a:cubicBezTo>
                  <a:pt x="1097" y="2379"/>
                  <a:pt x="1108" y="2426"/>
                  <a:pt x="1115" y="2478"/>
                </a:cubicBezTo>
                <a:cubicBezTo>
                  <a:pt x="1117" y="2510"/>
                  <a:pt x="1118" y="2542"/>
                  <a:pt x="1121" y="2574"/>
                </a:cubicBezTo>
                <a:cubicBezTo>
                  <a:pt x="1122" y="2582"/>
                  <a:pt x="1126" y="2590"/>
                  <a:pt x="1127" y="2598"/>
                </a:cubicBezTo>
                <a:cubicBezTo>
                  <a:pt x="1130" y="2626"/>
                  <a:pt x="1129" y="2654"/>
                  <a:pt x="1133" y="2682"/>
                </a:cubicBezTo>
                <a:cubicBezTo>
                  <a:pt x="1135" y="2695"/>
                  <a:pt x="1145" y="2718"/>
                  <a:pt x="1145" y="2718"/>
                </a:cubicBezTo>
                <a:cubicBezTo>
                  <a:pt x="1149" y="2775"/>
                  <a:pt x="1156" y="2830"/>
                  <a:pt x="1163" y="2886"/>
                </a:cubicBezTo>
                <a:cubicBezTo>
                  <a:pt x="1170" y="3212"/>
                  <a:pt x="1091" y="3172"/>
                  <a:pt x="1307" y="3150"/>
                </a:cubicBezTo>
                <a:cubicBezTo>
                  <a:pt x="1335" y="3141"/>
                  <a:pt x="1427" y="3146"/>
                  <a:pt x="1451" y="3144"/>
                </a:cubicBezTo>
                <a:cubicBezTo>
                  <a:pt x="1496" y="3077"/>
                  <a:pt x="1459" y="3139"/>
                  <a:pt x="1469" y="2952"/>
                </a:cubicBezTo>
                <a:cubicBezTo>
                  <a:pt x="1474" y="2857"/>
                  <a:pt x="1472" y="2718"/>
                  <a:pt x="1517" y="2628"/>
                </a:cubicBezTo>
                <a:cubicBezTo>
                  <a:pt x="1524" y="2569"/>
                  <a:pt x="1523" y="2497"/>
                  <a:pt x="1541" y="2442"/>
                </a:cubicBezTo>
                <a:cubicBezTo>
                  <a:pt x="1549" y="2286"/>
                  <a:pt x="1561" y="2113"/>
                  <a:pt x="1511" y="1962"/>
                </a:cubicBezTo>
                <a:cubicBezTo>
                  <a:pt x="1504" y="1879"/>
                  <a:pt x="1489" y="1838"/>
                  <a:pt x="1457" y="1764"/>
                </a:cubicBezTo>
                <a:cubicBezTo>
                  <a:pt x="1451" y="1751"/>
                  <a:pt x="1452" y="1735"/>
                  <a:pt x="1445" y="1722"/>
                </a:cubicBezTo>
                <a:cubicBezTo>
                  <a:pt x="1422" y="1676"/>
                  <a:pt x="1399" y="1641"/>
                  <a:pt x="1385" y="1590"/>
                </a:cubicBezTo>
                <a:cubicBezTo>
                  <a:pt x="1371" y="1540"/>
                  <a:pt x="1361" y="1490"/>
                  <a:pt x="1349" y="1440"/>
                </a:cubicBezTo>
                <a:cubicBezTo>
                  <a:pt x="1346" y="1428"/>
                  <a:pt x="1341" y="1416"/>
                  <a:pt x="1337" y="1404"/>
                </a:cubicBezTo>
                <a:cubicBezTo>
                  <a:pt x="1335" y="1398"/>
                  <a:pt x="1331" y="1386"/>
                  <a:pt x="1331" y="1386"/>
                </a:cubicBezTo>
                <a:cubicBezTo>
                  <a:pt x="1336" y="1252"/>
                  <a:pt x="1345" y="1141"/>
                  <a:pt x="1373" y="1014"/>
                </a:cubicBezTo>
                <a:cubicBezTo>
                  <a:pt x="1385" y="960"/>
                  <a:pt x="1379" y="905"/>
                  <a:pt x="1397" y="852"/>
                </a:cubicBezTo>
                <a:cubicBezTo>
                  <a:pt x="1402" y="798"/>
                  <a:pt x="1396" y="743"/>
                  <a:pt x="1409" y="690"/>
                </a:cubicBezTo>
                <a:cubicBezTo>
                  <a:pt x="1411" y="684"/>
                  <a:pt x="1421" y="694"/>
                  <a:pt x="1427" y="696"/>
                </a:cubicBezTo>
                <a:cubicBezTo>
                  <a:pt x="1437" y="698"/>
                  <a:pt x="1447" y="700"/>
                  <a:pt x="1457" y="702"/>
                </a:cubicBezTo>
                <a:cubicBezTo>
                  <a:pt x="1523" y="746"/>
                  <a:pt x="1422" y="681"/>
                  <a:pt x="1499" y="720"/>
                </a:cubicBezTo>
                <a:cubicBezTo>
                  <a:pt x="1532" y="737"/>
                  <a:pt x="1551" y="759"/>
                  <a:pt x="1589" y="768"/>
                </a:cubicBezTo>
                <a:cubicBezTo>
                  <a:pt x="1624" y="791"/>
                  <a:pt x="1590" y="772"/>
                  <a:pt x="1649" y="786"/>
                </a:cubicBezTo>
                <a:cubicBezTo>
                  <a:pt x="1676" y="792"/>
                  <a:pt x="1706" y="803"/>
                  <a:pt x="1733" y="810"/>
                </a:cubicBezTo>
                <a:cubicBezTo>
                  <a:pt x="1775" y="821"/>
                  <a:pt x="1811" y="842"/>
                  <a:pt x="1853" y="852"/>
                </a:cubicBezTo>
                <a:cubicBezTo>
                  <a:pt x="1861" y="850"/>
                  <a:pt x="1870" y="851"/>
                  <a:pt x="1877" y="846"/>
                </a:cubicBezTo>
                <a:cubicBezTo>
                  <a:pt x="1891" y="836"/>
                  <a:pt x="1913" y="810"/>
                  <a:pt x="1913" y="810"/>
                </a:cubicBezTo>
                <a:cubicBezTo>
                  <a:pt x="1921" y="650"/>
                  <a:pt x="1927" y="490"/>
                  <a:pt x="1931" y="330"/>
                </a:cubicBezTo>
                <a:cubicBezTo>
                  <a:pt x="1930" y="291"/>
                  <a:pt x="1935" y="110"/>
                  <a:pt x="1907" y="36"/>
                </a:cubicBezTo>
                <a:cubicBezTo>
                  <a:pt x="1903" y="25"/>
                  <a:pt x="1856" y="11"/>
                  <a:pt x="1847" y="6"/>
                </a:cubicBezTo>
                <a:cubicBezTo>
                  <a:pt x="1815" y="8"/>
                  <a:pt x="1781" y="0"/>
                  <a:pt x="1751" y="12"/>
                </a:cubicBezTo>
                <a:cubicBezTo>
                  <a:pt x="1739" y="17"/>
                  <a:pt x="1743" y="36"/>
                  <a:pt x="1739" y="48"/>
                </a:cubicBezTo>
                <a:cubicBezTo>
                  <a:pt x="1737" y="55"/>
                  <a:pt x="1730" y="60"/>
                  <a:pt x="1727" y="66"/>
                </a:cubicBezTo>
                <a:cubicBezTo>
                  <a:pt x="1724" y="72"/>
                  <a:pt x="1723" y="78"/>
                  <a:pt x="1721" y="84"/>
                </a:cubicBezTo>
                <a:cubicBezTo>
                  <a:pt x="1712" y="116"/>
                  <a:pt x="1708" y="148"/>
                  <a:pt x="1697" y="180"/>
                </a:cubicBezTo>
                <a:cubicBezTo>
                  <a:pt x="1698" y="202"/>
                  <a:pt x="1710" y="338"/>
                  <a:pt x="1697" y="384"/>
                </a:cubicBezTo>
                <a:cubicBezTo>
                  <a:pt x="1691" y="404"/>
                  <a:pt x="1643" y="414"/>
                  <a:pt x="1643" y="414"/>
                </a:cubicBezTo>
                <a:cubicBezTo>
                  <a:pt x="1601" y="412"/>
                  <a:pt x="1558" y="415"/>
                  <a:pt x="1517" y="408"/>
                </a:cubicBezTo>
                <a:cubicBezTo>
                  <a:pt x="1501" y="405"/>
                  <a:pt x="1501" y="380"/>
                  <a:pt x="1493" y="366"/>
                </a:cubicBezTo>
                <a:cubicBezTo>
                  <a:pt x="1479" y="341"/>
                  <a:pt x="1467" y="331"/>
                  <a:pt x="1439" y="324"/>
                </a:cubicBezTo>
                <a:cubicBezTo>
                  <a:pt x="1400" y="298"/>
                  <a:pt x="1382" y="300"/>
                  <a:pt x="1337" y="288"/>
                </a:cubicBezTo>
                <a:cubicBezTo>
                  <a:pt x="1245" y="263"/>
                  <a:pt x="1275" y="265"/>
                  <a:pt x="1151" y="258"/>
                </a:cubicBezTo>
                <a:cubicBezTo>
                  <a:pt x="1114" y="249"/>
                  <a:pt x="1093" y="222"/>
                  <a:pt x="1073" y="192"/>
                </a:cubicBezTo>
                <a:cubicBezTo>
                  <a:pt x="1065" y="162"/>
                  <a:pt x="1049" y="134"/>
                  <a:pt x="1049" y="10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2617788" y="6208714"/>
            <a:ext cx="893762" cy="382587"/>
          </a:xfrm>
          <a:custGeom>
            <a:avLst/>
            <a:gdLst>
              <a:gd name="T0" fmla="*/ 217 w 563"/>
              <a:gd name="T1" fmla="*/ 55 h 241"/>
              <a:gd name="T2" fmla="*/ 1 w 563"/>
              <a:gd name="T3" fmla="*/ 85 h 241"/>
              <a:gd name="T4" fmla="*/ 7 w 563"/>
              <a:gd name="T5" fmla="*/ 181 h 241"/>
              <a:gd name="T6" fmla="*/ 79 w 563"/>
              <a:gd name="T7" fmla="*/ 199 h 241"/>
              <a:gd name="T8" fmla="*/ 271 w 563"/>
              <a:gd name="T9" fmla="*/ 217 h 241"/>
              <a:gd name="T10" fmla="*/ 361 w 563"/>
              <a:gd name="T11" fmla="*/ 241 h 241"/>
              <a:gd name="T12" fmla="*/ 535 w 563"/>
              <a:gd name="T13" fmla="*/ 211 h 241"/>
              <a:gd name="T14" fmla="*/ 541 w 563"/>
              <a:gd name="T15" fmla="*/ 79 h 241"/>
              <a:gd name="T16" fmla="*/ 559 w 563"/>
              <a:gd name="T17" fmla="*/ 73 h 241"/>
              <a:gd name="T18" fmla="*/ 529 w 563"/>
              <a:gd name="T19" fmla="*/ 6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3" h="241">
                <a:moveTo>
                  <a:pt x="217" y="55"/>
                </a:moveTo>
                <a:cubicBezTo>
                  <a:pt x="1" y="67"/>
                  <a:pt x="29" y="0"/>
                  <a:pt x="1" y="85"/>
                </a:cubicBezTo>
                <a:cubicBezTo>
                  <a:pt x="3" y="117"/>
                  <a:pt x="0" y="150"/>
                  <a:pt x="7" y="181"/>
                </a:cubicBezTo>
                <a:cubicBezTo>
                  <a:pt x="12" y="205"/>
                  <a:pt x="54" y="197"/>
                  <a:pt x="79" y="199"/>
                </a:cubicBezTo>
                <a:cubicBezTo>
                  <a:pt x="143" y="205"/>
                  <a:pt x="207" y="210"/>
                  <a:pt x="271" y="217"/>
                </a:cubicBezTo>
                <a:cubicBezTo>
                  <a:pt x="307" y="226"/>
                  <a:pt x="320" y="236"/>
                  <a:pt x="361" y="241"/>
                </a:cubicBezTo>
                <a:cubicBezTo>
                  <a:pt x="513" y="233"/>
                  <a:pt x="447" y="240"/>
                  <a:pt x="535" y="211"/>
                </a:cubicBezTo>
                <a:cubicBezTo>
                  <a:pt x="559" y="174"/>
                  <a:pt x="541" y="79"/>
                  <a:pt x="541" y="79"/>
                </a:cubicBezTo>
                <a:cubicBezTo>
                  <a:pt x="547" y="77"/>
                  <a:pt x="563" y="77"/>
                  <a:pt x="559" y="73"/>
                </a:cubicBezTo>
                <a:cubicBezTo>
                  <a:pt x="552" y="66"/>
                  <a:pt x="529" y="67"/>
                  <a:pt x="529" y="6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4362451" y="6286500"/>
            <a:ext cx="962025" cy="306388"/>
          </a:xfrm>
          <a:custGeom>
            <a:avLst/>
            <a:gdLst>
              <a:gd name="T0" fmla="*/ 312 w 606"/>
              <a:gd name="T1" fmla="*/ 0 h 193"/>
              <a:gd name="T2" fmla="*/ 582 w 606"/>
              <a:gd name="T3" fmla="*/ 18 h 193"/>
              <a:gd name="T4" fmla="*/ 606 w 606"/>
              <a:gd name="T5" fmla="*/ 90 h 193"/>
              <a:gd name="T6" fmla="*/ 600 w 606"/>
              <a:gd name="T7" fmla="*/ 126 h 193"/>
              <a:gd name="T8" fmla="*/ 582 w 606"/>
              <a:gd name="T9" fmla="*/ 132 h 193"/>
              <a:gd name="T10" fmla="*/ 546 w 606"/>
              <a:gd name="T11" fmla="*/ 156 h 193"/>
              <a:gd name="T12" fmla="*/ 360 w 606"/>
              <a:gd name="T13" fmla="*/ 168 h 193"/>
              <a:gd name="T14" fmla="*/ 0 w 606"/>
              <a:gd name="T15" fmla="*/ 174 h 193"/>
              <a:gd name="T16" fmla="*/ 18 w 606"/>
              <a:gd name="T17" fmla="*/ 96 h 193"/>
              <a:gd name="T18" fmla="*/ 72 w 606"/>
              <a:gd name="T19" fmla="*/ 24 h 193"/>
              <a:gd name="T20" fmla="*/ 216 w 606"/>
              <a:gd name="T21" fmla="*/ 24 h 193"/>
              <a:gd name="T22" fmla="*/ 234 w 606"/>
              <a:gd name="T23" fmla="*/ 12 h 193"/>
              <a:gd name="T24" fmla="*/ 312 w 606"/>
              <a:gd name="T25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6" h="193">
                <a:moveTo>
                  <a:pt x="312" y="0"/>
                </a:moveTo>
                <a:cubicBezTo>
                  <a:pt x="446" y="4"/>
                  <a:pt x="481" y="4"/>
                  <a:pt x="582" y="18"/>
                </a:cubicBezTo>
                <a:cubicBezTo>
                  <a:pt x="591" y="46"/>
                  <a:pt x="601" y="59"/>
                  <a:pt x="606" y="90"/>
                </a:cubicBezTo>
                <a:cubicBezTo>
                  <a:pt x="604" y="102"/>
                  <a:pt x="606" y="115"/>
                  <a:pt x="600" y="126"/>
                </a:cubicBezTo>
                <a:cubicBezTo>
                  <a:pt x="597" y="131"/>
                  <a:pt x="588" y="129"/>
                  <a:pt x="582" y="132"/>
                </a:cubicBezTo>
                <a:cubicBezTo>
                  <a:pt x="569" y="139"/>
                  <a:pt x="560" y="155"/>
                  <a:pt x="546" y="156"/>
                </a:cubicBezTo>
                <a:cubicBezTo>
                  <a:pt x="428" y="164"/>
                  <a:pt x="490" y="160"/>
                  <a:pt x="360" y="168"/>
                </a:cubicBezTo>
                <a:cubicBezTo>
                  <a:pt x="237" y="193"/>
                  <a:pt x="140" y="177"/>
                  <a:pt x="0" y="174"/>
                </a:cubicBezTo>
                <a:cubicBezTo>
                  <a:pt x="5" y="147"/>
                  <a:pt x="11" y="123"/>
                  <a:pt x="18" y="96"/>
                </a:cubicBezTo>
                <a:cubicBezTo>
                  <a:pt x="27" y="11"/>
                  <a:pt x="9" y="45"/>
                  <a:pt x="72" y="24"/>
                </a:cubicBezTo>
                <a:cubicBezTo>
                  <a:pt x="126" y="28"/>
                  <a:pt x="163" y="35"/>
                  <a:pt x="216" y="24"/>
                </a:cubicBezTo>
                <a:cubicBezTo>
                  <a:pt x="223" y="22"/>
                  <a:pt x="227" y="15"/>
                  <a:pt x="234" y="12"/>
                </a:cubicBezTo>
                <a:cubicBezTo>
                  <a:pt x="259" y="1"/>
                  <a:pt x="285" y="0"/>
                  <a:pt x="312" y="0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3362325" y="3752851"/>
            <a:ext cx="1352550" cy="182563"/>
          </a:xfrm>
          <a:custGeom>
            <a:avLst/>
            <a:gdLst>
              <a:gd name="T0" fmla="*/ 0 w 852"/>
              <a:gd name="T1" fmla="*/ 66 h 115"/>
              <a:gd name="T2" fmla="*/ 342 w 852"/>
              <a:gd name="T3" fmla="*/ 96 h 115"/>
              <a:gd name="T4" fmla="*/ 534 w 852"/>
              <a:gd name="T5" fmla="*/ 78 h 115"/>
              <a:gd name="T6" fmla="*/ 792 w 852"/>
              <a:gd name="T7" fmla="*/ 0 h 115"/>
              <a:gd name="T8" fmla="*/ 828 w 852"/>
              <a:gd name="T9" fmla="*/ 12 h 115"/>
              <a:gd name="T10" fmla="*/ 852 w 852"/>
              <a:gd name="T11" fmla="*/ 1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2" h="115">
                <a:moveTo>
                  <a:pt x="0" y="66"/>
                </a:moveTo>
                <a:cubicBezTo>
                  <a:pt x="115" y="71"/>
                  <a:pt x="227" y="87"/>
                  <a:pt x="342" y="96"/>
                </a:cubicBezTo>
                <a:cubicBezTo>
                  <a:pt x="400" y="115"/>
                  <a:pt x="474" y="93"/>
                  <a:pt x="534" y="78"/>
                </a:cubicBezTo>
                <a:cubicBezTo>
                  <a:pt x="606" y="6"/>
                  <a:pt x="695" y="6"/>
                  <a:pt x="792" y="0"/>
                </a:cubicBezTo>
                <a:cubicBezTo>
                  <a:pt x="804" y="4"/>
                  <a:pt x="816" y="9"/>
                  <a:pt x="828" y="12"/>
                </a:cubicBezTo>
                <a:cubicBezTo>
                  <a:pt x="836" y="14"/>
                  <a:pt x="852" y="18"/>
                  <a:pt x="852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3705225" y="1733550"/>
            <a:ext cx="647700" cy="128588"/>
          </a:xfrm>
          <a:custGeom>
            <a:avLst/>
            <a:gdLst>
              <a:gd name="T0" fmla="*/ 0 w 408"/>
              <a:gd name="T1" fmla="*/ 24 h 81"/>
              <a:gd name="T2" fmla="*/ 66 w 408"/>
              <a:gd name="T3" fmla="*/ 78 h 81"/>
              <a:gd name="T4" fmla="*/ 354 w 408"/>
              <a:gd name="T5" fmla="*/ 54 h 81"/>
              <a:gd name="T6" fmla="*/ 396 w 408"/>
              <a:gd name="T7" fmla="*/ 18 h 81"/>
              <a:gd name="T8" fmla="*/ 408 w 408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81">
                <a:moveTo>
                  <a:pt x="0" y="24"/>
                </a:moveTo>
                <a:cubicBezTo>
                  <a:pt x="15" y="47"/>
                  <a:pt x="39" y="69"/>
                  <a:pt x="66" y="78"/>
                </a:cubicBezTo>
                <a:cubicBezTo>
                  <a:pt x="223" y="74"/>
                  <a:pt x="247" y="81"/>
                  <a:pt x="354" y="54"/>
                </a:cubicBezTo>
                <a:cubicBezTo>
                  <a:pt x="372" y="41"/>
                  <a:pt x="382" y="35"/>
                  <a:pt x="396" y="18"/>
                </a:cubicBezTo>
                <a:cubicBezTo>
                  <a:pt x="401" y="12"/>
                  <a:pt x="408" y="0"/>
                  <a:pt x="408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2665414" y="3819526"/>
            <a:ext cx="515937" cy="561975"/>
          </a:xfrm>
          <a:custGeom>
            <a:avLst/>
            <a:gdLst>
              <a:gd name="T0" fmla="*/ 97 w 325"/>
              <a:gd name="T1" fmla="*/ 0 h 354"/>
              <a:gd name="T2" fmla="*/ 55 w 325"/>
              <a:gd name="T3" fmla="*/ 54 h 354"/>
              <a:gd name="T4" fmla="*/ 37 w 325"/>
              <a:gd name="T5" fmla="*/ 90 h 354"/>
              <a:gd name="T6" fmla="*/ 1 w 325"/>
              <a:gd name="T7" fmla="*/ 144 h 354"/>
              <a:gd name="T8" fmla="*/ 49 w 325"/>
              <a:gd name="T9" fmla="*/ 192 h 354"/>
              <a:gd name="T10" fmla="*/ 79 w 325"/>
              <a:gd name="T11" fmla="*/ 168 h 354"/>
              <a:gd name="T12" fmla="*/ 55 w 325"/>
              <a:gd name="T13" fmla="*/ 204 h 354"/>
              <a:gd name="T14" fmla="*/ 97 w 325"/>
              <a:gd name="T15" fmla="*/ 246 h 354"/>
              <a:gd name="T16" fmla="*/ 133 w 325"/>
              <a:gd name="T17" fmla="*/ 198 h 354"/>
              <a:gd name="T18" fmla="*/ 139 w 325"/>
              <a:gd name="T19" fmla="*/ 306 h 354"/>
              <a:gd name="T20" fmla="*/ 181 w 325"/>
              <a:gd name="T21" fmla="*/ 282 h 354"/>
              <a:gd name="T22" fmla="*/ 193 w 325"/>
              <a:gd name="T23" fmla="*/ 234 h 354"/>
              <a:gd name="T24" fmla="*/ 241 w 325"/>
              <a:gd name="T25" fmla="*/ 294 h 354"/>
              <a:gd name="T26" fmla="*/ 247 w 325"/>
              <a:gd name="T27" fmla="*/ 234 h 354"/>
              <a:gd name="T28" fmla="*/ 253 w 325"/>
              <a:gd name="T29" fmla="*/ 210 h 354"/>
              <a:gd name="T30" fmla="*/ 259 w 325"/>
              <a:gd name="T31" fmla="*/ 234 h 354"/>
              <a:gd name="T32" fmla="*/ 301 w 325"/>
              <a:gd name="T33" fmla="*/ 258 h 354"/>
              <a:gd name="T34" fmla="*/ 289 w 325"/>
              <a:gd name="T35" fmla="*/ 114 h 354"/>
              <a:gd name="T36" fmla="*/ 277 w 325"/>
              <a:gd name="T37" fmla="*/ 18 h 354"/>
              <a:gd name="T38" fmla="*/ 241 w 325"/>
              <a:gd name="T39" fmla="*/ 4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5" h="354">
                <a:moveTo>
                  <a:pt x="97" y="0"/>
                </a:moveTo>
                <a:cubicBezTo>
                  <a:pt x="84" y="19"/>
                  <a:pt x="65" y="33"/>
                  <a:pt x="55" y="54"/>
                </a:cubicBezTo>
                <a:cubicBezTo>
                  <a:pt x="41" y="81"/>
                  <a:pt x="58" y="64"/>
                  <a:pt x="37" y="90"/>
                </a:cubicBezTo>
                <a:cubicBezTo>
                  <a:pt x="21" y="110"/>
                  <a:pt x="9" y="119"/>
                  <a:pt x="1" y="144"/>
                </a:cubicBezTo>
                <a:cubicBezTo>
                  <a:pt x="9" y="191"/>
                  <a:pt x="0" y="202"/>
                  <a:pt x="49" y="192"/>
                </a:cubicBezTo>
                <a:cubicBezTo>
                  <a:pt x="65" y="169"/>
                  <a:pt x="54" y="176"/>
                  <a:pt x="79" y="168"/>
                </a:cubicBezTo>
                <a:cubicBezTo>
                  <a:pt x="93" y="163"/>
                  <a:pt x="55" y="204"/>
                  <a:pt x="55" y="204"/>
                </a:cubicBezTo>
                <a:cubicBezTo>
                  <a:pt x="62" y="270"/>
                  <a:pt x="53" y="275"/>
                  <a:pt x="97" y="246"/>
                </a:cubicBezTo>
                <a:cubicBezTo>
                  <a:pt x="110" y="226"/>
                  <a:pt x="125" y="221"/>
                  <a:pt x="133" y="198"/>
                </a:cubicBezTo>
                <a:cubicBezTo>
                  <a:pt x="140" y="219"/>
                  <a:pt x="138" y="295"/>
                  <a:pt x="139" y="306"/>
                </a:cubicBezTo>
                <a:cubicBezTo>
                  <a:pt x="164" y="301"/>
                  <a:pt x="172" y="307"/>
                  <a:pt x="181" y="282"/>
                </a:cubicBezTo>
                <a:cubicBezTo>
                  <a:pt x="187" y="267"/>
                  <a:pt x="193" y="234"/>
                  <a:pt x="193" y="234"/>
                </a:cubicBezTo>
                <a:cubicBezTo>
                  <a:pt x="197" y="277"/>
                  <a:pt x="185" y="350"/>
                  <a:pt x="241" y="294"/>
                </a:cubicBezTo>
                <a:cubicBezTo>
                  <a:pt x="243" y="274"/>
                  <a:pt x="244" y="254"/>
                  <a:pt x="247" y="234"/>
                </a:cubicBezTo>
                <a:cubicBezTo>
                  <a:pt x="248" y="226"/>
                  <a:pt x="245" y="210"/>
                  <a:pt x="253" y="210"/>
                </a:cubicBezTo>
                <a:cubicBezTo>
                  <a:pt x="261" y="210"/>
                  <a:pt x="256" y="226"/>
                  <a:pt x="259" y="234"/>
                </a:cubicBezTo>
                <a:cubicBezTo>
                  <a:pt x="270" y="259"/>
                  <a:pt x="274" y="253"/>
                  <a:pt x="301" y="258"/>
                </a:cubicBezTo>
                <a:cubicBezTo>
                  <a:pt x="325" y="354"/>
                  <a:pt x="319" y="159"/>
                  <a:pt x="289" y="114"/>
                </a:cubicBezTo>
                <a:cubicBezTo>
                  <a:pt x="273" y="50"/>
                  <a:pt x="277" y="82"/>
                  <a:pt x="277" y="18"/>
                </a:cubicBezTo>
                <a:lnTo>
                  <a:pt x="241" y="4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5124451" y="788989"/>
            <a:ext cx="481013" cy="592137"/>
          </a:xfrm>
          <a:custGeom>
            <a:avLst/>
            <a:gdLst>
              <a:gd name="T0" fmla="*/ 126 w 303"/>
              <a:gd name="T1" fmla="*/ 361 h 373"/>
              <a:gd name="T2" fmla="*/ 84 w 303"/>
              <a:gd name="T3" fmla="*/ 361 h 373"/>
              <a:gd name="T4" fmla="*/ 78 w 303"/>
              <a:gd name="T5" fmla="*/ 343 h 373"/>
              <a:gd name="T6" fmla="*/ 30 w 303"/>
              <a:gd name="T7" fmla="*/ 271 h 373"/>
              <a:gd name="T8" fmla="*/ 0 w 303"/>
              <a:gd name="T9" fmla="*/ 199 h 373"/>
              <a:gd name="T10" fmla="*/ 42 w 303"/>
              <a:gd name="T11" fmla="*/ 145 h 373"/>
              <a:gd name="T12" fmla="*/ 78 w 303"/>
              <a:gd name="T13" fmla="*/ 235 h 373"/>
              <a:gd name="T14" fmla="*/ 60 w 303"/>
              <a:gd name="T15" fmla="*/ 181 h 373"/>
              <a:gd name="T16" fmla="*/ 66 w 303"/>
              <a:gd name="T17" fmla="*/ 67 h 373"/>
              <a:gd name="T18" fmla="*/ 114 w 303"/>
              <a:gd name="T19" fmla="*/ 97 h 373"/>
              <a:gd name="T20" fmla="*/ 126 w 303"/>
              <a:gd name="T21" fmla="*/ 79 h 373"/>
              <a:gd name="T22" fmla="*/ 144 w 303"/>
              <a:gd name="T23" fmla="*/ 67 h 373"/>
              <a:gd name="T24" fmla="*/ 162 w 303"/>
              <a:gd name="T25" fmla="*/ 55 h 373"/>
              <a:gd name="T26" fmla="*/ 168 w 303"/>
              <a:gd name="T27" fmla="*/ 79 h 373"/>
              <a:gd name="T28" fmla="*/ 174 w 303"/>
              <a:gd name="T29" fmla="*/ 121 h 373"/>
              <a:gd name="T30" fmla="*/ 180 w 303"/>
              <a:gd name="T31" fmla="*/ 103 h 373"/>
              <a:gd name="T32" fmla="*/ 186 w 303"/>
              <a:gd name="T33" fmla="*/ 73 h 373"/>
              <a:gd name="T34" fmla="*/ 222 w 303"/>
              <a:gd name="T35" fmla="*/ 49 h 373"/>
              <a:gd name="T36" fmla="*/ 240 w 303"/>
              <a:gd name="T37" fmla="*/ 85 h 373"/>
              <a:gd name="T38" fmla="*/ 234 w 303"/>
              <a:gd name="T39" fmla="*/ 115 h 373"/>
              <a:gd name="T40" fmla="*/ 228 w 303"/>
              <a:gd name="T41" fmla="*/ 133 h 373"/>
              <a:gd name="T42" fmla="*/ 240 w 303"/>
              <a:gd name="T43" fmla="*/ 115 h 373"/>
              <a:gd name="T44" fmla="*/ 282 w 303"/>
              <a:gd name="T45" fmla="*/ 103 h 373"/>
              <a:gd name="T46" fmla="*/ 270 w 303"/>
              <a:gd name="T47" fmla="*/ 163 h 373"/>
              <a:gd name="T48" fmla="*/ 264 w 303"/>
              <a:gd name="T49" fmla="*/ 307 h 373"/>
              <a:gd name="T50" fmla="*/ 246 w 303"/>
              <a:gd name="T51" fmla="*/ 35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3" h="373">
                <a:moveTo>
                  <a:pt x="126" y="361"/>
                </a:moveTo>
                <a:cubicBezTo>
                  <a:pt x="111" y="366"/>
                  <a:pt x="100" y="373"/>
                  <a:pt x="84" y="361"/>
                </a:cubicBezTo>
                <a:cubicBezTo>
                  <a:pt x="79" y="357"/>
                  <a:pt x="81" y="349"/>
                  <a:pt x="78" y="343"/>
                </a:cubicBezTo>
                <a:cubicBezTo>
                  <a:pt x="64" y="316"/>
                  <a:pt x="52" y="293"/>
                  <a:pt x="30" y="271"/>
                </a:cubicBezTo>
                <a:cubicBezTo>
                  <a:pt x="21" y="245"/>
                  <a:pt x="9" y="225"/>
                  <a:pt x="0" y="199"/>
                </a:cubicBezTo>
                <a:cubicBezTo>
                  <a:pt x="8" y="174"/>
                  <a:pt x="20" y="160"/>
                  <a:pt x="42" y="145"/>
                </a:cubicBezTo>
                <a:cubicBezTo>
                  <a:pt x="68" y="163"/>
                  <a:pt x="78" y="203"/>
                  <a:pt x="78" y="235"/>
                </a:cubicBezTo>
                <a:cubicBezTo>
                  <a:pt x="78" y="254"/>
                  <a:pt x="60" y="181"/>
                  <a:pt x="60" y="181"/>
                </a:cubicBezTo>
                <a:cubicBezTo>
                  <a:pt x="62" y="143"/>
                  <a:pt x="51" y="102"/>
                  <a:pt x="66" y="67"/>
                </a:cubicBezTo>
                <a:cubicBezTo>
                  <a:pt x="96" y="0"/>
                  <a:pt x="112" y="89"/>
                  <a:pt x="114" y="97"/>
                </a:cubicBezTo>
                <a:cubicBezTo>
                  <a:pt x="118" y="91"/>
                  <a:pt x="121" y="84"/>
                  <a:pt x="126" y="79"/>
                </a:cubicBezTo>
                <a:cubicBezTo>
                  <a:pt x="131" y="74"/>
                  <a:pt x="141" y="74"/>
                  <a:pt x="144" y="67"/>
                </a:cubicBezTo>
                <a:cubicBezTo>
                  <a:pt x="153" y="45"/>
                  <a:pt x="109" y="42"/>
                  <a:pt x="162" y="55"/>
                </a:cubicBezTo>
                <a:cubicBezTo>
                  <a:pt x="164" y="63"/>
                  <a:pt x="167" y="71"/>
                  <a:pt x="168" y="79"/>
                </a:cubicBezTo>
                <a:cubicBezTo>
                  <a:pt x="171" y="93"/>
                  <a:pt x="168" y="108"/>
                  <a:pt x="174" y="121"/>
                </a:cubicBezTo>
                <a:cubicBezTo>
                  <a:pt x="177" y="127"/>
                  <a:pt x="178" y="109"/>
                  <a:pt x="180" y="103"/>
                </a:cubicBezTo>
                <a:cubicBezTo>
                  <a:pt x="182" y="93"/>
                  <a:pt x="182" y="83"/>
                  <a:pt x="186" y="73"/>
                </a:cubicBezTo>
                <a:cubicBezTo>
                  <a:pt x="195" y="50"/>
                  <a:pt x="200" y="54"/>
                  <a:pt x="222" y="49"/>
                </a:cubicBezTo>
                <a:cubicBezTo>
                  <a:pt x="228" y="58"/>
                  <a:pt x="240" y="73"/>
                  <a:pt x="240" y="85"/>
                </a:cubicBezTo>
                <a:cubicBezTo>
                  <a:pt x="240" y="95"/>
                  <a:pt x="236" y="105"/>
                  <a:pt x="234" y="115"/>
                </a:cubicBezTo>
                <a:cubicBezTo>
                  <a:pt x="232" y="121"/>
                  <a:pt x="222" y="133"/>
                  <a:pt x="228" y="133"/>
                </a:cubicBezTo>
                <a:cubicBezTo>
                  <a:pt x="235" y="133"/>
                  <a:pt x="234" y="119"/>
                  <a:pt x="240" y="115"/>
                </a:cubicBezTo>
                <a:cubicBezTo>
                  <a:pt x="252" y="107"/>
                  <a:pt x="268" y="108"/>
                  <a:pt x="282" y="103"/>
                </a:cubicBezTo>
                <a:cubicBezTo>
                  <a:pt x="303" y="146"/>
                  <a:pt x="283" y="124"/>
                  <a:pt x="270" y="163"/>
                </a:cubicBezTo>
                <a:cubicBezTo>
                  <a:pt x="268" y="211"/>
                  <a:pt x="267" y="259"/>
                  <a:pt x="264" y="307"/>
                </a:cubicBezTo>
                <a:cubicBezTo>
                  <a:pt x="263" y="315"/>
                  <a:pt x="260" y="355"/>
                  <a:pt x="246" y="35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3386138" y="185739"/>
            <a:ext cx="1136650" cy="757237"/>
          </a:xfrm>
          <a:custGeom>
            <a:avLst/>
            <a:gdLst>
              <a:gd name="T0" fmla="*/ 429 w 716"/>
              <a:gd name="T1" fmla="*/ 39 h 477"/>
              <a:gd name="T2" fmla="*/ 99 w 716"/>
              <a:gd name="T3" fmla="*/ 69 h 477"/>
              <a:gd name="T4" fmla="*/ 33 w 716"/>
              <a:gd name="T5" fmla="*/ 165 h 477"/>
              <a:gd name="T6" fmla="*/ 3 w 716"/>
              <a:gd name="T7" fmla="*/ 261 h 477"/>
              <a:gd name="T8" fmla="*/ 33 w 716"/>
              <a:gd name="T9" fmla="*/ 333 h 477"/>
              <a:gd name="T10" fmla="*/ 45 w 716"/>
              <a:gd name="T11" fmla="*/ 351 h 477"/>
              <a:gd name="T12" fmla="*/ 51 w 716"/>
              <a:gd name="T13" fmla="*/ 381 h 477"/>
              <a:gd name="T14" fmla="*/ 69 w 716"/>
              <a:gd name="T15" fmla="*/ 375 h 477"/>
              <a:gd name="T16" fmla="*/ 93 w 716"/>
              <a:gd name="T17" fmla="*/ 369 h 477"/>
              <a:gd name="T18" fmla="*/ 189 w 716"/>
              <a:gd name="T19" fmla="*/ 291 h 477"/>
              <a:gd name="T20" fmla="*/ 231 w 716"/>
              <a:gd name="T21" fmla="*/ 237 h 477"/>
              <a:gd name="T22" fmla="*/ 285 w 716"/>
              <a:gd name="T23" fmla="*/ 411 h 477"/>
              <a:gd name="T24" fmla="*/ 315 w 716"/>
              <a:gd name="T25" fmla="*/ 447 h 477"/>
              <a:gd name="T26" fmla="*/ 321 w 716"/>
              <a:gd name="T27" fmla="*/ 465 h 477"/>
              <a:gd name="T28" fmla="*/ 345 w 716"/>
              <a:gd name="T29" fmla="*/ 471 h 477"/>
              <a:gd name="T30" fmla="*/ 381 w 716"/>
              <a:gd name="T31" fmla="*/ 327 h 477"/>
              <a:gd name="T32" fmla="*/ 387 w 716"/>
              <a:gd name="T33" fmla="*/ 225 h 477"/>
              <a:gd name="T34" fmla="*/ 405 w 716"/>
              <a:gd name="T35" fmla="*/ 243 h 477"/>
              <a:gd name="T36" fmla="*/ 447 w 716"/>
              <a:gd name="T37" fmla="*/ 309 h 477"/>
              <a:gd name="T38" fmla="*/ 489 w 716"/>
              <a:gd name="T39" fmla="*/ 405 h 477"/>
              <a:gd name="T40" fmla="*/ 537 w 716"/>
              <a:gd name="T41" fmla="*/ 327 h 477"/>
              <a:gd name="T42" fmla="*/ 543 w 716"/>
              <a:gd name="T43" fmla="*/ 207 h 477"/>
              <a:gd name="T44" fmla="*/ 549 w 716"/>
              <a:gd name="T45" fmla="*/ 261 h 477"/>
              <a:gd name="T46" fmla="*/ 633 w 716"/>
              <a:gd name="T47" fmla="*/ 333 h 477"/>
              <a:gd name="T48" fmla="*/ 639 w 716"/>
              <a:gd name="T49" fmla="*/ 441 h 477"/>
              <a:gd name="T50" fmla="*/ 645 w 716"/>
              <a:gd name="T51" fmla="*/ 459 h 477"/>
              <a:gd name="T52" fmla="*/ 657 w 716"/>
              <a:gd name="T53" fmla="*/ 387 h 477"/>
              <a:gd name="T54" fmla="*/ 681 w 716"/>
              <a:gd name="T55" fmla="*/ 477 h 477"/>
              <a:gd name="T56" fmla="*/ 687 w 716"/>
              <a:gd name="T57" fmla="*/ 459 h 477"/>
              <a:gd name="T58" fmla="*/ 705 w 716"/>
              <a:gd name="T59" fmla="*/ 303 h 477"/>
              <a:gd name="T60" fmla="*/ 681 w 716"/>
              <a:gd name="T61" fmla="*/ 147 h 477"/>
              <a:gd name="T62" fmla="*/ 645 w 716"/>
              <a:gd name="T63" fmla="*/ 111 h 477"/>
              <a:gd name="T64" fmla="*/ 615 w 716"/>
              <a:gd name="T65" fmla="*/ 87 h 477"/>
              <a:gd name="T66" fmla="*/ 405 w 716"/>
              <a:gd name="T67" fmla="*/ 27 h 477"/>
              <a:gd name="T68" fmla="*/ 225 w 716"/>
              <a:gd name="T69" fmla="*/ 51 h 477"/>
              <a:gd name="T70" fmla="*/ 171 w 716"/>
              <a:gd name="T71" fmla="*/ 8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6" h="477">
                <a:moveTo>
                  <a:pt x="429" y="39"/>
                </a:moveTo>
                <a:cubicBezTo>
                  <a:pt x="380" y="40"/>
                  <a:pt x="178" y="16"/>
                  <a:pt x="99" y="69"/>
                </a:cubicBezTo>
                <a:cubicBezTo>
                  <a:pt x="87" y="105"/>
                  <a:pt x="60" y="138"/>
                  <a:pt x="33" y="165"/>
                </a:cubicBezTo>
                <a:cubicBezTo>
                  <a:pt x="22" y="197"/>
                  <a:pt x="11" y="228"/>
                  <a:pt x="3" y="261"/>
                </a:cubicBezTo>
                <a:cubicBezTo>
                  <a:pt x="7" y="296"/>
                  <a:pt x="0" y="322"/>
                  <a:pt x="33" y="333"/>
                </a:cubicBezTo>
                <a:cubicBezTo>
                  <a:pt x="37" y="339"/>
                  <a:pt x="42" y="344"/>
                  <a:pt x="45" y="351"/>
                </a:cubicBezTo>
                <a:cubicBezTo>
                  <a:pt x="49" y="361"/>
                  <a:pt x="44" y="374"/>
                  <a:pt x="51" y="381"/>
                </a:cubicBezTo>
                <a:cubicBezTo>
                  <a:pt x="55" y="385"/>
                  <a:pt x="63" y="377"/>
                  <a:pt x="69" y="375"/>
                </a:cubicBezTo>
                <a:cubicBezTo>
                  <a:pt x="77" y="373"/>
                  <a:pt x="85" y="371"/>
                  <a:pt x="93" y="369"/>
                </a:cubicBezTo>
                <a:cubicBezTo>
                  <a:pt x="129" y="345"/>
                  <a:pt x="158" y="322"/>
                  <a:pt x="189" y="291"/>
                </a:cubicBezTo>
                <a:cubicBezTo>
                  <a:pt x="205" y="275"/>
                  <a:pt x="231" y="237"/>
                  <a:pt x="231" y="237"/>
                </a:cubicBezTo>
                <a:cubicBezTo>
                  <a:pt x="236" y="298"/>
                  <a:pt x="239" y="365"/>
                  <a:pt x="285" y="411"/>
                </a:cubicBezTo>
                <a:cubicBezTo>
                  <a:pt x="299" y="452"/>
                  <a:pt x="279" y="403"/>
                  <a:pt x="315" y="447"/>
                </a:cubicBezTo>
                <a:cubicBezTo>
                  <a:pt x="319" y="452"/>
                  <a:pt x="316" y="461"/>
                  <a:pt x="321" y="465"/>
                </a:cubicBezTo>
                <a:cubicBezTo>
                  <a:pt x="327" y="470"/>
                  <a:pt x="337" y="469"/>
                  <a:pt x="345" y="471"/>
                </a:cubicBezTo>
                <a:cubicBezTo>
                  <a:pt x="373" y="429"/>
                  <a:pt x="369" y="376"/>
                  <a:pt x="381" y="327"/>
                </a:cubicBezTo>
                <a:cubicBezTo>
                  <a:pt x="383" y="293"/>
                  <a:pt x="378" y="258"/>
                  <a:pt x="387" y="225"/>
                </a:cubicBezTo>
                <a:cubicBezTo>
                  <a:pt x="389" y="217"/>
                  <a:pt x="401" y="236"/>
                  <a:pt x="405" y="243"/>
                </a:cubicBezTo>
                <a:cubicBezTo>
                  <a:pt x="424" y="277"/>
                  <a:pt x="413" y="286"/>
                  <a:pt x="447" y="309"/>
                </a:cubicBezTo>
                <a:cubicBezTo>
                  <a:pt x="459" y="345"/>
                  <a:pt x="462" y="378"/>
                  <a:pt x="489" y="405"/>
                </a:cubicBezTo>
                <a:cubicBezTo>
                  <a:pt x="546" y="395"/>
                  <a:pt x="530" y="385"/>
                  <a:pt x="537" y="327"/>
                </a:cubicBezTo>
                <a:cubicBezTo>
                  <a:pt x="539" y="287"/>
                  <a:pt x="536" y="246"/>
                  <a:pt x="543" y="207"/>
                </a:cubicBezTo>
                <a:cubicBezTo>
                  <a:pt x="546" y="189"/>
                  <a:pt x="545" y="243"/>
                  <a:pt x="549" y="261"/>
                </a:cubicBezTo>
                <a:cubicBezTo>
                  <a:pt x="556" y="289"/>
                  <a:pt x="609" y="325"/>
                  <a:pt x="633" y="333"/>
                </a:cubicBezTo>
                <a:cubicBezTo>
                  <a:pt x="635" y="369"/>
                  <a:pt x="636" y="405"/>
                  <a:pt x="639" y="441"/>
                </a:cubicBezTo>
                <a:cubicBezTo>
                  <a:pt x="640" y="447"/>
                  <a:pt x="639" y="462"/>
                  <a:pt x="645" y="459"/>
                </a:cubicBezTo>
                <a:cubicBezTo>
                  <a:pt x="650" y="457"/>
                  <a:pt x="655" y="399"/>
                  <a:pt x="657" y="387"/>
                </a:cubicBezTo>
                <a:cubicBezTo>
                  <a:pt x="660" y="424"/>
                  <a:pt x="655" y="477"/>
                  <a:pt x="681" y="477"/>
                </a:cubicBezTo>
                <a:cubicBezTo>
                  <a:pt x="687" y="477"/>
                  <a:pt x="685" y="465"/>
                  <a:pt x="687" y="459"/>
                </a:cubicBezTo>
                <a:cubicBezTo>
                  <a:pt x="691" y="391"/>
                  <a:pt x="687" y="358"/>
                  <a:pt x="705" y="303"/>
                </a:cubicBezTo>
                <a:cubicBezTo>
                  <a:pt x="703" y="265"/>
                  <a:pt x="716" y="186"/>
                  <a:pt x="681" y="147"/>
                </a:cubicBezTo>
                <a:cubicBezTo>
                  <a:pt x="670" y="134"/>
                  <a:pt x="654" y="125"/>
                  <a:pt x="645" y="111"/>
                </a:cubicBezTo>
                <a:cubicBezTo>
                  <a:pt x="629" y="88"/>
                  <a:pt x="640" y="95"/>
                  <a:pt x="615" y="87"/>
                </a:cubicBezTo>
                <a:cubicBezTo>
                  <a:pt x="528" y="0"/>
                  <a:pt x="644" y="36"/>
                  <a:pt x="405" y="27"/>
                </a:cubicBezTo>
                <a:cubicBezTo>
                  <a:pt x="342" y="32"/>
                  <a:pt x="288" y="46"/>
                  <a:pt x="225" y="51"/>
                </a:cubicBezTo>
                <a:cubicBezTo>
                  <a:pt x="166" y="71"/>
                  <a:pt x="207" y="51"/>
                  <a:pt x="171" y="8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3349626" y="933451"/>
            <a:ext cx="155575" cy="314325"/>
          </a:xfrm>
          <a:custGeom>
            <a:avLst/>
            <a:gdLst>
              <a:gd name="T0" fmla="*/ 68 w 98"/>
              <a:gd name="T1" fmla="*/ 6 h 198"/>
              <a:gd name="T2" fmla="*/ 20 w 98"/>
              <a:gd name="T3" fmla="*/ 12 h 198"/>
              <a:gd name="T4" fmla="*/ 20 w 98"/>
              <a:gd name="T5" fmla="*/ 132 h 198"/>
              <a:gd name="T6" fmla="*/ 62 w 98"/>
              <a:gd name="T7" fmla="*/ 150 h 198"/>
              <a:gd name="T8" fmla="*/ 98 w 98"/>
              <a:gd name="T9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98">
                <a:moveTo>
                  <a:pt x="68" y="6"/>
                </a:moveTo>
                <a:cubicBezTo>
                  <a:pt x="52" y="8"/>
                  <a:pt x="31" y="0"/>
                  <a:pt x="20" y="12"/>
                </a:cubicBezTo>
                <a:cubicBezTo>
                  <a:pt x="6" y="28"/>
                  <a:pt x="0" y="112"/>
                  <a:pt x="20" y="132"/>
                </a:cubicBezTo>
                <a:cubicBezTo>
                  <a:pt x="27" y="139"/>
                  <a:pt x="51" y="146"/>
                  <a:pt x="62" y="150"/>
                </a:cubicBezTo>
                <a:cubicBezTo>
                  <a:pt x="73" y="167"/>
                  <a:pt x="84" y="184"/>
                  <a:pt x="98" y="19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4400550" y="914400"/>
            <a:ext cx="184150" cy="317500"/>
          </a:xfrm>
          <a:custGeom>
            <a:avLst/>
            <a:gdLst>
              <a:gd name="T0" fmla="*/ 36 w 116"/>
              <a:gd name="T1" fmla="*/ 0 h 200"/>
              <a:gd name="T2" fmla="*/ 90 w 116"/>
              <a:gd name="T3" fmla="*/ 6 h 200"/>
              <a:gd name="T4" fmla="*/ 108 w 116"/>
              <a:gd name="T5" fmla="*/ 12 h 200"/>
              <a:gd name="T6" fmla="*/ 54 w 116"/>
              <a:gd name="T7" fmla="*/ 144 h 200"/>
              <a:gd name="T8" fmla="*/ 0 w 116"/>
              <a:gd name="T9" fmla="*/ 19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200">
                <a:moveTo>
                  <a:pt x="36" y="0"/>
                </a:moveTo>
                <a:cubicBezTo>
                  <a:pt x="54" y="2"/>
                  <a:pt x="72" y="3"/>
                  <a:pt x="90" y="6"/>
                </a:cubicBezTo>
                <a:cubicBezTo>
                  <a:pt x="96" y="7"/>
                  <a:pt x="107" y="6"/>
                  <a:pt x="108" y="12"/>
                </a:cubicBezTo>
                <a:cubicBezTo>
                  <a:pt x="116" y="74"/>
                  <a:pt x="101" y="112"/>
                  <a:pt x="54" y="144"/>
                </a:cubicBezTo>
                <a:cubicBezTo>
                  <a:pt x="17" y="200"/>
                  <a:pt x="37" y="161"/>
                  <a:pt x="0" y="19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4124326" y="933451"/>
            <a:ext cx="277813" cy="80963"/>
          </a:xfrm>
          <a:custGeom>
            <a:avLst/>
            <a:gdLst>
              <a:gd name="T0" fmla="*/ 0 w 175"/>
              <a:gd name="T1" fmla="*/ 18 h 51"/>
              <a:gd name="T2" fmla="*/ 78 w 175"/>
              <a:gd name="T3" fmla="*/ 0 h 51"/>
              <a:gd name="T4" fmla="*/ 138 w 175"/>
              <a:gd name="T5" fmla="*/ 6 h 51"/>
              <a:gd name="T6" fmla="*/ 162 w 175"/>
              <a:gd name="T7" fmla="*/ 12 h 51"/>
              <a:gd name="T8" fmla="*/ 120 w 175"/>
              <a:gd name="T9" fmla="*/ 48 h 51"/>
              <a:gd name="T10" fmla="*/ 18 w 175"/>
              <a:gd name="T11" fmla="*/ 42 h 51"/>
              <a:gd name="T12" fmla="*/ 12 w 175"/>
              <a:gd name="T13" fmla="*/ 18 h 51"/>
              <a:gd name="T14" fmla="*/ 0 w 175"/>
              <a:gd name="T15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51">
                <a:moveTo>
                  <a:pt x="0" y="18"/>
                </a:moveTo>
                <a:cubicBezTo>
                  <a:pt x="66" y="5"/>
                  <a:pt x="41" y="12"/>
                  <a:pt x="78" y="0"/>
                </a:cubicBezTo>
                <a:cubicBezTo>
                  <a:pt x="98" y="2"/>
                  <a:pt x="118" y="3"/>
                  <a:pt x="138" y="6"/>
                </a:cubicBezTo>
                <a:cubicBezTo>
                  <a:pt x="146" y="7"/>
                  <a:pt x="157" y="5"/>
                  <a:pt x="162" y="12"/>
                </a:cubicBezTo>
                <a:cubicBezTo>
                  <a:pt x="175" y="30"/>
                  <a:pt x="127" y="46"/>
                  <a:pt x="120" y="48"/>
                </a:cubicBezTo>
                <a:cubicBezTo>
                  <a:pt x="86" y="46"/>
                  <a:pt x="51" y="51"/>
                  <a:pt x="18" y="42"/>
                </a:cubicBezTo>
                <a:cubicBezTo>
                  <a:pt x="10" y="40"/>
                  <a:pt x="17" y="25"/>
                  <a:pt x="12" y="18"/>
                </a:cubicBezTo>
                <a:cubicBezTo>
                  <a:pt x="10" y="15"/>
                  <a:pt x="4" y="18"/>
                  <a:pt x="0" y="18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657601" y="914401"/>
            <a:ext cx="277813" cy="80963"/>
          </a:xfrm>
          <a:custGeom>
            <a:avLst/>
            <a:gdLst>
              <a:gd name="T0" fmla="*/ 0 w 175"/>
              <a:gd name="T1" fmla="*/ 18 h 51"/>
              <a:gd name="T2" fmla="*/ 78 w 175"/>
              <a:gd name="T3" fmla="*/ 0 h 51"/>
              <a:gd name="T4" fmla="*/ 138 w 175"/>
              <a:gd name="T5" fmla="*/ 6 h 51"/>
              <a:gd name="T6" fmla="*/ 162 w 175"/>
              <a:gd name="T7" fmla="*/ 12 h 51"/>
              <a:gd name="T8" fmla="*/ 120 w 175"/>
              <a:gd name="T9" fmla="*/ 48 h 51"/>
              <a:gd name="T10" fmla="*/ 18 w 175"/>
              <a:gd name="T11" fmla="*/ 42 h 51"/>
              <a:gd name="T12" fmla="*/ 12 w 175"/>
              <a:gd name="T13" fmla="*/ 18 h 51"/>
              <a:gd name="T14" fmla="*/ 0 w 175"/>
              <a:gd name="T15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51">
                <a:moveTo>
                  <a:pt x="0" y="18"/>
                </a:moveTo>
                <a:cubicBezTo>
                  <a:pt x="66" y="5"/>
                  <a:pt x="41" y="12"/>
                  <a:pt x="78" y="0"/>
                </a:cubicBezTo>
                <a:cubicBezTo>
                  <a:pt x="98" y="2"/>
                  <a:pt x="118" y="3"/>
                  <a:pt x="138" y="6"/>
                </a:cubicBezTo>
                <a:cubicBezTo>
                  <a:pt x="146" y="7"/>
                  <a:pt x="157" y="5"/>
                  <a:pt x="162" y="12"/>
                </a:cubicBezTo>
                <a:cubicBezTo>
                  <a:pt x="175" y="30"/>
                  <a:pt x="127" y="46"/>
                  <a:pt x="120" y="48"/>
                </a:cubicBezTo>
                <a:cubicBezTo>
                  <a:pt x="86" y="46"/>
                  <a:pt x="51" y="51"/>
                  <a:pt x="18" y="42"/>
                </a:cubicBezTo>
                <a:cubicBezTo>
                  <a:pt x="10" y="40"/>
                  <a:pt x="17" y="25"/>
                  <a:pt x="12" y="18"/>
                </a:cubicBezTo>
                <a:cubicBezTo>
                  <a:pt x="10" y="15"/>
                  <a:pt x="4" y="18"/>
                  <a:pt x="0" y="18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3971926" y="820738"/>
            <a:ext cx="352425" cy="360362"/>
          </a:xfrm>
          <a:custGeom>
            <a:avLst/>
            <a:gdLst>
              <a:gd name="T0" fmla="*/ 222 w 222"/>
              <a:gd name="T1" fmla="*/ 5 h 227"/>
              <a:gd name="T2" fmla="*/ 72 w 222"/>
              <a:gd name="T3" fmla="*/ 53 h 227"/>
              <a:gd name="T4" fmla="*/ 60 w 222"/>
              <a:gd name="T5" fmla="*/ 161 h 227"/>
              <a:gd name="T6" fmla="*/ 54 w 222"/>
              <a:gd name="T7" fmla="*/ 215 h 227"/>
              <a:gd name="T8" fmla="*/ 36 w 222"/>
              <a:gd name="T9" fmla="*/ 227 h 227"/>
              <a:gd name="T10" fmla="*/ 0 w 222"/>
              <a:gd name="T11" fmla="*/ 215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2" h="227">
                <a:moveTo>
                  <a:pt x="222" y="5"/>
                </a:moveTo>
                <a:cubicBezTo>
                  <a:pt x="72" y="14"/>
                  <a:pt x="151" y="0"/>
                  <a:pt x="72" y="53"/>
                </a:cubicBezTo>
                <a:cubicBezTo>
                  <a:pt x="45" y="93"/>
                  <a:pt x="55" y="102"/>
                  <a:pt x="60" y="161"/>
                </a:cubicBezTo>
                <a:cubicBezTo>
                  <a:pt x="58" y="179"/>
                  <a:pt x="60" y="198"/>
                  <a:pt x="54" y="215"/>
                </a:cubicBezTo>
                <a:cubicBezTo>
                  <a:pt x="52" y="222"/>
                  <a:pt x="43" y="227"/>
                  <a:pt x="36" y="227"/>
                </a:cubicBezTo>
                <a:cubicBezTo>
                  <a:pt x="23" y="227"/>
                  <a:pt x="0" y="215"/>
                  <a:pt x="0" y="2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3873501" y="1285875"/>
            <a:ext cx="250825" cy="133350"/>
          </a:xfrm>
          <a:custGeom>
            <a:avLst/>
            <a:gdLst>
              <a:gd name="T0" fmla="*/ 14 w 158"/>
              <a:gd name="T1" fmla="*/ 0 h 84"/>
              <a:gd name="T2" fmla="*/ 158 w 158"/>
              <a:gd name="T3" fmla="*/ 18 h 84"/>
              <a:gd name="T4" fmla="*/ 122 w 158"/>
              <a:gd name="T5" fmla="*/ 72 h 84"/>
              <a:gd name="T6" fmla="*/ 86 w 158"/>
              <a:gd name="T7" fmla="*/ 84 h 84"/>
              <a:gd name="T8" fmla="*/ 44 w 158"/>
              <a:gd name="T9" fmla="*/ 24 h 84"/>
              <a:gd name="T10" fmla="*/ 14 w 158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84">
                <a:moveTo>
                  <a:pt x="14" y="0"/>
                </a:moveTo>
                <a:cubicBezTo>
                  <a:pt x="79" y="33"/>
                  <a:pt x="47" y="25"/>
                  <a:pt x="158" y="18"/>
                </a:cubicBezTo>
                <a:cubicBezTo>
                  <a:pt x="146" y="36"/>
                  <a:pt x="142" y="61"/>
                  <a:pt x="122" y="72"/>
                </a:cubicBezTo>
                <a:cubicBezTo>
                  <a:pt x="111" y="78"/>
                  <a:pt x="86" y="84"/>
                  <a:pt x="86" y="84"/>
                </a:cubicBezTo>
                <a:cubicBezTo>
                  <a:pt x="55" y="74"/>
                  <a:pt x="54" y="55"/>
                  <a:pt x="44" y="24"/>
                </a:cubicBezTo>
                <a:cubicBezTo>
                  <a:pt x="38" y="7"/>
                  <a:pt x="0" y="0"/>
                  <a:pt x="14" y="0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7943851" y="219075"/>
            <a:ext cx="1152525" cy="1314450"/>
          </a:xfrm>
          <a:custGeom>
            <a:avLst/>
            <a:gdLst>
              <a:gd name="T0" fmla="*/ 546 w 726"/>
              <a:gd name="T1" fmla="*/ 24 h 828"/>
              <a:gd name="T2" fmla="*/ 270 w 726"/>
              <a:gd name="T3" fmla="*/ 42 h 828"/>
              <a:gd name="T4" fmla="*/ 228 w 726"/>
              <a:gd name="T5" fmla="*/ 72 h 828"/>
              <a:gd name="T6" fmla="*/ 192 w 726"/>
              <a:gd name="T7" fmla="*/ 96 h 828"/>
              <a:gd name="T8" fmla="*/ 180 w 726"/>
              <a:gd name="T9" fmla="*/ 114 h 828"/>
              <a:gd name="T10" fmla="*/ 162 w 726"/>
              <a:gd name="T11" fmla="*/ 120 h 828"/>
              <a:gd name="T12" fmla="*/ 138 w 726"/>
              <a:gd name="T13" fmla="*/ 144 h 828"/>
              <a:gd name="T14" fmla="*/ 90 w 726"/>
              <a:gd name="T15" fmla="*/ 210 h 828"/>
              <a:gd name="T16" fmla="*/ 54 w 726"/>
              <a:gd name="T17" fmla="*/ 288 h 828"/>
              <a:gd name="T18" fmla="*/ 30 w 726"/>
              <a:gd name="T19" fmla="*/ 348 h 828"/>
              <a:gd name="T20" fmla="*/ 0 w 726"/>
              <a:gd name="T21" fmla="*/ 474 h 828"/>
              <a:gd name="T22" fmla="*/ 12 w 726"/>
              <a:gd name="T23" fmla="*/ 582 h 828"/>
              <a:gd name="T24" fmla="*/ 234 w 726"/>
              <a:gd name="T25" fmla="*/ 828 h 828"/>
              <a:gd name="T26" fmla="*/ 384 w 726"/>
              <a:gd name="T27" fmla="*/ 816 h 828"/>
              <a:gd name="T28" fmla="*/ 492 w 726"/>
              <a:gd name="T29" fmla="*/ 810 h 828"/>
              <a:gd name="T30" fmla="*/ 540 w 726"/>
              <a:gd name="T31" fmla="*/ 798 h 828"/>
              <a:gd name="T32" fmla="*/ 576 w 726"/>
              <a:gd name="T33" fmla="*/ 774 h 828"/>
              <a:gd name="T34" fmla="*/ 642 w 726"/>
              <a:gd name="T35" fmla="*/ 714 h 828"/>
              <a:gd name="T36" fmla="*/ 690 w 726"/>
              <a:gd name="T37" fmla="*/ 648 h 828"/>
              <a:gd name="T38" fmla="*/ 726 w 726"/>
              <a:gd name="T39" fmla="*/ 420 h 828"/>
              <a:gd name="T40" fmla="*/ 660 w 726"/>
              <a:gd name="T41" fmla="*/ 138 h 828"/>
              <a:gd name="T42" fmla="*/ 582 w 726"/>
              <a:gd name="T43" fmla="*/ 48 h 828"/>
              <a:gd name="T44" fmla="*/ 546 w 726"/>
              <a:gd name="T45" fmla="*/ 24 h 828"/>
              <a:gd name="T46" fmla="*/ 522 w 726"/>
              <a:gd name="T47" fmla="*/ 12 h 828"/>
              <a:gd name="T48" fmla="*/ 546 w 726"/>
              <a:gd name="T49" fmla="*/ 24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6" h="828">
                <a:moveTo>
                  <a:pt x="546" y="24"/>
                </a:moveTo>
                <a:cubicBezTo>
                  <a:pt x="475" y="0"/>
                  <a:pt x="349" y="16"/>
                  <a:pt x="270" y="42"/>
                </a:cubicBezTo>
                <a:cubicBezTo>
                  <a:pt x="238" y="74"/>
                  <a:pt x="267" y="48"/>
                  <a:pt x="228" y="72"/>
                </a:cubicBezTo>
                <a:cubicBezTo>
                  <a:pt x="216" y="79"/>
                  <a:pt x="192" y="96"/>
                  <a:pt x="192" y="96"/>
                </a:cubicBezTo>
                <a:cubicBezTo>
                  <a:pt x="188" y="102"/>
                  <a:pt x="186" y="109"/>
                  <a:pt x="180" y="114"/>
                </a:cubicBezTo>
                <a:cubicBezTo>
                  <a:pt x="175" y="118"/>
                  <a:pt x="166" y="116"/>
                  <a:pt x="162" y="120"/>
                </a:cubicBezTo>
                <a:cubicBezTo>
                  <a:pt x="130" y="152"/>
                  <a:pt x="186" y="128"/>
                  <a:pt x="138" y="144"/>
                </a:cubicBezTo>
                <a:cubicBezTo>
                  <a:pt x="121" y="170"/>
                  <a:pt x="104" y="179"/>
                  <a:pt x="90" y="210"/>
                </a:cubicBezTo>
                <a:cubicBezTo>
                  <a:pt x="76" y="242"/>
                  <a:pt x="79" y="263"/>
                  <a:pt x="54" y="288"/>
                </a:cubicBezTo>
                <a:cubicBezTo>
                  <a:pt x="48" y="312"/>
                  <a:pt x="44" y="328"/>
                  <a:pt x="30" y="348"/>
                </a:cubicBezTo>
                <a:cubicBezTo>
                  <a:pt x="19" y="391"/>
                  <a:pt x="14" y="432"/>
                  <a:pt x="0" y="474"/>
                </a:cubicBezTo>
                <a:cubicBezTo>
                  <a:pt x="5" y="537"/>
                  <a:pt x="0" y="539"/>
                  <a:pt x="12" y="582"/>
                </a:cubicBezTo>
                <a:cubicBezTo>
                  <a:pt x="42" y="688"/>
                  <a:pt x="133" y="787"/>
                  <a:pt x="234" y="828"/>
                </a:cubicBezTo>
                <a:cubicBezTo>
                  <a:pt x="284" y="824"/>
                  <a:pt x="334" y="819"/>
                  <a:pt x="384" y="816"/>
                </a:cubicBezTo>
                <a:cubicBezTo>
                  <a:pt x="420" y="813"/>
                  <a:pt x="456" y="814"/>
                  <a:pt x="492" y="810"/>
                </a:cubicBezTo>
                <a:cubicBezTo>
                  <a:pt x="508" y="808"/>
                  <a:pt x="540" y="798"/>
                  <a:pt x="540" y="798"/>
                </a:cubicBezTo>
                <a:cubicBezTo>
                  <a:pt x="552" y="790"/>
                  <a:pt x="564" y="782"/>
                  <a:pt x="576" y="774"/>
                </a:cubicBezTo>
                <a:cubicBezTo>
                  <a:pt x="605" y="755"/>
                  <a:pt x="611" y="724"/>
                  <a:pt x="642" y="714"/>
                </a:cubicBezTo>
                <a:cubicBezTo>
                  <a:pt x="659" y="689"/>
                  <a:pt x="677" y="676"/>
                  <a:pt x="690" y="648"/>
                </a:cubicBezTo>
                <a:cubicBezTo>
                  <a:pt x="721" y="579"/>
                  <a:pt x="718" y="493"/>
                  <a:pt x="726" y="420"/>
                </a:cubicBezTo>
                <a:cubicBezTo>
                  <a:pt x="719" y="323"/>
                  <a:pt x="726" y="217"/>
                  <a:pt x="660" y="138"/>
                </a:cubicBezTo>
                <a:cubicBezTo>
                  <a:pt x="636" y="110"/>
                  <a:pt x="611" y="71"/>
                  <a:pt x="582" y="48"/>
                </a:cubicBezTo>
                <a:cubicBezTo>
                  <a:pt x="571" y="39"/>
                  <a:pt x="559" y="30"/>
                  <a:pt x="546" y="24"/>
                </a:cubicBezTo>
                <a:cubicBezTo>
                  <a:pt x="538" y="20"/>
                  <a:pt x="522" y="12"/>
                  <a:pt x="522" y="12"/>
                </a:cubicBezTo>
                <a:cubicBezTo>
                  <a:pt x="522" y="12"/>
                  <a:pt x="538" y="20"/>
                  <a:pt x="546" y="24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38"/>
          <p:cNvSpPr>
            <a:spLocks/>
          </p:cNvSpPr>
          <p:nvPr/>
        </p:nvSpPr>
        <p:spPr bwMode="auto">
          <a:xfrm>
            <a:off x="6548438" y="727076"/>
            <a:ext cx="3721100" cy="4589463"/>
          </a:xfrm>
          <a:custGeom>
            <a:avLst/>
            <a:gdLst>
              <a:gd name="T0" fmla="*/ 1362 w 2344"/>
              <a:gd name="T1" fmla="*/ 545 h 2891"/>
              <a:gd name="T2" fmla="*/ 1646 w 2344"/>
              <a:gd name="T3" fmla="*/ 633 h 2891"/>
              <a:gd name="T4" fmla="*/ 1863 w 2344"/>
              <a:gd name="T5" fmla="*/ 735 h 2891"/>
              <a:gd name="T6" fmla="*/ 1958 w 2344"/>
              <a:gd name="T7" fmla="*/ 789 h 2891"/>
              <a:gd name="T8" fmla="*/ 2005 w 2344"/>
              <a:gd name="T9" fmla="*/ 762 h 2891"/>
              <a:gd name="T10" fmla="*/ 1924 w 2344"/>
              <a:gd name="T11" fmla="*/ 355 h 2891"/>
              <a:gd name="T12" fmla="*/ 1972 w 2344"/>
              <a:gd name="T13" fmla="*/ 321 h 2891"/>
              <a:gd name="T14" fmla="*/ 2127 w 2344"/>
              <a:gd name="T15" fmla="*/ 376 h 2891"/>
              <a:gd name="T16" fmla="*/ 2202 w 2344"/>
              <a:gd name="T17" fmla="*/ 565 h 2891"/>
              <a:gd name="T18" fmla="*/ 2256 w 2344"/>
              <a:gd name="T19" fmla="*/ 769 h 2891"/>
              <a:gd name="T20" fmla="*/ 2270 w 2344"/>
              <a:gd name="T21" fmla="*/ 1026 h 2891"/>
              <a:gd name="T22" fmla="*/ 1911 w 2344"/>
              <a:gd name="T23" fmla="*/ 1040 h 2891"/>
              <a:gd name="T24" fmla="*/ 1579 w 2344"/>
              <a:gd name="T25" fmla="*/ 1094 h 2891"/>
              <a:gd name="T26" fmla="*/ 1538 w 2344"/>
              <a:gd name="T27" fmla="*/ 1175 h 2891"/>
              <a:gd name="T28" fmla="*/ 1504 w 2344"/>
              <a:gd name="T29" fmla="*/ 1317 h 2891"/>
              <a:gd name="T30" fmla="*/ 1470 w 2344"/>
              <a:gd name="T31" fmla="*/ 1439 h 2891"/>
              <a:gd name="T32" fmla="*/ 1538 w 2344"/>
              <a:gd name="T33" fmla="*/ 1541 h 2891"/>
              <a:gd name="T34" fmla="*/ 1748 w 2344"/>
              <a:gd name="T35" fmla="*/ 1792 h 2891"/>
              <a:gd name="T36" fmla="*/ 1897 w 2344"/>
              <a:gd name="T37" fmla="*/ 1975 h 2891"/>
              <a:gd name="T38" fmla="*/ 1985 w 2344"/>
              <a:gd name="T39" fmla="*/ 2110 h 2891"/>
              <a:gd name="T40" fmla="*/ 2073 w 2344"/>
              <a:gd name="T41" fmla="*/ 2259 h 2891"/>
              <a:gd name="T42" fmla="*/ 2229 w 2344"/>
              <a:gd name="T43" fmla="*/ 2497 h 2891"/>
              <a:gd name="T44" fmla="*/ 2324 w 2344"/>
              <a:gd name="T45" fmla="*/ 2693 h 2891"/>
              <a:gd name="T46" fmla="*/ 2337 w 2344"/>
              <a:gd name="T47" fmla="*/ 2774 h 2891"/>
              <a:gd name="T48" fmla="*/ 1890 w 2344"/>
              <a:gd name="T49" fmla="*/ 2835 h 2891"/>
              <a:gd name="T50" fmla="*/ 1172 w 2344"/>
              <a:gd name="T51" fmla="*/ 2835 h 2891"/>
              <a:gd name="T52" fmla="*/ 650 w 2344"/>
              <a:gd name="T53" fmla="*/ 2856 h 2891"/>
              <a:gd name="T54" fmla="*/ 501 w 2344"/>
              <a:gd name="T55" fmla="*/ 2788 h 2891"/>
              <a:gd name="T56" fmla="*/ 332 w 2344"/>
              <a:gd name="T57" fmla="*/ 2768 h 2891"/>
              <a:gd name="T58" fmla="*/ 54 w 2344"/>
              <a:gd name="T59" fmla="*/ 2666 h 2891"/>
              <a:gd name="T60" fmla="*/ 13 w 2344"/>
              <a:gd name="T61" fmla="*/ 2598 h 2891"/>
              <a:gd name="T62" fmla="*/ 115 w 2344"/>
              <a:gd name="T63" fmla="*/ 2503 h 2891"/>
              <a:gd name="T64" fmla="*/ 183 w 2344"/>
              <a:gd name="T65" fmla="*/ 2402 h 2891"/>
              <a:gd name="T66" fmla="*/ 223 w 2344"/>
              <a:gd name="T67" fmla="*/ 2327 h 2891"/>
              <a:gd name="T68" fmla="*/ 345 w 2344"/>
              <a:gd name="T69" fmla="*/ 2076 h 2891"/>
              <a:gd name="T70" fmla="*/ 420 w 2344"/>
              <a:gd name="T71" fmla="*/ 1968 h 2891"/>
              <a:gd name="T72" fmla="*/ 555 w 2344"/>
              <a:gd name="T73" fmla="*/ 1771 h 2891"/>
              <a:gd name="T74" fmla="*/ 806 w 2344"/>
              <a:gd name="T75" fmla="*/ 1555 h 2891"/>
              <a:gd name="T76" fmla="*/ 860 w 2344"/>
              <a:gd name="T77" fmla="*/ 1209 h 2891"/>
              <a:gd name="T78" fmla="*/ 826 w 2344"/>
              <a:gd name="T79" fmla="*/ 1080 h 2891"/>
              <a:gd name="T80" fmla="*/ 670 w 2344"/>
              <a:gd name="T81" fmla="*/ 945 h 2891"/>
              <a:gd name="T82" fmla="*/ 467 w 2344"/>
              <a:gd name="T83" fmla="*/ 775 h 2891"/>
              <a:gd name="T84" fmla="*/ 325 w 2344"/>
              <a:gd name="T85" fmla="*/ 592 h 2891"/>
              <a:gd name="T86" fmla="*/ 352 w 2344"/>
              <a:gd name="T87" fmla="*/ 294 h 2891"/>
              <a:gd name="T88" fmla="*/ 515 w 2344"/>
              <a:gd name="T89" fmla="*/ 199 h 2891"/>
              <a:gd name="T90" fmla="*/ 833 w 2344"/>
              <a:gd name="T91" fmla="*/ 57 h 2891"/>
              <a:gd name="T92" fmla="*/ 908 w 2344"/>
              <a:gd name="T93" fmla="*/ 30 h 2891"/>
              <a:gd name="T94" fmla="*/ 881 w 2344"/>
              <a:gd name="T95" fmla="*/ 172 h 2891"/>
              <a:gd name="T96" fmla="*/ 745 w 2344"/>
              <a:gd name="T97" fmla="*/ 369 h 2891"/>
              <a:gd name="T98" fmla="*/ 664 w 2344"/>
              <a:gd name="T99" fmla="*/ 484 h 2891"/>
              <a:gd name="T100" fmla="*/ 975 w 2344"/>
              <a:gd name="T101" fmla="*/ 640 h 2891"/>
              <a:gd name="T102" fmla="*/ 1057 w 2344"/>
              <a:gd name="T103" fmla="*/ 613 h 2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44" h="2891">
                <a:moveTo>
                  <a:pt x="1355" y="491"/>
                </a:moveTo>
                <a:cubicBezTo>
                  <a:pt x="1357" y="509"/>
                  <a:pt x="1358" y="527"/>
                  <a:pt x="1362" y="545"/>
                </a:cubicBezTo>
                <a:cubicBezTo>
                  <a:pt x="1365" y="559"/>
                  <a:pt x="1361" y="582"/>
                  <a:pt x="1375" y="586"/>
                </a:cubicBezTo>
                <a:cubicBezTo>
                  <a:pt x="1466" y="612"/>
                  <a:pt x="1552" y="622"/>
                  <a:pt x="1646" y="633"/>
                </a:cubicBezTo>
                <a:cubicBezTo>
                  <a:pt x="1686" y="643"/>
                  <a:pt x="1715" y="669"/>
                  <a:pt x="1755" y="680"/>
                </a:cubicBezTo>
                <a:cubicBezTo>
                  <a:pt x="1786" y="702"/>
                  <a:pt x="1827" y="722"/>
                  <a:pt x="1863" y="735"/>
                </a:cubicBezTo>
                <a:cubicBezTo>
                  <a:pt x="1868" y="742"/>
                  <a:pt x="1870" y="751"/>
                  <a:pt x="1877" y="755"/>
                </a:cubicBezTo>
                <a:cubicBezTo>
                  <a:pt x="1884" y="759"/>
                  <a:pt x="1946" y="785"/>
                  <a:pt x="1958" y="789"/>
                </a:cubicBezTo>
                <a:cubicBezTo>
                  <a:pt x="1984" y="815"/>
                  <a:pt x="1997" y="816"/>
                  <a:pt x="2033" y="823"/>
                </a:cubicBezTo>
                <a:cubicBezTo>
                  <a:pt x="2016" y="774"/>
                  <a:pt x="2027" y="794"/>
                  <a:pt x="2005" y="762"/>
                </a:cubicBezTo>
                <a:cubicBezTo>
                  <a:pt x="2002" y="680"/>
                  <a:pt x="2011" y="560"/>
                  <a:pt x="1958" y="484"/>
                </a:cubicBezTo>
                <a:cubicBezTo>
                  <a:pt x="1949" y="441"/>
                  <a:pt x="1944" y="394"/>
                  <a:pt x="1924" y="355"/>
                </a:cubicBezTo>
                <a:cubicBezTo>
                  <a:pt x="1922" y="342"/>
                  <a:pt x="1906" y="323"/>
                  <a:pt x="1917" y="315"/>
                </a:cubicBezTo>
                <a:cubicBezTo>
                  <a:pt x="1932" y="304"/>
                  <a:pt x="1954" y="319"/>
                  <a:pt x="1972" y="321"/>
                </a:cubicBezTo>
                <a:cubicBezTo>
                  <a:pt x="2098" y="333"/>
                  <a:pt x="2008" y="322"/>
                  <a:pt x="2107" y="335"/>
                </a:cubicBezTo>
                <a:cubicBezTo>
                  <a:pt x="2132" y="407"/>
                  <a:pt x="2092" y="298"/>
                  <a:pt x="2127" y="376"/>
                </a:cubicBezTo>
                <a:cubicBezTo>
                  <a:pt x="2144" y="415"/>
                  <a:pt x="2141" y="428"/>
                  <a:pt x="2168" y="457"/>
                </a:cubicBezTo>
                <a:cubicBezTo>
                  <a:pt x="2177" y="493"/>
                  <a:pt x="2190" y="530"/>
                  <a:pt x="2202" y="565"/>
                </a:cubicBezTo>
                <a:cubicBezTo>
                  <a:pt x="2207" y="606"/>
                  <a:pt x="2214" y="655"/>
                  <a:pt x="2229" y="694"/>
                </a:cubicBezTo>
                <a:cubicBezTo>
                  <a:pt x="2239" y="721"/>
                  <a:pt x="2251" y="740"/>
                  <a:pt x="2256" y="769"/>
                </a:cubicBezTo>
                <a:cubicBezTo>
                  <a:pt x="2266" y="825"/>
                  <a:pt x="2272" y="882"/>
                  <a:pt x="2277" y="938"/>
                </a:cubicBezTo>
                <a:cubicBezTo>
                  <a:pt x="2275" y="967"/>
                  <a:pt x="2277" y="998"/>
                  <a:pt x="2270" y="1026"/>
                </a:cubicBezTo>
                <a:cubicBezTo>
                  <a:pt x="2261" y="1061"/>
                  <a:pt x="2169" y="1058"/>
                  <a:pt x="2155" y="1060"/>
                </a:cubicBezTo>
                <a:cubicBezTo>
                  <a:pt x="2056" y="1056"/>
                  <a:pt x="1998" y="1053"/>
                  <a:pt x="1911" y="1040"/>
                </a:cubicBezTo>
                <a:cubicBezTo>
                  <a:pt x="1818" y="1002"/>
                  <a:pt x="1716" y="1032"/>
                  <a:pt x="1619" y="1012"/>
                </a:cubicBezTo>
                <a:cubicBezTo>
                  <a:pt x="1603" y="1037"/>
                  <a:pt x="1591" y="1067"/>
                  <a:pt x="1579" y="1094"/>
                </a:cubicBezTo>
                <a:cubicBezTo>
                  <a:pt x="1573" y="1107"/>
                  <a:pt x="1573" y="1122"/>
                  <a:pt x="1565" y="1134"/>
                </a:cubicBezTo>
                <a:cubicBezTo>
                  <a:pt x="1556" y="1148"/>
                  <a:pt x="1538" y="1175"/>
                  <a:pt x="1538" y="1175"/>
                </a:cubicBezTo>
                <a:cubicBezTo>
                  <a:pt x="1529" y="1209"/>
                  <a:pt x="1529" y="1244"/>
                  <a:pt x="1518" y="1277"/>
                </a:cubicBezTo>
                <a:cubicBezTo>
                  <a:pt x="1513" y="1290"/>
                  <a:pt x="1504" y="1317"/>
                  <a:pt x="1504" y="1317"/>
                </a:cubicBezTo>
                <a:cubicBezTo>
                  <a:pt x="1499" y="1346"/>
                  <a:pt x="1493" y="1371"/>
                  <a:pt x="1484" y="1399"/>
                </a:cubicBezTo>
                <a:cubicBezTo>
                  <a:pt x="1480" y="1412"/>
                  <a:pt x="1470" y="1439"/>
                  <a:pt x="1470" y="1439"/>
                </a:cubicBezTo>
                <a:cubicBezTo>
                  <a:pt x="1486" y="1488"/>
                  <a:pt x="1464" y="1431"/>
                  <a:pt x="1497" y="1480"/>
                </a:cubicBezTo>
                <a:cubicBezTo>
                  <a:pt x="1512" y="1502"/>
                  <a:pt x="1517" y="1520"/>
                  <a:pt x="1538" y="1541"/>
                </a:cubicBezTo>
                <a:cubicBezTo>
                  <a:pt x="1568" y="1603"/>
                  <a:pt x="1626" y="1642"/>
                  <a:pt x="1667" y="1697"/>
                </a:cubicBezTo>
                <a:cubicBezTo>
                  <a:pt x="1692" y="1730"/>
                  <a:pt x="1716" y="1767"/>
                  <a:pt x="1748" y="1792"/>
                </a:cubicBezTo>
                <a:cubicBezTo>
                  <a:pt x="1772" y="1843"/>
                  <a:pt x="1819" y="1874"/>
                  <a:pt x="1856" y="1914"/>
                </a:cubicBezTo>
                <a:cubicBezTo>
                  <a:pt x="1872" y="1932"/>
                  <a:pt x="1880" y="1958"/>
                  <a:pt x="1897" y="1975"/>
                </a:cubicBezTo>
                <a:cubicBezTo>
                  <a:pt x="1918" y="1996"/>
                  <a:pt x="1919" y="1996"/>
                  <a:pt x="1938" y="2022"/>
                </a:cubicBezTo>
                <a:cubicBezTo>
                  <a:pt x="1957" y="2049"/>
                  <a:pt x="1969" y="2081"/>
                  <a:pt x="1985" y="2110"/>
                </a:cubicBezTo>
                <a:cubicBezTo>
                  <a:pt x="2014" y="2161"/>
                  <a:pt x="2007" y="2135"/>
                  <a:pt x="2026" y="2178"/>
                </a:cubicBezTo>
                <a:cubicBezTo>
                  <a:pt x="2040" y="2208"/>
                  <a:pt x="2049" y="2235"/>
                  <a:pt x="2073" y="2259"/>
                </a:cubicBezTo>
                <a:cubicBezTo>
                  <a:pt x="2090" y="2310"/>
                  <a:pt x="2125" y="2350"/>
                  <a:pt x="2155" y="2395"/>
                </a:cubicBezTo>
                <a:cubicBezTo>
                  <a:pt x="2179" y="2430"/>
                  <a:pt x="2200" y="2466"/>
                  <a:pt x="2229" y="2497"/>
                </a:cubicBezTo>
                <a:cubicBezTo>
                  <a:pt x="2239" y="2525"/>
                  <a:pt x="2253" y="2554"/>
                  <a:pt x="2270" y="2578"/>
                </a:cubicBezTo>
                <a:cubicBezTo>
                  <a:pt x="2279" y="2624"/>
                  <a:pt x="2303" y="2653"/>
                  <a:pt x="2324" y="2693"/>
                </a:cubicBezTo>
                <a:cubicBezTo>
                  <a:pt x="2334" y="2711"/>
                  <a:pt x="2337" y="2735"/>
                  <a:pt x="2344" y="2754"/>
                </a:cubicBezTo>
                <a:cubicBezTo>
                  <a:pt x="2342" y="2761"/>
                  <a:pt x="2343" y="2771"/>
                  <a:pt x="2337" y="2774"/>
                </a:cubicBezTo>
                <a:cubicBezTo>
                  <a:pt x="2321" y="2783"/>
                  <a:pt x="2283" y="2788"/>
                  <a:pt x="2283" y="2788"/>
                </a:cubicBezTo>
                <a:cubicBezTo>
                  <a:pt x="2185" y="2852"/>
                  <a:pt x="1970" y="2833"/>
                  <a:pt x="1890" y="2835"/>
                </a:cubicBezTo>
                <a:cubicBezTo>
                  <a:pt x="1733" y="2855"/>
                  <a:pt x="1565" y="2882"/>
                  <a:pt x="1423" y="2808"/>
                </a:cubicBezTo>
                <a:cubicBezTo>
                  <a:pt x="1321" y="2812"/>
                  <a:pt x="1262" y="2815"/>
                  <a:pt x="1172" y="2835"/>
                </a:cubicBezTo>
                <a:cubicBezTo>
                  <a:pt x="1064" y="2891"/>
                  <a:pt x="1035" y="2858"/>
                  <a:pt x="853" y="2862"/>
                </a:cubicBezTo>
                <a:cubicBezTo>
                  <a:pt x="785" y="2860"/>
                  <a:pt x="717" y="2862"/>
                  <a:pt x="650" y="2856"/>
                </a:cubicBezTo>
                <a:cubicBezTo>
                  <a:pt x="609" y="2853"/>
                  <a:pt x="577" y="2818"/>
                  <a:pt x="542" y="2801"/>
                </a:cubicBezTo>
                <a:cubicBezTo>
                  <a:pt x="494" y="2777"/>
                  <a:pt x="548" y="2813"/>
                  <a:pt x="501" y="2788"/>
                </a:cubicBezTo>
                <a:cubicBezTo>
                  <a:pt x="494" y="2784"/>
                  <a:pt x="489" y="2775"/>
                  <a:pt x="481" y="2774"/>
                </a:cubicBezTo>
                <a:cubicBezTo>
                  <a:pt x="432" y="2768"/>
                  <a:pt x="382" y="2770"/>
                  <a:pt x="332" y="2768"/>
                </a:cubicBezTo>
                <a:cubicBezTo>
                  <a:pt x="273" y="2756"/>
                  <a:pt x="214" y="2743"/>
                  <a:pt x="155" y="2734"/>
                </a:cubicBezTo>
                <a:cubicBezTo>
                  <a:pt x="104" y="2716"/>
                  <a:pt x="96" y="2698"/>
                  <a:pt x="54" y="2666"/>
                </a:cubicBezTo>
                <a:cubicBezTo>
                  <a:pt x="41" y="2656"/>
                  <a:pt x="13" y="2639"/>
                  <a:pt x="13" y="2639"/>
                </a:cubicBezTo>
                <a:cubicBezTo>
                  <a:pt x="7" y="2623"/>
                  <a:pt x="0" y="2615"/>
                  <a:pt x="13" y="2598"/>
                </a:cubicBezTo>
                <a:cubicBezTo>
                  <a:pt x="18" y="2592"/>
                  <a:pt x="27" y="2590"/>
                  <a:pt x="33" y="2585"/>
                </a:cubicBezTo>
                <a:cubicBezTo>
                  <a:pt x="64" y="2558"/>
                  <a:pt x="83" y="2528"/>
                  <a:pt x="115" y="2503"/>
                </a:cubicBezTo>
                <a:cubicBezTo>
                  <a:pt x="124" y="2477"/>
                  <a:pt x="136" y="2462"/>
                  <a:pt x="155" y="2442"/>
                </a:cubicBezTo>
                <a:cubicBezTo>
                  <a:pt x="173" y="2390"/>
                  <a:pt x="146" y="2458"/>
                  <a:pt x="183" y="2402"/>
                </a:cubicBezTo>
                <a:cubicBezTo>
                  <a:pt x="187" y="2396"/>
                  <a:pt x="186" y="2388"/>
                  <a:pt x="189" y="2381"/>
                </a:cubicBezTo>
                <a:cubicBezTo>
                  <a:pt x="200" y="2356"/>
                  <a:pt x="206" y="2349"/>
                  <a:pt x="223" y="2327"/>
                </a:cubicBezTo>
                <a:cubicBezTo>
                  <a:pt x="244" y="2268"/>
                  <a:pt x="275" y="2210"/>
                  <a:pt x="318" y="2164"/>
                </a:cubicBezTo>
                <a:cubicBezTo>
                  <a:pt x="324" y="2138"/>
                  <a:pt x="332" y="2100"/>
                  <a:pt x="345" y="2076"/>
                </a:cubicBezTo>
                <a:cubicBezTo>
                  <a:pt x="354" y="2059"/>
                  <a:pt x="379" y="2029"/>
                  <a:pt x="379" y="2029"/>
                </a:cubicBezTo>
                <a:cubicBezTo>
                  <a:pt x="388" y="2002"/>
                  <a:pt x="399" y="1988"/>
                  <a:pt x="420" y="1968"/>
                </a:cubicBezTo>
                <a:cubicBezTo>
                  <a:pt x="430" y="1940"/>
                  <a:pt x="451" y="1925"/>
                  <a:pt x="467" y="1900"/>
                </a:cubicBezTo>
                <a:cubicBezTo>
                  <a:pt x="495" y="1855"/>
                  <a:pt x="522" y="1812"/>
                  <a:pt x="555" y="1771"/>
                </a:cubicBezTo>
                <a:cubicBezTo>
                  <a:pt x="567" y="1756"/>
                  <a:pt x="573" y="1735"/>
                  <a:pt x="589" y="1724"/>
                </a:cubicBezTo>
                <a:cubicBezTo>
                  <a:pt x="665" y="1671"/>
                  <a:pt x="741" y="1620"/>
                  <a:pt x="806" y="1555"/>
                </a:cubicBezTo>
                <a:cubicBezTo>
                  <a:pt x="826" y="1535"/>
                  <a:pt x="844" y="1525"/>
                  <a:pt x="860" y="1500"/>
                </a:cubicBezTo>
                <a:cubicBezTo>
                  <a:pt x="880" y="1405"/>
                  <a:pt x="918" y="1292"/>
                  <a:pt x="860" y="1209"/>
                </a:cubicBezTo>
                <a:cubicBezTo>
                  <a:pt x="852" y="1180"/>
                  <a:pt x="849" y="1150"/>
                  <a:pt x="840" y="1121"/>
                </a:cubicBezTo>
                <a:cubicBezTo>
                  <a:pt x="836" y="1107"/>
                  <a:pt x="838" y="1088"/>
                  <a:pt x="826" y="1080"/>
                </a:cubicBezTo>
                <a:cubicBezTo>
                  <a:pt x="798" y="1062"/>
                  <a:pt x="811" y="1073"/>
                  <a:pt x="786" y="1046"/>
                </a:cubicBezTo>
                <a:cubicBezTo>
                  <a:pt x="770" y="1001"/>
                  <a:pt x="708" y="972"/>
                  <a:pt x="670" y="945"/>
                </a:cubicBezTo>
                <a:cubicBezTo>
                  <a:pt x="654" y="934"/>
                  <a:pt x="646" y="914"/>
                  <a:pt x="630" y="904"/>
                </a:cubicBezTo>
                <a:cubicBezTo>
                  <a:pt x="572" y="868"/>
                  <a:pt x="525" y="813"/>
                  <a:pt x="467" y="775"/>
                </a:cubicBezTo>
                <a:cubicBezTo>
                  <a:pt x="438" y="731"/>
                  <a:pt x="402" y="691"/>
                  <a:pt x="366" y="653"/>
                </a:cubicBezTo>
                <a:cubicBezTo>
                  <a:pt x="357" y="627"/>
                  <a:pt x="344" y="612"/>
                  <a:pt x="325" y="592"/>
                </a:cubicBezTo>
                <a:cubicBezTo>
                  <a:pt x="315" y="563"/>
                  <a:pt x="301" y="539"/>
                  <a:pt x="291" y="511"/>
                </a:cubicBezTo>
                <a:cubicBezTo>
                  <a:pt x="296" y="406"/>
                  <a:pt x="279" y="356"/>
                  <a:pt x="352" y="294"/>
                </a:cubicBezTo>
                <a:cubicBezTo>
                  <a:pt x="379" y="271"/>
                  <a:pt x="392" y="256"/>
                  <a:pt x="427" y="247"/>
                </a:cubicBezTo>
                <a:cubicBezTo>
                  <a:pt x="446" y="216"/>
                  <a:pt x="480" y="206"/>
                  <a:pt x="515" y="199"/>
                </a:cubicBezTo>
                <a:cubicBezTo>
                  <a:pt x="589" y="151"/>
                  <a:pt x="683" y="133"/>
                  <a:pt x="765" y="104"/>
                </a:cubicBezTo>
                <a:cubicBezTo>
                  <a:pt x="791" y="95"/>
                  <a:pt x="811" y="73"/>
                  <a:pt x="833" y="57"/>
                </a:cubicBezTo>
                <a:cubicBezTo>
                  <a:pt x="845" y="49"/>
                  <a:pt x="874" y="43"/>
                  <a:pt x="874" y="43"/>
                </a:cubicBezTo>
                <a:cubicBezTo>
                  <a:pt x="877" y="39"/>
                  <a:pt x="893" y="0"/>
                  <a:pt x="908" y="30"/>
                </a:cubicBezTo>
                <a:cubicBezTo>
                  <a:pt x="912" y="37"/>
                  <a:pt x="889" y="69"/>
                  <a:pt x="887" y="71"/>
                </a:cubicBezTo>
                <a:cubicBezTo>
                  <a:pt x="874" y="115"/>
                  <a:pt x="875" y="116"/>
                  <a:pt x="881" y="172"/>
                </a:cubicBezTo>
                <a:cubicBezTo>
                  <a:pt x="875" y="274"/>
                  <a:pt x="907" y="299"/>
                  <a:pt x="833" y="321"/>
                </a:cubicBezTo>
                <a:cubicBezTo>
                  <a:pt x="805" y="341"/>
                  <a:pt x="772" y="346"/>
                  <a:pt x="745" y="369"/>
                </a:cubicBezTo>
                <a:cubicBezTo>
                  <a:pt x="722" y="389"/>
                  <a:pt x="705" y="415"/>
                  <a:pt x="684" y="436"/>
                </a:cubicBezTo>
                <a:cubicBezTo>
                  <a:pt x="679" y="452"/>
                  <a:pt x="664" y="467"/>
                  <a:pt x="664" y="484"/>
                </a:cubicBezTo>
                <a:cubicBezTo>
                  <a:pt x="664" y="562"/>
                  <a:pt x="775" y="551"/>
                  <a:pt x="826" y="558"/>
                </a:cubicBezTo>
                <a:cubicBezTo>
                  <a:pt x="879" y="576"/>
                  <a:pt x="921" y="621"/>
                  <a:pt x="975" y="640"/>
                </a:cubicBezTo>
                <a:cubicBezTo>
                  <a:pt x="1000" y="638"/>
                  <a:pt x="1026" y="641"/>
                  <a:pt x="1050" y="633"/>
                </a:cubicBezTo>
                <a:cubicBezTo>
                  <a:pt x="1057" y="631"/>
                  <a:pt x="1054" y="619"/>
                  <a:pt x="1057" y="613"/>
                </a:cubicBezTo>
                <a:cubicBezTo>
                  <a:pt x="1077" y="572"/>
                  <a:pt x="1091" y="551"/>
                  <a:pt x="1091" y="5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9323388" y="742950"/>
            <a:ext cx="500062" cy="541338"/>
          </a:xfrm>
          <a:custGeom>
            <a:avLst/>
            <a:gdLst>
              <a:gd name="T0" fmla="*/ 183 w 315"/>
              <a:gd name="T1" fmla="*/ 298 h 341"/>
              <a:gd name="T2" fmla="*/ 142 w 315"/>
              <a:gd name="T3" fmla="*/ 298 h 341"/>
              <a:gd name="T4" fmla="*/ 102 w 315"/>
              <a:gd name="T5" fmla="*/ 271 h 341"/>
              <a:gd name="T6" fmla="*/ 47 w 315"/>
              <a:gd name="T7" fmla="*/ 196 h 341"/>
              <a:gd name="T8" fmla="*/ 20 w 315"/>
              <a:gd name="T9" fmla="*/ 128 h 341"/>
              <a:gd name="T10" fmla="*/ 61 w 315"/>
              <a:gd name="T11" fmla="*/ 135 h 341"/>
              <a:gd name="T12" fmla="*/ 88 w 315"/>
              <a:gd name="T13" fmla="*/ 183 h 341"/>
              <a:gd name="T14" fmla="*/ 102 w 315"/>
              <a:gd name="T15" fmla="*/ 162 h 341"/>
              <a:gd name="T16" fmla="*/ 41 w 315"/>
              <a:gd name="T17" fmla="*/ 74 h 341"/>
              <a:gd name="T18" fmla="*/ 0 w 315"/>
              <a:gd name="T19" fmla="*/ 6 h 341"/>
              <a:gd name="T20" fmla="*/ 20 w 315"/>
              <a:gd name="T21" fmla="*/ 0 h 341"/>
              <a:gd name="T22" fmla="*/ 88 w 315"/>
              <a:gd name="T23" fmla="*/ 74 h 341"/>
              <a:gd name="T24" fmla="*/ 61 w 315"/>
              <a:gd name="T25" fmla="*/ 67 h 341"/>
              <a:gd name="T26" fmla="*/ 68 w 315"/>
              <a:gd name="T27" fmla="*/ 47 h 341"/>
              <a:gd name="T28" fmla="*/ 88 w 315"/>
              <a:gd name="T29" fmla="*/ 67 h 341"/>
              <a:gd name="T30" fmla="*/ 142 w 315"/>
              <a:gd name="T31" fmla="*/ 115 h 341"/>
              <a:gd name="T32" fmla="*/ 88 w 315"/>
              <a:gd name="T33" fmla="*/ 33 h 341"/>
              <a:gd name="T34" fmla="*/ 74 w 315"/>
              <a:gd name="T35" fmla="*/ 13 h 341"/>
              <a:gd name="T36" fmla="*/ 95 w 315"/>
              <a:gd name="T37" fmla="*/ 27 h 341"/>
              <a:gd name="T38" fmla="*/ 115 w 315"/>
              <a:gd name="T39" fmla="*/ 33 h 341"/>
              <a:gd name="T40" fmla="*/ 176 w 315"/>
              <a:gd name="T41" fmla="*/ 67 h 341"/>
              <a:gd name="T42" fmla="*/ 230 w 315"/>
              <a:gd name="T43" fmla="*/ 122 h 341"/>
              <a:gd name="T44" fmla="*/ 217 w 315"/>
              <a:gd name="T45" fmla="*/ 101 h 341"/>
              <a:gd name="T46" fmla="*/ 196 w 315"/>
              <a:gd name="T47" fmla="*/ 88 h 341"/>
              <a:gd name="T48" fmla="*/ 183 w 315"/>
              <a:gd name="T49" fmla="*/ 67 h 341"/>
              <a:gd name="T50" fmla="*/ 163 w 315"/>
              <a:gd name="T51" fmla="*/ 47 h 341"/>
              <a:gd name="T52" fmla="*/ 183 w 315"/>
              <a:gd name="T53" fmla="*/ 54 h 341"/>
              <a:gd name="T54" fmla="*/ 230 w 315"/>
              <a:gd name="T55" fmla="*/ 74 h 341"/>
              <a:gd name="T56" fmla="*/ 285 w 315"/>
              <a:gd name="T57" fmla="*/ 142 h 341"/>
              <a:gd name="T58" fmla="*/ 312 w 315"/>
              <a:gd name="T59" fmla="*/ 284 h 341"/>
              <a:gd name="T60" fmla="*/ 305 w 315"/>
              <a:gd name="T61" fmla="*/ 325 h 341"/>
              <a:gd name="T62" fmla="*/ 285 w 315"/>
              <a:gd name="T63" fmla="*/ 311 h 341"/>
              <a:gd name="T64" fmla="*/ 183 w 315"/>
              <a:gd name="T65" fmla="*/ 298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5" h="341">
                <a:moveTo>
                  <a:pt x="183" y="298"/>
                </a:moveTo>
                <a:cubicBezTo>
                  <a:pt x="163" y="305"/>
                  <a:pt x="163" y="310"/>
                  <a:pt x="142" y="298"/>
                </a:cubicBezTo>
                <a:cubicBezTo>
                  <a:pt x="128" y="290"/>
                  <a:pt x="102" y="271"/>
                  <a:pt x="102" y="271"/>
                </a:cubicBezTo>
                <a:cubicBezTo>
                  <a:pt x="82" y="242"/>
                  <a:pt x="78" y="217"/>
                  <a:pt x="47" y="196"/>
                </a:cubicBezTo>
                <a:cubicBezTo>
                  <a:pt x="33" y="174"/>
                  <a:pt x="28" y="153"/>
                  <a:pt x="20" y="128"/>
                </a:cubicBezTo>
                <a:cubicBezTo>
                  <a:pt x="34" y="88"/>
                  <a:pt x="45" y="112"/>
                  <a:pt x="61" y="135"/>
                </a:cubicBezTo>
                <a:cubicBezTo>
                  <a:pt x="64" y="145"/>
                  <a:pt x="69" y="183"/>
                  <a:pt x="88" y="183"/>
                </a:cubicBezTo>
                <a:cubicBezTo>
                  <a:pt x="96" y="183"/>
                  <a:pt x="97" y="169"/>
                  <a:pt x="102" y="162"/>
                </a:cubicBezTo>
                <a:cubicBezTo>
                  <a:pt x="87" y="106"/>
                  <a:pt x="68" y="126"/>
                  <a:pt x="41" y="74"/>
                </a:cubicBezTo>
                <a:cubicBezTo>
                  <a:pt x="29" y="50"/>
                  <a:pt x="14" y="29"/>
                  <a:pt x="0" y="6"/>
                </a:cubicBezTo>
                <a:cubicBezTo>
                  <a:pt x="7" y="4"/>
                  <a:pt x="13" y="0"/>
                  <a:pt x="20" y="0"/>
                </a:cubicBezTo>
                <a:cubicBezTo>
                  <a:pt x="87" y="0"/>
                  <a:pt x="58" y="31"/>
                  <a:pt x="88" y="74"/>
                </a:cubicBezTo>
                <a:cubicBezTo>
                  <a:pt x="102" y="129"/>
                  <a:pt x="86" y="85"/>
                  <a:pt x="61" y="67"/>
                </a:cubicBezTo>
                <a:cubicBezTo>
                  <a:pt x="63" y="60"/>
                  <a:pt x="61" y="47"/>
                  <a:pt x="68" y="47"/>
                </a:cubicBezTo>
                <a:cubicBezTo>
                  <a:pt x="77" y="47"/>
                  <a:pt x="82" y="60"/>
                  <a:pt x="88" y="67"/>
                </a:cubicBezTo>
                <a:cubicBezTo>
                  <a:pt x="107" y="89"/>
                  <a:pt x="113" y="105"/>
                  <a:pt x="142" y="115"/>
                </a:cubicBezTo>
                <a:cubicBezTo>
                  <a:pt x="123" y="84"/>
                  <a:pt x="105" y="66"/>
                  <a:pt x="88" y="33"/>
                </a:cubicBezTo>
                <a:cubicBezTo>
                  <a:pt x="84" y="26"/>
                  <a:pt x="68" y="18"/>
                  <a:pt x="74" y="13"/>
                </a:cubicBezTo>
                <a:cubicBezTo>
                  <a:pt x="80" y="8"/>
                  <a:pt x="87" y="23"/>
                  <a:pt x="95" y="27"/>
                </a:cubicBezTo>
                <a:cubicBezTo>
                  <a:pt x="101" y="30"/>
                  <a:pt x="108" y="31"/>
                  <a:pt x="115" y="33"/>
                </a:cubicBezTo>
                <a:cubicBezTo>
                  <a:pt x="162" y="65"/>
                  <a:pt x="140" y="56"/>
                  <a:pt x="176" y="67"/>
                </a:cubicBezTo>
                <a:cubicBezTo>
                  <a:pt x="192" y="78"/>
                  <a:pt x="225" y="122"/>
                  <a:pt x="230" y="122"/>
                </a:cubicBezTo>
                <a:cubicBezTo>
                  <a:pt x="238" y="122"/>
                  <a:pt x="223" y="107"/>
                  <a:pt x="217" y="101"/>
                </a:cubicBezTo>
                <a:cubicBezTo>
                  <a:pt x="211" y="95"/>
                  <a:pt x="203" y="92"/>
                  <a:pt x="196" y="88"/>
                </a:cubicBezTo>
                <a:cubicBezTo>
                  <a:pt x="192" y="81"/>
                  <a:pt x="188" y="73"/>
                  <a:pt x="183" y="67"/>
                </a:cubicBezTo>
                <a:cubicBezTo>
                  <a:pt x="177" y="60"/>
                  <a:pt x="163" y="56"/>
                  <a:pt x="163" y="47"/>
                </a:cubicBezTo>
                <a:cubicBezTo>
                  <a:pt x="163" y="40"/>
                  <a:pt x="177" y="51"/>
                  <a:pt x="183" y="54"/>
                </a:cubicBezTo>
                <a:cubicBezTo>
                  <a:pt x="241" y="79"/>
                  <a:pt x="183" y="58"/>
                  <a:pt x="230" y="74"/>
                </a:cubicBezTo>
                <a:cubicBezTo>
                  <a:pt x="247" y="98"/>
                  <a:pt x="268" y="118"/>
                  <a:pt x="285" y="142"/>
                </a:cubicBezTo>
                <a:cubicBezTo>
                  <a:pt x="296" y="190"/>
                  <a:pt x="300" y="237"/>
                  <a:pt x="312" y="284"/>
                </a:cubicBezTo>
                <a:cubicBezTo>
                  <a:pt x="310" y="298"/>
                  <a:pt x="315" y="315"/>
                  <a:pt x="305" y="325"/>
                </a:cubicBezTo>
                <a:cubicBezTo>
                  <a:pt x="299" y="331"/>
                  <a:pt x="293" y="312"/>
                  <a:pt x="285" y="311"/>
                </a:cubicBezTo>
                <a:cubicBezTo>
                  <a:pt x="171" y="301"/>
                  <a:pt x="271" y="341"/>
                  <a:pt x="183" y="298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40"/>
          <p:cNvSpPr>
            <a:spLocks/>
          </p:cNvSpPr>
          <p:nvPr/>
        </p:nvSpPr>
        <p:spPr bwMode="auto">
          <a:xfrm>
            <a:off x="7845425" y="87314"/>
            <a:ext cx="2273300" cy="1042987"/>
          </a:xfrm>
          <a:custGeom>
            <a:avLst/>
            <a:gdLst>
              <a:gd name="T0" fmla="*/ 518 w 1432"/>
              <a:gd name="T1" fmla="*/ 94 h 657"/>
              <a:gd name="T2" fmla="*/ 158 w 1432"/>
              <a:gd name="T3" fmla="*/ 142 h 657"/>
              <a:gd name="T4" fmla="*/ 30 w 1432"/>
              <a:gd name="T5" fmla="*/ 270 h 657"/>
              <a:gd name="T6" fmla="*/ 23 w 1432"/>
              <a:gd name="T7" fmla="*/ 311 h 657"/>
              <a:gd name="T8" fmla="*/ 3 w 1432"/>
              <a:gd name="T9" fmla="*/ 324 h 657"/>
              <a:gd name="T10" fmla="*/ 30 w 1432"/>
              <a:gd name="T11" fmla="*/ 331 h 657"/>
              <a:gd name="T12" fmla="*/ 64 w 1432"/>
              <a:gd name="T13" fmla="*/ 338 h 657"/>
              <a:gd name="T14" fmla="*/ 145 w 1432"/>
              <a:gd name="T15" fmla="*/ 297 h 657"/>
              <a:gd name="T16" fmla="*/ 186 w 1432"/>
              <a:gd name="T17" fmla="*/ 270 h 657"/>
              <a:gd name="T18" fmla="*/ 206 w 1432"/>
              <a:gd name="T19" fmla="*/ 257 h 657"/>
              <a:gd name="T20" fmla="*/ 172 w 1432"/>
              <a:gd name="T21" fmla="*/ 338 h 657"/>
              <a:gd name="T22" fmla="*/ 247 w 1432"/>
              <a:gd name="T23" fmla="*/ 446 h 657"/>
              <a:gd name="T24" fmla="*/ 308 w 1432"/>
              <a:gd name="T25" fmla="*/ 440 h 657"/>
              <a:gd name="T26" fmla="*/ 409 w 1432"/>
              <a:gd name="T27" fmla="*/ 372 h 657"/>
              <a:gd name="T28" fmla="*/ 450 w 1432"/>
              <a:gd name="T29" fmla="*/ 243 h 657"/>
              <a:gd name="T30" fmla="*/ 470 w 1432"/>
              <a:gd name="T31" fmla="*/ 182 h 657"/>
              <a:gd name="T32" fmla="*/ 477 w 1432"/>
              <a:gd name="T33" fmla="*/ 311 h 657"/>
              <a:gd name="T34" fmla="*/ 518 w 1432"/>
              <a:gd name="T35" fmla="*/ 372 h 657"/>
              <a:gd name="T36" fmla="*/ 579 w 1432"/>
              <a:gd name="T37" fmla="*/ 460 h 657"/>
              <a:gd name="T38" fmla="*/ 612 w 1432"/>
              <a:gd name="T39" fmla="*/ 535 h 657"/>
              <a:gd name="T40" fmla="*/ 667 w 1432"/>
              <a:gd name="T41" fmla="*/ 460 h 657"/>
              <a:gd name="T42" fmla="*/ 673 w 1432"/>
              <a:gd name="T43" fmla="*/ 406 h 657"/>
              <a:gd name="T44" fmla="*/ 680 w 1432"/>
              <a:gd name="T45" fmla="*/ 324 h 657"/>
              <a:gd name="T46" fmla="*/ 694 w 1432"/>
              <a:gd name="T47" fmla="*/ 419 h 657"/>
              <a:gd name="T48" fmla="*/ 721 w 1432"/>
              <a:gd name="T49" fmla="*/ 636 h 657"/>
              <a:gd name="T50" fmla="*/ 762 w 1432"/>
              <a:gd name="T51" fmla="*/ 657 h 657"/>
              <a:gd name="T52" fmla="*/ 789 w 1432"/>
              <a:gd name="T53" fmla="*/ 406 h 657"/>
              <a:gd name="T54" fmla="*/ 789 w 1432"/>
              <a:gd name="T55" fmla="*/ 196 h 657"/>
              <a:gd name="T56" fmla="*/ 728 w 1432"/>
              <a:gd name="T57" fmla="*/ 189 h 657"/>
              <a:gd name="T58" fmla="*/ 646 w 1432"/>
              <a:gd name="T59" fmla="*/ 128 h 657"/>
              <a:gd name="T60" fmla="*/ 538 w 1432"/>
              <a:gd name="T61" fmla="*/ 87 h 657"/>
              <a:gd name="T62" fmla="*/ 619 w 1432"/>
              <a:gd name="T63" fmla="*/ 40 h 657"/>
              <a:gd name="T64" fmla="*/ 714 w 1432"/>
              <a:gd name="T65" fmla="*/ 74 h 657"/>
              <a:gd name="T66" fmla="*/ 694 w 1432"/>
              <a:gd name="T67" fmla="*/ 94 h 657"/>
              <a:gd name="T68" fmla="*/ 741 w 1432"/>
              <a:gd name="T69" fmla="*/ 47 h 657"/>
              <a:gd name="T70" fmla="*/ 992 w 1432"/>
              <a:gd name="T71" fmla="*/ 67 h 657"/>
              <a:gd name="T72" fmla="*/ 1033 w 1432"/>
              <a:gd name="T73" fmla="*/ 94 h 657"/>
              <a:gd name="T74" fmla="*/ 1060 w 1432"/>
              <a:gd name="T75" fmla="*/ 135 h 657"/>
              <a:gd name="T76" fmla="*/ 1087 w 1432"/>
              <a:gd name="T77" fmla="*/ 223 h 657"/>
              <a:gd name="T78" fmla="*/ 1141 w 1432"/>
              <a:gd name="T79" fmla="*/ 413 h 657"/>
              <a:gd name="T80" fmla="*/ 1209 w 1432"/>
              <a:gd name="T81" fmla="*/ 487 h 657"/>
              <a:gd name="T82" fmla="*/ 1432 w 1432"/>
              <a:gd name="T83" fmla="*/ 514 h 657"/>
              <a:gd name="T84" fmla="*/ 1399 w 1432"/>
              <a:gd name="T85" fmla="*/ 582 h 657"/>
              <a:gd name="T86" fmla="*/ 1297 w 1432"/>
              <a:gd name="T87" fmla="*/ 623 h 657"/>
              <a:gd name="T88" fmla="*/ 1249 w 1432"/>
              <a:gd name="T89" fmla="*/ 616 h 657"/>
              <a:gd name="T90" fmla="*/ 1195 w 1432"/>
              <a:gd name="T91" fmla="*/ 562 h 657"/>
              <a:gd name="T92" fmla="*/ 1161 w 1432"/>
              <a:gd name="T93" fmla="*/ 535 h 657"/>
              <a:gd name="T94" fmla="*/ 1148 w 1432"/>
              <a:gd name="T95" fmla="*/ 514 h 657"/>
              <a:gd name="T96" fmla="*/ 1033 w 1432"/>
              <a:gd name="T97" fmla="*/ 446 h 657"/>
              <a:gd name="T98" fmla="*/ 890 w 1432"/>
              <a:gd name="T99" fmla="*/ 419 h 657"/>
              <a:gd name="T100" fmla="*/ 850 w 1432"/>
              <a:gd name="T101" fmla="*/ 392 h 657"/>
              <a:gd name="T102" fmla="*/ 823 w 1432"/>
              <a:gd name="T103" fmla="*/ 372 h 657"/>
              <a:gd name="T104" fmla="*/ 789 w 1432"/>
              <a:gd name="T105" fmla="*/ 263 h 657"/>
              <a:gd name="T106" fmla="*/ 775 w 1432"/>
              <a:gd name="T107" fmla="*/ 223 h 657"/>
              <a:gd name="T108" fmla="*/ 734 w 1432"/>
              <a:gd name="T109" fmla="*/ 16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2" h="657">
                <a:moveTo>
                  <a:pt x="518" y="94"/>
                </a:moveTo>
                <a:cubicBezTo>
                  <a:pt x="396" y="101"/>
                  <a:pt x="276" y="112"/>
                  <a:pt x="158" y="142"/>
                </a:cubicBezTo>
                <a:cubicBezTo>
                  <a:pt x="108" y="176"/>
                  <a:pt x="63" y="219"/>
                  <a:pt x="30" y="270"/>
                </a:cubicBezTo>
                <a:cubicBezTo>
                  <a:pt x="28" y="284"/>
                  <a:pt x="29" y="299"/>
                  <a:pt x="23" y="311"/>
                </a:cubicBezTo>
                <a:cubicBezTo>
                  <a:pt x="19" y="318"/>
                  <a:pt x="0" y="316"/>
                  <a:pt x="3" y="324"/>
                </a:cubicBezTo>
                <a:cubicBezTo>
                  <a:pt x="6" y="333"/>
                  <a:pt x="21" y="329"/>
                  <a:pt x="30" y="331"/>
                </a:cubicBezTo>
                <a:cubicBezTo>
                  <a:pt x="41" y="334"/>
                  <a:pt x="53" y="336"/>
                  <a:pt x="64" y="338"/>
                </a:cubicBezTo>
                <a:cubicBezTo>
                  <a:pt x="102" y="330"/>
                  <a:pt x="113" y="319"/>
                  <a:pt x="145" y="297"/>
                </a:cubicBezTo>
                <a:cubicBezTo>
                  <a:pt x="158" y="288"/>
                  <a:pt x="172" y="279"/>
                  <a:pt x="186" y="270"/>
                </a:cubicBezTo>
                <a:cubicBezTo>
                  <a:pt x="193" y="266"/>
                  <a:pt x="206" y="257"/>
                  <a:pt x="206" y="257"/>
                </a:cubicBezTo>
                <a:cubicBezTo>
                  <a:pt x="196" y="286"/>
                  <a:pt x="182" y="310"/>
                  <a:pt x="172" y="338"/>
                </a:cubicBezTo>
                <a:cubicBezTo>
                  <a:pt x="182" y="514"/>
                  <a:pt x="147" y="464"/>
                  <a:pt x="247" y="446"/>
                </a:cubicBezTo>
                <a:cubicBezTo>
                  <a:pt x="267" y="442"/>
                  <a:pt x="288" y="442"/>
                  <a:pt x="308" y="440"/>
                </a:cubicBezTo>
                <a:cubicBezTo>
                  <a:pt x="358" y="429"/>
                  <a:pt x="370" y="397"/>
                  <a:pt x="409" y="372"/>
                </a:cubicBezTo>
                <a:cubicBezTo>
                  <a:pt x="441" y="326"/>
                  <a:pt x="438" y="297"/>
                  <a:pt x="450" y="243"/>
                </a:cubicBezTo>
                <a:cubicBezTo>
                  <a:pt x="455" y="222"/>
                  <a:pt x="470" y="182"/>
                  <a:pt x="470" y="182"/>
                </a:cubicBezTo>
                <a:cubicBezTo>
                  <a:pt x="472" y="225"/>
                  <a:pt x="473" y="268"/>
                  <a:pt x="477" y="311"/>
                </a:cubicBezTo>
                <a:cubicBezTo>
                  <a:pt x="480" y="339"/>
                  <a:pt x="503" y="352"/>
                  <a:pt x="518" y="372"/>
                </a:cubicBezTo>
                <a:cubicBezTo>
                  <a:pt x="540" y="400"/>
                  <a:pt x="557" y="432"/>
                  <a:pt x="579" y="460"/>
                </a:cubicBezTo>
                <a:cubicBezTo>
                  <a:pt x="590" y="496"/>
                  <a:pt x="572" y="521"/>
                  <a:pt x="612" y="535"/>
                </a:cubicBezTo>
                <a:cubicBezTo>
                  <a:pt x="641" y="516"/>
                  <a:pt x="656" y="492"/>
                  <a:pt x="667" y="460"/>
                </a:cubicBezTo>
                <a:cubicBezTo>
                  <a:pt x="669" y="442"/>
                  <a:pt x="671" y="424"/>
                  <a:pt x="673" y="406"/>
                </a:cubicBezTo>
                <a:cubicBezTo>
                  <a:pt x="676" y="379"/>
                  <a:pt x="657" y="310"/>
                  <a:pt x="680" y="324"/>
                </a:cubicBezTo>
                <a:cubicBezTo>
                  <a:pt x="707" y="341"/>
                  <a:pt x="690" y="387"/>
                  <a:pt x="694" y="419"/>
                </a:cubicBezTo>
                <a:cubicBezTo>
                  <a:pt x="701" y="469"/>
                  <a:pt x="705" y="595"/>
                  <a:pt x="721" y="636"/>
                </a:cubicBezTo>
                <a:cubicBezTo>
                  <a:pt x="727" y="650"/>
                  <a:pt x="749" y="648"/>
                  <a:pt x="762" y="657"/>
                </a:cubicBezTo>
                <a:cubicBezTo>
                  <a:pt x="784" y="581"/>
                  <a:pt x="780" y="486"/>
                  <a:pt x="789" y="406"/>
                </a:cubicBezTo>
                <a:cubicBezTo>
                  <a:pt x="790" y="386"/>
                  <a:pt x="803" y="219"/>
                  <a:pt x="789" y="196"/>
                </a:cubicBezTo>
                <a:cubicBezTo>
                  <a:pt x="778" y="179"/>
                  <a:pt x="748" y="191"/>
                  <a:pt x="728" y="189"/>
                </a:cubicBezTo>
                <a:cubicBezTo>
                  <a:pt x="698" y="169"/>
                  <a:pt x="681" y="140"/>
                  <a:pt x="646" y="128"/>
                </a:cubicBezTo>
                <a:cubicBezTo>
                  <a:pt x="611" y="104"/>
                  <a:pt x="579" y="95"/>
                  <a:pt x="538" y="87"/>
                </a:cubicBezTo>
                <a:cubicBezTo>
                  <a:pt x="550" y="52"/>
                  <a:pt x="586" y="56"/>
                  <a:pt x="619" y="40"/>
                </a:cubicBezTo>
                <a:cubicBezTo>
                  <a:pt x="663" y="44"/>
                  <a:pt x="700" y="33"/>
                  <a:pt x="714" y="74"/>
                </a:cubicBezTo>
                <a:cubicBezTo>
                  <a:pt x="701" y="245"/>
                  <a:pt x="702" y="154"/>
                  <a:pt x="694" y="94"/>
                </a:cubicBezTo>
                <a:cubicBezTo>
                  <a:pt x="703" y="52"/>
                  <a:pt x="704" y="58"/>
                  <a:pt x="741" y="47"/>
                </a:cubicBezTo>
                <a:cubicBezTo>
                  <a:pt x="811" y="0"/>
                  <a:pt x="915" y="56"/>
                  <a:pt x="992" y="67"/>
                </a:cubicBezTo>
                <a:cubicBezTo>
                  <a:pt x="1005" y="76"/>
                  <a:pt x="1022" y="82"/>
                  <a:pt x="1033" y="94"/>
                </a:cubicBezTo>
                <a:cubicBezTo>
                  <a:pt x="1044" y="106"/>
                  <a:pt x="1060" y="135"/>
                  <a:pt x="1060" y="135"/>
                </a:cubicBezTo>
                <a:cubicBezTo>
                  <a:pt x="1069" y="164"/>
                  <a:pt x="1077" y="194"/>
                  <a:pt x="1087" y="223"/>
                </a:cubicBezTo>
                <a:cubicBezTo>
                  <a:pt x="1097" y="320"/>
                  <a:pt x="1083" y="352"/>
                  <a:pt x="1141" y="413"/>
                </a:cubicBezTo>
                <a:cubicBezTo>
                  <a:pt x="1153" y="448"/>
                  <a:pt x="1173" y="475"/>
                  <a:pt x="1209" y="487"/>
                </a:cubicBezTo>
                <a:cubicBezTo>
                  <a:pt x="1261" y="523"/>
                  <a:pt x="1369" y="509"/>
                  <a:pt x="1432" y="514"/>
                </a:cubicBezTo>
                <a:cubicBezTo>
                  <a:pt x="1419" y="534"/>
                  <a:pt x="1417" y="566"/>
                  <a:pt x="1399" y="582"/>
                </a:cubicBezTo>
                <a:cubicBezTo>
                  <a:pt x="1365" y="612"/>
                  <a:pt x="1340" y="616"/>
                  <a:pt x="1297" y="623"/>
                </a:cubicBezTo>
                <a:cubicBezTo>
                  <a:pt x="1281" y="621"/>
                  <a:pt x="1264" y="622"/>
                  <a:pt x="1249" y="616"/>
                </a:cubicBezTo>
                <a:cubicBezTo>
                  <a:pt x="1231" y="609"/>
                  <a:pt x="1216" y="575"/>
                  <a:pt x="1195" y="562"/>
                </a:cubicBezTo>
                <a:cubicBezTo>
                  <a:pt x="1158" y="502"/>
                  <a:pt x="1208" y="572"/>
                  <a:pt x="1161" y="535"/>
                </a:cubicBezTo>
                <a:cubicBezTo>
                  <a:pt x="1155" y="530"/>
                  <a:pt x="1154" y="520"/>
                  <a:pt x="1148" y="514"/>
                </a:cubicBezTo>
                <a:cubicBezTo>
                  <a:pt x="1130" y="496"/>
                  <a:pt x="1055" y="454"/>
                  <a:pt x="1033" y="446"/>
                </a:cubicBezTo>
                <a:cubicBezTo>
                  <a:pt x="966" y="456"/>
                  <a:pt x="947" y="457"/>
                  <a:pt x="890" y="419"/>
                </a:cubicBezTo>
                <a:cubicBezTo>
                  <a:pt x="870" y="406"/>
                  <a:pt x="870" y="406"/>
                  <a:pt x="850" y="392"/>
                </a:cubicBezTo>
                <a:cubicBezTo>
                  <a:pt x="841" y="385"/>
                  <a:pt x="823" y="372"/>
                  <a:pt x="823" y="372"/>
                </a:cubicBezTo>
                <a:cubicBezTo>
                  <a:pt x="810" y="336"/>
                  <a:pt x="800" y="299"/>
                  <a:pt x="789" y="263"/>
                </a:cubicBezTo>
                <a:cubicBezTo>
                  <a:pt x="785" y="249"/>
                  <a:pt x="787" y="231"/>
                  <a:pt x="775" y="223"/>
                </a:cubicBezTo>
                <a:cubicBezTo>
                  <a:pt x="752" y="207"/>
                  <a:pt x="734" y="199"/>
                  <a:pt x="734" y="1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41"/>
          <p:cNvSpPr>
            <a:spLocks/>
          </p:cNvSpPr>
          <p:nvPr/>
        </p:nvSpPr>
        <p:spPr bwMode="auto">
          <a:xfrm>
            <a:off x="7935914" y="2990850"/>
            <a:ext cx="1000125" cy="215900"/>
          </a:xfrm>
          <a:custGeom>
            <a:avLst/>
            <a:gdLst>
              <a:gd name="T0" fmla="*/ 0 w 630"/>
              <a:gd name="T1" fmla="*/ 7 h 136"/>
              <a:gd name="T2" fmla="*/ 95 w 630"/>
              <a:gd name="T3" fmla="*/ 20 h 136"/>
              <a:gd name="T4" fmla="*/ 190 w 630"/>
              <a:gd name="T5" fmla="*/ 47 h 136"/>
              <a:gd name="T6" fmla="*/ 379 w 630"/>
              <a:gd name="T7" fmla="*/ 54 h 136"/>
              <a:gd name="T8" fmla="*/ 596 w 630"/>
              <a:gd name="T9" fmla="*/ 34 h 136"/>
              <a:gd name="T10" fmla="*/ 610 w 630"/>
              <a:gd name="T11" fmla="*/ 13 h 136"/>
              <a:gd name="T12" fmla="*/ 630 w 630"/>
              <a:gd name="T13" fmla="*/ 7 h 136"/>
              <a:gd name="T14" fmla="*/ 610 w 630"/>
              <a:gd name="T15" fmla="*/ 20 h 136"/>
              <a:gd name="T16" fmla="*/ 427 w 630"/>
              <a:gd name="T17" fmla="*/ 115 h 136"/>
              <a:gd name="T18" fmla="*/ 68 w 630"/>
              <a:gd name="T19" fmla="*/ 81 h 136"/>
              <a:gd name="T20" fmla="*/ 0 w 630"/>
              <a:gd name="T21" fmla="*/ 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0" h="136">
                <a:moveTo>
                  <a:pt x="0" y="7"/>
                </a:moveTo>
                <a:cubicBezTo>
                  <a:pt x="15" y="9"/>
                  <a:pt x="80" y="17"/>
                  <a:pt x="95" y="20"/>
                </a:cubicBezTo>
                <a:cubicBezTo>
                  <a:pt x="125" y="26"/>
                  <a:pt x="159" y="45"/>
                  <a:pt x="190" y="47"/>
                </a:cubicBezTo>
                <a:cubicBezTo>
                  <a:pt x="253" y="51"/>
                  <a:pt x="316" y="52"/>
                  <a:pt x="379" y="54"/>
                </a:cubicBezTo>
                <a:cubicBezTo>
                  <a:pt x="491" y="50"/>
                  <a:pt x="519" y="61"/>
                  <a:pt x="596" y="34"/>
                </a:cubicBezTo>
                <a:cubicBezTo>
                  <a:pt x="601" y="27"/>
                  <a:pt x="603" y="18"/>
                  <a:pt x="610" y="13"/>
                </a:cubicBezTo>
                <a:cubicBezTo>
                  <a:pt x="615" y="9"/>
                  <a:pt x="630" y="0"/>
                  <a:pt x="630" y="7"/>
                </a:cubicBezTo>
                <a:cubicBezTo>
                  <a:pt x="630" y="15"/>
                  <a:pt x="617" y="16"/>
                  <a:pt x="610" y="20"/>
                </a:cubicBezTo>
                <a:cubicBezTo>
                  <a:pt x="571" y="136"/>
                  <a:pt x="586" y="107"/>
                  <a:pt x="427" y="115"/>
                </a:cubicBezTo>
                <a:cubicBezTo>
                  <a:pt x="219" y="110"/>
                  <a:pt x="207" y="117"/>
                  <a:pt x="68" y="81"/>
                </a:cubicBezTo>
                <a:cubicBezTo>
                  <a:pt x="29" y="57"/>
                  <a:pt x="25" y="45"/>
                  <a:pt x="0" y="7"/>
                </a:cubicBezTo>
                <a:close/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42"/>
          <p:cNvSpPr>
            <a:spLocks/>
          </p:cNvSpPr>
          <p:nvPr/>
        </p:nvSpPr>
        <p:spPr bwMode="auto">
          <a:xfrm>
            <a:off x="8204200" y="1657350"/>
            <a:ext cx="515938" cy="107950"/>
          </a:xfrm>
          <a:custGeom>
            <a:avLst/>
            <a:gdLst>
              <a:gd name="T0" fmla="*/ 0 w 325"/>
              <a:gd name="T1" fmla="*/ 33 h 68"/>
              <a:gd name="T2" fmla="*/ 149 w 325"/>
              <a:gd name="T3" fmla="*/ 67 h 68"/>
              <a:gd name="T4" fmla="*/ 251 w 325"/>
              <a:gd name="T5" fmla="*/ 61 h 68"/>
              <a:gd name="T6" fmla="*/ 271 w 325"/>
              <a:gd name="T7" fmla="*/ 40 h 68"/>
              <a:gd name="T8" fmla="*/ 325 w 325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68">
                <a:moveTo>
                  <a:pt x="0" y="33"/>
                </a:moveTo>
                <a:cubicBezTo>
                  <a:pt x="70" y="51"/>
                  <a:pt x="64" y="60"/>
                  <a:pt x="149" y="67"/>
                </a:cubicBezTo>
                <a:cubicBezTo>
                  <a:pt x="183" y="65"/>
                  <a:pt x="218" y="68"/>
                  <a:pt x="251" y="61"/>
                </a:cubicBezTo>
                <a:cubicBezTo>
                  <a:pt x="260" y="59"/>
                  <a:pt x="264" y="46"/>
                  <a:pt x="271" y="40"/>
                </a:cubicBezTo>
                <a:cubicBezTo>
                  <a:pt x="289" y="25"/>
                  <a:pt x="308" y="17"/>
                  <a:pt x="32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8559801" y="5195888"/>
            <a:ext cx="957263" cy="1581150"/>
          </a:xfrm>
          <a:custGeom>
            <a:avLst/>
            <a:gdLst>
              <a:gd name="T0" fmla="*/ 0 w 603"/>
              <a:gd name="T1" fmla="*/ 0 h 996"/>
              <a:gd name="T2" fmla="*/ 54 w 603"/>
              <a:gd name="T3" fmla="*/ 68 h 996"/>
              <a:gd name="T4" fmla="*/ 101 w 603"/>
              <a:gd name="T5" fmla="*/ 217 h 996"/>
              <a:gd name="T6" fmla="*/ 129 w 603"/>
              <a:gd name="T7" fmla="*/ 264 h 996"/>
              <a:gd name="T8" fmla="*/ 162 w 603"/>
              <a:gd name="T9" fmla="*/ 346 h 996"/>
              <a:gd name="T10" fmla="*/ 244 w 603"/>
              <a:gd name="T11" fmla="*/ 623 h 996"/>
              <a:gd name="T12" fmla="*/ 264 w 603"/>
              <a:gd name="T13" fmla="*/ 684 h 996"/>
              <a:gd name="T14" fmla="*/ 257 w 603"/>
              <a:gd name="T15" fmla="*/ 752 h 996"/>
              <a:gd name="T16" fmla="*/ 217 w 603"/>
              <a:gd name="T17" fmla="*/ 779 h 996"/>
              <a:gd name="T18" fmla="*/ 156 w 603"/>
              <a:gd name="T19" fmla="*/ 834 h 996"/>
              <a:gd name="T20" fmla="*/ 61 w 603"/>
              <a:gd name="T21" fmla="*/ 908 h 996"/>
              <a:gd name="T22" fmla="*/ 47 w 603"/>
              <a:gd name="T23" fmla="*/ 949 h 996"/>
              <a:gd name="T24" fmla="*/ 135 w 603"/>
              <a:gd name="T25" fmla="*/ 996 h 996"/>
              <a:gd name="T26" fmla="*/ 345 w 603"/>
              <a:gd name="T27" fmla="*/ 989 h 996"/>
              <a:gd name="T28" fmla="*/ 406 w 603"/>
              <a:gd name="T29" fmla="*/ 949 h 996"/>
              <a:gd name="T30" fmla="*/ 542 w 603"/>
              <a:gd name="T31" fmla="*/ 834 h 996"/>
              <a:gd name="T32" fmla="*/ 555 w 603"/>
              <a:gd name="T33" fmla="*/ 813 h 996"/>
              <a:gd name="T34" fmla="*/ 576 w 603"/>
              <a:gd name="T35" fmla="*/ 800 h 996"/>
              <a:gd name="T36" fmla="*/ 603 w 603"/>
              <a:gd name="T37" fmla="*/ 698 h 996"/>
              <a:gd name="T38" fmla="*/ 542 w 603"/>
              <a:gd name="T39" fmla="*/ 651 h 996"/>
              <a:gd name="T40" fmla="*/ 467 w 603"/>
              <a:gd name="T41" fmla="*/ 623 h 996"/>
              <a:gd name="T42" fmla="*/ 461 w 603"/>
              <a:gd name="T43" fmla="*/ 603 h 996"/>
              <a:gd name="T44" fmla="*/ 447 w 603"/>
              <a:gd name="T45" fmla="*/ 583 h 996"/>
              <a:gd name="T46" fmla="*/ 440 w 603"/>
              <a:gd name="T47" fmla="*/ 332 h 996"/>
              <a:gd name="T48" fmla="*/ 413 w 603"/>
              <a:gd name="T49" fmla="*/ 237 h 996"/>
              <a:gd name="T50" fmla="*/ 393 w 603"/>
              <a:gd name="T51" fmla="*/ 20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3" h="996">
                <a:moveTo>
                  <a:pt x="0" y="0"/>
                </a:moveTo>
                <a:cubicBezTo>
                  <a:pt x="16" y="25"/>
                  <a:pt x="34" y="47"/>
                  <a:pt x="54" y="68"/>
                </a:cubicBezTo>
                <a:cubicBezTo>
                  <a:pt x="71" y="117"/>
                  <a:pt x="86" y="167"/>
                  <a:pt x="101" y="217"/>
                </a:cubicBezTo>
                <a:cubicBezTo>
                  <a:pt x="106" y="234"/>
                  <a:pt x="122" y="247"/>
                  <a:pt x="129" y="264"/>
                </a:cubicBezTo>
                <a:cubicBezTo>
                  <a:pt x="141" y="292"/>
                  <a:pt x="146" y="320"/>
                  <a:pt x="162" y="346"/>
                </a:cubicBezTo>
                <a:cubicBezTo>
                  <a:pt x="186" y="428"/>
                  <a:pt x="195" y="553"/>
                  <a:pt x="244" y="623"/>
                </a:cubicBezTo>
                <a:cubicBezTo>
                  <a:pt x="251" y="643"/>
                  <a:pt x="257" y="664"/>
                  <a:pt x="264" y="684"/>
                </a:cubicBezTo>
                <a:cubicBezTo>
                  <a:pt x="262" y="707"/>
                  <a:pt x="267" y="732"/>
                  <a:pt x="257" y="752"/>
                </a:cubicBezTo>
                <a:cubicBezTo>
                  <a:pt x="250" y="766"/>
                  <a:pt x="230" y="770"/>
                  <a:pt x="217" y="779"/>
                </a:cubicBezTo>
                <a:cubicBezTo>
                  <a:pt x="194" y="794"/>
                  <a:pt x="178" y="818"/>
                  <a:pt x="156" y="834"/>
                </a:cubicBezTo>
                <a:cubicBezTo>
                  <a:pt x="134" y="866"/>
                  <a:pt x="90" y="879"/>
                  <a:pt x="61" y="908"/>
                </a:cubicBezTo>
                <a:cubicBezTo>
                  <a:pt x="56" y="922"/>
                  <a:pt x="52" y="935"/>
                  <a:pt x="47" y="949"/>
                </a:cubicBezTo>
                <a:cubicBezTo>
                  <a:pt x="33" y="990"/>
                  <a:pt x="114" y="991"/>
                  <a:pt x="135" y="996"/>
                </a:cubicBezTo>
                <a:cubicBezTo>
                  <a:pt x="205" y="994"/>
                  <a:pt x="275" y="995"/>
                  <a:pt x="345" y="989"/>
                </a:cubicBezTo>
                <a:cubicBezTo>
                  <a:pt x="367" y="987"/>
                  <a:pt x="384" y="957"/>
                  <a:pt x="406" y="949"/>
                </a:cubicBezTo>
                <a:cubicBezTo>
                  <a:pt x="447" y="908"/>
                  <a:pt x="493" y="866"/>
                  <a:pt x="542" y="834"/>
                </a:cubicBezTo>
                <a:cubicBezTo>
                  <a:pt x="546" y="827"/>
                  <a:pt x="549" y="819"/>
                  <a:pt x="555" y="813"/>
                </a:cubicBezTo>
                <a:cubicBezTo>
                  <a:pt x="561" y="807"/>
                  <a:pt x="571" y="806"/>
                  <a:pt x="576" y="800"/>
                </a:cubicBezTo>
                <a:cubicBezTo>
                  <a:pt x="590" y="783"/>
                  <a:pt x="594" y="723"/>
                  <a:pt x="603" y="698"/>
                </a:cubicBezTo>
                <a:cubicBezTo>
                  <a:pt x="583" y="684"/>
                  <a:pt x="565" y="660"/>
                  <a:pt x="542" y="651"/>
                </a:cubicBezTo>
                <a:cubicBezTo>
                  <a:pt x="511" y="640"/>
                  <a:pt x="495" y="641"/>
                  <a:pt x="467" y="623"/>
                </a:cubicBezTo>
                <a:cubicBezTo>
                  <a:pt x="465" y="616"/>
                  <a:pt x="464" y="609"/>
                  <a:pt x="461" y="603"/>
                </a:cubicBezTo>
                <a:cubicBezTo>
                  <a:pt x="457" y="596"/>
                  <a:pt x="448" y="591"/>
                  <a:pt x="447" y="583"/>
                </a:cubicBezTo>
                <a:cubicBezTo>
                  <a:pt x="441" y="500"/>
                  <a:pt x="446" y="416"/>
                  <a:pt x="440" y="332"/>
                </a:cubicBezTo>
                <a:cubicBezTo>
                  <a:pt x="438" y="306"/>
                  <a:pt x="419" y="264"/>
                  <a:pt x="413" y="237"/>
                </a:cubicBezTo>
                <a:cubicBezTo>
                  <a:pt x="406" y="22"/>
                  <a:pt x="468" y="60"/>
                  <a:pt x="393" y="2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Freeform 46"/>
          <p:cNvSpPr>
            <a:spLocks/>
          </p:cNvSpPr>
          <p:nvPr/>
        </p:nvSpPr>
        <p:spPr bwMode="auto">
          <a:xfrm>
            <a:off x="6629401" y="5181600"/>
            <a:ext cx="1457325" cy="1600200"/>
          </a:xfrm>
          <a:custGeom>
            <a:avLst/>
            <a:gdLst>
              <a:gd name="T0" fmla="*/ 756 w 1176"/>
              <a:gd name="T1" fmla="*/ 0 h 949"/>
              <a:gd name="T2" fmla="*/ 715 w 1176"/>
              <a:gd name="T3" fmla="*/ 82 h 949"/>
              <a:gd name="T4" fmla="*/ 668 w 1176"/>
              <a:gd name="T5" fmla="*/ 170 h 949"/>
              <a:gd name="T6" fmla="*/ 607 w 1176"/>
              <a:gd name="T7" fmla="*/ 258 h 949"/>
              <a:gd name="T8" fmla="*/ 553 w 1176"/>
              <a:gd name="T9" fmla="*/ 366 h 949"/>
              <a:gd name="T10" fmla="*/ 519 w 1176"/>
              <a:gd name="T11" fmla="*/ 434 h 949"/>
              <a:gd name="T12" fmla="*/ 485 w 1176"/>
              <a:gd name="T13" fmla="*/ 488 h 949"/>
              <a:gd name="T14" fmla="*/ 471 w 1176"/>
              <a:gd name="T15" fmla="*/ 509 h 949"/>
              <a:gd name="T16" fmla="*/ 451 w 1176"/>
              <a:gd name="T17" fmla="*/ 522 h 949"/>
              <a:gd name="T18" fmla="*/ 444 w 1176"/>
              <a:gd name="T19" fmla="*/ 549 h 949"/>
              <a:gd name="T20" fmla="*/ 376 w 1176"/>
              <a:gd name="T21" fmla="*/ 631 h 949"/>
              <a:gd name="T22" fmla="*/ 349 w 1176"/>
              <a:gd name="T23" fmla="*/ 671 h 949"/>
              <a:gd name="T24" fmla="*/ 309 w 1176"/>
              <a:gd name="T25" fmla="*/ 698 h 949"/>
              <a:gd name="T26" fmla="*/ 214 w 1176"/>
              <a:gd name="T27" fmla="*/ 685 h 949"/>
              <a:gd name="T28" fmla="*/ 160 w 1176"/>
              <a:gd name="T29" fmla="*/ 671 h 949"/>
              <a:gd name="T30" fmla="*/ 72 w 1176"/>
              <a:gd name="T31" fmla="*/ 624 h 949"/>
              <a:gd name="T32" fmla="*/ 24 w 1176"/>
              <a:gd name="T33" fmla="*/ 631 h 949"/>
              <a:gd name="T34" fmla="*/ 4 w 1176"/>
              <a:gd name="T35" fmla="*/ 637 h 949"/>
              <a:gd name="T36" fmla="*/ 11 w 1176"/>
              <a:gd name="T37" fmla="*/ 678 h 949"/>
              <a:gd name="T38" fmla="*/ 44 w 1176"/>
              <a:gd name="T39" fmla="*/ 780 h 949"/>
              <a:gd name="T40" fmla="*/ 99 w 1176"/>
              <a:gd name="T41" fmla="*/ 786 h 949"/>
              <a:gd name="T42" fmla="*/ 166 w 1176"/>
              <a:gd name="T43" fmla="*/ 807 h 949"/>
              <a:gd name="T44" fmla="*/ 126 w 1176"/>
              <a:gd name="T45" fmla="*/ 800 h 949"/>
              <a:gd name="T46" fmla="*/ 51 w 1176"/>
              <a:gd name="T47" fmla="*/ 773 h 949"/>
              <a:gd name="T48" fmla="*/ 92 w 1176"/>
              <a:gd name="T49" fmla="*/ 827 h 949"/>
              <a:gd name="T50" fmla="*/ 302 w 1176"/>
              <a:gd name="T51" fmla="*/ 915 h 949"/>
              <a:gd name="T52" fmla="*/ 410 w 1176"/>
              <a:gd name="T53" fmla="*/ 929 h 949"/>
              <a:gd name="T54" fmla="*/ 532 w 1176"/>
              <a:gd name="T55" fmla="*/ 949 h 949"/>
              <a:gd name="T56" fmla="*/ 559 w 1176"/>
              <a:gd name="T57" fmla="*/ 868 h 949"/>
              <a:gd name="T58" fmla="*/ 600 w 1176"/>
              <a:gd name="T59" fmla="*/ 671 h 949"/>
              <a:gd name="T60" fmla="*/ 627 w 1176"/>
              <a:gd name="T61" fmla="*/ 658 h 949"/>
              <a:gd name="T62" fmla="*/ 641 w 1176"/>
              <a:gd name="T63" fmla="*/ 637 h 949"/>
              <a:gd name="T64" fmla="*/ 681 w 1176"/>
              <a:gd name="T65" fmla="*/ 610 h 949"/>
              <a:gd name="T66" fmla="*/ 688 w 1176"/>
              <a:gd name="T67" fmla="*/ 590 h 949"/>
              <a:gd name="T68" fmla="*/ 729 w 1176"/>
              <a:gd name="T69" fmla="*/ 570 h 949"/>
              <a:gd name="T70" fmla="*/ 790 w 1176"/>
              <a:gd name="T71" fmla="*/ 529 h 949"/>
              <a:gd name="T72" fmla="*/ 810 w 1176"/>
              <a:gd name="T73" fmla="*/ 509 h 949"/>
              <a:gd name="T74" fmla="*/ 830 w 1176"/>
              <a:gd name="T75" fmla="*/ 502 h 949"/>
              <a:gd name="T76" fmla="*/ 871 w 1176"/>
              <a:gd name="T77" fmla="*/ 461 h 949"/>
              <a:gd name="T78" fmla="*/ 891 w 1176"/>
              <a:gd name="T79" fmla="*/ 448 h 949"/>
              <a:gd name="T80" fmla="*/ 932 w 1176"/>
              <a:gd name="T81" fmla="*/ 414 h 949"/>
              <a:gd name="T82" fmla="*/ 946 w 1176"/>
              <a:gd name="T83" fmla="*/ 393 h 949"/>
              <a:gd name="T84" fmla="*/ 966 w 1176"/>
              <a:gd name="T85" fmla="*/ 380 h 949"/>
              <a:gd name="T86" fmla="*/ 1020 w 1176"/>
              <a:gd name="T87" fmla="*/ 326 h 949"/>
              <a:gd name="T88" fmla="*/ 1095 w 1176"/>
              <a:gd name="T89" fmla="*/ 217 h 949"/>
              <a:gd name="T90" fmla="*/ 1115 w 1176"/>
              <a:gd name="T91" fmla="*/ 170 h 949"/>
              <a:gd name="T92" fmla="*/ 1122 w 1176"/>
              <a:gd name="T93" fmla="*/ 136 h 949"/>
              <a:gd name="T94" fmla="*/ 1149 w 1176"/>
              <a:gd name="T95" fmla="*/ 95 h 949"/>
              <a:gd name="T96" fmla="*/ 1163 w 1176"/>
              <a:gd name="T97" fmla="*/ 75 h 949"/>
              <a:gd name="T98" fmla="*/ 1176 w 1176"/>
              <a:gd name="T99" fmla="*/ 34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6" h="949">
                <a:moveTo>
                  <a:pt x="756" y="0"/>
                </a:moveTo>
                <a:cubicBezTo>
                  <a:pt x="724" y="23"/>
                  <a:pt x="729" y="50"/>
                  <a:pt x="715" y="82"/>
                </a:cubicBezTo>
                <a:cubicBezTo>
                  <a:pt x="703" y="111"/>
                  <a:pt x="686" y="144"/>
                  <a:pt x="668" y="170"/>
                </a:cubicBezTo>
                <a:cubicBezTo>
                  <a:pt x="665" y="175"/>
                  <a:pt x="611" y="248"/>
                  <a:pt x="607" y="258"/>
                </a:cubicBezTo>
                <a:cubicBezTo>
                  <a:pt x="594" y="294"/>
                  <a:pt x="585" y="345"/>
                  <a:pt x="553" y="366"/>
                </a:cubicBezTo>
                <a:cubicBezTo>
                  <a:pt x="545" y="398"/>
                  <a:pt x="542" y="411"/>
                  <a:pt x="519" y="434"/>
                </a:cubicBezTo>
                <a:cubicBezTo>
                  <a:pt x="502" y="483"/>
                  <a:pt x="517" y="467"/>
                  <a:pt x="485" y="488"/>
                </a:cubicBezTo>
                <a:cubicBezTo>
                  <a:pt x="480" y="495"/>
                  <a:pt x="477" y="503"/>
                  <a:pt x="471" y="509"/>
                </a:cubicBezTo>
                <a:cubicBezTo>
                  <a:pt x="465" y="515"/>
                  <a:pt x="455" y="515"/>
                  <a:pt x="451" y="522"/>
                </a:cubicBezTo>
                <a:cubicBezTo>
                  <a:pt x="446" y="530"/>
                  <a:pt x="448" y="540"/>
                  <a:pt x="444" y="549"/>
                </a:cubicBezTo>
                <a:cubicBezTo>
                  <a:pt x="429" y="585"/>
                  <a:pt x="406" y="609"/>
                  <a:pt x="376" y="631"/>
                </a:cubicBezTo>
                <a:cubicBezTo>
                  <a:pt x="367" y="644"/>
                  <a:pt x="362" y="662"/>
                  <a:pt x="349" y="671"/>
                </a:cubicBezTo>
                <a:cubicBezTo>
                  <a:pt x="336" y="680"/>
                  <a:pt x="309" y="698"/>
                  <a:pt x="309" y="698"/>
                </a:cubicBezTo>
                <a:cubicBezTo>
                  <a:pt x="259" y="693"/>
                  <a:pt x="255" y="695"/>
                  <a:pt x="214" y="685"/>
                </a:cubicBezTo>
                <a:cubicBezTo>
                  <a:pt x="196" y="681"/>
                  <a:pt x="160" y="671"/>
                  <a:pt x="160" y="671"/>
                </a:cubicBezTo>
                <a:cubicBezTo>
                  <a:pt x="131" y="651"/>
                  <a:pt x="101" y="643"/>
                  <a:pt x="72" y="624"/>
                </a:cubicBezTo>
                <a:cubicBezTo>
                  <a:pt x="56" y="626"/>
                  <a:pt x="40" y="628"/>
                  <a:pt x="24" y="631"/>
                </a:cubicBezTo>
                <a:cubicBezTo>
                  <a:pt x="17" y="632"/>
                  <a:pt x="6" y="630"/>
                  <a:pt x="4" y="637"/>
                </a:cubicBezTo>
                <a:cubicBezTo>
                  <a:pt x="0" y="650"/>
                  <a:pt x="9" y="664"/>
                  <a:pt x="11" y="678"/>
                </a:cubicBezTo>
                <a:cubicBezTo>
                  <a:pt x="14" y="698"/>
                  <a:pt x="9" y="767"/>
                  <a:pt x="44" y="780"/>
                </a:cubicBezTo>
                <a:cubicBezTo>
                  <a:pt x="61" y="786"/>
                  <a:pt x="81" y="784"/>
                  <a:pt x="99" y="786"/>
                </a:cubicBezTo>
                <a:cubicBezTo>
                  <a:pt x="140" y="797"/>
                  <a:pt x="117" y="790"/>
                  <a:pt x="166" y="807"/>
                </a:cubicBezTo>
                <a:cubicBezTo>
                  <a:pt x="179" y="811"/>
                  <a:pt x="139" y="802"/>
                  <a:pt x="126" y="800"/>
                </a:cubicBezTo>
                <a:cubicBezTo>
                  <a:pt x="101" y="790"/>
                  <a:pt x="77" y="782"/>
                  <a:pt x="51" y="773"/>
                </a:cubicBezTo>
                <a:cubicBezTo>
                  <a:pt x="61" y="812"/>
                  <a:pt x="51" y="816"/>
                  <a:pt x="92" y="827"/>
                </a:cubicBezTo>
                <a:cubicBezTo>
                  <a:pt x="154" y="870"/>
                  <a:pt x="226" y="904"/>
                  <a:pt x="302" y="915"/>
                </a:cubicBezTo>
                <a:cubicBezTo>
                  <a:pt x="338" y="920"/>
                  <a:pt x="410" y="929"/>
                  <a:pt x="410" y="929"/>
                </a:cubicBezTo>
                <a:cubicBezTo>
                  <a:pt x="452" y="943"/>
                  <a:pt x="486" y="945"/>
                  <a:pt x="532" y="949"/>
                </a:cubicBezTo>
                <a:cubicBezTo>
                  <a:pt x="569" y="914"/>
                  <a:pt x="551" y="940"/>
                  <a:pt x="559" y="868"/>
                </a:cubicBezTo>
                <a:cubicBezTo>
                  <a:pt x="568" y="790"/>
                  <a:pt x="577" y="742"/>
                  <a:pt x="600" y="671"/>
                </a:cubicBezTo>
                <a:cubicBezTo>
                  <a:pt x="603" y="661"/>
                  <a:pt x="618" y="662"/>
                  <a:pt x="627" y="658"/>
                </a:cubicBezTo>
                <a:cubicBezTo>
                  <a:pt x="632" y="651"/>
                  <a:pt x="635" y="643"/>
                  <a:pt x="641" y="637"/>
                </a:cubicBezTo>
                <a:cubicBezTo>
                  <a:pt x="653" y="626"/>
                  <a:pt x="681" y="610"/>
                  <a:pt x="681" y="610"/>
                </a:cubicBezTo>
                <a:cubicBezTo>
                  <a:pt x="683" y="603"/>
                  <a:pt x="683" y="595"/>
                  <a:pt x="688" y="590"/>
                </a:cubicBezTo>
                <a:cubicBezTo>
                  <a:pt x="699" y="579"/>
                  <a:pt x="716" y="578"/>
                  <a:pt x="729" y="570"/>
                </a:cubicBezTo>
                <a:cubicBezTo>
                  <a:pt x="752" y="555"/>
                  <a:pt x="764" y="538"/>
                  <a:pt x="790" y="529"/>
                </a:cubicBezTo>
                <a:cubicBezTo>
                  <a:pt x="797" y="522"/>
                  <a:pt x="802" y="514"/>
                  <a:pt x="810" y="509"/>
                </a:cubicBezTo>
                <a:cubicBezTo>
                  <a:pt x="816" y="505"/>
                  <a:pt x="824" y="506"/>
                  <a:pt x="830" y="502"/>
                </a:cubicBezTo>
                <a:cubicBezTo>
                  <a:pt x="845" y="490"/>
                  <a:pt x="855" y="472"/>
                  <a:pt x="871" y="461"/>
                </a:cubicBezTo>
                <a:cubicBezTo>
                  <a:pt x="878" y="457"/>
                  <a:pt x="884" y="452"/>
                  <a:pt x="891" y="448"/>
                </a:cubicBezTo>
                <a:cubicBezTo>
                  <a:pt x="926" y="396"/>
                  <a:pt x="879" y="458"/>
                  <a:pt x="932" y="414"/>
                </a:cubicBezTo>
                <a:cubicBezTo>
                  <a:pt x="938" y="409"/>
                  <a:pt x="940" y="399"/>
                  <a:pt x="946" y="393"/>
                </a:cubicBezTo>
                <a:cubicBezTo>
                  <a:pt x="952" y="387"/>
                  <a:pt x="959" y="384"/>
                  <a:pt x="966" y="380"/>
                </a:cubicBezTo>
                <a:cubicBezTo>
                  <a:pt x="984" y="354"/>
                  <a:pt x="1001" y="354"/>
                  <a:pt x="1020" y="326"/>
                </a:cubicBezTo>
                <a:cubicBezTo>
                  <a:pt x="1047" y="288"/>
                  <a:pt x="1062" y="250"/>
                  <a:pt x="1095" y="217"/>
                </a:cubicBezTo>
                <a:cubicBezTo>
                  <a:pt x="1101" y="201"/>
                  <a:pt x="1110" y="186"/>
                  <a:pt x="1115" y="170"/>
                </a:cubicBezTo>
                <a:cubicBezTo>
                  <a:pt x="1119" y="159"/>
                  <a:pt x="1117" y="147"/>
                  <a:pt x="1122" y="136"/>
                </a:cubicBezTo>
                <a:cubicBezTo>
                  <a:pt x="1129" y="121"/>
                  <a:pt x="1140" y="109"/>
                  <a:pt x="1149" y="95"/>
                </a:cubicBezTo>
                <a:cubicBezTo>
                  <a:pt x="1154" y="88"/>
                  <a:pt x="1163" y="75"/>
                  <a:pt x="1163" y="75"/>
                </a:cubicBezTo>
                <a:cubicBezTo>
                  <a:pt x="1167" y="61"/>
                  <a:pt x="1176" y="34"/>
                  <a:pt x="1176" y="3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Freeform 47"/>
          <p:cNvSpPr>
            <a:spLocks/>
          </p:cNvSpPr>
          <p:nvPr/>
        </p:nvSpPr>
        <p:spPr bwMode="auto">
          <a:xfrm>
            <a:off x="7000876" y="6327775"/>
            <a:ext cx="373063" cy="241300"/>
          </a:xfrm>
          <a:custGeom>
            <a:avLst/>
            <a:gdLst>
              <a:gd name="T0" fmla="*/ 6 w 235"/>
              <a:gd name="T1" fmla="*/ 12 h 152"/>
              <a:gd name="T2" fmla="*/ 26 w 235"/>
              <a:gd name="T3" fmla="*/ 53 h 152"/>
              <a:gd name="T4" fmla="*/ 87 w 235"/>
              <a:gd name="T5" fmla="*/ 127 h 152"/>
              <a:gd name="T6" fmla="*/ 203 w 235"/>
              <a:gd name="T7" fmla="*/ 1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" h="152">
                <a:moveTo>
                  <a:pt x="6" y="12"/>
                </a:moveTo>
                <a:cubicBezTo>
                  <a:pt x="23" y="62"/>
                  <a:pt x="0" y="0"/>
                  <a:pt x="26" y="53"/>
                </a:cubicBezTo>
                <a:cubicBezTo>
                  <a:pt x="47" y="95"/>
                  <a:pt x="31" y="110"/>
                  <a:pt x="87" y="127"/>
                </a:cubicBezTo>
                <a:cubicBezTo>
                  <a:pt x="212" y="121"/>
                  <a:pt x="235" y="152"/>
                  <a:pt x="203" y="1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Freeform 48"/>
          <p:cNvSpPr>
            <a:spLocks/>
          </p:cNvSpPr>
          <p:nvPr/>
        </p:nvSpPr>
        <p:spPr bwMode="auto">
          <a:xfrm>
            <a:off x="8913813" y="6175375"/>
            <a:ext cx="381000" cy="300038"/>
          </a:xfrm>
          <a:custGeom>
            <a:avLst/>
            <a:gdLst>
              <a:gd name="T0" fmla="*/ 0 w 240"/>
              <a:gd name="T1" fmla="*/ 142 h 189"/>
              <a:gd name="T2" fmla="*/ 34 w 240"/>
              <a:gd name="T3" fmla="*/ 176 h 189"/>
              <a:gd name="T4" fmla="*/ 75 w 240"/>
              <a:gd name="T5" fmla="*/ 189 h 189"/>
              <a:gd name="T6" fmla="*/ 136 w 240"/>
              <a:gd name="T7" fmla="*/ 176 h 189"/>
              <a:gd name="T8" fmla="*/ 150 w 240"/>
              <a:gd name="T9" fmla="*/ 156 h 189"/>
              <a:gd name="T10" fmla="*/ 170 w 240"/>
              <a:gd name="T11" fmla="*/ 142 h 189"/>
              <a:gd name="T12" fmla="*/ 238 w 240"/>
              <a:gd name="T13" fmla="*/ 67 h 189"/>
              <a:gd name="T14" fmla="*/ 224 w 240"/>
              <a:gd name="T15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189">
                <a:moveTo>
                  <a:pt x="0" y="142"/>
                </a:moveTo>
                <a:cubicBezTo>
                  <a:pt x="9" y="168"/>
                  <a:pt x="2" y="163"/>
                  <a:pt x="34" y="176"/>
                </a:cubicBezTo>
                <a:cubicBezTo>
                  <a:pt x="47" y="181"/>
                  <a:pt x="75" y="189"/>
                  <a:pt x="75" y="189"/>
                </a:cubicBezTo>
                <a:cubicBezTo>
                  <a:pt x="79" y="188"/>
                  <a:pt x="126" y="184"/>
                  <a:pt x="136" y="176"/>
                </a:cubicBezTo>
                <a:cubicBezTo>
                  <a:pt x="142" y="171"/>
                  <a:pt x="144" y="162"/>
                  <a:pt x="150" y="156"/>
                </a:cubicBezTo>
                <a:cubicBezTo>
                  <a:pt x="156" y="150"/>
                  <a:pt x="163" y="147"/>
                  <a:pt x="170" y="142"/>
                </a:cubicBezTo>
                <a:cubicBezTo>
                  <a:pt x="196" y="103"/>
                  <a:pt x="207" y="98"/>
                  <a:pt x="238" y="67"/>
                </a:cubicBezTo>
                <a:cubicBezTo>
                  <a:pt x="230" y="8"/>
                  <a:pt x="240" y="29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8001000" y="9144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2" name="Oval 50"/>
          <p:cNvSpPr>
            <a:spLocks noChangeArrowheads="1"/>
          </p:cNvSpPr>
          <p:nvPr/>
        </p:nvSpPr>
        <p:spPr bwMode="auto">
          <a:xfrm>
            <a:off x="8534400" y="9144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8077200" y="914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Oval 52"/>
          <p:cNvSpPr>
            <a:spLocks noChangeArrowheads="1"/>
          </p:cNvSpPr>
          <p:nvPr/>
        </p:nvSpPr>
        <p:spPr bwMode="auto">
          <a:xfrm>
            <a:off x="8686800" y="914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Freeform 54"/>
          <p:cNvSpPr>
            <a:spLocks/>
          </p:cNvSpPr>
          <p:nvPr/>
        </p:nvSpPr>
        <p:spPr bwMode="auto">
          <a:xfrm>
            <a:off x="8075613" y="828676"/>
            <a:ext cx="430212" cy="423863"/>
          </a:xfrm>
          <a:custGeom>
            <a:avLst/>
            <a:gdLst>
              <a:gd name="T0" fmla="*/ 0 w 271"/>
              <a:gd name="T1" fmla="*/ 0 h 267"/>
              <a:gd name="T2" fmla="*/ 169 w 271"/>
              <a:gd name="T3" fmla="*/ 74 h 267"/>
              <a:gd name="T4" fmla="*/ 210 w 271"/>
              <a:gd name="T5" fmla="*/ 257 h 267"/>
              <a:gd name="T6" fmla="*/ 271 w 271"/>
              <a:gd name="T7" fmla="*/ 23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1" h="267">
                <a:moveTo>
                  <a:pt x="0" y="0"/>
                </a:moveTo>
                <a:cubicBezTo>
                  <a:pt x="81" y="6"/>
                  <a:pt x="124" y="5"/>
                  <a:pt x="169" y="74"/>
                </a:cubicBezTo>
                <a:cubicBezTo>
                  <a:pt x="173" y="124"/>
                  <a:pt x="160" y="224"/>
                  <a:pt x="210" y="257"/>
                </a:cubicBezTo>
                <a:cubicBezTo>
                  <a:pt x="269" y="250"/>
                  <a:pt x="256" y="267"/>
                  <a:pt x="271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7" name="Freeform 55"/>
          <p:cNvSpPr>
            <a:spLocks/>
          </p:cNvSpPr>
          <p:nvPr/>
        </p:nvSpPr>
        <p:spPr bwMode="auto">
          <a:xfrm>
            <a:off x="8343901" y="1290639"/>
            <a:ext cx="258763" cy="98425"/>
          </a:xfrm>
          <a:custGeom>
            <a:avLst/>
            <a:gdLst>
              <a:gd name="T0" fmla="*/ 0 w 163"/>
              <a:gd name="T1" fmla="*/ 0 h 62"/>
              <a:gd name="T2" fmla="*/ 163 w 163"/>
              <a:gd name="T3" fmla="*/ 21 h 62"/>
              <a:gd name="T4" fmla="*/ 102 w 163"/>
              <a:gd name="T5" fmla="*/ 61 h 62"/>
              <a:gd name="T6" fmla="*/ 0 w 163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62">
                <a:moveTo>
                  <a:pt x="0" y="0"/>
                </a:moveTo>
                <a:cubicBezTo>
                  <a:pt x="58" y="10"/>
                  <a:pt x="101" y="16"/>
                  <a:pt x="163" y="21"/>
                </a:cubicBezTo>
                <a:cubicBezTo>
                  <a:pt x="143" y="41"/>
                  <a:pt x="129" y="52"/>
                  <a:pt x="102" y="61"/>
                </a:cubicBezTo>
                <a:cubicBezTo>
                  <a:pt x="58" y="57"/>
                  <a:pt x="0" y="6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8" name="Freeform 56"/>
          <p:cNvSpPr>
            <a:spLocks/>
          </p:cNvSpPr>
          <p:nvPr/>
        </p:nvSpPr>
        <p:spPr bwMode="auto">
          <a:xfrm>
            <a:off x="8516938" y="839788"/>
            <a:ext cx="290512" cy="42862"/>
          </a:xfrm>
          <a:custGeom>
            <a:avLst/>
            <a:gdLst>
              <a:gd name="T0" fmla="*/ 0 w 183"/>
              <a:gd name="T1" fmla="*/ 27 h 27"/>
              <a:gd name="T2" fmla="*/ 47 w 183"/>
              <a:gd name="T3" fmla="*/ 0 h 27"/>
              <a:gd name="T4" fmla="*/ 156 w 183"/>
              <a:gd name="T5" fmla="*/ 13 h 27"/>
              <a:gd name="T6" fmla="*/ 183 w 183"/>
              <a:gd name="T7" fmla="*/ 2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27">
                <a:moveTo>
                  <a:pt x="0" y="27"/>
                </a:moveTo>
                <a:cubicBezTo>
                  <a:pt x="16" y="19"/>
                  <a:pt x="29" y="2"/>
                  <a:pt x="47" y="0"/>
                </a:cubicBezTo>
                <a:cubicBezTo>
                  <a:pt x="52" y="0"/>
                  <a:pt x="152" y="12"/>
                  <a:pt x="156" y="13"/>
                </a:cubicBezTo>
                <a:cubicBezTo>
                  <a:pt x="165" y="15"/>
                  <a:pt x="183" y="20"/>
                  <a:pt x="183" y="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7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7" grpId="0" animBg="1"/>
      <p:bldP spid="13350" grpId="0" animBg="1"/>
      <p:bldP spid="13351" grpId="0" animBg="1"/>
      <p:bldP spid="13352" grpId="0" animBg="1"/>
      <p:bldP spid="13353" grpId="0" animBg="1"/>
      <p:bldP spid="13354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  <p:bldP spid="13363" grpId="0" animBg="1"/>
      <p:bldP spid="13364" grpId="0" animBg="1"/>
      <p:bldP spid="13366" grpId="0" animBg="1"/>
      <p:bldP spid="13367" grpId="0" animBg="1"/>
      <p:bldP spid="13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4" y="0"/>
            <a:ext cx="4180114" cy="6714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466114" y="0"/>
            <a:ext cx="757646" cy="770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75120" y="104503"/>
            <a:ext cx="548640" cy="66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9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7017" y="0"/>
            <a:ext cx="4495800" cy="6858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2387555" y="227012"/>
            <a:ext cx="982662" cy="1249363"/>
          </a:xfrm>
          <a:custGeom>
            <a:avLst/>
            <a:gdLst>
              <a:gd name="T0" fmla="*/ 463 w 619"/>
              <a:gd name="T1" fmla="*/ 25 h 787"/>
              <a:gd name="T2" fmla="*/ 229 w 619"/>
              <a:gd name="T3" fmla="*/ 37 h 787"/>
              <a:gd name="T4" fmla="*/ 175 w 619"/>
              <a:gd name="T5" fmla="*/ 67 h 787"/>
              <a:gd name="T6" fmla="*/ 97 w 619"/>
              <a:gd name="T7" fmla="*/ 151 h 787"/>
              <a:gd name="T8" fmla="*/ 85 w 619"/>
              <a:gd name="T9" fmla="*/ 169 h 787"/>
              <a:gd name="T10" fmla="*/ 67 w 619"/>
              <a:gd name="T11" fmla="*/ 181 h 787"/>
              <a:gd name="T12" fmla="*/ 37 w 619"/>
              <a:gd name="T13" fmla="*/ 241 h 787"/>
              <a:gd name="T14" fmla="*/ 25 w 619"/>
              <a:gd name="T15" fmla="*/ 277 h 787"/>
              <a:gd name="T16" fmla="*/ 19 w 619"/>
              <a:gd name="T17" fmla="*/ 295 h 787"/>
              <a:gd name="T18" fmla="*/ 73 w 619"/>
              <a:gd name="T19" fmla="*/ 643 h 787"/>
              <a:gd name="T20" fmla="*/ 175 w 619"/>
              <a:gd name="T21" fmla="*/ 733 h 787"/>
              <a:gd name="T22" fmla="*/ 259 w 619"/>
              <a:gd name="T23" fmla="*/ 787 h 787"/>
              <a:gd name="T24" fmla="*/ 427 w 619"/>
              <a:gd name="T25" fmla="*/ 769 h 787"/>
              <a:gd name="T26" fmla="*/ 493 w 619"/>
              <a:gd name="T27" fmla="*/ 721 h 787"/>
              <a:gd name="T28" fmla="*/ 583 w 619"/>
              <a:gd name="T29" fmla="*/ 583 h 787"/>
              <a:gd name="T30" fmla="*/ 589 w 619"/>
              <a:gd name="T31" fmla="*/ 547 h 787"/>
              <a:gd name="T32" fmla="*/ 601 w 619"/>
              <a:gd name="T33" fmla="*/ 499 h 787"/>
              <a:gd name="T34" fmla="*/ 619 w 619"/>
              <a:gd name="T35" fmla="*/ 301 h 787"/>
              <a:gd name="T36" fmla="*/ 517 w 619"/>
              <a:gd name="T37" fmla="*/ 91 h 787"/>
              <a:gd name="T38" fmla="*/ 421 w 619"/>
              <a:gd name="T39" fmla="*/ 19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19" h="787">
                <a:moveTo>
                  <a:pt x="463" y="25"/>
                </a:moveTo>
                <a:cubicBezTo>
                  <a:pt x="389" y="0"/>
                  <a:pt x="305" y="27"/>
                  <a:pt x="229" y="37"/>
                </a:cubicBezTo>
                <a:cubicBezTo>
                  <a:pt x="212" y="49"/>
                  <a:pt x="191" y="53"/>
                  <a:pt x="175" y="67"/>
                </a:cubicBezTo>
                <a:cubicBezTo>
                  <a:pt x="145" y="93"/>
                  <a:pt x="129" y="130"/>
                  <a:pt x="97" y="151"/>
                </a:cubicBezTo>
                <a:cubicBezTo>
                  <a:pt x="93" y="157"/>
                  <a:pt x="90" y="164"/>
                  <a:pt x="85" y="169"/>
                </a:cubicBezTo>
                <a:cubicBezTo>
                  <a:pt x="80" y="174"/>
                  <a:pt x="72" y="175"/>
                  <a:pt x="67" y="181"/>
                </a:cubicBezTo>
                <a:cubicBezTo>
                  <a:pt x="61" y="188"/>
                  <a:pt x="41" y="232"/>
                  <a:pt x="37" y="241"/>
                </a:cubicBezTo>
                <a:cubicBezTo>
                  <a:pt x="32" y="253"/>
                  <a:pt x="29" y="265"/>
                  <a:pt x="25" y="277"/>
                </a:cubicBezTo>
                <a:cubicBezTo>
                  <a:pt x="23" y="283"/>
                  <a:pt x="19" y="295"/>
                  <a:pt x="19" y="295"/>
                </a:cubicBezTo>
                <a:cubicBezTo>
                  <a:pt x="21" y="366"/>
                  <a:pt x="0" y="570"/>
                  <a:pt x="73" y="643"/>
                </a:cubicBezTo>
                <a:cubicBezTo>
                  <a:pt x="90" y="694"/>
                  <a:pt x="136" y="705"/>
                  <a:pt x="175" y="733"/>
                </a:cubicBezTo>
                <a:cubicBezTo>
                  <a:pt x="204" y="754"/>
                  <a:pt x="222" y="778"/>
                  <a:pt x="259" y="787"/>
                </a:cubicBezTo>
                <a:cubicBezTo>
                  <a:pt x="324" y="783"/>
                  <a:pt x="366" y="776"/>
                  <a:pt x="427" y="769"/>
                </a:cubicBezTo>
                <a:cubicBezTo>
                  <a:pt x="456" y="759"/>
                  <a:pt x="462" y="731"/>
                  <a:pt x="493" y="721"/>
                </a:cubicBezTo>
                <a:cubicBezTo>
                  <a:pt x="536" y="678"/>
                  <a:pt x="572" y="646"/>
                  <a:pt x="583" y="583"/>
                </a:cubicBezTo>
                <a:cubicBezTo>
                  <a:pt x="585" y="571"/>
                  <a:pt x="586" y="559"/>
                  <a:pt x="589" y="547"/>
                </a:cubicBezTo>
                <a:cubicBezTo>
                  <a:pt x="592" y="531"/>
                  <a:pt x="601" y="499"/>
                  <a:pt x="601" y="499"/>
                </a:cubicBezTo>
                <a:cubicBezTo>
                  <a:pt x="607" y="435"/>
                  <a:pt x="599" y="361"/>
                  <a:pt x="619" y="301"/>
                </a:cubicBezTo>
                <a:cubicBezTo>
                  <a:pt x="602" y="215"/>
                  <a:pt x="596" y="144"/>
                  <a:pt x="517" y="91"/>
                </a:cubicBezTo>
                <a:cubicBezTo>
                  <a:pt x="499" y="64"/>
                  <a:pt x="455" y="19"/>
                  <a:pt x="421" y="19"/>
                </a:cubicBezTo>
              </a:path>
            </a:pathLst>
          </a:custGeom>
          <a:solidFill>
            <a:srgbClr val="F0B5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360442" y="609600"/>
            <a:ext cx="3036888" cy="5808662"/>
          </a:xfrm>
          <a:custGeom>
            <a:avLst/>
            <a:gdLst>
              <a:gd name="T0" fmla="*/ 630 w 1913"/>
              <a:gd name="T1" fmla="*/ 636 h 3659"/>
              <a:gd name="T2" fmla="*/ 480 w 1913"/>
              <a:gd name="T3" fmla="*/ 804 h 3659"/>
              <a:gd name="T4" fmla="*/ 414 w 1913"/>
              <a:gd name="T5" fmla="*/ 894 h 3659"/>
              <a:gd name="T6" fmla="*/ 228 w 1913"/>
              <a:gd name="T7" fmla="*/ 1146 h 3659"/>
              <a:gd name="T8" fmla="*/ 198 w 1913"/>
              <a:gd name="T9" fmla="*/ 1860 h 3659"/>
              <a:gd name="T10" fmla="*/ 204 w 1913"/>
              <a:gd name="T11" fmla="*/ 2148 h 3659"/>
              <a:gd name="T12" fmla="*/ 348 w 1913"/>
              <a:gd name="T13" fmla="*/ 2220 h 3659"/>
              <a:gd name="T14" fmla="*/ 396 w 1913"/>
              <a:gd name="T15" fmla="*/ 2028 h 3659"/>
              <a:gd name="T16" fmla="*/ 306 w 1913"/>
              <a:gd name="T17" fmla="*/ 1830 h 3659"/>
              <a:gd name="T18" fmla="*/ 306 w 1913"/>
              <a:gd name="T19" fmla="*/ 1350 h 3659"/>
              <a:gd name="T20" fmla="*/ 432 w 1913"/>
              <a:gd name="T21" fmla="*/ 1266 h 3659"/>
              <a:gd name="T22" fmla="*/ 648 w 1913"/>
              <a:gd name="T23" fmla="*/ 1056 h 3659"/>
              <a:gd name="T24" fmla="*/ 684 w 1913"/>
              <a:gd name="T25" fmla="*/ 1026 h 3659"/>
              <a:gd name="T26" fmla="*/ 690 w 1913"/>
              <a:gd name="T27" fmla="*/ 1572 h 3659"/>
              <a:gd name="T28" fmla="*/ 546 w 1913"/>
              <a:gd name="T29" fmla="*/ 1944 h 3659"/>
              <a:gd name="T30" fmla="*/ 462 w 1913"/>
              <a:gd name="T31" fmla="*/ 2238 h 3659"/>
              <a:gd name="T32" fmla="*/ 384 w 1913"/>
              <a:gd name="T33" fmla="*/ 2940 h 3659"/>
              <a:gd name="T34" fmla="*/ 342 w 1913"/>
              <a:gd name="T35" fmla="*/ 3072 h 3659"/>
              <a:gd name="T36" fmla="*/ 174 w 1913"/>
              <a:gd name="T37" fmla="*/ 3372 h 3659"/>
              <a:gd name="T38" fmla="*/ 36 w 1913"/>
              <a:gd name="T39" fmla="*/ 3444 h 3659"/>
              <a:gd name="T40" fmla="*/ 108 w 1913"/>
              <a:gd name="T41" fmla="*/ 3522 h 3659"/>
              <a:gd name="T42" fmla="*/ 270 w 1913"/>
              <a:gd name="T43" fmla="*/ 3480 h 3659"/>
              <a:gd name="T44" fmla="*/ 222 w 1913"/>
              <a:gd name="T45" fmla="*/ 3534 h 3659"/>
              <a:gd name="T46" fmla="*/ 528 w 1913"/>
              <a:gd name="T47" fmla="*/ 3156 h 3659"/>
              <a:gd name="T48" fmla="*/ 690 w 1913"/>
              <a:gd name="T49" fmla="*/ 2778 h 3659"/>
              <a:gd name="T50" fmla="*/ 804 w 1913"/>
              <a:gd name="T51" fmla="*/ 2454 h 3659"/>
              <a:gd name="T52" fmla="*/ 948 w 1913"/>
              <a:gd name="T53" fmla="*/ 2292 h 3659"/>
              <a:gd name="T54" fmla="*/ 1002 w 1913"/>
              <a:gd name="T55" fmla="*/ 2424 h 3659"/>
              <a:gd name="T56" fmla="*/ 1086 w 1913"/>
              <a:gd name="T57" fmla="*/ 2892 h 3659"/>
              <a:gd name="T58" fmla="*/ 1404 w 1913"/>
              <a:gd name="T59" fmla="*/ 3546 h 3659"/>
              <a:gd name="T60" fmla="*/ 1398 w 1913"/>
              <a:gd name="T61" fmla="*/ 3534 h 3659"/>
              <a:gd name="T62" fmla="*/ 1416 w 1913"/>
              <a:gd name="T63" fmla="*/ 3396 h 3659"/>
              <a:gd name="T64" fmla="*/ 1308 w 1913"/>
              <a:gd name="T65" fmla="*/ 3348 h 3659"/>
              <a:gd name="T66" fmla="*/ 1314 w 1913"/>
              <a:gd name="T67" fmla="*/ 2442 h 3659"/>
              <a:gd name="T68" fmla="*/ 1266 w 1913"/>
              <a:gd name="T69" fmla="*/ 1158 h 3659"/>
              <a:gd name="T70" fmla="*/ 1434 w 1913"/>
              <a:gd name="T71" fmla="*/ 1056 h 3659"/>
              <a:gd name="T72" fmla="*/ 1770 w 1913"/>
              <a:gd name="T73" fmla="*/ 1176 h 3659"/>
              <a:gd name="T74" fmla="*/ 1896 w 1913"/>
              <a:gd name="T75" fmla="*/ 1110 h 3659"/>
              <a:gd name="T76" fmla="*/ 1806 w 1913"/>
              <a:gd name="T77" fmla="*/ 714 h 3659"/>
              <a:gd name="T78" fmla="*/ 1602 w 1913"/>
              <a:gd name="T79" fmla="*/ 444 h 3659"/>
              <a:gd name="T80" fmla="*/ 1536 w 1913"/>
              <a:gd name="T81" fmla="*/ 240 h 3659"/>
              <a:gd name="T82" fmla="*/ 1482 w 1913"/>
              <a:gd name="T83" fmla="*/ 114 h 3659"/>
              <a:gd name="T84" fmla="*/ 1362 w 1913"/>
              <a:gd name="T85" fmla="*/ 36 h 3659"/>
              <a:gd name="T86" fmla="*/ 1368 w 1913"/>
              <a:gd name="T87" fmla="*/ 288 h 3659"/>
              <a:gd name="T88" fmla="*/ 1422 w 1913"/>
              <a:gd name="T89" fmla="*/ 354 h 3659"/>
              <a:gd name="T90" fmla="*/ 1560 w 1913"/>
              <a:gd name="T91" fmla="*/ 612 h 3659"/>
              <a:gd name="T92" fmla="*/ 1650 w 1913"/>
              <a:gd name="T93" fmla="*/ 870 h 3659"/>
              <a:gd name="T94" fmla="*/ 1578 w 1913"/>
              <a:gd name="T95" fmla="*/ 858 h 3659"/>
              <a:gd name="T96" fmla="*/ 1404 w 1913"/>
              <a:gd name="T97" fmla="*/ 804 h 3659"/>
              <a:gd name="T98" fmla="*/ 1320 w 1913"/>
              <a:gd name="T99" fmla="*/ 714 h 3659"/>
              <a:gd name="T100" fmla="*/ 1224 w 1913"/>
              <a:gd name="T101" fmla="*/ 654 h 3659"/>
              <a:gd name="T102" fmla="*/ 1062 w 1913"/>
              <a:gd name="T103" fmla="*/ 504 h 3659"/>
              <a:gd name="T104" fmla="*/ 1062 w 1913"/>
              <a:gd name="T105" fmla="*/ 522 h 3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13" h="3659">
                <a:moveTo>
                  <a:pt x="888" y="534"/>
                </a:moveTo>
                <a:cubicBezTo>
                  <a:pt x="875" y="677"/>
                  <a:pt x="854" y="624"/>
                  <a:pt x="666" y="630"/>
                </a:cubicBezTo>
                <a:cubicBezTo>
                  <a:pt x="654" y="632"/>
                  <a:pt x="642" y="632"/>
                  <a:pt x="630" y="636"/>
                </a:cubicBezTo>
                <a:cubicBezTo>
                  <a:pt x="610" y="643"/>
                  <a:pt x="612" y="651"/>
                  <a:pt x="600" y="666"/>
                </a:cubicBezTo>
                <a:cubicBezTo>
                  <a:pt x="576" y="695"/>
                  <a:pt x="559" y="729"/>
                  <a:pt x="528" y="750"/>
                </a:cubicBezTo>
                <a:cubicBezTo>
                  <a:pt x="507" y="782"/>
                  <a:pt x="521" y="763"/>
                  <a:pt x="480" y="804"/>
                </a:cubicBezTo>
                <a:cubicBezTo>
                  <a:pt x="470" y="814"/>
                  <a:pt x="461" y="826"/>
                  <a:pt x="456" y="840"/>
                </a:cubicBezTo>
                <a:cubicBezTo>
                  <a:pt x="454" y="846"/>
                  <a:pt x="454" y="853"/>
                  <a:pt x="450" y="858"/>
                </a:cubicBezTo>
                <a:cubicBezTo>
                  <a:pt x="440" y="871"/>
                  <a:pt x="423" y="880"/>
                  <a:pt x="414" y="894"/>
                </a:cubicBezTo>
                <a:cubicBezTo>
                  <a:pt x="390" y="931"/>
                  <a:pt x="374" y="970"/>
                  <a:pt x="342" y="1002"/>
                </a:cubicBezTo>
                <a:cubicBezTo>
                  <a:pt x="334" y="1027"/>
                  <a:pt x="321" y="1024"/>
                  <a:pt x="300" y="1038"/>
                </a:cubicBezTo>
                <a:cubicBezTo>
                  <a:pt x="278" y="1071"/>
                  <a:pt x="256" y="1118"/>
                  <a:pt x="228" y="1146"/>
                </a:cubicBezTo>
                <a:cubicBezTo>
                  <a:pt x="192" y="1182"/>
                  <a:pt x="149" y="1240"/>
                  <a:pt x="132" y="1290"/>
                </a:cubicBezTo>
                <a:cubicBezTo>
                  <a:pt x="137" y="1422"/>
                  <a:pt x="138" y="1560"/>
                  <a:pt x="180" y="1686"/>
                </a:cubicBezTo>
                <a:cubicBezTo>
                  <a:pt x="188" y="1744"/>
                  <a:pt x="198" y="1860"/>
                  <a:pt x="198" y="1860"/>
                </a:cubicBezTo>
                <a:cubicBezTo>
                  <a:pt x="196" y="1888"/>
                  <a:pt x="195" y="1916"/>
                  <a:pt x="192" y="1944"/>
                </a:cubicBezTo>
                <a:cubicBezTo>
                  <a:pt x="189" y="1968"/>
                  <a:pt x="180" y="2016"/>
                  <a:pt x="180" y="2016"/>
                </a:cubicBezTo>
                <a:cubicBezTo>
                  <a:pt x="181" y="2026"/>
                  <a:pt x="179" y="2123"/>
                  <a:pt x="204" y="2148"/>
                </a:cubicBezTo>
                <a:cubicBezTo>
                  <a:pt x="208" y="2152"/>
                  <a:pt x="216" y="2151"/>
                  <a:pt x="222" y="2154"/>
                </a:cubicBezTo>
                <a:cubicBezTo>
                  <a:pt x="248" y="2168"/>
                  <a:pt x="269" y="2183"/>
                  <a:pt x="294" y="2196"/>
                </a:cubicBezTo>
                <a:cubicBezTo>
                  <a:pt x="312" y="2205"/>
                  <a:pt x="348" y="2220"/>
                  <a:pt x="348" y="2220"/>
                </a:cubicBezTo>
                <a:cubicBezTo>
                  <a:pt x="372" y="2147"/>
                  <a:pt x="354" y="2060"/>
                  <a:pt x="354" y="1986"/>
                </a:cubicBezTo>
                <a:cubicBezTo>
                  <a:pt x="354" y="1980"/>
                  <a:pt x="356" y="2000"/>
                  <a:pt x="360" y="2004"/>
                </a:cubicBezTo>
                <a:cubicBezTo>
                  <a:pt x="370" y="2014"/>
                  <a:pt x="396" y="2028"/>
                  <a:pt x="396" y="2028"/>
                </a:cubicBezTo>
                <a:cubicBezTo>
                  <a:pt x="407" y="1994"/>
                  <a:pt x="396" y="1962"/>
                  <a:pt x="372" y="1938"/>
                </a:cubicBezTo>
                <a:cubicBezTo>
                  <a:pt x="362" y="1907"/>
                  <a:pt x="331" y="1895"/>
                  <a:pt x="318" y="1866"/>
                </a:cubicBezTo>
                <a:cubicBezTo>
                  <a:pt x="313" y="1854"/>
                  <a:pt x="306" y="1830"/>
                  <a:pt x="306" y="1830"/>
                </a:cubicBezTo>
                <a:cubicBezTo>
                  <a:pt x="302" y="1757"/>
                  <a:pt x="290" y="1692"/>
                  <a:pt x="282" y="1620"/>
                </a:cubicBezTo>
                <a:cubicBezTo>
                  <a:pt x="284" y="1550"/>
                  <a:pt x="285" y="1480"/>
                  <a:pt x="288" y="1410"/>
                </a:cubicBezTo>
                <a:cubicBezTo>
                  <a:pt x="289" y="1393"/>
                  <a:pt x="289" y="1363"/>
                  <a:pt x="306" y="1350"/>
                </a:cubicBezTo>
                <a:cubicBezTo>
                  <a:pt x="327" y="1333"/>
                  <a:pt x="361" y="1324"/>
                  <a:pt x="384" y="1308"/>
                </a:cubicBezTo>
                <a:cubicBezTo>
                  <a:pt x="388" y="1302"/>
                  <a:pt x="391" y="1295"/>
                  <a:pt x="396" y="1290"/>
                </a:cubicBezTo>
                <a:cubicBezTo>
                  <a:pt x="407" y="1281"/>
                  <a:pt x="432" y="1266"/>
                  <a:pt x="432" y="1266"/>
                </a:cubicBezTo>
                <a:cubicBezTo>
                  <a:pt x="449" y="1241"/>
                  <a:pt x="438" y="1228"/>
                  <a:pt x="468" y="1218"/>
                </a:cubicBezTo>
                <a:cubicBezTo>
                  <a:pt x="508" y="1178"/>
                  <a:pt x="551" y="1140"/>
                  <a:pt x="594" y="1104"/>
                </a:cubicBezTo>
                <a:cubicBezTo>
                  <a:pt x="613" y="1089"/>
                  <a:pt x="648" y="1056"/>
                  <a:pt x="648" y="1056"/>
                </a:cubicBezTo>
                <a:cubicBezTo>
                  <a:pt x="662" y="1013"/>
                  <a:pt x="649" y="1027"/>
                  <a:pt x="678" y="1008"/>
                </a:cubicBezTo>
                <a:cubicBezTo>
                  <a:pt x="682" y="996"/>
                  <a:pt x="691" y="959"/>
                  <a:pt x="690" y="972"/>
                </a:cubicBezTo>
                <a:cubicBezTo>
                  <a:pt x="688" y="990"/>
                  <a:pt x="688" y="1008"/>
                  <a:pt x="684" y="1026"/>
                </a:cubicBezTo>
                <a:cubicBezTo>
                  <a:pt x="682" y="1037"/>
                  <a:pt x="676" y="1046"/>
                  <a:pt x="672" y="1056"/>
                </a:cubicBezTo>
                <a:cubicBezTo>
                  <a:pt x="677" y="1193"/>
                  <a:pt x="686" y="1328"/>
                  <a:pt x="696" y="1464"/>
                </a:cubicBezTo>
                <a:cubicBezTo>
                  <a:pt x="694" y="1500"/>
                  <a:pt x="693" y="1536"/>
                  <a:pt x="690" y="1572"/>
                </a:cubicBezTo>
                <a:cubicBezTo>
                  <a:pt x="687" y="1604"/>
                  <a:pt x="655" y="1639"/>
                  <a:pt x="642" y="1668"/>
                </a:cubicBezTo>
                <a:cubicBezTo>
                  <a:pt x="627" y="1701"/>
                  <a:pt x="611" y="1742"/>
                  <a:pt x="600" y="1776"/>
                </a:cubicBezTo>
                <a:cubicBezTo>
                  <a:pt x="582" y="1829"/>
                  <a:pt x="577" y="1897"/>
                  <a:pt x="546" y="1944"/>
                </a:cubicBezTo>
                <a:cubicBezTo>
                  <a:pt x="532" y="2002"/>
                  <a:pt x="544" y="1979"/>
                  <a:pt x="516" y="2016"/>
                </a:cubicBezTo>
                <a:cubicBezTo>
                  <a:pt x="511" y="2052"/>
                  <a:pt x="512" y="2077"/>
                  <a:pt x="492" y="2106"/>
                </a:cubicBezTo>
                <a:cubicBezTo>
                  <a:pt x="481" y="2150"/>
                  <a:pt x="473" y="2194"/>
                  <a:pt x="462" y="2238"/>
                </a:cubicBezTo>
                <a:cubicBezTo>
                  <a:pt x="457" y="2353"/>
                  <a:pt x="454" y="2574"/>
                  <a:pt x="420" y="2676"/>
                </a:cubicBezTo>
                <a:cubicBezTo>
                  <a:pt x="415" y="2714"/>
                  <a:pt x="402" y="2746"/>
                  <a:pt x="396" y="2784"/>
                </a:cubicBezTo>
                <a:cubicBezTo>
                  <a:pt x="393" y="2836"/>
                  <a:pt x="400" y="2891"/>
                  <a:pt x="384" y="2940"/>
                </a:cubicBezTo>
                <a:cubicBezTo>
                  <a:pt x="378" y="2959"/>
                  <a:pt x="360" y="2994"/>
                  <a:pt x="360" y="2994"/>
                </a:cubicBezTo>
                <a:cubicBezTo>
                  <a:pt x="358" y="3010"/>
                  <a:pt x="358" y="3026"/>
                  <a:pt x="354" y="3042"/>
                </a:cubicBezTo>
                <a:cubicBezTo>
                  <a:pt x="352" y="3052"/>
                  <a:pt x="344" y="3061"/>
                  <a:pt x="342" y="3072"/>
                </a:cubicBezTo>
                <a:cubicBezTo>
                  <a:pt x="332" y="3137"/>
                  <a:pt x="343" y="3139"/>
                  <a:pt x="330" y="3186"/>
                </a:cubicBezTo>
                <a:cubicBezTo>
                  <a:pt x="322" y="3216"/>
                  <a:pt x="307" y="3240"/>
                  <a:pt x="300" y="3270"/>
                </a:cubicBezTo>
                <a:cubicBezTo>
                  <a:pt x="290" y="3384"/>
                  <a:pt x="300" y="3364"/>
                  <a:pt x="174" y="3372"/>
                </a:cubicBezTo>
                <a:cubicBezTo>
                  <a:pt x="119" y="3380"/>
                  <a:pt x="145" y="3374"/>
                  <a:pt x="96" y="3390"/>
                </a:cubicBezTo>
                <a:cubicBezTo>
                  <a:pt x="90" y="3392"/>
                  <a:pt x="78" y="3396"/>
                  <a:pt x="78" y="3396"/>
                </a:cubicBezTo>
                <a:cubicBezTo>
                  <a:pt x="66" y="3414"/>
                  <a:pt x="51" y="3428"/>
                  <a:pt x="36" y="3444"/>
                </a:cubicBezTo>
                <a:cubicBezTo>
                  <a:pt x="25" y="3457"/>
                  <a:pt x="0" y="3480"/>
                  <a:pt x="0" y="3480"/>
                </a:cubicBezTo>
                <a:cubicBezTo>
                  <a:pt x="7" y="3514"/>
                  <a:pt x="10" y="3517"/>
                  <a:pt x="42" y="3528"/>
                </a:cubicBezTo>
                <a:cubicBezTo>
                  <a:pt x="64" y="3526"/>
                  <a:pt x="86" y="3526"/>
                  <a:pt x="108" y="3522"/>
                </a:cubicBezTo>
                <a:cubicBezTo>
                  <a:pt x="128" y="3518"/>
                  <a:pt x="161" y="3494"/>
                  <a:pt x="180" y="3492"/>
                </a:cubicBezTo>
                <a:cubicBezTo>
                  <a:pt x="224" y="3487"/>
                  <a:pt x="268" y="3488"/>
                  <a:pt x="312" y="3486"/>
                </a:cubicBezTo>
                <a:cubicBezTo>
                  <a:pt x="298" y="3484"/>
                  <a:pt x="284" y="3482"/>
                  <a:pt x="270" y="3480"/>
                </a:cubicBezTo>
                <a:cubicBezTo>
                  <a:pt x="246" y="3476"/>
                  <a:pt x="198" y="3468"/>
                  <a:pt x="198" y="3468"/>
                </a:cubicBezTo>
                <a:cubicBezTo>
                  <a:pt x="147" y="3473"/>
                  <a:pt x="134" y="3466"/>
                  <a:pt x="108" y="3504"/>
                </a:cubicBezTo>
                <a:cubicBezTo>
                  <a:pt x="120" y="3563"/>
                  <a:pt x="173" y="3536"/>
                  <a:pt x="222" y="3534"/>
                </a:cubicBezTo>
                <a:cubicBezTo>
                  <a:pt x="300" y="3531"/>
                  <a:pt x="378" y="3530"/>
                  <a:pt x="456" y="3528"/>
                </a:cubicBezTo>
                <a:cubicBezTo>
                  <a:pt x="466" y="3446"/>
                  <a:pt x="465" y="3295"/>
                  <a:pt x="510" y="3228"/>
                </a:cubicBezTo>
                <a:cubicBezTo>
                  <a:pt x="516" y="3205"/>
                  <a:pt x="517" y="3178"/>
                  <a:pt x="528" y="3156"/>
                </a:cubicBezTo>
                <a:cubicBezTo>
                  <a:pt x="543" y="3126"/>
                  <a:pt x="565" y="3086"/>
                  <a:pt x="576" y="3054"/>
                </a:cubicBezTo>
                <a:cubicBezTo>
                  <a:pt x="591" y="3010"/>
                  <a:pt x="586" y="2948"/>
                  <a:pt x="612" y="2910"/>
                </a:cubicBezTo>
                <a:cubicBezTo>
                  <a:pt x="641" y="2867"/>
                  <a:pt x="665" y="2822"/>
                  <a:pt x="690" y="2778"/>
                </a:cubicBezTo>
                <a:cubicBezTo>
                  <a:pt x="705" y="2752"/>
                  <a:pt x="735" y="2722"/>
                  <a:pt x="744" y="2694"/>
                </a:cubicBezTo>
                <a:cubicBezTo>
                  <a:pt x="751" y="2672"/>
                  <a:pt x="755" y="2654"/>
                  <a:pt x="768" y="2634"/>
                </a:cubicBezTo>
                <a:cubicBezTo>
                  <a:pt x="783" y="2574"/>
                  <a:pt x="787" y="2513"/>
                  <a:pt x="804" y="2454"/>
                </a:cubicBezTo>
                <a:cubicBezTo>
                  <a:pt x="816" y="2412"/>
                  <a:pt x="838" y="2375"/>
                  <a:pt x="852" y="2334"/>
                </a:cubicBezTo>
                <a:cubicBezTo>
                  <a:pt x="869" y="2283"/>
                  <a:pt x="882" y="2229"/>
                  <a:pt x="912" y="2184"/>
                </a:cubicBezTo>
                <a:cubicBezTo>
                  <a:pt x="925" y="2222"/>
                  <a:pt x="930" y="2257"/>
                  <a:pt x="948" y="2292"/>
                </a:cubicBezTo>
                <a:cubicBezTo>
                  <a:pt x="957" y="2310"/>
                  <a:pt x="978" y="2346"/>
                  <a:pt x="978" y="2346"/>
                </a:cubicBezTo>
                <a:cubicBezTo>
                  <a:pt x="987" y="2382"/>
                  <a:pt x="981" y="2362"/>
                  <a:pt x="996" y="2406"/>
                </a:cubicBezTo>
                <a:cubicBezTo>
                  <a:pt x="998" y="2412"/>
                  <a:pt x="1002" y="2424"/>
                  <a:pt x="1002" y="2424"/>
                </a:cubicBezTo>
                <a:cubicBezTo>
                  <a:pt x="1008" y="2469"/>
                  <a:pt x="1018" y="2513"/>
                  <a:pt x="1032" y="2556"/>
                </a:cubicBezTo>
                <a:cubicBezTo>
                  <a:pt x="1039" y="2616"/>
                  <a:pt x="1037" y="2651"/>
                  <a:pt x="1062" y="2700"/>
                </a:cubicBezTo>
                <a:cubicBezTo>
                  <a:pt x="1071" y="2762"/>
                  <a:pt x="1066" y="2833"/>
                  <a:pt x="1086" y="2892"/>
                </a:cubicBezTo>
                <a:cubicBezTo>
                  <a:pt x="1100" y="3114"/>
                  <a:pt x="1095" y="3016"/>
                  <a:pt x="1104" y="3186"/>
                </a:cubicBezTo>
                <a:cubicBezTo>
                  <a:pt x="1097" y="3285"/>
                  <a:pt x="1076" y="3377"/>
                  <a:pt x="1062" y="3474"/>
                </a:cubicBezTo>
                <a:cubicBezTo>
                  <a:pt x="1076" y="3659"/>
                  <a:pt x="1043" y="3571"/>
                  <a:pt x="1404" y="3546"/>
                </a:cubicBezTo>
                <a:cubicBezTo>
                  <a:pt x="1433" y="3544"/>
                  <a:pt x="1413" y="3456"/>
                  <a:pt x="1440" y="3456"/>
                </a:cubicBezTo>
                <a:cubicBezTo>
                  <a:pt x="1446" y="3456"/>
                  <a:pt x="1436" y="3468"/>
                  <a:pt x="1434" y="3474"/>
                </a:cubicBezTo>
                <a:cubicBezTo>
                  <a:pt x="1425" y="3495"/>
                  <a:pt x="1398" y="3534"/>
                  <a:pt x="1398" y="3534"/>
                </a:cubicBezTo>
                <a:cubicBezTo>
                  <a:pt x="1435" y="3546"/>
                  <a:pt x="1450" y="3527"/>
                  <a:pt x="1470" y="3498"/>
                </a:cubicBezTo>
                <a:cubicBezTo>
                  <a:pt x="1468" y="3470"/>
                  <a:pt x="1472" y="3441"/>
                  <a:pt x="1464" y="3414"/>
                </a:cubicBezTo>
                <a:cubicBezTo>
                  <a:pt x="1461" y="3405"/>
                  <a:pt x="1422" y="3398"/>
                  <a:pt x="1416" y="3396"/>
                </a:cubicBezTo>
                <a:cubicBezTo>
                  <a:pt x="1404" y="3392"/>
                  <a:pt x="1380" y="3384"/>
                  <a:pt x="1380" y="3384"/>
                </a:cubicBezTo>
                <a:cubicBezTo>
                  <a:pt x="1362" y="3357"/>
                  <a:pt x="1376" y="3370"/>
                  <a:pt x="1344" y="3360"/>
                </a:cubicBezTo>
                <a:cubicBezTo>
                  <a:pt x="1332" y="3356"/>
                  <a:pt x="1308" y="3348"/>
                  <a:pt x="1308" y="3348"/>
                </a:cubicBezTo>
                <a:cubicBezTo>
                  <a:pt x="1271" y="3293"/>
                  <a:pt x="1305" y="3351"/>
                  <a:pt x="1302" y="3204"/>
                </a:cubicBezTo>
                <a:cubicBezTo>
                  <a:pt x="1299" y="3071"/>
                  <a:pt x="1305" y="3094"/>
                  <a:pt x="1284" y="3030"/>
                </a:cubicBezTo>
                <a:cubicBezTo>
                  <a:pt x="1290" y="2834"/>
                  <a:pt x="1296" y="2637"/>
                  <a:pt x="1314" y="2442"/>
                </a:cubicBezTo>
                <a:cubicBezTo>
                  <a:pt x="1308" y="1833"/>
                  <a:pt x="1336" y="1972"/>
                  <a:pt x="1266" y="1644"/>
                </a:cubicBezTo>
                <a:cubicBezTo>
                  <a:pt x="1258" y="1608"/>
                  <a:pt x="1257" y="1579"/>
                  <a:pt x="1236" y="1548"/>
                </a:cubicBezTo>
                <a:cubicBezTo>
                  <a:pt x="1239" y="1415"/>
                  <a:pt x="1234" y="1286"/>
                  <a:pt x="1266" y="1158"/>
                </a:cubicBezTo>
                <a:cubicBezTo>
                  <a:pt x="1268" y="1140"/>
                  <a:pt x="1270" y="1051"/>
                  <a:pt x="1284" y="1026"/>
                </a:cubicBezTo>
                <a:cubicBezTo>
                  <a:pt x="1287" y="1021"/>
                  <a:pt x="1296" y="1022"/>
                  <a:pt x="1302" y="1020"/>
                </a:cubicBezTo>
                <a:cubicBezTo>
                  <a:pt x="1344" y="1048"/>
                  <a:pt x="1386" y="1044"/>
                  <a:pt x="1434" y="1056"/>
                </a:cubicBezTo>
                <a:cubicBezTo>
                  <a:pt x="1463" y="1063"/>
                  <a:pt x="1490" y="1081"/>
                  <a:pt x="1518" y="1092"/>
                </a:cubicBezTo>
                <a:cubicBezTo>
                  <a:pt x="1591" y="1121"/>
                  <a:pt x="1675" y="1139"/>
                  <a:pt x="1752" y="1158"/>
                </a:cubicBezTo>
                <a:cubicBezTo>
                  <a:pt x="1758" y="1164"/>
                  <a:pt x="1763" y="1172"/>
                  <a:pt x="1770" y="1176"/>
                </a:cubicBezTo>
                <a:cubicBezTo>
                  <a:pt x="1781" y="1182"/>
                  <a:pt x="1806" y="1188"/>
                  <a:pt x="1806" y="1188"/>
                </a:cubicBezTo>
                <a:cubicBezTo>
                  <a:pt x="1829" y="1182"/>
                  <a:pt x="1854" y="1182"/>
                  <a:pt x="1872" y="1164"/>
                </a:cubicBezTo>
                <a:cubicBezTo>
                  <a:pt x="1886" y="1150"/>
                  <a:pt x="1896" y="1110"/>
                  <a:pt x="1896" y="1110"/>
                </a:cubicBezTo>
                <a:cubicBezTo>
                  <a:pt x="1909" y="1008"/>
                  <a:pt x="1913" y="990"/>
                  <a:pt x="1896" y="840"/>
                </a:cubicBezTo>
                <a:cubicBezTo>
                  <a:pt x="1894" y="826"/>
                  <a:pt x="1877" y="818"/>
                  <a:pt x="1872" y="804"/>
                </a:cubicBezTo>
                <a:cubicBezTo>
                  <a:pt x="1859" y="764"/>
                  <a:pt x="1835" y="743"/>
                  <a:pt x="1806" y="714"/>
                </a:cubicBezTo>
                <a:cubicBezTo>
                  <a:pt x="1769" y="677"/>
                  <a:pt x="1748" y="630"/>
                  <a:pt x="1722" y="588"/>
                </a:cubicBezTo>
                <a:cubicBezTo>
                  <a:pt x="1701" y="555"/>
                  <a:pt x="1665" y="530"/>
                  <a:pt x="1644" y="498"/>
                </a:cubicBezTo>
                <a:cubicBezTo>
                  <a:pt x="1615" y="455"/>
                  <a:pt x="1630" y="472"/>
                  <a:pt x="1602" y="444"/>
                </a:cubicBezTo>
                <a:cubicBezTo>
                  <a:pt x="1576" y="366"/>
                  <a:pt x="1621" y="490"/>
                  <a:pt x="1578" y="414"/>
                </a:cubicBezTo>
                <a:cubicBezTo>
                  <a:pt x="1570" y="400"/>
                  <a:pt x="1555" y="332"/>
                  <a:pt x="1548" y="312"/>
                </a:cubicBezTo>
                <a:cubicBezTo>
                  <a:pt x="1539" y="285"/>
                  <a:pt x="1541" y="271"/>
                  <a:pt x="1536" y="240"/>
                </a:cubicBezTo>
                <a:cubicBezTo>
                  <a:pt x="1532" y="216"/>
                  <a:pt x="1518" y="197"/>
                  <a:pt x="1512" y="174"/>
                </a:cubicBezTo>
                <a:cubicBezTo>
                  <a:pt x="1512" y="172"/>
                  <a:pt x="1505" y="132"/>
                  <a:pt x="1500" y="126"/>
                </a:cubicBezTo>
                <a:cubicBezTo>
                  <a:pt x="1495" y="120"/>
                  <a:pt x="1487" y="119"/>
                  <a:pt x="1482" y="114"/>
                </a:cubicBezTo>
                <a:cubicBezTo>
                  <a:pt x="1456" y="88"/>
                  <a:pt x="1447" y="78"/>
                  <a:pt x="1410" y="66"/>
                </a:cubicBezTo>
                <a:cubicBezTo>
                  <a:pt x="1406" y="60"/>
                  <a:pt x="1404" y="52"/>
                  <a:pt x="1398" y="48"/>
                </a:cubicBezTo>
                <a:cubicBezTo>
                  <a:pt x="1387" y="41"/>
                  <a:pt x="1374" y="40"/>
                  <a:pt x="1362" y="36"/>
                </a:cubicBezTo>
                <a:cubicBezTo>
                  <a:pt x="1343" y="30"/>
                  <a:pt x="1319" y="12"/>
                  <a:pt x="1302" y="0"/>
                </a:cubicBezTo>
                <a:cubicBezTo>
                  <a:pt x="1262" y="60"/>
                  <a:pt x="1252" y="219"/>
                  <a:pt x="1332" y="246"/>
                </a:cubicBezTo>
                <a:cubicBezTo>
                  <a:pt x="1334" y="248"/>
                  <a:pt x="1373" y="285"/>
                  <a:pt x="1368" y="288"/>
                </a:cubicBezTo>
                <a:cubicBezTo>
                  <a:pt x="1357" y="295"/>
                  <a:pt x="1332" y="276"/>
                  <a:pt x="1332" y="276"/>
                </a:cubicBezTo>
                <a:cubicBezTo>
                  <a:pt x="1320" y="313"/>
                  <a:pt x="1355" y="333"/>
                  <a:pt x="1386" y="342"/>
                </a:cubicBezTo>
                <a:cubicBezTo>
                  <a:pt x="1398" y="346"/>
                  <a:pt x="1422" y="354"/>
                  <a:pt x="1422" y="354"/>
                </a:cubicBezTo>
                <a:cubicBezTo>
                  <a:pt x="1443" y="386"/>
                  <a:pt x="1452" y="407"/>
                  <a:pt x="1464" y="444"/>
                </a:cubicBezTo>
                <a:cubicBezTo>
                  <a:pt x="1478" y="485"/>
                  <a:pt x="1522" y="517"/>
                  <a:pt x="1536" y="558"/>
                </a:cubicBezTo>
                <a:cubicBezTo>
                  <a:pt x="1550" y="601"/>
                  <a:pt x="1541" y="583"/>
                  <a:pt x="1560" y="612"/>
                </a:cubicBezTo>
                <a:cubicBezTo>
                  <a:pt x="1568" y="644"/>
                  <a:pt x="1583" y="673"/>
                  <a:pt x="1596" y="702"/>
                </a:cubicBezTo>
                <a:cubicBezTo>
                  <a:pt x="1619" y="753"/>
                  <a:pt x="1625" y="805"/>
                  <a:pt x="1656" y="852"/>
                </a:cubicBezTo>
                <a:cubicBezTo>
                  <a:pt x="1654" y="858"/>
                  <a:pt x="1656" y="868"/>
                  <a:pt x="1650" y="870"/>
                </a:cubicBezTo>
                <a:cubicBezTo>
                  <a:pt x="1643" y="872"/>
                  <a:pt x="1639" y="861"/>
                  <a:pt x="1632" y="858"/>
                </a:cubicBezTo>
                <a:cubicBezTo>
                  <a:pt x="1619" y="852"/>
                  <a:pt x="1604" y="851"/>
                  <a:pt x="1590" y="846"/>
                </a:cubicBezTo>
                <a:cubicBezTo>
                  <a:pt x="1608" y="873"/>
                  <a:pt x="1607" y="863"/>
                  <a:pt x="1578" y="858"/>
                </a:cubicBezTo>
                <a:cubicBezTo>
                  <a:pt x="1562" y="855"/>
                  <a:pt x="1546" y="854"/>
                  <a:pt x="1530" y="852"/>
                </a:cubicBezTo>
                <a:cubicBezTo>
                  <a:pt x="1497" y="841"/>
                  <a:pt x="1459" y="831"/>
                  <a:pt x="1428" y="816"/>
                </a:cubicBezTo>
                <a:cubicBezTo>
                  <a:pt x="1420" y="812"/>
                  <a:pt x="1412" y="809"/>
                  <a:pt x="1404" y="804"/>
                </a:cubicBezTo>
                <a:cubicBezTo>
                  <a:pt x="1392" y="797"/>
                  <a:pt x="1368" y="780"/>
                  <a:pt x="1368" y="780"/>
                </a:cubicBezTo>
                <a:cubicBezTo>
                  <a:pt x="1336" y="732"/>
                  <a:pt x="1378" y="790"/>
                  <a:pt x="1338" y="750"/>
                </a:cubicBezTo>
                <a:cubicBezTo>
                  <a:pt x="1310" y="722"/>
                  <a:pt x="1340" y="743"/>
                  <a:pt x="1320" y="714"/>
                </a:cubicBezTo>
                <a:cubicBezTo>
                  <a:pt x="1308" y="696"/>
                  <a:pt x="1289" y="678"/>
                  <a:pt x="1272" y="666"/>
                </a:cubicBezTo>
                <a:cubicBezTo>
                  <a:pt x="1268" y="660"/>
                  <a:pt x="1267" y="650"/>
                  <a:pt x="1260" y="648"/>
                </a:cubicBezTo>
                <a:cubicBezTo>
                  <a:pt x="1248" y="645"/>
                  <a:pt x="1236" y="654"/>
                  <a:pt x="1224" y="654"/>
                </a:cubicBezTo>
                <a:cubicBezTo>
                  <a:pt x="1186" y="652"/>
                  <a:pt x="1148" y="646"/>
                  <a:pt x="1110" y="642"/>
                </a:cubicBezTo>
                <a:cubicBezTo>
                  <a:pt x="1108" y="626"/>
                  <a:pt x="1091" y="535"/>
                  <a:pt x="1080" y="516"/>
                </a:cubicBezTo>
                <a:cubicBezTo>
                  <a:pt x="1076" y="510"/>
                  <a:pt x="1068" y="508"/>
                  <a:pt x="1062" y="504"/>
                </a:cubicBezTo>
                <a:cubicBezTo>
                  <a:pt x="1030" y="569"/>
                  <a:pt x="966" y="531"/>
                  <a:pt x="888" y="528"/>
                </a:cubicBezTo>
                <a:lnTo>
                  <a:pt x="906" y="534"/>
                </a:lnTo>
                <a:cubicBezTo>
                  <a:pt x="1059" y="528"/>
                  <a:pt x="1021" y="563"/>
                  <a:pt x="1062" y="522"/>
                </a:cubicBezTo>
              </a:path>
            </a:pathLst>
          </a:custGeom>
          <a:solidFill>
            <a:srgbClr val="DAB17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379617" y="190500"/>
            <a:ext cx="1038225" cy="609600"/>
          </a:xfrm>
          <a:custGeom>
            <a:avLst/>
            <a:gdLst>
              <a:gd name="T0" fmla="*/ 372 w 654"/>
              <a:gd name="T1" fmla="*/ 24 h 384"/>
              <a:gd name="T2" fmla="*/ 240 w 654"/>
              <a:gd name="T3" fmla="*/ 30 h 384"/>
              <a:gd name="T4" fmla="*/ 204 w 654"/>
              <a:gd name="T5" fmla="*/ 54 h 384"/>
              <a:gd name="T6" fmla="*/ 186 w 654"/>
              <a:gd name="T7" fmla="*/ 66 h 384"/>
              <a:gd name="T8" fmla="*/ 96 w 654"/>
              <a:gd name="T9" fmla="*/ 174 h 384"/>
              <a:gd name="T10" fmla="*/ 72 w 654"/>
              <a:gd name="T11" fmla="*/ 210 h 384"/>
              <a:gd name="T12" fmla="*/ 36 w 654"/>
              <a:gd name="T13" fmla="*/ 234 h 384"/>
              <a:gd name="T14" fmla="*/ 120 w 654"/>
              <a:gd name="T15" fmla="*/ 264 h 384"/>
              <a:gd name="T16" fmla="*/ 222 w 654"/>
              <a:gd name="T17" fmla="*/ 222 h 384"/>
              <a:gd name="T18" fmla="*/ 258 w 654"/>
              <a:gd name="T19" fmla="*/ 150 h 384"/>
              <a:gd name="T20" fmla="*/ 270 w 654"/>
              <a:gd name="T21" fmla="*/ 120 h 384"/>
              <a:gd name="T22" fmla="*/ 234 w 654"/>
              <a:gd name="T23" fmla="*/ 156 h 384"/>
              <a:gd name="T24" fmla="*/ 234 w 654"/>
              <a:gd name="T25" fmla="*/ 264 h 384"/>
              <a:gd name="T26" fmla="*/ 246 w 654"/>
              <a:gd name="T27" fmla="*/ 336 h 384"/>
              <a:gd name="T28" fmla="*/ 282 w 654"/>
              <a:gd name="T29" fmla="*/ 312 h 384"/>
              <a:gd name="T30" fmla="*/ 318 w 654"/>
              <a:gd name="T31" fmla="*/ 300 h 384"/>
              <a:gd name="T32" fmla="*/ 348 w 654"/>
              <a:gd name="T33" fmla="*/ 156 h 384"/>
              <a:gd name="T34" fmla="*/ 402 w 654"/>
              <a:gd name="T35" fmla="*/ 282 h 384"/>
              <a:gd name="T36" fmla="*/ 456 w 654"/>
              <a:gd name="T37" fmla="*/ 360 h 384"/>
              <a:gd name="T38" fmla="*/ 492 w 654"/>
              <a:gd name="T39" fmla="*/ 384 h 384"/>
              <a:gd name="T40" fmla="*/ 462 w 654"/>
              <a:gd name="T41" fmla="*/ 150 h 384"/>
              <a:gd name="T42" fmla="*/ 612 w 654"/>
              <a:gd name="T43" fmla="*/ 276 h 384"/>
              <a:gd name="T44" fmla="*/ 654 w 654"/>
              <a:gd name="T45" fmla="*/ 282 h 384"/>
              <a:gd name="T46" fmla="*/ 582 w 654"/>
              <a:gd name="T47" fmla="*/ 114 h 384"/>
              <a:gd name="T48" fmla="*/ 540 w 654"/>
              <a:gd name="T49" fmla="*/ 72 h 384"/>
              <a:gd name="T50" fmla="*/ 486 w 654"/>
              <a:gd name="T51" fmla="*/ 30 h 384"/>
              <a:gd name="T52" fmla="*/ 432 w 654"/>
              <a:gd name="T53" fmla="*/ 0 h 384"/>
              <a:gd name="T54" fmla="*/ 300 w 654"/>
              <a:gd name="T55" fmla="*/ 6 h 384"/>
              <a:gd name="T56" fmla="*/ 204 w 654"/>
              <a:gd name="T57" fmla="*/ 18 h 384"/>
              <a:gd name="T58" fmla="*/ 126 w 654"/>
              <a:gd name="T59" fmla="*/ 72 h 384"/>
              <a:gd name="T60" fmla="*/ 78 w 654"/>
              <a:gd name="T61" fmla="*/ 120 h 384"/>
              <a:gd name="T62" fmla="*/ 42 w 654"/>
              <a:gd name="T63" fmla="*/ 192 h 384"/>
              <a:gd name="T64" fmla="*/ 18 w 654"/>
              <a:gd name="T65" fmla="*/ 222 h 384"/>
              <a:gd name="T66" fmla="*/ 0 w 654"/>
              <a:gd name="T67" fmla="*/ 258 h 384"/>
              <a:gd name="T68" fmla="*/ 42 w 654"/>
              <a:gd name="T69" fmla="*/ 306 h 384"/>
              <a:gd name="T70" fmla="*/ 66 w 654"/>
              <a:gd name="T71" fmla="*/ 246 h 384"/>
              <a:gd name="T72" fmla="*/ 90 w 654"/>
              <a:gd name="T73" fmla="*/ 252 h 384"/>
              <a:gd name="T74" fmla="*/ 108 w 654"/>
              <a:gd name="T75" fmla="*/ 246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4" h="384">
                <a:moveTo>
                  <a:pt x="372" y="24"/>
                </a:moveTo>
                <a:cubicBezTo>
                  <a:pt x="327" y="15"/>
                  <a:pt x="285" y="24"/>
                  <a:pt x="240" y="30"/>
                </a:cubicBezTo>
                <a:cubicBezTo>
                  <a:pt x="228" y="38"/>
                  <a:pt x="216" y="46"/>
                  <a:pt x="204" y="54"/>
                </a:cubicBezTo>
                <a:cubicBezTo>
                  <a:pt x="198" y="58"/>
                  <a:pt x="186" y="66"/>
                  <a:pt x="186" y="66"/>
                </a:cubicBezTo>
                <a:cubicBezTo>
                  <a:pt x="175" y="100"/>
                  <a:pt x="121" y="149"/>
                  <a:pt x="96" y="174"/>
                </a:cubicBezTo>
                <a:cubicBezTo>
                  <a:pt x="86" y="184"/>
                  <a:pt x="84" y="202"/>
                  <a:pt x="72" y="210"/>
                </a:cubicBezTo>
                <a:cubicBezTo>
                  <a:pt x="60" y="218"/>
                  <a:pt x="36" y="234"/>
                  <a:pt x="36" y="234"/>
                </a:cubicBezTo>
                <a:cubicBezTo>
                  <a:pt x="47" y="267"/>
                  <a:pt x="89" y="259"/>
                  <a:pt x="120" y="264"/>
                </a:cubicBezTo>
                <a:cubicBezTo>
                  <a:pt x="164" y="220"/>
                  <a:pt x="135" y="229"/>
                  <a:pt x="222" y="222"/>
                </a:cubicBezTo>
                <a:cubicBezTo>
                  <a:pt x="253" y="175"/>
                  <a:pt x="241" y="200"/>
                  <a:pt x="258" y="150"/>
                </a:cubicBezTo>
                <a:cubicBezTo>
                  <a:pt x="261" y="140"/>
                  <a:pt x="280" y="117"/>
                  <a:pt x="270" y="120"/>
                </a:cubicBezTo>
                <a:cubicBezTo>
                  <a:pt x="254" y="124"/>
                  <a:pt x="234" y="156"/>
                  <a:pt x="234" y="156"/>
                </a:cubicBezTo>
                <a:cubicBezTo>
                  <a:pt x="222" y="204"/>
                  <a:pt x="225" y="183"/>
                  <a:pt x="234" y="264"/>
                </a:cubicBezTo>
                <a:cubicBezTo>
                  <a:pt x="237" y="288"/>
                  <a:pt x="246" y="336"/>
                  <a:pt x="246" y="336"/>
                </a:cubicBezTo>
                <a:cubicBezTo>
                  <a:pt x="306" y="316"/>
                  <a:pt x="215" y="349"/>
                  <a:pt x="282" y="312"/>
                </a:cubicBezTo>
                <a:cubicBezTo>
                  <a:pt x="293" y="306"/>
                  <a:pt x="318" y="300"/>
                  <a:pt x="318" y="300"/>
                </a:cubicBezTo>
                <a:cubicBezTo>
                  <a:pt x="356" y="262"/>
                  <a:pt x="345" y="209"/>
                  <a:pt x="348" y="156"/>
                </a:cubicBezTo>
                <a:cubicBezTo>
                  <a:pt x="353" y="194"/>
                  <a:pt x="368" y="259"/>
                  <a:pt x="402" y="282"/>
                </a:cubicBezTo>
                <a:cubicBezTo>
                  <a:pt x="411" y="309"/>
                  <a:pt x="433" y="342"/>
                  <a:pt x="456" y="360"/>
                </a:cubicBezTo>
                <a:cubicBezTo>
                  <a:pt x="467" y="369"/>
                  <a:pt x="492" y="384"/>
                  <a:pt x="492" y="384"/>
                </a:cubicBezTo>
                <a:cubicBezTo>
                  <a:pt x="544" y="307"/>
                  <a:pt x="510" y="215"/>
                  <a:pt x="462" y="150"/>
                </a:cubicBezTo>
                <a:cubicBezTo>
                  <a:pt x="484" y="217"/>
                  <a:pt x="544" y="259"/>
                  <a:pt x="612" y="276"/>
                </a:cubicBezTo>
                <a:cubicBezTo>
                  <a:pt x="653" y="304"/>
                  <a:pt x="643" y="314"/>
                  <a:pt x="654" y="282"/>
                </a:cubicBezTo>
                <a:cubicBezTo>
                  <a:pt x="639" y="167"/>
                  <a:pt x="651" y="183"/>
                  <a:pt x="582" y="114"/>
                </a:cubicBezTo>
                <a:cubicBezTo>
                  <a:pt x="574" y="90"/>
                  <a:pt x="559" y="91"/>
                  <a:pt x="540" y="72"/>
                </a:cubicBezTo>
                <a:cubicBezTo>
                  <a:pt x="551" y="7"/>
                  <a:pt x="556" y="52"/>
                  <a:pt x="486" y="30"/>
                </a:cubicBezTo>
                <a:cubicBezTo>
                  <a:pt x="466" y="24"/>
                  <a:pt x="452" y="7"/>
                  <a:pt x="432" y="0"/>
                </a:cubicBezTo>
                <a:cubicBezTo>
                  <a:pt x="388" y="2"/>
                  <a:pt x="344" y="3"/>
                  <a:pt x="300" y="6"/>
                </a:cubicBezTo>
                <a:cubicBezTo>
                  <a:pt x="268" y="9"/>
                  <a:pt x="204" y="18"/>
                  <a:pt x="204" y="18"/>
                </a:cubicBezTo>
                <a:cubicBezTo>
                  <a:pt x="178" y="35"/>
                  <a:pt x="150" y="52"/>
                  <a:pt x="126" y="72"/>
                </a:cubicBezTo>
                <a:cubicBezTo>
                  <a:pt x="107" y="88"/>
                  <a:pt x="99" y="106"/>
                  <a:pt x="78" y="120"/>
                </a:cubicBezTo>
                <a:cubicBezTo>
                  <a:pt x="66" y="155"/>
                  <a:pt x="66" y="168"/>
                  <a:pt x="42" y="192"/>
                </a:cubicBezTo>
                <a:cubicBezTo>
                  <a:pt x="27" y="237"/>
                  <a:pt x="49" y="183"/>
                  <a:pt x="18" y="222"/>
                </a:cubicBezTo>
                <a:cubicBezTo>
                  <a:pt x="10" y="232"/>
                  <a:pt x="7" y="247"/>
                  <a:pt x="0" y="258"/>
                </a:cubicBezTo>
                <a:cubicBezTo>
                  <a:pt x="5" y="301"/>
                  <a:pt x="0" y="320"/>
                  <a:pt x="42" y="306"/>
                </a:cubicBezTo>
                <a:cubicBezTo>
                  <a:pt x="55" y="286"/>
                  <a:pt x="59" y="268"/>
                  <a:pt x="66" y="246"/>
                </a:cubicBezTo>
                <a:cubicBezTo>
                  <a:pt x="74" y="248"/>
                  <a:pt x="82" y="249"/>
                  <a:pt x="90" y="252"/>
                </a:cubicBezTo>
                <a:cubicBezTo>
                  <a:pt x="113" y="262"/>
                  <a:pt x="108" y="276"/>
                  <a:pt x="108" y="246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732042" y="1571625"/>
            <a:ext cx="390525" cy="120650"/>
          </a:xfrm>
          <a:custGeom>
            <a:avLst/>
            <a:gdLst>
              <a:gd name="T0" fmla="*/ 0 w 246"/>
              <a:gd name="T1" fmla="*/ 0 h 76"/>
              <a:gd name="T2" fmla="*/ 24 w 246"/>
              <a:gd name="T3" fmla="*/ 54 h 76"/>
              <a:gd name="T4" fmla="*/ 132 w 246"/>
              <a:gd name="T5" fmla="*/ 72 h 76"/>
              <a:gd name="T6" fmla="*/ 210 w 246"/>
              <a:gd name="T7" fmla="*/ 54 h 76"/>
              <a:gd name="T8" fmla="*/ 246 w 246"/>
              <a:gd name="T9" fmla="*/ 1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76">
                <a:moveTo>
                  <a:pt x="0" y="0"/>
                </a:moveTo>
                <a:cubicBezTo>
                  <a:pt x="3" y="10"/>
                  <a:pt x="22" y="53"/>
                  <a:pt x="24" y="54"/>
                </a:cubicBezTo>
                <a:cubicBezTo>
                  <a:pt x="55" y="67"/>
                  <a:pt x="98" y="61"/>
                  <a:pt x="132" y="72"/>
                </a:cubicBezTo>
                <a:cubicBezTo>
                  <a:pt x="172" y="68"/>
                  <a:pt x="185" y="76"/>
                  <a:pt x="210" y="54"/>
                </a:cubicBezTo>
                <a:cubicBezTo>
                  <a:pt x="223" y="43"/>
                  <a:pt x="246" y="18"/>
                  <a:pt x="246" y="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446292" y="3133725"/>
            <a:ext cx="933450" cy="114300"/>
          </a:xfrm>
          <a:custGeom>
            <a:avLst/>
            <a:gdLst>
              <a:gd name="T0" fmla="*/ 0 w 588"/>
              <a:gd name="T1" fmla="*/ 0 h 72"/>
              <a:gd name="T2" fmla="*/ 66 w 588"/>
              <a:gd name="T3" fmla="*/ 30 h 72"/>
              <a:gd name="T4" fmla="*/ 168 w 588"/>
              <a:gd name="T5" fmla="*/ 66 h 72"/>
              <a:gd name="T6" fmla="*/ 228 w 588"/>
              <a:gd name="T7" fmla="*/ 72 h 72"/>
              <a:gd name="T8" fmla="*/ 570 w 588"/>
              <a:gd name="T9" fmla="*/ 66 h 72"/>
              <a:gd name="T10" fmla="*/ 588 w 588"/>
              <a:gd name="T11" fmla="*/ 5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8" h="72">
                <a:moveTo>
                  <a:pt x="0" y="0"/>
                </a:moveTo>
                <a:cubicBezTo>
                  <a:pt x="11" y="32"/>
                  <a:pt x="36" y="22"/>
                  <a:pt x="66" y="30"/>
                </a:cubicBezTo>
                <a:cubicBezTo>
                  <a:pt x="100" y="38"/>
                  <a:pt x="135" y="59"/>
                  <a:pt x="168" y="66"/>
                </a:cubicBezTo>
                <a:cubicBezTo>
                  <a:pt x="188" y="70"/>
                  <a:pt x="208" y="70"/>
                  <a:pt x="228" y="72"/>
                </a:cubicBezTo>
                <a:cubicBezTo>
                  <a:pt x="342" y="70"/>
                  <a:pt x="456" y="72"/>
                  <a:pt x="570" y="66"/>
                </a:cubicBezTo>
                <a:cubicBezTo>
                  <a:pt x="577" y="66"/>
                  <a:pt x="588" y="54"/>
                  <a:pt x="588" y="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03317" y="1411287"/>
            <a:ext cx="2949575" cy="3721100"/>
          </a:xfrm>
          <a:custGeom>
            <a:avLst/>
            <a:gdLst>
              <a:gd name="T0" fmla="*/ 858 w 1858"/>
              <a:gd name="T1" fmla="*/ 121 h 2344"/>
              <a:gd name="T2" fmla="*/ 885 w 1858"/>
              <a:gd name="T3" fmla="*/ 155 h 2344"/>
              <a:gd name="T4" fmla="*/ 918 w 1858"/>
              <a:gd name="T5" fmla="*/ 121 h 2344"/>
              <a:gd name="T6" fmla="*/ 1108 w 1858"/>
              <a:gd name="T7" fmla="*/ 121 h 2344"/>
              <a:gd name="T8" fmla="*/ 1176 w 1858"/>
              <a:gd name="T9" fmla="*/ 161 h 2344"/>
              <a:gd name="T10" fmla="*/ 1393 w 1858"/>
              <a:gd name="T11" fmla="*/ 256 h 2344"/>
              <a:gd name="T12" fmla="*/ 1467 w 1858"/>
              <a:gd name="T13" fmla="*/ 310 h 2344"/>
              <a:gd name="T14" fmla="*/ 1542 w 1858"/>
              <a:gd name="T15" fmla="*/ 317 h 2344"/>
              <a:gd name="T16" fmla="*/ 1494 w 1858"/>
              <a:gd name="T17" fmla="*/ 216 h 2344"/>
              <a:gd name="T18" fmla="*/ 1623 w 1858"/>
              <a:gd name="T19" fmla="*/ 26 h 2344"/>
              <a:gd name="T20" fmla="*/ 1732 w 1858"/>
              <a:gd name="T21" fmla="*/ 188 h 2344"/>
              <a:gd name="T22" fmla="*/ 1772 w 1858"/>
              <a:gd name="T23" fmla="*/ 249 h 2344"/>
              <a:gd name="T24" fmla="*/ 1840 w 1858"/>
              <a:gd name="T25" fmla="*/ 385 h 2344"/>
              <a:gd name="T26" fmla="*/ 1772 w 1858"/>
              <a:gd name="T27" fmla="*/ 676 h 2344"/>
              <a:gd name="T28" fmla="*/ 1542 w 1858"/>
              <a:gd name="T29" fmla="*/ 663 h 2344"/>
              <a:gd name="T30" fmla="*/ 1366 w 1858"/>
              <a:gd name="T31" fmla="*/ 575 h 2344"/>
              <a:gd name="T32" fmla="*/ 1257 w 1858"/>
              <a:gd name="T33" fmla="*/ 758 h 2344"/>
              <a:gd name="T34" fmla="*/ 1359 w 1858"/>
              <a:gd name="T35" fmla="*/ 1605 h 2344"/>
              <a:gd name="T36" fmla="*/ 1406 w 1858"/>
              <a:gd name="T37" fmla="*/ 1930 h 2344"/>
              <a:gd name="T38" fmla="*/ 1217 w 1858"/>
              <a:gd name="T39" fmla="*/ 2289 h 2344"/>
              <a:gd name="T40" fmla="*/ 790 w 1858"/>
              <a:gd name="T41" fmla="*/ 2235 h 2344"/>
              <a:gd name="T42" fmla="*/ 248 w 1858"/>
              <a:gd name="T43" fmla="*/ 2181 h 2344"/>
              <a:gd name="T44" fmla="*/ 309 w 1858"/>
              <a:gd name="T45" fmla="*/ 2059 h 2344"/>
              <a:gd name="T46" fmla="*/ 376 w 1858"/>
              <a:gd name="T47" fmla="*/ 1639 h 2344"/>
              <a:gd name="T48" fmla="*/ 471 w 1858"/>
              <a:gd name="T49" fmla="*/ 1246 h 2344"/>
              <a:gd name="T50" fmla="*/ 553 w 1858"/>
              <a:gd name="T51" fmla="*/ 900 h 2344"/>
              <a:gd name="T52" fmla="*/ 504 w 1858"/>
              <a:gd name="T53" fmla="*/ 647 h 2344"/>
              <a:gd name="T54" fmla="*/ 505 w 1858"/>
              <a:gd name="T55" fmla="*/ 642 h 2344"/>
              <a:gd name="T56" fmla="*/ 383 w 1858"/>
              <a:gd name="T57" fmla="*/ 792 h 2344"/>
              <a:gd name="T58" fmla="*/ 275 w 1858"/>
              <a:gd name="T59" fmla="*/ 1002 h 2344"/>
              <a:gd name="T60" fmla="*/ 38 w 1858"/>
              <a:gd name="T61" fmla="*/ 1212 h 2344"/>
              <a:gd name="T62" fmla="*/ 85 w 1858"/>
              <a:gd name="T63" fmla="*/ 690 h 2344"/>
              <a:gd name="T64" fmla="*/ 166 w 1858"/>
              <a:gd name="T65" fmla="*/ 595 h 2344"/>
              <a:gd name="T66" fmla="*/ 322 w 1858"/>
              <a:gd name="T67" fmla="*/ 378 h 2344"/>
              <a:gd name="T68" fmla="*/ 390 w 1858"/>
              <a:gd name="T69" fmla="*/ 243 h 2344"/>
              <a:gd name="T70" fmla="*/ 403 w 1858"/>
              <a:gd name="T71" fmla="*/ 182 h 2344"/>
              <a:gd name="T72" fmla="*/ 525 w 1858"/>
              <a:gd name="T73" fmla="*/ 100 h 2344"/>
              <a:gd name="T74" fmla="*/ 614 w 1858"/>
              <a:gd name="T75" fmla="*/ 148 h 2344"/>
              <a:gd name="T76" fmla="*/ 525 w 1858"/>
              <a:gd name="T77" fmla="*/ 100 h 2344"/>
              <a:gd name="T78" fmla="*/ 797 w 1858"/>
              <a:gd name="T79" fmla="*/ 114 h 2344"/>
              <a:gd name="T80" fmla="*/ 844 w 1858"/>
              <a:gd name="T81" fmla="*/ 202 h 2344"/>
              <a:gd name="T82" fmla="*/ 1027 w 1858"/>
              <a:gd name="T83" fmla="*/ 148 h 2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58" h="2344">
                <a:moveTo>
                  <a:pt x="783" y="80"/>
                </a:moveTo>
                <a:cubicBezTo>
                  <a:pt x="797" y="119"/>
                  <a:pt x="817" y="115"/>
                  <a:pt x="858" y="121"/>
                </a:cubicBezTo>
                <a:cubicBezTo>
                  <a:pt x="865" y="125"/>
                  <a:pt x="873" y="128"/>
                  <a:pt x="878" y="134"/>
                </a:cubicBezTo>
                <a:cubicBezTo>
                  <a:pt x="883" y="140"/>
                  <a:pt x="878" y="155"/>
                  <a:pt x="885" y="155"/>
                </a:cubicBezTo>
                <a:cubicBezTo>
                  <a:pt x="893" y="155"/>
                  <a:pt x="892" y="140"/>
                  <a:pt x="898" y="134"/>
                </a:cubicBezTo>
                <a:cubicBezTo>
                  <a:pt x="904" y="128"/>
                  <a:pt x="911" y="125"/>
                  <a:pt x="918" y="121"/>
                </a:cubicBezTo>
                <a:cubicBezTo>
                  <a:pt x="961" y="126"/>
                  <a:pt x="993" y="128"/>
                  <a:pt x="1034" y="114"/>
                </a:cubicBezTo>
                <a:cubicBezTo>
                  <a:pt x="1059" y="116"/>
                  <a:pt x="1085" y="113"/>
                  <a:pt x="1108" y="121"/>
                </a:cubicBezTo>
                <a:cubicBezTo>
                  <a:pt x="1127" y="127"/>
                  <a:pt x="1137" y="149"/>
                  <a:pt x="1156" y="155"/>
                </a:cubicBezTo>
                <a:cubicBezTo>
                  <a:pt x="1163" y="157"/>
                  <a:pt x="1169" y="159"/>
                  <a:pt x="1176" y="161"/>
                </a:cubicBezTo>
                <a:cubicBezTo>
                  <a:pt x="1221" y="193"/>
                  <a:pt x="1274" y="197"/>
                  <a:pt x="1325" y="216"/>
                </a:cubicBezTo>
                <a:cubicBezTo>
                  <a:pt x="1350" y="225"/>
                  <a:pt x="1371" y="241"/>
                  <a:pt x="1393" y="256"/>
                </a:cubicBezTo>
                <a:cubicBezTo>
                  <a:pt x="1400" y="261"/>
                  <a:pt x="1413" y="270"/>
                  <a:pt x="1413" y="270"/>
                </a:cubicBezTo>
                <a:cubicBezTo>
                  <a:pt x="1429" y="293"/>
                  <a:pt x="1440" y="301"/>
                  <a:pt x="1467" y="310"/>
                </a:cubicBezTo>
                <a:cubicBezTo>
                  <a:pt x="1481" y="314"/>
                  <a:pt x="1508" y="324"/>
                  <a:pt x="1508" y="324"/>
                </a:cubicBezTo>
                <a:cubicBezTo>
                  <a:pt x="1519" y="322"/>
                  <a:pt x="1535" y="326"/>
                  <a:pt x="1542" y="317"/>
                </a:cubicBezTo>
                <a:cubicBezTo>
                  <a:pt x="1547" y="310"/>
                  <a:pt x="1531" y="304"/>
                  <a:pt x="1528" y="297"/>
                </a:cubicBezTo>
                <a:cubicBezTo>
                  <a:pt x="1519" y="276"/>
                  <a:pt x="1502" y="238"/>
                  <a:pt x="1494" y="216"/>
                </a:cubicBezTo>
                <a:cubicBezTo>
                  <a:pt x="1490" y="156"/>
                  <a:pt x="1492" y="91"/>
                  <a:pt x="1447" y="46"/>
                </a:cubicBezTo>
                <a:cubicBezTo>
                  <a:pt x="1493" y="0"/>
                  <a:pt x="1563" y="5"/>
                  <a:pt x="1623" y="26"/>
                </a:cubicBezTo>
                <a:cubicBezTo>
                  <a:pt x="1642" y="54"/>
                  <a:pt x="1653" y="81"/>
                  <a:pt x="1671" y="107"/>
                </a:cubicBezTo>
                <a:cubicBezTo>
                  <a:pt x="1682" y="145"/>
                  <a:pt x="1702" y="166"/>
                  <a:pt x="1732" y="188"/>
                </a:cubicBezTo>
                <a:cubicBezTo>
                  <a:pt x="1745" y="235"/>
                  <a:pt x="1725" y="181"/>
                  <a:pt x="1766" y="229"/>
                </a:cubicBezTo>
                <a:cubicBezTo>
                  <a:pt x="1771" y="234"/>
                  <a:pt x="1769" y="243"/>
                  <a:pt x="1772" y="249"/>
                </a:cubicBezTo>
                <a:cubicBezTo>
                  <a:pt x="1781" y="268"/>
                  <a:pt x="1791" y="275"/>
                  <a:pt x="1806" y="290"/>
                </a:cubicBezTo>
                <a:cubicBezTo>
                  <a:pt x="1817" y="322"/>
                  <a:pt x="1825" y="354"/>
                  <a:pt x="1840" y="385"/>
                </a:cubicBezTo>
                <a:cubicBezTo>
                  <a:pt x="1854" y="465"/>
                  <a:pt x="1858" y="549"/>
                  <a:pt x="1820" y="622"/>
                </a:cubicBezTo>
                <a:cubicBezTo>
                  <a:pt x="1808" y="646"/>
                  <a:pt x="1794" y="662"/>
                  <a:pt x="1772" y="676"/>
                </a:cubicBezTo>
                <a:cubicBezTo>
                  <a:pt x="1759" y="685"/>
                  <a:pt x="1732" y="703"/>
                  <a:pt x="1732" y="703"/>
                </a:cubicBezTo>
                <a:cubicBezTo>
                  <a:pt x="1691" y="699"/>
                  <a:pt x="1581" y="684"/>
                  <a:pt x="1542" y="663"/>
                </a:cubicBezTo>
                <a:cubicBezTo>
                  <a:pt x="1510" y="646"/>
                  <a:pt x="1490" y="624"/>
                  <a:pt x="1454" y="615"/>
                </a:cubicBezTo>
                <a:cubicBezTo>
                  <a:pt x="1426" y="597"/>
                  <a:pt x="1398" y="585"/>
                  <a:pt x="1366" y="575"/>
                </a:cubicBezTo>
                <a:cubicBezTo>
                  <a:pt x="1329" y="538"/>
                  <a:pt x="1251" y="522"/>
                  <a:pt x="1230" y="581"/>
                </a:cubicBezTo>
                <a:cubicBezTo>
                  <a:pt x="1234" y="645"/>
                  <a:pt x="1230" y="701"/>
                  <a:pt x="1257" y="758"/>
                </a:cubicBezTo>
                <a:cubicBezTo>
                  <a:pt x="1277" y="937"/>
                  <a:pt x="1279" y="1124"/>
                  <a:pt x="1318" y="1300"/>
                </a:cubicBezTo>
                <a:cubicBezTo>
                  <a:pt x="1329" y="1404"/>
                  <a:pt x="1339" y="1504"/>
                  <a:pt x="1359" y="1605"/>
                </a:cubicBezTo>
                <a:cubicBezTo>
                  <a:pt x="1371" y="1666"/>
                  <a:pt x="1367" y="1703"/>
                  <a:pt x="1393" y="1754"/>
                </a:cubicBezTo>
                <a:cubicBezTo>
                  <a:pt x="1398" y="1813"/>
                  <a:pt x="1400" y="1871"/>
                  <a:pt x="1406" y="1930"/>
                </a:cubicBezTo>
                <a:cubicBezTo>
                  <a:pt x="1412" y="1989"/>
                  <a:pt x="1427" y="2106"/>
                  <a:pt x="1427" y="2106"/>
                </a:cubicBezTo>
                <a:cubicBezTo>
                  <a:pt x="1437" y="2344"/>
                  <a:pt x="1481" y="2298"/>
                  <a:pt x="1217" y="2289"/>
                </a:cubicBezTo>
                <a:cubicBezTo>
                  <a:pt x="1143" y="2271"/>
                  <a:pt x="1068" y="2260"/>
                  <a:pt x="993" y="2249"/>
                </a:cubicBezTo>
                <a:cubicBezTo>
                  <a:pt x="916" y="2222"/>
                  <a:pt x="972" y="2239"/>
                  <a:pt x="790" y="2235"/>
                </a:cubicBezTo>
                <a:cubicBezTo>
                  <a:pt x="654" y="2232"/>
                  <a:pt x="519" y="2230"/>
                  <a:pt x="383" y="2228"/>
                </a:cubicBezTo>
                <a:cubicBezTo>
                  <a:pt x="338" y="2219"/>
                  <a:pt x="287" y="2206"/>
                  <a:pt x="248" y="2181"/>
                </a:cubicBezTo>
                <a:cubicBezTo>
                  <a:pt x="257" y="2149"/>
                  <a:pt x="282" y="2129"/>
                  <a:pt x="295" y="2099"/>
                </a:cubicBezTo>
                <a:cubicBezTo>
                  <a:pt x="301" y="2086"/>
                  <a:pt x="309" y="2059"/>
                  <a:pt x="309" y="2059"/>
                </a:cubicBezTo>
                <a:cubicBezTo>
                  <a:pt x="314" y="1959"/>
                  <a:pt x="324" y="1862"/>
                  <a:pt x="356" y="1767"/>
                </a:cubicBezTo>
                <a:cubicBezTo>
                  <a:pt x="361" y="1723"/>
                  <a:pt x="363" y="1681"/>
                  <a:pt x="376" y="1639"/>
                </a:cubicBezTo>
                <a:cubicBezTo>
                  <a:pt x="382" y="1545"/>
                  <a:pt x="395" y="1459"/>
                  <a:pt x="417" y="1368"/>
                </a:cubicBezTo>
                <a:cubicBezTo>
                  <a:pt x="429" y="1319"/>
                  <a:pt x="434" y="1283"/>
                  <a:pt x="471" y="1246"/>
                </a:cubicBezTo>
                <a:cubicBezTo>
                  <a:pt x="480" y="1211"/>
                  <a:pt x="500" y="1186"/>
                  <a:pt x="512" y="1151"/>
                </a:cubicBezTo>
                <a:cubicBezTo>
                  <a:pt x="517" y="1063"/>
                  <a:pt x="524" y="983"/>
                  <a:pt x="553" y="900"/>
                </a:cubicBezTo>
                <a:cubicBezTo>
                  <a:pt x="531" y="837"/>
                  <a:pt x="525" y="732"/>
                  <a:pt x="525" y="656"/>
                </a:cubicBezTo>
                <a:cubicBezTo>
                  <a:pt x="518" y="653"/>
                  <a:pt x="504" y="655"/>
                  <a:pt x="504" y="647"/>
                </a:cubicBezTo>
                <a:cubicBezTo>
                  <a:pt x="504" y="640"/>
                  <a:pt x="524" y="656"/>
                  <a:pt x="525" y="649"/>
                </a:cubicBezTo>
                <a:cubicBezTo>
                  <a:pt x="526" y="642"/>
                  <a:pt x="512" y="644"/>
                  <a:pt x="505" y="642"/>
                </a:cubicBezTo>
                <a:cubicBezTo>
                  <a:pt x="475" y="652"/>
                  <a:pt x="478" y="665"/>
                  <a:pt x="464" y="690"/>
                </a:cubicBezTo>
                <a:cubicBezTo>
                  <a:pt x="440" y="734"/>
                  <a:pt x="413" y="755"/>
                  <a:pt x="383" y="792"/>
                </a:cubicBezTo>
                <a:cubicBezTo>
                  <a:pt x="368" y="811"/>
                  <a:pt x="362" y="833"/>
                  <a:pt x="349" y="853"/>
                </a:cubicBezTo>
                <a:cubicBezTo>
                  <a:pt x="336" y="905"/>
                  <a:pt x="303" y="957"/>
                  <a:pt x="275" y="1002"/>
                </a:cubicBezTo>
                <a:cubicBezTo>
                  <a:pt x="255" y="1080"/>
                  <a:pt x="301" y="1172"/>
                  <a:pt x="241" y="1232"/>
                </a:cubicBezTo>
                <a:cubicBezTo>
                  <a:pt x="133" y="1227"/>
                  <a:pt x="117" y="1226"/>
                  <a:pt x="38" y="1212"/>
                </a:cubicBezTo>
                <a:cubicBezTo>
                  <a:pt x="64" y="1120"/>
                  <a:pt x="63" y="1018"/>
                  <a:pt x="31" y="927"/>
                </a:cubicBezTo>
                <a:cubicBezTo>
                  <a:pt x="35" y="815"/>
                  <a:pt x="0" y="745"/>
                  <a:pt x="85" y="690"/>
                </a:cubicBezTo>
                <a:cubicBezTo>
                  <a:pt x="101" y="667"/>
                  <a:pt x="116" y="651"/>
                  <a:pt x="139" y="636"/>
                </a:cubicBezTo>
                <a:cubicBezTo>
                  <a:pt x="148" y="622"/>
                  <a:pt x="157" y="609"/>
                  <a:pt x="166" y="595"/>
                </a:cubicBezTo>
                <a:cubicBezTo>
                  <a:pt x="191" y="557"/>
                  <a:pt x="171" y="522"/>
                  <a:pt x="214" y="493"/>
                </a:cubicBezTo>
                <a:cubicBezTo>
                  <a:pt x="244" y="447"/>
                  <a:pt x="276" y="410"/>
                  <a:pt x="322" y="378"/>
                </a:cubicBezTo>
                <a:cubicBezTo>
                  <a:pt x="336" y="343"/>
                  <a:pt x="361" y="317"/>
                  <a:pt x="376" y="283"/>
                </a:cubicBezTo>
                <a:cubicBezTo>
                  <a:pt x="382" y="270"/>
                  <a:pt x="385" y="256"/>
                  <a:pt x="390" y="243"/>
                </a:cubicBezTo>
                <a:cubicBezTo>
                  <a:pt x="392" y="236"/>
                  <a:pt x="397" y="222"/>
                  <a:pt x="397" y="222"/>
                </a:cubicBezTo>
                <a:cubicBezTo>
                  <a:pt x="399" y="209"/>
                  <a:pt x="397" y="194"/>
                  <a:pt x="403" y="182"/>
                </a:cubicBezTo>
                <a:cubicBezTo>
                  <a:pt x="407" y="174"/>
                  <a:pt x="418" y="173"/>
                  <a:pt x="424" y="168"/>
                </a:cubicBezTo>
                <a:cubicBezTo>
                  <a:pt x="456" y="142"/>
                  <a:pt x="485" y="114"/>
                  <a:pt x="525" y="100"/>
                </a:cubicBezTo>
                <a:cubicBezTo>
                  <a:pt x="604" y="152"/>
                  <a:pt x="537" y="112"/>
                  <a:pt x="586" y="134"/>
                </a:cubicBezTo>
                <a:cubicBezTo>
                  <a:pt x="596" y="138"/>
                  <a:pt x="607" y="155"/>
                  <a:pt x="614" y="148"/>
                </a:cubicBezTo>
                <a:cubicBezTo>
                  <a:pt x="621" y="141"/>
                  <a:pt x="602" y="132"/>
                  <a:pt x="593" y="127"/>
                </a:cubicBezTo>
                <a:cubicBezTo>
                  <a:pt x="571" y="114"/>
                  <a:pt x="548" y="115"/>
                  <a:pt x="525" y="100"/>
                </a:cubicBezTo>
                <a:cubicBezTo>
                  <a:pt x="542" y="50"/>
                  <a:pt x="730" y="90"/>
                  <a:pt x="790" y="94"/>
                </a:cubicBezTo>
                <a:cubicBezTo>
                  <a:pt x="792" y="101"/>
                  <a:pt x="794" y="108"/>
                  <a:pt x="797" y="114"/>
                </a:cubicBezTo>
                <a:cubicBezTo>
                  <a:pt x="801" y="121"/>
                  <a:pt x="807" y="127"/>
                  <a:pt x="810" y="134"/>
                </a:cubicBezTo>
                <a:cubicBezTo>
                  <a:pt x="821" y="160"/>
                  <a:pt x="816" y="186"/>
                  <a:pt x="844" y="202"/>
                </a:cubicBezTo>
                <a:cubicBezTo>
                  <a:pt x="858" y="210"/>
                  <a:pt x="876" y="211"/>
                  <a:pt x="891" y="216"/>
                </a:cubicBezTo>
                <a:cubicBezTo>
                  <a:pt x="1019" y="207"/>
                  <a:pt x="983" y="229"/>
                  <a:pt x="1027" y="148"/>
                </a:cubicBezTo>
              </a:path>
            </a:pathLst>
          </a:custGeom>
          <a:solidFill>
            <a:srgbClr val="FD2B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46180" y="4884737"/>
            <a:ext cx="1008062" cy="1089025"/>
          </a:xfrm>
          <a:custGeom>
            <a:avLst/>
            <a:gdLst>
              <a:gd name="T0" fmla="*/ 288 w 635"/>
              <a:gd name="T1" fmla="*/ 20 h 686"/>
              <a:gd name="T2" fmla="*/ 282 w 635"/>
              <a:gd name="T3" fmla="*/ 20 h 686"/>
              <a:gd name="T4" fmla="*/ 261 w 635"/>
              <a:gd name="T5" fmla="*/ 0 h 686"/>
              <a:gd name="T6" fmla="*/ 221 w 635"/>
              <a:gd name="T7" fmla="*/ 101 h 686"/>
              <a:gd name="T8" fmla="*/ 119 w 635"/>
              <a:gd name="T9" fmla="*/ 291 h 686"/>
              <a:gd name="T10" fmla="*/ 92 w 635"/>
              <a:gd name="T11" fmla="*/ 365 h 686"/>
              <a:gd name="T12" fmla="*/ 65 w 635"/>
              <a:gd name="T13" fmla="*/ 406 h 686"/>
              <a:gd name="T14" fmla="*/ 17 w 635"/>
              <a:gd name="T15" fmla="*/ 521 h 686"/>
              <a:gd name="T16" fmla="*/ 38 w 635"/>
              <a:gd name="T17" fmla="*/ 582 h 686"/>
              <a:gd name="T18" fmla="*/ 221 w 635"/>
              <a:gd name="T19" fmla="*/ 630 h 686"/>
              <a:gd name="T20" fmla="*/ 309 w 635"/>
              <a:gd name="T21" fmla="*/ 650 h 686"/>
              <a:gd name="T22" fmla="*/ 370 w 635"/>
              <a:gd name="T23" fmla="*/ 670 h 686"/>
              <a:gd name="T24" fmla="*/ 390 w 635"/>
              <a:gd name="T25" fmla="*/ 684 h 686"/>
              <a:gd name="T26" fmla="*/ 397 w 635"/>
              <a:gd name="T27" fmla="*/ 664 h 686"/>
              <a:gd name="T28" fmla="*/ 417 w 635"/>
              <a:gd name="T29" fmla="*/ 589 h 686"/>
              <a:gd name="T30" fmla="*/ 465 w 635"/>
              <a:gd name="T31" fmla="*/ 474 h 686"/>
              <a:gd name="T32" fmla="*/ 532 w 635"/>
              <a:gd name="T33" fmla="*/ 284 h 686"/>
              <a:gd name="T34" fmla="*/ 634 w 635"/>
              <a:gd name="T35" fmla="*/ 67 h 686"/>
              <a:gd name="T36" fmla="*/ 627 w 635"/>
              <a:gd name="T37" fmla="*/ 40 h 686"/>
              <a:gd name="T38" fmla="*/ 607 w 635"/>
              <a:gd name="T39" fmla="*/ 54 h 686"/>
              <a:gd name="T40" fmla="*/ 471 w 635"/>
              <a:gd name="T41" fmla="*/ 47 h 686"/>
              <a:gd name="T42" fmla="*/ 410 w 635"/>
              <a:gd name="T43" fmla="*/ 40 h 686"/>
              <a:gd name="T44" fmla="*/ 295 w 635"/>
              <a:gd name="T45" fmla="*/ 27 h 686"/>
              <a:gd name="T46" fmla="*/ 275 w 635"/>
              <a:gd name="T47" fmla="*/ 20 h 686"/>
              <a:gd name="T48" fmla="*/ 370 w 635"/>
              <a:gd name="T49" fmla="*/ 33 h 686"/>
              <a:gd name="T50" fmla="*/ 471 w 635"/>
              <a:gd name="T51" fmla="*/ 61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5" h="686">
                <a:moveTo>
                  <a:pt x="288" y="20"/>
                </a:moveTo>
                <a:cubicBezTo>
                  <a:pt x="301" y="57"/>
                  <a:pt x="295" y="36"/>
                  <a:pt x="282" y="20"/>
                </a:cubicBezTo>
                <a:cubicBezTo>
                  <a:pt x="276" y="13"/>
                  <a:pt x="268" y="7"/>
                  <a:pt x="261" y="0"/>
                </a:cubicBezTo>
                <a:cubicBezTo>
                  <a:pt x="251" y="48"/>
                  <a:pt x="254" y="68"/>
                  <a:pt x="221" y="101"/>
                </a:cubicBezTo>
                <a:cubicBezTo>
                  <a:pt x="198" y="168"/>
                  <a:pt x="152" y="228"/>
                  <a:pt x="119" y="291"/>
                </a:cubicBezTo>
                <a:cubicBezTo>
                  <a:pt x="107" y="314"/>
                  <a:pt x="105" y="343"/>
                  <a:pt x="92" y="365"/>
                </a:cubicBezTo>
                <a:cubicBezTo>
                  <a:pt x="84" y="379"/>
                  <a:pt x="65" y="406"/>
                  <a:pt x="65" y="406"/>
                </a:cubicBezTo>
                <a:cubicBezTo>
                  <a:pt x="55" y="446"/>
                  <a:pt x="41" y="487"/>
                  <a:pt x="17" y="521"/>
                </a:cubicBezTo>
                <a:cubicBezTo>
                  <a:pt x="8" y="554"/>
                  <a:pt x="0" y="571"/>
                  <a:pt x="38" y="582"/>
                </a:cubicBezTo>
                <a:cubicBezTo>
                  <a:pt x="93" y="621"/>
                  <a:pt x="156" y="621"/>
                  <a:pt x="221" y="630"/>
                </a:cubicBezTo>
                <a:cubicBezTo>
                  <a:pt x="252" y="641"/>
                  <a:pt x="276" y="645"/>
                  <a:pt x="309" y="650"/>
                </a:cubicBezTo>
                <a:cubicBezTo>
                  <a:pt x="356" y="666"/>
                  <a:pt x="335" y="660"/>
                  <a:pt x="370" y="670"/>
                </a:cubicBezTo>
                <a:cubicBezTo>
                  <a:pt x="377" y="675"/>
                  <a:pt x="382" y="686"/>
                  <a:pt x="390" y="684"/>
                </a:cubicBezTo>
                <a:cubicBezTo>
                  <a:pt x="397" y="682"/>
                  <a:pt x="395" y="671"/>
                  <a:pt x="397" y="664"/>
                </a:cubicBezTo>
                <a:cubicBezTo>
                  <a:pt x="404" y="638"/>
                  <a:pt x="408" y="614"/>
                  <a:pt x="417" y="589"/>
                </a:cubicBezTo>
                <a:cubicBezTo>
                  <a:pt x="424" y="547"/>
                  <a:pt x="426" y="498"/>
                  <a:pt x="465" y="474"/>
                </a:cubicBezTo>
                <a:cubicBezTo>
                  <a:pt x="501" y="419"/>
                  <a:pt x="494" y="342"/>
                  <a:pt x="532" y="284"/>
                </a:cubicBezTo>
                <a:cubicBezTo>
                  <a:pt x="545" y="220"/>
                  <a:pt x="579" y="105"/>
                  <a:pt x="634" y="67"/>
                </a:cubicBezTo>
                <a:cubicBezTo>
                  <a:pt x="632" y="58"/>
                  <a:pt x="635" y="44"/>
                  <a:pt x="627" y="40"/>
                </a:cubicBezTo>
                <a:cubicBezTo>
                  <a:pt x="620" y="36"/>
                  <a:pt x="615" y="54"/>
                  <a:pt x="607" y="54"/>
                </a:cubicBezTo>
                <a:cubicBezTo>
                  <a:pt x="562" y="56"/>
                  <a:pt x="516" y="49"/>
                  <a:pt x="471" y="47"/>
                </a:cubicBezTo>
                <a:cubicBezTo>
                  <a:pt x="424" y="31"/>
                  <a:pt x="444" y="29"/>
                  <a:pt x="410" y="40"/>
                </a:cubicBezTo>
                <a:cubicBezTo>
                  <a:pt x="372" y="36"/>
                  <a:pt x="333" y="31"/>
                  <a:pt x="295" y="27"/>
                </a:cubicBezTo>
                <a:cubicBezTo>
                  <a:pt x="288" y="26"/>
                  <a:pt x="268" y="20"/>
                  <a:pt x="275" y="20"/>
                </a:cubicBezTo>
                <a:cubicBezTo>
                  <a:pt x="307" y="20"/>
                  <a:pt x="338" y="30"/>
                  <a:pt x="370" y="33"/>
                </a:cubicBezTo>
                <a:cubicBezTo>
                  <a:pt x="399" y="48"/>
                  <a:pt x="438" y="61"/>
                  <a:pt x="471" y="61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13017" y="4876800"/>
            <a:ext cx="633413" cy="1165225"/>
          </a:xfrm>
          <a:custGeom>
            <a:avLst/>
            <a:gdLst>
              <a:gd name="T0" fmla="*/ 46 w 399"/>
              <a:gd name="T1" fmla="*/ 61 h 729"/>
              <a:gd name="T2" fmla="*/ 39 w 399"/>
              <a:gd name="T3" fmla="*/ 643 h 729"/>
              <a:gd name="T4" fmla="*/ 12 w 399"/>
              <a:gd name="T5" fmla="*/ 684 h 729"/>
              <a:gd name="T6" fmla="*/ 25 w 399"/>
              <a:gd name="T7" fmla="*/ 691 h 729"/>
              <a:gd name="T8" fmla="*/ 73 w 399"/>
              <a:gd name="T9" fmla="*/ 657 h 729"/>
              <a:gd name="T10" fmla="*/ 357 w 399"/>
              <a:gd name="T11" fmla="*/ 637 h 729"/>
              <a:gd name="T12" fmla="*/ 344 w 399"/>
              <a:gd name="T13" fmla="*/ 115 h 729"/>
              <a:gd name="T14" fmla="*/ 127 w 399"/>
              <a:gd name="T15" fmla="*/ 67 h 729"/>
              <a:gd name="T16" fmla="*/ 86 w 399"/>
              <a:gd name="T17" fmla="*/ 40 h 729"/>
              <a:gd name="T18" fmla="*/ 46 w 399"/>
              <a:gd name="T19" fmla="*/ 61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9" h="729">
                <a:moveTo>
                  <a:pt x="46" y="61"/>
                </a:moveTo>
                <a:cubicBezTo>
                  <a:pt x="44" y="255"/>
                  <a:pt x="50" y="449"/>
                  <a:pt x="39" y="643"/>
                </a:cubicBezTo>
                <a:cubicBezTo>
                  <a:pt x="38" y="659"/>
                  <a:pt x="12" y="684"/>
                  <a:pt x="12" y="684"/>
                </a:cubicBezTo>
                <a:cubicBezTo>
                  <a:pt x="0" y="729"/>
                  <a:pt x="1" y="709"/>
                  <a:pt x="25" y="691"/>
                </a:cubicBezTo>
                <a:cubicBezTo>
                  <a:pt x="92" y="642"/>
                  <a:pt x="14" y="713"/>
                  <a:pt x="73" y="657"/>
                </a:cubicBezTo>
                <a:cubicBezTo>
                  <a:pt x="104" y="658"/>
                  <a:pt x="341" y="689"/>
                  <a:pt x="357" y="637"/>
                </a:cubicBezTo>
                <a:cubicBezTo>
                  <a:pt x="365" y="477"/>
                  <a:pt x="399" y="273"/>
                  <a:pt x="344" y="115"/>
                </a:cubicBezTo>
                <a:cubicBezTo>
                  <a:pt x="324" y="0"/>
                  <a:pt x="355" y="98"/>
                  <a:pt x="127" y="67"/>
                </a:cubicBezTo>
                <a:cubicBezTo>
                  <a:pt x="111" y="65"/>
                  <a:pt x="86" y="40"/>
                  <a:pt x="86" y="40"/>
                </a:cubicBezTo>
                <a:cubicBezTo>
                  <a:pt x="47" y="48"/>
                  <a:pt x="57" y="36"/>
                  <a:pt x="46" y="61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157242" y="5895975"/>
            <a:ext cx="987425" cy="409575"/>
          </a:xfrm>
          <a:custGeom>
            <a:avLst/>
            <a:gdLst>
              <a:gd name="T0" fmla="*/ 378 w 622"/>
              <a:gd name="T1" fmla="*/ 0 h 258"/>
              <a:gd name="T2" fmla="*/ 330 w 622"/>
              <a:gd name="T3" fmla="*/ 54 h 258"/>
              <a:gd name="T4" fmla="*/ 154 w 622"/>
              <a:gd name="T5" fmla="*/ 67 h 258"/>
              <a:gd name="T6" fmla="*/ 100 w 622"/>
              <a:gd name="T7" fmla="*/ 115 h 258"/>
              <a:gd name="T8" fmla="*/ 296 w 622"/>
              <a:gd name="T9" fmla="*/ 230 h 258"/>
              <a:gd name="T10" fmla="*/ 567 w 622"/>
              <a:gd name="T11" fmla="*/ 237 h 258"/>
              <a:gd name="T12" fmla="*/ 601 w 622"/>
              <a:gd name="T13" fmla="*/ 67 h 258"/>
              <a:gd name="T14" fmla="*/ 432 w 622"/>
              <a:gd name="T15" fmla="*/ 27 h 258"/>
              <a:gd name="T16" fmla="*/ 405 w 622"/>
              <a:gd name="T17" fmla="*/ 6 h 258"/>
              <a:gd name="T18" fmla="*/ 364 w 622"/>
              <a:gd name="T19" fmla="*/ 20 h 258"/>
              <a:gd name="T20" fmla="*/ 350 w 622"/>
              <a:gd name="T21" fmla="*/ 40 h 258"/>
              <a:gd name="T22" fmla="*/ 344 w 622"/>
              <a:gd name="T23" fmla="*/ 81 h 258"/>
              <a:gd name="T24" fmla="*/ 262 w 622"/>
              <a:gd name="T25" fmla="*/ 54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258">
                <a:moveTo>
                  <a:pt x="378" y="0"/>
                </a:moveTo>
                <a:cubicBezTo>
                  <a:pt x="371" y="10"/>
                  <a:pt x="335" y="52"/>
                  <a:pt x="330" y="54"/>
                </a:cubicBezTo>
                <a:cubicBezTo>
                  <a:pt x="274" y="71"/>
                  <a:pt x="213" y="63"/>
                  <a:pt x="154" y="67"/>
                </a:cubicBezTo>
                <a:cubicBezTo>
                  <a:pt x="133" y="82"/>
                  <a:pt x="121" y="100"/>
                  <a:pt x="100" y="115"/>
                </a:cubicBezTo>
                <a:cubicBezTo>
                  <a:pt x="0" y="258"/>
                  <a:pt x="233" y="227"/>
                  <a:pt x="296" y="230"/>
                </a:cubicBezTo>
                <a:cubicBezTo>
                  <a:pt x="415" y="241"/>
                  <a:pt x="415" y="242"/>
                  <a:pt x="567" y="237"/>
                </a:cubicBezTo>
                <a:cubicBezTo>
                  <a:pt x="622" y="200"/>
                  <a:pt x="598" y="134"/>
                  <a:pt x="601" y="67"/>
                </a:cubicBezTo>
                <a:cubicBezTo>
                  <a:pt x="552" y="35"/>
                  <a:pt x="488" y="31"/>
                  <a:pt x="432" y="27"/>
                </a:cubicBezTo>
                <a:cubicBezTo>
                  <a:pt x="423" y="20"/>
                  <a:pt x="416" y="7"/>
                  <a:pt x="405" y="6"/>
                </a:cubicBezTo>
                <a:cubicBezTo>
                  <a:pt x="391" y="5"/>
                  <a:pt x="364" y="20"/>
                  <a:pt x="364" y="20"/>
                </a:cubicBezTo>
                <a:cubicBezTo>
                  <a:pt x="359" y="27"/>
                  <a:pt x="349" y="32"/>
                  <a:pt x="350" y="40"/>
                </a:cubicBezTo>
                <a:cubicBezTo>
                  <a:pt x="357" y="86"/>
                  <a:pt x="399" y="52"/>
                  <a:pt x="344" y="81"/>
                </a:cubicBezTo>
                <a:cubicBezTo>
                  <a:pt x="313" y="76"/>
                  <a:pt x="286" y="76"/>
                  <a:pt x="262" y="54"/>
                </a:cubicBezTo>
              </a:path>
            </a:pathLst>
          </a:custGeom>
          <a:solidFill>
            <a:srgbClr val="2756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922542" y="5927725"/>
            <a:ext cx="987425" cy="398462"/>
          </a:xfrm>
          <a:custGeom>
            <a:avLst/>
            <a:gdLst>
              <a:gd name="T0" fmla="*/ 52 w 622"/>
              <a:gd name="T1" fmla="*/ 34 h 251"/>
              <a:gd name="T2" fmla="*/ 79 w 622"/>
              <a:gd name="T3" fmla="*/ 244 h 251"/>
              <a:gd name="T4" fmla="*/ 160 w 622"/>
              <a:gd name="T5" fmla="*/ 251 h 251"/>
              <a:gd name="T6" fmla="*/ 479 w 622"/>
              <a:gd name="T7" fmla="*/ 244 h 251"/>
              <a:gd name="T8" fmla="*/ 519 w 622"/>
              <a:gd name="T9" fmla="*/ 217 h 251"/>
              <a:gd name="T10" fmla="*/ 560 w 622"/>
              <a:gd name="T11" fmla="*/ 190 h 251"/>
              <a:gd name="T12" fmla="*/ 390 w 622"/>
              <a:gd name="T13" fmla="*/ 27 h 251"/>
              <a:gd name="T14" fmla="*/ 329 w 622"/>
              <a:gd name="T15" fmla="*/ 0 h 251"/>
              <a:gd name="T16" fmla="*/ 52 w 622"/>
              <a:gd name="T17" fmla="*/ 34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251">
                <a:moveTo>
                  <a:pt x="52" y="34"/>
                </a:moveTo>
                <a:cubicBezTo>
                  <a:pt x="20" y="80"/>
                  <a:pt x="0" y="228"/>
                  <a:pt x="79" y="244"/>
                </a:cubicBezTo>
                <a:cubicBezTo>
                  <a:pt x="106" y="249"/>
                  <a:pt x="133" y="249"/>
                  <a:pt x="160" y="251"/>
                </a:cubicBezTo>
                <a:cubicBezTo>
                  <a:pt x="266" y="249"/>
                  <a:pt x="373" y="248"/>
                  <a:pt x="479" y="244"/>
                </a:cubicBezTo>
                <a:cubicBezTo>
                  <a:pt x="502" y="243"/>
                  <a:pt x="502" y="230"/>
                  <a:pt x="519" y="217"/>
                </a:cubicBezTo>
                <a:cubicBezTo>
                  <a:pt x="532" y="207"/>
                  <a:pt x="560" y="190"/>
                  <a:pt x="560" y="190"/>
                </a:cubicBezTo>
                <a:cubicBezTo>
                  <a:pt x="622" y="90"/>
                  <a:pt x="461" y="37"/>
                  <a:pt x="390" y="27"/>
                </a:cubicBezTo>
                <a:cubicBezTo>
                  <a:pt x="342" y="10"/>
                  <a:pt x="362" y="20"/>
                  <a:pt x="329" y="0"/>
                </a:cubicBezTo>
                <a:cubicBezTo>
                  <a:pt x="243" y="30"/>
                  <a:pt x="142" y="21"/>
                  <a:pt x="52" y="34"/>
                </a:cubicBezTo>
                <a:close/>
              </a:path>
            </a:pathLst>
          </a:custGeom>
          <a:solidFill>
            <a:srgbClr val="2756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144667" y="149225"/>
            <a:ext cx="925513" cy="593725"/>
          </a:xfrm>
          <a:custGeom>
            <a:avLst/>
            <a:gdLst>
              <a:gd name="T0" fmla="*/ 515 w 583"/>
              <a:gd name="T1" fmla="*/ 5 h 374"/>
              <a:gd name="T2" fmla="*/ 237 w 583"/>
              <a:gd name="T3" fmla="*/ 25 h 374"/>
              <a:gd name="T4" fmla="*/ 176 w 583"/>
              <a:gd name="T5" fmla="*/ 73 h 374"/>
              <a:gd name="T6" fmla="*/ 135 w 583"/>
              <a:gd name="T7" fmla="*/ 134 h 374"/>
              <a:gd name="T8" fmla="*/ 108 w 583"/>
              <a:gd name="T9" fmla="*/ 174 h 374"/>
              <a:gd name="T10" fmla="*/ 0 w 583"/>
              <a:gd name="T11" fmla="*/ 276 h 374"/>
              <a:gd name="T12" fmla="*/ 88 w 583"/>
              <a:gd name="T13" fmla="*/ 283 h 374"/>
              <a:gd name="T14" fmla="*/ 129 w 583"/>
              <a:gd name="T15" fmla="*/ 269 h 374"/>
              <a:gd name="T16" fmla="*/ 169 w 583"/>
              <a:gd name="T17" fmla="*/ 242 h 374"/>
              <a:gd name="T18" fmla="*/ 149 w 583"/>
              <a:gd name="T19" fmla="*/ 249 h 374"/>
              <a:gd name="T20" fmla="*/ 108 w 583"/>
              <a:gd name="T21" fmla="*/ 283 h 374"/>
              <a:gd name="T22" fmla="*/ 81 w 583"/>
              <a:gd name="T23" fmla="*/ 351 h 374"/>
              <a:gd name="T24" fmla="*/ 88 w 583"/>
              <a:gd name="T25" fmla="*/ 371 h 374"/>
              <a:gd name="T26" fmla="*/ 108 w 583"/>
              <a:gd name="T27" fmla="*/ 364 h 374"/>
              <a:gd name="T28" fmla="*/ 196 w 583"/>
              <a:gd name="T29" fmla="*/ 344 h 374"/>
              <a:gd name="T30" fmla="*/ 264 w 583"/>
              <a:gd name="T31" fmla="*/ 276 h 374"/>
              <a:gd name="T32" fmla="*/ 332 w 583"/>
              <a:gd name="T33" fmla="*/ 215 h 374"/>
              <a:gd name="T34" fmla="*/ 393 w 583"/>
              <a:gd name="T35" fmla="*/ 154 h 374"/>
              <a:gd name="T36" fmla="*/ 440 w 583"/>
              <a:gd name="T37" fmla="*/ 100 h 374"/>
              <a:gd name="T38" fmla="*/ 494 w 583"/>
              <a:gd name="T39" fmla="*/ 93 h 374"/>
              <a:gd name="T40" fmla="*/ 583 w 583"/>
              <a:gd name="T41" fmla="*/ 32 h 374"/>
              <a:gd name="T42" fmla="*/ 515 w 583"/>
              <a:gd name="T43" fmla="*/ 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3" h="374">
                <a:moveTo>
                  <a:pt x="515" y="5"/>
                </a:moveTo>
                <a:cubicBezTo>
                  <a:pt x="438" y="8"/>
                  <a:pt x="322" y="0"/>
                  <a:pt x="237" y="25"/>
                </a:cubicBezTo>
                <a:cubicBezTo>
                  <a:pt x="215" y="40"/>
                  <a:pt x="198" y="58"/>
                  <a:pt x="176" y="73"/>
                </a:cubicBezTo>
                <a:cubicBezTo>
                  <a:pt x="166" y="88"/>
                  <a:pt x="146" y="117"/>
                  <a:pt x="135" y="134"/>
                </a:cubicBezTo>
                <a:cubicBezTo>
                  <a:pt x="126" y="147"/>
                  <a:pt x="108" y="174"/>
                  <a:pt x="108" y="174"/>
                </a:cubicBezTo>
                <a:cubicBezTo>
                  <a:pt x="91" y="225"/>
                  <a:pt x="52" y="263"/>
                  <a:pt x="0" y="276"/>
                </a:cubicBezTo>
                <a:cubicBezTo>
                  <a:pt x="55" y="295"/>
                  <a:pt x="26" y="292"/>
                  <a:pt x="88" y="283"/>
                </a:cubicBezTo>
                <a:cubicBezTo>
                  <a:pt x="102" y="278"/>
                  <a:pt x="115" y="274"/>
                  <a:pt x="129" y="269"/>
                </a:cubicBezTo>
                <a:cubicBezTo>
                  <a:pt x="144" y="264"/>
                  <a:pt x="184" y="237"/>
                  <a:pt x="169" y="242"/>
                </a:cubicBezTo>
                <a:cubicBezTo>
                  <a:pt x="162" y="244"/>
                  <a:pt x="156" y="247"/>
                  <a:pt x="149" y="249"/>
                </a:cubicBezTo>
                <a:cubicBezTo>
                  <a:pt x="136" y="262"/>
                  <a:pt x="118" y="268"/>
                  <a:pt x="108" y="283"/>
                </a:cubicBezTo>
                <a:cubicBezTo>
                  <a:pt x="107" y="285"/>
                  <a:pt x="83" y="344"/>
                  <a:pt x="81" y="351"/>
                </a:cubicBezTo>
                <a:cubicBezTo>
                  <a:pt x="83" y="358"/>
                  <a:pt x="82" y="368"/>
                  <a:pt x="88" y="371"/>
                </a:cubicBezTo>
                <a:cubicBezTo>
                  <a:pt x="94" y="374"/>
                  <a:pt x="101" y="366"/>
                  <a:pt x="108" y="364"/>
                </a:cubicBezTo>
                <a:cubicBezTo>
                  <a:pt x="138" y="357"/>
                  <a:pt x="167" y="354"/>
                  <a:pt x="196" y="344"/>
                </a:cubicBezTo>
                <a:cubicBezTo>
                  <a:pt x="214" y="318"/>
                  <a:pt x="234" y="286"/>
                  <a:pt x="264" y="276"/>
                </a:cubicBezTo>
                <a:cubicBezTo>
                  <a:pt x="274" y="247"/>
                  <a:pt x="308" y="236"/>
                  <a:pt x="332" y="215"/>
                </a:cubicBezTo>
                <a:cubicBezTo>
                  <a:pt x="353" y="196"/>
                  <a:pt x="372" y="174"/>
                  <a:pt x="393" y="154"/>
                </a:cubicBezTo>
                <a:cubicBezTo>
                  <a:pt x="412" y="136"/>
                  <a:pt x="412" y="107"/>
                  <a:pt x="440" y="100"/>
                </a:cubicBezTo>
                <a:cubicBezTo>
                  <a:pt x="458" y="95"/>
                  <a:pt x="476" y="95"/>
                  <a:pt x="494" y="93"/>
                </a:cubicBezTo>
                <a:cubicBezTo>
                  <a:pt x="537" y="77"/>
                  <a:pt x="556" y="70"/>
                  <a:pt x="583" y="32"/>
                </a:cubicBezTo>
                <a:cubicBezTo>
                  <a:pt x="556" y="15"/>
                  <a:pt x="547" y="5"/>
                  <a:pt x="515" y="5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027317" y="877887"/>
            <a:ext cx="228600" cy="76200"/>
          </a:xfrm>
          <a:prstGeom prst="ellipse">
            <a:avLst/>
          </a:prstGeom>
          <a:solidFill>
            <a:srgbClr val="F7F4C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70117" y="877887"/>
            <a:ext cx="228600" cy="76200"/>
          </a:xfrm>
          <a:prstGeom prst="ellipse">
            <a:avLst/>
          </a:prstGeom>
          <a:solidFill>
            <a:srgbClr val="F7F4C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65392" y="779462"/>
            <a:ext cx="387350" cy="346075"/>
          </a:xfrm>
          <a:custGeom>
            <a:avLst/>
            <a:gdLst>
              <a:gd name="T0" fmla="*/ 244 w 244"/>
              <a:gd name="T1" fmla="*/ 1 h 218"/>
              <a:gd name="T2" fmla="*/ 122 w 244"/>
              <a:gd name="T3" fmla="*/ 15 h 218"/>
              <a:gd name="T4" fmla="*/ 61 w 244"/>
              <a:gd name="T5" fmla="*/ 35 h 218"/>
              <a:gd name="T6" fmla="*/ 0 w 244"/>
              <a:gd name="T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18">
                <a:moveTo>
                  <a:pt x="244" y="1"/>
                </a:moveTo>
                <a:cubicBezTo>
                  <a:pt x="151" y="8"/>
                  <a:pt x="176" y="0"/>
                  <a:pt x="122" y="15"/>
                </a:cubicBezTo>
                <a:cubicBezTo>
                  <a:pt x="101" y="21"/>
                  <a:pt x="61" y="35"/>
                  <a:pt x="61" y="35"/>
                </a:cubicBezTo>
                <a:cubicBezTo>
                  <a:pt x="15" y="101"/>
                  <a:pt x="99" y="218"/>
                  <a:pt x="0" y="2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768555" y="1211262"/>
            <a:ext cx="323850" cy="107950"/>
          </a:xfrm>
          <a:custGeom>
            <a:avLst/>
            <a:gdLst>
              <a:gd name="T0" fmla="*/ 0 w 204"/>
              <a:gd name="T1" fmla="*/ 0 h 68"/>
              <a:gd name="T2" fmla="*/ 108 w 204"/>
              <a:gd name="T3" fmla="*/ 34 h 68"/>
              <a:gd name="T4" fmla="*/ 190 w 204"/>
              <a:gd name="T5" fmla="*/ 27 h 68"/>
              <a:gd name="T6" fmla="*/ 149 w 204"/>
              <a:gd name="T7" fmla="*/ 41 h 68"/>
              <a:gd name="T8" fmla="*/ 108 w 204"/>
              <a:gd name="T9" fmla="*/ 68 h 68"/>
              <a:gd name="T10" fmla="*/ 34 w 204"/>
              <a:gd name="T11" fmla="*/ 2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" h="68">
                <a:moveTo>
                  <a:pt x="0" y="0"/>
                </a:moveTo>
                <a:cubicBezTo>
                  <a:pt x="34" y="23"/>
                  <a:pt x="68" y="28"/>
                  <a:pt x="108" y="34"/>
                </a:cubicBezTo>
                <a:cubicBezTo>
                  <a:pt x="135" y="32"/>
                  <a:pt x="163" y="22"/>
                  <a:pt x="190" y="27"/>
                </a:cubicBezTo>
                <a:cubicBezTo>
                  <a:pt x="204" y="29"/>
                  <a:pt x="163" y="36"/>
                  <a:pt x="149" y="41"/>
                </a:cubicBezTo>
                <a:cubicBezTo>
                  <a:pt x="134" y="46"/>
                  <a:pt x="108" y="68"/>
                  <a:pt x="108" y="68"/>
                </a:cubicBezTo>
                <a:cubicBezTo>
                  <a:pt x="83" y="62"/>
                  <a:pt x="44" y="51"/>
                  <a:pt x="34" y="27"/>
                </a:cubicBezTo>
              </a:path>
            </a:pathLst>
          </a:custGeom>
          <a:solidFill>
            <a:srgbClr val="9B314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646317" y="877887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103517" y="877887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649492" y="1485900"/>
            <a:ext cx="517525" cy="288925"/>
          </a:xfrm>
          <a:custGeom>
            <a:avLst/>
            <a:gdLst>
              <a:gd name="T0" fmla="*/ 61 w 326"/>
              <a:gd name="T1" fmla="*/ 24 h 182"/>
              <a:gd name="T2" fmla="*/ 102 w 326"/>
              <a:gd name="T3" fmla="*/ 37 h 182"/>
              <a:gd name="T4" fmla="*/ 115 w 326"/>
              <a:gd name="T5" fmla="*/ 57 h 182"/>
              <a:gd name="T6" fmla="*/ 156 w 326"/>
              <a:gd name="T7" fmla="*/ 64 h 182"/>
              <a:gd name="T8" fmla="*/ 285 w 326"/>
              <a:gd name="T9" fmla="*/ 37 h 182"/>
              <a:gd name="T10" fmla="*/ 298 w 326"/>
              <a:gd name="T11" fmla="*/ 17 h 182"/>
              <a:gd name="T12" fmla="*/ 312 w 326"/>
              <a:gd name="T13" fmla="*/ 57 h 182"/>
              <a:gd name="T14" fmla="*/ 326 w 326"/>
              <a:gd name="T15" fmla="*/ 78 h 182"/>
              <a:gd name="T16" fmla="*/ 285 w 326"/>
              <a:gd name="T17" fmla="*/ 139 h 182"/>
              <a:gd name="T18" fmla="*/ 183 w 326"/>
              <a:gd name="T19" fmla="*/ 173 h 182"/>
              <a:gd name="T20" fmla="*/ 68 w 326"/>
              <a:gd name="T21" fmla="*/ 146 h 182"/>
              <a:gd name="T22" fmla="*/ 21 w 326"/>
              <a:gd name="T23" fmla="*/ 112 h 182"/>
              <a:gd name="T24" fmla="*/ 0 w 326"/>
              <a:gd name="T25" fmla="*/ 37 h 182"/>
              <a:gd name="T26" fmla="*/ 61 w 326"/>
              <a:gd name="T27" fmla="*/ 2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" h="182">
                <a:moveTo>
                  <a:pt x="61" y="24"/>
                </a:moveTo>
                <a:cubicBezTo>
                  <a:pt x="64" y="25"/>
                  <a:pt x="99" y="34"/>
                  <a:pt x="102" y="37"/>
                </a:cubicBezTo>
                <a:cubicBezTo>
                  <a:pt x="108" y="42"/>
                  <a:pt x="108" y="53"/>
                  <a:pt x="115" y="57"/>
                </a:cubicBezTo>
                <a:cubicBezTo>
                  <a:pt x="127" y="63"/>
                  <a:pt x="142" y="62"/>
                  <a:pt x="156" y="64"/>
                </a:cubicBezTo>
                <a:cubicBezTo>
                  <a:pt x="221" y="58"/>
                  <a:pt x="234" y="55"/>
                  <a:pt x="285" y="37"/>
                </a:cubicBezTo>
                <a:cubicBezTo>
                  <a:pt x="289" y="30"/>
                  <a:pt x="292" y="12"/>
                  <a:pt x="298" y="17"/>
                </a:cubicBezTo>
                <a:cubicBezTo>
                  <a:pt x="309" y="25"/>
                  <a:pt x="304" y="45"/>
                  <a:pt x="312" y="57"/>
                </a:cubicBezTo>
                <a:cubicBezTo>
                  <a:pt x="317" y="64"/>
                  <a:pt x="321" y="71"/>
                  <a:pt x="326" y="78"/>
                </a:cubicBezTo>
                <a:cubicBezTo>
                  <a:pt x="318" y="109"/>
                  <a:pt x="311" y="121"/>
                  <a:pt x="285" y="139"/>
                </a:cubicBezTo>
                <a:cubicBezTo>
                  <a:pt x="270" y="182"/>
                  <a:pt x="227" y="169"/>
                  <a:pt x="183" y="173"/>
                </a:cubicBezTo>
                <a:cubicBezTo>
                  <a:pt x="144" y="165"/>
                  <a:pt x="106" y="157"/>
                  <a:pt x="68" y="146"/>
                </a:cubicBezTo>
                <a:cubicBezTo>
                  <a:pt x="53" y="134"/>
                  <a:pt x="31" y="128"/>
                  <a:pt x="21" y="112"/>
                </a:cubicBezTo>
                <a:cubicBezTo>
                  <a:pt x="11" y="95"/>
                  <a:pt x="4" y="57"/>
                  <a:pt x="0" y="37"/>
                </a:cubicBezTo>
                <a:cubicBezTo>
                  <a:pt x="13" y="29"/>
                  <a:pt x="110" y="0"/>
                  <a:pt x="61" y="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6317" y="2478087"/>
            <a:ext cx="68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17" y="1792287"/>
            <a:ext cx="152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13162" y="0"/>
            <a:ext cx="4876800" cy="6858000"/>
          </a:xfrm>
          <a:prstGeom prst="rect">
            <a:avLst/>
          </a:prstGeom>
          <a:solidFill>
            <a:srgbClr val="159778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8440375" y="280988"/>
            <a:ext cx="1292225" cy="1419225"/>
          </a:xfrm>
          <a:custGeom>
            <a:avLst/>
            <a:gdLst>
              <a:gd name="T0" fmla="*/ 495 w 814"/>
              <a:gd name="T1" fmla="*/ 20 h 894"/>
              <a:gd name="T2" fmla="*/ 223 w 814"/>
              <a:gd name="T3" fmla="*/ 60 h 894"/>
              <a:gd name="T4" fmla="*/ 163 w 814"/>
              <a:gd name="T5" fmla="*/ 87 h 894"/>
              <a:gd name="T6" fmla="*/ 108 w 814"/>
              <a:gd name="T7" fmla="*/ 148 h 894"/>
              <a:gd name="T8" fmla="*/ 95 w 814"/>
              <a:gd name="T9" fmla="*/ 196 h 894"/>
              <a:gd name="T10" fmla="*/ 68 w 814"/>
              <a:gd name="T11" fmla="*/ 236 h 894"/>
              <a:gd name="T12" fmla="*/ 27 w 814"/>
              <a:gd name="T13" fmla="*/ 324 h 894"/>
              <a:gd name="T14" fmla="*/ 13 w 814"/>
              <a:gd name="T15" fmla="*/ 365 h 894"/>
              <a:gd name="T16" fmla="*/ 0 w 814"/>
              <a:gd name="T17" fmla="*/ 406 h 894"/>
              <a:gd name="T18" fmla="*/ 13 w 814"/>
              <a:gd name="T19" fmla="*/ 494 h 894"/>
              <a:gd name="T20" fmla="*/ 27 w 814"/>
              <a:gd name="T21" fmla="*/ 535 h 894"/>
              <a:gd name="T22" fmla="*/ 34 w 814"/>
              <a:gd name="T23" fmla="*/ 555 h 894"/>
              <a:gd name="T24" fmla="*/ 68 w 814"/>
              <a:gd name="T25" fmla="*/ 704 h 894"/>
              <a:gd name="T26" fmla="*/ 95 w 814"/>
              <a:gd name="T27" fmla="*/ 745 h 894"/>
              <a:gd name="T28" fmla="*/ 278 w 814"/>
              <a:gd name="T29" fmla="*/ 853 h 894"/>
              <a:gd name="T30" fmla="*/ 440 w 814"/>
              <a:gd name="T31" fmla="*/ 894 h 894"/>
              <a:gd name="T32" fmla="*/ 583 w 814"/>
              <a:gd name="T33" fmla="*/ 860 h 894"/>
              <a:gd name="T34" fmla="*/ 637 w 814"/>
              <a:gd name="T35" fmla="*/ 812 h 894"/>
              <a:gd name="T36" fmla="*/ 691 w 814"/>
              <a:gd name="T37" fmla="*/ 758 h 894"/>
              <a:gd name="T38" fmla="*/ 739 w 814"/>
              <a:gd name="T39" fmla="*/ 684 h 894"/>
              <a:gd name="T40" fmla="*/ 766 w 814"/>
              <a:gd name="T41" fmla="*/ 568 h 894"/>
              <a:gd name="T42" fmla="*/ 786 w 814"/>
              <a:gd name="T43" fmla="*/ 453 h 894"/>
              <a:gd name="T44" fmla="*/ 772 w 814"/>
              <a:gd name="T45" fmla="*/ 243 h 894"/>
              <a:gd name="T46" fmla="*/ 684 w 814"/>
              <a:gd name="T47" fmla="*/ 94 h 894"/>
              <a:gd name="T48" fmla="*/ 617 w 814"/>
              <a:gd name="T49" fmla="*/ 20 h 894"/>
              <a:gd name="T50" fmla="*/ 467 w 814"/>
              <a:gd name="T51" fmla="*/ 6 h 894"/>
              <a:gd name="T52" fmla="*/ 495 w 814"/>
              <a:gd name="T53" fmla="*/ 2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4" h="894">
                <a:moveTo>
                  <a:pt x="495" y="20"/>
                </a:moveTo>
                <a:cubicBezTo>
                  <a:pt x="186" y="29"/>
                  <a:pt x="359" y="0"/>
                  <a:pt x="223" y="60"/>
                </a:cubicBezTo>
                <a:cubicBezTo>
                  <a:pt x="154" y="90"/>
                  <a:pt x="207" y="59"/>
                  <a:pt x="163" y="87"/>
                </a:cubicBezTo>
                <a:cubicBezTo>
                  <a:pt x="148" y="110"/>
                  <a:pt x="108" y="148"/>
                  <a:pt x="108" y="148"/>
                </a:cubicBezTo>
                <a:cubicBezTo>
                  <a:pt x="106" y="157"/>
                  <a:pt x="100" y="186"/>
                  <a:pt x="95" y="196"/>
                </a:cubicBezTo>
                <a:cubicBezTo>
                  <a:pt x="87" y="210"/>
                  <a:pt x="68" y="236"/>
                  <a:pt x="68" y="236"/>
                </a:cubicBezTo>
                <a:cubicBezTo>
                  <a:pt x="60" y="267"/>
                  <a:pt x="45" y="298"/>
                  <a:pt x="27" y="324"/>
                </a:cubicBezTo>
                <a:cubicBezTo>
                  <a:pt x="22" y="338"/>
                  <a:pt x="17" y="351"/>
                  <a:pt x="13" y="365"/>
                </a:cubicBezTo>
                <a:cubicBezTo>
                  <a:pt x="9" y="379"/>
                  <a:pt x="0" y="406"/>
                  <a:pt x="0" y="406"/>
                </a:cubicBezTo>
                <a:cubicBezTo>
                  <a:pt x="3" y="434"/>
                  <a:pt x="5" y="466"/>
                  <a:pt x="13" y="494"/>
                </a:cubicBezTo>
                <a:cubicBezTo>
                  <a:pt x="17" y="508"/>
                  <a:pt x="22" y="521"/>
                  <a:pt x="27" y="535"/>
                </a:cubicBezTo>
                <a:cubicBezTo>
                  <a:pt x="29" y="542"/>
                  <a:pt x="34" y="555"/>
                  <a:pt x="34" y="555"/>
                </a:cubicBezTo>
                <a:cubicBezTo>
                  <a:pt x="38" y="598"/>
                  <a:pt x="42" y="665"/>
                  <a:pt x="68" y="704"/>
                </a:cubicBezTo>
                <a:cubicBezTo>
                  <a:pt x="77" y="718"/>
                  <a:pt x="81" y="736"/>
                  <a:pt x="95" y="745"/>
                </a:cubicBezTo>
                <a:cubicBezTo>
                  <a:pt x="155" y="785"/>
                  <a:pt x="210" y="830"/>
                  <a:pt x="278" y="853"/>
                </a:cubicBezTo>
                <a:cubicBezTo>
                  <a:pt x="325" y="886"/>
                  <a:pt x="384" y="886"/>
                  <a:pt x="440" y="894"/>
                </a:cubicBezTo>
                <a:cubicBezTo>
                  <a:pt x="528" y="886"/>
                  <a:pt x="514" y="878"/>
                  <a:pt x="583" y="860"/>
                </a:cubicBezTo>
                <a:cubicBezTo>
                  <a:pt x="604" y="845"/>
                  <a:pt x="616" y="827"/>
                  <a:pt x="637" y="812"/>
                </a:cubicBezTo>
                <a:cubicBezTo>
                  <a:pt x="652" y="788"/>
                  <a:pt x="673" y="780"/>
                  <a:pt x="691" y="758"/>
                </a:cubicBezTo>
                <a:cubicBezTo>
                  <a:pt x="723" y="719"/>
                  <a:pt x="720" y="720"/>
                  <a:pt x="739" y="684"/>
                </a:cubicBezTo>
                <a:cubicBezTo>
                  <a:pt x="745" y="644"/>
                  <a:pt x="759" y="608"/>
                  <a:pt x="766" y="568"/>
                </a:cubicBezTo>
                <a:cubicBezTo>
                  <a:pt x="773" y="529"/>
                  <a:pt x="773" y="491"/>
                  <a:pt x="786" y="453"/>
                </a:cubicBezTo>
                <a:cubicBezTo>
                  <a:pt x="795" y="384"/>
                  <a:pt x="814" y="303"/>
                  <a:pt x="772" y="243"/>
                </a:cubicBezTo>
                <a:cubicBezTo>
                  <a:pt x="760" y="190"/>
                  <a:pt x="718" y="134"/>
                  <a:pt x="684" y="94"/>
                </a:cubicBezTo>
                <a:cubicBezTo>
                  <a:pt x="663" y="70"/>
                  <a:pt x="647" y="34"/>
                  <a:pt x="617" y="20"/>
                </a:cubicBezTo>
                <a:cubicBezTo>
                  <a:pt x="577" y="1"/>
                  <a:pt x="473" y="6"/>
                  <a:pt x="467" y="6"/>
                </a:cubicBezTo>
                <a:cubicBezTo>
                  <a:pt x="457" y="7"/>
                  <a:pt x="486" y="15"/>
                  <a:pt x="495" y="2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7719650" y="1328738"/>
            <a:ext cx="3565525" cy="5418137"/>
          </a:xfrm>
          <a:custGeom>
            <a:avLst/>
            <a:gdLst>
              <a:gd name="T0" fmla="*/ 474 w 2246"/>
              <a:gd name="T1" fmla="*/ 356 h 3413"/>
              <a:gd name="T2" fmla="*/ 122 w 2246"/>
              <a:gd name="T3" fmla="*/ 762 h 3413"/>
              <a:gd name="T4" fmla="*/ 0 w 2246"/>
              <a:gd name="T5" fmla="*/ 925 h 3413"/>
              <a:gd name="T6" fmla="*/ 108 w 2246"/>
              <a:gd name="T7" fmla="*/ 1365 h 3413"/>
              <a:gd name="T8" fmla="*/ 190 w 2246"/>
              <a:gd name="T9" fmla="*/ 1677 h 3413"/>
              <a:gd name="T10" fmla="*/ 406 w 2246"/>
              <a:gd name="T11" fmla="*/ 1494 h 3413"/>
              <a:gd name="T12" fmla="*/ 278 w 2246"/>
              <a:gd name="T13" fmla="*/ 1359 h 3413"/>
              <a:gd name="T14" fmla="*/ 237 w 2246"/>
              <a:gd name="T15" fmla="*/ 898 h 3413"/>
              <a:gd name="T16" fmla="*/ 644 w 2246"/>
              <a:gd name="T17" fmla="*/ 661 h 3413"/>
              <a:gd name="T18" fmla="*/ 589 w 2246"/>
              <a:gd name="T19" fmla="*/ 1298 h 3413"/>
              <a:gd name="T20" fmla="*/ 542 w 2246"/>
              <a:gd name="T21" fmla="*/ 2375 h 3413"/>
              <a:gd name="T22" fmla="*/ 352 w 2246"/>
              <a:gd name="T23" fmla="*/ 3032 h 3413"/>
              <a:gd name="T24" fmla="*/ 257 w 2246"/>
              <a:gd name="T25" fmla="*/ 3215 h 3413"/>
              <a:gd name="T26" fmla="*/ 522 w 2246"/>
              <a:gd name="T27" fmla="*/ 3364 h 3413"/>
              <a:gd name="T28" fmla="*/ 705 w 2246"/>
              <a:gd name="T29" fmla="*/ 3310 h 3413"/>
              <a:gd name="T30" fmla="*/ 623 w 2246"/>
              <a:gd name="T31" fmla="*/ 3236 h 3413"/>
              <a:gd name="T32" fmla="*/ 528 w 2246"/>
              <a:gd name="T33" fmla="*/ 3148 h 3413"/>
              <a:gd name="T34" fmla="*/ 637 w 2246"/>
              <a:gd name="T35" fmla="*/ 2944 h 3413"/>
              <a:gd name="T36" fmla="*/ 732 w 2246"/>
              <a:gd name="T37" fmla="*/ 2782 h 3413"/>
              <a:gd name="T38" fmla="*/ 827 w 2246"/>
              <a:gd name="T39" fmla="*/ 2633 h 3413"/>
              <a:gd name="T40" fmla="*/ 908 w 2246"/>
              <a:gd name="T41" fmla="*/ 1833 h 3413"/>
              <a:gd name="T42" fmla="*/ 935 w 2246"/>
              <a:gd name="T43" fmla="*/ 1738 h 3413"/>
              <a:gd name="T44" fmla="*/ 1077 w 2246"/>
              <a:gd name="T45" fmla="*/ 2111 h 3413"/>
              <a:gd name="T46" fmla="*/ 1179 w 2246"/>
              <a:gd name="T47" fmla="*/ 2314 h 3413"/>
              <a:gd name="T48" fmla="*/ 1267 w 2246"/>
              <a:gd name="T49" fmla="*/ 2687 h 3413"/>
              <a:gd name="T50" fmla="*/ 1362 w 2246"/>
              <a:gd name="T51" fmla="*/ 2937 h 3413"/>
              <a:gd name="T52" fmla="*/ 1430 w 2246"/>
              <a:gd name="T53" fmla="*/ 3093 h 3413"/>
              <a:gd name="T54" fmla="*/ 1775 w 2246"/>
              <a:gd name="T55" fmla="*/ 3310 h 3413"/>
              <a:gd name="T56" fmla="*/ 1653 w 2246"/>
              <a:gd name="T57" fmla="*/ 3107 h 3413"/>
              <a:gd name="T58" fmla="*/ 1558 w 2246"/>
              <a:gd name="T59" fmla="*/ 2944 h 3413"/>
              <a:gd name="T60" fmla="*/ 1497 w 2246"/>
              <a:gd name="T61" fmla="*/ 2775 h 3413"/>
              <a:gd name="T62" fmla="*/ 1457 w 2246"/>
              <a:gd name="T63" fmla="*/ 2409 h 3413"/>
              <a:gd name="T64" fmla="*/ 1342 w 2246"/>
              <a:gd name="T65" fmla="*/ 1636 h 3413"/>
              <a:gd name="T66" fmla="*/ 1220 w 2246"/>
              <a:gd name="T67" fmla="*/ 1386 h 3413"/>
              <a:gd name="T68" fmla="*/ 1240 w 2246"/>
              <a:gd name="T69" fmla="*/ 911 h 3413"/>
              <a:gd name="T70" fmla="*/ 1538 w 2246"/>
              <a:gd name="T71" fmla="*/ 776 h 3413"/>
              <a:gd name="T72" fmla="*/ 1782 w 2246"/>
              <a:gd name="T73" fmla="*/ 830 h 3413"/>
              <a:gd name="T74" fmla="*/ 1850 w 2246"/>
              <a:gd name="T75" fmla="*/ 742 h 3413"/>
              <a:gd name="T76" fmla="*/ 2060 w 2246"/>
              <a:gd name="T77" fmla="*/ 159 h 3413"/>
              <a:gd name="T78" fmla="*/ 2080 w 2246"/>
              <a:gd name="T79" fmla="*/ 10 h 3413"/>
              <a:gd name="T80" fmla="*/ 1931 w 2246"/>
              <a:gd name="T81" fmla="*/ 57 h 3413"/>
              <a:gd name="T82" fmla="*/ 1775 w 2246"/>
              <a:gd name="T83" fmla="*/ 410 h 3413"/>
              <a:gd name="T84" fmla="*/ 1748 w 2246"/>
              <a:gd name="T85" fmla="*/ 600 h 3413"/>
              <a:gd name="T86" fmla="*/ 1796 w 2246"/>
              <a:gd name="T87" fmla="*/ 369 h 3413"/>
              <a:gd name="T88" fmla="*/ 1674 w 2246"/>
              <a:gd name="T89" fmla="*/ 606 h 3413"/>
              <a:gd name="T90" fmla="*/ 1403 w 2246"/>
              <a:gd name="T91" fmla="*/ 491 h 3413"/>
              <a:gd name="T92" fmla="*/ 1043 w 2246"/>
              <a:gd name="T93" fmla="*/ 173 h 3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46" h="3413">
                <a:moveTo>
                  <a:pt x="786" y="200"/>
                </a:moveTo>
                <a:cubicBezTo>
                  <a:pt x="841" y="357"/>
                  <a:pt x="637" y="319"/>
                  <a:pt x="556" y="322"/>
                </a:cubicBezTo>
                <a:cubicBezTo>
                  <a:pt x="525" y="332"/>
                  <a:pt x="504" y="346"/>
                  <a:pt x="474" y="356"/>
                </a:cubicBezTo>
                <a:cubicBezTo>
                  <a:pt x="411" y="419"/>
                  <a:pt x="368" y="496"/>
                  <a:pt x="305" y="559"/>
                </a:cubicBezTo>
                <a:cubicBezTo>
                  <a:pt x="289" y="605"/>
                  <a:pt x="229" y="641"/>
                  <a:pt x="196" y="674"/>
                </a:cubicBezTo>
                <a:cubicBezTo>
                  <a:pt x="169" y="701"/>
                  <a:pt x="153" y="738"/>
                  <a:pt x="122" y="762"/>
                </a:cubicBezTo>
                <a:cubicBezTo>
                  <a:pt x="109" y="772"/>
                  <a:pt x="92" y="777"/>
                  <a:pt x="81" y="789"/>
                </a:cubicBezTo>
                <a:cubicBezTo>
                  <a:pt x="62" y="809"/>
                  <a:pt x="49" y="828"/>
                  <a:pt x="27" y="844"/>
                </a:cubicBezTo>
                <a:cubicBezTo>
                  <a:pt x="9" y="870"/>
                  <a:pt x="10" y="896"/>
                  <a:pt x="0" y="925"/>
                </a:cubicBezTo>
                <a:cubicBezTo>
                  <a:pt x="9" y="1023"/>
                  <a:pt x="18" y="1127"/>
                  <a:pt x="41" y="1223"/>
                </a:cubicBezTo>
                <a:cubicBezTo>
                  <a:pt x="49" y="1257"/>
                  <a:pt x="64" y="1294"/>
                  <a:pt x="81" y="1325"/>
                </a:cubicBezTo>
                <a:cubicBezTo>
                  <a:pt x="89" y="1339"/>
                  <a:pt x="108" y="1365"/>
                  <a:pt x="108" y="1365"/>
                </a:cubicBezTo>
                <a:cubicBezTo>
                  <a:pt x="117" y="1407"/>
                  <a:pt x="137" y="1440"/>
                  <a:pt x="162" y="1474"/>
                </a:cubicBezTo>
                <a:cubicBezTo>
                  <a:pt x="179" y="1523"/>
                  <a:pt x="173" y="1500"/>
                  <a:pt x="183" y="1542"/>
                </a:cubicBezTo>
                <a:cubicBezTo>
                  <a:pt x="185" y="1587"/>
                  <a:pt x="180" y="1633"/>
                  <a:pt x="190" y="1677"/>
                </a:cubicBezTo>
                <a:cubicBezTo>
                  <a:pt x="194" y="1697"/>
                  <a:pt x="280" y="1714"/>
                  <a:pt x="298" y="1718"/>
                </a:cubicBezTo>
                <a:cubicBezTo>
                  <a:pt x="332" y="1706"/>
                  <a:pt x="374" y="1662"/>
                  <a:pt x="400" y="1636"/>
                </a:cubicBezTo>
                <a:cubicBezTo>
                  <a:pt x="406" y="1595"/>
                  <a:pt x="428" y="1533"/>
                  <a:pt x="406" y="1494"/>
                </a:cubicBezTo>
                <a:cubicBezTo>
                  <a:pt x="403" y="1488"/>
                  <a:pt x="392" y="1490"/>
                  <a:pt x="386" y="1487"/>
                </a:cubicBezTo>
                <a:cubicBezTo>
                  <a:pt x="354" y="1469"/>
                  <a:pt x="334" y="1447"/>
                  <a:pt x="305" y="1426"/>
                </a:cubicBezTo>
                <a:cubicBezTo>
                  <a:pt x="289" y="1404"/>
                  <a:pt x="289" y="1383"/>
                  <a:pt x="278" y="1359"/>
                </a:cubicBezTo>
                <a:cubicBezTo>
                  <a:pt x="257" y="1317"/>
                  <a:pt x="244" y="1275"/>
                  <a:pt x="230" y="1230"/>
                </a:cubicBezTo>
                <a:cubicBezTo>
                  <a:pt x="218" y="1089"/>
                  <a:pt x="218" y="1130"/>
                  <a:pt x="230" y="918"/>
                </a:cubicBezTo>
                <a:cubicBezTo>
                  <a:pt x="230" y="911"/>
                  <a:pt x="231" y="902"/>
                  <a:pt x="237" y="898"/>
                </a:cubicBezTo>
                <a:cubicBezTo>
                  <a:pt x="252" y="886"/>
                  <a:pt x="311" y="875"/>
                  <a:pt x="332" y="864"/>
                </a:cubicBezTo>
                <a:cubicBezTo>
                  <a:pt x="369" y="845"/>
                  <a:pt x="403" y="822"/>
                  <a:pt x="440" y="803"/>
                </a:cubicBezTo>
                <a:cubicBezTo>
                  <a:pt x="508" y="768"/>
                  <a:pt x="570" y="682"/>
                  <a:pt x="644" y="661"/>
                </a:cubicBezTo>
                <a:cubicBezTo>
                  <a:pt x="635" y="696"/>
                  <a:pt x="640" y="727"/>
                  <a:pt x="650" y="762"/>
                </a:cubicBezTo>
                <a:cubicBezTo>
                  <a:pt x="663" y="850"/>
                  <a:pt x="663" y="939"/>
                  <a:pt x="671" y="1027"/>
                </a:cubicBezTo>
                <a:cubicBezTo>
                  <a:pt x="658" y="1156"/>
                  <a:pt x="655" y="1199"/>
                  <a:pt x="589" y="1298"/>
                </a:cubicBezTo>
                <a:cubicBezTo>
                  <a:pt x="581" y="1326"/>
                  <a:pt x="565" y="1355"/>
                  <a:pt x="549" y="1379"/>
                </a:cubicBezTo>
                <a:cubicBezTo>
                  <a:pt x="541" y="1411"/>
                  <a:pt x="526" y="1436"/>
                  <a:pt x="515" y="1467"/>
                </a:cubicBezTo>
                <a:cubicBezTo>
                  <a:pt x="519" y="1779"/>
                  <a:pt x="521" y="2070"/>
                  <a:pt x="542" y="2375"/>
                </a:cubicBezTo>
                <a:cubicBezTo>
                  <a:pt x="545" y="2491"/>
                  <a:pt x="574" y="2657"/>
                  <a:pt x="481" y="2755"/>
                </a:cubicBezTo>
                <a:cubicBezTo>
                  <a:pt x="465" y="2832"/>
                  <a:pt x="421" y="2896"/>
                  <a:pt x="386" y="2965"/>
                </a:cubicBezTo>
                <a:cubicBezTo>
                  <a:pt x="374" y="2988"/>
                  <a:pt x="367" y="3010"/>
                  <a:pt x="352" y="3032"/>
                </a:cubicBezTo>
                <a:cubicBezTo>
                  <a:pt x="327" y="3107"/>
                  <a:pt x="366" y="2997"/>
                  <a:pt x="332" y="3073"/>
                </a:cubicBezTo>
                <a:cubicBezTo>
                  <a:pt x="315" y="3110"/>
                  <a:pt x="321" y="3126"/>
                  <a:pt x="291" y="3154"/>
                </a:cubicBezTo>
                <a:cubicBezTo>
                  <a:pt x="281" y="3183"/>
                  <a:pt x="280" y="3193"/>
                  <a:pt x="257" y="3215"/>
                </a:cubicBezTo>
                <a:cubicBezTo>
                  <a:pt x="246" y="3253"/>
                  <a:pt x="241" y="3261"/>
                  <a:pt x="257" y="3317"/>
                </a:cubicBezTo>
                <a:cubicBezTo>
                  <a:pt x="259" y="3325"/>
                  <a:pt x="270" y="3329"/>
                  <a:pt x="278" y="3331"/>
                </a:cubicBezTo>
                <a:cubicBezTo>
                  <a:pt x="359" y="3346"/>
                  <a:pt x="442" y="3341"/>
                  <a:pt x="522" y="3364"/>
                </a:cubicBezTo>
                <a:cubicBezTo>
                  <a:pt x="569" y="3413"/>
                  <a:pt x="661" y="3405"/>
                  <a:pt x="725" y="3412"/>
                </a:cubicBezTo>
                <a:cubicBezTo>
                  <a:pt x="732" y="3410"/>
                  <a:pt x="743" y="3412"/>
                  <a:pt x="745" y="3405"/>
                </a:cubicBezTo>
                <a:cubicBezTo>
                  <a:pt x="753" y="3381"/>
                  <a:pt x="721" y="3326"/>
                  <a:pt x="705" y="3310"/>
                </a:cubicBezTo>
                <a:cubicBezTo>
                  <a:pt x="699" y="3304"/>
                  <a:pt x="690" y="3302"/>
                  <a:pt x="684" y="3297"/>
                </a:cubicBezTo>
                <a:cubicBezTo>
                  <a:pt x="670" y="3284"/>
                  <a:pt x="658" y="3270"/>
                  <a:pt x="644" y="3256"/>
                </a:cubicBezTo>
                <a:cubicBezTo>
                  <a:pt x="637" y="3249"/>
                  <a:pt x="630" y="3243"/>
                  <a:pt x="623" y="3236"/>
                </a:cubicBezTo>
                <a:cubicBezTo>
                  <a:pt x="616" y="3229"/>
                  <a:pt x="611" y="3221"/>
                  <a:pt x="603" y="3215"/>
                </a:cubicBezTo>
                <a:cubicBezTo>
                  <a:pt x="590" y="3205"/>
                  <a:pt x="562" y="3188"/>
                  <a:pt x="562" y="3188"/>
                </a:cubicBezTo>
                <a:cubicBezTo>
                  <a:pt x="552" y="3173"/>
                  <a:pt x="532" y="3165"/>
                  <a:pt x="528" y="3148"/>
                </a:cubicBezTo>
                <a:cubicBezTo>
                  <a:pt x="525" y="3137"/>
                  <a:pt x="533" y="3125"/>
                  <a:pt x="535" y="3114"/>
                </a:cubicBezTo>
                <a:cubicBezTo>
                  <a:pt x="543" y="3064"/>
                  <a:pt x="547" y="3034"/>
                  <a:pt x="583" y="2998"/>
                </a:cubicBezTo>
                <a:cubicBezTo>
                  <a:pt x="592" y="2969"/>
                  <a:pt x="616" y="2966"/>
                  <a:pt x="637" y="2944"/>
                </a:cubicBezTo>
                <a:cubicBezTo>
                  <a:pt x="649" y="2908"/>
                  <a:pt x="640" y="2930"/>
                  <a:pt x="671" y="2883"/>
                </a:cubicBezTo>
                <a:cubicBezTo>
                  <a:pt x="675" y="2876"/>
                  <a:pt x="684" y="2863"/>
                  <a:pt x="684" y="2863"/>
                </a:cubicBezTo>
                <a:cubicBezTo>
                  <a:pt x="693" y="2827"/>
                  <a:pt x="699" y="2802"/>
                  <a:pt x="732" y="2782"/>
                </a:cubicBezTo>
                <a:cubicBezTo>
                  <a:pt x="752" y="2750"/>
                  <a:pt x="760" y="2706"/>
                  <a:pt x="799" y="2694"/>
                </a:cubicBezTo>
                <a:cubicBezTo>
                  <a:pt x="804" y="2687"/>
                  <a:pt x="809" y="2681"/>
                  <a:pt x="813" y="2673"/>
                </a:cubicBezTo>
                <a:cubicBezTo>
                  <a:pt x="819" y="2660"/>
                  <a:pt x="827" y="2633"/>
                  <a:pt x="827" y="2633"/>
                </a:cubicBezTo>
                <a:cubicBezTo>
                  <a:pt x="843" y="2525"/>
                  <a:pt x="836" y="2414"/>
                  <a:pt x="860" y="2307"/>
                </a:cubicBezTo>
                <a:cubicBezTo>
                  <a:pt x="867" y="2198"/>
                  <a:pt x="866" y="2089"/>
                  <a:pt x="888" y="1982"/>
                </a:cubicBezTo>
                <a:cubicBezTo>
                  <a:pt x="892" y="1906"/>
                  <a:pt x="893" y="1891"/>
                  <a:pt x="908" y="1833"/>
                </a:cubicBezTo>
                <a:cubicBezTo>
                  <a:pt x="910" y="1808"/>
                  <a:pt x="912" y="1783"/>
                  <a:pt x="915" y="1758"/>
                </a:cubicBezTo>
                <a:cubicBezTo>
                  <a:pt x="917" y="1745"/>
                  <a:pt x="911" y="1728"/>
                  <a:pt x="921" y="1718"/>
                </a:cubicBezTo>
                <a:cubicBezTo>
                  <a:pt x="927" y="1712"/>
                  <a:pt x="932" y="1731"/>
                  <a:pt x="935" y="1738"/>
                </a:cubicBezTo>
                <a:cubicBezTo>
                  <a:pt x="949" y="1769"/>
                  <a:pt x="950" y="1791"/>
                  <a:pt x="969" y="1819"/>
                </a:cubicBezTo>
                <a:cubicBezTo>
                  <a:pt x="997" y="1903"/>
                  <a:pt x="1024" y="1979"/>
                  <a:pt x="1064" y="2057"/>
                </a:cubicBezTo>
                <a:cubicBezTo>
                  <a:pt x="1079" y="2087"/>
                  <a:pt x="1062" y="2072"/>
                  <a:pt x="1077" y="2111"/>
                </a:cubicBezTo>
                <a:cubicBezTo>
                  <a:pt x="1088" y="2140"/>
                  <a:pt x="1111" y="2165"/>
                  <a:pt x="1125" y="2192"/>
                </a:cubicBezTo>
                <a:cubicBezTo>
                  <a:pt x="1157" y="2256"/>
                  <a:pt x="1117" y="2199"/>
                  <a:pt x="1159" y="2253"/>
                </a:cubicBezTo>
                <a:cubicBezTo>
                  <a:pt x="1176" y="2370"/>
                  <a:pt x="1151" y="2243"/>
                  <a:pt x="1179" y="2314"/>
                </a:cubicBezTo>
                <a:cubicBezTo>
                  <a:pt x="1194" y="2353"/>
                  <a:pt x="1192" y="2402"/>
                  <a:pt x="1199" y="2443"/>
                </a:cubicBezTo>
                <a:cubicBezTo>
                  <a:pt x="1202" y="2459"/>
                  <a:pt x="1210" y="2474"/>
                  <a:pt x="1213" y="2490"/>
                </a:cubicBezTo>
                <a:cubicBezTo>
                  <a:pt x="1224" y="2551"/>
                  <a:pt x="1232" y="2635"/>
                  <a:pt x="1267" y="2687"/>
                </a:cubicBezTo>
                <a:cubicBezTo>
                  <a:pt x="1278" y="2731"/>
                  <a:pt x="1282" y="2770"/>
                  <a:pt x="1308" y="2809"/>
                </a:cubicBezTo>
                <a:cubicBezTo>
                  <a:pt x="1326" y="2870"/>
                  <a:pt x="1298" y="2784"/>
                  <a:pt x="1328" y="2849"/>
                </a:cubicBezTo>
                <a:cubicBezTo>
                  <a:pt x="1342" y="2879"/>
                  <a:pt x="1347" y="2907"/>
                  <a:pt x="1362" y="2937"/>
                </a:cubicBezTo>
                <a:cubicBezTo>
                  <a:pt x="1362" y="2939"/>
                  <a:pt x="1371" y="2985"/>
                  <a:pt x="1375" y="2992"/>
                </a:cubicBezTo>
                <a:cubicBezTo>
                  <a:pt x="1383" y="3006"/>
                  <a:pt x="1403" y="3032"/>
                  <a:pt x="1403" y="3032"/>
                </a:cubicBezTo>
                <a:cubicBezTo>
                  <a:pt x="1410" y="3056"/>
                  <a:pt x="1416" y="3072"/>
                  <a:pt x="1430" y="3093"/>
                </a:cubicBezTo>
                <a:cubicBezTo>
                  <a:pt x="1445" y="3144"/>
                  <a:pt x="1462" y="3192"/>
                  <a:pt x="1491" y="3236"/>
                </a:cubicBezTo>
                <a:cubicBezTo>
                  <a:pt x="1507" y="3291"/>
                  <a:pt x="1514" y="3302"/>
                  <a:pt x="1572" y="3317"/>
                </a:cubicBezTo>
                <a:cubicBezTo>
                  <a:pt x="1640" y="3315"/>
                  <a:pt x="1708" y="3316"/>
                  <a:pt x="1775" y="3310"/>
                </a:cubicBezTo>
                <a:cubicBezTo>
                  <a:pt x="1819" y="3306"/>
                  <a:pt x="1856" y="3243"/>
                  <a:pt x="1897" y="3229"/>
                </a:cubicBezTo>
                <a:cubicBezTo>
                  <a:pt x="1995" y="3089"/>
                  <a:pt x="1747" y="3135"/>
                  <a:pt x="1714" y="3134"/>
                </a:cubicBezTo>
                <a:cubicBezTo>
                  <a:pt x="1693" y="3120"/>
                  <a:pt x="1677" y="3115"/>
                  <a:pt x="1653" y="3107"/>
                </a:cubicBezTo>
                <a:cubicBezTo>
                  <a:pt x="1632" y="3086"/>
                  <a:pt x="1627" y="3067"/>
                  <a:pt x="1606" y="3046"/>
                </a:cubicBezTo>
                <a:cubicBezTo>
                  <a:pt x="1589" y="2996"/>
                  <a:pt x="1602" y="3015"/>
                  <a:pt x="1572" y="2985"/>
                </a:cubicBezTo>
                <a:cubicBezTo>
                  <a:pt x="1567" y="2971"/>
                  <a:pt x="1566" y="2956"/>
                  <a:pt x="1558" y="2944"/>
                </a:cubicBezTo>
                <a:cubicBezTo>
                  <a:pt x="1554" y="2937"/>
                  <a:pt x="1548" y="2931"/>
                  <a:pt x="1545" y="2924"/>
                </a:cubicBezTo>
                <a:cubicBezTo>
                  <a:pt x="1529" y="2889"/>
                  <a:pt x="1526" y="2854"/>
                  <a:pt x="1504" y="2822"/>
                </a:cubicBezTo>
                <a:cubicBezTo>
                  <a:pt x="1502" y="2806"/>
                  <a:pt x="1498" y="2791"/>
                  <a:pt x="1497" y="2775"/>
                </a:cubicBezTo>
                <a:cubicBezTo>
                  <a:pt x="1494" y="2709"/>
                  <a:pt x="1497" y="2643"/>
                  <a:pt x="1491" y="2578"/>
                </a:cubicBezTo>
                <a:cubicBezTo>
                  <a:pt x="1490" y="2564"/>
                  <a:pt x="1477" y="2538"/>
                  <a:pt x="1477" y="2538"/>
                </a:cubicBezTo>
                <a:cubicBezTo>
                  <a:pt x="1470" y="2495"/>
                  <a:pt x="1466" y="2451"/>
                  <a:pt x="1457" y="2409"/>
                </a:cubicBezTo>
                <a:cubicBezTo>
                  <a:pt x="1454" y="2395"/>
                  <a:pt x="1443" y="2368"/>
                  <a:pt x="1443" y="2368"/>
                </a:cubicBezTo>
                <a:cubicBezTo>
                  <a:pt x="1439" y="2178"/>
                  <a:pt x="1444" y="1988"/>
                  <a:pt x="1430" y="1799"/>
                </a:cubicBezTo>
                <a:cubicBezTo>
                  <a:pt x="1425" y="1736"/>
                  <a:pt x="1372" y="1685"/>
                  <a:pt x="1342" y="1636"/>
                </a:cubicBezTo>
                <a:cubicBezTo>
                  <a:pt x="1331" y="1594"/>
                  <a:pt x="1318" y="1545"/>
                  <a:pt x="1287" y="1514"/>
                </a:cubicBezTo>
                <a:cubicBezTo>
                  <a:pt x="1267" y="1448"/>
                  <a:pt x="1298" y="1544"/>
                  <a:pt x="1267" y="1474"/>
                </a:cubicBezTo>
                <a:cubicBezTo>
                  <a:pt x="1249" y="1433"/>
                  <a:pt x="1255" y="1421"/>
                  <a:pt x="1220" y="1386"/>
                </a:cubicBezTo>
                <a:cubicBezTo>
                  <a:pt x="1200" y="1338"/>
                  <a:pt x="1203" y="1293"/>
                  <a:pt x="1220" y="1243"/>
                </a:cubicBezTo>
                <a:cubicBezTo>
                  <a:pt x="1223" y="1162"/>
                  <a:pt x="1241" y="1073"/>
                  <a:pt x="1213" y="993"/>
                </a:cubicBezTo>
                <a:cubicBezTo>
                  <a:pt x="1219" y="958"/>
                  <a:pt x="1229" y="943"/>
                  <a:pt x="1240" y="911"/>
                </a:cubicBezTo>
                <a:cubicBezTo>
                  <a:pt x="1246" y="846"/>
                  <a:pt x="1250" y="765"/>
                  <a:pt x="1287" y="708"/>
                </a:cubicBezTo>
                <a:cubicBezTo>
                  <a:pt x="1334" y="714"/>
                  <a:pt x="1384" y="721"/>
                  <a:pt x="1430" y="735"/>
                </a:cubicBezTo>
                <a:cubicBezTo>
                  <a:pt x="1471" y="748"/>
                  <a:pt x="1495" y="765"/>
                  <a:pt x="1538" y="776"/>
                </a:cubicBezTo>
                <a:cubicBezTo>
                  <a:pt x="1548" y="779"/>
                  <a:pt x="1556" y="784"/>
                  <a:pt x="1565" y="789"/>
                </a:cubicBezTo>
                <a:cubicBezTo>
                  <a:pt x="1572" y="793"/>
                  <a:pt x="1578" y="801"/>
                  <a:pt x="1586" y="803"/>
                </a:cubicBezTo>
                <a:cubicBezTo>
                  <a:pt x="1647" y="822"/>
                  <a:pt x="1719" y="824"/>
                  <a:pt x="1782" y="830"/>
                </a:cubicBezTo>
                <a:cubicBezTo>
                  <a:pt x="1789" y="828"/>
                  <a:pt x="1797" y="828"/>
                  <a:pt x="1802" y="823"/>
                </a:cubicBezTo>
                <a:cubicBezTo>
                  <a:pt x="1807" y="818"/>
                  <a:pt x="1806" y="809"/>
                  <a:pt x="1809" y="803"/>
                </a:cubicBezTo>
                <a:cubicBezTo>
                  <a:pt x="1820" y="782"/>
                  <a:pt x="1836" y="761"/>
                  <a:pt x="1850" y="742"/>
                </a:cubicBezTo>
                <a:cubicBezTo>
                  <a:pt x="1874" y="655"/>
                  <a:pt x="1881" y="565"/>
                  <a:pt x="1904" y="478"/>
                </a:cubicBezTo>
                <a:cubicBezTo>
                  <a:pt x="1910" y="417"/>
                  <a:pt x="1917" y="348"/>
                  <a:pt x="1951" y="295"/>
                </a:cubicBezTo>
                <a:cubicBezTo>
                  <a:pt x="1963" y="238"/>
                  <a:pt x="2003" y="179"/>
                  <a:pt x="2060" y="159"/>
                </a:cubicBezTo>
                <a:cubicBezTo>
                  <a:pt x="2097" y="122"/>
                  <a:pt x="2132" y="124"/>
                  <a:pt x="2182" y="118"/>
                </a:cubicBezTo>
                <a:cubicBezTo>
                  <a:pt x="2231" y="103"/>
                  <a:pt x="2246" y="71"/>
                  <a:pt x="2195" y="37"/>
                </a:cubicBezTo>
                <a:cubicBezTo>
                  <a:pt x="2159" y="13"/>
                  <a:pt x="2125" y="14"/>
                  <a:pt x="2080" y="10"/>
                </a:cubicBezTo>
                <a:cubicBezTo>
                  <a:pt x="2041" y="13"/>
                  <a:pt x="1995" y="0"/>
                  <a:pt x="1965" y="24"/>
                </a:cubicBezTo>
                <a:cubicBezTo>
                  <a:pt x="1959" y="29"/>
                  <a:pt x="1957" y="38"/>
                  <a:pt x="1951" y="44"/>
                </a:cubicBezTo>
                <a:cubicBezTo>
                  <a:pt x="1945" y="50"/>
                  <a:pt x="1938" y="53"/>
                  <a:pt x="1931" y="57"/>
                </a:cubicBezTo>
                <a:cubicBezTo>
                  <a:pt x="1918" y="21"/>
                  <a:pt x="1906" y="24"/>
                  <a:pt x="1870" y="30"/>
                </a:cubicBezTo>
                <a:cubicBezTo>
                  <a:pt x="1875" y="60"/>
                  <a:pt x="1881" y="89"/>
                  <a:pt x="1890" y="118"/>
                </a:cubicBezTo>
                <a:cubicBezTo>
                  <a:pt x="1874" y="226"/>
                  <a:pt x="1802" y="306"/>
                  <a:pt x="1775" y="410"/>
                </a:cubicBezTo>
                <a:cubicBezTo>
                  <a:pt x="1773" y="453"/>
                  <a:pt x="1774" y="496"/>
                  <a:pt x="1769" y="539"/>
                </a:cubicBezTo>
                <a:cubicBezTo>
                  <a:pt x="1767" y="553"/>
                  <a:pt x="1760" y="566"/>
                  <a:pt x="1755" y="579"/>
                </a:cubicBezTo>
                <a:cubicBezTo>
                  <a:pt x="1753" y="586"/>
                  <a:pt x="1748" y="600"/>
                  <a:pt x="1748" y="600"/>
                </a:cubicBezTo>
                <a:cubicBezTo>
                  <a:pt x="1737" y="567"/>
                  <a:pt x="1737" y="446"/>
                  <a:pt x="1762" y="410"/>
                </a:cubicBezTo>
                <a:cubicBezTo>
                  <a:pt x="1767" y="402"/>
                  <a:pt x="1776" y="397"/>
                  <a:pt x="1782" y="390"/>
                </a:cubicBezTo>
                <a:cubicBezTo>
                  <a:pt x="1787" y="384"/>
                  <a:pt x="1791" y="376"/>
                  <a:pt x="1796" y="369"/>
                </a:cubicBezTo>
                <a:cubicBezTo>
                  <a:pt x="1786" y="417"/>
                  <a:pt x="1769" y="476"/>
                  <a:pt x="1735" y="512"/>
                </a:cubicBezTo>
                <a:cubicBezTo>
                  <a:pt x="1721" y="552"/>
                  <a:pt x="1739" y="514"/>
                  <a:pt x="1708" y="545"/>
                </a:cubicBezTo>
                <a:cubicBezTo>
                  <a:pt x="1692" y="561"/>
                  <a:pt x="1686" y="587"/>
                  <a:pt x="1674" y="606"/>
                </a:cubicBezTo>
                <a:cubicBezTo>
                  <a:pt x="1611" y="592"/>
                  <a:pt x="1567" y="556"/>
                  <a:pt x="1504" y="545"/>
                </a:cubicBezTo>
                <a:cubicBezTo>
                  <a:pt x="1472" y="524"/>
                  <a:pt x="1492" y="535"/>
                  <a:pt x="1443" y="518"/>
                </a:cubicBezTo>
                <a:cubicBezTo>
                  <a:pt x="1428" y="513"/>
                  <a:pt x="1403" y="491"/>
                  <a:pt x="1403" y="491"/>
                </a:cubicBezTo>
                <a:cubicBezTo>
                  <a:pt x="1382" y="461"/>
                  <a:pt x="1350" y="427"/>
                  <a:pt x="1314" y="417"/>
                </a:cubicBezTo>
                <a:cubicBezTo>
                  <a:pt x="1238" y="366"/>
                  <a:pt x="1146" y="360"/>
                  <a:pt x="1077" y="295"/>
                </a:cubicBezTo>
                <a:cubicBezTo>
                  <a:pt x="1051" y="242"/>
                  <a:pt x="1050" y="245"/>
                  <a:pt x="1043" y="173"/>
                </a:cubicBezTo>
                <a:cubicBezTo>
                  <a:pt x="1018" y="257"/>
                  <a:pt x="804" y="201"/>
                  <a:pt x="786" y="2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805375" y="1743075"/>
            <a:ext cx="3176587" cy="3765550"/>
          </a:xfrm>
          <a:custGeom>
            <a:avLst/>
            <a:gdLst>
              <a:gd name="T0" fmla="*/ 739 w 2001"/>
              <a:gd name="T1" fmla="*/ 0 h 2372"/>
              <a:gd name="T2" fmla="*/ 773 w 2001"/>
              <a:gd name="T3" fmla="*/ 244 h 2372"/>
              <a:gd name="T4" fmla="*/ 779 w 2001"/>
              <a:gd name="T5" fmla="*/ 305 h 2372"/>
              <a:gd name="T6" fmla="*/ 834 w 2001"/>
              <a:gd name="T7" fmla="*/ 298 h 2372"/>
              <a:gd name="T8" fmla="*/ 874 w 2001"/>
              <a:gd name="T9" fmla="*/ 284 h 2372"/>
              <a:gd name="T10" fmla="*/ 928 w 2001"/>
              <a:gd name="T11" fmla="*/ 325 h 2372"/>
              <a:gd name="T12" fmla="*/ 989 w 2001"/>
              <a:gd name="T13" fmla="*/ 291 h 2372"/>
              <a:gd name="T14" fmla="*/ 1050 w 2001"/>
              <a:gd name="T15" fmla="*/ 305 h 2372"/>
              <a:gd name="T16" fmla="*/ 1091 w 2001"/>
              <a:gd name="T17" fmla="*/ 257 h 2372"/>
              <a:gd name="T18" fmla="*/ 1017 w 2001"/>
              <a:gd name="T19" fmla="*/ 88 h 2372"/>
              <a:gd name="T20" fmla="*/ 1023 w 2001"/>
              <a:gd name="T21" fmla="*/ 20 h 2372"/>
              <a:gd name="T22" fmla="*/ 1050 w 2001"/>
              <a:gd name="T23" fmla="*/ 27 h 2372"/>
              <a:gd name="T24" fmla="*/ 1057 w 2001"/>
              <a:gd name="T25" fmla="*/ 47 h 2372"/>
              <a:gd name="T26" fmla="*/ 1172 w 2001"/>
              <a:gd name="T27" fmla="*/ 68 h 2372"/>
              <a:gd name="T28" fmla="*/ 1206 w 2001"/>
              <a:gd name="T29" fmla="*/ 291 h 2372"/>
              <a:gd name="T30" fmla="*/ 1199 w 2001"/>
              <a:gd name="T31" fmla="*/ 535 h 2372"/>
              <a:gd name="T32" fmla="*/ 1179 w 2001"/>
              <a:gd name="T33" fmla="*/ 596 h 2372"/>
              <a:gd name="T34" fmla="*/ 1172 w 2001"/>
              <a:gd name="T35" fmla="*/ 616 h 2372"/>
              <a:gd name="T36" fmla="*/ 1227 w 2001"/>
              <a:gd name="T37" fmla="*/ 799 h 2372"/>
              <a:gd name="T38" fmla="*/ 1260 w 2001"/>
              <a:gd name="T39" fmla="*/ 915 h 2372"/>
              <a:gd name="T40" fmla="*/ 1301 w 2001"/>
              <a:gd name="T41" fmla="*/ 962 h 2372"/>
              <a:gd name="T42" fmla="*/ 1349 w 2001"/>
              <a:gd name="T43" fmla="*/ 1037 h 2372"/>
              <a:gd name="T44" fmla="*/ 1389 w 2001"/>
              <a:gd name="T45" fmla="*/ 1070 h 2372"/>
              <a:gd name="T46" fmla="*/ 1450 w 2001"/>
              <a:gd name="T47" fmla="*/ 1138 h 2372"/>
              <a:gd name="T48" fmla="*/ 1545 w 2001"/>
              <a:gd name="T49" fmla="*/ 1260 h 2372"/>
              <a:gd name="T50" fmla="*/ 1613 w 2001"/>
              <a:gd name="T51" fmla="*/ 1369 h 2372"/>
              <a:gd name="T52" fmla="*/ 1769 w 2001"/>
              <a:gd name="T53" fmla="*/ 1640 h 2372"/>
              <a:gd name="T54" fmla="*/ 1796 w 2001"/>
              <a:gd name="T55" fmla="*/ 1687 h 2372"/>
              <a:gd name="T56" fmla="*/ 1816 w 2001"/>
              <a:gd name="T57" fmla="*/ 1735 h 2372"/>
              <a:gd name="T58" fmla="*/ 1891 w 2001"/>
              <a:gd name="T59" fmla="*/ 1857 h 2372"/>
              <a:gd name="T60" fmla="*/ 1931 w 2001"/>
              <a:gd name="T61" fmla="*/ 1965 h 2372"/>
              <a:gd name="T62" fmla="*/ 1979 w 2001"/>
              <a:gd name="T63" fmla="*/ 2094 h 2372"/>
              <a:gd name="T64" fmla="*/ 1999 w 2001"/>
              <a:gd name="T65" fmla="*/ 2155 h 2372"/>
              <a:gd name="T66" fmla="*/ 1992 w 2001"/>
              <a:gd name="T67" fmla="*/ 2209 h 2372"/>
              <a:gd name="T68" fmla="*/ 1965 w 2001"/>
              <a:gd name="T69" fmla="*/ 2216 h 2372"/>
              <a:gd name="T70" fmla="*/ 1904 w 2001"/>
              <a:gd name="T71" fmla="*/ 2236 h 2372"/>
              <a:gd name="T72" fmla="*/ 1843 w 2001"/>
              <a:gd name="T73" fmla="*/ 2263 h 2372"/>
              <a:gd name="T74" fmla="*/ 1660 w 2001"/>
              <a:gd name="T75" fmla="*/ 2317 h 2372"/>
              <a:gd name="T76" fmla="*/ 1498 w 2001"/>
              <a:gd name="T77" fmla="*/ 2365 h 2372"/>
              <a:gd name="T78" fmla="*/ 1389 w 2001"/>
              <a:gd name="T79" fmla="*/ 2372 h 2372"/>
              <a:gd name="T80" fmla="*/ 718 w 2001"/>
              <a:gd name="T81" fmla="*/ 2344 h 2372"/>
              <a:gd name="T82" fmla="*/ 88 w 2001"/>
              <a:gd name="T83" fmla="*/ 2344 h 2372"/>
              <a:gd name="T84" fmla="*/ 47 w 2001"/>
              <a:gd name="T85" fmla="*/ 2317 h 2372"/>
              <a:gd name="T86" fmla="*/ 0 w 2001"/>
              <a:gd name="T87" fmla="*/ 2263 h 2372"/>
              <a:gd name="T88" fmla="*/ 61 w 2001"/>
              <a:gd name="T89" fmla="*/ 2141 h 2372"/>
              <a:gd name="T90" fmla="*/ 102 w 2001"/>
              <a:gd name="T91" fmla="*/ 2100 h 2372"/>
              <a:gd name="T92" fmla="*/ 136 w 2001"/>
              <a:gd name="T93" fmla="*/ 2026 h 2372"/>
              <a:gd name="T94" fmla="*/ 176 w 2001"/>
              <a:gd name="T95" fmla="*/ 1870 h 2372"/>
              <a:gd name="T96" fmla="*/ 258 w 2001"/>
              <a:gd name="T97" fmla="*/ 1653 h 2372"/>
              <a:gd name="T98" fmla="*/ 305 w 2001"/>
              <a:gd name="T99" fmla="*/ 1585 h 2372"/>
              <a:gd name="T100" fmla="*/ 346 w 2001"/>
              <a:gd name="T101" fmla="*/ 1524 h 2372"/>
              <a:gd name="T102" fmla="*/ 366 w 2001"/>
              <a:gd name="T103" fmla="*/ 1464 h 2372"/>
              <a:gd name="T104" fmla="*/ 441 w 2001"/>
              <a:gd name="T105" fmla="*/ 989 h 2372"/>
              <a:gd name="T106" fmla="*/ 481 w 2001"/>
              <a:gd name="T107" fmla="*/ 921 h 2372"/>
              <a:gd name="T108" fmla="*/ 508 w 2001"/>
              <a:gd name="T109" fmla="*/ 860 h 2372"/>
              <a:gd name="T110" fmla="*/ 556 w 2001"/>
              <a:gd name="T111" fmla="*/ 698 h 2372"/>
              <a:gd name="T112" fmla="*/ 569 w 2001"/>
              <a:gd name="T113" fmla="*/ 420 h 2372"/>
              <a:gd name="T114" fmla="*/ 549 w 2001"/>
              <a:gd name="T115" fmla="*/ 379 h 2372"/>
              <a:gd name="T116" fmla="*/ 529 w 2001"/>
              <a:gd name="T117" fmla="*/ 108 h 2372"/>
              <a:gd name="T118" fmla="*/ 657 w 2001"/>
              <a:gd name="T119" fmla="*/ 40 h 2372"/>
              <a:gd name="T120" fmla="*/ 739 w 2001"/>
              <a:gd name="T121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1" h="2372">
                <a:moveTo>
                  <a:pt x="739" y="0"/>
                </a:moveTo>
                <a:cubicBezTo>
                  <a:pt x="763" y="79"/>
                  <a:pt x="750" y="164"/>
                  <a:pt x="773" y="244"/>
                </a:cubicBezTo>
                <a:cubicBezTo>
                  <a:pt x="775" y="264"/>
                  <a:pt x="764" y="291"/>
                  <a:pt x="779" y="305"/>
                </a:cubicBezTo>
                <a:cubicBezTo>
                  <a:pt x="793" y="317"/>
                  <a:pt x="816" y="302"/>
                  <a:pt x="834" y="298"/>
                </a:cubicBezTo>
                <a:cubicBezTo>
                  <a:pt x="848" y="295"/>
                  <a:pt x="874" y="284"/>
                  <a:pt x="874" y="284"/>
                </a:cubicBezTo>
                <a:cubicBezTo>
                  <a:pt x="897" y="299"/>
                  <a:pt x="903" y="316"/>
                  <a:pt x="928" y="325"/>
                </a:cubicBezTo>
                <a:cubicBezTo>
                  <a:pt x="947" y="269"/>
                  <a:pt x="928" y="282"/>
                  <a:pt x="989" y="291"/>
                </a:cubicBezTo>
                <a:cubicBezTo>
                  <a:pt x="1014" y="316"/>
                  <a:pt x="1020" y="325"/>
                  <a:pt x="1050" y="305"/>
                </a:cubicBezTo>
                <a:cubicBezTo>
                  <a:pt x="1074" y="270"/>
                  <a:pt x="1078" y="295"/>
                  <a:pt x="1091" y="257"/>
                </a:cubicBezTo>
                <a:cubicBezTo>
                  <a:pt x="1056" y="203"/>
                  <a:pt x="1049" y="137"/>
                  <a:pt x="1017" y="88"/>
                </a:cubicBezTo>
                <a:cubicBezTo>
                  <a:pt x="1019" y="65"/>
                  <a:pt x="1012" y="40"/>
                  <a:pt x="1023" y="20"/>
                </a:cubicBezTo>
                <a:cubicBezTo>
                  <a:pt x="1027" y="12"/>
                  <a:pt x="1043" y="21"/>
                  <a:pt x="1050" y="27"/>
                </a:cubicBezTo>
                <a:cubicBezTo>
                  <a:pt x="1056" y="31"/>
                  <a:pt x="1052" y="42"/>
                  <a:pt x="1057" y="47"/>
                </a:cubicBezTo>
                <a:cubicBezTo>
                  <a:pt x="1085" y="74"/>
                  <a:pt x="1172" y="68"/>
                  <a:pt x="1172" y="68"/>
                </a:cubicBezTo>
                <a:cubicBezTo>
                  <a:pt x="1226" y="119"/>
                  <a:pt x="1204" y="233"/>
                  <a:pt x="1206" y="291"/>
                </a:cubicBezTo>
                <a:cubicBezTo>
                  <a:pt x="1204" y="372"/>
                  <a:pt x="1206" y="454"/>
                  <a:pt x="1199" y="535"/>
                </a:cubicBezTo>
                <a:cubicBezTo>
                  <a:pt x="1197" y="556"/>
                  <a:pt x="1186" y="576"/>
                  <a:pt x="1179" y="596"/>
                </a:cubicBezTo>
                <a:cubicBezTo>
                  <a:pt x="1177" y="603"/>
                  <a:pt x="1172" y="616"/>
                  <a:pt x="1172" y="616"/>
                </a:cubicBezTo>
                <a:cubicBezTo>
                  <a:pt x="1186" y="711"/>
                  <a:pt x="1187" y="722"/>
                  <a:pt x="1227" y="799"/>
                </a:cubicBezTo>
                <a:cubicBezTo>
                  <a:pt x="1233" y="834"/>
                  <a:pt x="1242" y="882"/>
                  <a:pt x="1260" y="915"/>
                </a:cubicBezTo>
                <a:cubicBezTo>
                  <a:pt x="1284" y="957"/>
                  <a:pt x="1275" y="928"/>
                  <a:pt x="1301" y="962"/>
                </a:cubicBezTo>
                <a:cubicBezTo>
                  <a:pt x="1311" y="975"/>
                  <a:pt x="1337" y="1029"/>
                  <a:pt x="1349" y="1037"/>
                </a:cubicBezTo>
                <a:cubicBezTo>
                  <a:pt x="1368" y="1050"/>
                  <a:pt x="1374" y="1051"/>
                  <a:pt x="1389" y="1070"/>
                </a:cubicBezTo>
                <a:cubicBezTo>
                  <a:pt x="1444" y="1137"/>
                  <a:pt x="1408" y="1111"/>
                  <a:pt x="1450" y="1138"/>
                </a:cubicBezTo>
                <a:cubicBezTo>
                  <a:pt x="1481" y="1181"/>
                  <a:pt x="1514" y="1218"/>
                  <a:pt x="1545" y="1260"/>
                </a:cubicBezTo>
                <a:cubicBezTo>
                  <a:pt x="1558" y="1300"/>
                  <a:pt x="1591" y="1333"/>
                  <a:pt x="1613" y="1369"/>
                </a:cubicBezTo>
                <a:cubicBezTo>
                  <a:pt x="1667" y="1458"/>
                  <a:pt x="1705" y="1558"/>
                  <a:pt x="1769" y="1640"/>
                </a:cubicBezTo>
                <a:cubicBezTo>
                  <a:pt x="1781" y="1680"/>
                  <a:pt x="1766" y="1640"/>
                  <a:pt x="1796" y="1687"/>
                </a:cubicBezTo>
                <a:cubicBezTo>
                  <a:pt x="1826" y="1735"/>
                  <a:pt x="1795" y="1694"/>
                  <a:pt x="1816" y="1735"/>
                </a:cubicBezTo>
                <a:cubicBezTo>
                  <a:pt x="1837" y="1778"/>
                  <a:pt x="1865" y="1817"/>
                  <a:pt x="1891" y="1857"/>
                </a:cubicBezTo>
                <a:cubicBezTo>
                  <a:pt x="1911" y="1887"/>
                  <a:pt x="1916" y="1932"/>
                  <a:pt x="1931" y="1965"/>
                </a:cubicBezTo>
                <a:cubicBezTo>
                  <a:pt x="1951" y="2011"/>
                  <a:pt x="1967" y="2046"/>
                  <a:pt x="1979" y="2094"/>
                </a:cubicBezTo>
                <a:cubicBezTo>
                  <a:pt x="1984" y="2115"/>
                  <a:pt x="1999" y="2155"/>
                  <a:pt x="1999" y="2155"/>
                </a:cubicBezTo>
                <a:cubicBezTo>
                  <a:pt x="1997" y="2173"/>
                  <a:pt x="2001" y="2193"/>
                  <a:pt x="1992" y="2209"/>
                </a:cubicBezTo>
                <a:cubicBezTo>
                  <a:pt x="1987" y="2217"/>
                  <a:pt x="1974" y="2213"/>
                  <a:pt x="1965" y="2216"/>
                </a:cubicBezTo>
                <a:cubicBezTo>
                  <a:pt x="1902" y="2239"/>
                  <a:pt x="1977" y="2221"/>
                  <a:pt x="1904" y="2236"/>
                </a:cubicBezTo>
                <a:cubicBezTo>
                  <a:pt x="1883" y="2250"/>
                  <a:pt x="1867" y="2255"/>
                  <a:pt x="1843" y="2263"/>
                </a:cubicBezTo>
                <a:cubicBezTo>
                  <a:pt x="1790" y="2300"/>
                  <a:pt x="1723" y="2310"/>
                  <a:pt x="1660" y="2317"/>
                </a:cubicBezTo>
                <a:cubicBezTo>
                  <a:pt x="1606" y="2331"/>
                  <a:pt x="1555" y="2359"/>
                  <a:pt x="1498" y="2365"/>
                </a:cubicBezTo>
                <a:cubicBezTo>
                  <a:pt x="1462" y="2369"/>
                  <a:pt x="1425" y="2370"/>
                  <a:pt x="1389" y="2372"/>
                </a:cubicBezTo>
                <a:cubicBezTo>
                  <a:pt x="1129" y="2365"/>
                  <a:pt x="949" y="2364"/>
                  <a:pt x="718" y="2344"/>
                </a:cubicBezTo>
                <a:cubicBezTo>
                  <a:pt x="484" y="2352"/>
                  <a:pt x="347" y="2360"/>
                  <a:pt x="88" y="2344"/>
                </a:cubicBezTo>
                <a:cubicBezTo>
                  <a:pt x="72" y="2343"/>
                  <a:pt x="63" y="2322"/>
                  <a:pt x="47" y="2317"/>
                </a:cubicBezTo>
                <a:cubicBezTo>
                  <a:pt x="15" y="2270"/>
                  <a:pt x="33" y="2286"/>
                  <a:pt x="0" y="2263"/>
                </a:cubicBezTo>
                <a:cubicBezTo>
                  <a:pt x="9" y="2195"/>
                  <a:pt x="12" y="2190"/>
                  <a:pt x="61" y="2141"/>
                </a:cubicBezTo>
                <a:cubicBezTo>
                  <a:pt x="75" y="2127"/>
                  <a:pt x="102" y="2100"/>
                  <a:pt x="102" y="2100"/>
                </a:cubicBezTo>
                <a:cubicBezTo>
                  <a:pt x="113" y="2073"/>
                  <a:pt x="119" y="2050"/>
                  <a:pt x="136" y="2026"/>
                </a:cubicBezTo>
                <a:cubicBezTo>
                  <a:pt x="152" y="1973"/>
                  <a:pt x="146" y="1917"/>
                  <a:pt x="176" y="1870"/>
                </a:cubicBezTo>
                <a:cubicBezTo>
                  <a:pt x="191" y="1791"/>
                  <a:pt x="208" y="1717"/>
                  <a:pt x="258" y="1653"/>
                </a:cubicBezTo>
                <a:cubicBezTo>
                  <a:pt x="267" y="1624"/>
                  <a:pt x="284" y="1607"/>
                  <a:pt x="305" y="1585"/>
                </a:cubicBezTo>
                <a:cubicBezTo>
                  <a:pt x="313" y="1553"/>
                  <a:pt x="319" y="1542"/>
                  <a:pt x="346" y="1524"/>
                </a:cubicBezTo>
                <a:cubicBezTo>
                  <a:pt x="352" y="1504"/>
                  <a:pt x="366" y="1464"/>
                  <a:pt x="366" y="1464"/>
                </a:cubicBezTo>
                <a:cubicBezTo>
                  <a:pt x="370" y="1337"/>
                  <a:pt x="354" y="1113"/>
                  <a:pt x="441" y="989"/>
                </a:cubicBezTo>
                <a:cubicBezTo>
                  <a:pt x="449" y="964"/>
                  <a:pt x="481" y="921"/>
                  <a:pt x="481" y="921"/>
                </a:cubicBezTo>
                <a:cubicBezTo>
                  <a:pt x="498" y="873"/>
                  <a:pt x="488" y="893"/>
                  <a:pt x="508" y="860"/>
                </a:cubicBezTo>
                <a:cubicBezTo>
                  <a:pt x="520" y="805"/>
                  <a:pt x="540" y="752"/>
                  <a:pt x="556" y="698"/>
                </a:cubicBezTo>
                <a:cubicBezTo>
                  <a:pt x="565" y="597"/>
                  <a:pt x="582" y="527"/>
                  <a:pt x="569" y="420"/>
                </a:cubicBezTo>
                <a:cubicBezTo>
                  <a:pt x="567" y="405"/>
                  <a:pt x="554" y="393"/>
                  <a:pt x="549" y="379"/>
                </a:cubicBezTo>
                <a:cubicBezTo>
                  <a:pt x="555" y="217"/>
                  <a:pt x="562" y="224"/>
                  <a:pt x="529" y="108"/>
                </a:cubicBezTo>
                <a:cubicBezTo>
                  <a:pt x="539" y="18"/>
                  <a:pt x="550" y="47"/>
                  <a:pt x="657" y="40"/>
                </a:cubicBezTo>
                <a:cubicBezTo>
                  <a:pt x="684" y="23"/>
                  <a:pt x="716" y="21"/>
                  <a:pt x="739" y="0"/>
                </a:cubicBezTo>
                <a:close/>
              </a:path>
            </a:pathLst>
          </a:custGeom>
          <a:solidFill>
            <a:srgbClr val="FD2B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8645162" y="2732088"/>
            <a:ext cx="1101725" cy="373062"/>
          </a:xfrm>
          <a:custGeom>
            <a:avLst/>
            <a:gdLst>
              <a:gd name="T0" fmla="*/ 34 w 694"/>
              <a:gd name="T1" fmla="*/ 27 h 235"/>
              <a:gd name="T2" fmla="*/ 298 w 694"/>
              <a:gd name="T3" fmla="*/ 102 h 235"/>
              <a:gd name="T4" fmla="*/ 515 w 694"/>
              <a:gd name="T5" fmla="*/ 95 h 235"/>
              <a:gd name="T6" fmla="*/ 555 w 694"/>
              <a:gd name="T7" fmla="*/ 68 h 235"/>
              <a:gd name="T8" fmla="*/ 637 w 694"/>
              <a:gd name="T9" fmla="*/ 27 h 235"/>
              <a:gd name="T10" fmla="*/ 684 w 694"/>
              <a:gd name="T11" fmla="*/ 176 h 235"/>
              <a:gd name="T12" fmla="*/ 643 w 694"/>
              <a:gd name="T13" fmla="*/ 210 h 235"/>
              <a:gd name="T14" fmla="*/ 460 w 694"/>
              <a:gd name="T15" fmla="*/ 217 h 235"/>
              <a:gd name="T16" fmla="*/ 352 w 694"/>
              <a:gd name="T17" fmla="*/ 176 h 235"/>
              <a:gd name="T18" fmla="*/ 345 w 694"/>
              <a:gd name="T19" fmla="*/ 149 h 235"/>
              <a:gd name="T20" fmla="*/ 325 w 694"/>
              <a:gd name="T21" fmla="*/ 190 h 235"/>
              <a:gd name="T22" fmla="*/ 257 w 694"/>
              <a:gd name="T23" fmla="*/ 224 h 235"/>
              <a:gd name="T24" fmla="*/ 142 w 694"/>
              <a:gd name="T25" fmla="*/ 217 h 235"/>
              <a:gd name="T26" fmla="*/ 61 w 694"/>
              <a:gd name="T27" fmla="*/ 170 h 235"/>
              <a:gd name="T28" fmla="*/ 34 w 694"/>
              <a:gd name="T29" fmla="*/ 149 h 235"/>
              <a:gd name="T30" fmla="*/ 6 w 694"/>
              <a:gd name="T31" fmla="*/ 143 h 235"/>
              <a:gd name="T32" fmla="*/ 13 w 694"/>
              <a:gd name="T33" fmla="*/ 68 h 235"/>
              <a:gd name="T34" fmla="*/ 20 w 694"/>
              <a:gd name="T35" fmla="*/ 7 h 235"/>
              <a:gd name="T36" fmla="*/ 34 w 694"/>
              <a:gd name="T37" fmla="*/ 27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4" h="235">
                <a:moveTo>
                  <a:pt x="34" y="27"/>
                </a:moveTo>
                <a:cubicBezTo>
                  <a:pt x="104" y="76"/>
                  <a:pt x="214" y="94"/>
                  <a:pt x="298" y="102"/>
                </a:cubicBezTo>
                <a:cubicBezTo>
                  <a:pt x="370" y="100"/>
                  <a:pt x="443" y="104"/>
                  <a:pt x="515" y="95"/>
                </a:cubicBezTo>
                <a:cubicBezTo>
                  <a:pt x="531" y="93"/>
                  <a:pt x="542" y="77"/>
                  <a:pt x="555" y="68"/>
                </a:cubicBezTo>
                <a:cubicBezTo>
                  <a:pt x="581" y="50"/>
                  <a:pt x="610" y="45"/>
                  <a:pt x="637" y="27"/>
                </a:cubicBezTo>
                <a:cubicBezTo>
                  <a:pt x="666" y="74"/>
                  <a:pt x="651" y="129"/>
                  <a:pt x="684" y="176"/>
                </a:cubicBezTo>
                <a:cubicBezTo>
                  <a:pt x="694" y="207"/>
                  <a:pt x="674" y="208"/>
                  <a:pt x="643" y="210"/>
                </a:cubicBezTo>
                <a:cubicBezTo>
                  <a:pt x="582" y="214"/>
                  <a:pt x="521" y="215"/>
                  <a:pt x="460" y="217"/>
                </a:cubicBezTo>
                <a:cubicBezTo>
                  <a:pt x="408" y="235"/>
                  <a:pt x="385" y="210"/>
                  <a:pt x="352" y="176"/>
                </a:cubicBezTo>
                <a:cubicBezTo>
                  <a:pt x="350" y="167"/>
                  <a:pt x="354" y="152"/>
                  <a:pt x="345" y="149"/>
                </a:cubicBezTo>
                <a:cubicBezTo>
                  <a:pt x="338" y="147"/>
                  <a:pt x="326" y="187"/>
                  <a:pt x="325" y="190"/>
                </a:cubicBezTo>
                <a:cubicBezTo>
                  <a:pt x="310" y="219"/>
                  <a:pt x="287" y="218"/>
                  <a:pt x="257" y="224"/>
                </a:cubicBezTo>
                <a:cubicBezTo>
                  <a:pt x="219" y="222"/>
                  <a:pt x="180" y="221"/>
                  <a:pt x="142" y="217"/>
                </a:cubicBezTo>
                <a:cubicBezTo>
                  <a:pt x="107" y="213"/>
                  <a:pt x="92" y="179"/>
                  <a:pt x="61" y="170"/>
                </a:cubicBezTo>
                <a:cubicBezTo>
                  <a:pt x="52" y="163"/>
                  <a:pt x="44" y="154"/>
                  <a:pt x="34" y="149"/>
                </a:cubicBezTo>
                <a:cubicBezTo>
                  <a:pt x="25" y="145"/>
                  <a:pt x="8" y="152"/>
                  <a:pt x="6" y="143"/>
                </a:cubicBezTo>
                <a:cubicBezTo>
                  <a:pt x="0" y="119"/>
                  <a:pt x="10" y="93"/>
                  <a:pt x="13" y="68"/>
                </a:cubicBezTo>
                <a:cubicBezTo>
                  <a:pt x="15" y="48"/>
                  <a:pt x="11" y="25"/>
                  <a:pt x="20" y="7"/>
                </a:cubicBezTo>
                <a:cubicBezTo>
                  <a:pt x="24" y="0"/>
                  <a:pt x="29" y="20"/>
                  <a:pt x="34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8053025" y="128588"/>
            <a:ext cx="2108200" cy="2014537"/>
          </a:xfrm>
          <a:custGeom>
            <a:avLst/>
            <a:gdLst>
              <a:gd name="T0" fmla="*/ 664 w 1328"/>
              <a:gd name="T1" fmla="*/ 156 h 1269"/>
              <a:gd name="T2" fmla="*/ 698 w 1328"/>
              <a:gd name="T3" fmla="*/ 407 h 1269"/>
              <a:gd name="T4" fmla="*/ 854 w 1328"/>
              <a:gd name="T5" fmla="*/ 454 h 1269"/>
              <a:gd name="T6" fmla="*/ 908 w 1328"/>
              <a:gd name="T7" fmla="*/ 651 h 1269"/>
              <a:gd name="T8" fmla="*/ 1037 w 1328"/>
              <a:gd name="T9" fmla="*/ 678 h 1269"/>
              <a:gd name="T10" fmla="*/ 1043 w 1328"/>
              <a:gd name="T11" fmla="*/ 705 h 1269"/>
              <a:gd name="T12" fmla="*/ 989 w 1328"/>
              <a:gd name="T13" fmla="*/ 793 h 1269"/>
              <a:gd name="T14" fmla="*/ 969 w 1328"/>
              <a:gd name="T15" fmla="*/ 834 h 1269"/>
              <a:gd name="T16" fmla="*/ 935 w 1328"/>
              <a:gd name="T17" fmla="*/ 881 h 1269"/>
              <a:gd name="T18" fmla="*/ 881 w 1328"/>
              <a:gd name="T19" fmla="*/ 1044 h 1269"/>
              <a:gd name="T20" fmla="*/ 1091 w 1328"/>
              <a:gd name="T21" fmla="*/ 1098 h 1269"/>
              <a:gd name="T22" fmla="*/ 1247 w 1328"/>
              <a:gd name="T23" fmla="*/ 820 h 1269"/>
              <a:gd name="T24" fmla="*/ 1308 w 1328"/>
              <a:gd name="T25" fmla="*/ 732 h 1269"/>
              <a:gd name="T26" fmla="*/ 1226 w 1328"/>
              <a:gd name="T27" fmla="*/ 454 h 1269"/>
              <a:gd name="T28" fmla="*/ 1179 w 1328"/>
              <a:gd name="T29" fmla="*/ 373 h 1269"/>
              <a:gd name="T30" fmla="*/ 1030 w 1328"/>
              <a:gd name="T31" fmla="*/ 109 h 1269"/>
              <a:gd name="T32" fmla="*/ 718 w 1328"/>
              <a:gd name="T33" fmla="*/ 48 h 1269"/>
              <a:gd name="T34" fmla="*/ 400 w 1328"/>
              <a:gd name="T35" fmla="*/ 68 h 1269"/>
              <a:gd name="T36" fmla="*/ 244 w 1328"/>
              <a:gd name="T37" fmla="*/ 265 h 1269"/>
              <a:gd name="T38" fmla="*/ 95 w 1328"/>
              <a:gd name="T39" fmla="*/ 549 h 1269"/>
              <a:gd name="T40" fmla="*/ 196 w 1328"/>
              <a:gd name="T41" fmla="*/ 780 h 1269"/>
              <a:gd name="T42" fmla="*/ 210 w 1328"/>
              <a:gd name="T43" fmla="*/ 949 h 1269"/>
              <a:gd name="T44" fmla="*/ 27 w 1328"/>
              <a:gd name="T45" fmla="*/ 1064 h 1269"/>
              <a:gd name="T46" fmla="*/ 7 w 1328"/>
              <a:gd name="T47" fmla="*/ 1166 h 1269"/>
              <a:gd name="T48" fmla="*/ 163 w 1328"/>
              <a:gd name="T49" fmla="*/ 1261 h 1269"/>
              <a:gd name="T50" fmla="*/ 400 w 1328"/>
              <a:gd name="T51" fmla="*/ 1159 h 1269"/>
              <a:gd name="T52" fmla="*/ 549 w 1328"/>
              <a:gd name="T53" fmla="*/ 1098 h 1269"/>
              <a:gd name="T54" fmla="*/ 637 w 1328"/>
              <a:gd name="T55" fmla="*/ 1003 h 1269"/>
              <a:gd name="T56" fmla="*/ 488 w 1328"/>
              <a:gd name="T57" fmla="*/ 895 h 1269"/>
              <a:gd name="T58" fmla="*/ 427 w 1328"/>
              <a:gd name="T59" fmla="*/ 861 h 1269"/>
              <a:gd name="T60" fmla="*/ 312 w 1328"/>
              <a:gd name="T61" fmla="*/ 631 h 1269"/>
              <a:gd name="T62" fmla="*/ 332 w 1328"/>
              <a:gd name="T63" fmla="*/ 461 h 1269"/>
              <a:gd name="T64" fmla="*/ 352 w 1328"/>
              <a:gd name="T65" fmla="*/ 400 h 1269"/>
              <a:gd name="T66" fmla="*/ 434 w 1328"/>
              <a:gd name="T67" fmla="*/ 353 h 1269"/>
              <a:gd name="T68" fmla="*/ 508 w 1328"/>
              <a:gd name="T69" fmla="*/ 217 h 1269"/>
              <a:gd name="T70" fmla="*/ 637 w 1328"/>
              <a:gd name="T71" fmla="*/ 332 h 1269"/>
              <a:gd name="T72" fmla="*/ 698 w 1328"/>
              <a:gd name="T73" fmla="*/ 305 h 1269"/>
              <a:gd name="T74" fmla="*/ 698 w 1328"/>
              <a:gd name="T75" fmla="*/ 75 h 1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8" h="1269">
                <a:moveTo>
                  <a:pt x="644" y="116"/>
                </a:moveTo>
                <a:cubicBezTo>
                  <a:pt x="648" y="130"/>
                  <a:pt x="662" y="141"/>
                  <a:pt x="664" y="156"/>
                </a:cubicBezTo>
                <a:cubicBezTo>
                  <a:pt x="670" y="208"/>
                  <a:pt x="668" y="260"/>
                  <a:pt x="671" y="312"/>
                </a:cubicBezTo>
                <a:cubicBezTo>
                  <a:pt x="673" y="335"/>
                  <a:pt x="674" y="388"/>
                  <a:pt x="698" y="407"/>
                </a:cubicBezTo>
                <a:cubicBezTo>
                  <a:pt x="723" y="427"/>
                  <a:pt x="782" y="429"/>
                  <a:pt x="813" y="434"/>
                </a:cubicBezTo>
                <a:cubicBezTo>
                  <a:pt x="829" y="440"/>
                  <a:pt x="840" y="442"/>
                  <a:pt x="854" y="454"/>
                </a:cubicBezTo>
                <a:cubicBezTo>
                  <a:pt x="868" y="467"/>
                  <a:pt x="894" y="495"/>
                  <a:pt x="894" y="495"/>
                </a:cubicBezTo>
                <a:cubicBezTo>
                  <a:pt x="898" y="547"/>
                  <a:pt x="887" y="603"/>
                  <a:pt x="908" y="651"/>
                </a:cubicBezTo>
                <a:cubicBezTo>
                  <a:pt x="911" y="657"/>
                  <a:pt x="921" y="656"/>
                  <a:pt x="928" y="658"/>
                </a:cubicBezTo>
                <a:cubicBezTo>
                  <a:pt x="964" y="667"/>
                  <a:pt x="1001" y="673"/>
                  <a:pt x="1037" y="678"/>
                </a:cubicBezTo>
                <a:cubicBezTo>
                  <a:pt x="1044" y="680"/>
                  <a:pt x="1055" y="678"/>
                  <a:pt x="1057" y="685"/>
                </a:cubicBezTo>
                <a:cubicBezTo>
                  <a:pt x="1059" y="693"/>
                  <a:pt x="1047" y="698"/>
                  <a:pt x="1043" y="705"/>
                </a:cubicBezTo>
                <a:cubicBezTo>
                  <a:pt x="999" y="782"/>
                  <a:pt x="1075" y="665"/>
                  <a:pt x="1003" y="773"/>
                </a:cubicBezTo>
                <a:cubicBezTo>
                  <a:pt x="998" y="780"/>
                  <a:pt x="989" y="793"/>
                  <a:pt x="989" y="793"/>
                </a:cubicBezTo>
                <a:cubicBezTo>
                  <a:pt x="987" y="800"/>
                  <a:pt x="986" y="807"/>
                  <a:pt x="983" y="813"/>
                </a:cubicBezTo>
                <a:cubicBezTo>
                  <a:pt x="979" y="821"/>
                  <a:pt x="972" y="826"/>
                  <a:pt x="969" y="834"/>
                </a:cubicBezTo>
                <a:cubicBezTo>
                  <a:pt x="965" y="847"/>
                  <a:pt x="970" y="863"/>
                  <a:pt x="962" y="874"/>
                </a:cubicBezTo>
                <a:cubicBezTo>
                  <a:pt x="957" y="882"/>
                  <a:pt x="944" y="879"/>
                  <a:pt x="935" y="881"/>
                </a:cubicBezTo>
                <a:cubicBezTo>
                  <a:pt x="889" y="913"/>
                  <a:pt x="881" y="920"/>
                  <a:pt x="867" y="976"/>
                </a:cubicBezTo>
                <a:cubicBezTo>
                  <a:pt x="870" y="999"/>
                  <a:pt x="866" y="1026"/>
                  <a:pt x="881" y="1044"/>
                </a:cubicBezTo>
                <a:cubicBezTo>
                  <a:pt x="907" y="1075"/>
                  <a:pt x="1012" y="1068"/>
                  <a:pt x="1043" y="1071"/>
                </a:cubicBezTo>
                <a:cubicBezTo>
                  <a:pt x="1053" y="1078"/>
                  <a:pt x="1079" y="1097"/>
                  <a:pt x="1091" y="1098"/>
                </a:cubicBezTo>
                <a:cubicBezTo>
                  <a:pt x="1157" y="1105"/>
                  <a:pt x="1192" y="1023"/>
                  <a:pt x="1220" y="983"/>
                </a:cubicBezTo>
                <a:cubicBezTo>
                  <a:pt x="1228" y="929"/>
                  <a:pt x="1220" y="868"/>
                  <a:pt x="1247" y="820"/>
                </a:cubicBezTo>
                <a:cubicBezTo>
                  <a:pt x="1252" y="812"/>
                  <a:pt x="1261" y="807"/>
                  <a:pt x="1267" y="800"/>
                </a:cubicBezTo>
                <a:cubicBezTo>
                  <a:pt x="1284" y="780"/>
                  <a:pt x="1293" y="754"/>
                  <a:pt x="1308" y="732"/>
                </a:cubicBezTo>
                <a:cubicBezTo>
                  <a:pt x="1316" y="663"/>
                  <a:pt x="1328" y="630"/>
                  <a:pt x="1315" y="556"/>
                </a:cubicBezTo>
                <a:cubicBezTo>
                  <a:pt x="1312" y="539"/>
                  <a:pt x="1234" y="462"/>
                  <a:pt x="1226" y="454"/>
                </a:cubicBezTo>
                <a:cubicBezTo>
                  <a:pt x="1219" y="447"/>
                  <a:pt x="1206" y="434"/>
                  <a:pt x="1206" y="434"/>
                </a:cubicBezTo>
                <a:cubicBezTo>
                  <a:pt x="1198" y="412"/>
                  <a:pt x="1187" y="395"/>
                  <a:pt x="1179" y="373"/>
                </a:cubicBezTo>
                <a:cubicBezTo>
                  <a:pt x="1176" y="299"/>
                  <a:pt x="1197" y="203"/>
                  <a:pt x="1132" y="149"/>
                </a:cubicBezTo>
                <a:cubicBezTo>
                  <a:pt x="1108" y="129"/>
                  <a:pt x="1059" y="120"/>
                  <a:pt x="1030" y="109"/>
                </a:cubicBezTo>
                <a:cubicBezTo>
                  <a:pt x="1017" y="104"/>
                  <a:pt x="989" y="95"/>
                  <a:pt x="989" y="95"/>
                </a:cubicBezTo>
                <a:cubicBezTo>
                  <a:pt x="928" y="34"/>
                  <a:pt x="783" y="51"/>
                  <a:pt x="718" y="48"/>
                </a:cubicBezTo>
                <a:cubicBezTo>
                  <a:pt x="680" y="35"/>
                  <a:pt x="647" y="13"/>
                  <a:pt x="610" y="0"/>
                </a:cubicBezTo>
                <a:cubicBezTo>
                  <a:pt x="520" y="6"/>
                  <a:pt x="463" y="5"/>
                  <a:pt x="400" y="68"/>
                </a:cubicBezTo>
                <a:cubicBezTo>
                  <a:pt x="391" y="94"/>
                  <a:pt x="327" y="164"/>
                  <a:pt x="298" y="183"/>
                </a:cubicBezTo>
                <a:cubicBezTo>
                  <a:pt x="287" y="216"/>
                  <a:pt x="268" y="240"/>
                  <a:pt x="244" y="265"/>
                </a:cubicBezTo>
                <a:cubicBezTo>
                  <a:pt x="223" y="326"/>
                  <a:pt x="201" y="394"/>
                  <a:pt x="156" y="441"/>
                </a:cubicBezTo>
                <a:cubicBezTo>
                  <a:pt x="142" y="480"/>
                  <a:pt x="113" y="512"/>
                  <a:pt x="95" y="549"/>
                </a:cubicBezTo>
                <a:cubicBezTo>
                  <a:pt x="97" y="587"/>
                  <a:pt x="98" y="626"/>
                  <a:pt x="102" y="664"/>
                </a:cubicBezTo>
                <a:cubicBezTo>
                  <a:pt x="106" y="703"/>
                  <a:pt x="169" y="751"/>
                  <a:pt x="196" y="780"/>
                </a:cubicBezTo>
                <a:cubicBezTo>
                  <a:pt x="201" y="794"/>
                  <a:pt x="216" y="805"/>
                  <a:pt x="217" y="820"/>
                </a:cubicBezTo>
                <a:cubicBezTo>
                  <a:pt x="219" y="863"/>
                  <a:pt x="216" y="906"/>
                  <a:pt x="210" y="949"/>
                </a:cubicBezTo>
                <a:cubicBezTo>
                  <a:pt x="209" y="957"/>
                  <a:pt x="200" y="962"/>
                  <a:pt x="196" y="969"/>
                </a:cubicBezTo>
                <a:cubicBezTo>
                  <a:pt x="142" y="1051"/>
                  <a:pt x="110" y="1035"/>
                  <a:pt x="27" y="1064"/>
                </a:cubicBezTo>
                <a:cubicBezTo>
                  <a:pt x="13" y="1085"/>
                  <a:pt x="8" y="1102"/>
                  <a:pt x="0" y="1125"/>
                </a:cubicBezTo>
                <a:cubicBezTo>
                  <a:pt x="2" y="1139"/>
                  <a:pt x="1" y="1153"/>
                  <a:pt x="7" y="1166"/>
                </a:cubicBezTo>
                <a:cubicBezTo>
                  <a:pt x="18" y="1190"/>
                  <a:pt x="54" y="1201"/>
                  <a:pt x="74" y="1213"/>
                </a:cubicBezTo>
                <a:cubicBezTo>
                  <a:pt x="107" y="1232"/>
                  <a:pt x="130" y="1244"/>
                  <a:pt x="163" y="1261"/>
                </a:cubicBezTo>
                <a:cubicBezTo>
                  <a:pt x="233" y="1259"/>
                  <a:pt x="305" y="1269"/>
                  <a:pt x="373" y="1254"/>
                </a:cubicBezTo>
                <a:cubicBezTo>
                  <a:pt x="405" y="1247"/>
                  <a:pt x="369" y="1170"/>
                  <a:pt x="400" y="1159"/>
                </a:cubicBezTo>
                <a:cubicBezTo>
                  <a:pt x="439" y="1145"/>
                  <a:pt x="413" y="1153"/>
                  <a:pt x="481" y="1146"/>
                </a:cubicBezTo>
                <a:cubicBezTo>
                  <a:pt x="515" y="1137"/>
                  <a:pt x="520" y="1119"/>
                  <a:pt x="549" y="1098"/>
                </a:cubicBezTo>
                <a:cubicBezTo>
                  <a:pt x="578" y="1077"/>
                  <a:pt x="605" y="1059"/>
                  <a:pt x="637" y="1044"/>
                </a:cubicBezTo>
                <a:cubicBezTo>
                  <a:pt x="656" y="1014"/>
                  <a:pt x="652" y="1034"/>
                  <a:pt x="637" y="1003"/>
                </a:cubicBezTo>
                <a:cubicBezTo>
                  <a:pt x="604" y="935"/>
                  <a:pt x="577" y="939"/>
                  <a:pt x="508" y="915"/>
                </a:cubicBezTo>
                <a:cubicBezTo>
                  <a:pt x="501" y="908"/>
                  <a:pt x="496" y="900"/>
                  <a:pt x="488" y="895"/>
                </a:cubicBezTo>
                <a:cubicBezTo>
                  <a:pt x="480" y="890"/>
                  <a:pt x="469" y="893"/>
                  <a:pt x="461" y="888"/>
                </a:cubicBezTo>
                <a:cubicBezTo>
                  <a:pt x="398" y="846"/>
                  <a:pt x="494" y="884"/>
                  <a:pt x="427" y="861"/>
                </a:cubicBezTo>
                <a:cubicBezTo>
                  <a:pt x="390" y="808"/>
                  <a:pt x="353" y="753"/>
                  <a:pt x="332" y="692"/>
                </a:cubicBezTo>
                <a:cubicBezTo>
                  <a:pt x="316" y="601"/>
                  <a:pt x="337" y="687"/>
                  <a:pt x="312" y="631"/>
                </a:cubicBezTo>
                <a:cubicBezTo>
                  <a:pt x="306" y="618"/>
                  <a:pt x="298" y="590"/>
                  <a:pt x="298" y="590"/>
                </a:cubicBezTo>
                <a:cubicBezTo>
                  <a:pt x="308" y="460"/>
                  <a:pt x="297" y="536"/>
                  <a:pt x="332" y="461"/>
                </a:cubicBezTo>
                <a:cubicBezTo>
                  <a:pt x="338" y="448"/>
                  <a:pt x="341" y="434"/>
                  <a:pt x="346" y="420"/>
                </a:cubicBezTo>
                <a:cubicBezTo>
                  <a:pt x="348" y="413"/>
                  <a:pt x="346" y="404"/>
                  <a:pt x="352" y="400"/>
                </a:cubicBezTo>
                <a:cubicBezTo>
                  <a:pt x="364" y="392"/>
                  <a:pt x="393" y="387"/>
                  <a:pt x="393" y="387"/>
                </a:cubicBezTo>
                <a:cubicBezTo>
                  <a:pt x="408" y="377"/>
                  <a:pt x="419" y="363"/>
                  <a:pt x="434" y="353"/>
                </a:cubicBezTo>
                <a:cubicBezTo>
                  <a:pt x="456" y="338"/>
                  <a:pt x="474" y="332"/>
                  <a:pt x="495" y="312"/>
                </a:cubicBezTo>
                <a:cubicBezTo>
                  <a:pt x="499" y="280"/>
                  <a:pt x="496" y="247"/>
                  <a:pt x="508" y="217"/>
                </a:cubicBezTo>
                <a:cubicBezTo>
                  <a:pt x="518" y="193"/>
                  <a:pt x="532" y="252"/>
                  <a:pt x="549" y="271"/>
                </a:cubicBezTo>
                <a:cubicBezTo>
                  <a:pt x="580" y="307"/>
                  <a:pt x="594" y="319"/>
                  <a:pt x="637" y="332"/>
                </a:cubicBezTo>
                <a:cubicBezTo>
                  <a:pt x="655" y="330"/>
                  <a:pt x="674" y="333"/>
                  <a:pt x="691" y="326"/>
                </a:cubicBezTo>
                <a:cubicBezTo>
                  <a:pt x="698" y="323"/>
                  <a:pt x="698" y="312"/>
                  <a:pt x="698" y="305"/>
                </a:cubicBezTo>
                <a:cubicBezTo>
                  <a:pt x="698" y="254"/>
                  <a:pt x="692" y="211"/>
                  <a:pt x="650" y="183"/>
                </a:cubicBezTo>
                <a:cubicBezTo>
                  <a:pt x="664" y="115"/>
                  <a:pt x="698" y="143"/>
                  <a:pt x="698" y="75"/>
                </a:cubicBezTo>
              </a:path>
            </a:pathLst>
          </a:custGeom>
          <a:solidFill>
            <a:srgbClr val="9B314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8030800" y="6164263"/>
            <a:ext cx="947737" cy="581025"/>
          </a:xfrm>
          <a:custGeom>
            <a:avLst/>
            <a:gdLst>
              <a:gd name="T0" fmla="*/ 129 w 597"/>
              <a:gd name="T1" fmla="*/ 0 h 366"/>
              <a:gd name="T2" fmla="*/ 210 w 597"/>
              <a:gd name="T3" fmla="*/ 54 h 366"/>
              <a:gd name="T4" fmla="*/ 373 w 597"/>
              <a:gd name="T5" fmla="*/ 95 h 366"/>
              <a:gd name="T6" fmla="*/ 454 w 597"/>
              <a:gd name="T7" fmla="*/ 176 h 366"/>
              <a:gd name="T8" fmla="*/ 495 w 597"/>
              <a:gd name="T9" fmla="*/ 217 h 366"/>
              <a:gd name="T10" fmla="*/ 549 w 597"/>
              <a:gd name="T11" fmla="*/ 230 h 366"/>
              <a:gd name="T12" fmla="*/ 597 w 597"/>
              <a:gd name="T13" fmla="*/ 291 h 366"/>
              <a:gd name="T14" fmla="*/ 549 w 597"/>
              <a:gd name="T15" fmla="*/ 366 h 366"/>
              <a:gd name="T16" fmla="*/ 271 w 597"/>
              <a:gd name="T17" fmla="*/ 352 h 366"/>
              <a:gd name="T18" fmla="*/ 190 w 597"/>
              <a:gd name="T19" fmla="*/ 312 h 366"/>
              <a:gd name="T20" fmla="*/ 122 w 597"/>
              <a:gd name="T21" fmla="*/ 305 h 366"/>
              <a:gd name="T22" fmla="*/ 61 w 597"/>
              <a:gd name="T23" fmla="*/ 278 h 366"/>
              <a:gd name="T24" fmla="*/ 0 w 597"/>
              <a:gd name="T25" fmla="*/ 251 h 366"/>
              <a:gd name="T26" fmla="*/ 34 w 597"/>
              <a:gd name="T27" fmla="*/ 183 h 366"/>
              <a:gd name="T28" fmla="*/ 34 w 597"/>
              <a:gd name="T29" fmla="*/ 183 h 366"/>
              <a:gd name="T30" fmla="*/ 68 w 597"/>
              <a:gd name="T31" fmla="*/ 108 h 366"/>
              <a:gd name="T32" fmla="*/ 95 w 597"/>
              <a:gd name="T33" fmla="*/ 34 h 366"/>
              <a:gd name="T34" fmla="*/ 102 w 597"/>
              <a:gd name="T35" fmla="*/ 13 h 366"/>
              <a:gd name="T36" fmla="*/ 129 w 597"/>
              <a:gd name="T37" fmla="*/ 7 h 366"/>
              <a:gd name="T38" fmla="*/ 109 w 597"/>
              <a:gd name="T39" fmla="*/ 81 h 366"/>
              <a:gd name="T40" fmla="*/ 170 w 597"/>
              <a:gd name="T41" fmla="*/ 61 h 366"/>
              <a:gd name="T42" fmla="*/ 210 w 597"/>
              <a:gd name="T43" fmla="*/ 142 h 366"/>
              <a:gd name="T44" fmla="*/ 244 w 597"/>
              <a:gd name="T45" fmla="*/ 122 h 366"/>
              <a:gd name="T46" fmla="*/ 278 w 597"/>
              <a:gd name="T47" fmla="*/ 142 h 366"/>
              <a:gd name="T48" fmla="*/ 326 w 597"/>
              <a:gd name="T49" fmla="*/ 135 h 366"/>
              <a:gd name="T50" fmla="*/ 387 w 597"/>
              <a:gd name="T51" fmla="*/ 142 h 366"/>
              <a:gd name="T52" fmla="*/ 393 w 597"/>
              <a:gd name="T53" fmla="*/ 12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7" h="366">
                <a:moveTo>
                  <a:pt x="129" y="0"/>
                </a:moveTo>
                <a:cubicBezTo>
                  <a:pt x="162" y="12"/>
                  <a:pt x="177" y="42"/>
                  <a:pt x="210" y="54"/>
                </a:cubicBezTo>
                <a:cubicBezTo>
                  <a:pt x="257" y="99"/>
                  <a:pt x="321" y="59"/>
                  <a:pt x="373" y="95"/>
                </a:cubicBezTo>
                <a:cubicBezTo>
                  <a:pt x="391" y="145"/>
                  <a:pt x="419" y="143"/>
                  <a:pt x="454" y="176"/>
                </a:cubicBezTo>
                <a:cubicBezTo>
                  <a:pt x="468" y="189"/>
                  <a:pt x="479" y="206"/>
                  <a:pt x="495" y="217"/>
                </a:cubicBezTo>
                <a:cubicBezTo>
                  <a:pt x="505" y="224"/>
                  <a:pt x="542" y="229"/>
                  <a:pt x="549" y="230"/>
                </a:cubicBezTo>
                <a:cubicBezTo>
                  <a:pt x="577" y="249"/>
                  <a:pt x="588" y="258"/>
                  <a:pt x="597" y="291"/>
                </a:cubicBezTo>
                <a:cubicBezTo>
                  <a:pt x="590" y="348"/>
                  <a:pt x="596" y="350"/>
                  <a:pt x="549" y="366"/>
                </a:cubicBezTo>
                <a:cubicBezTo>
                  <a:pt x="456" y="360"/>
                  <a:pt x="364" y="358"/>
                  <a:pt x="271" y="352"/>
                </a:cubicBezTo>
                <a:cubicBezTo>
                  <a:pt x="242" y="350"/>
                  <a:pt x="212" y="326"/>
                  <a:pt x="190" y="312"/>
                </a:cubicBezTo>
                <a:cubicBezTo>
                  <a:pt x="171" y="299"/>
                  <a:pt x="145" y="307"/>
                  <a:pt x="122" y="305"/>
                </a:cubicBezTo>
                <a:cubicBezTo>
                  <a:pt x="100" y="297"/>
                  <a:pt x="83" y="285"/>
                  <a:pt x="61" y="278"/>
                </a:cubicBezTo>
                <a:cubicBezTo>
                  <a:pt x="40" y="264"/>
                  <a:pt x="24" y="258"/>
                  <a:pt x="0" y="251"/>
                </a:cubicBezTo>
                <a:cubicBezTo>
                  <a:pt x="11" y="208"/>
                  <a:pt x="2" y="232"/>
                  <a:pt x="34" y="183"/>
                </a:cubicBezTo>
                <a:lnTo>
                  <a:pt x="34" y="183"/>
                </a:lnTo>
                <a:cubicBezTo>
                  <a:pt x="45" y="152"/>
                  <a:pt x="45" y="133"/>
                  <a:pt x="68" y="108"/>
                </a:cubicBezTo>
                <a:cubicBezTo>
                  <a:pt x="75" y="81"/>
                  <a:pt x="87" y="61"/>
                  <a:pt x="95" y="34"/>
                </a:cubicBezTo>
                <a:cubicBezTo>
                  <a:pt x="97" y="27"/>
                  <a:pt x="96" y="18"/>
                  <a:pt x="102" y="13"/>
                </a:cubicBezTo>
                <a:cubicBezTo>
                  <a:pt x="109" y="7"/>
                  <a:pt x="120" y="9"/>
                  <a:pt x="129" y="7"/>
                </a:cubicBezTo>
                <a:cubicBezTo>
                  <a:pt x="95" y="29"/>
                  <a:pt x="102" y="41"/>
                  <a:pt x="109" y="81"/>
                </a:cubicBezTo>
                <a:cubicBezTo>
                  <a:pt x="129" y="74"/>
                  <a:pt x="150" y="68"/>
                  <a:pt x="170" y="61"/>
                </a:cubicBezTo>
                <a:cubicBezTo>
                  <a:pt x="186" y="105"/>
                  <a:pt x="162" y="119"/>
                  <a:pt x="210" y="142"/>
                </a:cubicBezTo>
                <a:cubicBezTo>
                  <a:pt x="227" y="93"/>
                  <a:pt x="214" y="92"/>
                  <a:pt x="244" y="122"/>
                </a:cubicBezTo>
                <a:cubicBezTo>
                  <a:pt x="254" y="150"/>
                  <a:pt x="252" y="184"/>
                  <a:pt x="278" y="142"/>
                </a:cubicBezTo>
                <a:cubicBezTo>
                  <a:pt x="290" y="97"/>
                  <a:pt x="293" y="114"/>
                  <a:pt x="326" y="135"/>
                </a:cubicBezTo>
                <a:cubicBezTo>
                  <a:pt x="359" y="114"/>
                  <a:pt x="353" y="131"/>
                  <a:pt x="387" y="142"/>
                </a:cubicBezTo>
                <a:cubicBezTo>
                  <a:pt x="389" y="135"/>
                  <a:pt x="393" y="122"/>
                  <a:pt x="393" y="122"/>
                </a:cubicBezTo>
              </a:path>
            </a:pathLst>
          </a:custGeom>
          <a:solidFill>
            <a:srgbClr val="B816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9999300" y="6132513"/>
            <a:ext cx="911225" cy="544512"/>
          </a:xfrm>
          <a:custGeom>
            <a:avLst/>
            <a:gdLst>
              <a:gd name="T0" fmla="*/ 7 w 574"/>
              <a:gd name="T1" fmla="*/ 101 h 343"/>
              <a:gd name="T2" fmla="*/ 116 w 574"/>
              <a:gd name="T3" fmla="*/ 74 h 343"/>
              <a:gd name="T4" fmla="*/ 170 w 574"/>
              <a:gd name="T5" fmla="*/ 20 h 343"/>
              <a:gd name="T6" fmla="*/ 177 w 574"/>
              <a:gd name="T7" fmla="*/ 27 h 343"/>
              <a:gd name="T8" fmla="*/ 197 w 574"/>
              <a:gd name="T9" fmla="*/ 33 h 343"/>
              <a:gd name="T10" fmla="*/ 299 w 574"/>
              <a:gd name="T11" fmla="*/ 61 h 343"/>
              <a:gd name="T12" fmla="*/ 570 w 574"/>
              <a:gd name="T13" fmla="*/ 67 h 343"/>
              <a:gd name="T14" fmla="*/ 563 w 574"/>
              <a:gd name="T15" fmla="*/ 169 h 343"/>
              <a:gd name="T16" fmla="*/ 522 w 574"/>
              <a:gd name="T17" fmla="*/ 210 h 343"/>
              <a:gd name="T18" fmla="*/ 319 w 574"/>
              <a:gd name="T19" fmla="*/ 271 h 343"/>
              <a:gd name="T20" fmla="*/ 353 w 574"/>
              <a:gd name="T21" fmla="*/ 264 h 343"/>
              <a:gd name="T22" fmla="*/ 373 w 574"/>
              <a:gd name="T23" fmla="*/ 250 h 343"/>
              <a:gd name="T24" fmla="*/ 366 w 574"/>
              <a:gd name="T25" fmla="*/ 271 h 343"/>
              <a:gd name="T26" fmla="*/ 299 w 574"/>
              <a:gd name="T27" fmla="*/ 291 h 343"/>
              <a:gd name="T28" fmla="*/ 102 w 574"/>
              <a:gd name="T29" fmla="*/ 332 h 343"/>
              <a:gd name="T30" fmla="*/ 41 w 574"/>
              <a:gd name="T31" fmla="*/ 284 h 343"/>
              <a:gd name="T32" fmla="*/ 7 w 574"/>
              <a:gd name="T33" fmla="*/ 203 h 343"/>
              <a:gd name="T34" fmla="*/ 0 w 574"/>
              <a:gd name="T35" fmla="*/ 183 h 343"/>
              <a:gd name="T36" fmla="*/ 7 w 574"/>
              <a:gd name="T37" fmla="*/ 122 h 343"/>
              <a:gd name="T38" fmla="*/ 14 w 574"/>
              <a:gd name="T39" fmla="*/ 94 h 343"/>
              <a:gd name="T40" fmla="*/ 21 w 574"/>
              <a:gd name="T41" fmla="*/ 122 h 343"/>
              <a:gd name="T42" fmla="*/ 34 w 574"/>
              <a:gd name="T43" fmla="*/ 183 h 343"/>
              <a:gd name="T44" fmla="*/ 75 w 574"/>
              <a:gd name="T45" fmla="*/ 128 h 343"/>
              <a:gd name="T46" fmla="*/ 102 w 574"/>
              <a:gd name="T47" fmla="*/ 135 h 343"/>
              <a:gd name="T48" fmla="*/ 129 w 574"/>
              <a:gd name="T49" fmla="*/ 149 h 343"/>
              <a:gd name="T50" fmla="*/ 143 w 574"/>
              <a:gd name="T51" fmla="*/ 88 h 343"/>
              <a:gd name="T52" fmla="*/ 150 w 574"/>
              <a:gd name="T53" fmla="*/ 108 h 343"/>
              <a:gd name="T54" fmla="*/ 156 w 574"/>
              <a:gd name="T55" fmla="*/ 142 h 343"/>
              <a:gd name="T56" fmla="*/ 163 w 574"/>
              <a:gd name="T57" fmla="*/ 61 h 343"/>
              <a:gd name="T58" fmla="*/ 177 w 574"/>
              <a:gd name="T59" fmla="*/ 81 h 343"/>
              <a:gd name="T60" fmla="*/ 197 w 574"/>
              <a:gd name="T61" fmla="*/ 88 h 343"/>
              <a:gd name="T62" fmla="*/ 204 w 574"/>
              <a:gd name="T63" fmla="*/ 33 h 343"/>
              <a:gd name="T64" fmla="*/ 170 w 574"/>
              <a:gd name="T65" fmla="*/ 0 h 343"/>
              <a:gd name="T66" fmla="*/ 219 w 574"/>
              <a:gd name="T67" fmla="*/ 7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4" h="343">
                <a:moveTo>
                  <a:pt x="7" y="101"/>
                </a:moveTo>
                <a:cubicBezTo>
                  <a:pt x="84" y="93"/>
                  <a:pt x="62" y="92"/>
                  <a:pt x="116" y="74"/>
                </a:cubicBezTo>
                <a:cubicBezTo>
                  <a:pt x="136" y="54"/>
                  <a:pt x="147" y="35"/>
                  <a:pt x="170" y="20"/>
                </a:cubicBezTo>
                <a:cubicBezTo>
                  <a:pt x="223" y="92"/>
                  <a:pt x="176" y="29"/>
                  <a:pt x="177" y="27"/>
                </a:cubicBezTo>
                <a:cubicBezTo>
                  <a:pt x="180" y="21"/>
                  <a:pt x="190" y="31"/>
                  <a:pt x="197" y="33"/>
                </a:cubicBezTo>
                <a:cubicBezTo>
                  <a:pt x="232" y="43"/>
                  <a:pt x="265" y="49"/>
                  <a:pt x="299" y="61"/>
                </a:cubicBezTo>
                <a:cubicBezTo>
                  <a:pt x="385" y="90"/>
                  <a:pt x="480" y="65"/>
                  <a:pt x="570" y="67"/>
                </a:cubicBezTo>
                <a:cubicBezTo>
                  <a:pt x="568" y="101"/>
                  <a:pt x="574" y="137"/>
                  <a:pt x="563" y="169"/>
                </a:cubicBezTo>
                <a:cubicBezTo>
                  <a:pt x="557" y="187"/>
                  <a:pt x="539" y="200"/>
                  <a:pt x="522" y="210"/>
                </a:cubicBezTo>
                <a:cubicBezTo>
                  <a:pt x="455" y="248"/>
                  <a:pt x="394" y="256"/>
                  <a:pt x="319" y="271"/>
                </a:cubicBezTo>
                <a:cubicBezTo>
                  <a:pt x="319" y="271"/>
                  <a:pt x="342" y="266"/>
                  <a:pt x="353" y="264"/>
                </a:cubicBezTo>
                <a:cubicBezTo>
                  <a:pt x="360" y="259"/>
                  <a:pt x="366" y="246"/>
                  <a:pt x="373" y="250"/>
                </a:cubicBezTo>
                <a:cubicBezTo>
                  <a:pt x="379" y="253"/>
                  <a:pt x="371" y="266"/>
                  <a:pt x="366" y="271"/>
                </a:cubicBezTo>
                <a:cubicBezTo>
                  <a:pt x="354" y="283"/>
                  <a:pt x="315" y="285"/>
                  <a:pt x="299" y="291"/>
                </a:cubicBezTo>
                <a:cubicBezTo>
                  <a:pt x="262" y="343"/>
                  <a:pt x="155" y="328"/>
                  <a:pt x="102" y="332"/>
                </a:cubicBezTo>
                <a:cubicBezTo>
                  <a:pt x="71" y="321"/>
                  <a:pt x="61" y="311"/>
                  <a:pt x="41" y="284"/>
                </a:cubicBezTo>
                <a:cubicBezTo>
                  <a:pt x="31" y="255"/>
                  <a:pt x="17" y="232"/>
                  <a:pt x="7" y="203"/>
                </a:cubicBezTo>
                <a:cubicBezTo>
                  <a:pt x="5" y="196"/>
                  <a:pt x="0" y="183"/>
                  <a:pt x="0" y="183"/>
                </a:cubicBezTo>
                <a:cubicBezTo>
                  <a:pt x="2" y="163"/>
                  <a:pt x="4" y="142"/>
                  <a:pt x="7" y="122"/>
                </a:cubicBezTo>
                <a:cubicBezTo>
                  <a:pt x="8" y="112"/>
                  <a:pt x="4" y="94"/>
                  <a:pt x="14" y="94"/>
                </a:cubicBezTo>
                <a:cubicBezTo>
                  <a:pt x="24" y="94"/>
                  <a:pt x="19" y="113"/>
                  <a:pt x="21" y="122"/>
                </a:cubicBezTo>
                <a:cubicBezTo>
                  <a:pt x="34" y="187"/>
                  <a:pt x="21" y="139"/>
                  <a:pt x="34" y="183"/>
                </a:cubicBezTo>
                <a:cubicBezTo>
                  <a:pt x="58" y="167"/>
                  <a:pt x="66" y="156"/>
                  <a:pt x="75" y="128"/>
                </a:cubicBezTo>
                <a:cubicBezTo>
                  <a:pt x="84" y="130"/>
                  <a:pt x="95" y="129"/>
                  <a:pt x="102" y="135"/>
                </a:cubicBezTo>
                <a:cubicBezTo>
                  <a:pt x="129" y="156"/>
                  <a:pt x="85" y="162"/>
                  <a:pt x="129" y="149"/>
                </a:cubicBezTo>
                <a:cubicBezTo>
                  <a:pt x="136" y="129"/>
                  <a:pt x="131" y="105"/>
                  <a:pt x="143" y="88"/>
                </a:cubicBezTo>
                <a:cubicBezTo>
                  <a:pt x="147" y="82"/>
                  <a:pt x="148" y="101"/>
                  <a:pt x="150" y="108"/>
                </a:cubicBezTo>
                <a:cubicBezTo>
                  <a:pt x="153" y="119"/>
                  <a:pt x="154" y="131"/>
                  <a:pt x="156" y="142"/>
                </a:cubicBezTo>
                <a:cubicBezTo>
                  <a:pt x="180" y="107"/>
                  <a:pt x="178" y="104"/>
                  <a:pt x="163" y="61"/>
                </a:cubicBezTo>
                <a:cubicBezTo>
                  <a:pt x="160" y="53"/>
                  <a:pt x="171" y="76"/>
                  <a:pt x="177" y="81"/>
                </a:cubicBezTo>
                <a:cubicBezTo>
                  <a:pt x="183" y="85"/>
                  <a:pt x="190" y="86"/>
                  <a:pt x="197" y="88"/>
                </a:cubicBezTo>
                <a:cubicBezTo>
                  <a:pt x="233" y="75"/>
                  <a:pt x="249" y="49"/>
                  <a:pt x="204" y="33"/>
                </a:cubicBezTo>
                <a:cubicBezTo>
                  <a:pt x="179" y="9"/>
                  <a:pt x="190" y="20"/>
                  <a:pt x="170" y="0"/>
                </a:cubicBezTo>
                <a:lnTo>
                  <a:pt x="219" y="73"/>
                </a:lnTo>
              </a:path>
            </a:pathLst>
          </a:custGeom>
          <a:solidFill>
            <a:srgbClr val="B816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365762" y="3001963"/>
            <a:ext cx="1816100" cy="1074737"/>
          </a:xfrm>
          <a:custGeom>
            <a:avLst/>
            <a:gdLst>
              <a:gd name="T0" fmla="*/ 270 w 1144"/>
              <a:gd name="T1" fmla="*/ 677 h 677"/>
              <a:gd name="T2" fmla="*/ 338 w 1144"/>
              <a:gd name="T3" fmla="*/ 34 h 677"/>
              <a:gd name="T4" fmla="*/ 413 w 1144"/>
              <a:gd name="T5" fmla="*/ 399 h 677"/>
              <a:gd name="T6" fmla="*/ 440 w 1144"/>
              <a:gd name="T7" fmla="*/ 596 h 677"/>
              <a:gd name="T8" fmla="*/ 426 w 1144"/>
              <a:gd name="T9" fmla="*/ 176 h 677"/>
              <a:gd name="T10" fmla="*/ 440 w 1144"/>
              <a:gd name="T11" fmla="*/ 88 h 677"/>
              <a:gd name="T12" fmla="*/ 542 w 1144"/>
              <a:gd name="T13" fmla="*/ 284 h 677"/>
              <a:gd name="T14" fmla="*/ 623 w 1144"/>
              <a:gd name="T15" fmla="*/ 399 h 677"/>
              <a:gd name="T16" fmla="*/ 670 w 1144"/>
              <a:gd name="T17" fmla="*/ 630 h 677"/>
              <a:gd name="T18" fmla="*/ 691 w 1144"/>
              <a:gd name="T19" fmla="*/ 630 h 677"/>
              <a:gd name="T20" fmla="*/ 603 w 1144"/>
              <a:gd name="T21" fmla="*/ 237 h 677"/>
              <a:gd name="T22" fmla="*/ 542 w 1144"/>
              <a:gd name="T23" fmla="*/ 54 h 677"/>
              <a:gd name="T24" fmla="*/ 582 w 1144"/>
              <a:gd name="T25" fmla="*/ 115 h 677"/>
              <a:gd name="T26" fmla="*/ 697 w 1144"/>
              <a:gd name="T27" fmla="*/ 237 h 677"/>
              <a:gd name="T28" fmla="*/ 846 w 1144"/>
              <a:gd name="T29" fmla="*/ 433 h 677"/>
              <a:gd name="T30" fmla="*/ 874 w 1144"/>
              <a:gd name="T31" fmla="*/ 637 h 677"/>
              <a:gd name="T32" fmla="*/ 799 w 1144"/>
              <a:gd name="T33" fmla="*/ 271 h 677"/>
              <a:gd name="T34" fmla="*/ 677 w 1144"/>
              <a:gd name="T35" fmla="*/ 95 h 677"/>
              <a:gd name="T36" fmla="*/ 772 w 1144"/>
              <a:gd name="T37" fmla="*/ 189 h 677"/>
              <a:gd name="T38" fmla="*/ 826 w 1144"/>
              <a:gd name="T39" fmla="*/ 244 h 677"/>
              <a:gd name="T40" fmla="*/ 968 w 1144"/>
              <a:gd name="T41" fmla="*/ 393 h 677"/>
              <a:gd name="T42" fmla="*/ 1002 w 1144"/>
              <a:gd name="T43" fmla="*/ 488 h 677"/>
              <a:gd name="T44" fmla="*/ 1023 w 1144"/>
              <a:gd name="T45" fmla="*/ 569 h 677"/>
              <a:gd name="T46" fmla="*/ 982 w 1144"/>
              <a:gd name="T47" fmla="*/ 420 h 677"/>
              <a:gd name="T48" fmla="*/ 874 w 1144"/>
              <a:gd name="T49" fmla="*/ 223 h 677"/>
              <a:gd name="T50" fmla="*/ 799 w 1144"/>
              <a:gd name="T51" fmla="*/ 81 h 677"/>
              <a:gd name="T52" fmla="*/ 819 w 1144"/>
              <a:gd name="T53" fmla="*/ 67 h 677"/>
              <a:gd name="T54" fmla="*/ 955 w 1144"/>
              <a:gd name="T55" fmla="*/ 223 h 677"/>
              <a:gd name="T56" fmla="*/ 1050 w 1144"/>
              <a:gd name="T57" fmla="*/ 366 h 677"/>
              <a:gd name="T58" fmla="*/ 1111 w 1144"/>
              <a:gd name="T59" fmla="*/ 460 h 677"/>
              <a:gd name="T60" fmla="*/ 1111 w 1144"/>
              <a:gd name="T61" fmla="*/ 399 h 677"/>
              <a:gd name="T62" fmla="*/ 1009 w 1144"/>
              <a:gd name="T63" fmla="*/ 237 h 677"/>
              <a:gd name="T64" fmla="*/ 874 w 1144"/>
              <a:gd name="T65" fmla="*/ 74 h 677"/>
              <a:gd name="T66" fmla="*/ 406 w 1144"/>
              <a:gd name="T67" fmla="*/ 47 h 677"/>
              <a:gd name="T68" fmla="*/ 203 w 1144"/>
              <a:gd name="T69" fmla="*/ 0 h 677"/>
              <a:gd name="T70" fmla="*/ 108 w 1144"/>
              <a:gd name="T71" fmla="*/ 142 h 677"/>
              <a:gd name="T72" fmla="*/ 27 w 1144"/>
              <a:gd name="T73" fmla="*/ 420 h 677"/>
              <a:gd name="T74" fmla="*/ 54 w 1144"/>
              <a:gd name="T75" fmla="*/ 257 h 677"/>
              <a:gd name="T76" fmla="*/ 142 w 1144"/>
              <a:gd name="T77" fmla="*/ 142 h 677"/>
              <a:gd name="T78" fmla="*/ 223 w 1144"/>
              <a:gd name="T79" fmla="*/ 74 h 677"/>
              <a:gd name="T80" fmla="*/ 270 w 1144"/>
              <a:gd name="T81" fmla="*/ 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4" h="677">
                <a:moveTo>
                  <a:pt x="270" y="0"/>
                </a:moveTo>
                <a:cubicBezTo>
                  <a:pt x="260" y="226"/>
                  <a:pt x="261" y="450"/>
                  <a:pt x="270" y="677"/>
                </a:cubicBezTo>
                <a:cubicBezTo>
                  <a:pt x="277" y="518"/>
                  <a:pt x="271" y="346"/>
                  <a:pt x="298" y="189"/>
                </a:cubicBezTo>
                <a:cubicBezTo>
                  <a:pt x="307" y="138"/>
                  <a:pt x="325" y="85"/>
                  <a:pt x="338" y="34"/>
                </a:cubicBezTo>
                <a:cubicBezTo>
                  <a:pt x="376" y="88"/>
                  <a:pt x="364" y="180"/>
                  <a:pt x="379" y="244"/>
                </a:cubicBezTo>
                <a:cubicBezTo>
                  <a:pt x="385" y="307"/>
                  <a:pt x="393" y="342"/>
                  <a:pt x="413" y="399"/>
                </a:cubicBezTo>
                <a:cubicBezTo>
                  <a:pt x="421" y="451"/>
                  <a:pt x="416" y="506"/>
                  <a:pt x="433" y="555"/>
                </a:cubicBezTo>
                <a:cubicBezTo>
                  <a:pt x="435" y="569"/>
                  <a:pt x="438" y="582"/>
                  <a:pt x="440" y="596"/>
                </a:cubicBezTo>
                <a:cubicBezTo>
                  <a:pt x="443" y="614"/>
                  <a:pt x="447" y="668"/>
                  <a:pt x="447" y="650"/>
                </a:cubicBezTo>
                <a:cubicBezTo>
                  <a:pt x="447" y="249"/>
                  <a:pt x="459" y="363"/>
                  <a:pt x="426" y="176"/>
                </a:cubicBezTo>
                <a:cubicBezTo>
                  <a:pt x="428" y="133"/>
                  <a:pt x="426" y="90"/>
                  <a:pt x="433" y="47"/>
                </a:cubicBezTo>
                <a:cubicBezTo>
                  <a:pt x="435" y="33"/>
                  <a:pt x="437" y="74"/>
                  <a:pt x="440" y="88"/>
                </a:cubicBezTo>
                <a:cubicBezTo>
                  <a:pt x="444" y="106"/>
                  <a:pt x="448" y="124"/>
                  <a:pt x="453" y="142"/>
                </a:cubicBezTo>
                <a:cubicBezTo>
                  <a:pt x="469" y="199"/>
                  <a:pt x="490" y="252"/>
                  <a:pt x="542" y="284"/>
                </a:cubicBezTo>
                <a:cubicBezTo>
                  <a:pt x="552" y="300"/>
                  <a:pt x="557" y="318"/>
                  <a:pt x="569" y="332"/>
                </a:cubicBezTo>
                <a:cubicBezTo>
                  <a:pt x="613" y="386"/>
                  <a:pt x="602" y="352"/>
                  <a:pt x="623" y="399"/>
                </a:cubicBezTo>
                <a:cubicBezTo>
                  <a:pt x="648" y="455"/>
                  <a:pt x="645" y="518"/>
                  <a:pt x="664" y="576"/>
                </a:cubicBezTo>
                <a:cubicBezTo>
                  <a:pt x="666" y="594"/>
                  <a:pt x="667" y="612"/>
                  <a:pt x="670" y="630"/>
                </a:cubicBezTo>
                <a:cubicBezTo>
                  <a:pt x="671" y="639"/>
                  <a:pt x="668" y="657"/>
                  <a:pt x="677" y="657"/>
                </a:cubicBezTo>
                <a:cubicBezTo>
                  <a:pt x="687" y="657"/>
                  <a:pt x="686" y="639"/>
                  <a:pt x="691" y="630"/>
                </a:cubicBezTo>
                <a:cubicBezTo>
                  <a:pt x="686" y="465"/>
                  <a:pt x="705" y="441"/>
                  <a:pt x="636" y="338"/>
                </a:cubicBezTo>
                <a:cubicBezTo>
                  <a:pt x="627" y="307"/>
                  <a:pt x="619" y="266"/>
                  <a:pt x="603" y="237"/>
                </a:cubicBezTo>
                <a:cubicBezTo>
                  <a:pt x="579" y="194"/>
                  <a:pt x="551" y="162"/>
                  <a:pt x="535" y="115"/>
                </a:cubicBezTo>
                <a:cubicBezTo>
                  <a:pt x="537" y="95"/>
                  <a:pt x="531" y="71"/>
                  <a:pt x="542" y="54"/>
                </a:cubicBezTo>
                <a:cubicBezTo>
                  <a:pt x="547" y="46"/>
                  <a:pt x="563" y="54"/>
                  <a:pt x="569" y="61"/>
                </a:cubicBezTo>
                <a:cubicBezTo>
                  <a:pt x="581" y="75"/>
                  <a:pt x="573" y="99"/>
                  <a:pt x="582" y="115"/>
                </a:cubicBezTo>
                <a:cubicBezTo>
                  <a:pt x="593" y="134"/>
                  <a:pt x="608" y="147"/>
                  <a:pt x="623" y="162"/>
                </a:cubicBezTo>
                <a:cubicBezTo>
                  <a:pt x="635" y="197"/>
                  <a:pt x="671" y="211"/>
                  <a:pt x="697" y="237"/>
                </a:cubicBezTo>
                <a:cubicBezTo>
                  <a:pt x="725" y="265"/>
                  <a:pt x="751" y="297"/>
                  <a:pt x="786" y="318"/>
                </a:cubicBezTo>
                <a:cubicBezTo>
                  <a:pt x="805" y="356"/>
                  <a:pt x="823" y="398"/>
                  <a:pt x="846" y="433"/>
                </a:cubicBezTo>
                <a:cubicBezTo>
                  <a:pt x="851" y="474"/>
                  <a:pt x="853" y="516"/>
                  <a:pt x="867" y="555"/>
                </a:cubicBezTo>
                <a:cubicBezTo>
                  <a:pt x="869" y="582"/>
                  <a:pt x="867" y="663"/>
                  <a:pt x="874" y="637"/>
                </a:cubicBezTo>
                <a:cubicBezTo>
                  <a:pt x="885" y="596"/>
                  <a:pt x="880" y="551"/>
                  <a:pt x="880" y="508"/>
                </a:cubicBezTo>
                <a:cubicBezTo>
                  <a:pt x="880" y="395"/>
                  <a:pt x="858" y="355"/>
                  <a:pt x="799" y="271"/>
                </a:cubicBezTo>
                <a:cubicBezTo>
                  <a:pt x="783" y="223"/>
                  <a:pt x="805" y="275"/>
                  <a:pt x="772" y="237"/>
                </a:cubicBezTo>
                <a:cubicBezTo>
                  <a:pt x="735" y="194"/>
                  <a:pt x="716" y="134"/>
                  <a:pt x="677" y="95"/>
                </a:cubicBezTo>
                <a:cubicBezTo>
                  <a:pt x="668" y="68"/>
                  <a:pt x="658" y="47"/>
                  <a:pt x="697" y="61"/>
                </a:cubicBezTo>
                <a:cubicBezTo>
                  <a:pt x="710" y="97"/>
                  <a:pt x="742" y="169"/>
                  <a:pt x="772" y="189"/>
                </a:cubicBezTo>
                <a:cubicBezTo>
                  <a:pt x="808" y="243"/>
                  <a:pt x="759" y="177"/>
                  <a:pt x="813" y="223"/>
                </a:cubicBezTo>
                <a:cubicBezTo>
                  <a:pt x="819" y="228"/>
                  <a:pt x="821" y="238"/>
                  <a:pt x="826" y="244"/>
                </a:cubicBezTo>
                <a:cubicBezTo>
                  <a:pt x="843" y="264"/>
                  <a:pt x="878" y="303"/>
                  <a:pt x="901" y="318"/>
                </a:cubicBezTo>
                <a:cubicBezTo>
                  <a:pt x="923" y="352"/>
                  <a:pt x="935" y="370"/>
                  <a:pt x="968" y="393"/>
                </a:cubicBezTo>
                <a:cubicBezTo>
                  <a:pt x="985" y="441"/>
                  <a:pt x="974" y="421"/>
                  <a:pt x="996" y="454"/>
                </a:cubicBezTo>
                <a:cubicBezTo>
                  <a:pt x="998" y="465"/>
                  <a:pt x="999" y="477"/>
                  <a:pt x="1002" y="488"/>
                </a:cubicBezTo>
                <a:cubicBezTo>
                  <a:pt x="1006" y="502"/>
                  <a:pt x="1016" y="528"/>
                  <a:pt x="1016" y="528"/>
                </a:cubicBezTo>
                <a:cubicBezTo>
                  <a:pt x="1018" y="542"/>
                  <a:pt x="1027" y="556"/>
                  <a:pt x="1023" y="569"/>
                </a:cubicBezTo>
                <a:cubicBezTo>
                  <a:pt x="1020" y="577"/>
                  <a:pt x="1011" y="557"/>
                  <a:pt x="1009" y="549"/>
                </a:cubicBezTo>
                <a:cubicBezTo>
                  <a:pt x="996" y="482"/>
                  <a:pt x="1014" y="466"/>
                  <a:pt x="982" y="420"/>
                </a:cubicBezTo>
                <a:cubicBezTo>
                  <a:pt x="965" y="371"/>
                  <a:pt x="980" y="387"/>
                  <a:pt x="948" y="366"/>
                </a:cubicBezTo>
                <a:cubicBezTo>
                  <a:pt x="919" y="320"/>
                  <a:pt x="912" y="263"/>
                  <a:pt x="874" y="223"/>
                </a:cubicBezTo>
                <a:cubicBezTo>
                  <a:pt x="859" y="180"/>
                  <a:pt x="826" y="142"/>
                  <a:pt x="806" y="101"/>
                </a:cubicBezTo>
                <a:cubicBezTo>
                  <a:pt x="803" y="95"/>
                  <a:pt x="802" y="87"/>
                  <a:pt x="799" y="81"/>
                </a:cubicBezTo>
                <a:cubicBezTo>
                  <a:pt x="795" y="74"/>
                  <a:pt x="779" y="66"/>
                  <a:pt x="786" y="61"/>
                </a:cubicBezTo>
                <a:cubicBezTo>
                  <a:pt x="795" y="55"/>
                  <a:pt x="808" y="65"/>
                  <a:pt x="819" y="67"/>
                </a:cubicBezTo>
                <a:cubicBezTo>
                  <a:pt x="849" y="87"/>
                  <a:pt x="865" y="116"/>
                  <a:pt x="894" y="135"/>
                </a:cubicBezTo>
                <a:cubicBezTo>
                  <a:pt x="911" y="170"/>
                  <a:pt x="933" y="192"/>
                  <a:pt x="955" y="223"/>
                </a:cubicBezTo>
                <a:cubicBezTo>
                  <a:pt x="963" y="248"/>
                  <a:pt x="991" y="286"/>
                  <a:pt x="1009" y="305"/>
                </a:cubicBezTo>
                <a:cubicBezTo>
                  <a:pt x="1018" y="332"/>
                  <a:pt x="1030" y="346"/>
                  <a:pt x="1050" y="366"/>
                </a:cubicBezTo>
                <a:cubicBezTo>
                  <a:pt x="1061" y="399"/>
                  <a:pt x="1076" y="422"/>
                  <a:pt x="1104" y="440"/>
                </a:cubicBezTo>
                <a:cubicBezTo>
                  <a:pt x="1106" y="447"/>
                  <a:pt x="1107" y="454"/>
                  <a:pt x="1111" y="460"/>
                </a:cubicBezTo>
                <a:cubicBezTo>
                  <a:pt x="1116" y="466"/>
                  <a:pt x="1128" y="482"/>
                  <a:pt x="1131" y="474"/>
                </a:cubicBezTo>
                <a:cubicBezTo>
                  <a:pt x="1144" y="434"/>
                  <a:pt x="1124" y="426"/>
                  <a:pt x="1111" y="399"/>
                </a:cubicBezTo>
                <a:cubicBezTo>
                  <a:pt x="1098" y="372"/>
                  <a:pt x="1097" y="338"/>
                  <a:pt x="1084" y="311"/>
                </a:cubicBezTo>
                <a:cubicBezTo>
                  <a:pt x="1068" y="279"/>
                  <a:pt x="1038" y="256"/>
                  <a:pt x="1009" y="237"/>
                </a:cubicBezTo>
                <a:cubicBezTo>
                  <a:pt x="993" y="211"/>
                  <a:pt x="974" y="192"/>
                  <a:pt x="955" y="169"/>
                </a:cubicBezTo>
                <a:cubicBezTo>
                  <a:pt x="926" y="135"/>
                  <a:pt x="912" y="101"/>
                  <a:pt x="874" y="74"/>
                </a:cubicBezTo>
                <a:cubicBezTo>
                  <a:pt x="826" y="5"/>
                  <a:pt x="792" y="42"/>
                  <a:pt x="684" y="47"/>
                </a:cubicBezTo>
                <a:cubicBezTo>
                  <a:pt x="585" y="41"/>
                  <a:pt x="505" y="36"/>
                  <a:pt x="406" y="47"/>
                </a:cubicBezTo>
                <a:cubicBezTo>
                  <a:pt x="349" y="62"/>
                  <a:pt x="352" y="60"/>
                  <a:pt x="277" y="54"/>
                </a:cubicBezTo>
                <a:cubicBezTo>
                  <a:pt x="243" y="42"/>
                  <a:pt x="236" y="10"/>
                  <a:pt x="203" y="0"/>
                </a:cubicBezTo>
                <a:cubicBezTo>
                  <a:pt x="189" y="20"/>
                  <a:pt x="184" y="42"/>
                  <a:pt x="169" y="61"/>
                </a:cubicBezTo>
                <a:cubicBezTo>
                  <a:pt x="149" y="86"/>
                  <a:pt x="119" y="111"/>
                  <a:pt x="108" y="142"/>
                </a:cubicBezTo>
                <a:cubicBezTo>
                  <a:pt x="93" y="186"/>
                  <a:pt x="80" y="244"/>
                  <a:pt x="47" y="277"/>
                </a:cubicBezTo>
                <a:cubicBezTo>
                  <a:pt x="31" y="325"/>
                  <a:pt x="35" y="369"/>
                  <a:pt x="27" y="420"/>
                </a:cubicBezTo>
                <a:cubicBezTo>
                  <a:pt x="25" y="434"/>
                  <a:pt x="13" y="460"/>
                  <a:pt x="13" y="460"/>
                </a:cubicBezTo>
                <a:cubicBezTo>
                  <a:pt x="16" y="390"/>
                  <a:pt x="0" y="308"/>
                  <a:pt x="54" y="257"/>
                </a:cubicBezTo>
                <a:cubicBezTo>
                  <a:pt x="67" y="214"/>
                  <a:pt x="99" y="187"/>
                  <a:pt x="135" y="162"/>
                </a:cubicBezTo>
                <a:cubicBezTo>
                  <a:pt x="137" y="155"/>
                  <a:pt x="137" y="147"/>
                  <a:pt x="142" y="142"/>
                </a:cubicBezTo>
                <a:cubicBezTo>
                  <a:pt x="153" y="131"/>
                  <a:pt x="170" y="126"/>
                  <a:pt x="182" y="115"/>
                </a:cubicBezTo>
                <a:cubicBezTo>
                  <a:pt x="210" y="88"/>
                  <a:pt x="196" y="102"/>
                  <a:pt x="223" y="74"/>
                </a:cubicBezTo>
                <a:cubicBezTo>
                  <a:pt x="235" y="39"/>
                  <a:pt x="230" y="61"/>
                  <a:pt x="230" y="6"/>
                </a:cubicBezTo>
                <a:cubicBezTo>
                  <a:pt x="243" y="4"/>
                  <a:pt x="257" y="2"/>
                  <a:pt x="270" y="0"/>
                </a:cubicBezTo>
                <a:close/>
              </a:path>
            </a:pathLst>
          </a:custGeom>
          <a:solidFill>
            <a:srgbClr val="F0B5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2" name="Picture 31" descr="star0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8162" y="27432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32"/>
          <p:cNvSpPr>
            <a:spLocks/>
          </p:cNvSpPr>
          <p:nvPr/>
        </p:nvSpPr>
        <p:spPr bwMode="auto">
          <a:xfrm>
            <a:off x="10553337" y="1333500"/>
            <a:ext cx="801688" cy="1309688"/>
          </a:xfrm>
          <a:custGeom>
            <a:avLst/>
            <a:gdLst>
              <a:gd name="T0" fmla="*/ 92 w 505"/>
              <a:gd name="T1" fmla="*/ 27 h 825"/>
              <a:gd name="T2" fmla="*/ 180 w 505"/>
              <a:gd name="T3" fmla="*/ 41 h 825"/>
              <a:gd name="T4" fmla="*/ 221 w 505"/>
              <a:gd name="T5" fmla="*/ 68 h 825"/>
              <a:gd name="T6" fmla="*/ 349 w 505"/>
              <a:gd name="T7" fmla="*/ 414 h 825"/>
              <a:gd name="T8" fmla="*/ 390 w 505"/>
              <a:gd name="T9" fmla="*/ 475 h 825"/>
              <a:gd name="T10" fmla="*/ 160 w 505"/>
              <a:gd name="T11" fmla="*/ 536 h 825"/>
              <a:gd name="T12" fmla="*/ 105 w 505"/>
              <a:gd name="T13" fmla="*/ 590 h 825"/>
              <a:gd name="T14" fmla="*/ 112 w 505"/>
              <a:gd name="T15" fmla="*/ 610 h 825"/>
              <a:gd name="T16" fmla="*/ 139 w 505"/>
              <a:gd name="T17" fmla="*/ 820 h 825"/>
              <a:gd name="T18" fmla="*/ 187 w 505"/>
              <a:gd name="T19" fmla="*/ 793 h 825"/>
              <a:gd name="T20" fmla="*/ 241 w 505"/>
              <a:gd name="T21" fmla="*/ 780 h 825"/>
              <a:gd name="T22" fmla="*/ 505 w 505"/>
              <a:gd name="T23" fmla="*/ 746 h 825"/>
              <a:gd name="T24" fmla="*/ 424 w 505"/>
              <a:gd name="T25" fmla="*/ 597 h 825"/>
              <a:gd name="T26" fmla="*/ 397 w 505"/>
              <a:gd name="T27" fmla="*/ 515 h 825"/>
              <a:gd name="T28" fmla="*/ 383 w 505"/>
              <a:gd name="T29" fmla="*/ 475 h 825"/>
              <a:gd name="T30" fmla="*/ 343 w 505"/>
              <a:gd name="T31" fmla="*/ 332 h 825"/>
              <a:gd name="T32" fmla="*/ 316 w 505"/>
              <a:gd name="T33" fmla="*/ 244 h 825"/>
              <a:gd name="T34" fmla="*/ 295 w 505"/>
              <a:gd name="T35" fmla="*/ 204 h 825"/>
              <a:gd name="T36" fmla="*/ 282 w 505"/>
              <a:gd name="T37" fmla="*/ 149 h 825"/>
              <a:gd name="T38" fmla="*/ 261 w 505"/>
              <a:gd name="T39" fmla="*/ 129 h 825"/>
              <a:gd name="T40" fmla="*/ 187 w 505"/>
              <a:gd name="T41" fmla="*/ 34 h 825"/>
              <a:gd name="T42" fmla="*/ 173 w 505"/>
              <a:gd name="T43" fmla="*/ 14 h 825"/>
              <a:gd name="T44" fmla="*/ 133 w 505"/>
              <a:gd name="T45" fmla="*/ 0 h 825"/>
              <a:gd name="T46" fmla="*/ 17 w 505"/>
              <a:gd name="T47" fmla="*/ 48 h 825"/>
              <a:gd name="T48" fmla="*/ 24 w 505"/>
              <a:gd name="T49" fmla="*/ 224 h 825"/>
              <a:gd name="T50" fmla="*/ 31 w 505"/>
              <a:gd name="T51" fmla="*/ 265 h 825"/>
              <a:gd name="T52" fmla="*/ 51 w 505"/>
              <a:gd name="T53" fmla="*/ 319 h 825"/>
              <a:gd name="T54" fmla="*/ 17 w 505"/>
              <a:gd name="T55" fmla="*/ 258 h 825"/>
              <a:gd name="T56" fmla="*/ 72 w 505"/>
              <a:gd name="T57" fmla="*/ 54 h 825"/>
              <a:gd name="T58" fmla="*/ 58 w 505"/>
              <a:gd name="T59" fmla="*/ 88 h 825"/>
              <a:gd name="T60" fmla="*/ 44 w 505"/>
              <a:gd name="T61" fmla="*/ 129 h 825"/>
              <a:gd name="T62" fmla="*/ 31 w 505"/>
              <a:gd name="T63" fmla="*/ 149 h 825"/>
              <a:gd name="T64" fmla="*/ 38 w 505"/>
              <a:gd name="T65" fmla="*/ 278 h 825"/>
              <a:gd name="T66" fmla="*/ 51 w 505"/>
              <a:gd name="T67" fmla="*/ 319 h 825"/>
              <a:gd name="T68" fmla="*/ 14 w 505"/>
              <a:gd name="T69" fmla="*/ 264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5" h="825">
                <a:moveTo>
                  <a:pt x="92" y="27"/>
                </a:moveTo>
                <a:cubicBezTo>
                  <a:pt x="98" y="28"/>
                  <a:pt x="162" y="32"/>
                  <a:pt x="180" y="41"/>
                </a:cubicBezTo>
                <a:cubicBezTo>
                  <a:pt x="195" y="48"/>
                  <a:pt x="221" y="68"/>
                  <a:pt x="221" y="68"/>
                </a:cubicBezTo>
                <a:cubicBezTo>
                  <a:pt x="297" y="183"/>
                  <a:pt x="256" y="316"/>
                  <a:pt x="349" y="414"/>
                </a:cubicBezTo>
                <a:cubicBezTo>
                  <a:pt x="358" y="439"/>
                  <a:pt x="376" y="452"/>
                  <a:pt x="390" y="475"/>
                </a:cubicBezTo>
                <a:cubicBezTo>
                  <a:pt x="346" y="543"/>
                  <a:pt x="227" y="531"/>
                  <a:pt x="160" y="536"/>
                </a:cubicBezTo>
                <a:cubicBezTo>
                  <a:pt x="105" y="544"/>
                  <a:pt x="92" y="529"/>
                  <a:pt x="105" y="590"/>
                </a:cubicBezTo>
                <a:cubicBezTo>
                  <a:pt x="106" y="597"/>
                  <a:pt x="110" y="603"/>
                  <a:pt x="112" y="610"/>
                </a:cubicBezTo>
                <a:cubicBezTo>
                  <a:pt x="124" y="680"/>
                  <a:pt x="127" y="750"/>
                  <a:pt x="139" y="820"/>
                </a:cubicBezTo>
                <a:cubicBezTo>
                  <a:pt x="195" y="805"/>
                  <a:pt x="139" y="825"/>
                  <a:pt x="187" y="793"/>
                </a:cubicBezTo>
                <a:cubicBezTo>
                  <a:pt x="198" y="786"/>
                  <a:pt x="232" y="782"/>
                  <a:pt x="241" y="780"/>
                </a:cubicBezTo>
                <a:cubicBezTo>
                  <a:pt x="309" y="732"/>
                  <a:pt x="434" y="749"/>
                  <a:pt x="505" y="746"/>
                </a:cubicBezTo>
                <a:cubicBezTo>
                  <a:pt x="497" y="701"/>
                  <a:pt x="463" y="622"/>
                  <a:pt x="424" y="597"/>
                </a:cubicBezTo>
                <a:cubicBezTo>
                  <a:pt x="417" y="559"/>
                  <a:pt x="411" y="548"/>
                  <a:pt x="397" y="515"/>
                </a:cubicBezTo>
                <a:cubicBezTo>
                  <a:pt x="391" y="502"/>
                  <a:pt x="383" y="475"/>
                  <a:pt x="383" y="475"/>
                </a:cubicBezTo>
                <a:cubicBezTo>
                  <a:pt x="378" y="420"/>
                  <a:pt x="382" y="372"/>
                  <a:pt x="343" y="332"/>
                </a:cubicBezTo>
                <a:cubicBezTo>
                  <a:pt x="334" y="306"/>
                  <a:pt x="327" y="270"/>
                  <a:pt x="316" y="244"/>
                </a:cubicBezTo>
                <a:cubicBezTo>
                  <a:pt x="294" y="193"/>
                  <a:pt x="308" y="254"/>
                  <a:pt x="295" y="204"/>
                </a:cubicBezTo>
                <a:cubicBezTo>
                  <a:pt x="290" y="186"/>
                  <a:pt x="292" y="165"/>
                  <a:pt x="282" y="149"/>
                </a:cubicBezTo>
                <a:cubicBezTo>
                  <a:pt x="277" y="141"/>
                  <a:pt x="267" y="137"/>
                  <a:pt x="261" y="129"/>
                </a:cubicBezTo>
                <a:cubicBezTo>
                  <a:pt x="234" y="95"/>
                  <a:pt x="222" y="59"/>
                  <a:pt x="187" y="34"/>
                </a:cubicBezTo>
                <a:cubicBezTo>
                  <a:pt x="182" y="27"/>
                  <a:pt x="180" y="18"/>
                  <a:pt x="173" y="14"/>
                </a:cubicBezTo>
                <a:cubicBezTo>
                  <a:pt x="161" y="6"/>
                  <a:pt x="133" y="0"/>
                  <a:pt x="133" y="0"/>
                </a:cubicBezTo>
                <a:cubicBezTo>
                  <a:pt x="62" y="7"/>
                  <a:pt x="62" y="3"/>
                  <a:pt x="17" y="48"/>
                </a:cubicBezTo>
                <a:cubicBezTo>
                  <a:pt x="0" y="104"/>
                  <a:pt x="15" y="167"/>
                  <a:pt x="24" y="224"/>
                </a:cubicBezTo>
                <a:cubicBezTo>
                  <a:pt x="26" y="238"/>
                  <a:pt x="27" y="252"/>
                  <a:pt x="31" y="265"/>
                </a:cubicBezTo>
                <a:cubicBezTo>
                  <a:pt x="36" y="283"/>
                  <a:pt x="61" y="335"/>
                  <a:pt x="51" y="319"/>
                </a:cubicBezTo>
                <a:cubicBezTo>
                  <a:pt x="38" y="298"/>
                  <a:pt x="25" y="281"/>
                  <a:pt x="17" y="258"/>
                </a:cubicBezTo>
                <a:cubicBezTo>
                  <a:pt x="22" y="196"/>
                  <a:pt x="14" y="93"/>
                  <a:pt x="72" y="54"/>
                </a:cubicBezTo>
                <a:cubicBezTo>
                  <a:pt x="85" y="98"/>
                  <a:pt x="79" y="54"/>
                  <a:pt x="58" y="88"/>
                </a:cubicBezTo>
                <a:cubicBezTo>
                  <a:pt x="50" y="100"/>
                  <a:pt x="49" y="115"/>
                  <a:pt x="44" y="129"/>
                </a:cubicBezTo>
                <a:cubicBezTo>
                  <a:pt x="41" y="137"/>
                  <a:pt x="35" y="142"/>
                  <a:pt x="31" y="149"/>
                </a:cubicBezTo>
                <a:cubicBezTo>
                  <a:pt x="33" y="192"/>
                  <a:pt x="33" y="235"/>
                  <a:pt x="38" y="278"/>
                </a:cubicBezTo>
                <a:cubicBezTo>
                  <a:pt x="40" y="292"/>
                  <a:pt x="51" y="319"/>
                  <a:pt x="51" y="319"/>
                </a:cubicBezTo>
                <a:lnTo>
                  <a:pt x="14" y="264"/>
                </a:lnTo>
              </a:path>
            </a:pathLst>
          </a:custGeom>
          <a:solidFill>
            <a:srgbClr val="B816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4" name="Picture 33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0962" y="4495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3562" y="4495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5762" y="35814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5362" y="45720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6362" y="35814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reeform 38"/>
          <p:cNvSpPr>
            <a:spLocks/>
          </p:cNvSpPr>
          <p:nvPr/>
        </p:nvSpPr>
        <p:spPr bwMode="auto">
          <a:xfrm rot="1053020">
            <a:off x="9356362" y="381000"/>
            <a:ext cx="614363" cy="457200"/>
          </a:xfrm>
          <a:custGeom>
            <a:avLst/>
            <a:gdLst>
              <a:gd name="T0" fmla="*/ 2147483647 w 3401"/>
              <a:gd name="T1" fmla="*/ 2147483647 h 3450"/>
              <a:gd name="T2" fmla="*/ 2147483647 w 3401"/>
              <a:gd name="T3" fmla="*/ 2147483647 h 3450"/>
              <a:gd name="T4" fmla="*/ 2147483647 w 3401"/>
              <a:gd name="T5" fmla="*/ 2147483647 h 3450"/>
              <a:gd name="T6" fmla="*/ 2147483647 w 3401"/>
              <a:gd name="T7" fmla="*/ 2147483647 h 3450"/>
              <a:gd name="T8" fmla="*/ 2147483647 w 3401"/>
              <a:gd name="T9" fmla="*/ 2147483647 h 3450"/>
              <a:gd name="T10" fmla="*/ 2147483647 w 3401"/>
              <a:gd name="T11" fmla="*/ 2147483647 h 3450"/>
              <a:gd name="T12" fmla="*/ 2147483647 w 3401"/>
              <a:gd name="T13" fmla="*/ 2147483647 h 3450"/>
              <a:gd name="T14" fmla="*/ 2147483647 w 3401"/>
              <a:gd name="T15" fmla="*/ 2147483647 h 3450"/>
              <a:gd name="T16" fmla="*/ 2147483647 w 3401"/>
              <a:gd name="T17" fmla="*/ 2147483647 h 3450"/>
              <a:gd name="T18" fmla="*/ 2147483647 w 3401"/>
              <a:gd name="T19" fmla="*/ 2147483647 h 3450"/>
              <a:gd name="T20" fmla="*/ 2147483647 w 3401"/>
              <a:gd name="T21" fmla="*/ 2147483647 h 3450"/>
              <a:gd name="T22" fmla="*/ 2147483647 w 3401"/>
              <a:gd name="T23" fmla="*/ 2147483647 h 3450"/>
              <a:gd name="T24" fmla="*/ 2147483647 w 3401"/>
              <a:gd name="T25" fmla="*/ 2147483647 h 3450"/>
              <a:gd name="T26" fmla="*/ 2147483647 w 3401"/>
              <a:gd name="T27" fmla="*/ 2147483647 h 3450"/>
              <a:gd name="T28" fmla="*/ 2147483647 w 3401"/>
              <a:gd name="T29" fmla="*/ 2147483647 h 3450"/>
              <a:gd name="T30" fmla="*/ 2147483647 w 3401"/>
              <a:gd name="T31" fmla="*/ 2147483647 h 3450"/>
              <a:gd name="T32" fmla="*/ 2147483647 w 3401"/>
              <a:gd name="T33" fmla="*/ 2147483647 h 3450"/>
              <a:gd name="T34" fmla="*/ 2147483647 w 3401"/>
              <a:gd name="T35" fmla="*/ 2147483647 h 3450"/>
              <a:gd name="T36" fmla="*/ 2147483647 w 3401"/>
              <a:gd name="T37" fmla="*/ 2147483647 h 3450"/>
              <a:gd name="T38" fmla="*/ 2147483647 w 3401"/>
              <a:gd name="T39" fmla="*/ 2147483647 h 3450"/>
              <a:gd name="T40" fmla="*/ 2147483647 w 3401"/>
              <a:gd name="T41" fmla="*/ 2147483647 h 3450"/>
              <a:gd name="T42" fmla="*/ 2147483647 w 3401"/>
              <a:gd name="T43" fmla="*/ 2147483647 h 3450"/>
              <a:gd name="T44" fmla="*/ 2147483647 w 3401"/>
              <a:gd name="T45" fmla="*/ 2147483647 h 3450"/>
              <a:gd name="T46" fmla="*/ 2147483647 w 3401"/>
              <a:gd name="T47" fmla="*/ 2147483647 h 345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01"/>
              <a:gd name="T73" fmla="*/ 0 h 3450"/>
              <a:gd name="T74" fmla="*/ 3401 w 3401"/>
              <a:gd name="T75" fmla="*/ 3450 h 345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01" h="3450">
                <a:moveTo>
                  <a:pt x="1378" y="1350"/>
                </a:moveTo>
                <a:cubicBezTo>
                  <a:pt x="1350" y="1200"/>
                  <a:pt x="1017" y="480"/>
                  <a:pt x="1150" y="270"/>
                </a:cubicBezTo>
                <a:cubicBezTo>
                  <a:pt x="1283" y="60"/>
                  <a:pt x="1967" y="0"/>
                  <a:pt x="2176" y="90"/>
                </a:cubicBezTo>
                <a:cubicBezTo>
                  <a:pt x="2385" y="180"/>
                  <a:pt x="2432" y="600"/>
                  <a:pt x="2404" y="810"/>
                </a:cubicBezTo>
                <a:cubicBezTo>
                  <a:pt x="2376" y="1020"/>
                  <a:pt x="1920" y="1350"/>
                  <a:pt x="2005" y="1350"/>
                </a:cubicBezTo>
                <a:cubicBezTo>
                  <a:pt x="2090" y="1350"/>
                  <a:pt x="2689" y="810"/>
                  <a:pt x="2917" y="810"/>
                </a:cubicBezTo>
                <a:cubicBezTo>
                  <a:pt x="3145" y="810"/>
                  <a:pt x="3345" y="1140"/>
                  <a:pt x="3373" y="1350"/>
                </a:cubicBezTo>
                <a:cubicBezTo>
                  <a:pt x="3401" y="1560"/>
                  <a:pt x="3268" y="1950"/>
                  <a:pt x="3088" y="2070"/>
                </a:cubicBezTo>
                <a:cubicBezTo>
                  <a:pt x="2908" y="2190"/>
                  <a:pt x="2423" y="2100"/>
                  <a:pt x="2290" y="2070"/>
                </a:cubicBezTo>
                <a:cubicBezTo>
                  <a:pt x="2157" y="2040"/>
                  <a:pt x="2299" y="1890"/>
                  <a:pt x="2290" y="1890"/>
                </a:cubicBezTo>
                <a:cubicBezTo>
                  <a:pt x="2281" y="1890"/>
                  <a:pt x="2148" y="1980"/>
                  <a:pt x="2233" y="2070"/>
                </a:cubicBezTo>
                <a:cubicBezTo>
                  <a:pt x="2318" y="2160"/>
                  <a:pt x="2727" y="2250"/>
                  <a:pt x="2803" y="2430"/>
                </a:cubicBezTo>
                <a:cubicBezTo>
                  <a:pt x="2879" y="2610"/>
                  <a:pt x="2860" y="3000"/>
                  <a:pt x="2689" y="3150"/>
                </a:cubicBezTo>
                <a:cubicBezTo>
                  <a:pt x="2518" y="3300"/>
                  <a:pt x="1957" y="3450"/>
                  <a:pt x="1777" y="3330"/>
                </a:cubicBezTo>
                <a:cubicBezTo>
                  <a:pt x="1597" y="3210"/>
                  <a:pt x="1653" y="2460"/>
                  <a:pt x="1606" y="2430"/>
                </a:cubicBezTo>
                <a:cubicBezTo>
                  <a:pt x="1559" y="2400"/>
                  <a:pt x="1682" y="3030"/>
                  <a:pt x="1492" y="3150"/>
                </a:cubicBezTo>
                <a:cubicBezTo>
                  <a:pt x="1302" y="3270"/>
                  <a:pt x="646" y="3270"/>
                  <a:pt x="466" y="3150"/>
                </a:cubicBezTo>
                <a:cubicBezTo>
                  <a:pt x="286" y="3030"/>
                  <a:pt x="314" y="2610"/>
                  <a:pt x="409" y="2430"/>
                </a:cubicBezTo>
                <a:cubicBezTo>
                  <a:pt x="504" y="2250"/>
                  <a:pt x="1055" y="2160"/>
                  <a:pt x="1036" y="2070"/>
                </a:cubicBezTo>
                <a:cubicBezTo>
                  <a:pt x="1017" y="1980"/>
                  <a:pt x="456" y="2040"/>
                  <a:pt x="295" y="1890"/>
                </a:cubicBezTo>
                <a:cubicBezTo>
                  <a:pt x="134" y="1740"/>
                  <a:pt x="0" y="1350"/>
                  <a:pt x="67" y="1170"/>
                </a:cubicBezTo>
                <a:cubicBezTo>
                  <a:pt x="134" y="990"/>
                  <a:pt x="485" y="810"/>
                  <a:pt x="694" y="810"/>
                </a:cubicBezTo>
                <a:cubicBezTo>
                  <a:pt x="903" y="810"/>
                  <a:pt x="1207" y="1080"/>
                  <a:pt x="1321" y="1170"/>
                </a:cubicBezTo>
                <a:cubicBezTo>
                  <a:pt x="1435" y="1260"/>
                  <a:pt x="1406" y="1500"/>
                  <a:pt x="1378" y="135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9127762" y="1066800"/>
            <a:ext cx="3048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8594362" y="1066800"/>
            <a:ext cx="3048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8670562" y="1066800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9203962" y="1066800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8580075" y="949325"/>
            <a:ext cx="504825" cy="442913"/>
          </a:xfrm>
          <a:custGeom>
            <a:avLst/>
            <a:gdLst>
              <a:gd name="T0" fmla="*/ 0 w 318"/>
              <a:gd name="T1" fmla="*/ 19 h 279"/>
              <a:gd name="T2" fmla="*/ 196 w 318"/>
              <a:gd name="T3" fmla="*/ 53 h 279"/>
              <a:gd name="T4" fmla="*/ 230 w 318"/>
              <a:gd name="T5" fmla="*/ 114 h 279"/>
              <a:gd name="T6" fmla="*/ 264 w 318"/>
              <a:gd name="T7" fmla="*/ 276 h 279"/>
              <a:gd name="T8" fmla="*/ 318 w 318"/>
              <a:gd name="T9" fmla="*/ 256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279">
                <a:moveTo>
                  <a:pt x="0" y="19"/>
                </a:moveTo>
                <a:cubicBezTo>
                  <a:pt x="75" y="22"/>
                  <a:pt x="145" y="0"/>
                  <a:pt x="196" y="53"/>
                </a:cubicBezTo>
                <a:cubicBezTo>
                  <a:pt x="204" y="76"/>
                  <a:pt x="217" y="93"/>
                  <a:pt x="230" y="114"/>
                </a:cubicBezTo>
                <a:cubicBezTo>
                  <a:pt x="233" y="155"/>
                  <a:pt x="222" y="249"/>
                  <a:pt x="264" y="276"/>
                </a:cubicBezTo>
                <a:cubicBezTo>
                  <a:pt x="311" y="268"/>
                  <a:pt x="295" y="279"/>
                  <a:pt x="318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8978537" y="1419225"/>
            <a:ext cx="239713" cy="104775"/>
          </a:xfrm>
          <a:custGeom>
            <a:avLst/>
            <a:gdLst>
              <a:gd name="T0" fmla="*/ 0 w 151"/>
              <a:gd name="T1" fmla="*/ 7 h 55"/>
              <a:gd name="T2" fmla="*/ 67 w 151"/>
              <a:gd name="T3" fmla="*/ 28 h 55"/>
              <a:gd name="T4" fmla="*/ 115 w 151"/>
              <a:gd name="T5" fmla="*/ 21 h 55"/>
              <a:gd name="T6" fmla="*/ 135 w 151"/>
              <a:gd name="T7" fmla="*/ 7 h 55"/>
              <a:gd name="T8" fmla="*/ 108 w 151"/>
              <a:gd name="T9" fmla="*/ 55 h 55"/>
              <a:gd name="T10" fmla="*/ 0 w 151"/>
              <a:gd name="T11" fmla="*/ 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55">
                <a:moveTo>
                  <a:pt x="0" y="7"/>
                </a:moveTo>
                <a:cubicBezTo>
                  <a:pt x="49" y="24"/>
                  <a:pt x="26" y="17"/>
                  <a:pt x="67" y="28"/>
                </a:cubicBezTo>
                <a:cubicBezTo>
                  <a:pt x="83" y="26"/>
                  <a:pt x="100" y="26"/>
                  <a:pt x="115" y="21"/>
                </a:cubicBezTo>
                <a:cubicBezTo>
                  <a:pt x="123" y="19"/>
                  <a:pt x="131" y="0"/>
                  <a:pt x="135" y="7"/>
                </a:cubicBezTo>
                <a:cubicBezTo>
                  <a:pt x="151" y="32"/>
                  <a:pt x="120" y="47"/>
                  <a:pt x="108" y="55"/>
                </a:cubicBezTo>
                <a:cubicBezTo>
                  <a:pt x="57" y="47"/>
                  <a:pt x="39" y="34"/>
                  <a:pt x="0" y="7"/>
                </a:cubicBezTo>
                <a:close/>
              </a:path>
            </a:pathLst>
          </a:custGeom>
          <a:solidFill>
            <a:srgbClr val="FD2B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9096012" y="984250"/>
            <a:ext cx="333375" cy="52388"/>
          </a:xfrm>
          <a:custGeom>
            <a:avLst/>
            <a:gdLst>
              <a:gd name="T0" fmla="*/ 0 w 210"/>
              <a:gd name="T1" fmla="*/ 31 h 33"/>
              <a:gd name="T2" fmla="*/ 149 w 210"/>
              <a:gd name="T3" fmla="*/ 17 h 33"/>
              <a:gd name="T4" fmla="*/ 210 w 210"/>
              <a:gd name="T5" fmla="*/ 3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" h="33">
                <a:moveTo>
                  <a:pt x="0" y="31"/>
                </a:moveTo>
                <a:cubicBezTo>
                  <a:pt x="46" y="0"/>
                  <a:pt x="97" y="11"/>
                  <a:pt x="149" y="17"/>
                </a:cubicBezTo>
                <a:cubicBezTo>
                  <a:pt x="196" y="33"/>
                  <a:pt x="176" y="31"/>
                  <a:pt x="210" y="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6762" y="2286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7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771" y="0"/>
            <a:ext cx="10737669" cy="6858000"/>
            <a:chOff x="28902" y="0"/>
            <a:chExt cx="9080938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902" y="0"/>
              <a:ext cx="4466897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5799" y="0"/>
              <a:ext cx="461404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376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8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00400" y="1143001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200400" y="2362200"/>
            <a:ext cx="55626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ChauVeOngMatTroi(TanHuyen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9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5" grpId="0"/>
      <p:bldP spid="153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28498" y="838200"/>
            <a:ext cx="808770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em</a:t>
            </a:r>
            <a:r>
              <a:rPr lang="en-US" altLang="en-US" sz="4400" b="1" dirty="0"/>
              <a:t> </a:t>
            </a:r>
            <a:r>
              <a:rPr lang="en-US" altLang="en-US" sz="4400" b="1" dirty="0" err="1" smtClean="0"/>
              <a:t>vẽ</a:t>
            </a:r>
            <a:r>
              <a:rPr lang="en-US" altLang="en-US" sz="4400" b="1" dirty="0" smtClean="0"/>
              <a:t> 1, 2, 3,…</a:t>
            </a:r>
            <a:r>
              <a:rPr lang="en-US" altLang="en-US" sz="4400" b="1" dirty="0" err="1" smtClean="0"/>
              <a:t>dáng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người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nhớ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/>
              <a:t>cất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giữ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cẩn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thận</a:t>
            </a:r>
            <a:r>
              <a:rPr lang="en-US" altLang="en-US" sz="4400" b="1" dirty="0" smtClean="0"/>
              <a:t>. </a:t>
            </a:r>
            <a:r>
              <a:rPr lang="en-US" altLang="en-US" sz="4400" b="1" dirty="0" err="1" smtClean="0"/>
              <a:t>Tuần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sau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dùng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hình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vẽ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để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thiết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kế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trang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phục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mình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thích</a:t>
            </a:r>
            <a:r>
              <a:rPr lang="en-US" altLang="en-US" sz="4400" b="1" dirty="0" smtClean="0"/>
              <a:t>. </a:t>
            </a:r>
            <a:r>
              <a:rPr lang="en-US" altLang="en-US" sz="4400" b="1" dirty="0" err="1" smtClean="0"/>
              <a:t>Chuẩn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bị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thêm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một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số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vật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liệu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khác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như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vải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vụn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kim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chỉ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lá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cây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khô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hoa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khô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giấy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màu</a:t>
            </a:r>
            <a:r>
              <a:rPr lang="en-US" altLang="en-US" sz="4400" b="1" dirty="0" smtClean="0"/>
              <a:t>,…</a:t>
            </a:r>
            <a:r>
              <a:rPr lang="en-US" altLang="en-US" sz="4400" b="1" dirty="0" err="1" smtClean="0"/>
              <a:t>tạo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hình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trang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phục</a:t>
            </a:r>
            <a:r>
              <a:rPr lang="en-US" altLang="en-US" sz="4400" b="1" dirty="0" smtClean="0"/>
              <a:t>.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36535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传统元素风景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714500" y="1001713"/>
            <a:ext cx="86106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giữ gìn sức khỏe, phòng dịch tốt, chăm ngoan, học giỏi !</a:t>
            </a:r>
          </a:p>
        </p:txBody>
      </p:sp>
      <p:pic>
        <p:nvPicPr>
          <p:cNvPr id="29702" name="Hungarian-Dance-Paul-Mauri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57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6672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  <p:bldLst>
      <p:bldP spid="29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5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16500" y="798514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alt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95551" y="1557339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235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88" y="0"/>
            <a:ext cx="3588912" cy="678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1065" y="0"/>
            <a:ext cx="2820473" cy="6781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034" y="-1"/>
            <a:ext cx="3503054" cy="6781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09" y="0"/>
            <a:ext cx="2910626" cy="6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3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0533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534" y="-2"/>
            <a:ext cx="2923505" cy="685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30" y="0"/>
            <a:ext cx="312956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786" y="-2"/>
            <a:ext cx="3118213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45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5" t="17586" r="8774" b="15287"/>
          <a:stretch/>
        </p:blipFill>
        <p:spPr>
          <a:xfrm rot="16200000">
            <a:off x="2660431" y="-2673572"/>
            <a:ext cx="687113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5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5" y="2437567"/>
            <a:ext cx="1177129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 algn="just">
              <a:spcBef>
                <a:spcPct val="20000"/>
              </a:spcBef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0" y="152400"/>
            <a:ext cx="6477000" cy="1718370"/>
            <a:chOff x="762000" y="152400"/>
            <a:chExt cx="6477000" cy="1718370"/>
          </a:xfrm>
          <a:solidFill>
            <a:schemeClr val="accent1">
              <a:lumMod val="50000"/>
            </a:schemeClr>
          </a:solidFill>
        </p:grpSpPr>
        <p:sp>
          <p:nvSpPr>
            <p:cNvPr id="5" name="Explosion 1 4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1" y="719197"/>
              <a:ext cx="1895071" cy="58477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9.2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26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10"/>
            <a:ext cx="12192000" cy="68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3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96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324</Words>
  <Application>Microsoft Office PowerPoint</Application>
  <PresentationFormat>Custom</PresentationFormat>
  <Paragraphs>25</Paragraphs>
  <Slides>19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Windows</cp:lastModifiedBy>
  <cp:revision>31</cp:revision>
  <dcterms:created xsi:type="dcterms:W3CDTF">2020-04-12T09:20:31Z</dcterms:created>
  <dcterms:modified xsi:type="dcterms:W3CDTF">2021-02-28T15:59:54Z</dcterms:modified>
</cp:coreProperties>
</file>