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85" r:id="rId3"/>
    <p:sldId id="261" r:id="rId4"/>
    <p:sldId id="263" r:id="rId5"/>
    <p:sldId id="294" r:id="rId6"/>
    <p:sldId id="267" r:id="rId7"/>
    <p:sldId id="296" r:id="rId8"/>
    <p:sldId id="278" r:id="rId9"/>
    <p:sldId id="272" r:id="rId10"/>
    <p:sldId id="276" r:id="rId11"/>
    <p:sldId id="289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B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CC1EC-5778-41D7-A181-52EDC2D1967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5CD7-E67D-4145-8C18-CF79B9D07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5CD7-E67D-4145-8C18-CF79B9D07D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A26D-4D76-4858-8EC2-91F815A017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min\Downloads\Spring%20Crafts%20for%20Kids-%20Cute%20Bunny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CÔ GIÁO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LỚP 5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A5</a:t>
            </a:r>
            <a:endParaRPr lang="en-US" sz="48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048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min\Desktop\Untitle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547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65226" cy="63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85225" cy="6264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12648"/>
            <a:ext cx="2810256" cy="21214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2440" y="612648"/>
            <a:ext cx="2755392" cy="2157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2576" y="612648"/>
            <a:ext cx="2859024" cy="2157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Pictur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344" y="3048000"/>
            <a:ext cx="2857161" cy="205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Picture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3048000"/>
            <a:ext cx="2819400" cy="2048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Picture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3048000"/>
            <a:ext cx="2819400" cy="2048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1000" y="5181600"/>
            <a:ext cx="8534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GB" sz="25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endParaRPr lang="en-GB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50384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THỰC HIỆN TẠO HÌNH SẢN PHẨM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12.2)</a:t>
            </a:r>
            <a:endParaRPr lang="en-US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Pictu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140524"/>
            <a:ext cx="3604931" cy="24462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72337"/>
            <a:ext cx="3796076" cy="2532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72736"/>
            <a:ext cx="3657600" cy="25424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95400"/>
            <a:ext cx="832326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,...).</a:t>
            </a:r>
            <a:endParaRPr lang="en-GB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81000"/>
            <a:ext cx="2247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nhớ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pring Crafts for Kids- Cute Bunn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008533" cy="567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228600"/>
            <a:ext cx="362528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 H 12.3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3429000" cy="24962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572748" cy="3009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8200"/>
            <a:ext cx="3684639" cy="25383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657600"/>
            <a:ext cx="25146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657600"/>
            <a:ext cx="268244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Káº¿t quáº£ hÃ¬nh áº£nh cho sang táº¡o tranh tá»« sá»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14800" cy="312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10896" t="8784" r="5821" b="11880"/>
          <a:stretch>
            <a:fillRect/>
          </a:stretch>
        </p:blipFill>
        <p:spPr bwMode="auto">
          <a:xfrm>
            <a:off x="4800600" y="256238"/>
            <a:ext cx="4114800" cy="306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http://fn.thainguyen.edu.vn/UploadImages/thtanduong/20170509_161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038600" cy="29527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 l="4327" r="6119" b="6432"/>
          <a:stretch>
            <a:fillRect/>
          </a:stretch>
        </p:blipFill>
        <p:spPr bwMode="auto">
          <a:xfrm>
            <a:off x="4800600" y="3581400"/>
            <a:ext cx="4038600" cy="28876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Káº¿t quáº£ hÃ¬nh áº£nh cho táº¡o hÃ¬nh báº±ng sá»£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4114800" cy="5791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765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3962400" cy="576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12056" t="7959" r="10464" b="9254"/>
          <a:stretch>
            <a:fillRect/>
          </a:stretch>
        </p:blipFill>
        <p:spPr bwMode="auto">
          <a:xfrm>
            <a:off x="228600" y="813042"/>
            <a:ext cx="3962400" cy="561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6601" t="3799" r="5954" b="6950"/>
          <a:stretch>
            <a:fillRect/>
          </a:stretch>
        </p:blipFill>
        <p:spPr bwMode="auto">
          <a:xfrm>
            <a:off x="4652963" y="787572"/>
            <a:ext cx="4110037" cy="55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159</Words>
  <Application>Microsoft Office PowerPoint</Application>
  <PresentationFormat>On-screen Show (4:3)</PresentationFormat>
  <Paragraphs>17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amin</dc:creator>
  <cp:lastModifiedBy>Admin</cp:lastModifiedBy>
  <cp:revision>32</cp:revision>
  <dcterms:created xsi:type="dcterms:W3CDTF">2018-05-02T03:59:11Z</dcterms:created>
  <dcterms:modified xsi:type="dcterms:W3CDTF">2021-04-25T15:59:25Z</dcterms:modified>
</cp:coreProperties>
</file>